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6" r:id="rId4"/>
    <p:sldId id="267" r:id="rId5"/>
    <p:sldId id="265" r:id="rId6"/>
    <p:sldId id="268" r:id="rId7"/>
    <p:sldId id="269" r:id="rId8"/>
    <p:sldId id="273" r:id="rId9"/>
    <p:sldId id="270" r:id="rId10"/>
    <p:sldId id="274" r:id="rId11"/>
    <p:sldId id="271" r:id="rId12"/>
    <p:sldId id="275" r:id="rId13"/>
    <p:sldId id="276" r:id="rId14"/>
    <p:sldId id="272" r:id="rId15"/>
    <p:sldId id="259" r:id="rId16"/>
    <p:sldId id="261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23" autoAdjust="0"/>
  </p:normalViewPr>
  <p:slideViewPr>
    <p:cSldViewPr>
      <p:cViewPr varScale="1">
        <p:scale>
          <a:sx n="68" d="100"/>
          <a:sy n="68" d="100"/>
        </p:scale>
        <p:origin x="210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7-41E6-AB35-0E64C430B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7-41E6-AB35-0E64C430B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F7-41E6-AB35-0E64C430B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30AD-DC03-428D-AD7A-919C981E370B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4BEA-58FC-4DE5-BD6E-A1CC48B81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6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15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3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Copyright Presentation Magazine  </a:t>
            </a:r>
            <a:fld id="{FFF700D2-071F-440E-A3FF-180D34BA4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1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598"/>
          <a:stretch/>
        </p:blipFill>
        <p:spPr bwMode="auto">
          <a:xfrm>
            <a:off x="0" y="0"/>
            <a:ext cx="12192000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25" t="299" r="3125" b="25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55" y="3114905"/>
            <a:ext cx="6626886" cy="1470025"/>
          </a:xfrm>
        </p:spPr>
        <p:txBody>
          <a:bodyPr/>
          <a:lstStyle/>
          <a:p>
            <a:r>
              <a:rPr lang="en-US" dirty="0" smtClean="0"/>
              <a:t>Maps of South America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5807968" y="9525"/>
            <a:ext cx="4687496" cy="6848475"/>
            <a:chOff x="3762767" y="1588"/>
            <a:chExt cx="4687496" cy="6848475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4765676" y="1588"/>
              <a:ext cx="0" cy="0"/>
            </a:xfrm>
            <a:prstGeom prst="lin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4765676" y="1588"/>
              <a:ext cx="0" cy="0"/>
            </a:xfrm>
            <a:prstGeom prst="lin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949701" y="53975"/>
              <a:ext cx="1243013" cy="1630363"/>
            </a:xfrm>
            <a:custGeom>
              <a:avLst/>
              <a:gdLst>
                <a:gd name="T0" fmla="*/ 242 w 734"/>
                <a:gd name="T1" fmla="*/ 107 h 971"/>
                <a:gd name="T2" fmla="*/ 220 w 734"/>
                <a:gd name="T3" fmla="*/ 150 h 971"/>
                <a:gd name="T4" fmla="*/ 213 w 734"/>
                <a:gd name="T5" fmla="*/ 182 h 971"/>
                <a:gd name="T6" fmla="*/ 190 w 734"/>
                <a:gd name="T7" fmla="*/ 189 h 971"/>
                <a:gd name="T8" fmla="*/ 163 w 734"/>
                <a:gd name="T9" fmla="*/ 224 h 971"/>
                <a:gd name="T10" fmla="*/ 135 w 734"/>
                <a:gd name="T11" fmla="*/ 240 h 971"/>
                <a:gd name="T12" fmla="*/ 135 w 734"/>
                <a:gd name="T13" fmla="*/ 272 h 971"/>
                <a:gd name="T14" fmla="*/ 113 w 734"/>
                <a:gd name="T15" fmla="*/ 271 h 971"/>
                <a:gd name="T16" fmla="*/ 97 w 734"/>
                <a:gd name="T17" fmla="*/ 303 h 971"/>
                <a:gd name="T18" fmla="*/ 80 w 734"/>
                <a:gd name="T19" fmla="*/ 328 h 971"/>
                <a:gd name="T20" fmla="*/ 105 w 734"/>
                <a:gd name="T21" fmla="*/ 391 h 971"/>
                <a:gd name="T22" fmla="*/ 107 w 734"/>
                <a:gd name="T23" fmla="*/ 444 h 971"/>
                <a:gd name="T24" fmla="*/ 100 w 734"/>
                <a:gd name="T25" fmla="*/ 501 h 971"/>
                <a:gd name="T26" fmla="*/ 112 w 734"/>
                <a:gd name="T27" fmla="*/ 544 h 971"/>
                <a:gd name="T28" fmla="*/ 69 w 734"/>
                <a:gd name="T29" fmla="*/ 606 h 971"/>
                <a:gd name="T30" fmla="*/ 45 w 734"/>
                <a:gd name="T31" fmla="*/ 608 h 971"/>
                <a:gd name="T32" fmla="*/ 22 w 734"/>
                <a:gd name="T33" fmla="*/ 646 h 971"/>
                <a:gd name="T34" fmla="*/ 55 w 734"/>
                <a:gd name="T35" fmla="*/ 699 h 971"/>
                <a:gd name="T36" fmla="*/ 120 w 734"/>
                <a:gd name="T37" fmla="*/ 732 h 971"/>
                <a:gd name="T38" fmla="*/ 206 w 734"/>
                <a:gd name="T39" fmla="*/ 742 h 971"/>
                <a:gd name="T40" fmla="*/ 264 w 734"/>
                <a:gd name="T41" fmla="*/ 756 h 971"/>
                <a:gd name="T42" fmla="*/ 332 w 734"/>
                <a:gd name="T43" fmla="*/ 809 h 971"/>
                <a:gd name="T44" fmla="*/ 366 w 734"/>
                <a:gd name="T45" fmla="*/ 847 h 971"/>
                <a:gd name="T46" fmla="*/ 424 w 734"/>
                <a:gd name="T47" fmla="*/ 875 h 971"/>
                <a:gd name="T48" fmla="*/ 494 w 734"/>
                <a:gd name="T49" fmla="*/ 867 h 971"/>
                <a:gd name="T50" fmla="*/ 555 w 734"/>
                <a:gd name="T51" fmla="*/ 888 h 971"/>
                <a:gd name="T52" fmla="*/ 556 w 734"/>
                <a:gd name="T53" fmla="*/ 957 h 971"/>
                <a:gd name="T54" fmla="*/ 584 w 734"/>
                <a:gd name="T55" fmla="*/ 876 h 971"/>
                <a:gd name="T56" fmla="*/ 556 w 734"/>
                <a:gd name="T57" fmla="*/ 736 h 971"/>
                <a:gd name="T58" fmla="*/ 590 w 734"/>
                <a:gd name="T59" fmla="*/ 684 h 971"/>
                <a:gd name="T60" fmla="*/ 572 w 734"/>
                <a:gd name="T61" fmla="*/ 648 h 971"/>
                <a:gd name="T62" fmla="*/ 626 w 734"/>
                <a:gd name="T63" fmla="*/ 623 h 971"/>
                <a:gd name="T64" fmla="*/ 690 w 734"/>
                <a:gd name="T65" fmla="*/ 617 h 971"/>
                <a:gd name="T66" fmla="*/ 715 w 734"/>
                <a:gd name="T67" fmla="*/ 564 h 971"/>
                <a:gd name="T68" fmla="*/ 721 w 734"/>
                <a:gd name="T69" fmla="*/ 517 h 971"/>
                <a:gd name="T70" fmla="*/ 689 w 734"/>
                <a:gd name="T71" fmla="*/ 441 h 971"/>
                <a:gd name="T72" fmla="*/ 702 w 734"/>
                <a:gd name="T73" fmla="*/ 350 h 971"/>
                <a:gd name="T74" fmla="*/ 589 w 734"/>
                <a:gd name="T75" fmla="*/ 360 h 971"/>
                <a:gd name="T76" fmla="*/ 442 w 734"/>
                <a:gd name="T77" fmla="*/ 315 h 971"/>
                <a:gd name="T78" fmla="*/ 393 w 734"/>
                <a:gd name="T79" fmla="*/ 219 h 971"/>
                <a:gd name="T80" fmla="*/ 370 w 734"/>
                <a:gd name="T81" fmla="*/ 163 h 971"/>
                <a:gd name="T82" fmla="*/ 415 w 734"/>
                <a:gd name="T83" fmla="*/ 78 h 971"/>
                <a:gd name="T84" fmla="*/ 487 w 734"/>
                <a:gd name="T85" fmla="*/ 16 h 971"/>
                <a:gd name="T86" fmla="*/ 384 w 734"/>
                <a:gd name="T87" fmla="*/ 49 h 971"/>
                <a:gd name="T88" fmla="*/ 297 w 734"/>
                <a:gd name="T89" fmla="*/ 88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34" h="971">
                  <a:moveTo>
                    <a:pt x="264" y="90"/>
                  </a:moveTo>
                  <a:cubicBezTo>
                    <a:pt x="255" y="90"/>
                    <a:pt x="255" y="90"/>
                    <a:pt x="255" y="90"/>
                  </a:cubicBezTo>
                  <a:cubicBezTo>
                    <a:pt x="242" y="107"/>
                    <a:pt x="242" y="107"/>
                    <a:pt x="242" y="107"/>
                  </a:cubicBezTo>
                  <a:cubicBezTo>
                    <a:pt x="220" y="119"/>
                    <a:pt x="220" y="119"/>
                    <a:pt x="220" y="119"/>
                  </a:cubicBezTo>
                  <a:cubicBezTo>
                    <a:pt x="220" y="131"/>
                    <a:pt x="220" y="131"/>
                    <a:pt x="220" y="131"/>
                  </a:cubicBezTo>
                  <a:cubicBezTo>
                    <a:pt x="220" y="150"/>
                    <a:pt x="220" y="150"/>
                    <a:pt x="220" y="150"/>
                  </a:cubicBezTo>
                  <a:cubicBezTo>
                    <a:pt x="213" y="163"/>
                    <a:pt x="213" y="163"/>
                    <a:pt x="213" y="163"/>
                  </a:cubicBezTo>
                  <a:cubicBezTo>
                    <a:pt x="213" y="173"/>
                    <a:pt x="213" y="173"/>
                    <a:pt x="213" y="173"/>
                  </a:cubicBezTo>
                  <a:cubicBezTo>
                    <a:pt x="213" y="182"/>
                    <a:pt x="213" y="182"/>
                    <a:pt x="213" y="182"/>
                  </a:cubicBezTo>
                  <a:cubicBezTo>
                    <a:pt x="213" y="189"/>
                    <a:pt x="213" y="189"/>
                    <a:pt x="213" y="189"/>
                  </a:cubicBezTo>
                  <a:cubicBezTo>
                    <a:pt x="199" y="189"/>
                    <a:pt x="199" y="189"/>
                    <a:pt x="199" y="189"/>
                  </a:cubicBezTo>
                  <a:cubicBezTo>
                    <a:pt x="190" y="189"/>
                    <a:pt x="190" y="189"/>
                    <a:pt x="190" y="189"/>
                  </a:cubicBezTo>
                  <a:cubicBezTo>
                    <a:pt x="180" y="204"/>
                    <a:pt x="180" y="204"/>
                    <a:pt x="180" y="204"/>
                  </a:cubicBezTo>
                  <a:cubicBezTo>
                    <a:pt x="170" y="218"/>
                    <a:pt x="170" y="218"/>
                    <a:pt x="170" y="218"/>
                  </a:cubicBezTo>
                  <a:cubicBezTo>
                    <a:pt x="163" y="224"/>
                    <a:pt x="163" y="224"/>
                    <a:pt x="163" y="224"/>
                  </a:cubicBezTo>
                  <a:cubicBezTo>
                    <a:pt x="148" y="233"/>
                    <a:pt x="148" y="233"/>
                    <a:pt x="148" y="233"/>
                  </a:cubicBezTo>
                  <a:cubicBezTo>
                    <a:pt x="141" y="240"/>
                    <a:pt x="141" y="240"/>
                    <a:pt x="141" y="240"/>
                  </a:cubicBezTo>
                  <a:cubicBezTo>
                    <a:pt x="135" y="240"/>
                    <a:pt x="135" y="240"/>
                    <a:pt x="135" y="240"/>
                  </a:cubicBezTo>
                  <a:cubicBezTo>
                    <a:pt x="135" y="240"/>
                    <a:pt x="150" y="249"/>
                    <a:pt x="147" y="261"/>
                  </a:cubicBezTo>
                  <a:cubicBezTo>
                    <a:pt x="144" y="273"/>
                    <a:pt x="142" y="282"/>
                    <a:pt x="142" y="282"/>
                  </a:cubicBezTo>
                  <a:cubicBezTo>
                    <a:pt x="142" y="282"/>
                    <a:pt x="140" y="281"/>
                    <a:pt x="135" y="272"/>
                  </a:cubicBezTo>
                  <a:cubicBezTo>
                    <a:pt x="130" y="263"/>
                    <a:pt x="122" y="257"/>
                    <a:pt x="115" y="251"/>
                  </a:cubicBezTo>
                  <a:cubicBezTo>
                    <a:pt x="108" y="245"/>
                    <a:pt x="108" y="227"/>
                    <a:pt x="108" y="245"/>
                  </a:cubicBezTo>
                  <a:cubicBezTo>
                    <a:pt x="108" y="263"/>
                    <a:pt x="113" y="271"/>
                    <a:pt x="113" y="271"/>
                  </a:cubicBezTo>
                  <a:cubicBezTo>
                    <a:pt x="113" y="271"/>
                    <a:pt x="121" y="274"/>
                    <a:pt x="117" y="282"/>
                  </a:cubicBezTo>
                  <a:cubicBezTo>
                    <a:pt x="113" y="290"/>
                    <a:pt x="108" y="303"/>
                    <a:pt x="108" y="303"/>
                  </a:cubicBezTo>
                  <a:cubicBezTo>
                    <a:pt x="97" y="303"/>
                    <a:pt x="97" y="303"/>
                    <a:pt x="97" y="303"/>
                  </a:cubicBezTo>
                  <a:cubicBezTo>
                    <a:pt x="89" y="303"/>
                    <a:pt x="87" y="309"/>
                    <a:pt x="87" y="309"/>
                  </a:cubicBezTo>
                  <a:cubicBezTo>
                    <a:pt x="80" y="317"/>
                    <a:pt x="80" y="317"/>
                    <a:pt x="80" y="317"/>
                  </a:cubicBezTo>
                  <a:cubicBezTo>
                    <a:pt x="80" y="317"/>
                    <a:pt x="72" y="310"/>
                    <a:pt x="80" y="328"/>
                  </a:cubicBezTo>
                  <a:cubicBezTo>
                    <a:pt x="88" y="346"/>
                    <a:pt x="106" y="352"/>
                    <a:pt x="106" y="360"/>
                  </a:cubicBezTo>
                  <a:cubicBezTo>
                    <a:pt x="106" y="368"/>
                    <a:pt x="111" y="378"/>
                    <a:pt x="107" y="381"/>
                  </a:cubicBezTo>
                  <a:cubicBezTo>
                    <a:pt x="103" y="384"/>
                    <a:pt x="103" y="386"/>
                    <a:pt x="105" y="391"/>
                  </a:cubicBezTo>
                  <a:cubicBezTo>
                    <a:pt x="107" y="396"/>
                    <a:pt x="110" y="390"/>
                    <a:pt x="110" y="403"/>
                  </a:cubicBezTo>
                  <a:cubicBezTo>
                    <a:pt x="110" y="416"/>
                    <a:pt x="104" y="410"/>
                    <a:pt x="103" y="421"/>
                  </a:cubicBezTo>
                  <a:cubicBezTo>
                    <a:pt x="102" y="432"/>
                    <a:pt x="107" y="436"/>
                    <a:pt x="107" y="444"/>
                  </a:cubicBezTo>
                  <a:cubicBezTo>
                    <a:pt x="107" y="452"/>
                    <a:pt x="107" y="460"/>
                    <a:pt x="108" y="468"/>
                  </a:cubicBezTo>
                  <a:cubicBezTo>
                    <a:pt x="109" y="476"/>
                    <a:pt x="110" y="483"/>
                    <a:pt x="107" y="489"/>
                  </a:cubicBezTo>
                  <a:cubicBezTo>
                    <a:pt x="104" y="495"/>
                    <a:pt x="99" y="490"/>
                    <a:pt x="100" y="501"/>
                  </a:cubicBezTo>
                  <a:cubicBezTo>
                    <a:pt x="101" y="512"/>
                    <a:pt x="108" y="513"/>
                    <a:pt x="114" y="518"/>
                  </a:cubicBezTo>
                  <a:cubicBezTo>
                    <a:pt x="120" y="523"/>
                    <a:pt x="127" y="522"/>
                    <a:pt x="122" y="530"/>
                  </a:cubicBezTo>
                  <a:cubicBezTo>
                    <a:pt x="117" y="538"/>
                    <a:pt x="115" y="537"/>
                    <a:pt x="112" y="544"/>
                  </a:cubicBezTo>
                  <a:cubicBezTo>
                    <a:pt x="109" y="551"/>
                    <a:pt x="100" y="558"/>
                    <a:pt x="94" y="569"/>
                  </a:cubicBezTo>
                  <a:cubicBezTo>
                    <a:pt x="88" y="580"/>
                    <a:pt x="93" y="587"/>
                    <a:pt x="85" y="594"/>
                  </a:cubicBezTo>
                  <a:cubicBezTo>
                    <a:pt x="77" y="601"/>
                    <a:pt x="76" y="611"/>
                    <a:pt x="69" y="606"/>
                  </a:cubicBezTo>
                  <a:cubicBezTo>
                    <a:pt x="62" y="601"/>
                    <a:pt x="62" y="591"/>
                    <a:pt x="62" y="596"/>
                  </a:cubicBezTo>
                  <a:cubicBezTo>
                    <a:pt x="62" y="601"/>
                    <a:pt x="57" y="608"/>
                    <a:pt x="57" y="608"/>
                  </a:cubicBezTo>
                  <a:cubicBezTo>
                    <a:pt x="57" y="608"/>
                    <a:pt x="50" y="605"/>
                    <a:pt x="45" y="608"/>
                  </a:cubicBezTo>
                  <a:cubicBezTo>
                    <a:pt x="40" y="610"/>
                    <a:pt x="30" y="614"/>
                    <a:pt x="33" y="626"/>
                  </a:cubicBezTo>
                  <a:cubicBezTo>
                    <a:pt x="36" y="638"/>
                    <a:pt x="33" y="646"/>
                    <a:pt x="33" y="646"/>
                  </a:cubicBezTo>
                  <a:cubicBezTo>
                    <a:pt x="33" y="646"/>
                    <a:pt x="30" y="639"/>
                    <a:pt x="22" y="646"/>
                  </a:cubicBezTo>
                  <a:cubicBezTo>
                    <a:pt x="14" y="653"/>
                    <a:pt x="0" y="659"/>
                    <a:pt x="8" y="666"/>
                  </a:cubicBezTo>
                  <a:cubicBezTo>
                    <a:pt x="16" y="673"/>
                    <a:pt x="33" y="684"/>
                    <a:pt x="33" y="684"/>
                  </a:cubicBezTo>
                  <a:cubicBezTo>
                    <a:pt x="55" y="699"/>
                    <a:pt x="55" y="699"/>
                    <a:pt x="55" y="699"/>
                  </a:cubicBezTo>
                  <a:cubicBezTo>
                    <a:pt x="55" y="699"/>
                    <a:pt x="66" y="702"/>
                    <a:pt x="79" y="704"/>
                  </a:cubicBezTo>
                  <a:cubicBezTo>
                    <a:pt x="92" y="706"/>
                    <a:pt x="100" y="712"/>
                    <a:pt x="103" y="719"/>
                  </a:cubicBezTo>
                  <a:cubicBezTo>
                    <a:pt x="106" y="726"/>
                    <a:pt x="108" y="730"/>
                    <a:pt x="120" y="732"/>
                  </a:cubicBezTo>
                  <a:cubicBezTo>
                    <a:pt x="132" y="734"/>
                    <a:pt x="151" y="734"/>
                    <a:pt x="161" y="732"/>
                  </a:cubicBezTo>
                  <a:cubicBezTo>
                    <a:pt x="171" y="730"/>
                    <a:pt x="169" y="723"/>
                    <a:pt x="180" y="723"/>
                  </a:cubicBezTo>
                  <a:cubicBezTo>
                    <a:pt x="191" y="723"/>
                    <a:pt x="201" y="733"/>
                    <a:pt x="206" y="742"/>
                  </a:cubicBezTo>
                  <a:cubicBezTo>
                    <a:pt x="211" y="751"/>
                    <a:pt x="217" y="758"/>
                    <a:pt x="223" y="755"/>
                  </a:cubicBezTo>
                  <a:cubicBezTo>
                    <a:pt x="229" y="752"/>
                    <a:pt x="235" y="747"/>
                    <a:pt x="243" y="747"/>
                  </a:cubicBezTo>
                  <a:cubicBezTo>
                    <a:pt x="251" y="747"/>
                    <a:pt x="250" y="746"/>
                    <a:pt x="264" y="756"/>
                  </a:cubicBezTo>
                  <a:cubicBezTo>
                    <a:pt x="278" y="766"/>
                    <a:pt x="282" y="759"/>
                    <a:pt x="289" y="774"/>
                  </a:cubicBezTo>
                  <a:cubicBezTo>
                    <a:pt x="296" y="789"/>
                    <a:pt x="291" y="799"/>
                    <a:pt x="300" y="799"/>
                  </a:cubicBezTo>
                  <a:cubicBezTo>
                    <a:pt x="309" y="799"/>
                    <a:pt x="327" y="801"/>
                    <a:pt x="332" y="809"/>
                  </a:cubicBezTo>
                  <a:cubicBezTo>
                    <a:pt x="337" y="817"/>
                    <a:pt x="339" y="814"/>
                    <a:pt x="344" y="819"/>
                  </a:cubicBezTo>
                  <a:cubicBezTo>
                    <a:pt x="349" y="824"/>
                    <a:pt x="349" y="821"/>
                    <a:pt x="350" y="831"/>
                  </a:cubicBezTo>
                  <a:cubicBezTo>
                    <a:pt x="351" y="841"/>
                    <a:pt x="354" y="847"/>
                    <a:pt x="366" y="847"/>
                  </a:cubicBezTo>
                  <a:cubicBezTo>
                    <a:pt x="378" y="847"/>
                    <a:pt x="375" y="830"/>
                    <a:pt x="378" y="847"/>
                  </a:cubicBezTo>
                  <a:cubicBezTo>
                    <a:pt x="381" y="864"/>
                    <a:pt x="376" y="873"/>
                    <a:pt x="388" y="875"/>
                  </a:cubicBezTo>
                  <a:cubicBezTo>
                    <a:pt x="400" y="877"/>
                    <a:pt x="410" y="876"/>
                    <a:pt x="424" y="875"/>
                  </a:cubicBezTo>
                  <a:cubicBezTo>
                    <a:pt x="438" y="874"/>
                    <a:pt x="451" y="862"/>
                    <a:pt x="451" y="862"/>
                  </a:cubicBezTo>
                  <a:cubicBezTo>
                    <a:pt x="451" y="862"/>
                    <a:pt x="452" y="853"/>
                    <a:pt x="465" y="861"/>
                  </a:cubicBezTo>
                  <a:cubicBezTo>
                    <a:pt x="478" y="869"/>
                    <a:pt x="481" y="873"/>
                    <a:pt x="494" y="867"/>
                  </a:cubicBezTo>
                  <a:cubicBezTo>
                    <a:pt x="507" y="861"/>
                    <a:pt x="503" y="849"/>
                    <a:pt x="519" y="861"/>
                  </a:cubicBezTo>
                  <a:cubicBezTo>
                    <a:pt x="535" y="873"/>
                    <a:pt x="535" y="869"/>
                    <a:pt x="541" y="876"/>
                  </a:cubicBezTo>
                  <a:cubicBezTo>
                    <a:pt x="547" y="884"/>
                    <a:pt x="559" y="873"/>
                    <a:pt x="555" y="888"/>
                  </a:cubicBezTo>
                  <a:cubicBezTo>
                    <a:pt x="551" y="903"/>
                    <a:pt x="541" y="921"/>
                    <a:pt x="530" y="935"/>
                  </a:cubicBezTo>
                  <a:cubicBezTo>
                    <a:pt x="519" y="949"/>
                    <a:pt x="528" y="959"/>
                    <a:pt x="536" y="956"/>
                  </a:cubicBezTo>
                  <a:cubicBezTo>
                    <a:pt x="544" y="953"/>
                    <a:pt x="553" y="948"/>
                    <a:pt x="556" y="957"/>
                  </a:cubicBezTo>
                  <a:cubicBezTo>
                    <a:pt x="559" y="965"/>
                    <a:pt x="565" y="971"/>
                    <a:pt x="567" y="965"/>
                  </a:cubicBezTo>
                  <a:cubicBezTo>
                    <a:pt x="569" y="959"/>
                    <a:pt x="573" y="958"/>
                    <a:pt x="574" y="944"/>
                  </a:cubicBezTo>
                  <a:cubicBezTo>
                    <a:pt x="575" y="930"/>
                    <a:pt x="580" y="891"/>
                    <a:pt x="584" y="876"/>
                  </a:cubicBezTo>
                  <a:cubicBezTo>
                    <a:pt x="588" y="861"/>
                    <a:pt x="595" y="837"/>
                    <a:pt x="597" y="812"/>
                  </a:cubicBezTo>
                  <a:cubicBezTo>
                    <a:pt x="599" y="787"/>
                    <a:pt x="601" y="765"/>
                    <a:pt x="585" y="758"/>
                  </a:cubicBezTo>
                  <a:cubicBezTo>
                    <a:pt x="569" y="751"/>
                    <a:pt x="558" y="753"/>
                    <a:pt x="556" y="736"/>
                  </a:cubicBezTo>
                  <a:cubicBezTo>
                    <a:pt x="554" y="719"/>
                    <a:pt x="559" y="705"/>
                    <a:pt x="560" y="697"/>
                  </a:cubicBezTo>
                  <a:cubicBezTo>
                    <a:pt x="561" y="689"/>
                    <a:pt x="563" y="689"/>
                    <a:pt x="569" y="687"/>
                  </a:cubicBezTo>
                  <a:cubicBezTo>
                    <a:pt x="575" y="685"/>
                    <a:pt x="576" y="684"/>
                    <a:pt x="590" y="684"/>
                  </a:cubicBezTo>
                  <a:cubicBezTo>
                    <a:pt x="604" y="684"/>
                    <a:pt x="613" y="687"/>
                    <a:pt x="608" y="675"/>
                  </a:cubicBezTo>
                  <a:cubicBezTo>
                    <a:pt x="603" y="663"/>
                    <a:pt x="605" y="665"/>
                    <a:pt x="591" y="661"/>
                  </a:cubicBezTo>
                  <a:cubicBezTo>
                    <a:pt x="577" y="657"/>
                    <a:pt x="572" y="662"/>
                    <a:pt x="572" y="648"/>
                  </a:cubicBezTo>
                  <a:cubicBezTo>
                    <a:pt x="572" y="634"/>
                    <a:pt x="568" y="627"/>
                    <a:pt x="575" y="624"/>
                  </a:cubicBezTo>
                  <a:cubicBezTo>
                    <a:pt x="582" y="621"/>
                    <a:pt x="578" y="616"/>
                    <a:pt x="594" y="619"/>
                  </a:cubicBezTo>
                  <a:cubicBezTo>
                    <a:pt x="610" y="622"/>
                    <a:pt x="611" y="626"/>
                    <a:pt x="626" y="623"/>
                  </a:cubicBezTo>
                  <a:cubicBezTo>
                    <a:pt x="641" y="620"/>
                    <a:pt x="665" y="620"/>
                    <a:pt x="667" y="614"/>
                  </a:cubicBezTo>
                  <a:cubicBezTo>
                    <a:pt x="669" y="608"/>
                    <a:pt x="659" y="604"/>
                    <a:pt x="669" y="608"/>
                  </a:cubicBezTo>
                  <a:cubicBezTo>
                    <a:pt x="679" y="612"/>
                    <a:pt x="685" y="620"/>
                    <a:pt x="690" y="617"/>
                  </a:cubicBezTo>
                  <a:cubicBezTo>
                    <a:pt x="695" y="614"/>
                    <a:pt x="689" y="603"/>
                    <a:pt x="706" y="600"/>
                  </a:cubicBezTo>
                  <a:cubicBezTo>
                    <a:pt x="723" y="597"/>
                    <a:pt x="734" y="599"/>
                    <a:pt x="734" y="599"/>
                  </a:cubicBezTo>
                  <a:cubicBezTo>
                    <a:pt x="734" y="599"/>
                    <a:pt x="722" y="571"/>
                    <a:pt x="715" y="564"/>
                  </a:cubicBezTo>
                  <a:cubicBezTo>
                    <a:pt x="708" y="557"/>
                    <a:pt x="689" y="550"/>
                    <a:pt x="689" y="550"/>
                  </a:cubicBezTo>
                  <a:cubicBezTo>
                    <a:pt x="689" y="550"/>
                    <a:pt x="705" y="541"/>
                    <a:pt x="713" y="529"/>
                  </a:cubicBezTo>
                  <a:cubicBezTo>
                    <a:pt x="721" y="517"/>
                    <a:pt x="721" y="517"/>
                    <a:pt x="721" y="517"/>
                  </a:cubicBezTo>
                  <a:cubicBezTo>
                    <a:pt x="700" y="492"/>
                    <a:pt x="700" y="492"/>
                    <a:pt x="700" y="492"/>
                  </a:cubicBezTo>
                  <a:cubicBezTo>
                    <a:pt x="700" y="492"/>
                    <a:pt x="697" y="488"/>
                    <a:pt x="695" y="475"/>
                  </a:cubicBezTo>
                  <a:cubicBezTo>
                    <a:pt x="693" y="462"/>
                    <a:pt x="689" y="461"/>
                    <a:pt x="689" y="441"/>
                  </a:cubicBezTo>
                  <a:cubicBezTo>
                    <a:pt x="689" y="421"/>
                    <a:pt x="687" y="413"/>
                    <a:pt x="693" y="400"/>
                  </a:cubicBezTo>
                  <a:cubicBezTo>
                    <a:pt x="699" y="387"/>
                    <a:pt x="706" y="380"/>
                    <a:pt x="710" y="369"/>
                  </a:cubicBezTo>
                  <a:cubicBezTo>
                    <a:pt x="714" y="358"/>
                    <a:pt x="730" y="351"/>
                    <a:pt x="702" y="350"/>
                  </a:cubicBezTo>
                  <a:cubicBezTo>
                    <a:pt x="674" y="349"/>
                    <a:pt x="645" y="357"/>
                    <a:pt x="645" y="357"/>
                  </a:cubicBezTo>
                  <a:cubicBezTo>
                    <a:pt x="645" y="357"/>
                    <a:pt x="634" y="357"/>
                    <a:pt x="617" y="359"/>
                  </a:cubicBezTo>
                  <a:cubicBezTo>
                    <a:pt x="600" y="361"/>
                    <a:pt x="600" y="371"/>
                    <a:pt x="589" y="360"/>
                  </a:cubicBezTo>
                  <a:cubicBezTo>
                    <a:pt x="578" y="349"/>
                    <a:pt x="566" y="325"/>
                    <a:pt x="542" y="317"/>
                  </a:cubicBezTo>
                  <a:cubicBezTo>
                    <a:pt x="518" y="309"/>
                    <a:pt x="516" y="304"/>
                    <a:pt x="495" y="311"/>
                  </a:cubicBezTo>
                  <a:cubicBezTo>
                    <a:pt x="474" y="318"/>
                    <a:pt x="455" y="326"/>
                    <a:pt x="442" y="315"/>
                  </a:cubicBezTo>
                  <a:cubicBezTo>
                    <a:pt x="429" y="304"/>
                    <a:pt x="415" y="306"/>
                    <a:pt x="411" y="297"/>
                  </a:cubicBezTo>
                  <a:cubicBezTo>
                    <a:pt x="407" y="288"/>
                    <a:pt x="413" y="283"/>
                    <a:pt x="410" y="260"/>
                  </a:cubicBezTo>
                  <a:cubicBezTo>
                    <a:pt x="407" y="237"/>
                    <a:pt x="402" y="238"/>
                    <a:pt x="393" y="219"/>
                  </a:cubicBezTo>
                  <a:cubicBezTo>
                    <a:pt x="384" y="200"/>
                    <a:pt x="394" y="192"/>
                    <a:pt x="378" y="191"/>
                  </a:cubicBezTo>
                  <a:cubicBezTo>
                    <a:pt x="362" y="190"/>
                    <a:pt x="354" y="194"/>
                    <a:pt x="354" y="194"/>
                  </a:cubicBezTo>
                  <a:cubicBezTo>
                    <a:pt x="354" y="194"/>
                    <a:pt x="363" y="185"/>
                    <a:pt x="370" y="163"/>
                  </a:cubicBezTo>
                  <a:cubicBezTo>
                    <a:pt x="377" y="141"/>
                    <a:pt x="369" y="142"/>
                    <a:pt x="377" y="130"/>
                  </a:cubicBezTo>
                  <a:cubicBezTo>
                    <a:pt x="385" y="118"/>
                    <a:pt x="384" y="112"/>
                    <a:pt x="391" y="102"/>
                  </a:cubicBezTo>
                  <a:cubicBezTo>
                    <a:pt x="398" y="92"/>
                    <a:pt x="407" y="86"/>
                    <a:pt x="415" y="78"/>
                  </a:cubicBezTo>
                  <a:cubicBezTo>
                    <a:pt x="423" y="70"/>
                    <a:pt x="427" y="67"/>
                    <a:pt x="437" y="57"/>
                  </a:cubicBezTo>
                  <a:cubicBezTo>
                    <a:pt x="447" y="47"/>
                    <a:pt x="459" y="45"/>
                    <a:pt x="466" y="39"/>
                  </a:cubicBezTo>
                  <a:cubicBezTo>
                    <a:pt x="473" y="33"/>
                    <a:pt x="504" y="28"/>
                    <a:pt x="487" y="16"/>
                  </a:cubicBezTo>
                  <a:cubicBezTo>
                    <a:pt x="470" y="4"/>
                    <a:pt x="468" y="0"/>
                    <a:pt x="448" y="8"/>
                  </a:cubicBezTo>
                  <a:cubicBezTo>
                    <a:pt x="428" y="16"/>
                    <a:pt x="433" y="26"/>
                    <a:pt x="420" y="33"/>
                  </a:cubicBezTo>
                  <a:cubicBezTo>
                    <a:pt x="407" y="40"/>
                    <a:pt x="398" y="42"/>
                    <a:pt x="384" y="49"/>
                  </a:cubicBezTo>
                  <a:cubicBezTo>
                    <a:pt x="370" y="56"/>
                    <a:pt x="387" y="59"/>
                    <a:pt x="362" y="68"/>
                  </a:cubicBezTo>
                  <a:cubicBezTo>
                    <a:pt x="337" y="77"/>
                    <a:pt x="311" y="70"/>
                    <a:pt x="306" y="71"/>
                  </a:cubicBezTo>
                  <a:cubicBezTo>
                    <a:pt x="301" y="72"/>
                    <a:pt x="304" y="78"/>
                    <a:pt x="297" y="88"/>
                  </a:cubicBezTo>
                  <a:cubicBezTo>
                    <a:pt x="290" y="98"/>
                    <a:pt x="281" y="99"/>
                    <a:pt x="281" y="99"/>
                  </a:cubicBezTo>
                  <a:lnTo>
                    <a:pt x="264" y="9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540251" y="76200"/>
              <a:ext cx="1412875" cy="1117600"/>
            </a:xfrm>
            <a:custGeom>
              <a:avLst/>
              <a:gdLst>
                <a:gd name="T0" fmla="*/ 50 w 835"/>
                <a:gd name="T1" fmla="*/ 69 h 666"/>
                <a:gd name="T2" fmla="*/ 22 w 835"/>
                <a:gd name="T3" fmla="*/ 138 h 666"/>
                <a:gd name="T4" fmla="*/ 12 w 835"/>
                <a:gd name="T5" fmla="*/ 174 h 666"/>
                <a:gd name="T6" fmla="*/ 45 w 835"/>
                <a:gd name="T7" fmla="*/ 215 h 666"/>
                <a:gd name="T8" fmla="*/ 51 w 835"/>
                <a:gd name="T9" fmla="*/ 265 h 666"/>
                <a:gd name="T10" fmla="*/ 67 w 835"/>
                <a:gd name="T11" fmla="*/ 281 h 666"/>
                <a:gd name="T12" fmla="*/ 113 w 835"/>
                <a:gd name="T13" fmla="*/ 298 h 666"/>
                <a:gd name="T14" fmla="*/ 166 w 835"/>
                <a:gd name="T15" fmla="*/ 297 h 666"/>
                <a:gd name="T16" fmla="*/ 218 w 835"/>
                <a:gd name="T17" fmla="*/ 325 h 666"/>
                <a:gd name="T18" fmla="*/ 299 w 835"/>
                <a:gd name="T19" fmla="*/ 348 h 666"/>
                <a:gd name="T20" fmla="*/ 352 w 835"/>
                <a:gd name="T21" fmla="*/ 336 h 666"/>
                <a:gd name="T22" fmla="*/ 338 w 835"/>
                <a:gd name="T23" fmla="*/ 391 h 666"/>
                <a:gd name="T24" fmla="*/ 341 w 835"/>
                <a:gd name="T25" fmla="*/ 464 h 666"/>
                <a:gd name="T26" fmla="*/ 353 w 835"/>
                <a:gd name="T27" fmla="*/ 520 h 666"/>
                <a:gd name="T28" fmla="*/ 357 w 835"/>
                <a:gd name="T29" fmla="*/ 542 h 666"/>
                <a:gd name="T30" fmla="*/ 401 w 835"/>
                <a:gd name="T31" fmla="*/ 634 h 666"/>
                <a:gd name="T32" fmla="*/ 473 w 835"/>
                <a:gd name="T33" fmla="*/ 643 h 666"/>
                <a:gd name="T34" fmla="*/ 516 w 835"/>
                <a:gd name="T35" fmla="*/ 629 h 666"/>
                <a:gd name="T36" fmla="*/ 563 w 835"/>
                <a:gd name="T37" fmla="*/ 604 h 666"/>
                <a:gd name="T38" fmla="*/ 600 w 835"/>
                <a:gd name="T39" fmla="*/ 575 h 666"/>
                <a:gd name="T40" fmla="*/ 570 w 835"/>
                <a:gd name="T41" fmla="*/ 546 h 666"/>
                <a:gd name="T42" fmla="*/ 552 w 835"/>
                <a:gd name="T43" fmla="*/ 486 h 666"/>
                <a:gd name="T44" fmla="*/ 525 w 835"/>
                <a:gd name="T45" fmla="*/ 448 h 666"/>
                <a:gd name="T46" fmla="*/ 578 w 835"/>
                <a:gd name="T47" fmla="*/ 469 h 666"/>
                <a:gd name="T48" fmla="*/ 624 w 835"/>
                <a:gd name="T49" fmla="*/ 474 h 666"/>
                <a:gd name="T50" fmla="*/ 648 w 835"/>
                <a:gd name="T51" fmla="*/ 468 h 666"/>
                <a:gd name="T52" fmla="*/ 700 w 835"/>
                <a:gd name="T53" fmla="*/ 453 h 666"/>
                <a:gd name="T54" fmla="*/ 746 w 835"/>
                <a:gd name="T55" fmla="*/ 427 h 666"/>
                <a:gd name="T56" fmla="*/ 772 w 835"/>
                <a:gd name="T57" fmla="*/ 395 h 666"/>
                <a:gd name="T58" fmla="*/ 732 w 835"/>
                <a:gd name="T59" fmla="*/ 344 h 666"/>
                <a:gd name="T60" fmla="*/ 744 w 835"/>
                <a:gd name="T61" fmla="*/ 302 h 666"/>
                <a:gd name="T62" fmla="*/ 797 w 835"/>
                <a:gd name="T63" fmla="*/ 282 h 666"/>
                <a:gd name="T64" fmla="*/ 779 w 835"/>
                <a:gd name="T65" fmla="*/ 258 h 666"/>
                <a:gd name="T66" fmla="*/ 816 w 835"/>
                <a:gd name="T67" fmla="*/ 223 h 666"/>
                <a:gd name="T68" fmla="*/ 800 w 835"/>
                <a:gd name="T69" fmla="*/ 191 h 666"/>
                <a:gd name="T70" fmla="*/ 730 w 835"/>
                <a:gd name="T71" fmla="*/ 197 h 666"/>
                <a:gd name="T72" fmla="*/ 762 w 835"/>
                <a:gd name="T73" fmla="*/ 167 h 666"/>
                <a:gd name="T74" fmla="*/ 735 w 835"/>
                <a:gd name="T75" fmla="*/ 136 h 666"/>
                <a:gd name="T76" fmla="*/ 708 w 835"/>
                <a:gd name="T77" fmla="*/ 124 h 666"/>
                <a:gd name="T78" fmla="*/ 667 w 835"/>
                <a:gd name="T79" fmla="*/ 123 h 666"/>
                <a:gd name="T80" fmla="*/ 689 w 835"/>
                <a:gd name="T81" fmla="*/ 75 h 666"/>
                <a:gd name="T82" fmla="*/ 598 w 835"/>
                <a:gd name="T83" fmla="*/ 73 h 666"/>
                <a:gd name="T84" fmla="*/ 580 w 835"/>
                <a:gd name="T85" fmla="*/ 88 h 666"/>
                <a:gd name="T86" fmla="*/ 527 w 835"/>
                <a:gd name="T87" fmla="*/ 104 h 666"/>
                <a:gd name="T88" fmla="*/ 463 w 835"/>
                <a:gd name="T89" fmla="*/ 104 h 666"/>
                <a:gd name="T90" fmla="*/ 402 w 835"/>
                <a:gd name="T91" fmla="*/ 87 h 666"/>
                <a:gd name="T92" fmla="*/ 311 w 835"/>
                <a:gd name="T93" fmla="*/ 75 h 666"/>
                <a:gd name="T94" fmla="*/ 224 w 835"/>
                <a:gd name="T95" fmla="*/ 37 h 666"/>
                <a:gd name="T96" fmla="*/ 214 w 835"/>
                <a:gd name="T97" fmla="*/ 0 h 666"/>
                <a:gd name="T98" fmla="*/ 185 w 835"/>
                <a:gd name="T99" fmla="*/ 23 h 666"/>
                <a:gd name="T100" fmla="*/ 174 w 835"/>
                <a:gd name="T101" fmla="*/ 50 h 666"/>
                <a:gd name="T102" fmla="*/ 115 w 835"/>
                <a:gd name="T103" fmla="*/ 80 h 666"/>
                <a:gd name="T104" fmla="*/ 126 w 835"/>
                <a:gd name="T105" fmla="*/ 135 h 666"/>
                <a:gd name="T106" fmla="*/ 124 w 835"/>
                <a:gd name="T107" fmla="*/ 179 h 666"/>
                <a:gd name="T108" fmla="*/ 72 w 835"/>
                <a:gd name="T109" fmla="*/ 132 h 666"/>
                <a:gd name="T110" fmla="*/ 101 w 835"/>
                <a:gd name="T111" fmla="*/ 72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5" h="666">
                  <a:moveTo>
                    <a:pt x="87" y="56"/>
                  </a:moveTo>
                  <a:cubicBezTo>
                    <a:pt x="87" y="56"/>
                    <a:pt x="57" y="65"/>
                    <a:pt x="50" y="69"/>
                  </a:cubicBezTo>
                  <a:cubicBezTo>
                    <a:pt x="43" y="73"/>
                    <a:pt x="31" y="88"/>
                    <a:pt x="30" y="102"/>
                  </a:cubicBezTo>
                  <a:cubicBezTo>
                    <a:pt x="29" y="116"/>
                    <a:pt x="27" y="129"/>
                    <a:pt x="22" y="138"/>
                  </a:cubicBezTo>
                  <a:cubicBezTo>
                    <a:pt x="17" y="147"/>
                    <a:pt x="14" y="171"/>
                    <a:pt x="7" y="174"/>
                  </a:cubicBezTo>
                  <a:cubicBezTo>
                    <a:pt x="0" y="177"/>
                    <a:pt x="5" y="169"/>
                    <a:pt x="12" y="174"/>
                  </a:cubicBezTo>
                  <a:cubicBezTo>
                    <a:pt x="19" y="179"/>
                    <a:pt x="29" y="178"/>
                    <a:pt x="32" y="186"/>
                  </a:cubicBezTo>
                  <a:cubicBezTo>
                    <a:pt x="35" y="194"/>
                    <a:pt x="37" y="207"/>
                    <a:pt x="45" y="215"/>
                  </a:cubicBezTo>
                  <a:cubicBezTo>
                    <a:pt x="54" y="223"/>
                    <a:pt x="58" y="226"/>
                    <a:pt x="58" y="236"/>
                  </a:cubicBezTo>
                  <a:cubicBezTo>
                    <a:pt x="58" y="246"/>
                    <a:pt x="50" y="258"/>
                    <a:pt x="51" y="265"/>
                  </a:cubicBezTo>
                  <a:cubicBezTo>
                    <a:pt x="52" y="272"/>
                    <a:pt x="49" y="281"/>
                    <a:pt x="52" y="281"/>
                  </a:cubicBezTo>
                  <a:cubicBezTo>
                    <a:pt x="55" y="281"/>
                    <a:pt x="64" y="270"/>
                    <a:pt x="67" y="281"/>
                  </a:cubicBezTo>
                  <a:cubicBezTo>
                    <a:pt x="70" y="292"/>
                    <a:pt x="80" y="304"/>
                    <a:pt x="87" y="304"/>
                  </a:cubicBezTo>
                  <a:cubicBezTo>
                    <a:pt x="94" y="304"/>
                    <a:pt x="97" y="296"/>
                    <a:pt x="113" y="298"/>
                  </a:cubicBezTo>
                  <a:cubicBezTo>
                    <a:pt x="129" y="300"/>
                    <a:pt x="121" y="308"/>
                    <a:pt x="136" y="304"/>
                  </a:cubicBezTo>
                  <a:cubicBezTo>
                    <a:pt x="151" y="300"/>
                    <a:pt x="155" y="294"/>
                    <a:pt x="166" y="297"/>
                  </a:cubicBezTo>
                  <a:cubicBezTo>
                    <a:pt x="177" y="300"/>
                    <a:pt x="181" y="293"/>
                    <a:pt x="194" y="305"/>
                  </a:cubicBezTo>
                  <a:cubicBezTo>
                    <a:pt x="207" y="317"/>
                    <a:pt x="209" y="316"/>
                    <a:pt x="218" y="325"/>
                  </a:cubicBezTo>
                  <a:cubicBezTo>
                    <a:pt x="227" y="334"/>
                    <a:pt x="224" y="347"/>
                    <a:pt x="237" y="348"/>
                  </a:cubicBezTo>
                  <a:cubicBezTo>
                    <a:pt x="250" y="349"/>
                    <a:pt x="286" y="351"/>
                    <a:pt x="299" y="348"/>
                  </a:cubicBezTo>
                  <a:cubicBezTo>
                    <a:pt x="312" y="345"/>
                    <a:pt x="323" y="339"/>
                    <a:pt x="330" y="338"/>
                  </a:cubicBezTo>
                  <a:cubicBezTo>
                    <a:pt x="337" y="337"/>
                    <a:pt x="346" y="324"/>
                    <a:pt x="352" y="336"/>
                  </a:cubicBezTo>
                  <a:cubicBezTo>
                    <a:pt x="358" y="348"/>
                    <a:pt x="370" y="352"/>
                    <a:pt x="360" y="360"/>
                  </a:cubicBezTo>
                  <a:cubicBezTo>
                    <a:pt x="350" y="368"/>
                    <a:pt x="339" y="386"/>
                    <a:pt x="338" y="391"/>
                  </a:cubicBezTo>
                  <a:cubicBezTo>
                    <a:pt x="337" y="396"/>
                    <a:pt x="337" y="405"/>
                    <a:pt x="337" y="411"/>
                  </a:cubicBezTo>
                  <a:cubicBezTo>
                    <a:pt x="337" y="417"/>
                    <a:pt x="335" y="455"/>
                    <a:pt x="341" y="464"/>
                  </a:cubicBezTo>
                  <a:cubicBezTo>
                    <a:pt x="347" y="473"/>
                    <a:pt x="364" y="490"/>
                    <a:pt x="364" y="497"/>
                  </a:cubicBezTo>
                  <a:cubicBezTo>
                    <a:pt x="364" y="504"/>
                    <a:pt x="359" y="518"/>
                    <a:pt x="353" y="520"/>
                  </a:cubicBezTo>
                  <a:cubicBezTo>
                    <a:pt x="347" y="522"/>
                    <a:pt x="333" y="529"/>
                    <a:pt x="334" y="534"/>
                  </a:cubicBezTo>
                  <a:cubicBezTo>
                    <a:pt x="335" y="539"/>
                    <a:pt x="347" y="529"/>
                    <a:pt x="357" y="542"/>
                  </a:cubicBezTo>
                  <a:cubicBezTo>
                    <a:pt x="367" y="555"/>
                    <a:pt x="381" y="573"/>
                    <a:pt x="383" y="589"/>
                  </a:cubicBezTo>
                  <a:cubicBezTo>
                    <a:pt x="385" y="605"/>
                    <a:pt x="393" y="626"/>
                    <a:pt x="401" y="634"/>
                  </a:cubicBezTo>
                  <a:cubicBezTo>
                    <a:pt x="409" y="642"/>
                    <a:pt x="418" y="651"/>
                    <a:pt x="429" y="656"/>
                  </a:cubicBezTo>
                  <a:cubicBezTo>
                    <a:pt x="440" y="661"/>
                    <a:pt x="466" y="634"/>
                    <a:pt x="473" y="643"/>
                  </a:cubicBezTo>
                  <a:cubicBezTo>
                    <a:pt x="480" y="652"/>
                    <a:pt x="485" y="666"/>
                    <a:pt x="490" y="656"/>
                  </a:cubicBezTo>
                  <a:cubicBezTo>
                    <a:pt x="495" y="647"/>
                    <a:pt x="500" y="635"/>
                    <a:pt x="516" y="629"/>
                  </a:cubicBezTo>
                  <a:cubicBezTo>
                    <a:pt x="532" y="623"/>
                    <a:pt x="527" y="617"/>
                    <a:pt x="541" y="616"/>
                  </a:cubicBezTo>
                  <a:cubicBezTo>
                    <a:pt x="555" y="615"/>
                    <a:pt x="558" y="619"/>
                    <a:pt x="563" y="604"/>
                  </a:cubicBezTo>
                  <a:cubicBezTo>
                    <a:pt x="568" y="589"/>
                    <a:pt x="558" y="593"/>
                    <a:pt x="568" y="589"/>
                  </a:cubicBezTo>
                  <a:cubicBezTo>
                    <a:pt x="578" y="585"/>
                    <a:pt x="592" y="584"/>
                    <a:pt x="600" y="575"/>
                  </a:cubicBezTo>
                  <a:cubicBezTo>
                    <a:pt x="608" y="566"/>
                    <a:pt x="626" y="558"/>
                    <a:pt x="600" y="556"/>
                  </a:cubicBezTo>
                  <a:cubicBezTo>
                    <a:pt x="574" y="554"/>
                    <a:pt x="575" y="557"/>
                    <a:pt x="570" y="546"/>
                  </a:cubicBezTo>
                  <a:cubicBezTo>
                    <a:pt x="565" y="535"/>
                    <a:pt x="564" y="530"/>
                    <a:pt x="562" y="520"/>
                  </a:cubicBezTo>
                  <a:cubicBezTo>
                    <a:pt x="560" y="510"/>
                    <a:pt x="571" y="505"/>
                    <a:pt x="552" y="486"/>
                  </a:cubicBezTo>
                  <a:cubicBezTo>
                    <a:pt x="533" y="468"/>
                    <a:pt x="528" y="464"/>
                    <a:pt x="524" y="460"/>
                  </a:cubicBezTo>
                  <a:cubicBezTo>
                    <a:pt x="520" y="456"/>
                    <a:pt x="516" y="445"/>
                    <a:pt x="525" y="448"/>
                  </a:cubicBezTo>
                  <a:cubicBezTo>
                    <a:pt x="534" y="451"/>
                    <a:pt x="561" y="460"/>
                    <a:pt x="561" y="460"/>
                  </a:cubicBezTo>
                  <a:cubicBezTo>
                    <a:pt x="578" y="469"/>
                    <a:pt x="578" y="469"/>
                    <a:pt x="578" y="469"/>
                  </a:cubicBezTo>
                  <a:cubicBezTo>
                    <a:pt x="578" y="469"/>
                    <a:pt x="594" y="462"/>
                    <a:pt x="603" y="464"/>
                  </a:cubicBezTo>
                  <a:cubicBezTo>
                    <a:pt x="612" y="466"/>
                    <a:pt x="617" y="465"/>
                    <a:pt x="624" y="474"/>
                  </a:cubicBezTo>
                  <a:cubicBezTo>
                    <a:pt x="631" y="483"/>
                    <a:pt x="641" y="486"/>
                    <a:pt x="641" y="486"/>
                  </a:cubicBezTo>
                  <a:cubicBezTo>
                    <a:pt x="641" y="486"/>
                    <a:pt x="641" y="479"/>
                    <a:pt x="648" y="468"/>
                  </a:cubicBezTo>
                  <a:cubicBezTo>
                    <a:pt x="655" y="457"/>
                    <a:pt x="654" y="455"/>
                    <a:pt x="666" y="456"/>
                  </a:cubicBezTo>
                  <a:cubicBezTo>
                    <a:pt x="678" y="457"/>
                    <a:pt x="687" y="458"/>
                    <a:pt x="700" y="453"/>
                  </a:cubicBezTo>
                  <a:cubicBezTo>
                    <a:pt x="713" y="448"/>
                    <a:pt x="715" y="447"/>
                    <a:pt x="719" y="443"/>
                  </a:cubicBezTo>
                  <a:cubicBezTo>
                    <a:pt x="723" y="439"/>
                    <a:pt x="734" y="427"/>
                    <a:pt x="746" y="427"/>
                  </a:cubicBezTo>
                  <a:cubicBezTo>
                    <a:pt x="758" y="427"/>
                    <a:pt x="771" y="418"/>
                    <a:pt x="772" y="410"/>
                  </a:cubicBezTo>
                  <a:cubicBezTo>
                    <a:pt x="773" y="402"/>
                    <a:pt x="783" y="408"/>
                    <a:pt x="772" y="395"/>
                  </a:cubicBezTo>
                  <a:cubicBezTo>
                    <a:pt x="761" y="382"/>
                    <a:pt x="759" y="373"/>
                    <a:pt x="745" y="364"/>
                  </a:cubicBezTo>
                  <a:cubicBezTo>
                    <a:pt x="731" y="355"/>
                    <a:pt x="723" y="350"/>
                    <a:pt x="732" y="344"/>
                  </a:cubicBezTo>
                  <a:cubicBezTo>
                    <a:pt x="741" y="338"/>
                    <a:pt x="744" y="345"/>
                    <a:pt x="744" y="330"/>
                  </a:cubicBezTo>
                  <a:cubicBezTo>
                    <a:pt x="744" y="315"/>
                    <a:pt x="732" y="302"/>
                    <a:pt x="744" y="302"/>
                  </a:cubicBezTo>
                  <a:cubicBezTo>
                    <a:pt x="756" y="302"/>
                    <a:pt x="756" y="306"/>
                    <a:pt x="771" y="301"/>
                  </a:cubicBezTo>
                  <a:cubicBezTo>
                    <a:pt x="786" y="296"/>
                    <a:pt x="797" y="282"/>
                    <a:pt x="797" y="282"/>
                  </a:cubicBezTo>
                  <a:cubicBezTo>
                    <a:pt x="797" y="282"/>
                    <a:pt x="793" y="269"/>
                    <a:pt x="787" y="270"/>
                  </a:cubicBezTo>
                  <a:cubicBezTo>
                    <a:pt x="781" y="271"/>
                    <a:pt x="777" y="268"/>
                    <a:pt x="779" y="258"/>
                  </a:cubicBezTo>
                  <a:cubicBezTo>
                    <a:pt x="781" y="248"/>
                    <a:pt x="786" y="243"/>
                    <a:pt x="797" y="237"/>
                  </a:cubicBezTo>
                  <a:cubicBezTo>
                    <a:pt x="808" y="231"/>
                    <a:pt x="807" y="238"/>
                    <a:pt x="816" y="223"/>
                  </a:cubicBezTo>
                  <a:cubicBezTo>
                    <a:pt x="825" y="208"/>
                    <a:pt x="835" y="205"/>
                    <a:pt x="824" y="199"/>
                  </a:cubicBezTo>
                  <a:cubicBezTo>
                    <a:pt x="813" y="193"/>
                    <a:pt x="825" y="190"/>
                    <a:pt x="800" y="191"/>
                  </a:cubicBezTo>
                  <a:cubicBezTo>
                    <a:pt x="775" y="192"/>
                    <a:pt x="771" y="193"/>
                    <a:pt x="755" y="195"/>
                  </a:cubicBezTo>
                  <a:cubicBezTo>
                    <a:pt x="739" y="197"/>
                    <a:pt x="731" y="201"/>
                    <a:pt x="730" y="197"/>
                  </a:cubicBezTo>
                  <a:cubicBezTo>
                    <a:pt x="729" y="193"/>
                    <a:pt x="742" y="194"/>
                    <a:pt x="746" y="185"/>
                  </a:cubicBezTo>
                  <a:cubicBezTo>
                    <a:pt x="750" y="176"/>
                    <a:pt x="758" y="180"/>
                    <a:pt x="762" y="167"/>
                  </a:cubicBezTo>
                  <a:cubicBezTo>
                    <a:pt x="766" y="154"/>
                    <a:pt x="774" y="146"/>
                    <a:pt x="763" y="141"/>
                  </a:cubicBezTo>
                  <a:cubicBezTo>
                    <a:pt x="752" y="136"/>
                    <a:pt x="742" y="146"/>
                    <a:pt x="735" y="136"/>
                  </a:cubicBezTo>
                  <a:cubicBezTo>
                    <a:pt x="728" y="126"/>
                    <a:pt x="730" y="120"/>
                    <a:pt x="719" y="122"/>
                  </a:cubicBezTo>
                  <a:cubicBezTo>
                    <a:pt x="708" y="124"/>
                    <a:pt x="718" y="128"/>
                    <a:pt x="708" y="124"/>
                  </a:cubicBezTo>
                  <a:cubicBezTo>
                    <a:pt x="698" y="120"/>
                    <a:pt x="700" y="114"/>
                    <a:pt x="686" y="116"/>
                  </a:cubicBezTo>
                  <a:cubicBezTo>
                    <a:pt x="672" y="118"/>
                    <a:pt x="679" y="144"/>
                    <a:pt x="667" y="123"/>
                  </a:cubicBezTo>
                  <a:cubicBezTo>
                    <a:pt x="655" y="102"/>
                    <a:pt x="654" y="101"/>
                    <a:pt x="650" y="93"/>
                  </a:cubicBezTo>
                  <a:cubicBezTo>
                    <a:pt x="646" y="85"/>
                    <a:pt x="666" y="75"/>
                    <a:pt x="689" y="75"/>
                  </a:cubicBezTo>
                  <a:cubicBezTo>
                    <a:pt x="712" y="75"/>
                    <a:pt x="763" y="69"/>
                    <a:pt x="708" y="70"/>
                  </a:cubicBezTo>
                  <a:cubicBezTo>
                    <a:pt x="653" y="71"/>
                    <a:pt x="598" y="73"/>
                    <a:pt x="598" y="73"/>
                  </a:cubicBezTo>
                  <a:cubicBezTo>
                    <a:pt x="556" y="78"/>
                    <a:pt x="556" y="78"/>
                    <a:pt x="556" y="78"/>
                  </a:cubicBezTo>
                  <a:cubicBezTo>
                    <a:pt x="580" y="88"/>
                    <a:pt x="580" y="88"/>
                    <a:pt x="580" y="88"/>
                  </a:cubicBezTo>
                  <a:cubicBezTo>
                    <a:pt x="547" y="93"/>
                    <a:pt x="547" y="93"/>
                    <a:pt x="547" y="93"/>
                  </a:cubicBezTo>
                  <a:cubicBezTo>
                    <a:pt x="527" y="104"/>
                    <a:pt x="527" y="104"/>
                    <a:pt x="527" y="104"/>
                  </a:cubicBezTo>
                  <a:cubicBezTo>
                    <a:pt x="497" y="114"/>
                    <a:pt x="497" y="114"/>
                    <a:pt x="497" y="114"/>
                  </a:cubicBezTo>
                  <a:cubicBezTo>
                    <a:pt x="463" y="104"/>
                    <a:pt x="463" y="104"/>
                    <a:pt x="463" y="104"/>
                  </a:cubicBezTo>
                  <a:cubicBezTo>
                    <a:pt x="463" y="104"/>
                    <a:pt x="462" y="89"/>
                    <a:pt x="446" y="86"/>
                  </a:cubicBezTo>
                  <a:cubicBezTo>
                    <a:pt x="430" y="83"/>
                    <a:pt x="384" y="90"/>
                    <a:pt x="402" y="87"/>
                  </a:cubicBezTo>
                  <a:cubicBezTo>
                    <a:pt x="471" y="75"/>
                    <a:pt x="316" y="91"/>
                    <a:pt x="329" y="95"/>
                  </a:cubicBezTo>
                  <a:cubicBezTo>
                    <a:pt x="346" y="100"/>
                    <a:pt x="317" y="89"/>
                    <a:pt x="311" y="75"/>
                  </a:cubicBezTo>
                  <a:cubicBezTo>
                    <a:pt x="305" y="61"/>
                    <a:pt x="307" y="47"/>
                    <a:pt x="281" y="41"/>
                  </a:cubicBezTo>
                  <a:cubicBezTo>
                    <a:pt x="255" y="35"/>
                    <a:pt x="224" y="37"/>
                    <a:pt x="224" y="37"/>
                  </a:cubicBezTo>
                  <a:cubicBezTo>
                    <a:pt x="219" y="22"/>
                    <a:pt x="219" y="22"/>
                    <a:pt x="219" y="22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194" y="0"/>
                    <a:pt x="178" y="19"/>
                    <a:pt x="185" y="23"/>
                  </a:cubicBezTo>
                  <a:cubicBezTo>
                    <a:pt x="192" y="27"/>
                    <a:pt x="201" y="30"/>
                    <a:pt x="195" y="36"/>
                  </a:cubicBezTo>
                  <a:cubicBezTo>
                    <a:pt x="189" y="42"/>
                    <a:pt x="181" y="46"/>
                    <a:pt x="174" y="50"/>
                  </a:cubicBezTo>
                  <a:cubicBezTo>
                    <a:pt x="167" y="54"/>
                    <a:pt x="157" y="59"/>
                    <a:pt x="144" y="63"/>
                  </a:cubicBezTo>
                  <a:cubicBezTo>
                    <a:pt x="138" y="65"/>
                    <a:pt x="122" y="71"/>
                    <a:pt x="115" y="80"/>
                  </a:cubicBezTo>
                  <a:cubicBezTo>
                    <a:pt x="108" y="89"/>
                    <a:pt x="113" y="111"/>
                    <a:pt x="115" y="111"/>
                  </a:cubicBezTo>
                  <a:cubicBezTo>
                    <a:pt x="117" y="110"/>
                    <a:pt x="134" y="128"/>
                    <a:pt x="126" y="135"/>
                  </a:cubicBezTo>
                  <a:cubicBezTo>
                    <a:pt x="121" y="140"/>
                    <a:pt x="144" y="158"/>
                    <a:pt x="137" y="164"/>
                  </a:cubicBezTo>
                  <a:cubicBezTo>
                    <a:pt x="130" y="170"/>
                    <a:pt x="131" y="173"/>
                    <a:pt x="124" y="179"/>
                  </a:cubicBezTo>
                  <a:cubicBezTo>
                    <a:pt x="102" y="195"/>
                    <a:pt x="90" y="166"/>
                    <a:pt x="78" y="158"/>
                  </a:cubicBezTo>
                  <a:cubicBezTo>
                    <a:pt x="71" y="153"/>
                    <a:pt x="62" y="149"/>
                    <a:pt x="72" y="132"/>
                  </a:cubicBezTo>
                  <a:cubicBezTo>
                    <a:pt x="76" y="125"/>
                    <a:pt x="94" y="116"/>
                    <a:pt x="99" y="108"/>
                  </a:cubicBezTo>
                  <a:cubicBezTo>
                    <a:pt x="112" y="88"/>
                    <a:pt x="102" y="77"/>
                    <a:pt x="101" y="72"/>
                  </a:cubicBezTo>
                  <a:cubicBezTo>
                    <a:pt x="100" y="65"/>
                    <a:pt x="87" y="56"/>
                    <a:pt x="87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5775326" y="414338"/>
              <a:ext cx="490538" cy="711200"/>
            </a:xfrm>
            <a:custGeom>
              <a:avLst/>
              <a:gdLst>
                <a:gd name="T0" fmla="*/ 96 w 289"/>
                <a:gd name="T1" fmla="*/ 0 h 423"/>
                <a:gd name="T2" fmla="*/ 89 w 289"/>
                <a:gd name="T3" fmla="*/ 12 h 423"/>
                <a:gd name="T4" fmla="*/ 80 w 289"/>
                <a:gd name="T5" fmla="*/ 19 h 423"/>
                <a:gd name="T6" fmla="*/ 60 w 289"/>
                <a:gd name="T7" fmla="*/ 26 h 423"/>
                <a:gd name="T8" fmla="*/ 43 w 289"/>
                <a:gd name="T9" fmla="*/ 39 h 423"/>
                <a:gd name="T10" fmla="*/ 43 w 289"/>
                <a:gd name="T11" fmla="*/ 69 h 423"/>
                <a:gd name="T12" fmla="*/ 60 w 289"/>
                <a:gd name="T13" fmla="*/ 75 h 423"/>
                <a:gd name="T14" fmla="*/ 21 w 289"/>
                <a:gd name="T15" fmla="*/ 91 h 423"/>
                <a:gd name="T16" fmla="*/ 10 w 289"/>
                <a:gd name="T17" fmla="*/ 91 h 423"/>
                <a:gd name="T18" fmla="*/ 10 w 289"/>
                <a:gd name="T19" fmla="*/ 123 h 423"/>
                <a:gd name="T20" fmla="*/ 3 w 289"/>
                <a:gd name="T21" fmla="*/ 139 h 423"/>
                <a:gd name="T22" fmla="*/ 17 w 289"/>
                <a:gd name="T23" fmla="*/ 171 h 423"/>
                <a:gd name="T24" fmla="*/ 43 w 289"/>
                <a:gd name="T25" fmla="*/ 191 h 423"/>
                <a:gd name="T26" fmla="*/ 71 w 289"/>
                <a:gd name="T27" fmla="*/ 185 h 423"/>
                <a:gd name="T28" fmla="*/ 82 w 289"/>
                <a:gd name="T29" fmla="*/ 212 h 423"/>
                <a:gd name="T30" fmla="*/ 82 w 289"/>
                <a:gd name="T31" fmla="*/ 228 h 423"/>
                <a:gd name="T32" fmla="*/ 96 w 289"/>
                <a:gd name="T33" fmla="*/ 237 h 423"/>
                <a:gd name="T34" fmla="*/ 102 w 289"/>
                <a:gd name="T35" fmla="*/ 273 h 423"/>
                <a:gd name="T36" fmla="*/ 82 w 289"/>
                <a:gd name="T37" fmla="*/ 332 h 423"/>
                <a:gd name="T38" fmla="*/ 106 w 289"/>
                <a:gd name="T39" fmla="*/ 388 h 423"/>
                <a:gd name="T40" fmla="*/ 146 w 289"/>
                <a:gd name="T41" fmla="*/ 421 h 423"/>
                <a:gd name="T42" fmla="*/ 184 w 289"/>
                <a:gd name="T43" fmla="*/ 398 h 423"/>
                <a:gd name="T44" fmla="*/ 205 w 289"/>
                <a:gd name="T45" fmla="*/ 399 h 423"/>
                <a:gd name="T46" fmla="*/ 231 w 289"/>
                <a:gd name="T47" fmla="*/ 382 h 423"/>
                <a:gd name="T48" fmla="*/ 251 w 289"/>
                <a:gd name="T49" fmla="*/ 372 h 423"/>
                <a:gd name="T50" fmla="*/ 274 w 289"/>
                <a:gd name="T51" fmla="*/ 381 h 423"/>
                <a:gd name="T52" fmla="*/ 283 w 289"/>
                <a:gd name="T53" fmla="*/ 368 h 423"/>
                <a:gd name="T54" fmla="*/ 277 w 289"/>
                <a:gd name="T55" fmla="*/ 358 h 423"/>
                <a:gd name="T56" fmla="*/ 267 w 289"/>
                <a:gd name="T57" fmla="*/ 344 h 423"/>
                <a:gd name="T58" fmla="*/ 254 w 289"/>
                <a:gd name="T59" fmla="*/ 326 h 423"/>
                <a:gd name="T60" fmla="*/ 250 w 289"/>
                <a:gd name="T61" fmla="*/ 299 h 423"/>
                <a:gd name="T62" fmla="*/ 237 w 289"/>
                <a:gd name="T63" fmla="*/ 290 h 423"/>
                <a:gd name="T64" fmla="*/ 228 w 289"/>
                <a:gd name="T65" fmla="*/ 285 h 423"/>
                <a:gd name="T66" fmla="*/ 217 w 289"/>
                <a:gd name="T67" fmla="*/ 271 h 423"/>
                <a:gd name="T68" fmla="*/ 198 w 289"/>
                <a:gd name="T69" fmla="*/ 256 h 423"/>
                <a:gd name="T70" fmla="*/ 207 w 289"/>
                <a:gd name="T71" fmla="*/ 230 h 423"/>
                <a:gd name="T72" fmla="*/ 208 w 289"/>
                <a:gd name="T73" fmla="*/ 206 h 423"/>
                <a:gd name="T74" fmla="*/ 220 w 289"/>
                <a:gd name="T75" fmla="*/ 197 h 423"/>
                <a:gd name="T76" fmla="*/ 250 w 289"/>
                <a:gd name="T77" fmla="*/ 195 h 423"/>
                <a:gd name="T78" fmla="*/ 251 w 289"/>
                <a:gd name="T79" fmla="*/ 175 h 423"/>
                <a:gd name="T80" fmla="*/ 255 w 289"/>
                <a:gd name="T81" fmla="*/ 154 h 423"/>
                <a:gd name="T82" fmla="*/ 257 w 289"/>
                <a:gd name="T83" fmla="*/ 130 h 423"/>
                <a:gd name="T84" fmla="*/ 243 w 289"/>
                <a:gd name="T85" fmla="*/ 116 h 423"/>
                <a:gd name="T86" fmla="*/ 219 w 289"/>
                <a:gd name="T87" fmla="*/ 103 h 423"/>
                <a:gd name="T88" fmla="*/ 209 w 289"/>
                <a:gd name="T89" fmla="*/ 97 h 423"/>
                <a:gd name="T90" fmla="*/ 179 w 289"/>
                <a:gd name="T91" fmla="*/ 86 h 423"/>
                <a:gd name="T92" fmla="*/ 168 w 289"/>
                <a:gd name="T93" fmla="*/ 102 h 423"/>
                <a:gd name="T94" fmla="*/ 165 w 289"/>
                <a:gd name="T95" fmla="*/ 109 h 423"/>
                <a:gd name="T96" fmla="*/ 174 w 289"/>
                <a:gd name="T97" fmla="*/ 73 h 423"/>
                <a:gd name="T98" fmla="*/ 165 w 289"/>
                <a:gd name="T99" fmla="*/ 44 h 423"/>
                <a:gd name="T100" fmla="*/ 126 w 289"/>
                <a:gd name="T101" fmla="*/ 11 h 423"/>
                <a:gd name="T102" fmla="*/ 96 w 289"/>
                <a:gd name="T103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9" h="423">
                  <a:moveTo>
                    <a:pt x="96" y="0"/>
                  </a:moveTo>
                  <a:cubicBezTo>
                    <a:pt x="89" y="12"/>
                    <a:pt x="89" y="12"/>
                    <a:pt x="89" y="12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60" y="26"/>
                    <a:pt x="43" y="26"/>
                    <a:pt x="43" y="39"/>
                  </a:cubicBezTo>
                  <a:cubicBezTo>
                    <a:pt x="43" y="52"/>
                    <a:pt x="43" y="69"/>
                    <a:pt x="43" y="69"/>
                  </a:cubicBezTo>
                  <a:cubicBezTo>
                    <a:pt x="43" y="69"/>
                    <a:pt x="68" y="64"/>
                    <a:pt x="60" y="75"/>
                  </a:cubicBezTo>
                  <a:cubicBezTo>
                    <a:pt x="52" y="86"/>
                    <a:pt x="21" y="91"/>
                    <a:pt x="21" y="91"/>
                  </a:cubicBezTo>
                  <a:cubicBezTo>
                    <a:pt x="21" y="91"/>
                    <a:pt x="9" y="76"/>
                    <a:pt x="10" y="91"/>
                  </a:cubicBezTo>
                  <a:cubicBezTo>
                    <a:pt x="11" y="106"/>
                    <a:pt x="10" y="123"/>
                    <a:pt x="10" y="123"/>
                  </a:cubicBezTo>
                  <a:cubicBezTo>
                    <a:pt x="10" y="123"/>
                    <a:pt x="6" y="132"/>
                    <a:pt x="3" y="139"/>
                  </a:cubicBezTo>
                  <a:cubicBezTo>
                    <a:pt x="0" y="145"/>
                    <a:pt x="5" y="157"/>
                    <a:pt x="17" y="171"/>
                  </a:cubicBezTo>
                  <a:cubicBezTo>
                    <a:pt x="29" y="185"/>
                    <a:pt x="34" y="194"/>
                    <a:pt x="43" y="191"/>
                  </a:cubicBezTo>
                  <a:cubicBezTo>
                    <a:pt x="52" y="188"/>
                    <a:pt x="56" y="172"/>
                    <a:pt x="71" y="185"/>
                  </a:cubicBezTo>
                  <a:cubicBezTo>
                    <a:pt x="86" y="198"/>
                    <a:pt x="86" y="202"/>
                    <a:pt x="82" y="212"/>
                  </a:cubicBezTo>
                  <a:cubicBezTo>
                    <a:pt x="78" y="222"/>
                    <a:pt x="72" y="230"/>
                    <a:pt x="82" y="228"/>
                  </a:cubicBezTo>
                  <a:cubicBezTo>
                    <a:pt x="92" y="226"/>
                    <a:pt x="92" y="227"/>
                    <a:pt x="96" y="237"/>
                  </a:cubicBezTo>
                  <a:cubicBezTo>
                    <a:pt x="100" y="247"/>
                    <a:pt x="112" y="254"/>
                    <a:pt x="102" y="273"/>
                  </a:cubicBezTo>
                  <a:cubicBezTo>
                    <a:pt x="92" y="292"/>
                    <a:pt x="74" y="311"/>
                    <a:pt x="82" y="332"/>
                  </a:cubicBezTo>
                  <a:cubicBezTo>
                    <a:pt x="90" y="353"/>
                    <a:pt x="96" y="381"/>
                    <a:pt x="106" y="388"/>
                  </a:cubicBezTo>
                  <a:cubicBezTo>
                    <a:pt x="116" y="396"/>
                    <a:pt x="128" y="423"/>
                    <a:pt x="146" y="421"/>
                  </a:cubicBezTo>
                  <a:cubicBezTo>
                    <a:pt x="164" y="419"/>
                    <a:pt x="169" y="399"/>
                    <a:pt x="184" y="398"/>
                  </a:cubicBezTo>
                  <a:cubicBezTo>
                    <a:pt x="199" y="397"/>
                    <a:pt x="195" y="404"/>
                    <a:pt x="205" y="399"/>
                  </a:cubicBezTo>
                  <a:cubicBezTo>
                    <a:pt x="215" y="394"/>
                    <a:pt x="225" y="388"/>
                    <a:pt x="231" y="382"/>
                  </a:cubicBezTo>
                  <a:cubicBezTo>
                    <a:pt x="237" y="376"/>
                    <a:pt x="233" y="368"/>
                    <a:pt x="251" y="372"/>
                  </a:cubicBezTo>
                  <a:cubicBezTo>
                    <a:pt x="269" y="376"/>
                    <a:pt x="268" y="382"/>
                    <a:pt x="274" y="381"/>
                  </a:cubicBezTo>
                  <a:cubicBezTo>
                    <a:pt x="280" y="380"/>
                    <a:pt x="289" y="378"/>
                    <a:pt x="283" y="368"/>
                  </a:cubicBezTo>
                  <a:cubicBezTo>
                    <a:pt x="277" y="358"/>
                    <a:pt x="277" y="358"/>
                    <a:pt x="277" y="358"/>
                  </a:cubicBezTo>
                  <a:cubicBezTo>
                    <a:pt x="267" y="344"/>
                    <a:pt x="267" y="344"/>
                    <a:pt x="267" y="344"/>
                  </a:cubicBezTo>
                  <a:cubicBezTo>
                    <a:pt x="267" y="344"/>
                    <a:pt x="257" y="339"/>
                    <a:pt x="254" y="326"/>
                  </a:cubicBezTo>
                  <a:cubicBezTo>
                    <a:pt x="251" y="313"/>
                    <a:pt x="254" y="308"/>
                    <a:pt x="250" y="299"/>
                  </a:cubicBezTo>
                  <a:cubicBezTo>
                    <a:pt x="246" y="290"/>
                    <a:pt x="245" y="286"/>
                    <a:pt x="237" y="290"/>
                  </a:cubicBezTo>
                  <a:cubicBezTo>
                    <a:pt x="229" y="294"/>
                    <a:pt x="234" y="291"/>
                    <a:pt x="228" y="285"/>
                  </a:cubicBezTo>
                  <a:cubicBezTo>
                    <a:pt x="222" y="279"/>
                    <a:pt x="226" y="276"/>
                    <a:pt x="217" y="271"/>
                  </a:cubicBezTo>
                  <a:cubicBezTo>
                    <a:pt x="208" y="266"/>
                    <a:pt x="195" y="267"/>
                    <a:pt x="198" y="256"/>
                  </a:cubicBezTo>
                  <a:cubicBezTo>
                    <a:pt x="201" y="245"/>
                    <a:pt x="206" y="240"/>
                    <a:pt x="207" y="230"/>
                  </a:cubicBezTo>
                  <a:cubicBezTo>
                    <a:pt x="208" y="220"/>
                    <a:pt x="207" y="211"/>
                    <a:pt x="208" y="206"/>
                  </a:cubicBezTo>
                  <a:cubicBezTo>
                    <a:pt x="209" y="201"/>
                    <a:pt x="210" y="201"/>
                    <a:pt x="220" y="197"/>
                  </a:cubicBezTo>
                  <a:cubicBezTo>
                    <a:pt x="230" y="193"/>
                    <a:pt x="248" y="199"/>
                    <a:pt x="250" y="195"/>
                  </a:cubicBezTo>
                  <a:cubicBezTo>
                    <a:pt x="252" y="191"/>
                    <a:pt x="251" y="184"/>
                    <a:pt x="251" y="175"/>
                  </a:cubicBezTo>
                  <a:cubicBezTo>
                    <a:pt x="251" y="166"/>
                    <a:pt x="254" y="160"/>
                    <a:pt x="255" y="154"/>
                  </a:cubicBezTo>
                  <a:cubicBezTo>
                    <a:pt x="256" y="148"/>
                    <a:pt x="257" y="130"/>
                    <a:pt x="257" y="130"/>
                  </a:cubicBezTo>
                  <a:cubicBezTo>
                    <a:pt x="257" y="130"/>
                    <a:pt x="250" y="113"/>
                    <a:pt x="243" y="116"/>
                  </a:cubicBezTo>
                  <a:cubicBezTo>
                    <a:pt x="236" y="119"/>
                    <a:pt x="221" y="108"/>
                    <a:pt x="219" y="103"/>
                  </a:cubicBezTo>
                  <a:cubicBezTo>
                    <a:pt x="217" y="98"/>
                    <a:pt x="209" y="97"/>
                    <a:pt x="209" y="97"/>
                  </a:cubicBezTo>
                  <a:cubicBezTo>
                    <a:pt x="209" y="97"/>
                    <a:pt x="186" y="83"/>
                    <a:pt x="179" y="86"/>
                  </a:cubicBezTo>
                  <a:cubicBezTo>
                    <a:pt x="172" y="89"/>
                    <a:pt x="168" y="102"/>
                    <a:pt x="168" y="102"/>
                  </a:cubicBezTo>
                  <a:cubicBezTo>
                    <a:pt x="165" y="109"/>
                    <a:pt x="165" y="109"/>
                    <a:pt x="165" y="109"/>
                  </a:cubicBezTo>
                  <a:cubicBezTo>
                    <a:pt x="165" y="109"/>
                    <a:pt x="178" y="89"/>
                    <a:pt x="174" y="73"/>
                  </a:cubicBezTo>
                  <a:cubicBezTo>
                    <a:pt x="170" y="57"/>
                    <a:pt x="175" y="50"/>
                    <a:pt x="165" y="44"/>
                  </a:cubicBezTo>
                  <a:cubicBezTo>
                    <a:pt x="155" y="38"/>
                    <a:pt x="126" y="11"/>
                    <a:pt x="126" y="11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6099176" y="646113"/>
              <a:ext cx="434975" cy="415925"/>
            </a:xfrm>
            <a:custGeom>
              <a:avLst/>
              <a:gdLst>
                <a:gd name="T0" fmla="*/ 62 w 257"/>
                <a:gd name="T1" fmla="*/ 5 h 247"/>
                <a:gd name="T2" fmla="*/ 62 w 257"/>
                <a:gd name="T3" fmla="*/ 10 h 247"/>
                <a:gd name="T4" fmla="*/ 62 w 257"/>
                <a:gd name="T5" fmla="*/ 15 h 247"/>
                <a:gd name="T6" fmla="*/ 56 w 257"/>
                <a:gd name="T7" fmla="*/ 22 h 247"/>
                <a:gd name="T8" fmla="*/ 51 w 257"/>
                <a:gd name="T9" fmla="*/ 30 h 247"/>
                <a:gd name="T10" fmla="*/ 51 w 257"/>
                <a:gd name="T11" fmla="*/ 39 h 247"/>
                <a:gd name="T12" fmla="*/ 51 w 257"/>
                <a:gd name="T13" fmla="*/ 46 h 247"/>
                <a:gd name="T14" fmla="*/ 48 w 257"/>
                <a:gd name="T15" fmla="*/ 55 h 247"/>
                <a:gd name="T16" fmla="*/ 40 w 257"/>
                <a:gd name="T17" fmla="*/ 55 h 247"/>
                <a:gd name="T18" fmla="*/ 17 w 257"/>
                <a:gd name="T19" fmla="*/ 55 h 247"/>
                <a:gd name="T20" fmla="*/ 11 w 257"/>
                <a:gd name="T21" fmla="*/ 64 h 247"/>
                <a:gd name="T22" fmla="*/ 11 w 257"/>
                <a:gd name="T23" fmla="*/ 70 h 247"/>
                <a:gd name="T24" fmla="*/ 11 w 257"/>
                <a:gd name="T25" fmla="*/ 77 h 247"/>
                <a:gd name="T26" fmla="*/ 11 w 257"/>
                <a:gd name="T27" fmla="*/ 85 h 247"/>
                <a:gd name="T28" fmla="*/ 3 w 257"/>
                <a:gd name="T29" fmla="*/ 96 h 247"/>
                <a:gd name="T30" fmla="*/ 3 w 257"/>
                <a:gd name="T31" fmla="*/ 111 h 247"/>
                <a:gd name="T32" fmla="*/ 12 w 257"/>
                <a:gd name="T33" fmla="*/ 119 h 247"/>
                <a:gd name="T34" fmla="*/ 28 w 257"/>
                <a:gd name="T35" fmla="*/ 145 h 247"/>
                <a:gd name="T36" fmla="*/ 53 w 257"/>
                <a:gd name="T37" fmla="*/ 169 h 247"/>
                <a:gd name="T38" fmla="*/ 67 w 257"/>
                <a:gd name="T39" fmla="*/ 206 h 247"/>
                <a:gd name="T40" fmla="*/ 75 w 257"/>
                <a:gd name="T41" fmla="*/ 216 h 247"/>
                <a:gd name="T42" fmla="*/ 87 w 257"/>
                <a:gd name="T43" fmla="*/ 228 h 247"/>
                <a:gd name="T44" fmla="*/ 95 w 257"/>
                <a:gd name="T45" fmla="*/ 236 h 247"/>
                <a:gd name="T46" fmla="*/ 111 w 257"/>
                <a:gd name="T47" fmla="*/ 247 h 247"/>
                <a:gd name="T48" fmla="*/ 122 w 257"/>
                <a:gd name="T49" fmla="*/ 247 h 247"/>
                <a:gd name="T50" fmla="*/ 131 w 257"/>
                <a:gd name="T51" fmla="*/ 242 h 247"/>
                <a:gd name="T52" fmla="*/ 131 w 257"/>
                <a:gd name="T53" fmla="*/ 235 h 247"/>
                <a:gd name="T54" fmla="*/ 126 w 257"/>
                <a:gd name="T55" fmla="*/ 230 h 247"/>
                <a:gd name="T56" fmla="*/ 131 w 257"/>
                <a:gd name="T57" fmla="*/ 207 h 247"/>
                <a:gd name="T58" fmla="*/ 147 w 257"/>
                <a:gd name="T59" fmla="*/ 214 h 247"/>
                <a:gd name="T60" fmla="*/ 177 w 257"/>
                <a:gd name="T61" fmla="*/ 205 h 247"/>
                <a:gd name="T62" fmla="*/ 190 w 257"/>
                <a:gd name="T63" fmla="*/ 203 h 247"/>
                <a:gd name="T64" fmla="*/ 222 w 257"/>
                <a:gd name="T65" fmla="*/ 209 h 247"/>
                <a:gd name="T66" fmla="*/ 236 w 257"/>
                <a:gd name="T67" fmla="*/ 189 h 247"/>
                <a:gd name="T68" fmla="*/ 244 w 257"/>
                <a:gd name="T69" fmla="*/ 165 h 247"/>
                <a:gd name="T70" fmla="*/ 252 w 257"/>
                <a:gd name="T71" fmla="*/ 147 h 247"/>
                <a:gd name="T72" fmla="*/ 227 w 257"/>
                <a:gd name="T73" fmla="*/ 112 h 247"/>
                <a:gd name="T74" fmla="*/ 221 w 257"/>
                <a:gd name="T75" fmla="*/ 69 h 247"/>
                <a:gd name="T76" fmla="*/ 248 w 257"/>
                <a:gd name="T77" fmla="*/ 33 h 247"/>
                <a:gd name="T78" fmla="*/ 233 w 257"/>
                <a:gd name="T79" fmla="*/ 11 h 247"/>
                <a:gd name="T80" fmla="*/ 194 w 257"/>
                <a:gd name="T81" fmla="*/ 9 h 247"/>
                <a:gd name="T82" fmla="*/ 111 w 257"/>
                <a:gd name="T83" fmla="*/ 8 h 247"/>
                <a:gd name="T84" fmla="*/ 70 w 257"/>
                <a:gd name="T85" fmla="*/ 2 h 247"/>
                <a:gd name="T86" fmla="*/ 62 w 257"/>
                <a:gd name="T87" fmla="*/ 5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7" h="247">
                  <a:moveTo>
                    <a:pt x="62" y="5"/>
                  </a:moveTo>
                  <a:cubicBezTo>
                    <a:pt x="62" y="10"/>
                    <a:pt x="62" y="10"/>
                    <a:pt x="62" y="10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3" y="96"/>
                    <a:pt x="0" y="101"/>
                    <a:pt x="3" y="111"/>
                  </a:cubicBezTo>
                  <a:cubicBezTo>
                    <a:pt x="6" y="121"/>
                    <a:pt x="12" y="119"/>
                    <a:pt x="12" y="119"/>
                  </a:cubicBezTo>
                  <a:cubicBezTo>
                    <a:pt x="12" y="119"/>
                    <a:pt x="27" y="138"/>
                    <a:pt x="28" y="145"/>
                  </a:cubicBezTo>
                  <a:cubicBezTo>
                    <a:pt x="28" y="146"/>
                    <a:pt x="57" y="170"/>
                    <a:pt x="53" y="169"/>
                  </a:cubicBezTo>
                  <a:cubicBezTo>
                    <a:pt x="47" y="167"/>
                    <a:pt x="67" y="206"/>
                    <a:pt x="67" y="206"/>
                  </a:cubicBezTo>
                  <a:cubicBezTo>
                    <a:pt x="75" y="216"/>
                    <a:pt x="75" y="216"/>
                    <a:pt x="75" y="216"/>
                  </a:cubicBezTo>
                  <a:cubicBezTo>
                    <a:pt x="87" y="228"/>
                    <a:pt x="87" y="228"/>
                    <a:pt x="87" y="228"/>
                  </a:cubicBezTo>
                  <a:cubicBezTo>
                    <a:pt x="95" y="236"/>
                    <a:pt x="95" y="236"/>
                    <a:pt x="95" y="236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22" y="247"/>
                    <a:pt x="122" y="247"/>
                    <a:pt x="122" y="247"/>
                  </a:cubicBezTo>
                  <a:cubicBezTo>
                    <a:pt x="131" y="242"/>
                    <a:pt x="131" y="242"/>
                    <a:pt x="131" y="242"/>
                  </a:cubicBezTo>
                  <a:cubicBezTo>
                    <a:pt x="131" y="235"/>
                    <a:pt x="131" y="235"/>
                    <a:pt x="131" y="235"/>
                  </a:cubicBezTo>
                  <a:cubicBezTo>
                    <a:pt x="126" y="230"/>
                    <a:pt x="126" y="230"/>
                    <a:pt x="126" y="230"/>
                  </a:cubicBezTo>
                  <a:cubicBezTo>
                    <a:pt x="126" y="230"/>
                    <a:pt x="120" y="204"/>
                    <a:pt x="131" y="207"/>
                  </a:cubicBezTo>
                  <a:cubicBezTo>
                    <a:pt x="142" y="211"/>
                    <a:pt x="139" y="212"/>
                    <a:pt x="147" y="214"/>
                  </a:cubicBezTo>
                  <a:cubicBezTo>
                    <a:pt x="155" y="215"/>
                    <a:pt x="169" y="209"/>
                    <a:pt x="177" y="205"/>
                  </a:cubicBezTo>
                  <a:cubicBezTo>
                    <a:pt x="185" y="202"/>
                    <a:pt x="176" y="194"/>
                    <a:pt x="190" y="203"/>
                  </a:cubicBezTo>
                  <a:cubicBezTo>
                    <a:pt x="204" y="212"/>
                    <a:pt x="210" y="230"/>
                    <a:pt x="222" y="209"/>
                  </a:cubicBezTo>
                  <a:cubicBezTo>
                    <a:pt x="233" y="189"/>
                    <a:pt x="231" y="200"/>
                    <a:pt x="236" y="189"/>
                  </a:cubicBezTo>
                  <a:cubicBezTo>
                    <a:pt x="240" y="178"/>
                    <a:pt x="236" y="172"/>
                    <a:pt x="244" y="165"/>
                  </a:cubicBezTo>
                  <a:cubicBezTo>
                    <a:pt x="251" y="157"/>
                    <a:pt x="257" y="160"/>
                    <a:pt x="252" y="147"/>
                  </a:cubicBezTo>
                  <a:cubicBezTo>
                    <a:pt x="248" y="135"/>
                    <a:pt x="224" y="93"/>
                    <a:pt x="227" y="112"/>
                  </a:cubicBezTo>
                  <a:cubicBezTo>
                    <a:pt x="229" y="119"/>
                    <a:pt x="221" y="69"/>
                    <a:pt x="221" y="69"/>
                  </a:cubicBezTo>
                  <a:cubicBezTo>
                    <a:pt x="226" y="59"/>
                    <a:pt x="246" y="44"/>
                    <a:pt x="248" y="33"/>
                  </a:cubicBezTo>
                  <a:cubicBezTo>
                    <a:pt x="249" y="22"/>
                    <a:pt x="244" y="14"/>
                    <a:pt x="233" y="11"/>
                  </a:cubicBezTo>
                  <a:cubicBezTo>
                    <a:pt x="223" y="9"/>
                    <a:pt x="187" y="12"/>
                    <a:pt x="194" y="9"/>
                  </a:cubicBezTo>
                  <a:cubicBezTo>
                    <a:pt x="212" y="4"/>
                    <a:pt x="119" y="10"/>
                    <a:pt x="111" y="8"/>
                  </a:cubicBezTo>
                  <a:cubicBezTo>
                    <a:pt x="79" y="0"/>
                    <a:pt x="75" y="1"/>
                    <a:pt x="70" y="2"/>
                  </a:cubicBezTo>
                  <a:cubicBezTo>
                    <a:pt x="64" y="4"/>
                    <a:pt x="62" y="5"/>
                    <a:pt x="62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779839" y="1186780"/>
              <a:ext cx="582613" cy="668338"/>
            </a:xfrm>
            <a:custGeom>
              <a:avLst/>
              <a:gdLst>
                <a:gd name="T0" fmla="*/ 53 w 344"/>
                <a:gd name="T1" fmla="*/ 292 h 398"/>
                <a:gd name="T2" fmla="*/ 53 w 344"/>
                <a:gd name="T3" fmla="*/ 321 h 398"/>
                <a:gd name="T4" fmla="*/ 37 w 344"/>
                <a:gd name="T5" fmla="*/ 333 h 398"/>
                <a:gd name="T6" fmla="*/ 41 w 344"/>
                <a:gd name="T7" fmla="*/ 350 h 398"/>
                <a:gd name="T8" fmla="*/ 40 w 344"/>
                <a:gd name="T9" fmla="*/ 358 h 398"/>
                <a:gd name="T10" fmla="*/ 61 w 344"/>
                <a:gd name="T11" fmla="*/ 349 h 398"/>
                <a:gd name="T12" fmla="*/ 83 w 344"/>
                <a:gd name="T13" fmla="*/ 355 h 398"/>
                <a:gd name="T14" fmla="*/ 98 w 344"/>
                <a:gd name="T15" fmla="*/ 370 h 398"/>
                <a:gd name="T16" fmla="*/ 141 w 344"/>
                <a:gd name="T17" fmla="*/ 366 h 398"/>
                <a:gd name="T18" fmla="*/ 172 w 344"/>
                <a:gd name="T19" fmla="*/ 269 h 398"/>
                <a:gd name="T20" fmla="*/ 257 w 344"/>
                <a:gd name="T21" fmla="*/ 221 h 398"/>
                <a:gd name="T22" fmla="*/ 324 w 344"/>
                <a:gd name="T23" fmla="*/ 154 h 398"/>
                <a:gd name="T24" fmla="*/ 315 w 344"/>
                <a:gd name="T25" fmla="*/ 68 h 398"/>
                <a:gd name="T26" fmla="*/ 269 w 344"/>
                <a:gd name="T27" fmla="*/ 44 h 398"/>
                <a:gd name="T28" fmla="*/ 235 w 344"/>
                <a:gd name="T29" fmla="*/ 54 h 398"/>
                <a:gd name="T30" fmla="*/ 195 w 344"/>
                <a:gd name="T31" fmla="*/ 32 h 398"/>
                <a:gd name="T32" fmla="*/ 174 w 344"/>
                <a:gd name="T33" fmla="*/ 24 h 398"/>
                <a:gd name="T34" fmla="*/ 139 w 344"/>
                <a:gd name="T35" fmla="*/ 6 h 398"/>
                <a:gd name="T36" fmla="*/ 124 w 344"/>
                <a:gd name="T37" fmla="*/ 0 h 398"/>
                <a:gd name="T38" fmla="*/ 89 w 344"/>
                <a:gd name="T39" fmla="*/ 22 h 398"/>
                <a:gd name="T40" fmla="*/ 51 w 344"/>
                <a:gd name="T41" fmla="*/ 44 h 398"/>
                <a:gd name="T42" fmla="*/ 51 w 344"/>
                <a:gd name="T43" fmla="*/ 68 h 398"/>
                <a:gd name="T44" fmla="*/ 42 w 344"/>
                <a:gd name="T45" fmla="*/ 98 h 398"/>
                <a:gd name="T46" fmla="*/ 29 w 344"/>
                <a:gd name="T47" fmla="*/ 113 h 398"/>
                <a:gd name="T48" fmla="*/ 26 w 344"/>
                <a:gd name="T49" fmla="*/ 143 h 398"/>
                <a:gd name="T50" fmla="*/ 7 w 344"/>
                <a:gd name="T51" fmla="*/ 148 h 398"/>
                <a:gd name="T52" fmla="*/ 7 w 344"/>
                <a:gd name="T53" fmla="*/ 170 h 398"/>
                <a:gd name="T54" fmla="*/ 15 w 344"/>
                <a:gd name="T55" fmla="*/ 179 h 398"/>
                <a:gd name="T56" fmla="*/ 10 w 344"/>
                <a:gd name="T57" fmla="*/ 189 h 398"/>
                <a:gd name="T58" fmla="*/ 18 w 344"/>
                <a:gd name="T59" fmla="*/ 212 h 398"/>
                <a:gd name="T60" fmla="*/ 6 w 344"/>
                <a:gd name="T61" fmla="*/ 229 h 398"/>
                <a:gd name="T62" fmla="*/ 16 w 344"/>
                <a:gd name="T63" fmla="*/ 236 h 398"/>
                <a:gd name="T64" fmla="*/ 29 w 344"/>
                <a:gd name="T65" fmla="*/ 246 h 398"/>
                <a:gd name="T66" fmla="*/ 47 w 344"/>
                <a:gd name="T67" fmla="*/ 251 h 398"/>
                <a:gd name="T68" fmla="*/ 53 w 344"/>
                <a:gd name="T69" fmla="*/ 240 h 398"/>
                <a:gd name="T70" fmla="*/ 60 w 344"/>
                <a:gd name="T71" fmla="*/ 231 h 398"/>
                <a:gd name="T72" fmla="*/ 51 w 344"/>
                <a:gd name="T73" fmla="*/ 256 h 398"/>
                <a:gd name="T74" fmla="*/ 49 w 344"/>
                <a:gd name="T75" fmla="*/ 270 h 398"/>
                <a:gd name="T76" fmla="*/ 61 w 344"/>
                <a:gd name="T77" fmla="*/ 263 h 398"/>
                <a:gd name="T78" fmla="*/ 73 w 344"/>
                <a:gd name="T79" fmla="*/ 237 h 398"/>
                <a:gd name="T80" fmla="*/ 64 w 344"/>
                <a:gd name="T81" fmla="*/ 276 h 398"/>
                <a:gd name="T82" fmla="*/ 53 w 344"/>
                <a:gd name="T83" fmla="*/ 292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4" h="398">
                  <a:moveTo>
                    <a:pt x="53" y="292"/>
                  </a:moveTo>
                  <a:cubicBezTo>
                    <a:pt x="53" y="292"/>
                    <a:pt x="55" y="317"/>
                    <a:pt x="53" y="321"/>
                  </a:cubicBezTo>
                  <a:cubicBezTo>
                    <a:pt x="50" y="325"/>
                    <a:pt x="37" y="326"/>
                    <a:pt x="37" y="333"/>
                  </a:cubicBezTo>
                  <a:cubicBezTo>
                    <a:pt x="38" y="340"/>
                    <a:pt x="41" y="342"/>
                    <a:pt x="41" y="350"/>
                  </a:cubicBezTo>
                  <a:cubicBezTo>
                    <a:pt x="40" y="358"/>
                    <a:pt x="33" y="362"/>
                    <a:pt x="40" y="358"/>
                  </a:cubicBezTo>
                  <a:cubicBezTo>
                    <a:pt x="47" y="354"/>
                    <a:pt x="53" y="346"/>
                    <a:pt x="61" y="349"/>
                  </a:cubicBezTo>
                  <a:cubicBezTo>
                    <a:pt x="68" y="352"/>
                    <a:pt x="77" y="354"/>
                    <a:pt x="83" y="355"/>
                  </a:cubicBezTo>
                  <a:cubicBezTo>
                    <a:pt x="89" y="356"/>
                    <a:pt x="86" y="360"/>
                    <a:pt x="98" y="370"/>
                  </a:cubicBezTo>
                  <a:cubicBezTo>
                    <a:pt x="110" y="379"/>
                    <a:pt x="134" y="398"/>
                    <a:pt x="141" y="366"/>
                  </a:cubicBezTo>
                  <a:cubicBezTo>
                    <a:pt x="149" y="334"/>
                    <a:pt x="156" y="286"/>
                    <a:pt x="172" y="269"/>
                  </a:cubicBezTo>
                  <a:cubicBezTo>
                    <a:pt x="188" y="252"/>
                    <a:pt x="223" y="248"/>
                    <a:pt x="257" y="221"/>
                  </a:cubicBezTo>
                  <a:cubicBezTo>
                    <a:pt x="291" y="194"/>
                    <a:pt x="304" y="193"/>
                    <a:pt x="324" y="154"/>
                  </a:cubicBezTo>
                  <a:cubicBezTo>
                    <a:pt x="344" y="116"/>
                    <a:pt x="337" y="82"/>
                    <a:pt x="315" y="68"/>
                  </a:cubicBezTo>
                  <a:cubicBezTo>
                    <a:pt x="294" y="53"/>
                    <a:pt x="274" y="36"/>
                    <a:pt x="269" y="44"/>
                  </a:cubicBezTo>
                  <a:cubicBezTo>
                    <a:pt x="265" y="53"/>
                    <a:pt x="249" y="62"/>
                    <a:pt x="235" y="54"/>
                  </a:cubicBezTo>
                  <a:cubicBezTo>
                    <a:pt x="221" y="46"/>
                    <a:pt x="199" y="38"/>
                    <a:pt x="195" y="32"/>
                  </a:cubicBezTo>
                  <a:cubicBezTo>
                    <a:pt x="191" y="25"/>
                    <a:pt x="182" y="24"/>
                    <a:pt x="174" y="24"/>
                  </a:cubicBezTo>
                  <a:cubicBezTo>
                    <a:pt x="166" y="24"/>
                    <a:pt x="149" y="11"/>
                    <a:pt x="139" y="6"/>
                  </a:cubicBezTo>
                  <a:cubicBezTo>
                    <a:pt x="130" y="0"/>
                    <a:pt x="124" y="0"/>
                    <a:pt x="124" y="0"/>
                  </a:cubicBezTo>
                  <a:cubicBezTo>
                    <a:pt x="124" y="0"/>
                    <a:pt x="100" y="20"/>
                    <a:pt x="89" y="22"/>
                  </a:cubicBezTo>
                  <a:cubicBezTo>
                    <a:pt x="79" y="25"/>
                    <a:pt x="53" y="36"/>
                    <a:pt x="51" y="44"/>
                  </a:cubicBezTo>
                  <a:cubicBezTo>
                    <a:pt x="49" y="51"/>
                    <a:pt x="53" y="49"/>
                    <a:pt x="51" y="68"/>
                  </a:cubicBezTo>
                  <a:cubicBezTo>
                    <a:pt x="48" y="88"/>
                    <a:pt x="50" y="93"/>
                    <a:pt x="42" y="98"/>
                  </a:cubicBezTo>
                  <a:cubicBezTo>
                    <a:pt x="34" y="102"/>
                    <a:pt x="30" y="98"/>
                    <a:pt x="29" y="113"/>
                  </a:cubicBezTo>
                  <a:cubicBezTo>
                    <a:pt x="29" y="128"/>
                    <a:pt x="33" y="136"/>
                    <a:pt x="26" y="143"/>
                  </a:cubicBezTo>
                  <a:cubicBezTo>
                    <a:pt x="19" y="150"/>
                    <a:pt x="9" y="142"/>
                    <a:pt x="7" y="148"/>
                  </a:cubicBezTo>
                  <a:cubicBezTo>
                    <a:pt x="5" y="154"/>
                    <a:pt x="0" y="165"/>
                    <a:pt x="7" y="170"/>
                  </a:cubicBezTo>
                  <a:cubicBezTo>
                    <a:pt x="13" y="176"/>
                    <a:pt x="17" y="176"/>
                    <a:pt x="15" y="179"/>
                  </a:cubicBezTo>
                  <a:cubicBezTo>
                    <a:pt x="12" y="182"/>
                    <a:pt x="11" y="194"/>
                    <a:pt x="10" y="189"/>
                  </a:cubicBezTo>
                  <a:cubicBezTo>
                    <a:pt x="8" y="182"/>
                    <a:pt x="20" y="209"/>
                    <a:pt x="18" y="212"/>
                  </a:cubicBezTo>
                  <a:cubicBezTo>
                    <a:pt x="10" y="226"/>
                    <a:pt x="9" y="218"/>
                    <a:pt x="6" y="229"/>
                  </a:cubicBezTo>
                  <a:cubicBezTo>
                    <a:pt x="3" y="240"/>
                    <a:pt x="13" y="235"/>
                    <a:pt x="16" y="236"/>
                  </a:cubicBezTo>
                  <a:cubicBezTo>
                    <a:pt x="19" y="238"/>
                    <a:pt x="25" y="242"/>
                    <a:pt x="29" y="246"/>
                  </a:cubicBezTo>
                  <a:cubicBezTo>
                    <a:pt x="32" y="249"/>
                    <a:pt x="43" y="258"/>
                    <a:pt x="47" y="251"/>
                  </a:cubicBezTo>
                  <a:cubicBezTo>
                    <a:pt x="49" y="248"/>
                    <a:pt x="51" y="244"/>
                    <a:pt x="53" y="240"/>
                  </a:cubicBezTo>
                  <a:cubicBezTo>
                    <a:pt x="57" y="233"/>
                    <a:pt x="60" y="228"/>
                    <a:pt x="60" y="231"/>
                  </a:cubicBezTo>
                  <a:cubicBezTo>
                    <a:pt x="60" y="236"/>
                    <a:pt x="53" y="254"/>
                    <a:pt x="51" y="256"/>
                  </a:cubicBezTo>
                  <a:cubicBezTo>
                    <a:pt x="48" y="258"/>
                    <a:pt x="43" y="269"/>
                    <a:pt x="49" y="270"/>
                  </a:cubicBezTo>
                  <a:cubicBezTo>
                    <a:pt x="54" y="272"/>
                    <a:pt x="61" y="267"/>
                    <a:pt x="61" y="263"/>
                  </a:cubicBezTo>
                  <a:cubicBezTo>
                    <a:pt x="61" y="259"/>
                    <a:pt x="72" y="232"/>
                    <a:pt x="73" y="237"/>
                  </a:cubicBezTo>
                  <a:cubicBezTo>
                    <a:pt x="73" y="242"/>
                    <a:pt x="67" y="272"/>
                    <a:pt x="64" y="276"/>
                  </a:cubicBezTo>
                  <a:cubicBezTo>
                    <a:pt x="61" y="280"/>
                    <a:pt x="53" y="292"/>
                    <a:pt x="53" y="292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762767" y="1294141"/>
              <a:ext cx="1353962" cy="1812827"/>
            </a:xfrm>
            <a:custGeom>
              <a:avLst/>
              <a:gdLst>
                <a:gd name="T0" fmla="*/ 350 w 780"/>
                <a:gd name="T1" fmla="*/ 30 h 1078"/>
                <a:gd name="T2" fmla="*/ 355 w 780"/>
                <a:gd name="T3" fmla="*/ 52 h 1078"/>
                <a:gd name="T4" fmla="*/ 339 w 780"/>
                <a:gd name="T5" fmla="*/ 100 h 1078"/>
                <a:gd name="T6" fmla="*/ 289 w 780"/>
                <a:gd name="T7" fmla="*/ 149 h 1078"/>
                <a:gd name="T8" fmla="*/ 207 w 780"/>
                <a:gd name="T9" fmla="*/ 196 h 1078"/>
                <a:gd name="T10" fmla="*/ 153 w 780"/>
                <a:gd name="T11" fmla="*/ 299 h 1078"/>
                <a:gd name="T12" fmla="*/ 112 w 780"/>
                <a:gd name="T13" fmla="*/ 298 h 1078"/>
                <a:gd name="T14" fmla="*/ 70 w 780"/>
                <a:gd name="T15" fmla="*/ 284 h 1078"/>
                <a:gd name="T16" fmla="*/ 54 w 780"/>
                <a:gd name="T17" fmla="*/ 277 h 1078"/>
                <a:gd name="T18" fmla="*/ 67 w 780"/>
                <a:gd name="T19" fmla="*/ 254 h 1078"/>
                <a:gd name="T20" fmla="*/ 63 w 780"/>
                <a:gd name="T21" fmla="*/ 224 h 1078"/>
                <a:gd name="T22" fmla="*/ 6 w 780"/>
                <a:gd name="T23" fmla="*/ 322 h 1078"/>
                <a:gd name="T24" fmla="*/ 15 w 780"/>
                <a:gd name="T25" fmla="*/ 349 h 1078"/>
                <a:gd name="T26" fmla="*/ 33 w 780"/>
                <a:gd name="T27" fmla="*/ 365 h 1078"/>
                <a:gd name="T28" fmla="*/ 27 w 780"/>
                <a:gd name="T29" fmla="*/ 380 h 1078"/>
                <a:gd name="T30" fmla="*/ 18 w 780"/>
                <a:gd name="T31" fmla="*/ 394 h 1078"/>
                <a:gd name="T32" fmla="*/ 56 w 780"/>
                <a:gd name="T33" fmla="*/ 415 h 1078"/>
                <a:gd name="T34" fmla="*/ 242 w 780"/>
                <a:gd name="T35" fmla="*/ 664 h 1078"/>
                <a:gd name="T36" fmla="*/ 337 w 780"/>
                <a:gd name="T37" fmla="*/ 843 h 1078"/>
                <a:gd name="T38" fmla="*/ 633 w 780"/>
                <a:gd name="T39" fmla="*/ 1038 h 1078"/>
                <a:gd name="T40" fmla="*/ 702 w 780"/>
                <a:gd name="T41" fmla="*/ 1075 h 1078"/>
                <a:gd name="T42" fmla="*/ 723 w 780"/>
                <a:gd name="T43" fmla="*/ 1068 h 1078"/>
                <a:gd name="T44" fmla="*/ 726 w 780"/>
                <a:gd name="T45" fmla="*/ 1033 h 1078"/>
                <a:gd name="T46" fmla="*/ 740 w 780"/>
                <a:gd name="T47" fmla="*/ 1024 h 1078"/>
                <a:gd name="T48" fmla="*/ 734 w 780"/>
                <a:gd name="T49" fmla="*/ 1004 h 1078"/>
                <a:gd name="T50" fmla="*/ 756 w 780"/>
                <a:gd name="T51" fmla="*/ 972 h 1078"/>
                <a:gd name="T52" fmla="*/ 774 w 780"/>
                <a:gd name="T53" fmla="*/ 952 h 1078"/>
                <a:gd name="T54" fmla="*/ 746 w 780"/>
                <a:gd name="T55" fmla="*/ 929 h 1078"/>
                <a:gd name="T56" fmla="*/ 743 w 780"/>
                <a:gd name="T57" fmla="*/ 907 h 1078"/>
                <a:gd name="T58" fmla="*/ 754 w 780"/>
                <a:gd name="T59" fmla="*/ 887 h 1078"/>
                <a:gd name="T60" fmla="*/ 745 w 780"/>
                <a:gd name="T61" fmla="*/ 864 h 1078"/>
                <a:gd name="T62" fmla="*/ 764 w 780"/>
                <a:gd name="T63" fmla="*/ 810 h 1078"/>
                <a:gd name="T64" fmla="*/ 762 w 780"/>
                <a:gd name="T65" fmla="*/ 746 h 1078"/>
                <a:gd name="T66" fmla="*/ 738 w 780"/>
                <a:gd name="T67" fmla="*/ 664 h 1078"/>
                <a:gd name="T68" fmla="*/ 677 w 780"/>
                <a:gd name="T69" fmla="*/ 634 h 1078"/>
                <a:gd name="T70" fmla="*/ 658 w 780"/>
                <a:gd name="T71" fmla="*/ 542 h 1078"/>
                <a:gd name="T72" fmla="*/ 573 w 780"/>
                <a:gd name="T73" fmla="*/ 586 h 1078"/>
                <a:gd name="T74" fmla="*/ 517 w 780"/>
                <a:gd name="T75" fmla="*/ 552 h 1078"/>
                <a:gd name="T76" fmla="*/ 514 w 780"/>
                <a:gd name="T77" fmla="*/ 526 h 1078"/>
                <a:gd name="T78" fmla="*/ 462 w 780"/>
                <a:gd name="T79" fmla="*/ 448 h 1078"/>
                <a:gd name="T80" fmla="*/ 483 w 780"/>
                <a:gd name="T81" fmla="*/ 388 h 1078"/>
                <a:gd name="T82" fmla="*/ 558 w 780"/>
                <a:gd name="T83" fmla="*/ 263 h 1078"/>
                <a:gd name="T84" fmla="*/ 667 w 780"/>
                <a:gd name="T85" fmla="*/ 222 h 1078"/>
                <a:gd name="T86" fmla="*/ 636 w 780"/>
                <a:gd name="T87" fmla="*/ 206 h 1078"/>
                <a:gd name="T88" fmla="*/ 668 w 780"/>
                <a:gd name="T89" fmla="*/ 146 h 1078"/>
                <a:gd name="T90" fmla="*/ 622 w 780"/>
                <a:gd name="T91" fmla="*/ 118 h 1078"/>
                <a:gd name="T92" fmla="*/ 575 w 780"/>
                <a:gd name="T93" fmla="*/ 116 h 1078"/>
                <a:gd name="T94" fmla="*/ 510 w 780"/>
                <a:gd name="T95" fmla="*/ 137 h 1078"/>
                <a:gd name="T96" fmla="*/ 469 w 780"/>
                <a:gd name="T97" fmla="*/ 102 h 1078"/>
                <a:gd name="T98" fmla="*/ 409 w 780"/>
                <a:gd name="T99" fmla="*/ 32 h 1078"/>
                <a:gd name="T100" fmla="*/ 361 w 780"/>
                <a:gd name="T101" fmla="*/ 8 h 1078"/>
                <a:gd name="connsiteX0" fmla="*/ 4166 w 9892"/>
                <a:gd name="connsiteY0" fmla="*/ 0 h 10000"/>
                <a:gd name="connsiteX1" fmla="*/ 4448 w 9892"/>
                <a:gd name="connsiteY1" fmla="*/ 278 h 10000"/>
                <a:gd name="connsiteX2" fmla="*/ 4512 w 9892"/>
                <a:gd name="connsiteY2" fmla="*/ 482 h 10000"/>
                <a:gd name="connsiteX3" fmla="*/ 4512 w 9892"/>
                <a:gd name="connsiteY3" fmla="*/ 482 h 10000"/>
                <a:gd name="connsiteX4" fmla="*/ 4397 w 9892"/>
                <a:gd name="connsiteY4" fmla="*/ 659 h 10000"/>
                <a:gd name="connsiteX5" fmla="*/ 4307 w 9892"/>
                <a:gd name="connsiteY5" fmla="*/ 928 h 10000"/>
                <a:gd name="connsiteX6" fmla="*/ 4064 w 9892"/>
                <a:gd name="connsiteY6" fmla="*/ 1132 h 10000"/>
                <a:gd name="connsiteX7" fmla="*/ 3666 w 9892"/>
                <a:gd name="connsiteY7" fmla="*/ 1382 h 10000"/>
                <a:gd name="connsiteX8" fmla="*/ 3294 w 9892"/>
                <a:gd name="connsiteY8" fmla="*/ 1549 h 10000"/>
                <a:gd name="connsiteX9" fmla="*/ 2615 w 9892"/>
                <a:gd name="connsiteY9" fmla="*/ 1818 h 10000"/>
                <a:gd name="connsiteX10" fmla="*/ 2076 w 9892"/>
                <a:gd name="connsiteY10" fmla="*/ 2365 h 10000"/>
                <a:gd name="connsiteX11" fmla="*/ 1923 w 9892"/>
                <a:gd name="connsiteY11" fmla="*/ 2774 h 10000"/>
                <a:gd name="connsiteX12" fmla="*/ 1794 w 9892"/>
                <a:gd name="connsiteY12" fmla="*/ 2941 h 10000"/>
                <a:gd name="connsiteX13" fmla="*/ 1397 w 9892"/>
                <a:gd name="connsiteY13" fmla="*/ 2764 h 10000"/>
                <a:gd name="connsiteX14" fmla="*/ 1064 w 9892"/>
                <a:gd name="connsiteY14" fmla="*/ 2672 h 10000"/>
                <a:gd name="connsiteX15" fmla="*/ 858 w 9892"/>
                <a:gd name="connsiteY15" fmla="*/ 2635 h 10000"/>
                <a:gd name="connsiteX16" fmla="*/ 705 w 9892"/>
                <a:gd name="connsiteY16" fmla="*/ 2709 h 10000"/>
                <a:gd name="connsiteX17" fmla="*/ 653 w 9892"/>
                <a:gd name="connsiteY17" fmla="*/ 2570 h 10000"/>
                <a:gd name="connsiteX18" fmla="*/ 653 w 9892"/>
                <a:gd name="connsiteY18" fmla="*/ 2514 h 10000"/>
                <a:gd name="connsiteX19" fmla="*/ 820 w 9892"/>
                <a:gd name="connsiteY19" fmla="*/ 2356 h 10000"/>
                <a:gd name="connsiteX20" fmla="*/ 807 w 9892"/>
                <a:gd name="connsiteY20" fmla="*/ 2217 h 10000"/>
                <a:gd name="connsiteX21" fmla="*/ 769 w 9892"/>
                <a:gd name="connsiteY21" fmla="*/ 2078 h 10000"/>
                <a:gd name="connsiteX22" fmla="*/ 25 w 9892"/>
                <a:gd name="connsiteY22" fmla="*/ 2644 h 10000"/>
                <a:gd name="connsiteX23" fmla="*/ 38 w 9892"/>
                <a:gd name="connsiteY23" fmla="*/ 2987 h 10000"/>
                <a:gd name="connsiteX24" fmla="*/ 166 w 9892"/>
                <a:gd name="connsiteY24" fmla="*/ 3080 h 10000"/>
                <a:gd name="connsiteX25" fmla="*/ 153 w 9892"/>
                <a:gd name="connsiteY25" fmla="*/ 3237 h 10000"/>
                <a:gd name="connsiteX26" fmla="*/ 269 w 9892"/>
                <a:gd name="connsiteY26" fmla="*/ 3275 h 10000"/>
                <a:gd name="connsiteX27" fmla="*/ 384 w 9892"/>
                <a:gd name="connsiteY27" fmla="*/ 3386 h 10000"/>
                <a:gd name="connsiteX28" fmla="*/ 397 w 9892"/>
                <a:gd name="connsiteY28" fmla="*/ 3479 h 10000"/>
                <a:gd name="connsiteX29" fmla="*/ 307 w 9892"/>
                <a:gd name="connsiteY29" fmla="*/ 3525 h 10000"/>
                <a:gd name="connsiteX30" fmla="*/ 230 w 9892"/>
                <a:gd name="connsiteY30" fmla="*/ 3525 h 10000"/>
                <a:gd name="connsiteX31" fmla="*/ 192 w 9892"/>
                <a:gd name="connsiteY31" fmla="*/ 3655 h 10000"/>
                <a:gd name="connsiteX32" fmla="*/ 423 w 9892"/>
                <a:gd name="connsiteY32" fmla="*/ 3757 h 10000"/>
                <a:gd name="connsiteX33" fmla="*/ 679 w 9892"/>
                <a:gd name="connsiteY33" fmla="*/ 3850 h 10000"/>
                <a:gd name="connsiteX34" fmla="*/ 1397 w 9892"/>
                <a:gd name="connsiteY34" fmla="*/ 4351 h 10000"/>
                <a:gd name="connsiteX35" fmla="*/ 3064 w 9892"/>
                <a:gd name="connsiteY35" fmla="*/ 6160 h 10000"/>
                <a:gd name="connsiteX36" fmla="*/ 4025 w 9892"/>
                <a:gd name="connsiteY36" fmla="*/ 7208 h 10000"/>
                <a:gd name="connsiteX37" fmla="*/ 4282 w 9892"/>
                <a:gd name="connsiteY37" fmla="*/ 7820 h 10000"/>
                <a:gd name="connsiteX38" fmla="*/ 5692 w 9892"/>
                <a:gd name="connsiteY38" fmla="*/ 8738 h 10000"/>
                <a:gd name="connsiteX39" fmla="*/ 8076 w 9892"/>
                <a:gd name="connsiteY39" fmla="*/ 9629 h 10000"/>
                <a:gd name="connsiteX40" fmla="*/ 8846 w 9892"/>
                <a:gd name="connsiteY40" fmla="*/ 10000 h 10000"/>
                <a:gd name="connsiteX41" fmla="*/ 8961 w 9892"/>
                <a:gd name="connsiteY41" fmla="*/ 9972 h 10000"/>
                <a:gd name="connsiteX42" fmla="*/ 9128 w 9892"/>
                <a:gd name="connsiteY42" fmla="*/ 9917 h 10000"/>
                <a:gd name="connsiteX43" fmla="*/ 9230 w 9892"/>
                <a:gd name="connsiteY43" fmla="*/ 9907 h 10000"/>
                <a:gd name="connsiteX44" fmla="*/ 9230 w 9892"/>
                <a:gd name="connsiteY44" fmla="*/ 9675 h 10000"/>
                <a:gd name="connsiteX45" fmla="*/ 9269 w 9892"/>
                <a:gd name="connsiteY45" fmla="*/ 9583 h 10000"/>
                <a:gd name="connsiteX46" fmla="*/ 9384 w 9892"/>
                <a:gd name="connsiteY46" fmla="*/ 9545 h 10000"/>
                <a:gd name="connsiteX47" fmla="*/ 9448 w 9892"/>
                <a:gd name="connsiteY47" fmla="*/ 9499 h 10000"/>
                <a:gd name="connsiteX48" fmla="*/ 9397 w 9892"/>
                <a:gd name="connsiteY48" fmla="*/ 9406 h 10000"/>
                <a:gd name="connsiteX49" fmla="*/ 9371 w 9892"/>
                <a:gd name="connsiteY49" fmla="*/ 9314 h 10000"/>
                <a:gd name="connsiteX50" fmla="*/ 9538 w 9892"/>
                <a:gd name="connsiteY50" fmla="*/ 9184 h 10000"/>
                <a:gd name="connsiteX51" fmla="*/ 9653 w 9892"/>
                <a:gd name="connsiteY51" fmla="*/ 9017 h 10000"/>
                <a:gd name="connsiteX52" fmla="*/ 9794 w 9892"/>
                <a:gd name="connsiteY52" fmla="*/ 8942 h 10000"/>
                <a:gd name="connsiteX53" fmla="*/ 9884 w 9892"/>
                <a:gd name="connsiteY53" fmla="*/ 8831 h 10000"/>
                <a:gd name="connsiteX54" fmla="*/ 9589 w 9892"/>
                <a:gd name="connsiteY54" fmla="*/ 8711 h 10000"/>
                <a:gd name="connsiteX55" fmla="*/ 9525 w 9892"/>
                <a:gd name="connsiteY55" fmla="*/ 8618 h 10000"/>
                <a:gd name="connsiteX56" fmla="*/ 9499 w 9892"/>
                <a:gd name="connsiteY56" fmla="*/ 8525 h 10000"/>
                <a:gd name="connsiteX57" fmla="*/ 9487 w 9892"/>
                <a:gd name="connsiteY57" fmla="*/ 8414 h 10000"/>
                <a:gd name="connsiteX58" fmla="*/ 9576 w 9892"/>
                <a:gd name="connsiteY58" fmla="*/ 8312 h 10000"/>
                <a:gd name="connsiteX59" fmla="*/ 9628 w 9892"/>
                <a:gd name="connsiteY59" fmla="*/ 8228 h 10000"/>
                <a:gd name="connsiteX60" fmla="*/ 9602 w 9892"/>
                <a:gd name="connsiteY60" fmla="*/ 8145 h 10000"/>
                <a:gd name="connsiteX61" fmla="*/ 9512 w 9892"/>
                <a:gd name="connsiteY61" fmla="*/ 8015 h 10000"/>
                <a:gd name="connsiteX62" fmla="*/ 9602 w 9892"/>
                <a:gd name="connsiteY62" fmla="*/ 7829 h 10000"/>
                <a:gd name="connsiteX63" fmla="*/ 9756 w 9892"/>
                <a:gd name="connsiteY63" fmla="*/ 7514 h 10000"/>
                <a:gd name="connsiteX64" fmla="*/ 9692 w 9892"/>
                <a:gd name="connsiteY64" fmla="*/ 7217 h 10000"/>
                <a:gd name="connsiteX65" fmla="*/ 9730 w 9892"/>
                <a:gd name="connsiteY65" fmla="*/ 6920 h 10000"/>
                <a:gd name="connsiteX66" fmla="*/ 9820 w 9892"/>
                <a:gd name="connsiteY66" fmla="*/ 6558 h 10000"/>
                <a:gd name="connsiteX67" fmla="*/ 9892 w 9892"/>
                <a:gd name="connsiteY67" fmla="*/ 6186 h 10000"/>
                <a:gd name="connsiteX68" fmla="*/ 9166 w 9892"/>
                <a:gd name="connsiteY68" fmla="*/ 5853 h 10000"/>
                <a:gd name="connsiteX69" fmla="*/ 8640 w 9892"/>
                <a:gd name="connsiteY69" fmla="*/ 5881 h 10000"/>
                <a:gd name="connsiteX70" fmla="*/ 8371 w 9892"/>
                <a:gd name="connsiteY70" fmla="*/ 5714 h 10000"/>
                <a:gd name="connsiteX71" fmla="*/ 8397 w 9892"/>
                <a:gd name="connsiteY71" fmla="*/ 5028 h 10000"/>
                <a:gd name="connsiteX72" fmla="*/ 8025 w 9892"/>
                <a:gd name="connsiteY72" fmla="*/ 5278 h 10000"/>
                <a:gd name="connsiteX73" fmla="*/ 7307 w 9892"/>
                <a:gd name="connsiteY73" fmla="*/ 5436 h 10000"/>
                <a:gd name="connsiteX74" fmla="*/ 6999 w 9892"/>
                <a:gd name="connsiteY74" fmla="*/ 5111 h 10000"/>
                <a:gd name="connsiteX75" fmla="*/ 6589 w 9892"/>
                <a:gd name="connsiteY75" fmla="*/ 5121 h 10000"/>
                <a:gd name="connsiteX76" fmla="*/ 6461 w 9892"/>
                <a:gd name="connsiteY76" fmla="*/ 5102 h 10000"/>
                <a:gd name="connsiteX77" fmla="*/ 6551 w 9892"/>
                <a:gd name="connsiteY77" fmla="*/ 4879 h 10000"/>
                <a:gd name="connsiteX78" fmla="*/ 5948 w 9892"/>
                <a:gd name="connsiteY78" fmla="*/ 4323 h 10000"/>
                <a:gd name="connsiteX79" fmla="*/ 5884 w 9892"/>
                <a:gd name="connsiteY79" fmla="*/ 4156 h 10000"/>
                <a:gd name="connsiteX80" fmla="*/ 5935 w 9892"/>
                <a:gd name="connsiteY80" fmla="*/ 3998 h 10000"/>
                <a:gd name="connsiteX81" fmla="*/ 6153 w 9892"/>
                <a:gd name="connsiteY81" fmla="*/ 3599 h 10000"/>
                <a:gd name="connsiteX82" fmla="*/ 6474 w 9892"/>
                <a:gd name="connsiteY82" fmla="*/ 2978 h 10000"/>
                <a:gd name="connsiteX83" fmla="*/ 7115 w 9892"/>
                <a:gd name="connsiteY83" fmla="*/ 2440 h 10000"/>
                <a:gd name="connsiteX84" fmla="*/ 8166 w 9892"/>
                <a:gd name="connsiteY84" fmla="*/ 2134 h 10000"/>
                <a:gd name="connsiteX85" fmla="*/ 8512 w 9892"/>
                <a:gd name="connsiteY85" fmla="*/ 2059 h 10000"/>
                <a:gd name="connsiteX86" fmla="*/ 8384 w 9892"/>
                <a:gd name="connsiteY86" fmla="*/ 1902 h 10000"/>
                <a:gd name="connsiteX87" fmla="*/ 8115 w 9892"/>
                <a:gd name="connsiteY87" fmla="*/ 1911 h 10000"/>
                <a:gd name="connsiteX88" fmla="*/ 8435 w 9892"/>
                <a:gd name="connsiteY88" fmla="*/ 1614 h 10000"/>
                <a:gd name="connsiteX89" fmla="*/ 8525 w 9892"/>
                <a:gd name="connsiteY89" fmla="*/ 1354 h 10000"/>
                <a:gd name="connsiteX90" fmla="*/ 8128 w 9892"/>
                <a:gd name="connsiteY90" fmla="*/ 1160 h 10000"/>
                <a:gd name="connsiteX91" fmla="*/ 7935 w 9892"/>
                <a:gd name="connsiteY91" fmla="*/ 1095 h 10000"/>
                <a:gd name="connsiteX92" fmla="*/ 7589 w 9892"/>
                <a:gd name="connsiteY92" fmla="*/ 1178 h 10000"/>
                <a:gd name="connsiteX93" fmla="*/ 7333 w 9892"/>
                <a:gd name="connsiteY93" fmla="*/ 1076 h 10000"/>
                <a:gd name="connsiteX94" fmla="*/ 7012 w 9892"/>
                <a:gd name="connsiteY94" fmla="*/ 1215 h 10000"/>
                <a:gd name="connsiteX95" fmla="*/ 6499 w 9892"/>
                <a:gd name="connsiteY95" fmla="*/ 1271 h 10000"/>
                <a:gd name="connsiteX96" fmla="*/ 6217 w 9892"/>
                <a:gd name="connsiteY96" fmla="*/ 1048 h 10000"/>
                <a:gd name="connsiteX97" fmla="*/ 5974 w 9892"/>
                <a:gd name="connsiteY97" fmla="*/ 946 h 10000"/>
                <a:gd name="connsiteX98" fmla="*/ 5538 w 9892"/>
                <a:gd name="connsiteY98" fmla="*/ 566 h 10000"/>
                <a:gd name="connsiteX99" fmla="*/ 5205 w 9892"/>
                <a:gd name="connsiteY99" fmla="*/ 297 h 10000"/>
                <a:gd name="connsiteX100" fmla="*/ 4948 w 9892"/>
                <a:gd name="connsiteY100" fmla="*/ 130 h 10000"/>
                <a:gd name="connsiteX101" fmla="*/ 4589 w 9892"/>
                <a:gd name="connsiteY101" fmla="*/ 74 h 10000"/>
                <a:gd name="connsiteX102" fmla="*/ 4166 w 9892"/>
                <a:gd name="connsiteY102" fmla="*/ 0 h 10000"/>
                <a:gd name="connsiteX0" fmla="*/ 4211 w 10334"/>
                <a:gd name="connsiteY0" fmla="*/ 0 h 10000"/>
                <a:gd name="connsiteX1" fmla="*/ 4497 w 10334"/>
                <a:gd name="connsiteY1" fmla="*/ 278 h 10000"/>
                <a:gd name="connsiteX2" fmla="*/ 4561 w 10334"/>
                <a:gd name="connsiteY2" fmla="*/ 482 h 10000"/>
                <a:gd name="connsiteX3" fmla="*/ 4561 w 10334"/>
                <a:gd name="connsiteY3" fmla="*/ 482 h 10000"/>
                <a:gd name="connsiteX4" fmla="*/ 4445 w 10334"/>
                <a:gd name="connsiteY4" fmla="*/ 659 h 10000"/>
                <a:gd name="connsiteX5" fmla="*/ 4354 w 10334"/>
                <a:gd name="connsiteY5" fmla="*/ 928 h 10000"/>
                <a:gd name="connsiteX6" fmla="*/ 4108 w 10334"/>
                <a:gd name="connsiteY6" fmla="*/ 1132 h 10000"/>
                <a:gd name="connsiteX7" fmla="*/ 3706 w 10334"/>
                <a:gd name="connsiteY7" fmla="*/ 1382 h 10000"/>
                <a:gd name="connsiteX8" fmla="*/ 3330 w 10334"/>
                <a:gd name="connsiteY8" fmla="*/ 1549 h 10000"/>
                <a:gd name="connsiteX9" fmla="*/ 2644 w 10334"/>
                <a:gd name="connsiteY9" fmla="*/ 1818 h 10000"/>
                <a:gd name="connsiteX10" fmla="*/ 2099 w 10334"/>
                <a:gd name="connsiteY10" fmla="*/ 2365 h 10000"/>
                <a:gd name="connsiteX11" fmla="*/ 1944 w 10334"/>
                <a:gd name="connsiteY11" fmla="*/ 2774 h 10000"/>
                <a:gd name="connsiteX12" fmla="*/ 1814 w 10334"/>
                <a:gd name="connsiteY12" fmla="*/ 2941 h 10000"/>
                <a:gd name="connsiteX13" fmla="*/ 1412 w 10334"/>
                <a:gd name="connsiteY13" fmla="*/ 2764 h 10000"/>
                <a:gd name="connsiteX14" fmla="*/ 1076 w 10334"/>
                <a:gd name="connsiteY14" fmla="*/ 2672 h 10000"/>
                <a:gd name="connsiteX15" fmla="*/ 867 w 10334"/>
                <a:gd name="connsiteY15" fmla="*/ 2635 h 10000"/>
                <a:gd name="connsiteX16" fmla="*/ 713 w 10334"/>
                <a:gd name="connsiteY16" fmla="*/ 2709 h 10000"/>
                <a:gd name="connsiteX17" fmla="*/ 660 w 10334"/>
                <a:gd name="connsiteY17" fmla="*/ 2570 h 10000"/>
                <a:gd name="connsiteX18" fmla="*/ 660 w 10334"/>
                <a:gd name="connsiteY18" fmla="*/ 2514 h 10000"/>
                <a:gd name="connsiteX19" fmla="*/ 829 w 10334"/>
                <a:gd name="connsiteY19" fmla="*/ 2356 h 10000"/>
                <a:gd name="connsiteX20" fmla="*/ 816 w 10334"/>
                <a:gd name="connsiteY20" fmla="*/ 2217 h 10000"/>
                <a:gd name="connsiteX21" fmla="*/ 777 w 10334"/>
                <a:gd name="connsiteY21" fmla="*/ 2078 h 10000"/>
                <a:gd name="connsiteX22" fmla="*/ 25 w 10334"/>
                <a:gd name="connsiteY22" fmla="*/ 2644 h 10000"/>
                <a:gd name="connsiteX23" fmla="*/ 38 w 10334"/>
                <a:gd name="connsiteY23" fmla="*/ 2987 h 10000"/>
                <a:gd name="connsiteX24" fmla="*/ 168 w 10334"/>
                <a:gd name="connsiteY24" fmla="*/ 3080 h 10000"/>
                <a:gd name="connsiteX25" fmla="*/ 155 w 10334"/>
                <a:gd name="connsiteY25" fmla="*/ 3237 h 10000"/>
                <a:gd name="connsiteX26" fmla="*/ 272 w 10334"/>
                <a:gd name="connsiteY26" fmla="*/ 3275 h 10000"/>
                <a:gd name="connsiteX27" fmla="*/ 388 w 10334"/>
                <a:gd name="connsiteY27" fmla="*/ 3386 h 10000"/>
                <a:gd name="connsiteX28" fmla="*/ 401 w 10334"/>
                <a:gd name="connsiteY28" fmla="*/ 3479 h 10000"/>
                <a:gd name="connsiteX29" fmla="*/ 310 w 10334"/>
                <a:gd name="connsiteY29" fmla="*/ 3525 h 10000"/>
                <a:gd name="connsiteX30" fmla="*/ 233 w 10334"/>
                <a:gd name="connsiteY30" fmla="*/ 3525 h 10000"/>
                <a:gd name="connsiteX31" fmla="*/ 194 w 10334"/>
                <a:gd name="connsiteY31" fmla="*/ 3655 h 10000"/>
                <a:gd name="connsiteX32" fmla="*/ 428 w 10334"/>
                <a:gd name="connsiteY32" fmla="*/ 3757 h 10000"/>
                <a:gd name="connsiteX33" fmla="*/ 686 w 10334"/>
                <a:gd name="connsiteY33" fmla="*/ 3850 h 10000"/>
                <a:gd name="connsiteX34" fmla="*/ 1412 w 10334"/>
                <a:gd name="connsiteY34" fmla="*/ 4351 h 10000"/>
                <a:gd name="connsiteX35" fmla="*/ 3097 w 10334"/>
                <a:gd name="connsiteY35" fmla="*/ 6160 h 10000"/>
                <a:gd name="connsiteX36" fmla="*/ 4069 w 10334"/>
                <a:gd name="connsiteY36" fmla="*/ 7208 h 10000"/>
                <a:gd name="connsiteX37" fmla="*/ 4329 w 10334"/>
                <a:gd name="connsiteY37" fmla="*/ 7820 h 10000"/>
                <a:gd name="connsiteX38" fmla="*/ 5754 w 10334"/>
                <a:gd name="connsiteY38" fmla="*/ 8738 h 10000"/>
                <a:gd name="connsiteX39" fmla="*/ 8164 w 10334"/>
                <a:gd name="connsiteY39" fmla="*/ 9629 h 10000"/>
                <a:gd name="connsiteX40" fmla="*/ 8943 w 10334"/>
                <a:gd name="connsiteY40" fmla="*/ 10000 h 10000"/>
                <a:gd name="connsiteX41" fmla="*/ 9059 w 10334"/>
                <a:gd name="connsiteY41" fmla="*/ 9972 h 10000"/>
                <a:gd name="connsiteX42" fmla="*/ 9228 w 10334"/>
                <a:gd name="connsiteY42" fmla="*/ 9917 h 10000"/>
                <a:gd name="connsiteX43" fmla="*/ 9331 w 10334"/>
                <a:gd name="connsiteY43" fmla="*/ 9907 h 10000"/>
                <a:gd name="connsiteX44" fmla="*/ 9331 w 10334"/>
                <a:gd name="connsiteY44" fmla="*/ 9675 h 10000"/>
                <a:gd name="connsiteX45" fmla="*/ 9370 w 10334"/>
                <a:gd name="connsiteY45" fmla="*/ 9583 h 10000"/>
                <a:gd name="connsiteX46" fmla="*/ 9486 w 10334"/>
                <a:gd name="connsiteY46" fmla="*/ 9545 h 10000"/>
                <a:gd name="connsiteX47" fmla="*/ 9551 w 10334"/>
                <a:gd name="connsiteY47" fmla="*/ 9499 h 10000"/>
                <a:gd name="connsiteX48" fmla="*/ 9500 w 10334"/>
                <a:gd name="connsiteY48" fmla="*/ 9406 h 10000"/>
                <a:gd name="connsiteX49" fmla="*/ 9473 w 10334"/>
                <a:gd name="connsiteY49" fmla="*/ 9314 h 10000"/>
                <a:gd name="connsiteX50" fmla="*/ 9642 w 10334"/>
                <a:gd name="connsiteY50" fmla="*/ 9184 h 10000"/>
                <a:gd name="connsiteX51" fmla="*/ 9758 w 10334"/>
                <a:gd name="connsiteY51" fmla="*/ 9017 h 10000"/>
                <a:gd name="connsiteX52" fmla="*/ 9901 w 10334"/>
                <a:gd name="connsiteY52" fmla="*/ 8942 h 10000"/>
                <a:gd name="connsiteX53" fmla="*/ 9992 w 10334"/>
                <a:gd name="connsiteY53" fmla="*/ 8831 h 10000"/>
                <a:gd name="connsiteX54" fmla="*/ 9694 w 10334"/>
                <a:gd name="connsiteY54" fmla="*/ 8711 h 10000"/>
                <a:gd name="connsiteX55" fmla="*/ 9629 w 10334"/>
                <a:gd name="connsiteY55" fmla="*/ 8618 h 10000"/>
                <a:gd name="connsiteX56" fmla="*/ 9603 w 10334"/>
                <a:gd name="connsiteY56" fmla="*/ 8525 h 10000"/>
                <a:gd name="connsiteX57" fmla="*/ 9591 w 10334"/>
                <a:gd name="connsiteY57" fmla="*/ 8414 h 10000"/>
                <a:gd name="connsiteX58" fmla="*/ 9681 w 10334"/>
                <a:gd name="connsiteY58" fmla="*/ 8312 h 10000"/>
                <a:gd name="connsiteX59" fmla="*/ 9733 w 10334"/>
                <a:gd name="connsiteY59" fmla="*/ 8228 h 10000"/>
                <a:gd name="connsiteX60" fmla="*/ 9707 w 10334"/>
                <a:gd name="connsiteY60" fmla="*/ 8145 h 10000"/>
                <a:gd name="connsiteX61" fmla="*/ 9616 w 10334"/>
                <a:gd name="connsiteY61" fmla="*/ 8015 h 10000"/>
                <a:gd name="connsiteX62" fmla="*/ 9707 w 10334"/>
                <a:gd name="connsiteY62" fmla="*/ 7829 h 10000"/>
                <a:gd name="connsiteX63" fmla="*/ 9863 w 10334"/>
                <a:gd name="connsiteY63" fmla="*/ 7514 h 10000"/>
                <a:gd name="connsiteX64" fmla="*/ 9798 w 10334"/>
                <a:gd name="connsiteY64" fmla="*/ 7217 h 10000"/>
                <a:gd name="connsiteX65" fmla="*/ 9836 w 10334"/>
                <a:gd name="connsiteY65" fmla="*/ 6920 h 10000"/>
                <a:gd name="connsiteX66" fmla="*/ 10310 w 10334"/>
                <a:gd name="connsiteY66" fmla="*/ 6611 h 10000"/>
                <a:gd name="connsiteX67" fmla="*/ 10000 w 10334"/>
                <a:gd name="connsiteY67" fmla="*/ 6186 h 10000"/>
                <a:gd name="connsiteX68" fmla="*/ 9266 w 10334"/>
                <a:gd name="connsiteY68" fmla="*/ 5853 h 10000"/>
                <a:gd name="connsiteX69" fmla="*/ 8734 w 10334"/>
                <a:gd name="connsiteY69" fmla="*/ 5881 h 10000"/>
                <a:gd name="connsiteX70" fmla="*/ 8462 w 10334"/>
                <a:gd name="connsiteY70" fmla="*/ 5714 h 10000"/>
                <a:gd name="connsiteX71" fmla="*/ 8489 w 10334"/>
                <a:gd name="connsiteY71" fmla="*/ 5028 h 10000"/>
                <a:gd name="connsiteX72" fmla="*/ 8113 w 10334"/>
                <a:gd name="connsiteY72" fmla="*/ 5278 h 10000"/>
                <a:gd name="connsiteX73" fmla="*/ 7387 w 10334"/>
                <a:gd name="connsiteY73" fmla="*/ 5436 h 10000"/>
                <a:gd name="connsiteX74" fmla="*/ 7075 w 10334"/>
                <a:gd name="connsiteY74" fmla="*/ 5111 h 10000"/>
                <a:gd name="connsiteX75" fmla="*/ 6661 w 10334"/>
                <a:gd name="connsiteY75" fmla="*/ 5121 h 10000"/>
                <a:gd name="connsiteX76" fmla="*/ 6532 w 10334"/>
                <a:gd name="connsiteY76" fmla="*/ 5102 h 10000"/>
                <a:gd name="connsiteX77" fmla="*/ 6623 w 10334"/>
                <a:gd name="connsiteY77" fmla="*/ 4879 h 10000"/>
                <a:gd name="connsiteX78" fmla="*/ 6013 w 10334"/>
                <a:gd name="connsiteY78" fmla="*/ 4323 h 10000"/>
                <a:gd name="connsiteX79" fmla="*/ 5948 w 10334"/>
                <a:gd name="connsiteY79" fmla="*/ 4156 h 10000"/>
                <a:gd name="connsiteX80" fmla="*/ 6000 w 10334"/>
                <a:gd name="connsiteY80" fmla="*/ 3998 h 10000"/>
                <a:gd name="connsiteX81" fmla="*/ 6220 w 10334"/>
                <a:gd name="connsiteY81" fmla="*/ 3599 h 10000"/>
                <a:gd name="connsiteX82" fmla="*/ 6545 w 10334"/>
                <a:gd name="connsiteY82" fmla="*/ 2978 h 10000"/>
                <a:gd name="connsiteX83" fmla="*/ 7193 w 10334"/>
                <a:gd name="connsiteY83" fmla="*/ 2440 h 10000"/>
                <a:gd name="connsiteX84" fmla="*/ 8255 w 10334"/>
                <a:gd name="connsiteY84" fmla="*/ 2134 h 10000"/>
                <a:gd name="connsiteX85" fmla="*/ 8605 w 10334"/>
                <a:gd name="connsiteY85" fmla="*/ 2059 h 10000"/>
                <a:gd name="connsiteX86" fmla="*/ 8476 w 10334"/>
                <a:gd name="connsiteY86" fmla="*/ 1902 h 10000"/>
                <a:gd name="connsiteX87" fmla="*/ 8204 w 10334"/>
                <a:gd name="connsiteY87" fmla="*/ 1911 h 10000"/>
                <a:gd name="connsiteX88" fmla="*/ 8527 w 10334"/>
                <a:gd name="connsiteY88" fmla="*/ 1614 h 10000"/>
                <a:gd name="connsiteX89" fmla="*/ 8618 w 10334"/>
                <a:gd name="connsiteY89" fmla="*/ 1354 h 10000"/>
                <a:gd name="connsiteX90" fmla="*/ 8217 w 10334"/>
                <a:gd name="connsiteY90" fmla="*/ 1160 h 10000"/>
                <a:gd name="connsiteX91" fmla="*/ 8022 w 10334"/>
                <a:gd name="connsiteY91" fmla="*/ 1095 h 10000"/>
                <a:gd name="connsiteX92" fmla="*/ 7672 w 10334"/>
                <a:gd name="connsiteY92" fmla="*/ 1178 h 10000"/>
                <a:gd name="connsiteX93" fmla="*/ 7413 w 10334"/>
                <a:gd name="connsiteY93" fmla="*/ 1076 h 10000"/>
                <a:gd name="connsiteX94" fmla="*/ 7089 w 10334"/>
                <a:gd name="connsiteY94" fmla="*/ 1215 h 10000"/>
                <a:gd name="connsiteX95" fmla="*/ 6570 w 10334"/>
                <a:gd name="connsiteY95" fmla="*/ 1271 h 10000"/>
                <a:gd name="connsiteX96" fmla="*/ 6285 w 10334"/>
                <a:gd name="connsiteY96" fmla="*/ 1048 h 10000"/>
                <a:gd name="connsiteX97" fmla="*/ 6039 w 10334"/>
                <a:gd name="connsiteY97" fmla="*/ 946 h 10000"/>
                <a:gd name="connsiteX98" fmla="*/ 5598 w 10334"/>
                <a:gd name="connsiteY98" fmla="*/ 566 h 10000"/>
                <a:gd name="connsiteX99" fmla="*/ 5262 w 10334"/>
                <a:gd name="connsiteY99" fmla="*/ 297 h 10000"/>
                <a:gd name="connsiteX100" fmla="*/ 5002 w 10334"/>
                <a:gd name="connsiteY100" fmla="*/ 130 h 10000"/>
                <a:gd name="connsiteX101" fmla="*/ 4639 w 10334"/>
                <a:gd name="connsiteY101" fmla="*/ 74 h 10000"/>
                <a:gd name="connsiteX102" fmla="*/ 4211 w 10334"/>
                <a:gd name="connsiteY102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03 w 10363"/>
                <a:gd name="connsiteY56" fmla="*/ 8525 h 10000"/>
                <a:gd name="connsiteX57" fmla="*/ 9591 w 10363"/>
                <a:gd name="connsiteY57" fmla="*/ 8414 h 10000"/>
                <a:gd name="connsiteX58" fmla="*/ 9681 w 10363"/>
                <a:gd name="connsiteY58" fmla="*/ 8312 h 10000"/>
                <a:gd name="connsiteX59" fmla="*/ 9733 w 10363"/>
                <a:gd name="connsiteY59" fmla="*/ 8228 h 10000"/>
                <a:gd name="connsiteX60" fmla="*/ 9707 w 10363"/>
                <a:gd name="connsiteY60" fmla="*/ 8145 h 10000"/>
                <a:gd name="connsiteX61" fmla="*/ 9616 w 10363"/>
                <a:gd name="connsiteY61" fmla="*/ 8015 h 10000"/>
                <a:gd name="connsiteX62" fmla="*/ 9707 w 10363"/>
                <a:gd name="connsiteY62" fmla="*/ 7829 h 10000"/>
                <a:gd name="connsiteX63" fmla="*/ 9863 w 10363"/>
                <a:gd name="connsiteY63" fmla="*/ 7514 h 10000"/>
                <a:gd name="connsiteX64" fmla="*/ 9798 w 10363"/>
                <a:gd name="connsiteY64" fmla="*/ 7217 h 10000"/>
                <a:gd name="connsiteX65" fmla="*/ 10182 w 10363"/>
                <a:gd name="connsiteY65" fmla="*/ 6946 h 10000"/>
                <a:gd name="connsiteX66" fmla="*/ 10310 w 10363"/>
                <a:gd name="connsiteY66" fmla="*/ 6611 h 10000"/>
                <a:gd name="connsiteX67" fmla="*/ 10000 w 10363"/>
                <a:gd name="connsiteY67" fmla="*/ 6186 h 10000"/>
                <a:gd name="connsiteX68" fmla="*/ 9266 w 10363"/>
                <a:gd name="connsiteY68" fmla="*/ 5853 h 10000"/>
                <a:gd name="connsiteX69" fmla="*/ 8734 w 10363"/>
                <a:gd name="connsiteY69" fmla="*/ 5881 h 10000"/>
                <a:gd name="connsiteX70" fmla="*/ 8462 w 10363"/>
                <a:gd name="connsiteY70" fmla="*/ 5714 h 10000"/>
                <a:gd name="connsiteX71" fmla="*/ 8489 w 10363"/>
                <a:gd name="connsiteY71" fmla="*/ 5028 h 10000"/>
                <a:gd name="connsiteX72" fmla="*/ 8113 w 10363"/>
                <a:gd name="connsiteY72" fmla="*/ 5278 h 10000"/>
                <a:gd name="connsiteX73" fmla="*/ 7387 w 10363"/>
                <a:gd name="connsiteY73" fmla="*/ 5436 h 10000"/>
                <a:gd name="connsiteX74" fmla="*/ 7075 w 10363"/>
                <a:gd name="connsiteY74" fmla="*/ 5111 h 10000"/>
                <a:gd name="connsiteX75" fmla="*/ 6661 w 10363"/>
                <a:gd name="connsiteY75" fmla="*/ 5121 h 10000"/>
                <a:gd name="connsiteX76" fmla="*/ 6532 w 10363"/>
                <a:gd name="connsiteY76" fmla="*/ 5102 h 10000"/>
                <a:gd name="connsiteX77" fmla="*/ 6623 w 10363"/>
                <a:gd name="connsiteY77" fmla="*/ 4879 h 10000"/>
                <a:gd name="connsiteX78" fmla="*/ 6013 w 10363"/>
                <a:gd name="connsiteY78" fmla="*/ 4323 h 10000"/>
                <a:gd name="connsiteX79" fmla="*/ 5948 w 10363"/>
                <a:gd name="connsiteY79" fmla="*/ 4156 h 10000"/>
                <a:gd name="connsiteX80" fmla="*/ 6000 w 10363"/>
                <a:gd name="connsiteY80" fmla="*/ 3998 h 10000"/>
                <a:gd name="connsiteX81" fmla="*/ 6220 w 10363"/>
                <a:gd name="connsiteY81" fmla="*/ 3599 h 10000"/>
                <a:gd name="connsiteX82" fmla="*/ 6545 w 10363"/>
                <a:gd name="connsiteY82" fmla="*/ 2978 h 10000"/>
                <a:gd name="connsiteX83" fmla="*/ 7193 w 10363"/>
                <a:gd name="connsiteY83" fmla="*/ 2440 h 10000"/>
                <a:gd name="connsiteX84" fmla="*/ 8255 w 10363"/>
                <a:gd name="connsiteY84" fmla="*/ 2134 h 10000"/>
                <a:gd name="connsiteX85" fmla="*/ 8605 w 10363"/>
                <a:gd name="connsiteY85" fmla="*/ 2059 h 10000"/>
                <a:gd name="connsiteX86" fmla="*/ 8476 w 10363"/>
                <a:gd name="connsiteY86" fmla="*/ 1902 h 10000"/>
                <a:gd name="connsiteX87" fmla="*/ 8204 w 10363"/>
                <a:gd name="connsiteY87" fmla="*/ 1911 h 10000"/>
                <a:gd name="connsiteX88" fmla="*/ 8527 w 10363"/>
                <a:gd name="connsiteY88" fmla="*/ 1614 h 10000"/>
                <a:gd name="connsiteX89" fmla="*/ 8618 w 10363"/>
                <a:gd name="connsiteY89" fmla="*/ 1354 h 10000"/>
                <a:gd name="connsiteX90" fmla="*/ 8217 w 10363"/>
                <a:gd name="connsiteY90" fmla="*/ 1160 h 10000"/>
                <a:gd name="connsiteX91" fmla="*/ 8022 w 10363"/>
                <a:gd name="connsiteY91" fmla="*/ 1095 h 10000"/>
                <a:gd name="connsiteX92" fmla="*/ 7672 w 10363"/>
                <a:gd name="connsiteY92" fmla="*/ 1178 h 10000"/>
                <a:gd name="connsiteX93" fmla="*/ 7413 w 10363"/>
                <a:gd name="connsiteY93" fmla="*/ 1076 h 10000"/>
                <a:gd name="connsiteX94" fmla="*/ 7089 w 10363"/>
                <a:gd name="connsiteY94" fmla="*/ 1215 h 10000"/>
                <a:gd name="connsiteX95" fmla="*/ 6570 w 10363"/>
                <a:gd name="connsiteY95" fmla="*/ 1271 h 10000"/>
                <a:gd name="connsiteX96" fmla="*/ 6285 w 10363"/>
                <a:gd name="connsiteY96" fmla="*/ 1048 h 10000"/>
                <a:gd name="connsiteX97" fmla="*/ 6039 w 10363"/>
                <a:gd name="connsiteY97" fmla="*/ 946 h 10000"/>
                <a:gd name="connsiteX98" fmla="*/ 5598 w 10363"/>
                <a:gd name="connsiteY98" fmla="*/ 566 h 10000"/>
                <a:gd name="connsiteX99" fmla="*/ 5262 w 10363"/>
                <a:gd name="connsiteY99" fmla="*/ 297 h 10000"/>
                <a:gd name="connsiteX100" fmla="*/ 5002 w 10363"/>
                <a:gd name="connsiteY100" fmla="*/ 130 h 10000"/>
                <a:gd name="connsiteX101" fmla="*/ 4639 w 10363"/>
                <a:gd name="connsiteY101" fmla="*/ 74 h 10000"/>
                <a:gd name="connsiteX102" fmla="*/ 4211 w 10363"/>
                <a:gd name="connsiteY102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03 w 10363"/>
                <a:gd name="connsiteY56" fmla="*/ 8525 h 10000"/>
                <a:gd name="connsiteX57" fmla="*/ 9591 w 10363"/>
                <a:gd name="connsiteY57" fmla="*/ 8414 h 10000"/>
                <a:gd name="connsiteX58" fmla="*/ 9681 w 10363"/>
                <a:gd name="connsiteY58" fmla="*/ 8312 h 10000"/>
                <a:gd name="connsiteX59" fmla="*/ 9733 w 10363"/>
                <a:gd name="connsiteY59" fmla="*/ 8228 h 10000"/>
                <a:gd name="connsiteX60" fmla="*/ 9707 w 10363"/>
                <a:gd name="connsiteY60" fmla="*/ 8145 h 10000"/>
                <a:gd name="connsiteX61" fmla="*/ 9616 w 10363"/>
                <a:gd name="connsiteY61" fmla="*/ 8015 h 10000"/>
                <a:gd name="connsiteX62" fmla="*/ 9707 w 10363"/>
                <a:gd name="connsiteY62" fmla="*/ 7829 h 10000"/>
                <a:gd name="connsiteX63" fmla="*/ 9863 w 10363"/>
                <a:gd name="connsiteY63" fmla="*/ 7514 h 10000"/>
                <a:gd name="connsiteX64" fmla="*/ 10144 w 10363"/>
                <a:gd name="connsiteY64" fmla="*/ 7270 h 10000"/>
                <a:gd name="connsiteX65" fmla="*/ 10182 w 10363"/>
                <a:gd name="connsiteY65" fmla="*/ 6946 h 10000"/>
                <a:gd name="connsiteX66" fmla="*/ 10310 w 10363"/>
                <a:gd name="connsiteY66" fmla="*/ 6611 h 10000"/>
                <a:gd name="connsiteX67" fmla="*/ 10000 w 10363"/>
                <a:gd name="connsiteY67" fmla="*/ 6186 h 10000"/>
                <a:gd name="connsiteX68" fmla="*/ 9266 w 10363"/>
                <a:gd name="connsiteY68" fmla="*/ 5853 h 10000"/>
                <a:gd name="connsiteX69" fmla="*/ 8734 w 10363"/>
                <a:gd name="connsiteY69" fmla="*/ 5881 h 10000"/>
                <a:gd name="connsiteX70" fmla="*/ 8462 w 10363"/>
                <a:gd name="connsiteY70" fmla="*/ 5714 h 10000"/>
                <a:gd name="connsiteX71" fmla="*/ 8489 w 10363"/>
                <a:gd name="connsiteY71" fmla="*/ 5028 h 10000"/>
                <a:gd name="connsiteX72" fmla="*/ 8113 w 10363"/>
                <a:gd name="connsiteY72" fmla="*/ 5278 h 10000"/>
                <a:gd name="connsiteX73" fmla="*/ 7387 w 10363"/>
                <a:gd name="connsiteY73" fmla="*/ 5436 h 10000"/>
                <a:gd name="connsiteX74" fmla="*/ 7075 w 10363"/>
                <a:gd name="connsiteY74" fmla="*/ 5111 h 10000"/>
                <a:gd name="connsiteX75" fmla="*/ 6661 w 10363"/>
                <a:gd name="connsiteY75" fmla="*/ 5121 h 10000"/>
                <a:gd name="connsiteX76" fmla="*/ 6532 w 10363"/>
                <a:gd name="connsiteY76" fmla="*/ 5102 h 10000"/>
                <a:gd name="connsiteX77" fmla="*/ 6623 w 10363"/>
                <a:gd name="connsiteY77" fmla="*/ 4879 h 10000"/>
                <a:gd name="connsiteX78" fmla="*/ 6013 w 10363"/>
                <a:gd name="connsiteY78" fmla="*/ 4323 h 10000"/>
                <a:gd name="connsiteX79" fmla="*/ 5948 w 10363"/>
                <a:gd name="connsiteY79" fmla="*/ 4156 h 10000"/>
                <a:gd name="connsiteX80" fmla="*/ 6000 w 10363"/>
                <a:gd name="connsiteY80" fmla="*/ 3998 h 10000"/>
                <a:gd name="connsiteX81" fmla="*/ 6220 w 10363"/>
                <a:gd name="connsiteY81" fmla="*/ 3599 h 10000"/>
                <a:gd name="connsiteX82" fmla="*/ 6545 w 10363"/>
                <a:gd name="connsiteY82" fmla="*/ 2978 h 10000"/>
                <a:gd name="connsiteX83" fmla="*/ 7193 w 10363"/>
                <a:gd name="connsiteY83" fmla="*/ 2440 h 10000"/>
                <a:gd name="connsiteX84" fmla="*/ 8255 w 10363"/>
                <a:gd name="connsiteY84" fmla="*/ 2134 h 10000"/>
                <a:gd name="connsiteX85" fmla="*/ 8605 w 10363"/>
                <a:gd name="connsiteY85" fmla="*/ 2059 h 10000"/>
                <a:gd name="connsiteX86" fmla="*/ 8476 w 10363"/>
                <a:gd name="connsiteY86" fmla="*/ 1902 h 10000"/>
                <a:gd name="connsiteX87" fmla="*/ 8204 w 10363"/>
                <a:gd name="connsiteY87" fmla="*/ 1911 h 10000"/>
                <a:gd name="connsiteX88" fmla="*/ 8527 w 10363"/>
                <a:gd name="connsiteY88" fmla="*/ 1614 h 10000"/>
                <a:gd name="connsiteX89" fmla="*/ 8618 w 10363"/>
                <a:gd name="connsiteY89" fmla="*/ 1354 h 10000"/>
                <a:gd name="connsiteX90" fmla="*/ 8217 w 10363"/>
                <a:gd name="connsiteY90" fmla="*/ 1160 h 10000"/>
                <a:gd name="connsiteX91" fmla="*/ 8022 w 10363"/>
                <a:gd name="connsiteY91" fmla="*/ 1095 h 10000"/>
                <a:gd name="connsiteX92" fmla="*/ 7672 w 10363"/>
                <a:gd name="connsiteY92" fmla="*/ 1178 h 10000"/>
                <a:gd name="connsiteX93" fmla="*/ 7413 w 10363"/>
                <a:gd name="connsiteY93" fmla="*/ 1076 h 10000"/>
                <a:gd name="connsiteX94" fmla="*/ 7089 w 10363"/>
                <a:gd name="connsiteY94" fmla="*/ 1215 h 10000"/>
                <a:gd name="connsiteX95" fmla="*/ 6570 w 10363"/>
                <a:gd name="connsiteY95" fmla="*/ 1271 h 10000"/>
                <a:gd name="connsiteX96" fmla="*/ 6285 w 10363"/>
                <a:gd name="connsiteY96" fmla="*/ 1048 h 10000"/>
                <a:gd name="connsiteX97" fmla="*/ 6039 w 10363"/>
                <a:gd name="connsiteY97" fmla="*/ 946 h 10000"/>
                <a:gd name="connsiteX98" fmla="*/ 5598 w 10363"/>
                <a:gd name="connsiteY98" fmla="*/ 566 h 10000"/>
                <a:gd name="connsiteX99" fmla="*/ 5262 w 10363"/>
                <a:gd name="connsiteY99" fmla="*/ 297 h 10000"/>
                <a:gd name="connsiteX100" fmla="*/ 5002 w 10363"/>
                <a:gd name="connsiteY100" fmla="*/ 130 h 10000"/>
                <a:gd name="connsiteX101" fmla="*/ 4639 w 10363"/>
                <a:gd name="connsiteY101" fmla="*/ 74 h 10000"/>
                <a:gd name="connsiteX102" fmla="*/ 4211 w 10363"/>
                <a:gd name="connsiteY102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03 w 10363"/>
                <a:gd name="connsiteY56" fmla="*/ 8525 h 10000"/>
                <a:gd name="connsiteX57" fmla="*/ 9591 w 10363"/>
                <a:gd name="connsiteY57" fmla="*/ 8414 h 10000"/>
                <a:gd name="connsiteX58" fmla="*/ 9681 w 10363"/>
                <a:gd name="connsiteY58" fmla="*/ 8312 h 10000"/>
                <a:gd name="connsiteX59" fmla="*/ 9733 w 10363"/>
                <a:gd name="connsiteY59" fmla="*/ 8228 h 10000"/>
                <a:gd name="connsiteX60" fmla="*/ 9707 w 10363"/>
                <a:gd name="connsiteY60" fmla="*/ 8145 h 10000"/>
                <a:gd name="connsiteX61" fmla="*/ 9616 w 10363"/>
                <a:gd name="connsiteY61" fmla="*/ 8015 h 10000"/>
                <a:gd name="connsiteX62" fmla="*/ 9707 w 10363"/>
                <a:gd name="connsiteY62" fmla="*/ 7829 h 10000"/>
                <a:gd name="connsiteX63" fmla="*/ 10300 w 10363"/>
                <a:gd name="connsiteY63" fmla="*/ 7659 h 10000"/>
                <a:gd name="connsiteX64" fmla="*/ 10144 w 10363"/>
                <a:gd name="connsiteY64" fmla="*/ 7270 h 10000"/>
                <a:gd name="connsiteX65" fmla="*/ 10182 w 10363"/>
                <a:gd name="connsiteY65" fmla="*/ 6946 h 10000"/>
                <a:gd name="connsiteX66" fmla="*/ 10310 w 10363"/>
                <a:gd name="connsiteY66" fmla="*/ 6611 h 10000"/>
                <a:gd name="connsiteX67" fmla="*/ 10000 w 10363"/>
                <a:gd name="connsiteY67" fmla="*/ 6186 h 10000"/>
                <a:gd name="connsiteX68" fmla="*/ 9266 w 10363"/>
                <a:gd name="connsiteY68" fmla="*/ 5853 h 10000"/>
                <a:gd name="connsiteX69" fmla="*/ 8734 w 10363"/>
                <a:gd name="connsiteY69" fmla="*/ 5881 h 10000"/>
                <a:gd name="connsiteX70" fmla="*/ 8462 w 10363"/>
                <a:gd name="connsiteY70" fmla="*/ 5714 h 10000"/>
                <a:gd name="connsiteX71" fmla="*/ 8489 w 10363"/>
                <a:gd name="connsiteY71" fmla="*/ 5028 h 10000"/>
                <a:gd name="connsiteX72" fmla="*/ 8113 w 10363"/>
                <a:gd name="connsiteY72" fmla="*/ 5278 h 10000"/>
                <a:gd name="connsiteX73" fmla="*/ 7387 w 10363"/>
                <a:gd name="connsiteY73" fmla="*/ 5436 h 10000"/>
                <a:gd name="connsiteX74" fmla="*/ 7075 w 10363"/>
                <a:gd name="connsiteY74" fmla="*/ 5111 h 10000"/>
                <a:gd name="connsiteX75" fmla="*/ 6661 w 10363"/>
                <a:gd name="connsiteY75" fmla="*/ 5121 h 10000"/>
                <a:gd name="connsiteX76" fmla="*/ 6532 w 10363"/>
                <a:gd name="connsiteY76" fmla="*/ 5102 h 10000"/>
                <a:gd name="connsiteX77" fmla="*/ 6623 w 10363"/>
                <a:gd name="connsiteY77" fmla="*/ 4879 h 10000"/>
                <a:gd name="connsiteX78" fmla="*/ 6013 w 10363"/>
                <a:gd name="connsiteY78" fmla="*/ 4323 h 10000"/>
                <a:gd name="connsiteX79" fmla="*/ 5948 w 10363"/>
                <a:gd name="connsiteY79" fmla="*/ 4156 h 10000"/>
                <a:gd name="connsiteX80" fmla="*/ 6000 w 10363"/>
                <a:gd name="connsiteY80" fmla="*/ 3998 h 10000"/>
                <a:gd name="connsiteX81" fmla="*/ 6220 w 10363"/>
                <a:gd name="connsiteY81" fmla="*/ 3599 h 10000"/>
                <a:gd name="connsiteX82" fmla="*/ 6545 w 10363"/>
                <a:gd name="connsiteY82" fmla="*/ 2978 h 10000"/>
                <a:gd name="connsiteX83" fmla="*/ 7193 w 10363"/>
                <a:gd name="connsiteY83" fmla="*/ 2440 h 10000"/>
                <a:gd name="connsiteX84" fmla="*/ 8255 w 10363"/>
                <a:gd name="connsiteY84" fmla="*/ 2134 h 10000"/>
                <a:gd name="connsiteX85" fmla="*/ 8605 w 10363"/>
                <a:gd name="connsiteY85" fmla="*/ 2059 h 10000"/>
                <a:gd name="connsiteX86" fmla="*/ 8476 w 10363"/>
                <a:gd name="connsiteY86" fmla="*/ 1902 h 10000"/>
                <a:gd name="connsiteX87" fmla="*/ 8204 w 10363"/>
                <a:gd name="connsiteY87" fmla="*/ 1911 h 10000"/>
                <a:gd name="connsiteX88" fmla="*/ 8527 w 10363"/>
                <a:gd name="connsiteY88" fmla="*/ 1614 h 10000"/>
                <a:gd name="connsiteX89" fmla="*/ 8618 w 10363"/>
                <a:gd name="connsiteY89" fmla="*/ 1354 h 10000"/>
                <a:gd name="connsiteX90" fmla="*/ 8217 w 10363"/>
                <a:gd name="connsiteY90" fmla="*/ 1160 h 10000"/>
                <a:gd name="connsiteX91" fmla="*/ 8022 w 10363"/>
                <a:gd name="connsiteY91" fmla="*/ 1095 h 10000"/>
                <a:gd name="connsiteX92" fmla="*/ 7672 w 10363"/>
                <a:gd name="connsiteY92" fmla="*/ 1178 h 10000"/>
                <a:gd name="connsiteX93" fmla="*/ 7413 w 10363"/>
                <a:gd name="connsiteY93" fmla="*/ 1076 h 10000"/>
                <a:gd name="connsiteX94" fmla="*/ 7089 w 10363"/>
                <a:gd name="connsiteY94" fmla="*/ 1215 h 10000"/>
                <a:gd name="connsiteX95" fmla="*/ 6570 w 10363"/>
                <a:gd name="connsiteY95" fmla="*/ 1271 h 10000"/>
                <a:gd name="connsiteX96" fmla="*/ 6285 w 10363"/>
                <a:gd name="connsiteY96" fmla="*/ 1048 h 10000"/>
                <a:gd name="connsiteX97" fmla="*/ 6039 w 10363"/>
                <a:gd name="connsiteY97" fmla="*/ 946 h 10000"/>
                <a:gd name="connsiteX98" fmla="*/ 5598 w 10363"/>
                <a:gd name="connsiteY98" fmla="*/ 566 h 10000"/>
                <a:gd name="connsiteX99" fmla="*/ 5262 w 10363"/>
                <a:gd name="connsiteY99" fmla="*/ 297 h 10000"/>
                <a:gd name="connsiteX100" fmla="*/ 5002 w 10363"/>
                <a:gd name="connsiteY100" fmla="*/ 130 h 10000"/>
                <a:gd name="connsiteX101" fmla="*/ 4639 w 10363"/>
                <a:gd name="connsiteY101" fmla="*/ 74 h 10000"/>
                <a:gd name="connsiteX102" fmla="*/ 4211 w 10363"/>
                <a:gd name="connsiteY102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03 w 10363"/>
                <a:gd name="connsiteY56" fmla="*/ 8525 h 10000"/>
                <a:gd name="connsiteX57" fmla="*/ 9591 w 10363"/>
                <a:gd name="connsiteY57" fmla="*/ 8414 h 10000"/>
                <a:gd name="connsiteX58" fmla="*/ 9681 w 10363"/>
                <a:gd name="connsiteY58" fmla="*/ 8312 h 10000"/>
                <a:gd name="connsiteX59" fmla="*/ 9733 w 10363"/>
                <a:gd name="connsiteY59" fmla="*/ 8228 h 10000"/>
                <a:gd name="connsiteX60" fmla="*/ 9707 w 10363"/>
                <a:gd name="connsiteY60" fmla="*/ 8145 h 10000"/>
                <a:gd name="connsiteX61" fmla="*/ 9616 w 10363"/>
                <a:gd name="connsiteY61" fmla="*/ 8015 h 10000"/>
                <a:gd name="connsiteX62" fmla="*/ 10035 w 10363"/>
                <a:gd name="connsiteY62" fmla="*/ 7921 h 10000"/>
                <a:gd name="connsiteX63" fmla="*/ 10300 w 10363"/>
                <a:gd name="connsiteY63" fmla="*/ 7659 h 10000"/>
                <a:gd name="connsiteX64" fmla="*/ 10144 w 10363"/>
                <a:gd name="connsiteY64" fmla="*/ 7270 h 10000"/>
                <a:gd name="connsiteX65" fmla="*/ 10182 w 10363"/>
                <a:gd name="connsiteY65" fmla="*/ 6946 h 10000"/>
                <a:gd name="connsiteX66" fmla="*/ 10310 w 10363"/>
                <a:gd name="connsiteY66" fmla="*/ 6611 h 10000"/>
                <a:gd name="connsiteX67" fmla="*/ 10000 w 10363"/>
                <a:gd name="connsiteY67" fmla="*/ 6186 h 10000"/>
                <a:gd name="connsiteX68" fmla="*/ 9266 w 10363"/>
                <a:gd name="connsiteY68" fmla="*/ 5853 h 10000"/>
                <a:gd name="connsiteX69" fmla="*/ 8734 w 10363"/>
                <a:gd name="connsiteY69" fmla="*/ 5881 h 10000"/>
                <a:gd name="connsiteX70" fmla="*/ 8462 w 10363"/>
                <a:gd name="connsiteY70" fmla="*/ 5714 h 10000"/>
                <a:gd name="connsiteX71" fmla="*/ 8489 w 10363"/>
                <a:gd name="connsiteY71" fmla="*/ 5028 h 10000"/>
                <a:gd name="connsiteX72" fmla="*/ 8113 w 10363"/>
                <a:gd name="connsiteY72" fmla="*/ 5278 h 10000"/>
                <a:gd name="connsiteX73" fmla="*/ 7387 w 10363"/>
                <a:gd name="connsiteY73" fmla="*/ 5436 h 10000"/>
                <a:gd name="connsiteX74" fmla="*/ 7075 w 10363"/>
                <a:gd name="connsiteY74" fmla="*/ 5111 h 10000"/>
                <a:gd name="connsiteX75" fmla="*/ 6661 w 10363"/>
                <a:gd name="connsiteY75" fmla="*/ 5121 h 10000"/>
                <a:gd name="connsiteX76" fmla="*/ 6532 w 10363"/>
                <a:gd name="connsiteY76" fmla="*/ 5102 h 10000"/>
                <a:gd name="connsiteX77" fmla="*/ 6623 w 10363"/>
                <a:gd name="connsiteY77" fmla="*/ 4879 h 10000"/>
                <a:gd name="connsiteX78" fmla="*/ 6013 w 10363"/>
                <a:gd name="connsiteY78" fmla="*/ 4323 h 10000"/>
                <a:gd name="connsiteX79" fmla="*/ 5948 w 10363"/>
                <a:gd name="connsiteY79" fmla="*/ 4156 h 10000"/>
                <a:gd name="connsiteX80" fmla="*/ 6000 w 10363"/>
                <a:gd name="connsiteY80" fmla="*/ 3998 h 10000"/>
                <a:gd name="connsiteX81" fmla="*/ 6220 w 10363"/>
                <a:gd name="connsiteY81" fmla="*/ 3599 h 10000"/>
                <a:gd name="connsiteX82" fmla="*/ 6545 w 10363"/>
                <a:gd name="connsiteY82" fmla="*/ 2978 h 10000"/>
                <a:gd name="connsiteX83" fmla="*/ 7193 w 10363"/>
                <a:gd name="connsiteY83" fmla="*/ 2440 h 10000"/>
                <a:gd name="connsiteX84" fmla="*/ 8255 w 10363"/>
                <a:gd name="connsiteY84" fmla="*/ 2134 h 10000"/>
                <a:gd name="connsiteX85" fmla="*/ 8605 w 10363"/>
                <a:gd name="connsiteY85" fmla="*/ 2059 h 10000"/>
                <a:gd name="connsiteX86" fmla="*/ 8476 w 10363"/>
                <a:gd name="connsiteY86" fmla="*/ 1902 h 10000"/>
                <a:gd name="connsiteX87" fmla="*/ 8204 w 10363"/>
                <a:gd name="connsiteY87" fmla="*/ 1911 h 10000"/>
                <a:gd name="connsiteX88" fmla="*/ 8527 w 10363"/>
                <a:gd name="connsiteY88" fmla="*/ 1614 h 10000"/>
                <a:gd name="connsiteX89" fmla="*/ 8618 w 10363"/>
                <a:gd name="connsiteY89" fmla="*/ 1354 h 10000"/>
                <a:gd name="connsiteX90" fmla="*/ 8217 w 10363"/>
                <a:gd name="connsiteY90" fmla="*/ 1160 h 10000"/>
                <a:gd name="connsiteX91" fmla="*/ 8022 w 10363"/>
                <a:gd name="connsiteY91" fmla="*/ 1095 h 10000"/>
                <a:gd name="connsiteX92" fmla="*/ 7672 w 10363"/>
                <a:gd name="connsiteY92" fmla="*/ 1178 h 10000"/>
                <a:gd name="connsiteX93" fmla="*/ 7413 w 10363"/>
                <a:gd name="connsiteY93" fmla="*/ 1076 h 10000"/>
                <a:gd name="connsiteX94" fmla="*/ 7089 w 10363"/>
                <a:gd name="connsiteY94" fmla="*/ 1215 h 10000"/>
                <a:gd name="connsiteX95" fmla="*/ 6570 w 10363"/>
                <a:gd name="connsiteY95" fmla="*/ 1271 h 10000"/>
                <a:gd name="connsiteX96" fmla="*/ 6285 w 10363"/>
                <a:gd name="connsiteY96" fmla="*/ 1048 h 10000"/>
                <a:gd name="connsiteX97" fmla="*/ 6039 w 10363"/>
                <a:gd name="connsiteY97" fmla="*/ 946 h 10000"/>
                <a:gd name="connsiteX98" fmla="*/ 5598 w 10363"/>
                <a:gd name="connsiteY98" fmla="*/ 566 h 10000"/>
                <a:gd name="connsiteX99" fmla="*/ 5262 w 10363"/>
                <a:gd name="connsiteY99" fmla="*/ 297 h 10000"/>
                <a:gd name="connsiteX100" fmla="*/ 5002 w 10363"/>
                <a:gd name="connsiteY100" fmla="*/ 130 h 10000"/>
                <a:gd name="connsiteX101" fmla="*/ 4639 w 10363"/>
                <a:gd name="connsiteY101" fmla="*/ 74 h 10000"/>
                <a:gd name="connsiteX102" fmla="*/ 4211 w 10363"/>
                <a:gd name="connsiteY102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03 w 10363"/>
                <a:gd name="connsiteY56" fmla="*/ 8525 h 10000"/>
                <a:gd name="connsiteX57" fmla="*/ 9591 w 10363"/>
                <a:gd name="connsiteY57" fmla="*/ 8414 h 10000"/>
                <a:gd name="connsiteX58" fmla="*/ 9681 w 10363"/>
                <a:gd name="connsiteY58" fmla="*/ 8312 h 10000"/>
                <a:gd name="connsiteX59" fmla="*/ 9733 w 10363"/>
                <a:gd name="connsiteY59" fmla="*/ 8228 h 10000"/>
                <a:gd name="connsiteX60" fmla="*/ 9616 w 10363"/>
                <a:gd name="connsiteY60" fmla="*/ 8015 h 10000"/>
                <a:gd name="connsiteX61" fmla="*/ 10035 w 10363"/>
                <a:gd name="connsiteY61" fmla="*/ 7921 h 10000"/>
                <a:gd name="connsiteX62" fmla="*/ 10300 w 10363"/>
                <a:gd name="connsiteY62" fmla="*/ 7659 h 10000"/>
                <a:gd name="connsiteX63" fmla="*/ 10144 w 10363"/>
                <a:gd name="connsiteY63" fmla="*/ 7270 h 10000"/>
                <a:gd name="connsiteX64" fmla="*/ 10182 w 10363"/>
                <a:gd name="connsiteY64" fmla="*/ 6946 h 10000"/>
                <a:gd name="connsiteX65" fmla="*/ 10310 w 10363"/>
                <a:gd name="connsiteY65" fmla="*/ 6611 h 10000"/>
                <a:gd name="connsiteX66" fmla="*/ 10000 w 10363"/>
                <a:gd name="connsiteY66" fmla="*/ 6186 h 10000"/>
                <a:gd name="connsiteX67" fmla="*/ 9266 w 10363"/>
                <a:gd name="connsiteY67" fmla="*/ 5853 h 10000"/>
                <a:gd name="connsiteX68" fmla="*/ 8734 w 10363"/>
                <a:gd name="connsiteY68" fmla="*/ 5881 h 10000"/>
                <a:gd name="connsiteX69" fmla="*/ 8462 w 10363"/>
                <a:gd name="connsiteY69" fmla="*/ 5714 h 10000"/>
                <a:gd name="connsiteX70" fmla="*/ 8489 w 10363"/>
                <a:gd name="connsiteY70" fmla="*/ 5028 h 10000"/>
                <a:gd name="connsiteX71" fmla="*/ 8113 w 10363"/>
                <a:gd name="connsiteY71" fmla="*/ 5278 h 10000"/>
                <a:gd name="connsiteX72" fmla="*/ 7387 w 10363"/>
                <a:gd name="connsiteY72" fmla="*/ 5436 h 10000"/>
                <a:gd name="connsiteX73" fmla="*/ 7075 w 10363"/>
                <a:gd name="connsiteY73" fmla="*/ 5111 h 10000"/>
                <a:gd name="connsiteX74" fmla="*/ 6661 w 10363"/>
                <a:gd name="connsiteY74" fmla="*/ 5121 h 10000"/>
                <a:gd name="connsiteX75" fmla="*/ 6532 w 10363"/>
                <a:gd name="connsiteY75" fmla="*/ 5102 h 10000"/>
                <a:gd name="connsiteX76" fmla="*/ 6623 w 10363"/>
                <a:gd name="connsiteY76" fmla="*/ 4879 h 10000"/>
                <a:gd name="connsiteX77" fmla="*/ 6013 w 10363"/>
                <a:gd name="connsiteY77" fmla="*/ 4323 h 10000"/>
                <a:gd name="connsiteX78" fmla="*/ 5948 w 10363"/>
                <a:gd name="connsiteY78" fmla="*/ 4156 h 10000"/>
                <a:gd name="connsiteX79" fmla="*/ 6000 w 10363"/>
                <a:gd name="connsiteY79" fmla="*/ 3998 h 10000"/>
                <a:gd name="connsiteX80" fmla="*/ 6220 w 10363"/>
                <a:gd name="connsiteY80" fmla="*/ 3599 h 10000"/>
                <a:gd name="connsiteX81" fmla="*/ 6545 w 10363"/>
                <a:gd name="connsiteY81" fmla="*/ 2978 h 10000"/>
                <a:gd name="connsiteX82" fmla="*/ 7193 w 10363"/>
                <a:gd name="connsiteY82" fmla="*/ 2440 h 10000"/>
                <a:gd name="connsiteX83" fmla="*/ 8255 w 10363"/>
                <a:gd name="connsiteY83" fmla="*/ 2134 h 10000"/>
                <a:gd name="connsiteX84" fmla="*/ 8605 w 10363"/>
                <a:gd name="connsiteY84" fmla="*/ 2059 h 10000"/>
                <a:gd name="connsiteX85" fmla="*/ 8476 w 10363"/>
                <a:gd name="connsiteY85" fmla="*/ 1902 h 10000"/>
                <a:gd name="connsiteX86" fmla="*/ 8204 w 10363"/>
                <a:gd name="connsiteY86" fmla="*/ 1911 h 10000"/>
                <a:gd name="connsiteX87" fmla="*/ 8527 w 10363"/>
                <a:gd name="connsiteY87" fmla="*/ 1614 h 10000"/>
                <a:gd name="connsiteX88" fmla="*/ 8618 w 10363"/>
                <a:gd name="connsiteY88" fmla="*/ 1354 h 10000"/>
                <a:gd name="connsiteX89" fmla="*/ 8217 w 10363"/>
                <a:gd name="connsiteY89" fmla="*/ 1160 h 10000"/>
                <a:gd name="connsiteX90" fmla="*/ 8022 w 10363"/>
                <a:gd name="connsiteY90" fmla="*/ 1095 h 10000"/>
                <a:gd name="connsiteX91" fmla="*/ 7672 w 10363"/>
                <a:gd name="connsiteY91" fmla="*/ 1178 h 10000"/>
                <a:gd name="connsiteX92" fmla="*/ 7413 w 10363"/>
                <a:gd name="connsiteY92" fmla="*/ 1076 h 10000"/>
                <a:gd name="connsiteX93" fmla="*/ 7089 w 10363"/>
                <a:gd name="connsiteY93" fmla="*/ 1215 h 10000"/>
                <a:gd name="connsiteX94" fmla="*/ 6570 w 10363"/>
                <a:gd name="connsiteY94" fmla="*/ 1271 h 10000"/>
                <a:gd name="connsiteX95" fmla="*/ 6285 w 10363"/>
                <a:gd name="connsiteY95" fmla="*/ 1048 h 10000"/>
                <a:gd name="connsiteX96" fmla="*/ 6039 w 10363"/>
                <a:gd name="connsiteY96" fmla="*/ 946 h 10000"/>
                <a:gd name="connsiteX97" fmla="*/ 5598 w 10363"/>
                <a:gd name="connsiteY97" fmla="*/ 566 h 10000"/>
                <a:gd name="connsiteX98" fmla="*/ 5262 w 10363"/>
                <a:gd name="connsiteY98" fmla="*/ 297 h 10000"/>
                <a:gd name="connsiteX99" fmla="*/ 5002 w 10363"/>
                <a:gd name="connsiteY99" fmla="*/ 130 h 10000"/>
                <a:gd name="connsiteX100" fmla="*/ 4639 w 10363"/>
                <a:gd name="connsiteY100" fmla="*/ 74 h 10000"/>
                <a:gd name="connsiteX101" fmla="*/ 4211 w 10363"/>
                <a:gd name="connsiteY101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03 w 10363"/>
                <a:gd name="connsiteY56" fmla="*/ 8525 h 10000"/>
                <a:gd name="connsiteX57" fmla="*/ 9681 w 10363"/>
                <a:gd name="connsiteY57" fmla="*/ 8312 h 10000"/>
                <a:gd name="connsiteX58" fmla="*/ 9733 w 10363"/>
                <a:gd name="connsiteY58" fmla="*/ 8228 h 10000"/>
                <a:gd name="connsiteX59" fmla="*/ 9616 w 10363"/>
                <a:gd name="connsiteY59" fmla="*/ 8015 h 10000"/>
                <a:gd name="connsiteX60" fmla="*/ 10035 w 10363"/>
                <a:gd name="connsiteY60" fmla="*/ 7921 h 10000"/>
                <a:gd name="connsiteX61" fmla="*/ 10300 w 10363"/>
                <a:gd name="connsiteY61" fmla="*/ 7659 h 10000"/>
                <a:gd name="connsiteX62" fmla="*/ 10144 w 10363"/>
                <a:gd name="connsiteY62" fmla="*/ 7270 h 10000"/>
                <a:gd name="connsiteX63" fmla="*/ 10182 w 10363"/>
                <a:gd name="connsiteY63" fmla="*/ 6946 h 10000"/>
                <a:gd name="connsiteX64" fmla="*/ 10310 w 10363"/>
                <a:gd name="connsiteY64" fmla="*/ 6611 h 10000"/>
                <a:gd name="connsiteX65" fmla="*/ 10000 w 10363"/>
                <a:gd name="connsiteY65" fmla="*/ 6186 h 10000"/>
                <a:gd name="connsiteX66" fmla="*/ 9266 w 10363"/>
                <a:gd name="connsiteY66" fmla="*/ 5853 h 10000"/>
                <a:gd name="connsiteX67" fmla="*/ 8734 w 10363"/>
                <a:gd name="connsiteY67" fmla="*/ 5881 h 10000"/>
                <a:gd name="connsiteX68" fmla="*/ 8462 w 10363"/>
                <a:gd name="connsiteY68" fmla="*/ 5714 h 10000"/>
                <a:gd name="connsiteX69" fmla="*/ 8489 w 10363"/>
                <a:gd name="connsiteY69" fmla="*/ 5028 h 10000"/>
                <a:gd name="connsiteX70" fmla="*/ 8113 w 10363"/>
                <a:gd name="connsiteY70" fmla="*/ 5278 h 10000"/>
                <a:gd name="connsiteX71" fmla="*/ 7387 w 10363"/>
                <a:gd name="connsiteY71" fmla="*/ 5436 h 10000"/>
                <a:gd name="connsiteX72" fmla="*/ 7075 w 10363"/>
                <a:gd name="connsiteY72" fmla="*/ 5111 h 10000"/>
                <a:gd name="connsiteX73" fmla="*/ 6661 w 10363"/>
                <a:gd name="connsiteY73" fmla="*/ 5121 h 10000"/>
                <a:gd name="connsiteX74" fmla="*/ 6532 w 10363"/>
                <a:gd name="connsiteY74" fmla="*/ 5102 h 10000"/>
                <a:gd name="connsiteX75" fmla="*/ 6623 w 10363"/>
                <a:gd name="connsiteY75" fmla="*/ 4879 h 10000"/>
                <a:gd name="connsiteX76" fmla="*/ 6013 w 10363"/>
                <a:gd name="connsiteY76" fmla="*/ 4323 h 10000"/>
                <a:gd name="connsiteX77" fmla="*/ 5948 w 10363"/>
                <a:gd name="connsiteY77" fmla="*/ 4156 h 10000"/>
                <a:gd name="connsiteX78" fmla="*/ 6000 w 10363"/>
                <a:gd name="connsiteY78" fmla="*/ 3998 h 10000"/>
                <a:gd name="connsiteX79" fmla="*/ 6220 w 10363"/>
                <a:gd name="connsiteY79" fmla="*/ 3599 h 10000"/>
                <a:gd name="connsiteX80" fmla="*/ 6545 w 10363"/>
                <a:gd name="connsiteY80" fmla="*/ 2978 h 10000"/>
                <a:gd name="connsiteX81" fmla="*/ 7193 w 10363"/>
                <a:gd name="connsiteY81" fmla="*/ 2440 h 10000"/>
                <a:gd name="connsiteX82" fmla="*/ 8255 w 10363"/>
                <a:gd name="connsiteY82" fmla="*/ 2134 h 10000"/>
                <a:gd name="connsiteX83" fmla="*/ 8605 w 10363"/>
                <a:gd name="connsiteY83" fmla="*/ 2059 h 10000"/>
                <a:gd name="connsiteX84" fmla="*/ 8476 w 10363"/>
                <a:gd name="connsiteY84" fmla="*/ 1902 h 10000"/>
                <a:gd name="connsiteX85" fmla="*/ 8204 w 10363"/>
                <a:gd name="connsiteY85" fmla="*/ 1911 h 10000"/>
                <a:gd name="connsiteX86" fmla="*/ 8527 w 10363"/>
                <a:gd name="connsiteY86" fmla="*/ 1614 h 10000"/>
                <a:gd name="connsiteX87" fmla="*/ 8618 w 10363"/>
                <a:gd name="connsiteY87" fmla="*/ 1354 h 10000"/>
                <a:gd name="connsiteX88" fmla="*/ 8217 w 10363"/>
                <a:gd name="connsiteY88" fmla="*/ 1160 h 10000"/>
                <a:gd name="connsiteX89" fmla="*/ 8022 w 10363"/>
                <a:gd name="connsiteY89" fmla="*/ 1095 h 10000"/>
                <a:gd name="connsiteX90" fmla="*/ 7672 w 10363"/>
                <a:gd name="connsiteY90" fmla="*/ 1178 h 10000"/>
                <a:gd name="connsiteX91" fmla="*/ 7413 w 10363"/>
                <a:gd name="connsiteY91" fmla="*/ 1076 h 10000"/>
                <a:gd name="connsiteX92" fmla="*/ 7089 w 10363"/>
                <a:gd name="connsiteY92" fmla="*/ 1215 h 10000"/>
                <a:gd name="connsiteX93" fmla="*/ 6570 w 10363"/>
                <a:gd name="connsiteY93" fmla="*/ 1271 h 10000"/>
                <a:gd name="connsiteX94" fmla="*/ 6285 w 10363"/>
                <a:gd name="connsiteY94" fmla="*/ 1048 h 10000"/>
                <a:gd name="connsiteX95" fmla="*/ 6039 w 10363"/>
                <a:gd name="connsiteY95" fmla="*/ 946 h 10000"/>
                <a:gd name="connsiteX96" fmla="*/ 5598 w 10363"/>
                <a:gd name="connsiteY96" fmla="*/ 566 h 10000"/>
                <a:gd name="connsiteX97" fmla="*/ 5262 w 10363"/>
                <a:gd name="connsiteY97" fmla="*/ 297 h 10000"/>
                <a:gd name="connsiteX98" fmla="*/ 5002 w 10363"/>
                <a:gd name="connsiteY98" fmla="*/ 130 h 10000"/>
                <a:gd name="connsiteX99" fmla="*/ 4639 w 10363"/>
                <a:gd name="connsiteY99" fmla="*/ 74 h 10000"/>
                <a:gd name="connsiteX100" fmla="*/ 4211 w 10363"/>
                <a:gd name="connsiteY100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81 w 10363"/>
                <a:gd name="connsiteY56" fmla="*/ 8312 h 10000"/>
                <a:gd name="connsiteX57" fmla="*/ 9733 w 10363"/>
                <a:gd name="connsiteY57" fmla="*/ 8228 h 10000"/>
                <a:gd name="connsiteX58" fmla="*/ 9616 w 10363"/>
                <a:gd name="connsiteY58" fmla="*/ 8015 h 10000"/>
                <a:gd name="connsiteX59" fmla="*/ 10035 w 10363"/>
                <a:gd name="connsiteY59" fmla="*/ 7921 h 10000"/>
                <a:gd name="connsiteX60" fmla="*/ 10300 w 10363"/>
                <a:gd name="connsiteY60" fmla="*/ 7659 h 10000"/>
                <a:gd name="connsiteX61" fmla="*/ 10144 w 10363"/>
                <a:gd name="connsiteY61" fmla="*/ 7270 h 10000"/>
                <a:gd name="connsiteX62" fmla="*/ 10182 w 10363"/>
                <a:gd name="connsiteY62" fmla="*/ 6946 h 10000"/>
                <a:gd name="connsiteX63" fmla="*/ 10310 w 10363"/>
                <a:gd name="connsiteY63" fmla="*/ 6611 h 10000"/>
                <a:gd name="connsiteX64" fmla="*/ 10000 w 10363"/>
                <a:gd name="connsiteY64" fmla="*/ 6186 h 10000"/>
                <a:gd name="connsiteX65" fmla="*/ 9266 w 10363"/>
                <a:gd name="connsiteY65" fmla="*/ 5853 h 10000"/>
                <a:gd name="connsiteX66" fmla="*/ 8734 w 10363"/>
                <a:gd name="connsiteY66" fmla="*/ 5881 h 10000"/>
                <a:gd name="connsiteX67" fmla="*/ 8462 w 10363"/>
                <a:gd name="connsiteY67" fmla="*/ 5714 h 10000"/>
                <a:gd name="connsiteX68" fmla="*/ 8489 w 10363"/>
                <a:gd name="connsiteY68" fmla="*/ 5028 h 10000"/>
                <a:gd name="connsiteX69" fmla="*/ 8113 w 10363"/>
                <a:gd name="connsiteY69" fmla="*/ 5278 h 10000"/>
                <a:gd name="connsiteX70" fmla="*/ 7387 w 10363"/>
                <a:gd name="connsiteY70" fmla="*/ 5436 h 10000"/>
                <a:gd name="connsiteX71" fmla="*/ 7075 w 10363"/>
                <a:gd name="connsiteY71" fmla="*/ 5111 h 10000"/>
                <a:gd name="connsiteX72" fmla="*/ 6661 w 10363"/>
                <a:gd name="connsiteY72" fmla="*/ 5121 h 10000"/>
                <a:gd name="connsiteX73" fmla="*/ 6532 w 10363"/>
                <a:gd name="connsiteY73" fmla="*/ 5102 h 10000"/>
                <a:gd name="connsiteX74" fmla="*/ 6623 w 10363"/>
                <a:gd name="connsiteY74" fmla="*/ 4879 h 10000"/>
                <a:gd name="connsiteX75" fmla="*/ 6013 w 10363"/>
                <a:gd name="connsiteY75" fmla="*/ 4323 h 10000"/>
                <a:gd name="connsiteX76" fmla="*/ 5948 w 10363"/>
                <a:gd name="connsiteY76" fmla="*/ 4156 h 10000"/>
                <a:gd name="connsiteX77" fmla="*/ 6000 w 10363"/>
                <a:gd name="connsiteY77" fmla="*/ 3998 h 10000"/>
                <a:gd name="connsiteX78" fmla="*/ 6220 w 10363"/>
                <a:gd name="connsiteY78" fmla="*/ 3599 h 10000"/>
                <a:gd name="connsiteX79" fmla="*/ 6545 w 10363"/>
                <a:gd name="connsiteY79" fmla="*/ 2978 h 10000"/>
                <a:gd name="connsiteX80" fmla="*/ 7193 w 10363"/>
                <a:gd name="connsiteY80" fmla="*/ 2440 h 10000"/>
                <a:gd name="connsiteX81" fmla="*/ 8255 w 10363"/>
                <a:gd name="connsiteY81" fmla="*/ 2134 h 10000"/>
                <a:gd name="connsiteX82" fmla="*/ 8605 w 10363"/>
                <a:gd name="connsiteY82" fmla="*/ 2059 h 10000"/>
                <a:gd name="connsiteX83" fmla="*/ 8476 w 10363"/>
                <a:gd name="connsiteY83" fmla="*/ 1902 h 10000"/>
                <a:gd name="connsiteX84" fmla="*/ 8204 w 10363"/>
                <a:gd name="connsiteY84" fmla="*/ 1911 h 10000"/>
                <a:gd name="connsiteX85" fmla="*/ 8527 w 10363"/>
                <a:gd name="connsiteY85" fmla="*/ 1614 h 10000"/>
                <a:gd name="connsiteX86" fmla="*/ 8618 w 10363"/>
                <a:gd name="connsiteY86" fmla="*/ 1354 h 10000"/>
                <a:gd name="connsiteX87" fmla="*/ 8217 w 10363"/>
                <a:gd name="connsiteY87" fmla="*/ 1160 h 10000"/>
                <a:gd name="connsiteX88" fmla="*/ 8022 w 10363"/>
                <a:gd name="connsiteY88" fmla="*/ 1095 h 10000"/>
                <a:gd name="connsiteX89" fmla="*/ 7672 w 10363"/>
                <a:gd name="connsiteY89" fmla="*/ 1178 h 10000"/>
                <a:gd name="connsiteX90" fmla="*/ 7413 w 10363"/>
                <a:gd name="connsiteY90" fmla="*/ 1076 h 10000"/>
                <a:gd name="connsiteX91" fmla="*/ 7089 w 10363"/>
                <a:gd name="connsiteY91" fmla="*/ 1215 h 10000"/>
                <a:gd name="connsiteX92" fmla="*/ 6570 w 10363"/>
                <a:gd name="connsiteY92" fmla="*/ 1271 h 10000"/>
                <a:gd name="connsiteX93" fmla="*/ 6285 w 10363"/>
                <a:gd name="connsiteY93" fmla="*/ 1048 h 10000"/>
                <a:gd name="connsiteX94" fmla="*/ 6039 w 10363"/>
                <a:gd name="connsiteY94" fmla="*/ 946 h 10000"/>
                <a:gd name="connsiteX95" fmla="*/ 5598 w 10363"/>
                <a:gd name="connsiteY95" fmla="*/ 566 h 10000"/>
                <a:gd name="connsiteX96" fmla="*/ 5262 w 10363"/>
                <a:gd name="connsiteY96" fmla="*/ 297 h 10000"/>
                <a:gd name="connsiteX97" fmla="*/ 5002 w 10363"/>
                <a:gd name="connsiteY97" fmla="*/ 130 h 10000"/>
                <a:gd name="connsiteX98" fmla="*/ 4639 w 10363"/>
                <a:gd name="connsiteY98" fmla="*/ 74 h 10000"/>
                <a:gd name="connsiteX99" fmla="*/ 4211 w 10363"/>
                <a:gd name="connsiteY99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29 w 10363"/>
                <a:gd name="connsiteY54" fmla="*/ 8618 h 10000"/>
                <a:gd name="connsiteX55" fmla="*/ 9681 w 10363"/>
                <a:gd name="connsiteY55" fmla="*/ 8312 h 10000"/>
                <a:gd name="connsiteX56" fmla="*/ 9733 w 10363"/>
                <a:gd name="connsiteY56" fmla="*/ 8228 h 10000"/>
                <a:gd name="connsiteX57" fmla="*/ 9616 w 10363"/>
                <a:gd name="connsiteY57" fmla="*/ 8015 h 10000"/>
                <a:gd name="connsiteX58" fmla="*/ 10035 w 10363"/>
                <a:gd name="connsiteY58" fmla="*/ 7921 h 10000"/>
                <a:gd name="connsiteX59" fmla="*/ 10300 w 10363"/>
                <a:gd name="connsiteY59" fmla="*/ 7659 h 10000"/>
                <a:gd name="connsiteX60" fmla="*/ 10144 w 10363"/>
                <a:gd name="connsiteY60" fmla="*/ 7270 h 10000"/>
                <a:gd name="connsiteX61" fmla="*/ 10182 w 10363"/>
                <a:gd name="connsiteY61" fmla="*/ 6946 h 10000"/>
                <a:gd name="connsiteX62" fmla="*/ 10310 w 10363"/>
                <a:gd name="connsiteY62" fmla="*/ 6611 h 10000"/>
                <a:gd name="connsiteX63" fmla="*/ 10000 w 10363"/>
                <a:gd name="connsiteY63" fmla="*/ 6186 h 10000"/>
                <a:gd name="connsiteX64" fmla="*/ 9266 w 10363"/>
                <a:gd name="connsiteY64" fmla="*/ 5853 h 10000"/>
                <a:gd name="connsiteX65" fmla="*/ 8734 w 10363"/>
                <a:gd name="connsiteY65" fmla="*/ 5881 h 10000"/>
                <a:gd name="connsiteX66" fmla="*/ 8462 w 10363"/>
                <a:gd name="connsiteY66" fmla="*/ 5714 h 10000"/>
                <a:gd name="connsiteX67" fmla="*/ 8489 w 10363"/>
                <a:gd name="connsiteY67" fmla="*/ 5028 h 10000"/>
                <a:gd name="connsiteX68" fmla="*/ 8113 w 10363"/>
                <a:gd name="connsiteY68" fmla="*/ 5278 h 10000"/>
                <a:gd name="connsiteX69" fmla="*/ 7387 w 10363"/>
                <a:gd name="connsiteY69" fmla="*/ 5436 h 10000"/>
                <a:gd name="connsiteX70" fmla="*/ 7075 w 10363"/>
                <a:gd name="connsiteY70" fmla="*/ 5111 h 10000"/>
                <a:gd name="connsiteX71" fmla="*/ 6661 w 10363"/>
                <a:gd name="connsiteY71" fmla="*/ 5121 h 10000"/>
                <a:gd name="connsiteX72" fmla="*/ 6532 w 10363"/>
                <a:gd name="connsiteY72" fmla="*/ 5102 h 10000"/>
                <a:gd name="connsiteX73" fmla="*/ 6623 w 10363"/>
                <a:gd name="connsiteY73" fmla="*/ 4879 h 10000"/>
                <a:gd name="connsiteX74" fmla="*/ 6013 w 10363"/>
                <a:gd name="connsiteY74" fmla="*/ 4323 h 10000"/>
                <a:gd name="connsiteX75" fmla="*/ 5948 w 10363"/>
                <a:gd name="connsiteY75" fmla="*/ 4156 h 10000"/>
                <a:gd name="connsiteX76" fmla="*/ 6000 w 10363"/>
                <a:gd name="connsiteY76" fmla="*/ 3998 h 10000"/>
                <a:gd name="connsiteX77" fmla="*/ 6220 w 10363"/>
                <a:gd name="connsiteY77" fmla="*/ 3599 h 10000"/>
                <a:gd name="connsiteX78" fmla="*/ 6545 w 10363"/>
                <a:gd name="connsiteY78" fmla="*/ 2978 h 10000"/>
                <a:gd name="connsiteX79" fmla="*/ 7193 w 10363"/>
                <a:gd name="connsiteY79" fmla="*/ 2440 h 10000"/>
                <a:gd name="connsiteX80" fmla="*/ 8255 w 10363"/>
                <a:gd name="connsiteY80" fmla="*/ 2134 h 10000"/>
                <a:gd name="connsiteX81" fmla="*/ 8605 w 10363"/>
                <a:gd name="connsiteY81" fmla="*/ 2059 h 10000"/>
                <a:gd name="connsiteX82" fmla="*/ 8476 w 10363"/>
                <a:gd name="connsiteY82" fmla="*/ 1902 h 10000"/>
                <a:gd name="connsiteX83" fmla="*/ 8204 w 10363"/>
                <a:gd name="connsiteY83" fmla="*/ 1911 h 10000"/>
                <a:gd name="connsiteX84" fmla="*/ 8527 w 10363"/>
                <a:gd name="connsiteY84" fmla="*/ 1614 h 10000"/>
                <a:gd name="connsiteX85" fmla="*/ 8618 w 10363"/>
                <a:gd name="connsiteY85" fmla="*/ 1354 h 10000"/>
                <a:gd name="connsiteX86" fmla="*/ 8217 w 10363"/>
                <a:gd name="connsiteY86" fmla="*/ 1160 h 10000"/>
                <a:gd name="connsiteX87" fmla="*/ 8022 w 10363"/>
                <a:gd name="connsiteY87" fmla="*/ 1095 h 10000"/>
                <a:gd name="connsiteX88" fmla="*/ 7672 w 10363"/>
                <a:gd name="connsiteY88" fmla="*/ 1178 h 10000"/>
                <a:gd name="connsiteX89" fmla="*/ 7413 w 10363"/>
                <a:gd name="connsiteY89" fmla="*/ 1076 h 10000"/>
                <a:gd name="connsiteX90" fmla="*/ 7089 w 10363"/>
                <a:gd name="connsiteY90" fmla="*/ 1215 h 10000"/>
                <a:gd name="connsiteX91" fmla="*/ 6570 w 10363"/>
                <a:gd name="connsiteY91" fmla="*/ 1271 h 10000"/>
                <a:gd name="connsiteX92" fmla="*/ 6285 w 10363"/>
                <a:gd name="connsiteY92" fmla="*/ 1048 h 10000"/>
                <a:gd name="connsiteX93" fmla="*/ 6039 w 10363"/>
                <a:gd name="connsiteY93" fmla="*/ 946 h 10000"/>
                <a:gd name="connsiteX94" fmla="*/ 5598 w 10363"/>
                <a:gd name="connsiteY94" fmla="*/ 566 h 10000"/>
                <a:gd name="connsiteX95" fmla="*/ 5262 w 10363"/>
                <a:gd name="connsiteY95" fmla="*/ 297 h 10000"/>
                <a:gd name="connsiteX96" fmla="*/ 5002 w 10363"/>
                <a:gd name="connsiteY96" fmla="*/ 130 h 10000"/>
                <a:gd name="connsiteX97" fmla="*/ 4639 w 10363"/>
                <a:gd name="connsiteY97" fmla="*/ 74 h 10000"/>
                <a:gd name="connsiteX98" fmla="*/ 4211 w 10363"/>
                <a:gd name="connsiteY98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10320 w 10363"/>
                <a:gd name="connsiteY53" fmla="*/ 8963 h 10000"/>
                <a:gd name="connsiteX54" fmla="*/ 9629 w 10363"/>
                <a:gd name="connsiteY54" fmla="*/ 8618 h 10000"/>
                <a:gd name="connsiteX55" fmla="*/ 9681 w 10363"/>
                <a:gd name="connsiteY55" fmla="*/ 8312 h 10000"/>
                <a:gd name="connsiteX56" fmla="*/ 9733 w 10363"/>
                <a:gd name="connsiteY56" fmla="*/ 8228 h 10000"/>
                <a:gd name="connsiteX57" fmla="*/ 9616 w 10363"/>
                <a:gd name="connsiteY57" fmla="*/ 8015 h 10000"/>
                <a:gd name="connsiteX58" fmla="*/ 10035 w 10363"/>
                <a:gd name="connsiteY58" fmla="*/ 7921 h 10000"/>
                <a:gd name="connsiteX59" fmla="*/ 10300 w 10363"/>
                <a:gd name="connsiteY59" fmla="*/ 7659 h 10000"/>
                <a:gd name="connsiteX60" fmla="*/ 10144 w 10363"/>
                <a:gd name="connsiteY60" fmla="*/ 7270 h 10000"/>
                <a:gd name="connsiteX61" fmla="*/ 10182 w 10363"/>
                <a:gd name="connsiteY61" fmla="*/ 6946 h 10000"/>
                <a:gd name="connsiteX62" fmla="*/ 10310 w 10363"/>
                <a:gd name="connsiteY62" fmla="*/ 6611 h 10000"/>
                <a:gd name="connsiteX63" fmla="*/ 10000 w 10363"/>
                <a:gd name="connsiteY63" fmla="*/ 6186 h 10000"/>
                <a:gd name="connsiteX64" fmla="*/ 9266 w 10363"/>
                <a:gd name="connsiteY64" fmla="*/ 5853 h 10000"/>
                <a:gd name="connsiteX65" fmla="*/ 8734 w 10363"/>
                <a:gd name="connsiteY65" fmla="*/ 5881 h 10000"/>
                <a:gd name="connsiteX66" fmla="*/ 8462 w 10363"/>
                <a:gd name="connsiteY66" fmla="*/ 5714 h 10000"/>
                <a:gd name="connsiteX67" fmla="*/ 8489 w 10363"/>
                <a:gd name="connsiteY67" fmla="*/ 5028 h 10000"/>
                <a:gd name="connsiteX68" fmla="*/ 8113 w 10363"/>
                <a:gd name="connsiteY68" fmla="*/ 5278 h 10000"/>
                <a:gd name="connsiteX69" fmla="*/ 7387 w 10363"/>
                <a:gd name="connsiteY69" fmla="*/ 5436 h 10000"/>
                <a:gd name="connsiteX70" fmla="*/ 7075 w 10363"/>
                <a:gd name="connsiteY70" fmla="*/ 5111 h 10000"/>
                <a:gd name="connsiteX71" fmla="*/ 6661 w 10363"/>
                <a:gd name="connsiteY71" fmla="*/ 5121 h 10000"/>
                <a:gd name="connsiteX72" fmla="*/ 6532 w 10363"/>
                <a:gd name="connsiteY72" fmla="*/ 5102 h 10000"/>
                <a:gd name="connsiteX73" fmla="*/ 6623 w 10363"/>
                <a:gd name="connsiteY73" fmla="*/ 4879 h 10000"/>
                <a:gd name="connsiteX74" fmla="*/ 6013 w 10363"/>
                <a:gd name="connsiteY74" fmla="*/ 4323 h 10000"/>
                <a:gd name="connsiteX75" fmla="*/ 5948 w 10363"/>
                <a:gd name="connsiteY75" fmla="*/ 4156 h 10000"/>
                <a:gd name="connsiteX76" fmla="*/ 6000 w 10363"/>
                <a:gd name="connsiteY76" fmla="*/ 3998 h 10000"/>
                <a:gd name="connsiteX77" fmla="*/ 6220 w 10363"/>
                <a:gd name="connsiteY77" fmla="*/ 3599 h 10000"/>
                <a:gd name="connsiteX78" fmla="*/ 6545 w 10363"/>
                <a:gd name="connsiteY78" fmla="*/ 2978 h 10000"/>
                <a:gd name="connsiteX79" fmla="*/ 7193 w 10363"/>
                <a:gd name="connsiteY79" fmla="*/ 2440 h 10000"/>
                <a:gd name="connsiteX80" fmla="*/ 8255 w 10363"/>
                <a:gd name="connsiteY80" fmla="*/ 2134 h 10000"/>
                <a:gd name="connsiteX81" fmla="*/ 8605 w 10363"/>
                <a:gd name="connsiteY81" fmla="*/ 2059 h 10000"/>
                <a:gd name="connsiteX82" fmla="*/ 8476 w 10363"/>
                <a:gd name="connsiteY82" fmla="*/ 1902 h 10000"/>
                <a:gd name="connsiteX83" fmla="*/ 8204 w 10363"/>
                <a:gd name="connsiteY83" fmla="*/ 1911 h 10000"/>
                <a:gd name="connsiteX84" fmla="*/ 8527 w 10363"/>
                <a:gd name="connsiteY84" fmla="*/ 1614 h 10000"/>
                <a:gd name="connsiteX85" fmla="*/ 8618 w 10363"/>
                <a:gd name="connsiteY85" fmla="*/ 1354 h 10000"/>
                <a:gd name="connsiteX86" fmla="*/ 8217 w 10363"/>
                <a:gd name="connsiteY86" fmla="*/ 1160 h 10000"/>
                <a:gd name="connsiteX87" fmla="*/ 8022 w 10363"/>
                <a:gd name="connsiteY87" fmla="*/ 1095 h 10000"/>
                <a:gd name="connsiteX88" fmla="*/ 7672 w 10363"/>
                <a:gd name="connsiteY88" fmla="*/ 1178 h 10000"/>
                <a:gd name="connsiteX89" fmla="*/ 7413 w 10363"/>
                <a:gd name="connsiteY89" fmla="*/ 1076 h 10000"/>
                <a:gd name="connsiteX90" fmla="*/ 7089 w 10363"/>
                <a:gd name="connsiteY90" fmla="*/ 1215 h 10000"/>
                <a:gd name="connsiteX91" fmla="*/ 6570 w 10363"/>
                <a:gd name="connsiteY91" fmla="*/ 1271 h 10000"/>
                <a:gd name="connsiteX92" fmla="*/ 6285 w 10363"/>
                <a:gd name="connsiteY92" fmla="*/ 1048 h 10000"/>
                <a:gd name="connsiteX93" fmla="*/ 6039 w 10363"/>
                <a:gd name="connsiteY93" fmla="*/ 946 h 10000"/>
                <a:gd name="connsiteX94" fmla="*/ 5598 w 10363"/>
                <a:gd name="connsiteY94" fmla="*/ 566 h 10000"/>
                <a:gd name="connsiteX95" fmla="*/ 5262 w 10363"/>
                <a:gd name="connsiteY95" fmla="*/ 297 h 10000"/>
                <a:gd name="connsiteX96" fmla="*/ 5002 w 10363"/>
                <a:gd name="connsiteY96" fmla="*/ 130 h 10000"/>
                <a:gd name="connsiteX97" fmla="*/ 4639 w 10363"/>
                <a:gd name="connsiteY97" fmla="*/ 74 h 10000"/>
                <a:gd name="connsiteX98" fmla="*/ 4211 w 10363"/>
                <a:gd name="connsiteY98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10320 w 10363"/>
                <a:gd name="connsiteY53" fmla="*/ 8963 h 10000"/>
                <a:gd name="connsiteX54" fmla="*/ 9975 w 10363"/>
                <a:gd name="connsiteY54" fmla="*/ 8631 h 10000"/>
                <a:gd name="connsiteX55" fmla="*/ 9681 w 10363"/>
                <a:gd name="connsiteY55" fmla="*/ 8312 h 10000"/>
                <a:gd name="connsiteX56" fmla="*/ 9733 w 10363"/>
                <a:gd name="connsiteY56" fmla="*/ 8228 h 10000"/>
                <a:gd name="connsiteX57" fmla="*/ 9616 w 10363"/>
                <a:gd name="connsiteY57" fmla="*/ 8015 h 10000"/>
                <a:gd name="connsiteX58" fmla="*/ 10035 w 10363"/>
                <a:gd name="connsiteY58" fmla="*/ 7921 h 10000"/>
                <a:gd name="connsiteX59" fmla="*/ 10300 w 10363"/>
                <a:gd name="connsiteY59" fmla="*/ 7659 h 10000"/>
                <a:gd name="connsiteX60" fmla="*/ 10144 w 10363"/>
                <a:gd name="connsiteY60" fmla="*/ 7270 h 10000"/>
                <a:gd name="connsiteX61" fmla="*/ 10182 w 10363"/>
                <a:gd name="connsiteY61" fmla="*/ 6946 h 10000"/>
                <a:gd name="connsiteX62" fmla="*/ 10310 w 10363"/>
                <a:gd name="connsiteY62" fmla="*/ 6611 h 10000"/>
                <a:gd name="connsiteX63" fmla="*/ 10000 w 10363"/>
                <a:gd name="connsiteY63" fmla="*/ 6186 h 10000"/>
                <a:gd name="connsiteX64" fmla="*/ 9266 w 10363"/>
                <a:gd name="connsiteY64" fmla="*/ 5853 h 10000"/>
                <a:gd name="connsiteX65" fmla="*/ 8734 w 10363"/>
                <a:gd name="connsiteY65" fmla="*/ 5881 h 10000"/>
                <a:gd name="connsiteX66" fmla="*/ 8462 w 10363"/>
                <a:gd name="connsiteY66" fmla="*/ 5714 h 10000"/>
                <a:gd name="connsiteX67" fmla="*/ 8489 w 10363"/>
                <a:gd name="connsiteY67" fmla="*/ 5028 h 10000"/>
                <a:gd name="connsiteX68" fmla="*/ 8113 w 10363"/>
                <a:gd name="connsiteY68" fmla="*/ 5278 h 10000"/>
                <a:gd name="connsiteX69" fmla="*/ 7387 w 10363"/>
                <a:gd name="connsiteY69" fmla="*/ 5436 h 10000"/>
                <a:gd name="connsiteX70" fmla="*/ 7075 w 10363"/>
                <a:gd name="connsiteY70" fmla="*/ 5111 h 10000"/>
                <a:gd name="connsiteX71" fmla="*/ 6661 w 10363"/>
                <a:gd name="connsiteY71" fmla="*/ 5121 h 10000"/>
                <a:gd name="connsiteX72" fmla="*/ 6532 w 10363"/>
                <a:gd name="connsiteY72" fmla="*/ 5102 h 10000"/>
                <a:gd name="connsiteX73" fmla="*/ 6623 w 10363"/>
                <a:gd name="connsiteY73" fmla="*/ 4879 h 10000"/>
                <a:gd name="connsiteX74" fmla="*/ 6013 w 10363"/>
                <a:gd name="connsiteY74" fmla="*/ 4323 h 10000"/>
                <a:gd name="connsiteX75" fmla="*/ 5948 w 10363"/>
                <a:gd name="connsiteY75" fmla="*/ 4156 h 10000"/>
                <a:gd name="connsiteX76" fmla="*/ 6000 w 10363"/>
                <a:gd name="connsiteY76" fmla="*/ 3998 h 10000"/>
                <a:gd name="connsiteX77" fmla="*/ 6220 w 10363"/>
                <a:gd name="connsiteY77" fmla="*/ 3599 h 10000"/>
                <a:gd name="connsiteX78" fmla="*/ 6545 w 10363"/>
                <a:gd name="connsiteY78" fmla="*/ 2978 h 10000"/>
                <a:gd name="connsiteX79" fmla="*/ 7193 w 10363"/>
                <a:gd name="connsiteY79" fmla="*/ 2440 h 10000"/>
                <a:gd name="connsiteX80" fmla="*/ 8255 w 10363"/>
                <a:gd name="connsiteY80" fmla="*/ 2134 h 10000"/>
                <a:gd name="connsiteX81" fmla="*/ 8605 w 10363"/>
                <a:gd name="connsiteY81" fmla="*/ 2059 h 10000"/>
                <a:gd name="connsiteX82" fmla="*/ 8476 w 10363"/>
                <a:gd name="connsiteY82" fmla="*/ 1902 h 10000"/>
                <a:gd name="connsiteX83" fmla="*/ 8204 w 10363"/>
                <a:gd name="connsiteY83" fmla="*/ 1911 h 10000"/>
                <a:gd name="connsiteX84" fmla="*/ 8527 w 10363"/>
                <a:gd name="connsiteY84" fmla="*/ 1614 h 10000"/>
                <a:gd name="connsiteX85" fmla="*/ 8618 w 10363"/>
                <a:gd name="connsiteY85" fmla="*/ 1354 h 10000"/>
                <a:gd name="connsiteX86" fmla="*/ 8217 w 10363"/>
                <a:gd name="connsiteY86" fmla="*/ 1160 h 10000"/>
                <a:gd name="connsiteX87" fmla="*/ 8022 w 10363"/>
                <a:gd name="connsiteY87" fmla="*/ 1095 h 10000"/>
                <a:gd name="connsiteX88" fmla="*/ 7672 w 10363"/>
                <a:gd name="connsiteY88" fmla="*/ 1178 h 10000"/>
                <a:gd name="connsiteX89" fmla="*/ 7413 w 10363"/>
                <a:gd name="connsiteY89" fmla="*/ 1076 h 10000"/>
                <a:gd name="connsiteX90" fmla="*/ 7089 w 10363"/>
                <a:gd name="connsiteY90" fmla="*/ 1215 h 10000"/>
                <a:gd name="connsiteX91" fmla="*/ 6570 w 10363"/>
                <a:gd name="connsiteY91" fmla="*/ 1271 h 10000"/>
                <a:gd name="connsiteX92" fmla="*/ 6285 w 10363"/>
                <a:gd name="connsiteY92" fmla="*/ 1048 h 10000"/>
                <a:gd name="connsiteX93" fmla="*/ 6039 w 10363"/>
                <a:gd name="connsiteY93" fmla="*/ 946 h 10000"/>
                <a:gd name="connsiteX94" fmla="*/ 5598 w 10363"/>
                <a:gd name="connsiteY94" fmla="*/ 566 h 10000"/>
                <a:gd name="connsiteX95" fmla="*/ 5262 w 10363"/>
                <a:gd name="connsiteY95" fmla="*/ 297 h 10000"/>
                <a:gd name="connsiteX96" fmla="*/ 5002 w 10363"/>
                <a:gd name="connsiteY96" fmla="*/ 130 h 10000"/>
                <a:gd name="connsiteX97" fmla="*/ 4639 w 10363"/>
                <a:gd name="connsiteY97" fmla="*/ 74 h 10000"/>
                <a:gd name="connsiteX98" fmla="*/ 4211 w 10363"/>
                <a:gd name="connsiteY98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10320 w 10363"/>
                <a:gd name="connsiteY53" fmla="*/ 8963 h 10000"/>
                <a:gd name="connsiteX54" fmla="*/ 9975 w 10363"/>
                <a:gd name="connsiteY54" fmla="*/ 8631 h 10000"/>
                <a:gd name="connsiteX55" fmla="*/ 9681 w 10363"/>
                <a:gd name="connsiteY55" fmla="*/ 8312 h 10000"/>
                <a:gd name="connsiteX56" fmla="*/ 10025 w 10363"/>
                <a:gd name="connsiteY56" fmla="*/ 8228 h 10000"/>
                <a:gd name="connsiteX57" fmla="*/ 9616 w 10363"/>
                <a:gd name="connsiteY57" fmla="*/ 8015 h 10000"/>
                <a:gd name="connsiteX58" fmla="*/ 10035 w 10363"/>
                <a:gd name="connsiteY58" fmla="*/ 7921 h 10000"/>
                <a:gd name="connsiteX59" fmla="*/ 10300 w 10363"/>
                <a:gd name="connsiteY59" fmla="*/ 7659 h 10000"/>
                <a:gd name="connsiteX60" fmla="*/ 10144 w 10363"/>
                <a:gd name="connsiteY60" fmla="*/ 7270 h 10000"/>
                <a:gd name="connsiteX61" fmla="*/ 10182 w 10363"/>
                <a:gd name="connsiteY61" fmla="*/ 6946 h 10000"/>
                <a:gd name="connsiteX62" fmla="*/ 10310 w 10363"/>
                <a:gd name="connsiteY62" fmla="*/ 6611 h 10000"/>
                <a:gd name="connsiteX63" fmla="*/ 10000 w 10363"/>
                <a:gd name="connsiteY63" fmla="*/ 6186 h 10000"/>
                <a:gd name="connsiteX64" fmla="*/ 9266 w 10363"/>
                <a:gd name="connsiteY64" fmla="*/ 5853 h 10000"/>
                <a:gd name="connsiteX65" fmla="*/ 8734 w 10363"/>
                <a:gd name="connsiteY65" fmla="*/ 5881 h 10000"/>
                <a:gd name="connsiteX66" fmla="*/ 8462 w 10363"/>
                <a:gd name="connsiteY66" fmla="*/ 5714 h 10000"/>
                <a:gd name="connsiteX67" fmla="*/ 8489 w 10363"/>
                <a:gd name="connsiteY67" fmla="*/ 5028 h 10000"/>
                <a:gd name="connsiteX68" fmla="*/ 8113 w 10363"/>
                <a:gd name="connsiteY68" fmla="*/ 5278 h 10000"/>
                <a:gd name="connsiteX69" fmla="*/ 7387 w 10363"/>
                <a:gd name="connsiteY69" fmla="*/ 5436 h 10000"/>
                <a:gd name="connsiteX70" fmla="*/ 7075 w 10363"/>
                <a:gd name="connsiteY70" fmla="*/ 5111 h 10000"/>
                <a:gd name="connsiteX71" fmla="*/ 6661 w 10363"/>
                <a:gd name="connsiteY71" fmla="*/ 5121 h 10000"/>
                <a:gd name="connsiteX72" fmla="*/ 6532 w 10363"/>
                <a:gd name="connsiteY72" fmla="*/ 5102 h 10000"/>
                <a:gd name="connsiteX73" fmla="*/ 6623 w 10363"/>
                <a:gd name="connsiteY73" fmla="*/ 4879 h 10000"/>
                <a:gd name="connsiteX74" fmla="*/ 6013 w 10363"/>
                <a:gd name="connsiteY74" fmla="*/ 4323 h 10000"/>
                <a:gd name="connsiteX75" fmla="*/ 5948 w 10363"/>
                <a:gd name="connsiteY75" fmla="*/ 4156 h 10000"/>
                <a:gd name="connsiteX76" fmla="*/ 6000 w 10363"/>
                <a:gd name="connsiteY76" fmla="*/ 3998 h 10000"/>
                <a:gd name="connsiteX77" fmla="*/ 6220 w 10363"/>
                <a:gd name="connsiteY77" fmla="*/ 3599 h 10000"/>
                <a:gd name="connsiteX78" fmla="*/ 6545 w 10363"/>
                <a:gd name="connsiteY78" fmla="*/ 2978 h 10000"/>
                <a:gd name="connsiteX79" fmla="*/ 7193 w 10363"/>
                <a:gd name="connsiteY79" fmla="*/ 2440 h 10000"/>
                <a:gd name="connsiteX80" fmla="*/ 8255 w 10363"/>
                <a:gd name="connsiteY80" fmla="*/ 2134 h 10000"/>
                <a:gd name="connsiteX81" fmla="*/ 8605 w 10363"/>
                <a:gd name="connsiteY81" fmla="*/ 2059 h 10000"/>
                <a:gd name="connsiteX82" fmla="*/ 8476 w 10363"/>
                <a:gd name="connsiteY82" fmla="*/ 1902 h 10000"/>
                <a:gd name="connsiteX83" fmla="*/ 8204 w 10363"/>
                <a:gd name="connsiteY83" fmla="*/ 1911 h 10000"/>
                <a:gd name="connsiteX84" fmla="*/ 8527 w 10363"/>
                <a:gd name="connsiteY84" fmla="*/ 1614 h 10000"/>
                <a:gd name="connsiteX85" fmla="*/ 8618 w 10363"/>
                <a:gd name="connsiteY85" fmla="*/ 1354 h 10000"/>
                <a:gd name="connsiteX86" fmla="*/ 8217 w 10363"/>
                <a:gd name="connsiteY86" fmla="*/ 1160 h 10000"/>
                <a:gd name="connsiteX87" fmla="*/ 8022 w 10363"/>
                <a:gd name="connsiteY87" fmla="*/ 1095 h 10000"/>
                <a:gd name="connsiteX88" fmla="*/ 7672 w 10363"/>
                <a:gd name="connsiteY88" fmla="*/ 1178 h 10000"/>
                <a:gd name="connsiteX89" fmla="*/ 7413 w 10363"/>
                <a:gd name="connsiteY89" fmla="*/ 1076 h 10000"/>
                <a:gd name="connsiteX90" fmla="*/ 7089 w 10363"/>
                <a:gd name="connsiteY90" fmla="*/ 1215 h 10000"/>
                <a:gd name="connsiteX91" fmla="*/ 6570 w 10363"/>
                <a:gd name="connsiteY91" fmla="*/ 1271 h 10000"/>
                <a:gd name="connsiteX92" fmla="*/ 6285 w 10363"/>
                <a:gd name="connsiteY92" fmla="*/ 1048 h 10000"/>
                <a:gd name="connsiteX93" fmla="*/ 6039 w 10363"/>
                <a:gd name="connsiteY93" fmla="*/ 946 h 10000"/>
                <a:gd name="connsiteX94" fmla="*/ 5598 w 10363"/>
                <a:gd name="connsiteY94" fmla="*/ 566 h 10000"/>
                <a:gd name="connsiteX95" fmla="*/ 5262 w 10363"/>
                <a:gd name="connsiteY95" fmla="*/ 297 h 10000"/>
                <a:gd name="connsiteX96" fmla="*/ 5002 w 10363"/>
                <a:gd name="connsiteY96" fmla="*/ 130 h 10000"/>
                <a:gd name="connsiteX97" fmla="*/ 4639 w 10363"/>
                <a:gd name="connsiteY97" fmla="*/ 74 h 10000"/>
                <a:gd name="connsiteX98" fmla="*/ 4211 w 10363"/>
                <a:gd name="connsiteY98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10320 w 10363"/>
                <a:gd name="connsiteY53" fmla="*/ 8963 h 10000"/>
                <a:gd name="connsiteX54" fmla="*/ 9975 w 10363"/>
                <a:gd name="connsiteY54" fmla="*/ 8631 h 10000"/>
                <a:gd name="connsiteX55" fmla="*/ 10025 w 10363"/>
                <a:gd name="connsiteY55" fmla="*/ 8228 h 10000"/>
                <a:gd name="connsiteX56" fmla="*/ 9616 w 10363"/>
                <a:gd name="connsiteY56" fmla="*/ 8015 h 10000"/>
                <a:gd name="connsiteX57" fmla="*/ 10035 w 10363"/>
                <a:gd name="connsiteY57" fmla="*/ 7921 h 10000"/>
                <a:gd name="connsiteX58" fmla="*/ 10300 w 10363"/>
                <a:gd name="connsiteY58" fmla="*/ 7659 h 10000"/>
                <a:gd name="connsiteX59" fmla="*/ 10144 w 10363"/>
                <a:gd name="connsiteY59" fmla="*/ 7270 h 10000"/>
                <a:gd name="connsiteX60" fmla="*/ 10182 w 10363"/>
                <a:gd name="connsiteY60" fmla="*/ 6946 h 10000"/>
                <a:gd name="connsiteX61" fmla="*/ 10310 w 10363"/>
                <a:gd name="connsiteY61" fmla="*/ 6611 h 10000"/>
                <a:gd name="connsiteX62" fmla="*/ 10000 w 10363"/>
                <a:gd name="connsiteY62" fmla="*/ 6186 h 10000"/>
                <a:gd name="connsiteX63" fmla="*/ 9266 w 10363"/>
                <a:gd name="connsiteY63" fmla="*/ 5853 h 10000"/>
                <a:gd name="connsiteX64" fmla="*/ 8734 w 10363"/>
                <a:gd name="connsiteY64" fmla="*/ 5881 h 10000"/>
                <a:gd name="connsiteX65" fmla="*/ 8462 w 10363"/>
                <a:gd name="connsiteY65" fmla="*/ 5714 h 10000"/>
                <a:gd name="connsiteX66" fmla="*/ 8489 w 10363"/>
                <a:gd name="connsiteY66" fmla="*/ 5028 h 10000"/>
                <a:gd name="connsiteX67" fmla="*/ 8113 w 10363"/>
                <a:gd name="connsiteY67" fmla="*/ 5278 h 10000"/>
                <a:gd name="connsiteX68" fmla="*/ 7387 w 10363"/>
                <a:gd name="connsiteY68" fmla="*/ 5436 h 10000"/>
                <a:gd name="connsiteX69" fmla="*/ 7075 w 10363"/>
                <a:gd name="connsiteY69" fmla="*/ 5111 h 10000"/>
                <a:gd name="connsiteX70" fmla="*/ 6661 w 10363"/>
                <a:gd name="connsiteY70" fmla="*/ 5121 h 10000"/>
                <a:gd name="connsiteX71" fmla="*/ 6532 w 10363"/>
                <a:gd name="connsiteY71" fmla="*/ 5102 h 10000"/>
                <a:gd name="connsiteX72" fmla="*/ 6623 w 10363"/>
                <a:gd name="connsiteY72" fmla="*/ 4879 h 10000"/>
                <a:gd name="connsiteX73" fmla="*/ 6013 w 10363"/>
                <a:gd name="connsiteY73" fmla="*/ 4323 h 10000"/>
                <a:gd name="connsiteX74" fmla="*/ 5948 w 10363"/>
                <a:gd name="connsiteY74" fmla="*/ 4156 h 10000"/>
                <a:gd name="connsiteX75" fmla="*/ 6000 w 10363"/>
                <a:gd name="connsiteY75" fmla="*/ 3998 h 10000"/>
                <a:gd name="connsiteX76" fmla="*/ 6220 w 10363"/>
                <a:gd name="connsiteY76" fmla="*/ 3599 h 10000"/>
                <a:gd name="connsiteX77" fmla="*/ 6545 w 10363"/>
                <a:gd name="connsiteY77" fmla="*/ 2978 h 10000"/>
                <a:gd name="connsiteX78" fmla="*/ 7193 w 10363"/>
                <a:gd name="connsiteY78" fmla="*/ 2440 h 10000"/>
                <a:gd name="connsiteX79" fmla="*/ 8255 w 10363"/>
                <a:gd name="connsiteY79" fmla="*/ 2134 h 10000"/>
                <a:gd name="connsiteX80" fmla="*/ 8605 w 10363"/>
                <a:gd name="connsiteY80" fmla="*/ 2059 h 10000"/>
                <a:gd name="connsiteX81" fmla="*/ 8476 w 10363"/>
                <a:gd name="connsiteY81" fmla="*/ 1902 h 10000"/>
                <a:gd name="connsiteX82" fmla="*/ 8204 w 10363"/>
                <a:gd name="connsiteY82" fmla="*/ 1911 h 10000"/>
                <a:gd name="connsiteX83" fmla="*/ 8527 w 10363"/>
                <a:gd name="connsiteY83" fmla="*/ 1614 h 10000"/>
                <a:gd name="connsiteX84" fmla="*/ 8618 w 10363"/>
                <a:gd name="connsiteY84" fmla="*/ 1354 h 10000"/>
                <a:gd name="connsiteX85" fmla="*/ 8217 w 10363"/>
                <a:gd name="connsiteY85" fmla="*/ 1160 h 10000"/>
                <a:gd name="connsiteX86" fmla="*/ 8022 w 10363"/>
                <a:gd name="connsiteY86" fmla="*/ 1095 h 10000"/>
                <a:gd name="connsiteX87" fmla="*/ 7672 w 10363"/>
                <a:gd name="connsiteY87" fmla="*/ 1178 h 10000"/>
                <a:gd name="connsiteX88" fmla="*/ 7413 w 10363"/>
                <a:gd name="connsiteY88" fmla="*/ 1076 h 10000"/>
                <a:gd name="connsiteX89" fmla="*/ 7089 w 10363"/>
                <a:gd name="connsiteY89" fmla="*/ 1215 h 10000"/>
                <a:gd name="connsiteX90" fmla="*/ 6570 w 10363"/>
                <a:gd name="connsiteY90" fmla="*/ 1271 h 10000"/>
                <a:gd name="connsiteX91" fmla="*/ 6285 w 10363"/>
                <a:gd name="connsiteY91" fmla="*/ 1048 h 10000"/>
                <a:gd name="connsiteX92" fmla="*/ 6039 w 10363"/>
                <a:gd name="connsiteY92" fmla="*/ 946 h 10000"/>
                <a:gd name="connsiteX93" fmla="*/ 5598 w 10363"/>
                <a:gd name="connsiteY93" fmla="*/ 566 h 10000"/>
                <a:gd name="connsiteX94" fmla="*/ 5262 w 10363"/>
                <a:gd name="connsiteY94" fmla="*/ 297 h 10000"/>
                <a:gd name="connsiteX95" fmla="*/ 5002 w 10363"/>
                <a:gd name="connsiteY95" fmla="*/ 130 h 10000"/>
                <a:gd name="connsiteX96" fmla="*/ 4639 w 10363"/>
                <a:gd name="connsiteY96" fmla="*/ 74 h 10000"/>
                <a:gd name="connsiteX97" fmla="*/ 4211 w 10363"/>
                <a:gd name="connsiteY97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10320 w 10363"/>
                <a:gd name="connsiteY53" fmla="*/ 8963 h 10000"/>
                <a:gd name="connsiteX54" fmla="*/ 9975 w 10363"/>
                <a:gd name="connsiteY54" fmla="*/ 8631 h 10000"/>
                <a:gd name="connsiteX55" fmla="*/ 10025 w 10363"/>
                <a:gd name="connsiteY55" fmla="*/ 8228 h 10000"/>
                <a:gd name="connsiteX56" fmla="*/ 10035 w 10363"/>
                <a:gd name="connsiteY56" fmla="*/ 7921 h 10000"/>
                <a:gd name="connsiteX57" fmla="*/ 10300 w 10363"/>
                <a:gd name="connsiteY57" fmla="*/ 7659 h 10000"/>
                <a:gd name="connsiteX58" fmla="*/ 10144 w 10363"/>
                <a:gd name="connsiteY58" fmla="*/ 7270 h 10000"/>
                <a:gd name="connsiteX59" fmla="*/ 10182 w 10363"/>
                <a:gd name="connsiteY59" fmla="*/ 6946 h 10000"/>
                <a:gd name="connsiteX60" fmla="*/ 10310 w 10363"/>
                <a:gd name="connsiteY60" fmla="*/ 6611 h 10000"/>
                <a:gd name="connsiteX61" fmla="*/ 10000 w 10363"/>
                <a:gd name="connsiteY61" fmla="*/ 6186 h 10000"/>
                <a:gd name="connsiteX62" fmla="*/ 9266 w 10363"/>
                <a:gd name="connsiteY62" fmla="*/ 5853 h 10000"/>
                <a:gd name="connsiteX63" fmla="*/ 8734 w 10363"/>
                <a:gd name="connsiteY63" fmla="*/ 5881 h 10000"/>
                <a:gd name="connsiteX64" fmla="*/ 8462 w 10363"/>
                <a:gd name="connsiteY64" fmla="*/ 5714 h 10000"/>
                <a:gd name="connsiteX65" fmla="*/ 8489 w 10363"/>
                <a:gd name="connsiteY65" fmla="*/ 5028 h 10000"/>
                <a:gd name="connsiteX66" fmla="*/ 8113 w 10363"/>
                <a:gd name="connsiteY66" fmla="*/ 5278 h 10000"/>
                <a:gd name="connsiteX67" fmla="*/ 7387 w 10363"/>
                <a:gd name="connsiteY67" fmla="*/ 5436 h 10000"/>
                <a:gd name="connsiteX68" fmla="*/ 7075 w 10363"/>
                <a:gd name="connsiteY68" fmla="*/ 5111 h 10000"/>
                <a:gd name="connsiteX69" fmla="*/ 6661 w 10363"/>
                <a:gd name="connsiteY69" fmla="*/ 5121 h 10000"/>
                <a:gd name="connsiteX70" fmla="*/ 6532 w 10363"/>
                <a:gd name="connsiteY70" fmla="*/ 5102 h 10000"/>
                <a:gd name="connsiteX71" fmla="*/ 6623 w 10363"/>
                <a:gd name="connsiteY71" fmla="*/ 4879 h 10000"/>
                <a:gd name="connsiteX72" fmla="*/ 6013 w 10363"/>
                <a:gd name="connsiteY72" fmla="*/ 4323 h 10000"/>
                <a:gd name="connsiteX73" fmla="*/ 5948 w 10363"/>
                <a:gd name="connsiteY73" fmla="*/ 4156 h 10000"/>
                <a:gd name="connsiteX74" fmla="*/ 6000 w 10363"/>
                <a:gd name="connsiteY74" fmla="*/ 3998 h 10000"/>
                <a:gd name="connsiteX75" fmla="*/ 6220 w 10363"/>
                <a:gd name="connsiteY75" fmla="*/ 3599 h 10000"/>
                <a:gd name="connsiteX76" fmla="*/ 6545 w 10363"/>
                <a:gd name="connsiteY76" fmla="*/ 2978 h 10000"/>
                <a:gd name="connsiteX77" fmla="*/ 7193 w 10363"/>
                <a:gd name="connsiteY77" fmla="*/ 2440 h 10000"/>
                <a:gd name="connsiteX78" fmla="*/ 8255 w 10363"/>
                <a:gd name="connsiteY78" fmla="*/ 2134 h 10000"/>
                <a:gd name="connsiteX79" fmla="*/ 8605 w 10363"/>
                <a:gd name="connsiteY79" fmla="*/ 2059 h 10000"/>
                <a:gd name="connsiteX80" fmla="*/ 8476 w 10363"/>
                <a:gd name="connsiteY80" fmla="*/ 1902 h 10000"/>
                <a:gd name="connsiteX81" fmla="*/ 8204 w 10363"/>
                <a:gd name="connsiteY81" fmla="*/ 1911 h 10000"/>
                <a:gd name="connsiteX82" fmla="*/ 8527 w 10363"/>
                <a:gd name="connsiteY82" fmla="*/ 1614 h 10000"/>
                <a:gd name="connsiteX83" fmla="*/ 8618 w 10363"/>
                <a:gd name="connsiteY83" fmla="*/ 1354 h 10000"/>
                <a:gd name="connsiteX84" fmla="*/ 8217 w 10363"/>
                <a:gd name="connsiteY84" fmla="*/ 1160 h 10000"/>
                <a:gd name="connsiteX85" fmla="*/ 8022 w 10363"/>
                <a:gd name="connsiteY85" fmla="*/ 1095 h 10000"/>
                <a:gd name="connsiteX86" fmla="*/ 7672 w 10363"/>
                <a:gd name="connsiteY86" fmla="*/ 1178 h 10000"/>
                <a:gd name="connsiteX87" fmla="*/ 7413 w 10363"/>
                <a:gd name="connsiteY87" fmla="*/ 1076 h 10000"/>
                <a:gd name="connsiteX88" fmla="*/ 7089 w 10363"/>
                <a:gd name="connsiteY88" fmla="*/ 1215 h 10000"/>
                <a:gd name="connsiteX89" fmla="*/ 6570 w 10363"/>
                <a:gd name="connsiteY89" fmla="*/ 1271 h 10000"/>
                <a:gd name="connsiteX90" fmla="*/ 6285 w 10363"/>
                <a:gd name="connsiteY90" fmla="*/ 1048 h 10000"/>
                <a:gd name="connsiteX91" fmla="*/ 6039 w 10363"/>
                <a:gd name="connsiteY91" fmla="*/ 946 h 10000"/>
                <a:gd name="connsiteX92" fmla="*/ 5598 w 10363"/>
                <a:gd name="connsiteY92" fmla="*/ 566 h 10000"/>
                <a:gd name="connsiteX93" fmla="*/ 5262 w 10363"/>
                <a:gd name="connsiteY93" fmla="*/ 297 h 10000"/>
                <a:gd name="connsiteX94" fmla="*/ 5002 w 10363"/>
                <a:gd name="connsiteY94" fmla="*/ 130 h 10000"/>
                <a:gd name="connsiteX95" fmla="*/ 4639 w 10363"/>
                <a:gd name="connsiteY95" fmla="*/ 74 h 10000"/>
                <a:gd name="connsiteX96" fmla="*/ 4211 w 10363"/>
                <a:gd name="connsiteY96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10320 w 10363"/>
                <a:gd name="connsiteY52" fmla="*/ 8963 h 10000"/>
                <a:gd name="connsiteX53" fmla="*/ 9975 w 10363"/>
                <a:gd name="connsiteY53" fmla="*/ 8631 h 10000"/>
                <a:gd name="connsiteX54" fmla="*/ 10025 w 10363"/>
                <a:gd name="connsiteY54" fmla="*/ 8228 h 10000"/>
                <a:gd name="connsiteX55" fmla="*/ 10035 w 10363"/>
                <a:gd name="connsiteY55" fmla="*/ 7921 h 10000"/>
                <a:gd name="connsiteX56" fmla="*/ 10300 w 10363"/>
                <a:gd name="connsiteY56" fmla="*/ 7659 h 10000"/>
                <a:gd name="connsiteX57" fmla="*/ 10144 w 10363"/>
                <a:gd name="connsiteY57" fmla="*/ 7270 h 10000"/>
                <a:gd name="connsiteX58" fmla="*/ 10182 w 10363"/>
                <a:gd name="connsiteY58" fmla="*/ 6946 h 10000"/>
                <a:gd name="connsiteX59" fmla="*/ 10310 w 10363"/>
                <a:gd name="connsiteY59" fmla="*/ 6611 h 10000"/>
                <a:gd name="connsiteX60" fmla="*/ 10000 w 10363"/>
                <a:gd name="connsiteY60" fmla="*/ 6186 h 10000"/>
                <a:gd name="connsiteX61" fmla="*/ 9266 w 10363"/>
                <a:gd name="connsiteY61" fmla="*/ 5853 h 10000"/>
                <a:gd name="connsiteX62" fmla="*/ 8734 w 10363"/>
                <a:gd name="connsiteY62" fmla="*/ 5881 h 10000"/>
                <a:gd name="connsiteX63" fmla="*/ 8462 w 10363"/>
                <a:gd name="connsiteY63" fmla="*/ 5714 h 10000"/>
                <a:gd name="connsiteX64" fmla="*/ 8489 w 10363"/>
                <a:gd name="connsiteY64" fmla="*/ 5028 h 10000"/>
                <a:gd name="connsiteX65" fmla="*/ 8113 w 10363"/>
                <a:gd name="connsiteY65" fmla="*/ 5278 h 10000"/>
                <a:gd name="connsiteX66" fmla="*/ 7387 w 10363"/>
                <a:gd name="connsiteY66" fmla="*/ 5436 h 10000"/>
                <a:gd name="connsiteX67" fmla="*/ 7075 w 10363"/>
                <a:gd name="connsiteY67" fmla="*/ 5111 h 10000"/>
                <a:gd name="connsiteX68" fmla="*/ 6661 w 10363"/>
                <a:gd name="connsiteY68" fmla="*/ 5121 h 10000"/>
                <a:gd name="connsiteX69" fmla="*/ 6532 w 10363"/>
                <a:gd name="connsiteY69" fmla="*/ 5102 h 10000"/>
                <a:gd name="connsiteX70" fmla="*/ 6623 w 10363"/>
                <a:gd name="connsiteY70" fmla="*/ 4879 h 10000"/>
                <a:gd name="connsiteX71" fmla="*/ 6013 w 10363"/>
                <a:gd name="connsiteY71" fmla="*/ 4323 h 10000"/>
                <a:gd name="connsiteX72" fmla="*/ 5948 w 10363"/>
                <a:gd name="connsiteY72" fmla="*/ 4156 h 10000"/>
                <a:gd name="connsiteX73" fmla="*/ 6000 w 10363"/>
                <a:gd name="connsiteY73" fmla="*/ 3998 h 10000"/>
                <a:gd name="connsiteX74" fmla="*/ 6220 w 10363"/>
                <a:gd name="connsiteY74" fmla="*/ 3599 h 10000"/>
                <a:gd name="connsiteX75" fmla="*/ 6545 w 10363"/>
                <a:gd name="connsiteY75" fmla="*/ 2978 h 10000"/>
                <a:gd name="connsiteX76" fmla="*/ 7193 w 10363"/>
                <a:gd name="connsiteY76" fmla="*/ 2440 h 10000"/>
                <a:gd name="connsiteX77" fmla="*/ 8255 w 10363"/>
                <a:gd name="connsiteY77" fmla="*/ 2134 h 10000"/>
                <a:gd name="connsiteX78" fmla="*/ 8605 w 10363"/>
                <a:gd name="connsiteY78" fmla="*/ 2059 h 10000"/>
                <a:gd name="connsiteX79" fmla="*/ 8476 w 10363"/>
                <a:gd name="connsiteY79" fmla="*/ 1902 h 10000"/>
                <a:gd name="connsiteX80" fmla="*/ 8204 w 10363"/>
                <a:gd name="connsiteY80" fmla="*/ 1911 h 10000"/>
                <a:gd name="connsiteX81" fmla="*/ 8527 w 10363"/>
                <a:gd name="connsiteY81" fmla="*/ 1614 h 10000"/>
                <a:gd name="connsiteX82" fmla="*/ 8618 w 10363"/>
                <a:gd name="connsiteY82" fmla="*/ 1354 h 10000"/>
                <a:gd name="connsiteX83" fmla="*/ 8217 w 10363"/>
                <a:gd name="connsiteY83" fmla="*/ 1160 h 10000"/>
                <a:gd name="connsiteX84" fmla="*/ 8022 w 10363"/>
                <a:gd name="connsiteY84" fmla="*/ 1095 h 10000"/>
                <a:gd name="connsiteX85" fmla="*/ 7672 w 10363"/>
                <a:gd name="connsiteY85" fmla="*/ 1178 h 10000"/>
                <a:gd name="connsiteX86" fmla="*/ 7413 w 10363"/>
                <a:gd name="connsiteY86" fmla="*/ 1076 h 10000"/>
                <a:gd name="connsiteX87" fmla="*/ 7089 w 10363"/>
                <a:gd name="connsiteY87" fmla="*/ 1215 h 10000"/>
                <a:gd name="connsiteX88" fmla="*/ 6570 w 10363"/>
                <a:gd name="connsiteY88" fmla="*/ 1271 h 10000"/>
                <a:gd name="connsiteX89" fmla="*/ 6285 w 10363"/>
                <a:gd name="connsiteY89" fmla="*/ 1048 h 10000"/>
                <a:gd name="connsiteX90" fmla="*/ 6039 w 10363"/>
                <a:gd name="connsiteY90" fmla="*/ 946 h 10000"/>
                <a:gd name="connsiteX91" fmla="*/ 5598 w 10363"/>
                <a:gd name="connsiteY91" fmla="*/ 566 h 10000"/>
                <a:gd name="connsiteX92" fmla="*/ 5262 w 10363"/>
                <a:gd name="connsiteY92" fmla="*/ 297 h 10000"/>
                <a:gd name="connsiteX93" fmla="*/ 5002 w 10363"/>
                <a:gd name="connsiteY93" fmla="*/ 130 h 10000"/>
                <a:gd name="connsiteX94" fmla="*/ 4639 w 10363"/>
                <a:gd name="connsiteY94" fmla="*/ 74 h 10000"/>
                <a:gd name="connsiteX95" fmla="*/ 4211 w 10363"/>
                <a:gd name="connsiteY95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977 w 10363"/>
                <a:gd name="connsiteY51" fmla="*/ 9214 h 10000"/>
                <a:gd name="connsiteX52" fmla="*/ 10320 w 10363"/>
                <a:gd name="connsiteY52" fmla="*/ 8963 h 10000"/>
                <a:gd name="connsiteX53" fmla="*/ 9975 w 10363"/>
                <a:gd name="connsiteY53" fmla="*/ 8631 h 10000"/>
                <a:gd name="connsiteX54" fmla="*/ 10025 w 10363"/>
                <a:gd name="connsiteY54" fmla="*/ 8228 h 10000"/>
                <a:gd name="connsiteX55" fmla="*/ 10035 w 10363"/>
                <a:gd name="connsiteY55" fmla="*/ 7921 h 10000"/>
                <a:gd name="connsiteX56" fmla="*/ 10300 w 10363"/>
                <a:gd name="connsiteY56" fmla="*/ 7659 h 10000"/>
                <a:gd name="connsiteX57" fmla="*/ 10144 w 10363"/>
                <a:gd name="connsiteY57" fmla="*/ 7270 h 10000"/>
                <a:gd name="connsiteX58" fmla="*/ 10182 w 10363"/>
                <a:gd name="connsiteY58" fmla="*/ 6946 h 10000"/>
                <a:gd name="connsiteX59" fmla="*/ 10310 w 10363"/>
                <a:gd name="connsiteY59" fmla="*/ 6611 h 10000"/>
                <a:gd name="connsiteX60" fmla="*/ 10000 w 10363"/>
                <a:gd name="connsiteY60" fmla="*/ 6186 h 10000"/>
                <a:gd name="connsiteX61" fmla="*/ 9266 w 10363"/>
                <a:gd name="connsiteY61" fmla="*/ 5853 h 10000"/>
                <a:gd name="connsiteX62" fmla="*/ 8734 w 10363"/>
                <a:gd name="connsiteY62" fmla="*/ 5881 h 10000"/>
                <a:gd name="connsiteX63" fmla="*/ 8462 w 10363"/>
                <a:gd name="connsiteY63" fmla="*/ 5714 h 10000"/>
                <a:gd name="connsiteX64" fmla="*/ 8489 w 10363"/>
                <a:gd name="connsiteY64" fmla="*/ 5028 h 10000"/>
                <a:gd name="connsiteX65" fmla="*/ 8113 w 10363"/>
                <a:gd name="connsiteY65" fmla="*/ 5278 h 10000"/>
                <a:gd name="connsiteX66" fmla="*/ 7387 w 10363"/>
                <a:gd name="connsiteY66" fmla="*/ 5436 h 10000"/>
                <a:gd name="connsiteX67" fmla="*/ 7075 w 10363"/>
                <a:gd name="connsiteY67" fmla="*/ 5111 h 10000"/>
                <a:gd name="connsiteX68" fmla="*/ 6661 w 10363"/>
                <a:gd name="connsiteY68" fmla="*/ 5121 h 10000"/>
                <a:gd name="connsiteX69" fmla="*/ 6532 w 10363"/>
                <a:gd name="connsiteY69" fmla="*/ 5102 h 10000"/>
                <a:gd name="connsiteX70" fmla="*/ 6623 w 10363"/>
                <a:gd name="connsiteY70" fmla="*/ 4879 h 10000"/>
                <a:gd name="connsiteX71" fmla="*/ 6013 w 10363"/>
                <a:gd name="connsiteY71" fmla="*/ 4323 h 10000"/>
                <a:gd name="connsiteX72" fmla="*/ 5948 w 10363"/>
                <a:gd name="connsiteY72" fmla="*/ 4156 h 10000"/>
                <a:gd name="connsiteX73" fmla="*/ 6000 w 10363"/>
                <a:gd name="connsiteY73" fmla="*/ 3998 h 10000"/>
                <a:gd name="connsiteX74" fmla="*/ 6220 w 10363"/>
                <a:gd name="connsiteY74" fmla="*/ 3599 h 10000"/>
                <a:gd name="connsiteX75" fmla="*/ 6545 w 10363"/>
                <a:gd name="connsiteY75" fmla="*/ 2978 h 10000"/>
                <a:gd name="connsiteX76" fmla="*/ 7193 w 10363"/>
                <a:gd name="connsiteY76" fmla="*/ 2440 h 10000"/>
                <a:gd name="connsiteX77" fmla="*/ 8255 w 10363"/>
                <a:gd name="connsiteY77" fmla="*/ 2134 h 10000"/>
                <a:gd name="connsiteX78" fmla="*/ 8605 w 10363"/>
                <a:gd name="connsiteY78" fmla="*/ 2059 h 10000"/>
                <a:gd name="connsiteX79" fmla="*/ 8476 w 10363"/>
                <a:gd name="connsiteY79" fmla="*/ 1902 h 10000"/>
                <a:gd name="connsiteX80" fmla="*/ 8204 w 10363"/>
                <a:gd name="connsiteY80" fmla="*/ 1911 h 10000"/>
                <a:gd name="connsiteX81" fmla="*/ 8527 w 10363"/>
                <a:gd name="connsiteY81" fmla="*/ 1614 h 10000"/>
                <a:gd name="connsiteX82" fmla="*/ 8618 w 10363"/>
                <a:gd name="connsiteY82" fmla="*/ 1354 h 10000"/>
                <a:gd name="connsiteX83" fmla="*/ 8217 w 10363"/>
                <a:gd name="connsiteY83" fmla="*/ 1160 h 10000"/>
                <a:gd name="connsiteX84" fmla="*/ 8022 w 10363"/>
                <a:gd name="connsiteY84" fmla="*/ 1095 h 10000"/>
                <a:gd name="connsiteX85" fmla="*/ 7672 w 10363"/>
                <a:gd name="connsiteY85" fmla="*/ 1178 h 10000"/>
                <a:gd name="connsiteX86" fmla="*/ 7413 w 10363"/>
                <a:gd name="connsiteY86" fmla="*/ 1076 h 10000"/>
                <a:gd name="connsiteX87" fmla="*/ 7089 w 10363"/>
                <a:gd name="connsiteY87" fmla="*/ 1215 h 10000"/>
                <a:gd name="connsiteX88" fmla="*/ 6570 w 10363"/>
                <a:gd name="connsiteY88" fmla="*/ 1271 h 10000"/>
                <a:gd name="connsiteX89" fmla="*/ 6285 w 10363"/>
                <a:gd name="connsiteY89" fmla="*/ 1048 h 10000"/>
                <a:gd name="connsiteX90" fmla="*/ 6039 w 10363"/>
                <a:gd name="connsiteY90" fmla="*/ 946 h 10000"/>
                <a:gd name="connsiteX91" fmla="*/ 5598 w 10363"/>
                <a:gd name="connsiteY91" fmla="*/ 566 h 10000"/>
                <a:gd name="connsiteX92" fmla="*/ 5262 w 10363"/>
                <a:gd name="connsiteY92" fmla="*/ 297 h 10000"/>
                <a:gd name="connsiteX93" fmla="*/ 5002 w 10363"/>
                <a:gd name="connsiteY93" fmla="*/ 130 h 10000"/>
                <a:gd name="connsiteX94" fmla="*/ 4639 w 10363"/>
                <a:gd name="connsiteY94" fmla="*/ 74 h 10000"/>
                <a:gd name="connsiteX95" fmla="*/ 4211 w 10363"/>
                <a:gd name="connsiteY95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642 w 10363"/>
                <a:gd name="connsiteY49" fmla="*/ 9184 h 10000"/>
                <a:gd name="connsiteX50" fmla="*/ 9977 w 10363"/>
                <a:gd name="connsiteY50" fmla="*/ 9214 h 10000"/>
                <a:gd name="connsiteX51" fmla="*/ 10320 w 10363"/>
                <a:gd name="connsiteY51" fmla="*/ 8963 h 10000"/>
                <a:gd name="connsiteX52" fmla="*/ 9975 w 10363"/>
                <a:gd name="connsiteY52" fmla="*/ 8631 h 10000"/>
                <a:gd name="connsiteX53" fmla="*/ 10025 w 10363"/>
                <a:gd name="connsiteY53" fmla="*/ 8228 h 10000"/>
                <a:gd name="connsiteX54" fmla="*/ 10035 w 10363"/>
                <a:gd name="connsiteY54" fmla="*/ 7921 h 10000"/>
                <a:gd name="connsiteX55" fmla="*/ 10300 w 10363"/>
                <a:gd name="connsiteY55" fmla="*/ 7659 h 10000"/>
                <a:gd name="connsiteX56" fmla="*/ 10144 w 10363"/>
                <a:gd name="connsiteY56" fmla="*/ 7270 h 10000"/>
                <a:gd name="connsiteX57" fmla="*/ 10182 w 10363"/>
                <a:gd name="connsiteY57" fmla="*/ 6946 h 10000"/>
                <a:gd name="connsiteX58" fmla="*/ 10310 w 10363"/>
                <a:gd name="connsiteY58" fmla="*/ 6611 h 10000"/>
                <a:gd name="connsiteX59" fmla="*/ 10000 w 10363"/>
                <a:gd name="connsiteY59" fmla="*/ 6186 h 10000"/>
                <a:gd name="connsiteX60" fmla="*/ 9266 w 10363"/>
                <a:gd name="connsiteY60" fmla="*/ 5853 h 10000"/>
                <a:gd name="connsiteX61" fmla="*/ 8734 w 10363"/>
                <a:gd name="connsiteY61" fmla="*/ 5881 h 10000"/>
                <a:gd name="connsiteX62" fmla="*/ 8462 w 10363"/>
                <a:gd name="connsiteY62" fmla="*/ 5714 h 10000"/>
                <a:gd name="connsiteX63" fmla="*/ 8489 w 10363"/>
                <a:gd name="connsiteY63" fmla="*/ 5028 h 10000"/>
                <a:gd name="connsiteX64" fmla="*/ 8113 w 10363"/>
                <a:gd name="connsiteY64" fmla="*/ 5278 h 10000"/>
                <a:gd name="connsiteX65" fmla="*/ 7387 w 10363"/>
                <a:gd name="connsiteY65" fmla="*/ 5436 h 10000"/>
                <a:gd name="connsiteX66" fmla="*/ 7075 w 10363"/>
                <a:gd name="connsiteY66" fmla="*/ 5111 h 10000"/>
                <a:gd name="connsiteX67" fmla="*/ 6661 w 10363"/>
                <a:gd name="connsiteY67" fmla="*/ 5121 h 10000"/>
                <a:gd name="connsiteX68" fmla="*/ 6532 w 10363"/>
                <a:gd name="connsiteY68" fmla="*/ 5102 h 10000"/>
                <a:gd name="connsiteX69" fmla="*/ 6623 w 10363"/>
                <a:gd name="connsiteY69" fmla="*/ 4879 h 10000"/>
                <a:gd name="connsiteX70" fmla="*/ 6013 w 10363"/>
                <a:gd name="connsiteY70" fmla="*/ 4323 h 10000"/>
                <a:gd name="connsiteX71" fmla="*/ 5948 w 10363"/>
                <a:gd name="connsiteY71" fmla="*/ 4156 h 10000"/>
                <a:gd name="connsiteX72" fmla="*/ 6000 w 10363"/>
                <a:gd name="connsiteY72" fmla="*/ 3998 h 10000"/>
                <a:gd name="connsiteX73" fmla="*/ 6220 w 10363"/>
                <a:gd name="connsiteY73" fmla="*/ 3599 h 10000"/>
                <a:gd name="connsiteX74" fmla="*/ 6545 w 10363"/>
                <a:gd name="connsiteY74" fmla="*/ 2978 h 10000"/>
                <a:gd name="connsiteX75" fmla="*/ 7193 w 10363"/>
                <a:gd name="connsiteY75" fmla="*/ 2440 h 10000"/>
                <a:gd name="connsiteX76" fmla="*/ 8255 w 10363"/>
                <a:gd name="connsiteY76" fmla="*/ 2134 h 10000"/>
                <a:gd name="connsiteX77" fmla="*/ 8605 w 10363"/>
                <a:gd name="connsiteY77" fmla="*/ 2059 h 10000"/>
                <a:gd name="connsiteX78" fmla="*/ 8476 w 10363"/>
                <a:gd name="connsiteY78" fmla="*/ 1902 h 10000"/>
                <a:gd name="connsiteX79" fmla="*/ 8204 w 10363"/>
                <a:gd name="connsiteY79" fmla="*/ 1911 h 10000"/>
                <a:gd name="connsiteX80" fmla="*/ 8527 w 10363"/>
                <a:gd name="connsiteY80" fmla="*/ 1614 h 10000"/>
                <a:gd name="connsiteX81" fmla="*/ 8618 w 10363"/>
                <a:gd name="connsiteY81" fmla="*/ 1354 h 10000"/>
                <a:gd name="connsiteX82" fmla="*/ 8217 w 10363"/>
                <a:gd name="connsiteY82" fmla="*/ 1160 h 10000"/>
                <a:gd name="connsiteX83" fmla="*/ 8022 w 10363"/>
                <a:gd name="connsiteY83" fmla="*/ 1095 h 10000"/>
                <a:gd name="connsiteX84" fmla="*/ 7672 w 10363"/>
                <a:gd name="connsiteY84" fmla="*/ 1178 h 10000"/>
                <a:gd name="connsiteX85" fmla="*/ 7413 w 10363"/>
                <a:gd name="connsiteY85" fmla="*/ 1076 h 10000"/>
                <a:gd name="connsiteX86" fmla="*/ 7089 w 10363"/>
                <a:gd name="connsiteY86" fmla="*/ 1215 h 10000"/>
                <a:gd name="connsiteX87" fmla="*/ 6570 w 10363"/>
                <a:gd name="connsiteY87" fmla="*/ 1271 h 10000"/>
                <a:gd name="connsiteX88" fmla="*/ 6285 w 10363"/>
                <a:gd name="connsiteY88" fmla="*/ 1048 h 10000"/>
                <a:gd name="connsiteX89" fmla="*/ 6039 w 10363"/>
                <a:gd name="connsiteY89" fmla="*/ 946 h 10000"/>
                <a:gd name="connsiteX90" fmla="*/ 5598 w 10363"/>
                <a:gd name="connsiteY90" fmla="*/ 566 h 10000"/>
                <a:gd name="connsiteX91" fmla="*/ 5262 w 10363"/>
                <a:gd name="connsiteY91" fmla="*/ 297 h 10000"/>
                <a:gd name="connsiteX92" fmla="*/ 5002 w 10363"/>
                <a:gd name="connsiteY92" fmla="*/ 130 h 10000"/>
                <a:gd name="connsiteX93" fmla="*/ 4639 w 10363"/>
                <a:gd name="connsiteY93" fmla="*/ 74 h 10000"/>
                <a:gd name="connsiteX94" fmla="*/ 4211 w 10363"/>
                <a:gd name="connsiteY94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00 w 10363"/>
                <a:gd name="connsiteY47" fmla="*/ 9406 h 10000"/>
                <a:gd name="connsiteX48" fmla="*/ 9642 w 10363"/>
                <a:gd name="connsiteY48" fmla="*/ 9184 h 10000"/>
                <a:gd name="connsiteX49" fmla="*/ 9977 w 10363"/>
                <a:gd name="connsiteY49" fmla="*/ 9214 h 10000"/>
                <a:gd name="connsiteX50" fmla="*/ 10320 w 10363"/>
                <a:gd name="connsiteY50" fmla="*/ 8963 h 10000"/>
                <a:gd name="connsiteX51" fmla="*/ 9975 w 10363"/>
                <a:gd name="connsiteY51" fmla="*/ 8631 h 10000"/>
                <a:gd name="connsiteX52" fmla="*/ 10025 w 10363"/>
                <a:gd name="connsiteY52" fmla="*/ 8228 h 10000"/>
                <a:gd name="connsiteX53" fmla="*/ 10035 w 10363"/>
                <a:gd name="connsiteY53" fmla="*/ 7921 h 10000"/>
                <a:gd name="connsiteX54" fmla="*/ 10300 w 10363"/>
                <a:gd name="connsiteY54" fmla="*/ 7659 h 10000"/>
                <a:gd name="connsiteX55" fmla="*/ 10144 w 10363"/>
                <a:gd name="connsiteY55" fmla="*/ 7270 h 10000"/>
                <a:gd name="connsiteX56" fmla="*/ 10182 w 10363"/>
                <a:gd name="connsiteY56" fmla="*/ 6946 h 10000"/>
                <a:gd name="connsiteX57" fmla="*/ 10310 w 10363"/>
                <a:gd name="connsiteY57" fmla="*/ 6611 h 10000"/>
                <a:gd name="connsiteX58" fmla="*/ 10000 w 10363"/>
                <a:gd name="connsiteY58" fmla="*/ 6186 h 10000"/>
                <a:gd name="connsiteX59" fmla="*/ 9266 w 10363"/>
                <a:gd name="connsiteY59" fmla="*/ 5853 h 10000"/>
                <a:gd name="connsiteX60" fmla="*/ 8734 w 10363"/>
                <a:gd name="connsiteY60" fmla="*/ 5881 h 10000"/>
                <a:gd name="connsiteX61" fmla="*/ 8462 w 10363"/>
                <a:gd name="connsiteY61" fmla="*/ 5714 h 10000"/>
                <a:gd name="connsiteX62" fmla="*/ 8489 w 10363"/>
                <a:gd name="connsiteY62" fmla="*/ 5028 h 10000"/>
                <a:gd name="connsiteX63" fmla="*/ 8113 w 10363"/>
                <a:gd name="connsiteY63" fmla="*/ 5278 h 10000"/>
                <a:gd name="connsiteX64" fmla="*/ 7387 w 10363"/>
                <a:gd name="connsiteY64" fmla="*/ 5436 h 10000"/>
                <a:gd name="connsiteX65" fmla="*/ 7075 w 10363"/>
                <a:gd name="connsiteY65" fmla="*/ 5111 h 10000"/>
                <a:gd name="connsiteX66" fmla="*/ 6661 w 10363"/>
                <a:gd name="connsiteY66" fmla="*/ 5121 h 10000"/>
                <a:gd name="connsiteX67" fmla="*/ 6532 w 10363"/>
                <a:gd name="connsiteY67" fmla="*/ 5102 h 10000"/>
                <a:gd name="connsiteX68" fmla="*/ 6623 w 10363"/>
                <a:gd name="connsiteY68" fmla="*/ 4879 h 10000"/>
                <a:gd name="connsiteX69" fmla="*/ 6013 w 10363"/>
                <a:gd name="connsiteY69" fmla="*/ 4323 h 10000"/>
                <a:gd name="connsiteX70" fmla="*/ 5948 w 10363"/>
                <a:gd name="connsiteY70" fmla="*/ 4156 h 10000"/>
                <a:gd name="connsiteX71" fmla="*/ 6000 w 10363"/>
                <a:gd name="connsiteY71" fmla="*/ 3998 h 10000"/>
                <a:gd name="connsiteX72" fmla="*/ 6220 w 10363"/>
                <a:gd name="connsiteY72" fmla="*/ 3599 h 10000"/>
                <a:gd name="connsiteX73" fmla="*/ 6545 w 10363"/>
                <a:gd name="connsiteY73" fmla="*/ 2978 h 10000"/>
                <a:gd name="connsiteX74" fmla="*/ 7193 w 10363"/>
                <a:gd name="connsiteY74" fmla="*/ 2440 h 10000"/>
                <a:gd name="connsiteX75" fmla="*/ 8255 w 10363"/>
                <a:gd name="connsiteY75" fmla="*/ 2134 h 10000"/>
                <a:gd name="connsiteX76" fmla="*/ 8605 w 10363"/>
                <a:gd name="connsiteY76" fmla="*/ 2059 h 10000"/>
                <a:gd name="connsiteX77" fmla="*/ 8476 w 10363"/>
                <a:gd name="connsiteY77" fmla="*/ 1902 h 10000"/>
                <a:gd name="connsiteX78" fmla="*/ 8204 w 10363"/>
                <a:gd name="connsiteY78" fmla="*/ 1911 h 10000"/>
                <a:gd name="connsiteX79" fmla="*/ 8527 w 10363"/>
                <a:gd name="connsiteY79" fmla="*/ 1614 h 10000"/>
                <a:gd name="connsiteX80" fmla="*/ 8618 w 10363"/>
                <a:gd name="connsiteY80" fmla="*/ 1354 h 10000"/>
                <a:gd name="connsiteX81" fmla="*/ 8217 w 10363"/>
                <a:gd name="connsiteY81" fmla="*/ 1160 h 10000"/>
                <a:gd name="connsiteX82" fmla="*/ 8022 w 10363"/>
                <a:gd name="connsiteY82" fmla="*/ 1095 h 10000"/>
                <a:gd name="connsiteX83" fmla="*/ 7672 w 10363"/>
                <a:gd name="connsiteY83" fmla="*/ 1178 h 10000"/>
                <a:gd name="connsiteX84" fmla="*/ 7413 w 10363"/>
                <a:gd name="connsiteY84" fmla="*/ 1076 h 10000"/>
                <a:gd name="connsiteX85" fmla="*/ 7089 w 10363"/>
                <a:gd name="connsiteY85" fmla="*/ 1215 h 10000"/>
                <a:gd name="connsiteX86" fmla="*/ 6570 w 10363"/>
                <a:gd name="connsiteY86" fmla="*/ 1271 h 10000"/>
                <a:gd name="connsiteX87" fmla="*/ 6285 w 10363"/>
                <a:gd name="connsiteY87" fmla="*/ 1048 h 10000"/>
                <a:gd name="connsiteX88" fmla="*/ 6039 w 10363"/>
                <a:gd name="connsiteY88" fmla="*/ 946 h 10000"/>
                <a:gd name="connsiteX89" fmla="*/ 5598 w 10363"/>
                <a:gd name="connsiteY89" fmla="*/ 566 h 10000"/>
                <a:gd name="connsiteX90" fmla="*/ 5262 w 10363"/>
                <a:gd name="connsiteY90" fmla="*/ 297 h 10000"/>
                <a:gd name="connsiteX91" fmla="*/ 5002 w 10363"/>
                <a:gd name="connsiteY91" fmla="*/ 130 h 10000"/>
                <a:gd name="connsiteX92" fmla="*/ 4639 w 10363"/>
                <a:gd name="connsiteY92" fmla="*/ 74 h 10000"/>
                <a:gd name="connsiteX93" fmla="*/ 4211 w 10363"/>
                <a:gd name="connsiteY93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70 w 10363"/>
                <a:gd name="connsiteY44" fmla="*/ 9583 h 10000"/>
                <a:gd name="connsiteX45" fmla="*/ 9486 w 10363"/>
                <a:gd name="connsiteY45" fmla="*/ 9545 h 10000"/>
                <a:gd name="connsiteX46" fmla="*/ 9500 w 10363"/>
                <a:gd name="connsiteY46" fmla="*/ 9406 h 10000"/>
                <a:gd name="connsiteX47" fmla="*/ 9642 w 10363"/>
                <a:gd name="connsiteY47" fmla="*/ 9184 h 10000"/>
                <a:gd name="connsiteX48" fmla="*/ 9977 w 10363"/>
                <a:gd name="connsiteY48" fmla="*/ 9214 h 10000"/>
                <a:gd name="connsiteX49" fmla="*/ 10320 w 10363"/>
                <a:gd name="connsiteY49" fmla="*/ 8963 h 10000"/>
                <a:gd name="connsiteX50" fmla="*/ 9975 w 10363"/>
                <a:gd name="connsiteY50" fmla="*/ 8631 h 10000"/>
                <a:gd name="connsiteX51" fmla="*/ 10025 w 10363"/>
                <a:gd name="connsiteY51" fmla="*/ 8228 h 10000"/>
                <a:gd name="connsiteX52" fmla="*/ 10035 w 10363"/>
                <a:gd name="connsiteY52" fmla="*/ 7921 h 10000"/>
                <a:gd name="connsiteX53" fmla="*/ 10300 w 10363"/>
                <a:gd name="connsiteY53" fmla="*/ 7659 h 10000"/>
                <a:gd name="connsiteX54" fmla="*/ 10144 w 10363"/>
                <a:gd name="connsiteY54" fmla="*/ 7270 h 10000"/>
                <a:gd name="connsiteX55" fmla="*/ 10182 w 10363"/>
                <a:gd name="connsiteY55" fmla="*/ 6946 h 10000"/>
                <a:gd name="connsiteX56" fmla="*/ 10310 w 10363"/>
                <a:gd name="connsiteY56" fmla="*/ 6611 h 10000"/>
                <a:gd name="connsiteX57" fmla="*/ 10000 w 10363"/>
                <a:gd name="connsiteY57" fmla="*/ 6186 h 10000"/>
                <a:gd name="connsiteX58" fmla="*/ 9266 w 10363"/>
                <a:gd name="connsiteY58" fmla="*/ 5853 h 10000"/>
                <a:gd name="connsiteX59" fmla="*/ 8734 w 10363"/>
                <a:gd name="connsiteY59" fmla="*/ 5881 h 10000"/>
                <a:gd name="connsiteX60" fmla="*/ 8462 w 10363"/>
                <a:gd name="connsiteY60" fmla="*/ 5714 h 10000"/>
                <a:gd name="connsiteX61" fmla="*/ 8489 w 10363"/>
                <a:gd name="connsiteY61" fmla="*/ 5028 h 10000"/>
                <a:gd name="connsiteX62" fmla="*/ 8113 w 10363"/>
                <a:gd name="connsiteY62" fmla="*/ 5278 h 10000"/>
                <a:gd name="connsiteX63" fmla="*/ 7387 w 10363"/>
                <a:gd name="connsiteY63" fmla="*/ 5436 h 10000"/>
                <a:gd name="connsiteX64" fmla="*/ 7075 w 10363"/>
                <a:gd name="connsiteY64" fmla="*/ 5111 h 10000"/>
                <a:gd name="connsiteX65" fmla="*/ 6661 w 10363"/>
                <a:gd name="connsiteY65" fmla="*/ 5121 h 10000"/>
                <a:gd name="connsiteX66" fmla="*/ 6532 w 10363"/>
                <a:gd name="connsiteY66" fmla="*/ 5102 h 10000"/>
                <a:gd name="connsiteX67" fmla="*/ 6623 w 10363"/>
                <a:gd name="connsiteY67" fmla="*/ 4879 h 10000"/>
                <a:gd name="connsiteX68" fmla="*/ 6013 w 10363"/>
                <a:gd name="connsiteY68" fmla="*/ 4323 h 10000"/>
                <a:gd name="connsiteX69" fmla="*/ 5948 w 10363"/>
                <a:gd name="connsiteY69" fmla="*/ 4156 h 10000"/>
                <a:gd name="connsiteX70" fmla="*/ 6000 w 10363"/>
                <a:gd name="connsiteY70" fmla="*/ 3998 h 10000"/>
                <a:gd name="connsiteX71" fmla="*/ 6220 w 10363"/>
                <a:gd name="connsiteY71" fmla="*/ 3599 h 10000"/>
                <a:gd name="connsiteX72" fmla="*/ 6545 w 10363"/>
                <a:gd name="connsiteY72" fmla="*/ 2978 h 10000"/>
                <a:gd name="connsiteX73" fmla="*/ 7193 w 10363"/>
                <a:gd name="connsiteY73" fmla="*/ 2440 h 10000"/>
                <a:gd name="connsiteX74" fmla="*/ 8255 w 10363"/>
                <a:gd name="connsiteY74" fmla="*/ 2134 h 10000"/>
                <a:gd name="connsiteX75" fmla="*/ 8605 w 10363"/>
                <a:gd name="connsiteY75" fmla="*/ 2059 h 10000"/>
                <a:gd name="connsiteX76" fmla="*/ 8476 w 10363"/>
                <a:gd name="connsiteY76" fmla="*/ 1902 h 10000"/>
                <a:gd name="connsiteX77" fmla="*/ 8204 w 10363"/>
                <a:gd name="connsiteY77" fmla="*/ 1911 h 10000"/>
                <a:gd name="connsiteX78" fmla="*/ 8527 w 10363"/>
                <a:gd name="connsiteY78" fmla="*/ 1614 h 10000"/>
                <a:gd name="connsiteX79" fmla="*/ 8618 w 10363"/>
                <a:gd name="connsiteY79" fmla="*/ 1354 h 10000"/>
                <a:gd name="connsiteX80" fmla="*/ 8217 w 10363"/>
                <a:gd name="connsiteY80" fmla="*/ 1160 h 10000"/>
                <a:gd name="connsiteX81" fmla="*/ 8022 w 10363"/>
                <a:gd name="connsiteY81" fmla="*/ 1095 h 10000"/>
                <a:gd name="connsiteX82" fmla="*/ 7672 w 10363"/>
                <a:gd name="connsiteY82" fmla="*/ 1178 h 10000"/>
                <a:gd name="connsiteX83" fmla="*/ 7413 w 10363"/>
                <a:gd name="connsiteY83" fmla="*/ 1076 h 10000"/>
                <a:gd name="connsiteX84" fmla="*/ 7089 w 10363"/>
                <a:gd name="connsiteY84" fmla="*/ 1215 h 10000"/>
                <a:gd name="connsiteX85" fmla="*/ 6570 w 10363"/>
                <a:gd name="connsiteY85" fmla="*/ 1271 h 10000"/>
                <a:gd name="connsiteX86" fmla="*/ 6285 w 10363"/>
                <a:gd name="connsiteY86" fmla="*/ 1048 h 10000"/>
                <a:gd name="connsiteX87" fmla="*/ 6039 w 10363"/>
                <a:gd name="connsiteY87" fmla="*/ 946 h 10000"/>
                <a:gd name="connsiteX88" fmla="*/ 5598 w 10363"/>
                <a:gd name="connsiteY88" fmla="*/ 566 h 10000"/>
                <a:gd name="connsiteX89" fmla="*/ 5262 w 10363"/>
                <a:gd name="connsiteY89" fmla="*/ 297 h 10000"/>
                <a:gd name="connsiteX90" fmla="*/ 5002 w 10363"/>
                <a:gd name="connsiteY90" fmla="*/ 130 h 10000"/>
                <a:gd name="connsiteX91" fmla="*/ 4639 w 10363"/>
                <a:gd name="connsiteY91" fmla="*/ 74 h 10000"/>
                <a:gd name="connsiteX92" fmla="*/ 4211 w 10363"/>
                <a:gd name="connsiteY92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70 w 10363"/>
                <a:gd name="connsiteY44" fmla="*/ 9583 h 10000"/>
                <a:gd name="connsiteX45" fmla="*/ 9500 w 10363"/>
                <a:gd name="connsiteY45" fmla="*/ 9406 h 10000"/>
                <a:gd name="connsiteX46" fmla="*/ 9642 w 10363"/>
                <a:gd name="connsiteY46" fmla="*/ 9184 h 10000"/>
                <a:gd name="connsiteX47" fmla="*/ 9977 w 10363"/>
                <a:gd name="connsiteY47" fmla="*/ 9214 h 10000"/>
                <a:gd name="connsiteX48" fmla="*/ 10320 w 10363"/>
                <a:gd name="connsiteY48" fmla="*/ 8963 h 10000"/>
                <a:gd name="connsiteX49" fmla="*/ 9975 w 10363"/>
                <a:gd name="connsiteY49" fmla="*/ 8631 h 10000"/>
                <a:gd name="connsiteX50" fmla="*/ 10025 w 10363"/>
                <a:gd name="connsiteY50" fmla="*/ 8228 h 10000"/>
                <a:gd name="connsiteX51" fmla="*/ 10035 w 10363"/>
                <a:gd name="connsiteY51" fmla="*/ 7921 h 10000"/>
                <a:gd name="connsiteX52" fmla="*/ 10300 w 10363"/>
                <a:gd name="connsiteY52" fmla="*/ 7659 h 10000"/>
                <a:gd name="connsiteX53" fmla="*/ 10144 w 10363"/>
                <a:gd name="connsiteY53" fmla="*/ 7270 h 10000"/>
                <a:gd name="connsiteX54" fmla="*/ 10182 w 10363"/>
                <a:gd name="connsiteY54" fmla="*/ 6946 h 10000"/>
                <a:gd name="connsiteX55" fmla="*/ 10310 w 10363"/>
                <a:gd name="connsiteY55" fmla="*/ 6611 h 10000"/>
                <a:gd name="connsiteX56" fmla="*/ 10000 w 10363"/>
                <a:gd name="connsiteY56" fmla="*/ 6186 h 10000"/>
                <a:gd name="connsiteX57" fmla="*/ 9266 w 10363"/>
                <a:gd name="connsiteY57" fmla="*/ 5853 h 10000"/>
                <a:gd name="connsiteX58" fmla="*/ 8734 w 10363"/>
                <a:gd name="connsiteY58" fmla="*/ 5881 h 10000"/>
                <a:gd name="connsiteX59" fmla="*/ 8462 w 10363"/>
                <a:gd name="connsiteY59" fmla="*/ 5714 h 10000"/>
                <a:gd name="connsiteX60" fmla="*/ 8489 w 10363"/>
                <a:gd name="connsiteY60" fmla="*/ 5028 h 10000"/>
                <a:gd name="connsiteX61" fmla="*/ 8113 w 10363"/>
                <a:gd name="connsiteY61" fmla="*/ 5278 h 10000"/>
                <a:gd name="connsiteX62" fmla="*/ 7387 w 10363"/>
                <a:gd name="connsiteY62" fmla="*/ 5436 h 10000"/>
                <a:gd name="connsiteX63" fmla="*/ 7075 w 10363"/>
                <a:gd name="connsiteY63" fmla="*/ 5111 h 10000"/>
                <a:gd name="connsiteX64" fmla="*/ 6661 w 10363"/>
                <a:gd name="connsiteY64" fmla="*/ 5121 h 10000"/>
                <a:gd name="connsiteX65" fmla="*/ 6532 w 10363"/>
                <a:gd name="connsiteY65" fmla="*/ 5102 h 10000"/>
                <a:gd name="connsiteX66" fmla="*/ 6623 w 10363"/>
                <a:gd name="connsiteY66" fmla="*/ 4879 h 10000"/>
                <a:gd name="connsiteX67" fmla="*/ 6013 w 10363"/>
                <a:gd name="connsiteY67" fmla="*/ 4323 h 10000"/>
                <a:gd name="connsiteX68" fmla="*/ 5948 w 10363"/>
                <a:gd name="connsiteY68" fmla="*/ 4156 h 10000"/>
                <a:gd name="connsiteX69" fmla="*/ 6000 w 10363"/>
                <a:gd name="connsiteY69" fmla="*/ 3998 h 10000"/>
                <a:gd name="connsiteX70" fmla="*/ 6220 w 10363"/>
                <a:gd name="connsiteY70" fmla="*/ 3599 h 10000"/>
                <a:gd name="connsiteX71" fmla="*/ 6545 w 10363"/>
                <a:gd name="connsiteY71" fmla="*/ 2978 h 10000"/>
                <a:gd name="connsiteX72" fmla="*/ 7193 w 10363"/>
                <a:gd name="connsiteY72" fmla="*/ 2440 h 10000"/>
                <a:gd name="connsiteX73" fmla="*/ 8255 w 10363"/>
                <a:gd name="connsiteY73" fmla="*/ 2134 h 10000"/>
                <a:gd name="connsiteX74" fmla="*/ 8605 w 10363"/>
                <a:gd name="connsiteY74" fmla="*/ 2059 h 10000"/>
                <a:gd name="connsiteX75" fmla="*/ 8476 w 10363"/>
                <a:gd name="connsiteY75" fmla="*/ 1902 h 10000"/>
                <a:gd name="connsiteX76" fmla="*/ 8204 w 10363"/>
                <a:gd name="connsiteY76" fmla="*/ 1911 h 10000"/>
                <a:gd name="connsiteX77" fmla="*/ 8527 w 10363"/>
                <a:gd name="connsiteY77" fmla="*/ 1614 h 10000"/>
                <a:gd name="connsiteX78" fmla="*/ 8618 w 10363"/>
                <a:gd name="connsiteY78" fmla="*/ 1354 h 10000"/>
                <a:gd name="connsiteX79" fmla="*/ 8217 w 10363"/>
                <a:gd name="connsiteY79" fmla="*/ 1160 h 10000"/>
                <a:gd name="connsiteX80" fmla="*/ 8022 w 10363"/>
                <a:gd name="connsiteY80" fmla="*/ 1095 h 10000"/>
                <a:gd name="connsiteX81" fmla="*/ 7672 w 10363"/>
                <a:gd name="connsiteY81" fmla="*/ 1178 h 10000"/>
                <a:gd name="connsiteX82" fmla="*/ 7413 w 10363"/>
                <a:gd name="connsiteY82" fmla="*/ 1076 h 10000"/>
                <a:gd name="connsiteX83" fmla="*/ 7089 w 10363"/>
                <a:gd name="connsiteY83" fmla="*/ 1215 h 10000"/>
                <a:gd name="connsiteX84" fmla="*/ 6570 w 10363"/>
                <a:gd name="connsiteY84" fmla="*/ 1271 h 10000"/>
                <a:gd name="connsiteX85" fmla="*/ 6285 w 10363"/>
                <a:gd name="connsiteY85" fmla="*/ 1048 h 10000"/>
                <a:gd name="connsiteX86" fmla="*/ 6039 w 10363"/>
                <a:gd name="connsiteY86" fmla="*/ 946 h 10000"/>
                <a:gd name="connsiteX87" fmla="*/ 5598 w 10363"/>
                <a:gd name="connsiteY87" fmla="*/ 566 h 10000"/>
                <a:gd name="connsiteX88" fmla="*/ 5262 w 10363"/>
                <a:gd name="connsiteY88" fmla="*/ 297 h 10000"/>
                <a:gd name="connsiteX89" fmla="*/ 5002 w 10363"/>
                <a:gd name="connsiteY89" fmla="*/ 130 h 10000"/>
                <a:gd name="connsiteX90" fmla="*/ 4639 w 10363"/>
                <a:gd name="connsiteY90" fmla="*/ 74 h 10000"/>
                <a:gd name="connsiteX91" fmla="*/ 4211 w 10363"/>
                <a:gd name="connsiteY91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70 w 10363"/>
                <a:gd name="connsiteY44" fmla="*/ 9583 h 10000"/>
                <a:gd name="connsiteX45" fmla="*/ 9646 w 10363"/>
                <a:gd name="connsiteY45" fmla="*/ 9577 h 10000"/>
                <a:gd name="connsiteX46" fmla="*/ 9642 w 10363"/>
                <a:gd name="connsiteY46" fmla="*/ 9184 h 10000"/>
                <a:gd name="connsiteX47" fmla="*/ 9977 w 10363"/>
                <a:gd name="connsiteY47" fmla="*/ 9214 h 10000"/>
                <a:gd name="connsiteX48" fmla="*/ 10320 w 10363"/>
                <a:gd name="connsiteY48" fmla="*/ 8963 h 10000"/>
                <a:gd name="connsiteX49" fmla="*/ 9975 w 10363"/>
                <a:gd name="connsiteY49" fmla="*/ 8631 h 10000"/>
                <a:gd name="connsiteX50" fmla="*/ 10025 w 10363"/>
                <a:gd name="connsiteY50" fmla="*/ 8228 h 10000"/>
                <a:gd name="connsiteX51" fmla="*/ 10035 w 10363"/>
                <a:gd name="connsiteY51" fmla="*/ 7921 h 10000"/>
                <a:gd name="connsiteX52" fmla="*/ 10300 w 10363"/>
                <a:gd name="connsiteY52" fmla="*/ 7659 h 10000"/>
                <a:gd name="connsiteX53" fmla="*/ 10144 w 10363"/>
                <a:gd name="connsiteY53" fmla="*/ 7270 h 10000"/>
                <a:gd name="connsiteX54" fmla="*/ 10182 w 10363"/>
                <a:gd name="connsiteY54" fmla="*/ 6946 h 10000"/>
                <a:gd name="connsiteX55" fmla="*/ 10310 w 10363"/>
                <a:gd name="connsiteY55" fmla="*/ 6611 h 10000"/>
                <a:gd name="connsiteX56" fmla="*/ 10000 w 10363"/>
                <a:gd name="connsiteY56" fmla="*/ 6186 h 10000"/>
                <a:gd name="connsiteX57" fmla="*/ 9266 w 10363"/>
                <a:gd name="connsiteY57" fmla="*/ 5853 h 10000"/>
                <a:gd name="connsiteX58" fmla="*/ 8734 w 10363"/>
                <a:gd name="connsiteY58" fmla="*/ 5881 h 10000"/>
                <a:gd name="connsiteX59" fmla="*/ 8462 w 10363"/>
                <a:gd name="connsiteY59" fmla="*/ 5714 h 10000"/>
                <a:gd name="connsiteX60" fmla="*/ 8489 w 10363"/>
                <a:gd name="connsiteY60" fmla="*/ 5028 h 10000"/>
                <a:gd name="connsiteX61" fmla="*/ 8113 w 10363"/>
                <a:gd name="connsiteY61" fmla="*/ 5278 h 10000"/>
                <a:gd name="connsiteX62" fmla="*/ 7387 w 10363"/>
                <a:gd name="connsiteY62" fmla="*/ 5436 h 10000"/>
                <a:gd name="connsiteX63" fmla="*/ 7075 w 10363"/>
                <a:gd name="connsiteY63" fmla="*/ 5111 h 10000"/>
                <a:gd name="connsiteX64" fmla="*/ 6661 w 10363"/>
                <a:gd name="connsiteY64" fmla="*/ 5121 h 10000"/>
                <a:gd name="connsiteX65" fmla="*/ 6532 w 10363"/>
                <a:gd name="connsiteY65" fmla="*/ 5102 h 10000"/>
                <a:gd name="connsiteX66" fmla="*/ 6623 w 10363"/>
                <a:gd name="connsiteY66" fmla="*/ 4879 h 10000"/>
                <a:gd name="connsiteX67" fmla="*/ 6013 w 10363"/>
                <a:gd name="connsiteY67" fmla="*/ 4323 h 10000"/>
                <a:gd name="connsiteX68" fmla="*/ 5948 w 10363"/>
                <a:gd name="connsiteY68" fmla="*/ 4156 h 10000"/>
                <a:gd name="connsiteX69" fmla="*/ 6000 w 10363"/>
                <a:gd name="connsiteY69" fmla="*/ 3998 h 10000"/>
                <a:gd name="connsiteX70" fmla="*/ 6220 w 10363"/>
                <a:gd name="connsiteY70" fmla="*/ 3599 h 10000"/>
                <a:gd name="connsiteX71" fmla="*/ 6545 w 10363"/>
                <a:gd name="connsiteY71" fmla="*/ 2978 h 10000"/>
                <a:gd name="connsiteX72" fmla="*/ 7193 w 10363"/>
                <a:gd name="connsiteY72" fmla="*/ 2440 h 10000"/>
                <a:gd name="connsiteX73" fmla="*/ 8255 w 10363"/>
                <a:gd name="connsiteY73" fmla="*/ 2134 h 10000"/>
                <a:gd name="connsiteX74" fmla="*/ 8605 w 10363"/>
                <a:gd name="connsiteY74" fmla="*/ 2059 h 10000"/>
                <a:gd name="connsiteX75" fmla="*/ 8476 w 10363"/>
                <a:gd name="connsiteY75" fmla="*/ 1902 h 10000"/>
                <a:gd name="connsiteX76" fmla="*/ 8204 w 10363"/>
                <a:gd name="connsiteY76" fmla="*/ 1911 h 10000"/>
                <a:gd name="connsiteX77" fmla="*/ 8527 w 10363"/>
                <a:gd name="connsiteY77" fmla="*/ 1614 h 10000"/>
                <a:gd name="connsiteX78" fmla="*/ 8618 w 10363"/>
                <a:gd name="connsiteY78" fmla="*/ 1354 h 10000"/>
                <a:gd name="connsiteX79" fmla="*/ 8217 w 10363"/>
                <a:gd name="connsiteY79" fmla="*/ 1160 h 10000"/>
                <a:gd name="connsiteX80" fmla="*/ 8022 w 10363"/>
                <a:gd name="connsiteY80" fmla="*/ 1095 h 10000"/>
                <a:gd name="connsiteX81" fmla="*/ 7672 w 10363"/>
                <a:gd name="connsiteY81" fmla="*/ 1178 h 10000"/>
                <a:gd name="connsiteX82" fmla="*/ 7413 w 10363"/>
                <a:gd name="connsiteY82" fmla="*/ 1076 h 10000"/>
                <a:gd name="connsiteX83" fmla="*/ 7089 w 10363"/>
                <a:gd name="connsiteY83" fmla="*/ 1215 h 10000"/>
                <a:gd name="connsiteX84" fmla="*/ 6570 w 10363"/>
                <a:gd name="connsiteY84" fmla="*/ 1271 h 10000"/>
                <a:gd name="connsiteX85" fmla="*/ 6285 w 10363"/>
                <a:gd name="connsiteY85" fmla="*/ 1048 h 10000"/>
                <a:gd name="connsiteX86" fmla="*/ 6039 w 10363"/>
                <a:gd name="connsiteY86" fmla="*/ 946 h 10000"/>
                <a:gd name="connsiteX87" fmla="*/ 5598 w 10363"/>
                <a:gd name="connsiteY87" fmla="*/ 566 h 10000"/>
                <a:gd name="connsiteX88" fmla="*/ 5262 w 10363"/>
                <a:gd name="connsiteY88" fmla="*/ 297 h 10000"/>
                <a:gd name="connsiteX89" fmla="*/ 5002 w 10363"/>
                <a:gd name="connsiteY89" fmla="*/ 130 h 10000"/>
                <a:gd name="connsiteX90" fmla="*/ 4639 w 10363"/>
                <a:gd name="connsiteY90" fmla="*/ 74 h 10000"/>
                <a:gd name="connsiteX91" fmla="*/ 4211 w 10363"/>
                <a:gd name="connsiteY91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70 w 10363"/>
                <a:gd name="connsiteY44" fmla="*/ 9583 h 10000"/>
                <a:gd name="connsiteX45" fmla="*/ 9646 w 10363"/>
                <a:gd name="connsiteY45" fmla="*/ 9577 h 10000"/>
                <a:gd name="connsiteX46" fmla="*/ 9806 w 10363"/>
                <a:gd name="connsiteY46" fmla="*/ 9342 h 10000"/>
                <a:gd name="connsiteX47" fmla="*/ 9977 w 10363"/>
                <a:gd name="connsiteY47" fmla="*/ 9214 h 10000"/>
                <a:gd name="connsiteX48" fmla="*/ 10320 w 10363"/>
                <a:gd name="connsiteY48" fmla="*/ 8963 h 10000"/>
                <a:gd name="connsiteX49" fmla="*/ 9975 w 10363"/>
                <a:gd name="connsiteY49" fmla="*/ 8631 h 10000"/>
                <a:gd name="connsiteX50" fmla="*/ 10025 w 10363"/>
                <a:gd name="connsiteY50" fmla="*/ 8228 h 10000"/>
                <a:gd name="connsiteX51" fmla="*/ 10035 w 10363"/>
                <a:gd name="connsiteY51" fmla="*/ 7921 h 10000"/>
                <a:gd name="connsiteX52" fmla="*/ 10300 w 10363"/>
                <a:gd name="connsiteY52" fmla="*/ 7659 h 10000"/>
                <a:gd name="connsiteX53" fmla="*/ 10144 w 10363"/>
                <a:gd name="connsiteY53" fmla="*/ 7270 h 10000"/>
                <a:gd name="connsiteX54" fmla="*/ 10182 w 10363"/>
                <a:gd name="connsiteY54" fmla="*/ 6946 h 10000"/>
                <a:gd name="connsiteX55" fmla="*/ 10310 w 10363"/>
                <a:gd name="connsiteY55" fmla="*/ 6611 h 10000"/>
                <a:gd name="connsiteX56" fmla="*/ 10000 w 10363"/>
                <a:gd name="connsiteY56" fmla="*/ 6186 h 10000"/>
                <a:gd name="connsiteX57" fmla="*/ 9266 w 10363"/>
                <a:gd name="connsiteY57" fmla="*/ 5853 h 10000"/>
                <a:gd name="connsiteX58" fmla="*/ 8734 w 10363"/>
                <a:gd name="connsiteY58" fmla="*/ 5881 h 10000"/>
                <a:gd name="connsiteX59" fmla="*/ 8462 w 10363"/>
                <a:gd name="connsiteY59" fmla="*/ 5714 h 10000"/>
                <a:gd name="connsiteX60" fmla="*/ 8489 w 10363"/>
                <a:gd name="connsiteY60" fmla="*/ 5028 h 10000"/>
                <a:gd name="connsiteX61" fmla="*/ 8113 w 10363"/>
                <a:gd name="connsiteY61" fmla="*/ 5278 h 10000"/>
                <a:gd name="connsiteX62" fmla="*/ 7387 w 10363"/>
                <a:gd name="connsiteY62" fmla="*/ 5436 h 10000"/>
                <a:gd name="connsiteX63" fmla="*/ 7075 w 10363"/>
                <a:gd name="connsiteY63" fmla="*/ 5111 h 10000"/>
                <a:gd name="connsiteX64" fmla="*/ 6661 w 10363"/>
                <a:gd name="connsiteY64" fmla="*/ 5121 h 10000"/>
                <a:gd name="connsiteX65" fmla="*/ 6532 w 10363"/>
                <a:gd name="connsiteY65" fmla="*/ 5102 h 10000"/>
                <a:gd name="connsiteX66" fmla="*/ 6623 w 10363"/>
                <a:gd name="connsiteY66" fmla="*/ 4879 h 10000"/>
                <a:gd name="connsiteX67" fmla="*/ 6013 w 10363"/>
                <a:gd name="connsiteY67" fmla="*/ 4323 h 10000"/>
                <a:gd name="connsiteX68" fmla="*/ 5948 w 10363"/>
                <a:gd name="connsiteY68" fmla="*/ 4156 h 10000"/>
                <a:gd name="connsiteX69" fmla="*/ 6000 w 10363"/>
                <a:gd name="connsiteY69" fmla="*/ 3998 h 10000"/>
                <a:gd name="connsiteX70" fmla="*/ 6220 w 10363"/>
                <a:gd name="connsiteY70" fmla="*/ 3599 h 10000"/>
                <a:gd name="connsiteX71" fmla="*/ 6545 w 10363"/>
                <a:gd name="connsiteY71" fmla="*/ 2978 h 10000"/>
                <a:gd name="connsiteX72" fmla="*/ 7193 w 10363"/>
                <a:gd name="connsiteY72" fmla="*/ 2440 h 10000"/>
                <a:gd name="connsiteX73" fmla="*/ 8255 w 10363"/>
                <a:gd name="connsiteY73" fmla="*/ 2134 h 10000"/>
                <a:gd name="connsiteX74" fmla="*/ 8605 w 10363"/>
                <a:gd name="connsiteY74" fmla="*/ 2059 h 10000"/>
                <a:gd name="connsiteX75" fmla="*/ 8476 w 10363"/>
                <a:gd name="connsiteY75" fmla="*/ 1902 h 10000"/>
                <a:gd name="connsiteX76" fmla="*/ 8204 w 10363"/>
                <a:gd name="connsiteY76" fmla="*/ 1911 h 10000"/>
                <a:gd name="connsiteX77" fmla="*/ 8527 w 10363"/>
                <a:gd name="connsiteY77" fmla="*/ 1614 h 10000"/>
                <a:gd name="connsiteX78" fmla="*/ 8618 w 10363"/>
                <a:gd name="connsiteY78" fmla="*/ 1354 h 10000"/>
                <a:gd name="connsiteX79" fmla="*/ 8217 w 10363"/>
                <a:gd name="connsiteY79" fmla="*/ 1160 h 10000"/>
                <a:gd name="connsiteX80" fmla="*/ 8022 w 10363"/>
                <a:gd name="connsiteY80" fmla="*/ 1095 h 10000"/>
                <a:gd name="connsiteX81" fmla="*/ 7672 w 10363"/>
                <a:gd name="connsiteY81" fmla="*/ 1178 h 10000"/>
                <a:gd name="connsiteX82" fmla="*/ 7413 w 10363"/>
                <a:gd name="connsiteY82" fmla="*/ 1076 h 10000"/>
                <a:gd name="connsiteX83" fmla="*/ 7089 w 10363"/>
                <a:gd name="connsiteY83" fmla="*/ 1215 h 10000"/>
                <a:gd name="connsiteX84" fmla="*/ 6570 w 10363"/>
                <a:gd name="connsiteY84" fmla="*/ 1271 h 10000"/>
                <a:gd name="connsiteX85" fmla="*/ 6285 w 10363"/>
                <a:gd name="connsiteY85" fmla="*/ 1048 h 10000"/>
                <a:gd name="connsiteX86" fmla="*/ 6039 w 10363"/>
                <a:gd name="connsiteY86" fmla="*/ 946 h 10000"/>
                <a:gd name="connsiteX87" fmla="*/ 5598 w 10363"/>
                <a:gd name="connsiteY87" fmla="*/ 566 h 10000"/>
                <a:gd name="connsiteX88" fmla="*/ 5262 w 10363"/>
                <a:gd name="connsiteY88" fmla="*/ 297 h 10000"/>
                <a:gd name="connsiteX89" fmla="*/ 5002 w 10363"/>
                <a:gd name="connsiteY89" fmla="*/ 130 h 10000"/>
                <a:gd name="connsiteX90" fmla="*/ 4639 w 10363"/>
                <a:gd name="connsiteY90" fmla="*/ 74 h 10000"/>
                <a:gd name="connsiteX91" fmla="*/ 4211 w 10363"/>
                <a:gd name="connsiteY91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70 w 10363"/>
                <a:gd name="connsiteY44" fmla="*/ 9583 h 10000"/>
                <a:gd name="connsiteX45" fmla="*/ 9646 w 10363"/>
                <a:gd name="connsiteY45" fmla="*/ 9577 h 10000"/>
                <a:gd name="connsiteX46" fmla="*/ 9977 w 10363"/>
                <a:gd name="connsiteY46" fmla="*/ 9214 h 10000"/>
                <a:gd name="connsiteX47" fmla="*/ 10320 w 10363"/>
                <a:gd name="connsiteY47" fmla="*/ 8963 h 10000"/>
                <a:gd name="connsiteX48" fmla="*/ 9975 w 10363"/>
                <a:gd name="connsiteY48" fmla="*/ 8631 h 10000"/>
                <a:gd name="connsiteX49" fmla="*/ 10025 w 10363"/>
                <a:gd name="connsiteY49" fmla="*/ 8228 h 10000"/>
                <a:gd name="connsiteX50" fmla="*/ 10035 w 10363"/>
                <a:gd name="connsiteY50" fmla="*/ 7921 h 10000"/>
                <a:gd name="connsiteX51" fmla="*/ 10300 w 10363"/>
                <a:gd name="connsiteY51" fmla="*/ 7659 h 10000"/>
                <a:gd name="connsiteX52" fmla="*/ 10144 w 10363"/>
                <a:gd name="connsiteY52" fmla="*/ 7270 h 10000"/>
                <a:gd name="connsiteX53" fmla="*/ 10182 w 10363"/>
                <a:gd name="connsiteY53" fmla="*/ 6946 h 10000"/>
                <a:gd name="connsiteX54" fmla="*/ 10310 w 10363"/>
                <a:gd name="connsiteY54" fmla="*/ 6611 h 10000"/>
                <a:gd name="connsiteX55" fmla="*/ 10000 w 10363"/>
                <a:gd name="connsiteY55" fmla="*/ 6186 h 10000"/>
                <a:gd name="connsiteX56" fmla="*/ 9266 w 10363"/>
                <a:gd name="connsiteY56" fmla="*/ 5853 h 10000"/>
                <a:gd name="connsiteX57" fmla="*/ 8734 w 10363"/>
                <a:gd name="connsiteY57" fmla="*/ 5881 h 10000"/>
                <a:gd name="connsiteX58" fmla="*/ 8462 w 10363"/>
                <a:gd name="connsiteY58" fmla="*/ 5714 h 10000"/>
                <a:gd name="connsiteX59" fmla="*/ 8489 w 10363"/>
                <a:gd name="connsiteY59" fmla="*/ 5028 h 10000"/>
                <a:gd name="connsiteX60" fmla="*/ 8113 w 10363"/>
                <a:gd name="connsiteY60" fmla="*/ 5278 h 10000"/>
                <a:gd name="connsiteX61" fmla="*/ 7387 w 10363"/>
                <a:gd name="connsiteY61" fmla="*/ 5436 h 10000"/>
                <a:gd name="connsiteX62" fmla="*/ 7075 w 10363"/>
                <a:gd name="connsiteY62" fmla="*/ 5111 h 10000"/>
                <a:gd name="connsiteX63" fmla="*/ 6661 w 10363"/>
                <a:gd name="connsiteY63" fmla="*/ 5121 h 10000"/>
                <a:gd name="connsiteX64" fmla="*/ 6532 w 10363"/>
                <a:gd name="connsiteY64" fmla="*/ 5102 h 10000"/>
                <a:gd name="connsiteX65" fmla="*/ 6623 w 10363"/>
                <a:gd name="connsiteY65" fmla="*/ 4879 h 10000"/>
                <a:gd name="connsiteX66" fmla="*/ 6013 w 10363"/>
                <a:gd name="connsiteY66" fmla="*/ 4323 h 10000"/>
                <a:gd name="connsiteX67" fmla="*/ 5948 w 10363"/>
                <a:gd name="connsiteY67" fmla="*/ 4156 h 10000"/>
                <a:gd name="connsiteX68" fmla="*/ 6000 w 10363"/>
                <a:gd name="connsiteY68" fmla="*/ 3998 h 10000"/>
                <a:gd name="connsiteX69" fmla="*/ 6220 w 10363"/>
                <a:gd name="connsiteY69" fmla="*/ 3599 h 10000"/>
                <a:gd name="connsiteX70" fmla="*/ 6545 w 10363"/>
                <a:gd name="connsiteY70" fmla="*/ 2978 h 10000"/>
                <a:gd name="connsiteX71" fmla="*/ 7193 w 10363"/>
                <a:gd name="connsiteY71" fmla="*/ 2440 h 10000"/>
                <a:gd name="connsiteX72" fmla="*/ 8255 w 10363"/>
                <a:gd name="connsiteY72" fmla="*/ 2134 h 10000"/>
                <a:gd name="connsiteX73" fmla="*/ 8605 w 10363"/>
                <a:gd name="connsiteY73" fmla="*/ 2059 h 10000"/>
                <a:gd name="connsiteX74" fmla="*/ 8476 w 10363"/>
                <a:gd name="connsiteY74" fmla="*/ 1902 h 10000"/>
                <a:gd name="connsiteX75" fmla="*/ 8204 w 10363"/>
                <a:gd name="connsiteY75" fmla="*/ 1911 h 10000"/>
                <a:gd name="connsiteX76" fmla="*/ 8527 w 10363"/>
                <a:gd name="connsiteY76" fmla="*/ 1614 h 10000"/>
                <a:gd name="connsiteX77" fmla="*/ 8618 w 10363"/>
                <a:gd name="connsiteY77" fmla="*/ 1354 h 10000"/>
                <a:gd name="connsiteX78" fmla="*/ 8217 w 10363"/>
                <a:gd name="connsiteY78" fmla="*/ 1160 h 10000"/>
                <a:gd name="connsiteX79" fmla="*/ 8022 w 10363"/>
                <a:gd name="connsiteY79" fmla="*/ 1095 h 10000"/>
                <a:gd name="connsiteX80" fmla="*/ 7672 w 10363"/>
                <a:gd name="connsiteY80" fmla="*/ 1178 h 10000"/>
                <a:gd name="connsiteX81" fmla="*/ 7413 w 10363"/>
                <a:gd name="connsiteY81" fmla="*/ 1076 h 10000"/>
                <a:gd name="connsiteX82" fmla="*/ 7089 w 10363"/>
                <a:gd name="connsiteY82" fmla="*/ 1215 h 10000"/>
                <a:gd name="connsiteX83" fmla="*/ 6570 w 10363"/>
                <a:gd name="connsiteY83" fmla="*/ 1271 h 10000"/>
                <a:gd name="connsiteX84" fmla="*/ 6285 w 10363"/>
                <a:gd name="connsiteY84" fmla="*/ 1048 h 10000"/>
                <a:gd name="connsiteX85" fmla="*/ 6039 w 10363"/>
                <a:gd name="connsiteY85" fmla="*/ 946 h 10000"/>
                <a:gd name="connsiteX86" fmla="*/ 5598 w 10363"/>
                <a:gd name="connsiteY86" fmla="*/ 566 h 10000"/>
                <a:gd name="connsiteX87" fmla="*/ 5262 w 10363"/>
                <a:gd name="connsiteY87" fmla="*/ 297 h 10000"/>
                <a:gd name="connsiteX88" fmla="*/ 5002 w 10363"/>
                <a:gd name="connsiteY88" fmla="*/ 130 h 10000"/>
                <a:gd name="connsiteX89" fmla="*/ 4639 w 10363"/>
                <a:gd name="connsiteY89" fmla="*/ 74 h 10000"/>
                <a:gd name="connsiteX90" fmla="*/ 4211 w 10363"/>
                <a:gd name="connsiteY90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646 w 10363"/>
                <a:gd name="connsiteY44" fmla="*/ 9577 h 10000"/>
                <a:gd name="connsiteX45" fmla="*/ 9977 w 10363"/>
                <a:gd name="connsiteY45" fmla="*/ 9214 h 10000"/>
                <a:gd name="connsiteX46" fmla="*/ 10320 w 10363"/>
                <a:gd name="connsiteY46" fmla="*/ 8963 h 10000"/>
                <a:gd name="connsiteX47" fmla="*/ 9975 w 10363"/>
                <a:gd name="connsiteY47" fmla="*/ 8631 h 10000"/>
                <a:gd name="connsiteX48" fmla="*/ 10025 w 10363"/>
                <a:gd name="connsiteY48" fmla="*/ 8228 h 10000"/>
                <a:gd name="connsiteX49" fmla="*/ 10035 w 10363"/>
                <a:gd name="connsiteY49" fmla="*/ 7921 h 10000"/>
                <a:gd name="connsiteX50" fmla="*/ 10300 w 10363"/>
                <a:gd name="connsiteY50" fmla="*/ 7659 h 10000"/>
                <a:gd name="connsiteX51" fmla="*/ 10144 w 10363"/>
                <a:gd name="connsiteY51" fmla="*/ 7270 h 10000"/>
                <a:gd name="connsiteX52" fmla="*/ 10182 w 10363"/>
                <a:gd name="connsiteY52" fmla="*/ 6946 h 10000"/>
                <a:gd name="connsiteX53" fmla="*/ 10310 w 10363"/>
                <a:gd name="connsiteY53" fmla="*/ 6611 h 10000"/>
                <a:gd name="connsiteX54" fmla="*/ 10000 w 10363"/>
                <a:gd name="connsiteY54" fmla="*/ 6186 h 10000"/>
                <a:gd name="connsiteX55" fmla="*/ 9266 w 10363"/>
                <a:gd name="connsiteY55" fmla="*/ 5853 h 10000"/>
                <a:gd name="connsiteX56" fmla="*/ 8734 w 10363"/>
                <a:gd name="connsiteY56" fmla="*/ 5881 h 10000"/>
                <a:gd name="connsiteX57" fmla="*/ 8462 w 10363"/>
                <a:gd name="connsiteY57" fmla="*/ 5714 h 10000"/>
                <a:gd name="connsiteX58" fmla="*/ 8489 w 10363"/>
                <a:gd name="connsiteY58" fmla="*/ 5028 h 10000"/>
                <a:gd name="connsiteX59" fmla="*/ 8113 w 10363"/>
                <a:gd name="connsiteY59" fmla="*/ 5278 h 10000"/>
                <a:gd name="connsiteX60" fmla="*/ 7387 w 10363"/>
                <a:gd name="connsiteY60" fmla="*/ 5436 h 10000"/>
                <a:gd name="connsiteX61" fmla="*/ 7075 w 10363"/>
                <a:gd name="connsiteY61" fmla="*/ 5111 h 10000"/>
                <a:gd name="connsiteX62" fmla="*/ 6661 w 10363"/>
                <a:gd name="connsiteY62" fmla="*/ 5121 h 10000"/>
                <a:gd name="connsiteX63" fmla="*/ 6532 w 10363"/>
                <a:gd name="connsiteY63" fmla="*/ 5102 h 10000"/>
                <a:gd name="connsiteX64" fmla="*/ 6623 w 10363"/>
                <a:gd name="connsiteY64" fmla="*/ 4879 h 10000"/>
                <a:gd name="connsiteX65" fmla="*/ 6013 w 10363"/>
                <a:gd name="connsiteY65" fmla="*/ 4323 h 10000"/>
                <a:gd name="connsiteX66" fmla="*/ 5948 w 10363"/>
                <a:gd name="connsiteY66" fmla="*/ 4156 h 10000"/>
                <a:gd name="connsiteX67" fmla="*/ 6000 w 10363"/>
                <a:gd name="connsiteY67" fmla="*/ 3998 h 10000"/>
                <a:gd name="connsiteX68" fmla="*/ 6220 w 10363"/>
                <a:gd name="connsiteY68" fmla="*/ 3599 h 10000"/>
                <a:gd name="connsiteX69" fmla="*/ 6545 w 10363"/>
                <a:gd name="connsiteY69" fmla="*/ 2978 h 10000"/>
                <a:gd name="connsiteX70" fmla="*/ 7193 w 10363"/>
                <a:gd name="connsiteY70" fmla="*/ 2440 h 10000"/>
                <a:gd name="connsiteX71" fmla="*/ 8255 w 10363"/>
                <a:gd name="connsiteY71" fmla="*/ 2134 h 10000"/>
                <a:gd name="connsiteX72" fmla="*/ 8605 w 10363"/>
                <a:gd name="connsiteY72" fmla="*/ 2059 h 10000"/>
                <a:gd name="connsiteX73" fmla="*/ 8476 w 10363"/>
                <a:gd name="connsiteY73" fmla="*/ 1902 h 10000"/>
                <a:gd name="connsiteX74" fmla="*/ 8204 w 10363"/>
                <a:gd name="connsiteY74" fmla="*/ 1911 h 10000"/>
                <a:gd name="connsiteX75" fmla="*/ 8527 w 10363"/>
                <a:gd name="connsiteY75" fmla="*/ 1614 h 10000"/>
                <a:gd name="connsiteX76" fmla="*/ 8618 w 10363"/>
                <a:gd name="connsiteY76" fmla="*/ 1354 h 10000"/>
                <a:gd name="connsiteX77" fmla="*/ 8217 w 10363"/>
                <a:gd name="connsiteY77" fmla="*/ 1160 h 10000"/>
                <a:gd name="connsiteX78" fmla="*/ 8022 w 10363"/>
                <a:gd name="connsiteY78" fmla="*/ 1095 h 10000"/>
                <a:gd name="connsiteX79" fmla="*/ 7672 w 10363"/>
                <a:gd name="connsiteY79" fmla="*/ 1178 h 10000"/>
                <a:gd name="connsiteX80" fmla="*/ 7413 w 10363"/>
                <a:gd name="connsiteY80" fmla="*/ 1076 h 10000"/>
                <a:gd name="connsiteX81" fmla="*/ 7089 w 10363"/>
                <a:gd name="connsiteY81" fmla="*/ 1215 h 10000"/>
                <a:gd name="connsiteX82" fmla="*/ 6570 w 10363"/>
                <a:gd name="connsiteY82" fmla="*/ 1271 h 10000"/>
                <a:gd name="connsiteX83" fmla="*/ 6285 w 10363"/>
                <a:gd name="connsiteY83" fmla="*/ 1048 h 10000"/>
                <a:gd name="connsiteX84" fmla="*/ 6039 w 10363"/>
                <a:gd name="connsiteY84" fmla="*/ 946 h 10000"/>
                <a:gd name="connsiteX85" fmla="*/ 5598 w 10363"/>
                <a:gd name="connsiteY85" fmla="*/ 566 h 10000"/>
                <a:gd name="connsiteX86" fmla="*/ 5262 w 10363"/>
                <a:gd name="connsiteY86" fmla="*/ 297 h 10000"/>
                <a:gd name="connsiteX87" fmla="*/ 5002 w 10363"/>
                <a:gd name="connsiteY87" fmla="*/ 130 h 10000"/>
                <a:gd name="connsiteX88" fmla="*/ 4639 w 10363"/>
                <a:gd name="connsiteY88" fmla="*/ 74 h 10000"/>
                <a:gd name="connsiteX89" fmla="*/ 4211 w 10363"/>
                <a:gd name="connsiteY89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646 w 10363"/>
                <a:gd name="connsiteY43" fmla="*/ 9577 h 10000"/>
                <a:gd name="connsiteX44" fmla="*/ 9977 w 10363"/>
                <a:gd name="connsiteY44" fmla="*/ 9214 h 10000"/>
                <a:gd name="connsiteX45" fmla="*/ 10320 w 10363"/>
                <a:gd name="connsiteY45" fmla="*/ 8963 h 10000"/>
                <a:gd name="connsiteX46" fmla="*/ 9975 w 10363"/>
                <a:gd name="connsiteY46" fmla="*/ 8631 h 10000"/>
                <a:gd name="connsiteX47" fmla="*/ 10025 w 10363"/>
                <a:gd name="connsiteY47" fmla="*/ 8228 h 10000"/>
                <a:gd name="connsiteX48" fmla="*/ 10035 w 10363"/>
                <a:gd name="connsiteY48" fmla="*/ 7921 h 10000"/>
                <a:gd name="connsiteX49" fmla="*/ 10300 w 10363"/>
                <a:gd name="connsiteY49" fmla="*/ 7659 h 10000"/>
                <a:gd name="connsiteX50" fmla="*/ 10144 w 10363"/>
                <a:gd name="connsiteY50" fmla="*/ 7270 h 10000"/>
                <a:gd name="connsiteX51" fmla="*/ 10182 w 10363"/>
                <a:gd name="connsiteY51" fmla="*/ 6946 h 10000"/>
                <a:gd name="connsiteX52" fmla="*/ 10310 w 10363"/>
                <a:gd name="connsiteY52" fmla="*/ 6611 h 10000"/>
                <a:gd name="connsiteX53" fmla="*/ 10000 w 10363"/>
                <a:gd name="connsiteY53" fmla="*/ 6186 h 10000"/>
                <a:gd name="connsiteX54" fmla="*/ 9266 w 10363"/>
                <a:gd name="connsiteY54" fmla="*/ 5853 h 10000"/>
                <a:gd name="connsiteX55" fmla="*/ 8734 w 10363"/>
                <a:gd name="connsiteY55" fmla="*/ 5881 h 10000"/>
                <a:gd name="connsiteX56" fmla="*/ 8462 w 10363"/>
                <a:gd name="connsiteY56" fmla="*/ 5714 h 10000"/>
                <a:gd name="connsiteX57" fmla="*/ 8489 w 10363"/>
                <a:gd name="connsiteY57" fmla="*/ 5028 h 10000"/>
                <a:gd name="connsiteX58" fmla="*/ 8113 w 10363"/>
                <a:gd name="connsiteY58" fmla="*/ 5278 h 10000"/>
                <a:gd name="connsiteX59" fmla="*/ 7387 w 10363"/>
                <a:gd name="connsiteY59" fmla="*/ 5436 h 10000"/>
                <a:gd name="connsiteX60" fmla="*/ 7075 w 10363"/>
                <a:gd name="connsiteY60" fmla="*/ 5111 h 10000"/>
                <a:gd name="connsiteX61" fmla="*/ 6661 w 10363"/>
                <a:gd name="connsiteY61" fmla="*/ 5121 h 10000"/>
                <a:gd name="connsiteX62" fmla="*/ 6532 w 10363"/>
                <a:gd name="connsiteY62" fmla="*/ 5102 h 10000"/>
                <a:gd name="connsiteX63" fmla="*/ 6623 w 10363"/>
                <a:gd name="connsiteY63" fmla="*/ 4879 h 10000"/>
                <a:gd name="connsiteX64" fmla="*/ 6013 w 10363"/>
                <a:gd name="connsiteY64" fmla="*/ 4323 h 10000"/>
                <a:gd name="connsiteX65" fmla="*/ 5948 w 10363"/>
                <a:gd name="connsiteY65" fmla="*/ 4156 h 10000"/>
                <a:gd name="connsiteX66" fmla="*/ 6000 w 10363"/>
                <a:gd name="connsiteY66" fmla="*/ 3998 h 10000"/>
                <a:gd name="connsiteX67" fmla="*/ 6220 w 10363"/>
                <a:gd name="connsiteY67" fmla="*/ 3599 h 10000"/>
                <a:gd name="connsiteX68" fmla="*/ 6545 w 10363"/>
                <a:gd name="connsiteY68" fmla="*/ 2978 h 10000"/>
                <a:gd name="connsiteX69" fmla="*/ 7193 w 10363"/>
                <a:gd name="connsiteY69" fmla="*/ 2440 h 10000"/>
                <a:gd name="connsiteX70" fmla="*/ 8255 w 10363"/>
                <a:gd name="connsiteY70" fmla="*/ 2134 h 10000"/>
                <a:gd name="connsiteX71" fmla="*/ 8605 w 10363"/>
                <a:gd name="connsiteY71" fmla="*/ 2059 h 10000"/>
                <a:gd name="connsiteX72" fmla="*/ 8476 w 10363"/>
                <a:gd name="connsiteY72" fmla="*/ 1902 h 10000"/>
                <a:gd name="connsiteX73" fmla="*/ 8204 w 10363"/>
                <a:gd name="connsiteY73" fmla="*/ 1911 h 10000"/>
                <a:gd name="connsiteX74" fmla="*/ 8527 w 10363"/>
                <a:gd name="connsiteY74" fmla="*/ 1614 h 10000"/>
                <a:gd name="connsiteX75" fmla="*/ 8618 w 10363"/>
                <a:gd name="connsiteY75" fmla="*/ 1354 h 10000"/>
                <a:gd name="connsiteX76" fmla="*/ 8217 w 10363"/>
                <a:gd name="connsiteY76" fmla="*/ 1160 h 10000"/>
                <a:gd name="connsiteX77" fmla="*/ 8022 w 10363"/>
                <a:gd name="connsiteY77" fmla="*/ 1095 h 10000"/>
                <a:gd name="connsiteX78" fmla="*/ 7672 w 10363"/>
                <a:gd name="connsiteY78" fmla="*/ 1178 h 10000"/>
                <a:gd name="connsiteX79" fmla="*/ 7413 w 10363"/>
                <a:gd name="connsiteY79" fmla="*/ 1076 h 10000"/>
                <a:gd name="connsiteX80" fmla="*/ 7089 w 10363"/>
                <a:gd name="connsiteY80" fmla="*/ 1215 h 10000"/>
                <a:gd name="connsiteX81" fmla="*/ 6570 w 10363"/>
                <a:gd name="connsiteY81" fmla="*/ 1271 h 10000"/>
                <a:gd name="connsiteX82" fmla="*/ 6285 w 10363"/>
                <a:gd name="connsiteY82" fmla="*/ 1048 h 10000"/>
                <a:gd name="connsiteX83" fmla="*/ 6039 w 10363"/>
                <a:gd name="connsiteY83" fmla="*/ 946 h 10000"/>
                <a:gd name="connsiteX84" fmla="*/ 5598 w 10363"/>
                <a:gd name="connsiteY84" fmla="*/ 566 h 10000"/>
                <a:gd name="connsiteX85" fmla="*/ 5262 w 10363"/>
                <a:gd name="connsiteY85" fmla="*/ 297 h 10000"/>
                <a:gd name="connsiteX86" fmla="*/ 5002 w 10363"/>
                <a:gd name="connsiteY86" fmla="*/ 130 h 10000"/>
                <a:gd name="connsiteX87" fmla="*/ 4639 w 10363"/>
                <a:gd name="connsiteY87" fmla="*/ 74 h 10000"/>
                <a:gd name="connsiteX88" fmla="*/ 4211 w 10363"/>
                <a:gd name="connsiteY88" fmla="*/ 0 h 10000"/>
                <a:gd name="connsiteX0" fmla="*/ 4211 w 10363"/>
                <a:gd name="connsiteY0" fmla="*/ 0 h 10010"/>
                <a:gd name="connsiteX1" fmla="*/ 4497 w 10363"/>
                <a:gd name="connsiteY1" fmla="*/ 278 h 10010"/>
                <a:gd name="connsiteX2" fmla="*/ 4561 w 10363"/>
                <a:gd name="connsiteY2" fmla="*/ 482 h 10010"/>
                <a:gd name="connsiteX3" fmla="*/ 4561 w 10363"/>
                <a:gd name="connsiteY3" fmla="*/ 482 h 10010"/>
                <a:gd name="connsiteX4" fmla="*/ 4445 w 10363"/>
                <a:gd name="connsiteY4" fmla="*/ 659 h 10010"/>
                <a:gd name="connsiteX5" fmla="*/ 4354 w 10363"/>
                <a:gd name="connsiteY5" fmla="*/ 928 h 10010"/>
                <a:gd name="connsiteX6" fmla="*/ 4108 w 10363"/>
                <a:gd name="connsiteY6" fmla="*/ 1132 h 10010"/>
                <a:gd name="connsiteX7" fmla="*/ 3706 w 10363"/>
                <a:gd name="connsiteY7" fmla="*/ 1382 h 10010"/>
                <a:gd name="connsiteX8" fmla="*/ 3330 w 10363"/>
                <a:gd name="connsiteY8" fmla="*/ 1549 h 10010"/>
                <a:gd name="connsiteX9" fmla="*/ 2644 w 10363"/>
                <a:gd name="connsiteY9" fmla="*/ 1818 h 10010"/>
                <a:gd name="connsiteX10" fmla="*/ 2099 w 10363"/>
                <a:gd name="connsiteY10" fmla="*/ 2365 h 10010"/>
                <a:gd name="connsiteX11" fmla="*/ 1944 w 10363"/>
                <a:gd name="connsiteY11" fmla="*/ 2774 h 10010"/>
                <a:gd name="connsiteX12" fmla="*/ 1814 w 10363"/>
                <a:gd name="connsiteY12" fmla="*/ 2941 h 10010"/>
                <a:gd name="connsiteX13" fmla="*/ 1412 w 10363"/>
                <a:gd name="connsiteY13" fmla="*/ 2764 h 10010"/>
                <a:gd name="connsiteX14" fmla="*/ 1076 w 10363"/>
                <a:gd name="connsiteY14" fmla="*/ 2672 h 10010"/>
                <a:gd name="connsiteX15" fmla="*/ 867 w 10363"/>
                <a:gd name="connsiteY15" fmla="*/ 2635 h 10010"/>
                <a:gd name="connsiteX16" fmla="*/ 713 w 10363"/>
                <a:gd name="connsiteY16" fmla="*/ 2709 h 10010"/>
                <a:gd name="connsiteX17" fmla="*/ 660 w 10363"/>
                <a:gd name="connsiteY17" fmla="*/ 2570 h 10010"/>
                <a:gd name="connsiteX18" fmla="*/ 660 w 10363"/>
                <a:gd name="connsiteY18" fmla="*/ 2514 h 10010"/>
                <a:gd name="connsiteX19" fmla="*/ 829 w 10363"/>
                <a:gd name="connsiteY19" fmla="*/ 2356 h 10010"/>
                <a:gd name="connsiteX20" fmla="*/ 816 w 10363"/>
                <a:gd name="connsiteY20" fmla="*/ 2217 h 10010"/>
                <a:gd name="connsiteX21" fmla="*/ 777 w 10363"/>
                <a:gd name="connsiteY21" fmla="*/ 2078 h 10010"/>
                <a:gd name="connsiteX22" fmla="*/ 25 w 10363"/>
                <a:gd name="connsiteY22" fmla="*/ 2644 h 10010"/>
                <a:gd name="connsiteX23" fmla="*/ 38 w 10363"/>
                <a:gd name="connsiteY23" fmla="*/ 2987 h 10010"/>
                <a:gd name="connsiteX24" fmla="*/ 168 w 10363"/>
                <a:gd name="connsiteY24" fmla="*/ 3080 h 10010"/>
                <a:gd name="connsiteX25" fmla="*/ 155 w 10363"/>
                <a:gd name="connsiteY25" fmla="*/ 3237 h 10010"/>
                <a:gd name="connsiteX26" fmla="*/ 272 w 10363"/>
                <a:gd name="connsiteY26" fmla="*/ 3275 h 10010"/>
                <a:gd name="connsiteX27" fmla="*/ 388 w 10363"/>
                <a:gd name="connsiteY27" fmla="*/ 3386 h 10010"/>
                <a:gd name="connsiteX28" fmla="*/ 401 w 10363"/>
                <a:gd name="connsiteY28" fmla="*/ 3479 h 10010"/>
                <a:gd name="connsiteX29" fmla="*/ 310 w 10363"/>
                <a:gd name="connsiteY29" fmla="*/ 3525 h 10010"/>
                <a:gd name="connsiteX30" fmla="*/ 233 w 10363"/>
                <a:gd name="connsiteY30" fmla="*/ 3525 h 10010"/>
                <a:gd name="connsiteX31" fmla="*/ 194 w 10363"/>
                <a:gd name="connsiteY31" fmla="*/ 3655 h 10010"/>
                <a:gd name="connsiteX32" fmla="*/ 428 w 10363"/>
                <a:gd name="connsiteY32" fmla="*/ 3757 h 10010"/>
                <a:gd name="connsiteX33" fmla="*/ 686 w 10363"/>
                <a:gd name="connsiteY33" fmla="*/ 3850 h 10010"/>
                <a:gd name="connsiteX34" fmla="*/ 1412 w 10363"/>
                <a:gd name="connsiteY34" fmla="*/ 4351 h 10010"/>
                <a:gd name="connsiteX35" fmla="*/ 3097 w 10363"/>
                <a:gd name="connsiteY35" fmla="*/ 6160 h 10010"/>
                <a:gd name="connsiteX36" fmla="*/ 4069 w 10363"/>
                <a:gd name="connsiteY36" fmla="*/ 7208 h 10010"/>
                <a:gd name="connsiteX37" fmla="*/ 4329 w 10363"/>
                <a:gd name="connsiteY37" fmla="*/ 7820 h 10010"/>
                <a:gd name="connsiteX38" fmla="*/ 5754 w 10363"/>
                <a:gd name="connsiteY38" fmla="*/ 8738 h 10010"/>
                <a:gd name="connsiteX39" fmla="*/ 8164 w 10363"/>
                <a:gd name="connsiteY39" fmla="*/ 9629 h 10010"/>
                <a:gd name="connsiteX40" fmla="*/ 8943 w 10363"/>
                <a:gd name="connsiteY40" fmla="*/ 10000 h 10010"/>
                <a:gd name="connsiteX41" fmla="*/ 9059 w 10363"/>
                <a:gd name="connsiteY41" fmla="*/ 9972 h 10010"/>
                <a:gd name="connsiteX42" fmla="*/ 9646 w 10363"/>
                <a:gd name="connsiteY42" fmla="*/ 9577 h 10010"/>
                <a:gd name="connsiteX43" fmla="*/ 9977 w 10363"/>
                <a:gd name="connsiteY43" fmla="*/ 9214 h 10010"/>
                <a:gd name="connsiteX44" fmla="*/ 10320 w 10363"/>
                <a:gd name="connsiteY44" fmla="*/ 8963 h 10010"/>
                <a:gd name="connsiteX45" fmla="*/ 9975 w 10363"/>
                <a:gd name="connsiteY45" fmla="*/ 8631 h 10010"/>
                <a:gd name="connsiteX46" fmla="*/ 10025 w 10363"/>
                <a:gd name="connsiteY46" fmla="*/ 8228 h 10010"/>
                <a:gd name="connsiteX47" fmla="*/ 10035 w 10363"/>
                <a:gd name="connsiteY47" fmla="*/ 7921 h 10010"/>
                <a:gd name="connsiteX48" fmla="*/ 10300 w 10363"/>
                <a:gd name="connsiteY48" fmla="*/ 7659 h 10010"/>
                <a:gd name="connsiteX49" fmla="*/ 10144 w 10363"/>
                <a:gd name="connsiteY49" fmla="*/ 7270 h 10010"/>
                <a:gd name="connsiteX50" fmla="*/ 10182 w 10363"/>
                <a:gd name="connsiteY50" fmla="*/ 6946 h 10010"/>
                <a:gd name="connsiteX51" fmla="*/ 10310 w 10363"/>
                <a:gd name="connsiteY51" fmla="*/ 6611 h 10010"/>
                <a:gd name="connsiteX52" fmla="*/ 10000 w 10363"/>
                <a:gd name="connsiteY52" fmla="*/ 6186 h 10010"/>
                <a:gd name="connsiteX53" fmla="*/ 9266 w 10363"/>
                <a:gd name="connsiteY53" fmla="*/ 5853 h 10010"/>
                <a:gd name="connsiteX54" fmla="*/ 8734 w 10363"/>
                <a:gd name="connsiteY54" fmla="*/ 5881 h 10010"/>
                <a:gd name="connsiteX55" fmla="*/ 8462 w 10363"/>
                <a:gd name="connsiteY55" fmla="*/ 5714 h 10010"/>
                <a:gd name="connsiteX56" fmla="*/ 8489 w 10363"/>
                <a:gd name="connsiteY56" fmla="*/ 5028 h 10010"/>
                <a:gd name="connsiteX57" fmla="*/ 8113 w 10363"/>
                <a:gd name="connsiteY57" fmla="*/ 5278 h 10010"/>
                <a:gd name="connsiteX58" fmla="*/ 7387 w 10363"/>
                <a:gd name="connsiteY58" fmla="*/ 5436 h 10010"/>
                <a:gd name="connsiteX59" fmla="*/ 7075 w 10363"/>
                <a:gd name="connsiteY59" fmla="*/ 5111 h 10010"/>
                <a:gd name="connsiteX60" fmla="*/ 6661 w 10363"/>
                <a:gd name="connsiteY60" fmla="*/ 5121 h 10010"/>
                <a:gd name="connsiteX61" fmla="*/ 6532 w 10363"/>
                <a:gd name="connsiteY61" fmla="*/ 5102 h 10010"/>
                <a:gd name="connsiteX62" fmla="*/ 6623 w 10363"/>
                <a:gd name="connsiteY62" fmla="*/ 4879 h 10010"/>
                <a:gd name="connsiteX63" fmla="*/ 6013 w 10363"/>
                <a:gd name="connsiteY63" fmla="*/ 4323 h 10010"/>
                <a:gd name="connsiteX64" fmla="*/ 5948 w 10363"/>
                <a:gd name="connsiteY64" fmla="*/ 4156 h 10010"/>
                <a:gd name="connsiteX65" fmla="*/ 6000 w 10363"/>
                <a:gd name="connsiteY65" fmla="*/ 3998 h 10010"/>
                <a:gd name="connsiteX66" fmla="*/ 6220 w 10363"/>
                <a:gd name="connsiteY66" fmla="*/ 3599 h 10010"/>
                <a:gd name="connsiteX67" fmla="*/ 6545 w 10363"/>
                <a:gd name="connsiteY67" fmla="*/ 2978 h 10010"/>
                <a:gd name="connsiteX68" fmla="*/ 7193 w 10363"/>
                <a:gd name="connsiteY68" fmla="*/ 2440 h 10010"/>
                <a:gd name="connsiteX69" fmla="*/ 8255 w 10363"/>
                <a:gd name="connsiteY69" fmla="*/ 2134 h 10010"/>
                <a:gd name="connsiteX70" fmla="*/ 8605 w 10363"/>
                <a:gd name="connsiteY70" fmla="*/ 2059 h 10010"/>
                <a:gd name="connsiteX71" fmla="*/ 8476 w 10363"/>
                <a:gd name="connsiteY71" fmla="*/ 1902 h 10010"/>
                <a:gd name="connsiteX72" fmla="*/ 8204 w 10363"/>
                <a:gd name="connsiteY72" fmla="*/ 1911 h 10010"/>
                <a:gd name="connsiteX73" fmla="*/ 8527 w 10363"/>
                <a:gd name="connsiteY73" fmla="*/ 1614 h 10010"/>
                <a:gd name="connsiteX74" fmla="*/ 8618 w 10363"/>
                <a:gd name="connsiteY74" fmla="*/ 1354 h 10010"/>
                <a:gd name="connsiteX75" fmla="*/ 8217 w 10363"/>
                <a:gd name="connsiteY75" fmla="*/ 1160 h 10010"/>
                <a:gd name="connsiteX76" fmla="*/ 8022 w 10363"/>
                <a:gd name="connsiteY76" fmla="*/ 1095 h 10010"/>
                <a:gd name="connsiteX77" fmla="*/ 7672 w 10363"/>
                <a:gd name="connsiteY77" fmla="*/ 1178 h 10010"/>
                <a:gd name="connsiteX78" fmla="*/ 7413 w 10363"/>
                <a:gd name="connsiteY78" fmla="*/ 1076 h 10010"/>
                <a:gd name="connsiteX79" fmla="*/ 7089 w 10363"/>
                <a:gd name="connsiteY79" fmla="*/ 1215 h 10010"/>
                <a:gd name="connsiteX80" fmla="*/ 6570 w 10363"/>
                <a:gd name="connsiteY80" fmla="*/ 1271 h 10010"/>
                <a:gd name="connsiteX81" fmla="*/ 6285 w 10363"/>
                <a:gd name="connsiteY81" fmla="*/ 1048 h 10010"/>
                <a:gd name="connsiteX82" fmla="*/ 6039 w 10363"/>
                <a:gd name="connsiteY82" fmla="*/ 946 h 10010"/>
                <a:gd name="connsiteX83" fmla="*/ 5598 w 10363"/>
                <a:gd name="connsiteY83" fmla="*/ 566 h 10010"/>
                <a:gd name="connsiteX84" fmla="*/ 5262 w 10363"/>
                <a:gd name="connsiteY84" fmla="*/ 297 h 10010"/>
                <a:gd name="connsiteX85" fmla="*/ 5002 w 10363"/>
                <a:gd name="connsiteY85" fmla="*/ 130 h 10010"/>
                <a:gd name="connsiteX86" fmla="*/ 4639 w 10363"/>
                <a:gd name="connsiteY86" fmla="*/ 74 h 10010"/>
                <a:gd name="connsiteX87" fmla="*/ 4211 w 10363"/>
                <a:gd name="connsiteY87" fmla="*/ 0 h 10010"/>
                <a:gd name="connsiteX0" fmla="*/ 4211 w 10363"/>
                <a:gd name="connsiteY0" fmla="*/ 0 h 10017"/>
                <a:gd name="connsiteX1" fmla="*/ 4497 w 10363"/>
                <a:gd name="connsiteY1" fmla="*/ 278 h 10017"/>
                <a:gd name="connsiteX2" fmla="*/ 4561 w 10363"/>
                <a:gd name="connsiteY2" fmla="*/ 482 h 10017"/>
                <a:gd name="connsiteX3" fmla="*/ 4561 w 10363"/>
                <a:gd name="connsiteY3" fmla="*/ 482 h 10017"/>
                <a:gd name="connsiteX4" fmla="*/ 4445 w 10363"/>
                <a:gd name="connsiteY4" fmla="*/ 659 h 10017"/>
                <a:gd name="connsiteX5" fmla="*/ 4354 w 10363"/>
                <a:gd name="connsiteY5" fmla="*/ 928 h 10017"/>
                <a:gd name="connsiteX6" fmla="*/ 4108 w 10363"/>
                <a:gd name="connsiteY6" fmla="*/ 1132 h 10017"/>
                <a:gd name="connsiteX7" fmla="*/ 3706 w 10363"/>
                <a:gd name="connsiteY7" fmla="*/ 1382 h 10017"/>
                <a:gd name="connsiteX8" fmla="*/ 3330 w 10363"/>
                <a:gd name="connsiteY8" fmla="*/ 1549 h 10017"/>
                <a:gd name="connsiteX9" fmla="*/ 2644 w 10363"/>
                <a:gd name="connsiteY9" fmla="*/ 1818 h 10017"/>
                <a:gd name="connsiteX10" fmla="*/ 2099 w 10363"/>
                <a:gd name="connsiteY10" fmla="*/ 2365 h 10017"/>
                <a:gd name="connsiteX11" fmla="*/ 1944 w 10363"/>
                <a:gd name="connsiteY11" fmla="*/ 2774 h 10017"/>
                <a:gd name="connsiteX12" fmla="*/ 1814 w 10363"/>
                <a:gd name="connsiteY12" fmla="*/ 2941 h 10017"/>
                <a:gd name="connsiteX13" fmla="*/ 1412 w 10363"/>
                <a:gd name="connsiteY13" fmla="*/ 2764 h 10017"/>
                <a:gd name="connsiteX14" fmla="*/ 1076 w 10363"/>
                <a:gd name="connsiteY14" fmla="*/ 2672 h 10017"/>
                <a:gd name="connsiteX15" fmla="*/ 867 w 10363"/>
                <a:gd name="connsiteY15" fmla="*/ 2635 h 10017"/>
                <a:gd name="connsiteX16" fmla="*/ 713 w 10363"/>
                <a:gd name="connsiteY16" fmla="*/ 2709 h 10017"/>
                <a:gd name="connsiteX17" fmla="*/ 660 w 10363"/>
                <a:gd name="connsiteY17" fmla="*/ 2570 h 10017"/>
                <a:gd name="connsiteX18" fmla="*/ 660 w 10363"/>
                <a:gd name="connsiteY18" fmla="*/ 2514 h 10017"/>
                <a:gd name="connsiteX19" fmla="*/ 829 w 10363"/>
                <a:gd name="connsiteY19" fmla="*/ 2356 h 10017"/>
                <a:gd name="connsiteX20" fmla="*/ 816 w 10363"/>
                <a:gd name="connsiteY20" fmla="*/ 2217 h 10017"/>
                <a:gd name="connsiteX21" fmla="*/ 777 w 10363"/>
                <a:gd name="connsiteY21" fmla="*/ 2078 h 10017"/>
                <a:gd name="connsiteX22" fmla="*/ 25 w 10363"/>
                <a:gd name="connsiteY22" fmla="*/ 2644 h 10017"/>
                <a:gd name="connsiteX23" fmla="*/ 38 w 10363"/>
                <a:gd name="connsiteY23" fmla="*/ 2987 h 10017"/>
                <a:gd name="connsiteX24" fmla="*/ 168 w 10363"/>
                <a:gd name="connsiteY24" fmla="*/ 3080 h 10017"/>
                <a:gd name="connsiteX25" fmla="*/ 155 w 10363"/>
                <a:gd name="connsiteY25" fmla="*/ 3237 h 10017"/>
                <a:gd name="connsiteX26" fmla="*/ 272 w 10363"/>
                <a:gd name="connsiteY26" fmla="*/ 3275 h 10017"/>
                <a:gd name="connsiteX27" fmla="*/ 388 w 10363"/>
                <a:gd name="connsiteY27" fmla="*/ 3386 h 10017"/>
                <a:gd name="connsiteX28" fmla="*/ 401 w 10363"/>
                <a:gd name="connsiteY28" fmla="*/ 3479 h 10017"/>
                <a:gd name="connsiteX29" fmla="*/ 310 w 10363"/>
                <a:gd name="connsiteY29" fmla="*/ 3525 h 10017"/>
                <a:gd name="connsiteX30" fmla="*/ 233 w 10363"/>
                <a:gd name="connsiteY30" fmla="*/ 3525 h 10017"/>
                <a:gd name="connsiteX31" fmla="*/ 194 w 10363"/>
                <a:gd name="connsiteY31" fmla="*/ 3655 h 10017"/>
                <a:gd name="connsiteX32" fmla="*/ 428 w 10363"/>
                <a:gd name="connsiteY32" fmla="*/ 3757 h 10017"/>
                <a:gd name="connsiteX33" fmla="*/ 686 w 10363"/>
                <a:gd name="connsiteY33" fmla="*/ 3850 h 10017"/>
                <a:gd name="connsiteX34" fmla="*/ 1412 w 10363"/>
                <a:gd name="connsiteY34" fmla="*/ 4351 h 10017"/>
                <a:gd name="connsiteX35" fmla="*/ 3097 w 10363"/>
                <a:gd name="connsiteY35" fmla="*/ 6160 h 10017"/>
                <a:gd name="connsiteX36" fmla="*/ 4069 w 10363"/>
                <a:gd name="connsiteY36" fmla="*/ 7208 h 10017"/>
                <a:gd name="connsiteX37" fmla="*/ 4329 w 10363"/>
                <a:gd name="connsiteY37" fmla="*/ 7820 h 10017"/>
                <a:gd name="connsiteX38" fmla="*/ 5754 w 10363"/>
                <a:gd name="connsiteY38" fmla="*/ 8738 h 10017"/>
                <a:gd name="connsiteX39" fmla="*/ 8164 w 10363"/>
                <a:gd name="connsiteY39" fmla="*/ 9629 h 10017"/>
                <a:gd name="connsiteX40" fmla="*/ 8943 w 10363"/>
                <a:gd name="connsiteY40" fmla="*/ 10000 h 10017"/>
                <a:gd name="connsiteX41" fmla="*/ 9442 w 10363"/>
                <a:gd name="connsiteY41" fmla="*/ 9919 h 10017"/>
                <a:gd name="connsiteX42" fmla="*/ 9646 w 10363"/>
                <a:gd name="connsiteY42" fmla="*/ 9577 h 10017"/>
                <a:gd name="connsiteX43" fmla="*/ 9977 w 10363"/>
                <a:gd name="connsiteY43" fmla="*/ 9214 h 10017"/>
                <a:gd name="connsiteX44" fmla="*/ 10320 w 10363"/>
                <a:gd name="connsiteY44" fmla="*/ 8963 h 10017"/>
                <a:gd name="connsiteX45" fmla="*/ 9975 w 10363"/>
                <a:gd name="connsiteY45" fmla="*/ 8631 h 10017"/>
                <a:gd name="connsiteX46" fmla="*/ 10025 w 10363"/>
                <a:gd name="connsiteY46" fmla="*/ 8228 h 10017"/>
                <a:gd name="connsiteX47" fmla="*/ 10035 w 10363"/>
                <a:gd name="connsiteY47" fmla="*/ 7921 h 10017"/>
                <a:gd name="connsiteX48" fmla="*/ 10300 w 10363"/>
                <a:gd name="connsiteY48" fmla="*/ 7659 h 10017"/>
                <a:gd name="connsiteX49" fmla="*/ 10144 w 10363"/>
                <a:gd name="connsiteY49" fmla="*/ 7270 h 10017"/>
                <a:gd name="connsiteX50" fmla="*/ 10182 w 10363"/>
                <a:gd name="connsiteY50" fmla="*/ 6946 h 10017"/>
                <a:gd name="connsiteX51" fmla="*/ 10310 w 10363"/>
                <a:gd name="connsiteY51" fmla="*/ 6611 h 10017"/>
                <a:gd name="connsiteX52" fmla="*/ 10000 w 10363"/>
                <a:gd name="connsiteY52" fmla="*/ 6186 h 10017"/>
                <a:gd name="connsiteX53" fmla="*/ 9266 w 10363"/>
                <a:gd name="connsiteY53" fmla="*/ 5853 h 10017"/>
                <a:gd name="connsiteX54" fmla="*/ 8734 w 10363"/>
                <a:gd name="connsiteY54" fmla="*/ 5881 h 10017"/>
                <a:gd name="connsiteX55" fmla="*/ 8462 w 10363"/>
                <a:gd name="connsiteY55" fmla="*/ 5714 h 10017"/>
                <a:gd name="connsiteX56" fmla="*/ 8489 w 10363"/>
                <a:gd name="connsiteY56" fmla="*/ 5028 h 10017"/>
                <a:gd name="connsiteX57" fmla="*/ 8113 w 10363"/>
                <a:gd name="connsiteY57" fmla="*/ 5278 h 10017"/>
                <a:gd name="connsiteX58" fmla="*/ 7387 w 10363"/>
                <a:gd name="connsiteY58" fmla="*/ 5436 h 10017"/>
                <a:gd name="connsiteX59" fmla="*/ 7075 w 10363"/>
                <a:gd name="connsiteY59" fmla="*/ 5111 h 10017"/>
                <a:gd name="connsiteX60" fmla="*/ 6661 w 10363"/>
                <a:gd name="connsiteY60" fmla="*/ 5121 h 10017"/>
                <a:gd name="connsiteX61" fmla="*/ 6532 w 10363"/>
                <a:gd name="connsiteY61" fmla="*/ 5102 h 10017"/>
                <a:gd name="connsiteX62" fmla="*/ 6623 w 10363"/>
                <a:gd name="connsiteY62" fmla="*/ 4879 h 10017"/>
                <a:gd name="connsiteX63" fmla="*/ 6013 w 10363"/>
                <a:gd name="connsiteY63" fmla="*/ 4323 h 10017"/>
                <a:gd name="connsiteX64" fmla="*/ 5948 w 10363"/>
                <a:gd name="connsiteY64" fmla="*/ 4156 h 10017"/>
                <a:gd name="connsiteX65" fmla="*/ 6000 w 10363"/>
                <a:gd name="connsiteY65" fmla="*/ 3998 h 10017"/>
                <a:gd name="connsiteX66" fmla="*/ 6220 w 10363"/>
                <a:gd name="connsiteY66" fmla="*/ 3599 h 10017"/>
                <a:gd name="connsiteX67" fmla="*/ 6545 w 10363"/>
                <a:gd name="connsiteY67" fmla="*/ 2978 h 10017"/>
                <a:gd name="connsiteX68" fmla="*/ 7193 w 10363"/>
                <a:gd name="connsiteY68" fmla="*/ 2440 h 10017"/>
                <a:gd name="connsiteX69" fmla="*/ 8255 w 10363"/>
                <a:gd name="connsiteY69" fmla="*/ 2134 h 10017"/>
                <a:gd name="connsiteX70" fmla="*/ 8605 w 10363"/>
                <a:gd name="connsiteY70" fmla="*/ 2059 h 10017"/>
                <a:gd name="connsiteX71" fmla="*/ 8476 w 10363"/>
                <a:gd name="connsiteY71" fmla="*/ 1902 h 10017"/>
                <a:gd name="connsiteX72" fmla="*/ 8204 w 10363"/>
                <a:gd name="connsiteY72" fmla="*/ 1911 h 10017"/>
                <a:gd name="connsiteX73" fmla="*/ 8527 w 10363"/>
                <a:gd name="connsiteY73" fmla="*/ 1614 h 10017"/>
                <a:gd name="connsiteX74" fmla="*/ 8618 w 10363"/>
                <a:gd name="connsiteY74" fmla="*/ 1354 h 10017"/>
                <a:gd name="connsiteX75" fmla="*/ 8217 w 10363"/>
                <a:gd name="connsiteY75" fmla="*/ 1160 h 10017"/>
                <a:gd name="connsiteX76" fmla="*/ 8022 w 10363"/>
                <a:gd name="connsiteY76" fmla="*/ 1095 h 10017"/>
                <a:gd name="connsiteX77" fmla="*/ 7672 w 10363"/>
                <a:gd name="connsiteY77" fmla="*/ 1178 h 10017"/>
                <a:gd name="connsiteX78" fmla="*/ 7413 w 10363"/>
                <a:gd name="connsiteY78" fmla="*/ 1076 h 10017"/>
                <a:gd name="connsiteX79" fmla="*/ 7089 w 10363"/>
                <a:gd name="connsiteY79" fmla="*/ 1215 h 10017"/>
                <a:gd name="connsiteX80" fmla="*/ 6570 w 10363"/>
                <a:gd name="connsiteY80" fmla="*/ 1271 h 10017"/>
                <a:gd name="connsiteX81" fmla="*/ 6285 w 10363"/>
                <a:gd name="connsiteY81" fmla="*/ 1048 h 10017"/>
                <a:gd name="connsiteX82" fmla="*/ 6039 w 10363"/>
                <a:gd name="connsiteY82" fmla="*/ 946 h 10017"/>
                <a:gd name="connsiteX83" fmla="*/ 5598 w 10363"/>
                <a:gd name="connsiteY83" fmla="*/ 566 h 10017"/>
                <a:gd name="connsiteX84" fmla="*/ 5262 w 10363"/>
                <a:gd name="connsiteY84" fmla="*/ 297 h 10017"/>
                <a:gd name="connsiteX85" fmla="*/ 5002 w 10363"/>
                <a:gd name="connsiteY85" fmla="*/ 130 h 10017"/>
                <a:gd name="connsiteX86" fmla="*/ 4639 w 10363"/>
                <a:gd name="connsiteY86" fmla="*/ 74 h 10017"/>
                <a:gd name="connsiteX87" fmla="*/ 4211 w 10363"/>
                <a:gd name="connsiteY87" fmla="*/ 0 h 10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10363" h="10017">
                  <a:moveTo>
                    <a:pt x="4211" y="0"/>
                  </a:moveTo>
                  <a:lnTo>
                    <a:pt x="4497" y="278"/>
                  </a:lnTo>
                  <a:cubicBezTo>
                    <a:pt x="4518" y="346"/>
                    <a:pt x="4540" y="414"/>
                    <a:pt x="4561" y="482"/>
                  </a:cubicBezTo>
                  <a:lnTo>
                    <a:pt x="4561" y="482"/>
                  </a:lnTo>
                  <a:cubicBezTo>
                    <a:pt x="4510" y="594"/>
                    <a:pt x="4445" y="594"/>
                    <a:pt x="4445" y="659"/>
                  </a:cubicBezTo>
                  <a:cubicBezTo>
                    <a:pt x="4458" y="724"/>
                    <a:pt x="4419" y="853"/>
                    <a:pt x="4354" y="928"/>
                  </a:cubicBezTo>
                  <a:cubicBezTo>
                    <a:pt x="4289" y="1002"/>
                    <a:pt x="4238" y="1085"/>
                    <a:pt x="4108" y="1132"/>
                  </a:cubicBezTo>
                  <a:cubicBezTo>
                    <a:pt x="3978" y="1178"/>
                    <a:pt x="3771" y="1299"/>
                    <a:pt x="3706" y="1382"/>
                  </a:cubicBezTo>
                  <a:cubicBezTo>
                    <a:pt x="3641" y="1466"/>
                    <a:pt x="3447" y="1521"/>
                    <a:pt x="3330" y="1549"/>
                  </a:cubicBezTo>
                  <a:cubicBezTo>
                    <a:pt x="3214" y="1577"/>
                    <a:pt x="2864" y="1660"/>
                    <a:pt x="2644" y="1818"/>
                  </a:cubicBezTo>
                  <a:cubicBezTo>
                    <a:pt x="2423" y="1976"/>
                    <a:pt x="2099" y="2180"/>
                    <a:pt x="2099" y="2365"/>
                  </a:cubicBezTo>
                  <a:cubicBezTo>
                    <a:pt x="2099" y="2551"/>
                    <a:pt x="1982" y="2727"/>
                    <a:pt x="1944" y="2774"/>
                  </a:cubicBezTo>
                  <a:cubicBezTo>
                    <a:pt x="1905" y="2820"/>
                    <a:pt x="1905" y="2922"/>
                    <a:pt x="1814" y="2941"/>
                  </a:cubicBezTo>
                  <a:cubicBezTo>
                    <a:pt x="1724" y="2959"/>
                    <a:pt x="1529" y="2922"/>
                    <a:pt x="1412" y="2764"/>
                  </a:cubicBezTo>
                  <a:cubicBezTo>
                    <a:pt x="1296" y="2607"/>
                    <a:pt x="1140" y="2699"/>
                    <a:pt x="1076" y="2672"/>
                  </a:cubicBezTo>
                  <a:cubicBezTo>
                    <a:pt x="998" y="2644"/>
                    <a:pt x="998" y="2570"/>
                    <a:pt x="867" y="2635"/>
                  </a:cubicBezTo>
                  <a:cubicBezTo>
                    <a:pt x="738" y="2699"/>
                    <a:pt x="738" y="2792"/>
                    <a:pt x="713" y="2709"/>
                  </a:cubicBezTo>
                  <a:cubicBezTo>
                    <a:pt x="686" y="2625"/>
                    <a:pt x="686" y="2597"/>
                    <a:pt x="660" y="2570"/>
                  </a:cubicBezTo>
                  <a:cubicBezTo>
                    <a:pt x="647" y="2551"/>
                    <a:pt x="751" y="2477"/>
                    <a:pt x="660" y="2514"/>
                  </a:cubicBezTo>
                  <a:cubicBezTo>
                    <a:pt x="570" y="2551"/>
                    <a:pt x="829" y="2356"/>
                    <a:pt x="829" y="2356"/>
                  </a:cubicBezTo>
                  <a:cubicBezTo>
                    <a:pt x="825" y="2310"/>
                    <a:pt x="820" y="2263"/>
                    <a:pt x="816" y="2217"/>
                  </a:cubicBezTo>
                  <a:cubicBezTo>
                    <a:pt x="803" y="2171"/>
                    <a:pt x="790" y="2124"/>
                    <a:pt x="777" y="2078"/>
                  </a:cubicBezTo>
                  <a:lnTo>
                    <a:pt x="25" y="2644"/>
                  </a:lnTo>
                  <a:cubicBezTo>
                    <a:pt x="25" y="2644"/>
                    <a:pt x="-39" y="2959"/>
                    <a:pt x="38" y="2987"/>
                  </a:cubicBezTo>
                  <a:cubicBezTo>
                    <a:pt x="116" y="3006"/>
                    <a:pt x="168" y="3080"/>
                    <a:pt x="168" y="3080"/>
                  </a:cubicBezTo>
                  <a:cubicBezTo>
                    <a:pt x="164" y="3132"/>
                    <a:pt x="159" y="3185"/>
                    <a:pt x="155" y="3237"/>
                  </a:cubicBezTo>
                  <a:cubicBezTo>
                    <a:pt x="155" y="3237"/>
                    <a:pt x="272" y="3256"/>
                    <a:pt x="272" y="3275"/>
                  </a:cubicBezTo>
                  <a:cubicBezTo>
                    <a:pt x="285" y="3293"/>
                    <a:pt x="388" y="3386"/>
                    <a:pt x="388" y="3386"/>
                  </a:cubicBezTo>
                  <a:cubicBezTo>
                    <a:pt x="392" y="3417"/>
                    <a:pt x="397" y="3448"/>
                    <a:pt x="401" y="3479"/>
                  </a:cubicBezTo>
                  <a:lnTo>
                    <a:pt x="310" y="3525"/>
                  </a:lnTo>
                  <a:lnTo>
                    <a:pt x="233" y="3525"/>
                  </a:lnTo>
                  <a:cubicBezTo>
                    <a:pt x="220" y="3568"/>
                    <a:pt x="207" y="3612"/>
                    <a:pt x="194" y="3655"/>
                  </a:cubicBezTo>
                  <a:lnTo>
                    <a:pt x="428" y="3757"/>
                  </a:lnTo>
                  <a:lnTo>
                    <a:pt x="686" y="3850"/>
                  </a:lnTo>
                  <a:cubicBezTo>
                    <a:pt x="686" y="3850"/>
                    <a:pt x="894" y="3859"/>
                    <a:pt x="1412" y="4351"/>
                  </a:cubicBezTo>
                  <a:cubicBezTo>
                    <a:pt x="1918" y="4842"/>
                    <a:pt x="3097" y="6160"/>
                    <a:pt x="3097" y="6160"/>
                  </a:cubicBezTo>
                  <a:cubicBezTo>
                    <a:pt x="3940" y="6957"/>
                    <a:pt x="3913" y="6976"/>
                    <a:pt x="4069" y="7208"/>
                  </a:cubicBezTo>
                  <a:cubicBezTo>
                    <a:pt x="4329" y="7588"/>
                    <a:pt x="4302" y="7625"/>
                    <a:pt x="4329" y="7820"/>
                  </a:cubicBezTo>
                  <a:cubicBezTo>
                    <a:pt x="4354" y="8006"/>
                    <a:pt x="4483" y="8312"/>
                    <a:pt x="5754" y="8738"/>
                  </a:cubicBezTo>
                  <a:cubicBezTo>
                    <a:pt x="6700" y="9045"/>
                    <a:pt x="6712" y="8989"/>
                    <a:pt x="8164" y="9629"/>
                  </a:cubicBezTo>
                  <a:cubicBezTo>
                    <a:pt x="8424" y="9753"/>
                    <a:pt x="8730" y="9952"/>
                    <a:pt x="8943" y="10000"/>
                  </a:cubicBezTo>
                  <a:cubicBezTo>
                    <a:pt x="9156" y="10048"/>
                    <a:pt x="9325" y="9990"/>
                    <a:pt x="9442" y="9919"/>
                  </a:cubicBezTo>
                  <a:cubicBezTo>
                    <a:pt x="9559" y="9849"/>
                    <a:pt x="9557" y="9695"/>
                    <a:pt x="9646" y="9577"/>
                  </a:cubicBezTo>
                  <a:cubicBezTo>
                    <a:pt x="9735" y="9460"/>
                    <a:pt x="9865" y="9316"/>
                    <a:pt x="9977" y="9214"/>
                  </a:cubicBezTo>
                  <a:cubicBezTo>
                    <a:pt x="10089" y="9112"/>
                    <a:pt x="10320" y="9060"/>
                    <a:pt x="10320" y="8963"/>
                  </a:cubicBezTo>
                  <a:cubicBezTo>
                    <a:pt x="10320" y="8866"/>
                    <a:pt x="10024" y="8753"/>
                    <a:pt x="9975" y="8631"/>
                  </a:cubicBezTo>
                  <a:cubicBezTo>
                    <a:pt x="9926" y="8509"/>
                    <a:pt x="10015" y="8346"/>
                    <a:pt x="10025" y="8228"/>
                  </a:cubicBezTo>
                  <a:cubicBezTo>
                    <a:pt x="10035" y="8110"/>
                    <a:pt x="9989" y="8016"/>
                    <a:pt x="10035" y="7921"/>
                  </a:cubicBezTo>
                  <a:cubicBezTo>
                    <a:pt x="10081" y="7826"/>
                    <a:pt x="10282" y="7767"/>
                    <a:pt x="10300" y="7659"/>
                  </a:cubicBezTo>
                  <a:cubicBezTo>
                    <a:pt x="10318" y="7551"/>
                    <a:pt x="10104" y="7363"/>
                    <a:pt x="10144" y="7270"/>
                  </a:cubicBezTo>
                  <a:cubicBezTo>
                    <a:pt x="10182" y="7187"/>
                    <a:pt x="10079" y="7076"/>
                    <a:pt x="10182" y="6946"/>
                  </a:cubicBezTo>
                  <a:cubicBezTo>
                    <a:pt x="10273" y="6816"/>
                    <a:pt x="10453" y="6760"/>
                    <a:pt x="10310" y="6611"/>
                  </a:cubicBezTo>
                  <a:cubicBezTo>
                    <a:pt x="10168" y="6454"/>
                    <a:pt x="10174" y="6312"/>
                    <a:pt x="10000" y="6186"/>
                  </a:cubicBezTo>
                  <a:cubicBezTo>
                    <a:pt x="9826" y="6060"/>
                    <a:pt x="9477" y="5904"/>
                    <a:pt x="9266" y="5853"/>
                  </a:cubicBezTo>
                  <a:cubicBezTo>
                    <a:pt x="9055" y="5802"/>
                    <a:pt x="8903" y="5900"/>
                    <a:pt x="8734" y="5881"/>
                  </a:cubicBezTo>
                  <a:cubicBezTo>
                    <a:pt x="8502" y="5863"/>
                    <a:pt x="8449" y="5891"/>
                    <a:pt x="8462" y="5714"/>
                  </a:cubicBezTo>
                  <a:cubicBezTo>
                    <a:pt x="8489" y="5529"/>
                    <a:pt x="8437" y="5538"/>
                    <a:pt x="8489" y="5028"/>
                  </a:cubicBezTo>
                  <a:cubicBezTo>
                    <a:pt x="8489" y="5028"/>
                    <a:pt x="7828" y="5399"/>
                    <a:pt x="8113" y="5278"/>
                  </a:cubicBezTo>
                  <a:cubicBezTo>
                    <a:pt x="8372" y="5176"/>
                    <a:pt x="7374" y="5427"/>
                    <a:pt x="7387" y="5436"/>
                  </a:cubicBezTo>
                  <a:cubicBezTo>
                    <a:pt x="7491" y="5510"/>
                    <a:pt x="7075" y="5111"/>
                    <a:pt x="7075" y="5111"/>
                  </a:cubicBezTo>
                  <a:lnTo>
                    <a:pt x="6661" y="5121"/>
                  </a:lnTo>
                  <a:lnTo>
                    <a:pt x="6532" y="5102"/>
                  </a:lnTo>
                  <a:cubicBezTo>
                    <a:pt x="6532" y="5102"/>
                    <a:pt x="6765" y="4981"/>
                    <a:pt x="6623" y="4879"/>
                  </a:cubicBezTo>
                  <a:cubicBezTo>
                    <a:pt x="6480" y="4787"/>
                    <a:pt x="6130" y="4443"/>
                    <a:pt x="6013" y="4323"/>
                  </a:cubicBezTo>
                  <a:cubicBezTo>
                    <a:pt x="5897" y="4212"/>
                    <a:pt x="5988" y="4212"/>
                    <a:pt x="5948" y="4156"/>
                  </a:cubicBezTo>
                  <a:cubicBezTo>
                    <a:pt x="5922" y="4100"/>
                    <a:pt x="5975" y="4100"/>
                    <a:pt x="6000" y="3998"/>
                  </a:cubicBezTo>
                  <a:cubicBezTo>
                    <a:pt x="6026" y="3896"/>
                    <a:pt x="5988" y="3738"/>
                    <a:pt x="6220" y="3599"/>
                  </a:cubicBezTo>
                  <a:cubicBezTo>
                    <a:pt x="6570" y="3386"/>
                    <a:pt x="6505" y="3479"/>
                    <a:pt x="6545" y="2978"/>
                  </a:cubicBezTo>
                  <a:cubicBezTo>
                    <a:pt x="6545" y="2941"/>
                    <a:pt x="6493" y="2635"/>
                    <a:pt x="7193" y="2440"/>
                  </a:cubicBezTo>
                  <a:cubicBezTo>
                    <a:pt x="7957" y="2236"/>
                    <a:pt x="8126" y="2152"/>
                    <a:pt x="8255" y="2134"/>
                  </a:cubicBezTo>
                  <a:cubicBezTo>
                    <a:pt x="8385" y="2106"/>
                    <a:pt x="8618" y="2134"/>
                    <a:pt x="8605" y="2059"/>
                  </a:cubicBezTo>
                  <a:cubicBezTo>
                    <a:pt x="8580" y="1976"/>
                    <a:pt x="8553" y="1883"/>
                    <a:pt x="8476" y="1902"/>
                  </a:cubicBezTo>
                  <a:cubicBezTo>
                    <a:pt x="8398" y="1920"/>
                    <a:pt x="8177" y="2013"/>
                    <a:pt x="8204" y="1911"/>
                  </a:cubicBezTo>
                  <a:cubicBezTo>
                    <a:pt x="8229" y="1809"/>
                    <a:pt x="8489" y="1670"/>
                    <a:pt x="8527" y="1614"/>
                  </a:cubicBezTo>
                  <a:cubicBezTo>
                    <a:pt x="8567" y="1558"/>
                    <a:pt x="8644" y="1447"/>
                    <a:pt x="8618" y="1354"/>
                  </a:cubicBezTo>
                  <a:cubicBezTo>
                    <a:pt x="8592" y="1262"/>
                    <a:pt x="8281" y="1206"/>
                    <a:pt x="8217" y="1160"/>
                  </a:cubicBezTo>
                  <a:cubicBezTo>
                    <a:pt x="8152" y="1113"/>
                    <a:pt x="8152" y="1058"/>
                    <a:pt x="8022" y="1095"/>
                  </a:cubicBezTo>
                  <a:cubicBezTo>
                    <a:pt x="7905" y="1122"/>
                    <a:pt x="7763" y="1243"/>
                    <a:pt x="7672" y="1178"/>
                  </a:cubicBezTo>
                  <a:cubicBezTo>
                    <a:pt x="7581" y="1113"/>
                    <a:pt x="7516" y="1067"/>
                    <a:pt x="7413" y="1076"/>
                  </a:cubicBezTo>
                  <a:cubicBezTo>
                    <a:pt x="7309" y="1095"/>
                    <a:pt x="7244" y="1197"/>
                    <a:pt x="7089" y="1215"/>
                  </a:cubicBezTo>
                  <a:cubicBezTo>
                    <a:pt x="6933" y="1234"/>
                    <a:pt x="6790" y="1308"/>
                    <a:pt x="6570" y="1271"/>
                  </a:cubicBezTo>
                  <a:cubicBezTo>
                    <a:pt x="6337" y="1224"/>
                    <a:pt x="6363" y="1141"/>
                    <a:pt x="6285" y="1048"/>
                  </a:cubicBezTo>
                  <a:cubicBezTo>
                    <a:pt x="6207" y="946"/>
                    <a:pt x="6078" y="965"/>
                    <a:pt x="6039" y="946"/>
                  </a:cubicBezTo>
                  <a:cubicBezTo>
                    <a:pt x="6000" y="937"/>
                    <a:pt x="6013" y="677"/>
                    <a:pt x="5598" y="566"/>
                  </a:cubicBezTo>
                  <a:cubicBezTo>
                    <a:pt x="5196" y="455"/>
                    <a:pt x="5327" y="390"/>
                    <a:pt x="5262" y="297"/>
                  </a:cubicBezTo>
                  <a:cubicBezTo>
                    <a:pt x="5209" y="204"/>
                    <a:pt x="5041" y="158"/>
                    <a:pt x="5002" y="130"/>
                  </a:cubicBezTo>
                  <a:cubicBezTo>
                    <a:pt x="4950" y="111"/>
                    <a:pt x="4821" y="74"/>
                    <a:pt x="4639" y="74"/>
                  </a:cubicBezTo>
                  <a:cubicBezTo>
                    <a:pt x="4471" y="65"/>
                    <a:pt x="4211" y="0"/>
                    <a:pt x="42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5033695" y="2233147"/>
              <a:ext cx="1099088" cy="1309031"/>
            </a:xfrm>
            <a:custGeom>
              <a:avLst/>
              <a:gdLst>
                <a:gd name="T0" fmla="*/ 233 w 702"/>
                <a:gd name="T1" fmla="*/ 9 h 796"/>
                <a:gd name="T2" fmla="*/ 195 w 702"/>
                <a:gd name="T3" fmla="*/ 9 h 796"/>
                <a:gd name="T4" fmla="*/ 139 w 702"/>
                <a:gd name="T5" fmla="*/ 41 h 796"/>
                <a:gd name="T6" fmla="*/ 92 w 702"/>
                <a:gd name="T7" fmla="*/ 65 h 796"/>
                <a:gd name="T8" fmla="*/ 57 w 702"/>
                <a:gd name="T9" fmla="*/ 92 h 796"/>
                <a:gd name="T10" fmla="*/ 13 w 702"/>
                <a:gd name="T11" fmla="*/ 103 h 796"/>
                <a:gd name="T12" fmla="*/ 53 w 702"/>
                <a:gd name="T13" fmla="*/ 178 h 796"/>
                <a:gd name="T14" fmla="*/ 40 w 702"/>
                <a:gd name="T15" fmla="*/ 229 h 796"/>
                <a:gd name="T16" fmla="*/ 48 w 702"/>
                <a:gd name="T17" fmla="*/ 280 h 796"/>
                <a:gd name="T18" fmla="*/ 29 w 702"/>
                <a:gd name="T19" fmla="*/ 335 h 796"/>
                <a:gd name="T20" fmla="*/ 24 w 702"/>
                <a:gd name="T21" fmla="*/ 377 h 796"/>
                <a:gd name="T22" fmla="*/ 45 w 702"/>
                <a:gd name="T23" fmla="*/ 424 h 796"/>
                <a:gd name="T24" fmla="*/ 21 w 702"/>
                <a:gd name="T25" fmla="*/ 479 h 796"/>
                <a:gd name="T26" fmla="*/ 59 w 702"/>
                <a:gd name="T27" fmla="*/ 571 h 796"/>
                <a:gd name="T28" fmla="*/ 81 w 702"/>
                <a:gd name="T29" fmla="*/ 603 h 796"/>
                <a:gd name="T30" fmla="*/ 76 w 702"/>
                <a:gd name="T31" fmla="*/ 632 h 796"/>
                <a:gd name="T32" fmla="*/ 97 w 702"/>
                <a:gd name="T33" fmla="*/ 689 h 796"/>
                <a:gd name="T34" fmla="*/ 116 w 702"/>
                <a:gd name="T35" fmla="*/ 743 h 796"/>
                <a:gd name="T36" fmla="*/ 133 w 702"/>
                <a:gd name="T37" fmla="*/ 790 h 796"/>
                <a:gd name="T38" fmla="*/ 183 w 702"/>
                <a:gd name="T39" fmla="*/ 770 h 796"/>
                <a:gd name="T40" fmla="*/ 210 w 702"/>
                <a:gd name="T41" fmla="*/ 744 h 796"/>
                <a:gd name="T42" fmla="*/ 231 w 702"/>
                <a:gd name="T43" fmla="*/ 734 h 796"/>
                <a:gd name="T44" fmla="*/ 283 w 702"/>
                <a:gd name="T45" fmla="*/ 741 h 796"/>
                <a:gd name="T46" fmla="*/ 311 w 702"/>
                <a:gd name="T47" fmla="*/ 759 h 796"/>
                <a:gd name="T48" fmla="*/ 330 w 702"/>
                <a:gd name="T49" fmla="*/ 776 h 796"/>
                <a:gd name="T50" fmla="*/ 355 w 702"/>
                <a:gd name="T51" fmla="*/ 735 h 796"/>
                <a:gd name="T52" fmla="*/ 406 w 702"/>
                <a:gd name="T53" fmla="*/ 735 h 796"/>
                <a:gd name="T54" fmla="*/ 425 w 702"/>
                <a:gd name="T55" fmla="*/ 710 h 796"/>
                <a:gd name="T56" fmla="*/ 447 w 702"/>
                <a:gd name="T57" fmla="*/ 629 h 796"/>
                <a:gd name="T58" fmla="*/ 517 w 702"/>
                <a:gd name="T59" fmla="*/ 586 h 796"/>
                <a:gd name="T60" fmla="*/ 610 w 702"/>
                <a:gd name="T61" fmla="*/ 566 h 796"/>
                <a:gd name="T62" fmla="*/ 669 w 702"/>
                <a:gd name="T63" fmla="*/ 599 h 796"/>
                <a:gd name="T64" fmla="*/ 692 w 702"/>
                <a:gd name="T65" fmla="*/ 530 h 796"/>
                <a:gd name="T66" fmla="*/ 688 w 702"/>
                <a:gd name="T67" fmla="*/ 464 h 796"/>
                <a:gd name="T68" fmla="*/ 656 w 702"/>
                <a:gd name="T69" fmla="*/ 393 h 796"/>
                <a:gd name="T70" fmla="*/ 547 w 702"/>
                <a:gd name="T71" fmla="*/ 339 h 796"/>
                <a:gd name="T72" fmla="*/ 534 w 702"/>
                <a:gd name="T73" fmla="*/ 318 h 796"/>
                <a:gd name="T74" fmla="*/ 534 w 702"/>
                <a:gd name="T75" fmla="*/ 245 h 796"/>
                <a:gd name="T76" fmla="*/ 427 w 702"/>
                <a:gd name="T77" fmla="*/ 202 h 796"/>
                <a:gd name="T78" fmla="*/ 321 w 702"/>
                <a:gd name="T79" fmla="*/ 166 h 796"/>
                <a:gd name="T80" fmla="*/ 252 w 702"/>
                <a:gd name="T81" fmla="*/ 107 h 796"/>
                <a:gd name="T82" fmla="*/ 251 w 702"/>
                <a:gd name="T83" fmla="*/ 29 h 796"/>
                <a:gd name="T84" fmla="*/ 246 w 702"/>
                <a:gd name="T85" fmla="*/ 0 h 796"/>
                <a:gd name="connsiteX0" fmla="*/ 3449 w 9945"/>
                <a:gd name="connsiteY0" fmla="*/ 0 h 9962"/>
                <a:gd name="connsiteX1" fmla="*/ 3264 w 9945"/>
                <a:gd name="connsiteY1" fmla="*/ 113 h 9962"/>
                <a:gd name="connsiteX2" fmla="*/ 2922 w 9945"/>
                <a:gd name="connsiteY2" fmla="*/ 63 h 9962"/>
                <a:gd name="connsiteX3" fmla="*/ 2723 w 9945"/>
                <a:gd name="connsiteY3" fmla="*/ 113 h 9962"/>
                <a:gd name="connsiteX4" fmla="*/ 2267 w 9945"/>
                <a:gd name="connsiteY4" fmla="*/ 251 h 9962"/>
                <a:gd name="connsiteX5" fmla="*/ 1925 w 9945"/>
                <a:gd name="connsiteY5" fmla="*/ 515 h 9962"/>
                <a:gd name="connsiteX6" fmla="*/ 1640 w 9945"/>
                <a:gd name="connsiteY6" fmla="*/ 678 h 9962"/>
                <a:gd name="connsiteX7" fmla="*/ 1256 w 9945"/>
                <a:gd name="connsiteY7" fmla="*/ 817 h 9962"/>
                <a:gd name="connsiteX8" fmla="*/ 999 w 9945"/>
                <a:gd name="connsiteY8" fmla="*/ 1018 h 9962"/>
                <a:gd name="connsiteX9" fmla="*/ 697 w 9945"/>
                <a:gd name="connsiteY9" fmla="*/ 942 h 9962"/>
                <a:gd name="connsiteX10" fmla="*/ 73 w 9945"/>
                <a:gd name="connsiteY10" fmla="*/ 1106 h 9962"/>
                <a:gd name="connsiteX11" fmla="*/ 130 w 9945"/>
                <a:gd name="connsiteY11" fmla="*/ 1294 h 9962"/>
                <a:gd name="connsiteX12" fmla="*/ 558 w 9945"/>
                <a:gd name="connsiteY12" fmla="*/ 1972 h 9962"/>
                <a:gd name="connsiteX13" fmla="*/ 700 w 9945"/>
                <a:gd name="connsiteY13" fmla="*/ 2236 h 9962"/>
                <a:gd name="connsiteX14" fmla="*/ 472 w 9945"/>
                <a:gd name="connsiteY14" fmla="*/ 2575 h 9962"/>
                <a:gd name="connsiteX15" fmla="*/ 515 w 9945"/>
                <a:gd name="connsiteY15" fmla="*/ 2877 h 9962"/>
                <a:gd name="connsiteX16" fmla="*/ 444 w 9945"/>
                <a:gd name="connsiteY16" fmla="*/ 3128 h 9962"/>
                <a:gd name="connsiteX17" fmla="*/ 629 w 9945"/>
                <a:gd name="connsiteY17" fmla="*/ 3518 h 9962"/>
                <a:gd name="connsiteX18" fmla="*/ 287 w 9945"/>
                <a:gd name="connsiteY18" fmla="*/ 3970 h 9962"/>
                <a:gd name="connsiteX19" fmla="*/ 358 w 9945"/>
                <a:gd name="connsiteY19" fmla="*/ 4209 h 9962"/>
                <a:gd name="connsiteX20" fmla="*/ 330 w 9945"/>
                <a:gd name="connsiteY20" fmla="*/ 4447 h 9962"/>
                <a:gd name="connsiteX21" fmla="*/ 287 w 9945"/>
                <a:gd name="connsiteY21" fmla="*/ 4736 h 9962"/>
                <a:gd name="connsiteX22" fmla="*/ 501 w 9945"/>
                <a:gd name="connsiteY22" fmla="*/ 5063 h 9962"/>
                <a:gd name="connsiteX23" fmla="*/ 586 w 9945"/>
                <a:gd name="connsiteY23" fmla="*/ 5327 h 9962"/>
                <a:gd name="connsiteX24" fmla="*/ 287 w 9945"/>
                <a:gd name="connsiteY24" fmla="*/ 5691 h 9962"/>
                <a:gd name="connsiteX25" fmla="*/ 244 w 9945"/>
                <a:gd name="connsiteY25" fmla="*/ 6018 h 9962"/>
                <a:gd name="connsiteX26" fmla="*/ 501 w 9945"/>
                <a:gd name="connsiteY26" fmla="*/ 6357 h 9962"/>
                <a:gd name="connsiteX27" fmla="*/ 785 w 9945"/>
                <a:gd name="connsiteY27" fmla="*/ 7173 h 9962"/>
                <a:gd name="connsiteX28" fmla="*/ 1170 w 9945"/>
                <a:gd name="connsiteY28" fmla="*/ 7387 h 9962"/>
                <a:gd name="connsiteX29" fmla="*/ 1099 w 9945"/>
                <a:gd name="connsiteY29" fmla="*/ 7575 h 9962"/>
                <a:gd name="connsiteX30" fmla="*/ 1113 w 9945"/>
                <a:gd name="connsiteY30" fmla="*/ 7714 h 9962"/>
                <a:gd name="connsiteX31" fmla="*/ 1028 w 9945"/>
                <a:gd name="connsiteY31" fmla="*/ 7940 h 9962"/>
                <a:gd name="connsiteX32" fmla="*/ 1127 w 9945"/>
                <a:gd name="connsiteY32" fmla="*/ 8216 h 9962"/>
                <a:gd name="connsiteX33" fmla="*/ 1327 w 9945"/>
                <a:gd name="connsiteY33" fmla="*/ 8656 h 9962"/>
                <a:gd name="connsiteX34" fmla="*/ 1498 w 9945"/>
                <a:gd name="connsiteY34" fmla="*/ 9108 h 9962"/>
                <a:gd name="connsiteX35" fmla="*/ 1597 w 9945"/>
                <a:gd name="connsiteY35" fmla="*/ 9334 h 9962"/>
                <a:gd name="connsiteX36" fmla="*/ 1726 w 9945"/>
                <a:gd name="connsiteY36" fmla="*/ 9485 h 9962"/>
                <a:gd name="connsiteX37" fmla="*/ 1840 w 9945"/>
                <a:gd name="connsiteY37" fmla="*/ 9925 h 9962"/>
                <a:gd name="connsiteX38" fmla="*/ 2281 w 9945"/>
                <a:gd name="connsiteY38" fmla="*/ 9887 h 9962"/>
                <a:gd name="connsiteX39" fmla="*/ 2552 w 9945"/>
                <a:gd name="connsiteY39" fmla="*/ 9673 h 9962"/>
                <a:gd name="connsiteX40" fmla="*/ 2794 w 9945"/>
                <a:gd name="connsiteY40" fmla="*/ 9397 h 9962"/>
                <a:gd name="connsiteX41" fmla="*/ 2936 w 9945"/>
                <a:gd name="connsiteY41" fmla="*/ 9347 h 9962"/>
                <a:gd name="connsiteX42" fmla="*/ 2965 w 9945"/>
                <a:gd name="connsiteY42" fmla="*/ 9196 h 9962"/>
                <a:gd name="connsiteX43" fmla="*/ 3236 w 9945"/>
                <a:gd name="connsiteY43" fmla="*/ 9221 h 9962"/>
                <a:gd name="connsiteX44" fmla="*/ 3449 w 9945"/>
                <a:gd name="connsiteY44" fmla="*/ 9347 h 9962"/>
                <a:gd name="connsiteX45" fmla="*/ 3976 w 9945"/>
                <a:gd name="connsiteY45" fmla="*/ 9309 h 9962"/>
                <a:gd name="connsiteX46" fmla="*/ 4119 w 9945"/>
                <a:gd name="connsiteY46" fmla="*/ 9296 h 9962"/>
                <a:gd name="connsiteX47" fmla="*/ 4375 w 9945"/>
                <a:gd name="connsiteY47" fmla="*/ 9535 h 9962"/>
                <a:gd name="connsiteX48" fmla="*/ 4503 w 9945"/>
                <a:gd name="connsiteY48" fmla="*/ 9799 h 9962"/>
                <a:gd name="connsiteX49" fmla="*/ 4646 w 9945"/>
                <a:gd name="connsiteY49" fmla="*/ 9749 h 9962"/>
                <a:gd name="connsiteX50" fmla="*/ 4803 w 9945"/>
                <a:gd name="connsiteY50" fmla="*/ 9460 h 9962"/>
                <a:gd name="connsiteX51" fmla="*/ 5002 w 9945"/>
                <a:gd name="connsiteY51" fmla="*/ 9234 h 9962"/>
                <a:gd name="connsiteX52" fmla="*/ 5358 w 9945"/>
                <a:gd name="connsiteY52" fmla="*/ 9221 h 9962"/>
                <a:gd name="connsiteX53" fmla="*/ 5728 w 9945"/>
                <a:gd name="connsiteY53" fmla="*/ 9234 h 9962"/>
                <a:gd name="connsiteX54" fmla="*/ 5885 w 9945"/>
                <a:gd name="connsiteY54" fmla="*/ 9347 h 9962"/>
                <a:gd name="connsiteX55" fmla="*/ 5999 w 9945"/>
                <a:gd name="connsiteY55" fmla="*/ 8920 h 9962"/>
                <a:gd name="connsiteX56" fmla="*/ 6156 w 9945"/>
                <a:gd name="connsiteY56" fmla="*/ 8492 h 9962"/>
                <a:gd name="connsiteX57" fmla="*/ 6313 w 9945"/>
                <a:gd name="connsiteY57" fmla="*/ 7902 h 9962"/>
                <a:gd name="connsiteX58" fmla="*/ 6555 w 9945"/>
                <a:gd name="connsiteY58" fmla="*/ 7500 h 9962"/>
                <a:gd name="connsiteX59" fmla="*/ 7310 w 9945"/>
                <a:gd name="connsiteY59" fmla="*/ 7362 h 9962"/>
                <a:gd name="connsiteX60" fmla="*/ 7894 w 9945"/>
                <a:gd name="connsiteY60" fmla="*/ 7173 h 9962"/>
                <a:gd name="connsiteX61" fmla="*/ 8634 w 9945"/>
                <a:gd name="connsiteY61" fmla="*/ 7111 h 9962"/>
                <a:gd name="connsiteX62" fmla="*/ 9247 w 9945"/>
                <a:gd name="connsiteY62" fmla="*/ 7399 h 9962"/>
                <a:gd name="connsiteX63" fmla="*/ 9475 w 9945"/>
                <a:gd name="connsiteY63" fmla="*/ 7525 h 9962"/>
                <a:gd name="connsiteX64" fmla="*/ 9689 w 9945"/>
                <a:gd name="connsiteY64" fmla="*/ 7073 h 9962"/>
                <a:gd name="connsiteX65" fmla="*/ 9803 w 9945"/>
                <a:gd name="connsiteY65" fmla="*/ 6658 h 9962"/>
                <a:gd name="connsiteX66" fmla="*/ 9945 w 9945"/>
                <a:gd name="connsiteY66" fmla="*/ 6482 h 9962"/>
                <a:gd name="connsiteX67" fmla="*/ 9746 w 9945"/>
                <a:gd name="connsiteY67" fmla="*/ 5829 h 9962"/>
                <a:gd name="connsiteX68" fmla="*/ 9290 w 9945"/>
                <a:gd name="connsiteY68" fmla="*/ 5603 h 9962"/>
                <a:gd name="connsiteX69" fmla="*/ 9290 w 9945"/>
                <a:gd name="connsiteY69" fmla="*/ 4937 h 9962"/>
                <a:gd name="connsiteX70" fmla="*/ 7822 w 9945"/>
                <a:gd name="connsiteY70" fmla="*/ 4849 h 9962"/>
                <a:gd name="connsiteX71" fmla="*/ 7737 w 9945"/>
                <a:gd name="connsiteY71" fmla="*/ 4259 h 9962"/>
                <a:gd name="connsiteX72" fmla="*/ 7723 w 9945"/>
                <a:gd name="connsiteY72" fmla="*/ 4183 h 9962"/>
                <a:gd name="connsiteX73" fmla="*/ 7552 w 9945"/>
                <a:gd name="connsiteY73" fmla="*/ 3995 h 9962"/>
                <a:gd name="connsiteX74" fmla="*/ 7751 w 9945"/>
                <a:gd name="connsiteY74" fmla="*/ 3681 h 9962"/>
                <a:gd name="connsiteX75" fmla="*/ 7552 w 9945"/>
                <a:gd name="connsiteY75" fmla="*/ 3078 h 9962"/>
                <a:gd name="connsiteX76" fmla="*/ 7039 w 9945"/>
                <a:gd name="connsiteY76" fmla="*/ 2789 h 9962"/>
                <a:gd name="connsiteX77" fmla="*/ 6028 w 9945"/>
                <a:gd name="connsiteY77" fmla="*/ 2538 h 9962"/>
                <a:gd name="connsiteX78" fmla="*/ 5515 w 9945"/>
                <a:gd name="connsiteY78" fmla="*/ 2236 h 9962"/>
                <a:gd name="connsiteX79" fmla="*/ 4518 w 9945"/>
                <a:gd name="connsiteY79" fmla="*/ 2085 h 9962"/>
                <a:gd name="connsiteX80" fmla="*/ 4048 w 9945"/>
                <a:gd name="connsiteY80" fmla="*/ 1847 h 9962"/>
                <a:gd name="connsiteX81" fmla="*/ 3535 w 9945"/>
                <a:gd name="connsiteY81" fmla="*/ 1344 h 9962"/>
                <a:gd name="connsiteX82" fmla="*/ 3478 w 9945"/>
                <a:gd name="connsiteY82" fmla="*/ 754 h 9962"/>
                <a:gd name="connsiteX83" fmla="*/ 3520 w 9945"/>
                <a:gd name="connsiteY83" fmla="*/ 364 h 9962"/>
                <a:gd name="connsiteX84" fmla="*/ 3492 w 9945"/>
                <a:gd name="connsiteY84" fmla="*/ 138 h 9962"/>
                <a:gd name="connsiteX85" fmla="*/ 3449 w 9945"/>
                <a:gd name="connsiteY85" fmla="*/ 0 h 9962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36 w 10000"/>
                <a:gd name="connsiteY5" fmla="*/ 517 h 10000"/>
                <a:gd name="connsiteX6" fmla="*/ 1649 w 10000"/>
                <a:gd name="connsiteY6" fmla="*/ 681 h 10000"/>
                <a:gd name="connsiteX7" fmla="*/ 1263 w 10000"/>
                <a:gd name="connsiteY7" fmla="*/ 820 h 10000"/>
                <a:gd name="connsiteX8" fmla="*/ 924 w 10000"/>
                <a:gd name="connsiteY8" fmla="*/ 682 h 10000"/>
                <a:gd name="connsiteX9" fmla="*/ 701 w 10000"/>
                <a:gd name="connsiteY9" fmla="*/ 946 h 10000"/>
                <a:gd name="connsiteX10" fmla="*/ 73 w 10000"/>
                <a:gd name="connsiteY10" fmla="*/ 1110 h 10000"/>
                <a:gd name="connsiteX11" fmla="*/ 131 w 10000"/>
                <a:gd name="connsiteY11" fmla="*/ 1299 h 10000"/>
                <a:gd name="connsiteX12" fmla="*/ 561 w 10000"/>
                <a:gd name="connsiteY12" fmla="*/ 1980 h 10000"/>
                <a:gd name="connsiteX13" fmla="*/ 704 w 10000"/>
                <a:gd name="connsiteY13" fmla="*/ 2245 h 10000"/>
                <a:gd name="connsiteX14" fmla="*/ 475 w 10000"/>
                <a:gd name="connsiteY14" fmla="*/ 2585 h 10000"/>
                <a:gd name="connsiteX15" fmla="*/ 518 w 10000"/>
                <a:gd name="connsiteY15" fmla="*/ 2888 h 10000"/>
                <a:gd name="connsiteX16" fmla="*/ 446 w 10000"/>
                <a:gd name="connsiteY16" fmla="*/ 3140 h 10000"/>
                <a:gd name="connsiteX17" fmla="*/ 632 w 10000"/>
                <a:gd name="connsiteY17" fmla="*/ 3531 h 10000"/>
                <a:gd name="connsiteX18" fmla="*/ 289 w 10000"/>
                <a:gd name="connsiteY18" fmla="*/ 3985 h 10000"/>
                <a:gd name="connsiteX19" fmla="*/ 360 w 10000"/>
                <a:gd name="connsiteY19" fmla="*/ 4225 h 10000"/>
                <a:gd name="connsiteX20" fmla="*/ 332 w 10000"/>
                <a:gd name="connsiteY20" fmla="*/ 4464 h 10000"/>
                <a:gd name="connsiteX21" fmla="*/ 289 w 10000"/>
                <a:gd name="connsiteY21" fmla="*/ 4754 h 10000"/>
                <a:gd name="connsiteX22" fmla="*/ 504 w 10000"/>
                <a:gd name="connsiteY22" fmla="*/ 5082 h 10000"/>
                <a:gd name="connsiteX23" fmla="*/ 589 w 10000"/>
                <a:gd name="connsiteY23" fmla="*/ 5347 h 10000"/>
                <a:gd name="connsiteX24" fmla="*/ 289 w 10000"/>
                <a:gd name="connsiteY24" fmla="*/ 5713 h 10000"/>
                <a:gd name="connsiteX25" fmla="*/ 245 w 10000"/>
                <a:gd name="connsiteY25" fmla="*/ 6041 h 10000"/>
                <a:gd name="connsiteX26" fmla="*/ 504 w 10000"/>
                <a:gd name="connsiteY26" fmla="*/ 6381 h 10000"/>
                <a:gd name="connsiteX27" fmla="*/ 789 w 10000"/>
                <a:gd name="connsiteY27" fmla="*/ 7200 h 10000"/>
                <a:gd name="connsiteX28" fmla="*/ 1176 w 10000"/>
                <a:gd name="connsiteY28" fmla="*/ 7415 h 10000"/>
                <a:gd name="connsiteX29" fmla="*/ 1105 w 10000"/>
                <a:gd name="connsiteY29" fmla="*/ 7604 h 10000"/>
                <a:gd name="connsiteX30" fmla="*/ 1119 w 10000"/>
                <a:gd name="connsiteY30" fmla="*/ 7743 h 10000"/>
                <a:gd name="connsiteX31" fmla="*/ 1034 w 10000"/>
                <a:gd name="connsiteY31" fmla="*/ 7970 h 10000"/>
                <a:gd name="connsiteX32" fmla="*/ 1133 w 10000"/>
                <a:gd name="connsiteY32" fmla="*/ 8247 h 10000"/>
                <a:gd name="connsiteX33" fmla="*/ 1334 w 10000"/>
                <a:gd name="connsiteY33" fmla="*/ 8689 h 10000"/>
                <a:gd name="connsiteX34" fmla="*/ 1506 w 10000"/>
                <a:gd name="connsiteY34" fmla="*/ 9143 h 10000"/>
                <a:gd name="connsiteX35" fmla="*/ 1606 w 10000"/>
                <a:gd name="connsiteY35" fmla="*/ 9370 h 10000"/>
                <a:gd name="connsiteX36" fmla="*/ 1736 w 10000"/>
                <a:gd name="connsiteY36" fmla="*/ 9521 h 10000"/>
                <a:gd name="connsiteX37" fmla="*/ 1850 w 10000"/>
                <a:gd name="connsiteY37" fmla="*/ 9963 h 10000"/>
                <a:gd name="connsiteX38" fmla="*/ 2294 w 10000"/>
                <a:gd name="connsiteY38" fmla="*/ 9925 h 10000"/>
                <a:gd name="connsiteX39" fmla="*/ 2566 w 10000"/>
                <a:gd name="connsiteY39" fmla="*/ 9710 h 10000"/>
                <a:gd name="connsiteX40" fmla="*/ 2809 w 10000"/>
                <a:gd name="connsiteY40" fmla="*/ 9433 h 10000"/>
                <a:gd name="connsiteX41" fmla="*/ 2952 w 10000"/>
                <a:gd name="connsiteY41" fmla="*/ 9383 h 10000"/>
                <a:gd name="connsiteX42" fmla="*/ 2981 w 10000"/>
                <a:gd name="connsiteY42" fmla="*/ 9231 h 10000"/>
                <a:gd name="connsiteX43" fmla="*/ 3254 w 10000"/>
                <a:gd name="connsiteY43" fmla="*/ 9256 h 10000"/>
                <a:gd name="connsiteX44" fmla="*/ 3468 w 10000"/>
                <a:gd name="connsiteY44" fmla="*/ 9383 h 10000"/>
                <a:gd name="connsiteX45" fmla="*/ 3998 w 10000"/>
                <a:gd name="connsiteY45" fmla="*/ 9345 h 10000"/>
                <a:gd name="connsiteX46" fmla="*/ 4142 w 10000"/>
                <a:gd name="connsiteY46" fmla="*/ 9331 h 10000"/>
                <a:gd name="connsiteX47" fmla="*/ 4399 w 10000"/>
                <a:gd name="connsiteY47" fmla="*/ 9571 h 10000"/>
                <a:gd name="connsiteX48" fmla="*/ 4528 w 10000"/>
                <a:gd name="connsiteY48" fmla="*/ 9836 h 10000"/>
                <a:gd name="connsiteX49" fmla="*/ 4672 w 10000"/>
                <a:gd name="connsiteY49" fmla="*/ 9786 h 10000"/>
                <a:gd name="connsiteX50" fmla="*/ 4830 w 10000"/>
                <a:gd name="connsiteY50" fmla="*/ 9496 h 10000"/>
                <a:gd name="connsiteX51" fmla="*/ 5030 w 10000"/>
                <a:gd name="connsiteY51" fmla="*/ 9269 h 10000"/>
                <a:gd name="connsiteX52" fmla="*/ 5388 w 10000"/>
                <a:gd name="connsiteY52" fmla="*/ 9256 h 10000"/>
                <a:gd name="connsiteX53" fmla="*/ 5760 w 10000"/>
                <a:gd name="connsiteY53" fmla="*/ 9269 h 10000"/>
                <a:gd name="connsiteX54" fmla="*/ 5918 w 10000"/>
                <a:gd name="connsiteY54" fmla="*/ 9383 h 10000"/>
                <a:gd name="connsiteX55" fmla="*/ 6032 w 10000"/>
                <a:gd name="connsiteY55" fmla="*/ 8954 h 10000"/>
                <a:gd name="connsiteX56" fmla="*/ 6190 w 10000"/>
                <a:gd name="connsiteY56" fmla="*/ 8524 h 10000"/>
                <a:gd name="connsiteX57" fmla="*/ 6348 w 10000"/>
                <a:gd name="connsiteY57" fmla="*/ 7932 h 10000"/>
                <a:gd name="connsiteX58" fmla="*/ 6591 w 10000"/>
                <a:gd name="connsiteY58" fmla="*/ 7529 h 10000"/>
                <a:gd name="connsiteX59" fmla="*/ 7350 w 10000"/>
                <a:gd name="connsiteY59" fmla="*/ 7390 h 10000"/>
                <a:gd name="connsiteX60" fmla="*/ 7938 w 10000"/>
                <a:gd name="connsiteY60" fmla="*/ 7200 h 10000"/>
                <a:gd name="connsiteX61" fmla="*/ 8682 w 10000"/>
                <a:gd name="connsiteY61" fmla="*/ 7138 h 10000"/>
                <a:gd name="connsiteX62" fmla="*/ 9298 w 10000"/>
                <a:gd name="connsiteY62" fmla="*/ 7427 h 10000"/>
                <a:gd name="connsiteX63" fmla="*/ 9527 w 10000"/>
                <a:gd name="connsiteY63" fmla="*/ 7554 h 10000"/>
                <a:gd name="connsiteX64" fmla="*/ 9743 w 10000"/>
                <a:gd name="connsiteY64" fmla="*/ 7100 h 10000"/>
                <a:gd name="connsiteX65" fmla="*/ 9857 w 10000"/>
                <a:gd name="connsiteY65" fmla="*/ 6683 h 10000"/>
                <a:gd name="connsiteX66" fmla="*/ 10000 w 10000"/>
                <a:gd name="connsiteY66" fmla="*/ 6507 h 10000"/>
                <a:gd name="connsiteX67" fmla="*/ 9800 w 10000"/>
                <a:gd name="connsiteY67" fmla="*/ 5851 h 10000"/>
                <a:gd name="connsiteX68" fmla="*/ 9341 w 10000"/>
                <a:gd name="connsiteY68" fmla="*/ 5624 h 10000"/>
                <a:gd name="connsiteX69" fmla="*/ 9341 w 10000"/>
                <a:gd name="connsiteY69" fmla="*/ 4956 h 10000"/>
                <a:gd name="connsiteX70" fmla="*/ 7865 w 10000"/>
                <a:gd name="connsiteY70" fmla="*/ 4867 h 10000"/>
                <a:gd name="connsiteX71" fmla="*/ 7780 w 10000"/>
                <a:gd name="connsiteY71" fmla="*/ 4275 h 10000"/>
                <a:gd name="connsiteX72" fmla="*/ 7766 w 10000"/>
                <a:gd name="connsiteY72" fmla="*/ 4199 h 10000"/>
                <a:gd name="connsiteX73" fmla="*/ 7594 w 10000"/>
                <a:gd name="connsiteY73" fmla="*/ 4010 h 10000"/>
                <a:gd name="connsiteX74" fmla="*/ 7794 w 10000"/>
                <a:gd name="connsiteY74" fmla="*/ 3695 h 10000"/>
                <a:gd name="connsiteX75" fmla="*/ 7594 w 10000"/>
                <a:gd name="connsiteY75" fmla="*/ 3090 h 10000"/>
                <a:gd name="connsiteX76" fmla="*/ 7078 w 10000"/>
                <a:gd name="connsiteY76" fmla="*/ 2800 h 10000"/>
                <a:gd name="connsiteX77" fmla="*/ 6061 w 10000"/>
                <a:gd name="connsiteY77" fmla="*/ 2548 h 10000"/>
                <a:gd name="connsiteX78" fmla="*/ 5546 w 10000"/>
                <a:gd name="connsiteY78" fmla="*/ 2245 h 10000"/>
                <a:gd name="connsiteX79" fmla="*/ 4543 w 10000"/>
                <a:gd name="connsiteY79" fmla="*/ 2093 h 10000"/>
                <a:gd name="connsiteX80" fmla="*/ 4070 w 10000"/>
                <a:gd name="connsiteY80" fmla="*/ 1854 h 10000"/>
                <a:gd name="connsiteX81" fmla="*/ 3555 w 10000"/>
                <a:gd name="connsiteY81" fmla="*/ 1349 h 10000"/>
                <a:gd name="connsiteX82" fmla="*/ 3497 w 10000"/>
                <a:gd name="connsiteY82" fmla="*/ 757 h 10000"/>
                <a:gd name="connsiteX83" fmla="*/ 3539 w 10000"/>
                <a:gd name="connsiteY83" fmla="*/ 365 h 10000"/>
                <a:gd name="connsiteX84" fmla="*/ 3511 w 10000"/>
                <a:gd name="connsiteY84" fmla="*/ 139 h 10000"/>
                <a:gd name="connsiteX85" fmla="*/ 3468 w 10000"/>
                <a:gd name="connsiteY85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36 w 10000"/>
                <a:gd name="connsiteY5" fmla="*/ 517 h 10000"/>
                <a:gd name="connsiteX6" fmla="*/ 1649 w 10000"/>
                <a:gd name="connsiteY6" fmla="*/ 681 h 10000"/>
                <a:gd name="connsiteX7" fmla="*/ 1283 w 10000"/>
                <a:gd name="connsiteY7" fmla="*/ 516 h 10000"/>
                <a:gd name="connsiteX8" fmla="*/ 924 w 10000"/>
                <a:gd name="connsiteY8" fmla="*/ 682 h 10000"/>
                <a:gd name="connsiteX9" fmla="*/ 701 w 10000"/>
                <a:gd name="connsiteY9" fmla="*/ 946 h 10000"/>
                <a:gd name="connsiteX10" fmla="*/ 73 w 10000"/>
                <a:gd name="connsiteY10" fmla="*/ 1110 h 10000"/>
                <a:gd name="connsiteX11" fmla="*/ 131 w 10000"/>
                <a:gd name="connsiteY11" fmla="*/ 1299 h 10000"/>
                <a:gd name="connsiteX12" fmla="*/ 561 w 10000"/>
                <a:gd name="connsiteY12" fmla="*/ 1980 h 10000"/>
                <a:gd name="connsiteX13" fmla="*/ 704 w 10000"/>
                <a:gd name="connsiteY13" fmla="*/ 2245 h 10000"/>
                <a:gd name="connsiteX14" fmla="*/ 475 w 10000"/>
                <a:gd name="connsiteY14" fmla="*/ 2585 h 10000"/>
                <a:gd name="connsiteX15" fmla="*/ 518 w 10000"/>
                <a:gd name="connsiteY15" fmla="*/ 2888 h 10000"/>
                <a:gd name="connsiteX16" fmla="*/ 446 w 10000"/>
                <a:gd name="connsiteY16" fmla="*/ 3140 h 10000"/>
                <a:gd name="connsiteX17" fmla="*/ 632 w 10000"/>
                <a:gd name="connsiteY17" fmla="*/ 3531 h 10000"/>
                <a:gd name="connsiteX18" fmla="*/ 289 w 10000"/>
                <a:gd name="connsiteY18" fmla="*/ 3985 h 10000"/>
                <a:gd name="connsiteX19" fmla="*/ 360 w 10000"/>
                <a:gd name="connsiteY19" fmla="*/ 4225 h 10000"/>
                <a:gd name="connsiteX20" fmla="*/ 332 w 10000"/>
                <a:gd name="connsiteY20" fmla="*/ 4464 h 10000"/>
                <a:gd name="connsiteX21" fmla="*/ 289 w 10000"/>
                <a:gd name="connsiteY21" fmla="*/ 4754 h 10000"/>
                <a:gd name="connsiteX22" fmla="*/ 504 w 10000"/>
                <a:gd name="connsiteY22" fmla="*/ 5082 h 10000"/>
                <a:gd name="connsiteX23" fmla="*/ 589 w 10000"/>
                <a:gd name="connsiteY23" fmla="*/ 5347 h 10000"/>
                <a:gd name="connsiteX24" fmla="*/ 289 w 10000"/>
                <a:gd name="connsiteY24" fmla="*/ 5713 h 10000"/>
                <a:gd name="connsiteX25" fmla="*/ 245 w 10000"/>
                <a:gd name="connsiteY25" fmla="*/ 6041 h 10000"/>
                <a:gd name="connsiteX26" fmla="*/ 504 w 10000"/>
                <a:gd name="connsiteY26" fmla="*/ 6381 h 10000"/>
                <a:gd name="connsiteX27" fmla="*/ 789 w 10000"/>
                <a:gd name="connsiteY27" fmla="*/ 7200 h 10000"/>
                <a:gd name="connsiteX28" fmla="*/ 1176 w 10000"/>
                <a:gd name="connsiteY28" fmla="*/ 7415 h 10000"/>
                <a:gd name="connsiteX29" fmla="*/ 1105 w 10000"/>
                <a:gd name="connsiteY29" fmla="*/ 7604 h 10000"/>
                <a:gd name="connsiteX30" fmla="*/ 1119 w 10000"/>
                <a:gd name="connsiteY30" fmla="*/ 7743 h 10000"/>
                <a:gd name="connsiteX31" fmla="*/ 1034 w 10000"/>
                <a:gd name="connsiteY31" fmla="*/ 7970 h 10000"/>
                <a:gd name="connsiteX32" fmla="*/ 1133 w 10000"/>
                <a:gd name="connsiteY32" fmla="*/ 8247 h 10000"/>
                <a:gd name="connsiteX33" fmla="*/ 1334 w 10000"/>
                <a:gd name="connsiteY33" fmla="*/ 8689 h 10000"/>
                <a:gd name="connsiteX34" fmla="*/ 1506 w 10000"/>
                <a:gd name="connsiteY34" fmla="*/ 9143 h 10000"/>
                <a:gd name="connsiteX35" fmla="*/ 1606 w 10000"/>
                <a:gd name="connsiteY35" fmla="*/ 9370 h 10000"/>
                <a:gd name="connsiteX36" fmla="*/ 1736 w 10000"/>
                <a:gd name="connsiteY36" fmla="*/ 9521 h 10000"/>
                <a:gd name="connsiteX37" fmla="*/ 1850 w 10000"/>
                <a:gd name="connsiteY37" fmla="*/ 9963 h 10000"/>
                <a:gd name="connsiteX38" fmla="*/ 2294 w 10000"/>
                <a:gd name="connsiteY38" fmla="*/ 9925 h 10000"/>
                <a:gd name="connsiteX39" fmla="*/ 2566 w 10000"/>
                <a:gd name="connsiteY39" fmla="*/ 9710 h 10000"/>
                <a:gd name="connsiteX40" fmla="*/ 2809 w 10000"/>
                <a:gd name="connsiteY40" fmla="*/ 9433 h 10000"/>
                <a:gd name="connsiteX41" fmla="*/ 2952 w 10000"/>
                <a:gd name="connsiteY41" fmla="*/ 9383 h 10000"/>
                <a:gd name="connsiteX42" fmla="*/ 2981 w 10000"/>
                <a:gd name="connsiteY42" fmla="*/ 9231 h 10000"/>
                <a:gd name="connsiteX43" fmla="*/ 3254 w 10000"/>
                <a:gd name="connsiteY43" fmla="*/ 9256 h 10000"/>
                <a:gd name="connsiteX44" fmla="*/ 3468 w 10000"/>
                <a:gd name="connsiteY44" fmla="*/ 9383 h 10000"/>
                <a:gd name="connsiteX45" fmla="*/ 3998 w 10000"/>
                <a:gd name="connsiteY45" fmla="*/ 9345 h 10000"/>
                <a:gd name="connsiteX46" fmla="*/ 4142 w 10000"/>
                <a:gd name="connsiteY46" fmla="*/ 9331 h 10000"/>
                <a:gd name="connsiteX47" fmla="*/ 4399 w 10000"/>
                <a:gd name="connsiteY47" fmla="*/ 9571 h 10000"/>
                <a:gd name="connsiteX48" fmla="*/ 4528 w 10000"/>
                <a:gd name="connsiteY48" fmla="*/ 9836 h 10000"/>
                <a:gd name="connsiteX49" fmla="*/ 4672 w 10000"/>
                <a:gd name="connsiteY49" fmla="*/ 9786 h 10000"/>
                <a:gd name="connsiteX50" fmla="*/ 4830 w 10000"/>
                <a:gd name="connsiteY50" fmla="*/ 9496 h 10000"/>
                <a:gd name="connsiteX51" fmla="*/ 5030 w 10000"/>
                <a:gd name="connsiteY51" fmla="*/ 9269 h 10000"/>
                <a:gd name="connsiteX52" fmla="*/ 5388 w 10000"/>
                <a:gd name="connsiteY52" fmla="*/ 9256 h 10000"/>
                <a:gd name="connsiteX53" fmla="*/ 5760 w 10000"/>
                <a:gd name="connsiteY53" fmla="*/ 9269 h 10000"/>
                <a:gd name="connsiteX54" fmla="*/ 5918 w 10000"/>
                <a:gd name="connsiteY54" fmla="*/ 9383 h 10000"/>
                <a:gd name="connsiteX55" fmla="*/ 6032 w 10000"/>
                <a:gd name="connsiteY55" fmla="*/ 8954 h 10000"/>
                <a:gd name="connsiteX56" fmla="*/ 6190 w 10000"/>
                <a:gd name="connsiteY56" fmla="*/ 8524 h 10000"/>
                <a:gd name="connsiteX57" fmla="*/ 6348 w 10000"/>
                <a:gd name="connsiteY57" fmla="*/ 7932 h 10000"/>
                <a:gd name="connsiteX58" fmla="*/ 6591 w 10000"/>
                <a:gd name="connsiteY58" fmla="*/ 7529 h 10000"/>
                <a:gd name="connsiteX59" fmla="*/ 7350 w 10000"/>
                <a:gd name="connsiteY59" fmla="*/ 7390 h 10000"/>
                <a:gd name="connsiteX60" fmla="*/ 7938 w 10000"/>
                <a:gd name="connsiteY60" fmla="*/ 7200 h 10000"/>
                <a:gd name="connsiteX61" fmla="*/ 8682 w 10000"/>
                <a:gd name="connsiteY61" fmla="*/ 7138 h 10000"/>
                <a:gd name="connsiteX62" fmla="*/ 9298 w 10000"/>
                <a:gd name="connsiteY62" fmla="*/ 7427 h 10000"/>
                <a:gd name="connsiteX63" fmla="*/ 9527 w 10000"/>
                <a:gd name="connsiteY63" fmla="*/ 7554 h 10000"/>
                <a:gd name="connsiteX64" fmla="*/ 9743 w 10000"/>
                <a:gd name="connsiteY64" fmla="*/ 7100 h 10000"/>
                <a:gd name="connsiteX65" fmla="*/ 9857 w 10000"/>
                <a:gd name="connsiteY65" fmla="*/ 6683 h 10000"/>
                <a:gd name="connsiteX66" fmla="*/ 10000 w 10000"/>
                <a:gd name="connsiteY66" fmla="*/ 6507 h 10000"/>
                <a:gd name="connsiteX67" fmla="*/ 9800 w 10000"/>
                <a:gd name="connsiteY67" fmla="*/ 5851 h 10000"/>
                <a:gd name="connsiteX68" fmla="*/ 9341 w 10000"/>
                <a:gd name="connsiteY68" fmla="*/ 5624 h 10000"/>
                <a:gd name="connsiteX69" fmla="*/ 9341 w 10000"/>
                <a:gd name="connsiteY69" fmla="*/ 4956 h 10000"/>
                <a:gd name="connsiteX70" fmla="*/ 7865 w 10000"/>
                <a:gd name="connsiteY70" fmla="*/ 4867 h 10000"/>
                <a:gd name="connsiteX71" fmla="*/ 7780 w 10000"/>
                <a:gd name="connsiteY71" fmla="*/ 4275 h 10000"/>
                <a:gd name="connsiteX72" fmla="*/ 7766 w 10000"/>
                <a:gd name="connsiteY72" fmla="*/ 4199 h 10000"/>
                <a:gd name="connsiteX73" fmla="*/ 7594 w 10000"/>
                <a:gd name="connsiteY73" fmla="*/ 4010 h 10000"/>
                <a:gd name="connsiteX74" fmla="*/ 7794 w 10000"/>
                <a:gd name="connsiteY74" fmla="*/ 3695 h 10000"/>
                <a:gd name="connsiteX75" fmla="*/ 7594 w 10000"/>
                <a:gd name="connsiteY75" fmla="*/ 3090 h 10000"/>
                <a:gd name="connsiteX76" fmla="*/ 7078 w 10000"/>
                <a:gd name="connsiteY76" fmla="*/ 2800 h 10000"/>
                <a:gd name="connsiteX77" fmla="*/ 6061 w 10000"/>
                <a:gd name="connsiteY77" fmla="*/ 2548 h 10000"/>
                <a:gd name="connsiteX78" fmla="*/ 5546 w 10000"/>
                <a:gd name="connsiteY78" fmla="*/ 2245 h 10000"/>
                <a:gd name="connsiteX79" fmla="*/ 4543 w 10000"/>
                <a:gd name="connsiteY79" fmla="*/ 2093 h 10000"/>
                <a:gd name="connsiteX80" fmla="*/ 4070 w 10000"/>
                <a:gd name="connsiteY80" fmla="*/ 1854 h 10000"/>
                <a:gd name="connsiteX81" fmla="*/ 3555 w 10000"/>
                <a:gd name="connsiteY81" fmla="*/ 1349 h 10000"/>
                <a:gd name="connsiteX82" fmla="*/ 3497 w 10000"/>
                <a:gd name="connsiteY82" fmla="*/ 757 h 10000"/>
                <a:gd name="connsiteX83" fmla="*/ 3539 w 10000"/>
                <a:gd name="connsiteY83" fmla="*/ 365 h 10000"/>
                <a:gd name="connsiteX84" fmla="*/ 3511 w 10000"/>
                <a:gd name="connsiteY84" fmla="*/ 139 h 10000"/>
                <a:gd name="connsiteX85" fmla="*/ 3468 w 10000"/>
                <a:gd name="connsiteY85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36 w 10000"/>
                <a:gd name="connsiteY5" fmla="*/ 517 h 10000"/>
                <a:gd name="connsiteX6" fmla="*/ 1283 w 10000"/>
                <a:gd name="connsiteY6" fmla="*/ 516 h 10000"/>
                <a:gd name="connsiteX7" fmla="*/ 924 w 10000"/>
                <a:gd name="connsiteY7" fmla="*/ 682 h 10000"/>
                <a:gd name="connsiteX8" fmla="*/ 701 w 10000"/>
                <a:gd name="connsiteY8" fmla="*/ 946 h 10000"/>
                <a:gd name="connsiteX9" fmla="*/ 73 w 10000"/>
                <a:gd name="connsiteY9" fmla="*/ 1110 h 10000"/>
                <a:gd name="connsiteX10" fmla="*/ 131 w 10000"/>
                <a:gd name="connsiteY10" fmla="*/ 1299 h 10000"/>
                <a:gd name="connsiteX11" fmla="*/ 561 w 10000"/>
                <a:gd name="connsiteY11" fmla="*/ 1980 h 10000"/>
                <a:gd name="connsiteX12" fmla="*/ 704 w 10000"/>
                <a:gd name="connsiteY12" fmla="*/ 2245 h 10000"/>
                <a:gd name="connsiteX13" fmla="*/ 475 w 10000"/>
                <a:gd name="connsiteY13" fmla="*/ 2585 h 10000"/>
                <a:gd name="connsiteX14" fmla="*/ 518 w 10000"/>
                <a:gd name="connsiteY14" fmla="*/ 2888 h 10000"/>
                <a:gd name="connsiteX15" fmla="*/ 446 w 10000"/>
                <a:gd name="connsiteY15" fmla="*/ 3140 h 10000"/>
                <a:gd name="connsiteX16" fmla="*/ 632 w 10000"/>
                <a:gd name="connsiteY16" fmla="*/ 3531 h 10000"/>
                <a:gd name="connsiteX17" fmla="*/ 289 w 10000"/>
                <a:gd name="connsiteY17" fmla="*/ 3985 h 10000"/>
                <a:gd name="connsiteX18" fmla="*/ 360 w 10000"/>
                <a:gd name="connsiteY18" fmla="*/ 4225 h 10000"/>
                <a:gd name="connsiteX19" fmla="*/ 332 w 10000"/>
                <a:gd name="connsiteY19" fmla="*/ 4464 h 10000"/>
                <a:gd name="connsiteX20" fmla="*/ 289 w 10000"/>
                <a:gd name="connsiteY20" fmla="*/ 4754 h 10000"/>
                <a:gd name="connsiteX21" fmla="*/ 504 w 10000"/>
                <a:gd name="connsiteY21" fmla="*/ 5082 h 10000"/>
                <a:gd name="connsiteX22" fmla="*/ 589 w 10000"/>
                <a:gd name="connsiteY22" fmla="*/ 5347 h 10000"/>
                <a:gd name="connsiteX23" fmla="*/ 289 w 10000"/>
                <a:gd name="connsiteY23" fmla="*/ 5713 h 10000"/>
                <a:gd name="connsiteX24" fmla="*/ 245 w 10000"/>
                <a:gd name="connsiteY24" fmla="*/ 6041 h 10000"/>
                <a:gd name="connsiteX25" fmla="*/ 504 w 10000"/>
                <a:gd name="connsiteY25" fmla="*/ 6381 h 10000"/>
                <a:gd name="connsiteX26" fmla="*/ 789 w 10000"/>
                <a:gd name="connsiteY26" fmla="*/ 7200 h 10000"/>
                <a:gd name="connsiteX27" fmla="*/ 1176 w 10000"/>
                <a:gd name="connsiteY27" fmla="*/ 7415 h 10000"/>
                <a:gd name="connsiteX28" fmla="*/ 1105 w 10000"/>
                <a:gd name="connsiteY28" fmla="*/ 7604 h 10000"/>
                <a:gd name="connsiteX29" fmla="*/ 1119 w 10000"/>
                <a:gd name="connsiteY29" fmla="*/ 7743 h 10000"/>
                <a:gd name="connsiteX30" fmla="*/ 1034 w 10000"/>
                <a:gd name="connsiteY30" fmla="*/ 7970 h 10000"/>
                <a:gd name="connsiteX31" fmla="*/ 1133 w 10000"/>
                <a:gd name="connsiteY31" fmla="*/ 8247 h 10000"/>
                <a:gd name="connsiteX32" fmla="*/ 1334 w 10000"/>
                <a:gd name="connsiteY32" fmla="*/ 8689 h 10000"/>
                <a:gd name="connsiteX33" fmla="*/ 1506 w 10000"/>
                <a:gd name="connsiteY33" fmla="*/ 9143 h 10000"/>
                <a:gd name="connsiteX34" fmla="*/ 1606 w 10000"/>
                <a:gd name="connsiteY34" fmla="*/ 9370 h 10000"/>
                <a:gd name="connsiteX35" fmla="*/ 1736 w 10000"/>
                <a:gd name="connsiteY35" fmla="*/ 9521 h 10000"/>
                <a:gd name="connsiteX36" fmla="*/ 1850 w 10000"/>
                <a:gd name="connsiteY36" fmla="*/ 9963 h 10000"/>
                <a:gd name="connsiteX37" fmla="*/ 2294 w 10000"/>
                <a:gd name="connsiteY37" fmla="*/ 9925 h 10000"/>
                <a:gd name="connsiteX38" fmla="*/ 2566 w 10000"/>
                <a:gd name="connsiteY38" fmla="*/ 9710 h 10000"/>
                <a:gd name="connsiteX39" fmla="*/ 2809 w 10000"/>
                <a:gd name="connsiteY39" fmla="*/ 9433 h 10000"/>
                <a:gd name="connsiteX40" fmla="*/ 2952 w 10000"/>
                <a:gd name="connsiteY40" fmla="*/ 9383 h 10000"/>
                <a:gd name="connsiteX41" fmla="*/ 2981 w 10000"/>
                <a:gd name="connsiteY41" fmla="*/ 9231 h 10000"/>
                <a:gd name="connsiteX42" fmla="*/ 3254 w 10000"/>
                <a:gd name="connsiteY42" fmla="*/ 9256 h 10000"/>
                <a:gd name="connsiteX43" fmla="*/ 3468 w 10000"/>
                <a:gd name="connsiteY43" fmla="*/ 9383 h 10000"/>
                <a:gd name="connsiteX44" fmla="*/ 3998 w 10000"/>
                <a:gd name="connsiteY44" fmla="*/ 9345 h 10000"/>
                <a:gd name="connsiteX45" fmla="*/ 4142 w 10000"/>
                <a:gd name="connsiteY45" fmla="*/ 9331 h 10000"/>
                <a:gd name="connsiteX46" fmla="*/ 4399 w 10000"/>
                <a:gd name="connsiteY46" fmla="*/ 9571 h 10000"/>
                <a:gd name="connsiteX47" fmla="*/ 4528 w 10000"/>
                <a:gd name="connsiteY47" fmla="*/ 9836 h 10000"/>
                <a:gd name="connsiteX48" fmla="*/ 4672 w 10000"/>
                <a:gd name="connsiteY48" fmla="*/ 9786 h 10000"/>
                <a:gd name="connsiteX49" fmla="*/ 4830 w 10000"/>
                <a:gd name="connsiteY49" fmla="*/ 9496 h 10000"/>
                <a:gd name="connsiteX50" fmla="*/ 5030 w 10000"/>
                <a:gd name="connsiteY50" fmla="*/ 9269 h 10000"/>
                <a:gd name="connsiteX51" fmla="*/ 5388 w 10000"/>
                <a:gd name="connsiteY51" fmla="*/ 9256 h 10000"/>
                <a:gd name="connsiteX52" fmla="*/ 5760 w 10000"/>
                <a:gd name="connsiteY52" fmla="*/ 9269 h 10000"/>
                <a:gd name="connsiteX53" fmla="*/ 5918 w 10000"/>
                <a:gd name="connsiteY53" fmla="*/ 9383 h 10000"/>
                <a:gd name="connsiteX54" fmla="*/ 6032 w 10000"/>
                <a:gd name="connsiteY54" fmla="*/ 8954 h 10000"/>
                <a:gd name="connsiteX55" fmla="*/ 6190 w 10000"/>
                <a:gd name="connsiteY55" fmla="*/ 8524 h 10000"/>
                <a:gd name="connsiteX56" fmla="*/ 6348 w 10000"/>
                <a:gd name="connsiteY56" fmla="*/ 7932 h 10000"/>
                <a:gd name="connsiteX57" fmla="*/ 6591 w 10000"/>
                <a:gd name="connsiteY57" fmla="*/ 7529 h 10000"/>
                <a:gd name="connsiteX58" fmla="*/ 7350 w 10000"/>
                <a:gd name="connsiteY58" fmla="*/ 7390 h 10000"/>
                <a:gd name="connsiteX59" fmla="*/ 7938 w 10000"/>
                <a:gd name="connsiteY59" fmla="*/ 7200 h 10000"/>
                <a:gd name="connsiteX60" fmla="*/ 8682 w 10000"/>
                <a:gd name="connsiteY60" fmla="*/ 7138 h 10000"/>
                <a:gd name="connsiteX61" fmla="*/ 9298 w 10000"/>
                <a:gd name="connsiteY61" fmla="*/ 7427 h 10000"/>
                <a:gd name="connsiteX62" fmla="*/ 9527 w 10000"/>
                <a:gd name="connsiteY62" fmla="*/ 7554 h 10000"/>
                <a:gd name="connsiteX63" fmla="*/ 9743 w 10000"/>
                <a:gd name="connsiteY63" fmla="*/ 7100 h 10000"/>
                <a:gd name="connsiteX64" fmla="*/ 9857 w 10000"/>
                <a:gd name="connsiteY64" fmla="*/ 6683 h 10000"/>
                <a:gd name="connsiteX65" fmla="*/ 10000 w 10000"/>
                <a:gd name="connsiteY65" fmla="*/ 6507 h 10000"/>
                <a:gd name="connsiteX66" fmla="*/ 9800 w 10000"/>
                <a:gd name="connsiteY66" fmla="*/ 5851 h 10000"/>
                <a:gd name="connsiteX67" fmla="*/ 9341 w 10000"/>
                <a:gd name="connsiteY67" fmla="*/ 5624 h 10000"/>
                <a:gd name="connsiteX68" fmla="*/ 9341 w 10000"/>
                <a:gd name="connsiteY68" fmla="*/ 4956 h 10000"/>
                <a:gd name="connsiteX69" fmla="*/ 7865 w 10000"/>
                <a:gd name="connsiteY69" fmla="*/ 4867 h 10000"/>
                <a:gd name="connsiteX70" fmla="*/ 7780 w 10000"/>
                <a:gd name="connsiteY70" fmla="*/ 4275 h 10000"/>
                <a:gd name="connsiteX71" fmla="*/ 7766 w 10000"/>
                <a:gd name="connsiteY71" fmla="*/ 4199 h 10000"/>
                <a:gd name="connsiteX72" fmla="*/ 7594 w 10000"/>
                <a:gd name="connsiteY72" fmla="*/ 4010 h 10000"/>
                <a:gd name="connsiteX73" fmla="*/ 7794 w 10000"/>
                <a:gd name="connsiteY73" fmla="*/ 3695 h 10000"/>
                <a:gd name="connsiteX74" fmla="*/ 7594 w 10000"/>
                <a:gd name="connsiteY74" fmla="*/ 3090 h 10000"/>
                <a:gd name="connsiteX75" fmla="*/ 7078 w 10000"/>
                <a:gd name="connsiteY75" fmla="*/ 2800 h 10000"/>
                <a:gd name="connsiteX76" fmla="*/ 6061 w 10000"/>
                <a:gd name="connsiteY76" fmla="*/ 2548 h 10000"/>
                <a:gd name="connsiteX77" fmla="*/ 5546 w 10000"/>
                <a:gd name="connsiteY77" fmla="*/ 2245 h 10000"/>
                <a:gd name="connsiteX78" fmla="*/ 4543 w 10000"/>
                <a:gd name="connsiteY78" fmla="*/ 2093 h 10000"/>
                <a:gd name="connsiteX79" fmla="*/ 4070 w 10000"/>
                <a:gd name="connsiteY79" fmla="*/ 1854 h 10000"/>
                <a:gd name="connsiteX80" fmla="*/ 3555 w 10000"/>
                <a:gd name="connsiteY80" fmla="*/ 1349 h 10000"/>
                <a:gd name="connsiteX81" fmla="*/ 3497 w 10000"/>
                <a:gd name="connsiteY81" fmla="*/ 757 h 10000"/>
                <a:gd name="connsiteX82" fmla="*/ 3539 w 10000"/>
                <a:gd name="connsiteY82" fmla="*/ 365 h 10000"/>
                <a:gd name="connsiteX83" fmla="*/ 3511 w 10000"/>
                <a:gd name="connsiteY83" fmla="*/ 139 h 10000"/>
                <a:gd name="connsiteX84" fmla="*/ 3468 w 10000"/>
                <a:gd name="connsiteY84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16 w 10000"/>
                <a:gd name="connsiteY5" fmla="*/ 302 h 10000"/>
                <a:gd name="connsiteX6" fmla="*/ 1283 w 10000"/>
                <a:gd name="connsiteY6" fmla="*/ 516 h 10000"/>
                <a:gd name="connsiteX7" fmla="*/ 924 w 10000"/>
                <a:gd name="connsiteY7" fmla="*/ 682 h 10000"/>
                <a:gd name="connsiteX8" fmla="*/ 701 w 10000"/>
                <a:gd name="connsiteY8" fmla="*/ 946 h 10000"/>
                <a:gd name="connsiteX9" fmla="*/ 73 w 10000"/>
                <a:gd name="connsiteY9" fmla="*/ 1110 h 10000"/>
                <a:gd name="connsiteX10" fmla="*/ 131 w 10000"/>
                <a:gd name="connsiteY10" fmla="*/ 1299 h 10000"/>
                <a:gd name="connsiteX11" fmla="*/ 561 w 10000"/>
                <a:gd name="connsiteY11" fmla="*/ 1980 h 10000"/>
                <a:gd name="connsiteX12" fmla="*/ 704 w 10000"/>
                <a:gd name="connsiteY12" fmla="*/ 2245 h 10000"/>
                <a:gd name="connsiteX13" fmla="*/ 475 w 10000"/>
                <a:gd name="connsiteY13" fmla="*/ 2585 h 10000"/>
                <a:gd name="connsiteX14" fmla="*/ 518 w 10000"/>
                <a:gd name="connsiteY14" fmla="*/ 2888 h 10000"/>
                <a:gd name="connsiteX15" fmla="*/ 446 w 10000"/>
                <a:gd name="connsiteY15" fmla="*/ 3140 h 10000"/>
                <a:gd name="connsiteX16" fmla="*/ 632 w 10000"/>
                <a:gd name="connsiteY16" fmla="*/ 3531 h 10000"/>
                <a:gd name="connsiteX17" fmla="*/ 289 w 10000"/>
                <a:gd name="connsiteY17" fmla="*/ 3985 h 10000"/>
                <a:gd name="connsiteX18" fmla="*/ 360 w 10000"/>
                <a:gd name="connsiteY18" fmla="*/ 4225 h 10000"/>
                <a:gd name="connsiteX19" fmla="*/ 332 w 10000"/>
                <a:gd name="connsiteY19" fmla="*/ 4464 h 10000"/>
                <a:gd name="connsiteX20" fmla="*/ 289 w 10000"/>
                <a:gd name="connsiteY20" fmla="*/ 4754 h 10000"/>
                <a:gd name="connsiteX21" fmla="*/ 504 w 10000"/>
                <a:gd name="connsiteY21" fmla="*/ 5082 h 10000"/>
                <a:gd name="connsiteX22" fmla="*/ 589 w 10000"/>
                <a:gd name="connsiteY22" fmla="*/ 5347 h 10000"/>
                <a:gd name="connsiteX23" fmla="*/ 289 w 10000"/>
                <a:gd name="connsiteY23" fmla="*/ 5713 h 10000"/>
                <a:gd name="connsiteX24" fmla="*/ 245 w 10000"/>
                <a:gd name="connsiteY24" fmla="*/ 6041 h 10000"/>
                <a:gd name="connsiteX25" fmla="*/ 504 w 10000"/>
                <a:gd name="connsiteY25" fmla="*/ 6381 h 10000"/>
                <a:gd name="connsiteX26" fmla="*/ 789 w 10000"/>
                <a:gd name="connsiteY26" fmla="*/ 7200 h 10000"/>
                <a:gd name="connsiteX27" fmla="*/ 1176 w 10000"/>
                <a:gd name="connsiteY27" fmla="*/ 7415 h 10000"/>
                <a:gd name="connsiteX28" fmla="*/ 1105 w 10000"/>
                <a:gd name="connsiteY28" fmla="*/ 7604 h 10000"/>
                <a:gd name="connsiteX29" fmla="*/ 1119 w 10000"/>
                <a:gd name="connsiteY29" fmla="*/ 7743 h 10000"/>
                <a:gd name="connsiteX30" fmla="*/ 1034 w 10000"/>
                <a:gd name="connsiteY30" fmla="*/ 7970 h 10000"/>
                <a:gd name="connsiteX31" fmla="*/ 1133 w 10000"/>
                <a:gd name="connsiteY31" fmla="*/ 8247 h 10000"/>
                <a:gd name="connsiteX32" fmla="*/ 1334 w 10000"/>
                <a:gd name="connsiteY32" fmla="*/ 8689 h 10000"/>
                <a:gd name="connsiteX33" fmla="*/ 1506 w 10000"/>
                <a:gd name="connsiteY33" fmla="*/ 9143 h 10000"/>
                <a:gd name="connsiteX34" fmla="*/ 1606 w 10000"/>
                <a:gd name="connsiteY34" fmla="*/ 9370 h 10000"/>
                <a:gd name="connsiteX35" fmla="*/ 1736 w 10000"/>
                <a:gd name="connsiteY35" fmla="*/ 9521 h 10000"/>
                <a:gd name="connsiteX36" fmla="*/ 1850 w 10000"/>
                <a:gd name="connsiteY36" fmla="*/ 9963 h 10000"/>
                <a:gd name="connsiteX37" fmla="*/ 2294 w 10000"/>
                <a:gd name="connsiteY37" fmla="*/ 9925 h 10000"/>
                <a:gd name="connsiteX38" fmla="*/ 2566 w 10000"/>
                <a:gd name="connsiteY38" fmla="*/ 9710 h 10000"/>
                <a:gd name="connsiteX39" fmla="*/ 2809 w 10000"/>
                <a:gd name="connsiteY39" fmla="*/ 9433 h 10000"/>
                <a:gd name="connsiteX40" fmla="*/ 2952 w 10000"/>
                <a:gd name="connsiteY40" fmla="*/ 9383 h 10000"/>
                <a:gd name="connsiteX41" fmla="*/ 2981 w 10000"/>
                <a:gd name="connsiteY41" fmla="*/ 9231 h 10000"/>
                <a:gd name="connsiteX42" fmla="*/ 3254 w 10000"/>
                <a:gd name="connsiteY42" fmla="*/ 9256 h 10000"/>
                <a:gd name="connsiteX43" fmla="*/ 3468 w 10000"/>
                <a:gd name="connsiteY43" fmla="*/ 9383 h 10000"/>
                <a:gd name="connsiteX44" fmla="*/ 3998 w 10000"/>
                <a:gd name="connsiteY44" fmla="*/ 9345 h 10000"/>
                <a:gd name="connsiteX45" fmla="*/ 4142 w 10000"/>
                <a:gd name="connsiteY45" fmla="*/ 9331 h 10000"/>
                <a:gd name="connsiteX46" fmla="*/ 4399 w 10000"/>
                <a:gd name="connsiteY46" fmla="*/ 9571 h 10000"/>
                <a:gd name="connsiteX47" fmla="*/ 4528 w 10000"/>
                <a:gd name="connsiteY47" fmla="*/ 9836 h 10000"/>
                <a:gd name="connsiteX48" fmla="*/ 4672 w 10000"/>
                <a:gd name="connsiteY48" fmla="*/ 9786 h 10000"/>
                <a:gd name="connsiteX49" fmla="*/ 4830 w 10000"/>
                <a:gd name="connsiteY49" fmla="*/ 9496 h 10000"/>
                <a:gd name="connsiteX50" fmla="*/ 5030 w 10000"/>
                <a:gd name="connsiteY50" fmla="*/ 9269 h 10000"/>
                <a:gd name="connsiteX51" fmla="*/ 5388 w 10000"/>
                <a:gd name="connsiteY51" fmla="*/ 9256 h 10000"/>
                <a:gd name="connsiteX52" fmla="*/ 5760 w 10000"/>
                <a:gd name="connsiteY52" fmla="*/ 9269 h 10000"/>
                <a:gd name="connsiteX53" fmla="*/ 5918 w 10000"/>
                <a:gd name="connsiteY53" fmla="*/ 9383 h 10000"/>
                <a:gd name="connsiteX54" fmla="*/ 6032 w 10000"/>
                <a:gd name="connsiteY54" fmla="*/ 8954 h 10000"/>
                <a:gd name="connsiteX55" fmla="*/ 6190 w 10000"/>
                <a:gd name="connsiteY55" fmla="*/ 8524 h 10000"/>
                <a:gd name="connsiteX56" fmla="*/ 6348 w 10000"/>
                <a:gd name="connsiteY56" fmla="*/ 7932 h 10000"/>
                <a:gd name="connsiteX57" fmla="*/ 6591 w 10000"/>
                <a:gd name="connsiteY57" fmla="*/ 7529 h 10000"/>
                <a:gd name="connsiteX58" fmla="*/ 7350 w 10000"/>
                <a:gd name="connsiteY58" fmla="*/ 7390 h 10000"/>
                <a:gd name="connsiteX59" fmla="*/ 7938 w 10000"/>
                <a:gd name="connsiteY59" fmla="*/ 7200 h 10000"/>
                <a:gd name="connsiteX60" fmla="*/ 8682 w 10000"/>
                <a:gd name="connsiteY60" fmla="*/ 7138 h 10000"/>
                <a:gd name="connsiteX61" fmla="*/ 9298 w 10000"/>
                <a:gd name="connsiteY61" fmla="*/ 7427 h 10000"/>
                <a:gd name="connsiteX62" fmla="*/ 9527 w 10000"/>
                <a:gd name="connsiteY62" fmla="*/ 7554 h 10000"/>
                <a:gd name="connsiteX63" fmla="*/ 9743 w 10000"/>
                <a:gd name="connsiteY63" fmla="*/ 7100 h 10000"/>
                <a:gd name="connsiteX64" fmla="*/ 9857 w 10000"/>
                <a:gd name="connsiteY64" fmla="*/ 6683 h 10000"/>
                <a:gd name="connsiteX65" fmla="*/ 10000 w 10000"/>
                <a:gd name="connsiteY65" fmla="*/ 6507 h 10000"/>
                <a:gd name="connsiteX66" fmla="*/ 9800 w 10000"/>
                <a:gd name="connsiteY66" fmla="*/ 5851 h 10000"/>
                <a:gd name="connsiteX67" fmla="*/ 9341 w 10000"/>
                <a:gd name="connsiteY67" fmla="*/ 5624 h 10000"/>
                <a:gd name="connsiteX68" fmla="*/ 9341 w 10000"/>
                <a:gd name="connsiteY68" fmla="*/ 4956 h 10000"/>
                <a:gd name="connsiteX69" fmla="*/ 7865 w 10000"/>
                <a:gd name="connsiteY69" fmla="*/ 4867 h 10000"/>
                <a:gd name="connsiteX70" fmla="*/ 7780 w 10000"/>
                <a:gd name="connsiteY70" fmla="*/ 4275 h 10000"/>
                <a:gd name="connsiteX71" fmla="*/ 7766 w 10000"/>
                <a:gd name="connsiteY71" fmla="*/ 4199 h 10000"/>
                <a:gd name="connsiteX72" fmla="*/ 7594 w 10000"/>
                <a:gd name="connsiteY72" fmla="*/ 4010 h 10000"/>
                <a:gd name="connsiteX73" fmla="*/ 7794 w 10000"/>
                <a:gd name="connsiteY73" fmla="*/ 3695 h 10000"/>
                <a:gd name="connsiteX74" fmla="*/ 7594 w 10000"/>
                <a:gd name="connsiteY74" fmla="*/ 3090 h 10000"/>
                <a:gd name="connsiteX75" fmla="*/ 7078 w 10000"/>
                <a:gd name="connsiteY75" fmla="*/ 2800 h 10000"/>
                <a:gd name="connsiteX76" fmla="*/ 6061 w 10000"/>
                <a:gd name="connsiteY76" fmla="*/ 2548 h 10000"/>
                <a:gd name="connsiteX77" fmla="*/ 5546 w 10000"/>
                <a:gd name="connsiteY77" fmla="*/ 2245 h 10000"/>
                <a:gd name="connsiteX78" fmla="*/ 4543 w 10000"/>
                <a:gd name="connsiteY78" fmla="*/ 2093 h 10000"/>
                <a:gd name="connsiteX79" fmla="*/ 4070 w 10000"/>
                <a:gd name="connsiteY79" fmla="*/ 1854 h 10000"/>
                <a:gd name="connsiteX80" fmla="*/ 3555 w 10000"/>
                <a:gd name="connsiteY80" fmla="*/ 1349 h 10000"/>
                <a:gd name="connsiteX81" fmla="*/ 3497 w 10000"/>
                <a:gd name="connsiteY81" fmla="*/ 757 h 10000"/>
                <a:gd name="connsiteX82" fmla="*/ 3539 w 10000"/>
                <a:gd name="connsiteY82" fmla="*/ 365 h 10000"/>
                <a:gd name="connsiteX83" fmla="*/ 3511 w 10000"/>
                <a:gd name="connsiteY83" fmla="*/ 139 h 10000"/>
                <a:gd name="connsiteX84" fmla="*/ 3468 w 10000"/>
                <a:gd name="connsiteY84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16 w 10000"/>
                <a:gd name="connsiteY5" fmla="*/ 302 h 10000"/>
                <a:gd name="connsiteX6" fmla="*/ 1283 w 10000"/>
                <a:gd name="connsiteY6" fmla="*/ 516 h 10000"/>
                <a:gd name="connsiteX7" fmla="*/ 924 w 10000"/>
                <a:gd name="connsiteY7" fmla="*/ 682 h 10000"/>
                <a:gd name="connsiteX8" fmla="*/ 73 w 10000"/>
                <a:gd name="connsiteY8" fmla="*/ 1110 h 10000"/>
                <a:gd name="connsiteX9" fmla="*/ 131 w 10000"/>
                <a:gd name="connsiteY9" fmla="*/ 1299 h 10000"/>
                <a:gd name="connsiteX10" fmla="*/ 561 w 10000"/>
                <a:gd name="connsiteY10" fmla="*/ 1980 h 10000"/>
                <a:gd name="connsiteX11" fmla="*/ 704 w 10000"/>
                <a:gd name="connsiteY11" fmla="*/ 2245 h 10000"/>
                <a:gd name="connsiteX12" fmla="*/ 475 w 10000"/>
                <a:gd name="connsiteY12" fmla="*/ 2585 h 10000"/>
                <a:gd name="connsiteX13" fmla="*/ 518 w 10000"/>
                <a:gd name="connsiteY13" fmla="*/ 2888 h 10000"/>
                <a:gd name="connsiteX14" fmla="*/ 446 w 10000"/>
                <a:gd name="connsiteY14" fmla="*/ 3140 h 10000"/>
                <a:gd name="connsiteX15" fmla="*/ 632 w 10000"/>
                <a:gd name="connsiteY15" fmla="*/ 3531 h 10000"/>
                <a:gd name="connsiteX16" fmla="*/ 289 w 10000"/>
                <a:gd name="connsiteY16" fmla="*/ 3985 h 10000"/>
                <a:gd name="connsiteX17" fmla="*/ 360 w 10000"/>
                <a:gd name="connsiteY17" fmla="*/ 4225 h 10000"/>
                <a:gd name="connsiteX18" fmla="*/ 332 w 10000"/>
                <a:gd name="connsiteY18" fmla="*/ 4464 h 10000"/>
                <a:gd name="connsiteX19" fmla="*/ 289 w 10000"/>
                <a:gd name="connsiteY19" fmla="*/ 4754 h 10000"/>
                <a:gd name="connsiteX20" fmla="*/ 504 w 10000"/>
                <a:gd name="connsiteY20" fmla="*/ 5082 h 10000"/>
                <a:gd name="connsiteX21" fmla="*/ 589 w 10000"/>
                <a:gd name="connsiteY21" fmla="*/ 5347 h 10000"/>
                <a:gd name="connsiteX22" fmla="*/ 289 w 10000"/>
                <a:gd name="connsiteY22" fmla="*/ 5713 h 10000"/>
                <a:gd name="connsiteX23" fmla="*/ 245 w 10000"/>
                <a:gd name="connsiteY23" fmla="*/ 6041 h 10000"/>
                <a:gd name="connsiteX24" fmla="*/ 504 w 10000"/>
                <a:gd name="connsiteY24" fmla="*/ 6381 h 10000"/>
                <a:gd name="connsiteX25" fmla="*/ 789 w 10000"/>
                <a:gd name="connsiteY25" fmla="*/ 7200 h 10000"/>
                <a:gd name="connsiteX26" fmla="*/ 1176 w 10000"/>
                <a:gd name="connsiteY26" fmla="*/ 7415 h 10000"/>
                <a:gd name="connsiteX27" fmla="*/ 1105 w 10000"/>
                <a:gd name="connsiteY27" fmla="*/ 7604 h 10000"/>
                <a:gd name="connsiteX28" fmla="*/ 1119 w 10000"/>
                <a:gd name="connsiteY28" fmla="*/ 7743 h 10000"/>
                <a:gd name="connsiteX29" fmla="*/ 1034 w 10000"/>
                <a:gd name="connsiteY29" fmla="*/ 7970 h 10000"/>
                <a:gd name="connsiteX30" fmla="*/ 1133 w 10000"/>
                <a:gd name="connsiteY30" fmla="*/ 8247 h 10000"/>
                <a:gd name="connsiteX31" fmla="*/ 1334 w 10000"/>
                <a:gd name="connsiteY31" fmla="*/ 8689 h 10000"/>
                <a:gd name="connsiteX32" fmla="*/ 1506 w 10000"/>
                <a:gd name="connsiteY32" fmla="*/ 9143 h 10000"/>
                <a:gd name="connsiteX33" fmla="*/ 1606 w 10000"/>
                <a:gd name="connsiteY33" fmla="*/ 9370 h 10000"/>
                <a:gd name="connsiteX34" fmla="*/ 1736 w 10000"/>
                <a:gd name="connsiteY34" fmla="*/ 9521 h 10000"/>
                <a:gd name="connsiteX35" fmla="*/ 1850 w 10000"/>
                <a:gd name="connsiteY35" fmla="*/ 9963 h 10000"/>
                <a:gd name="connsiteX36" fmla="*/ 2294 w 10000"/>
                <a:gd name="connsiteY36" fmla="*/ 9925 h 10000"/>
                <a:gd name="connsiteX37" fmla="*/ 2566 w 10000"/>
                <a:gd name="connsiteY37" fmla="*/ 9710 h 10000"/>
                <a:gd name="connsiteX38" fmla="*/ 2809 w 10000"/>
                <a:gd name="connsiteY38" fmla="*/ 9433 h 10000"/>
                <a:gd name="connsiteX39" fmla="*/ 2952 w 10000"/>
                <a:gd name="connsiteY39" fmla="*/ 9383 h 10000"/>
                <a:gd name="connsiteX40" fmla="*/ 2981 w 10000"/>
                <a:gd name="connsiteY40" fmla="*/ 9231 h 10000"/>
                <a:gd name="connsiteX41" fmla="*/ 3254 w 10000"/>
                <a:gd name="connsiteY41" fmla="*/ 9256 h 10000"/>
                <a:gd name="connsiteX42" fmla="*/ 3468 w 10000"/>
                <a:gd name="connsiteY42" fmla="*/ 9383 h 10000"/>
                <a:gd name="connsiteX43" fmla="*/ 3998 w 10000"/>
                <a:gd name="connsiteY43" fmla="*/ 9345 h 10000"/>
                <a:gd name="connsiteX44" fmla="*/ 4142 w 10000"/>
                <a:gd name="connsiteY44" fmla="*/ 9331 h 10000"/>
                <a:gd name="connsiteX45" fmla="*/ 4399 w 10000"/>
                <a:gd name="connsiteY45" fmla="*/ 9571 h 10000"/>
                <a:gd name="connsiteX46" fmla="*/ 4528 w 10000"/>
                <a:gd name="connsiteY46" fmla="*/ 9836 h 10000"/>
                <a:gd name="connsiteX47" fmla="*/ 4672 w 10000"/>
                <a:gd name="connsiteY47" fmla="*/ 9786 h 10000"/>
                <a:gd name="connsiteX48" fmla="*/ 4830 w 10000"/>
                <a:gd name="connsiteY48" fmla="*/ 9496 h 10000"/>
                <a:gd name="connsiteX49" fmla="*/ 5030 w 10000"/>
                <a:gd name="connsiteY49" fmla="*/ 9269 h 10000"/>
                <a:gd name="connsiteX50" fmla="*/ 5388 w 10000"/>
                <a:gd name="connsiteY50" fmla="*/ 9256 h 10000"/>
                <a:gd name="connsiteX51" fmla="*/ 5760 w 10000"/>
                <a:gd name="connsiteY51" fmla="*/ 9269 h 10000"/>
                <a:gd name="connsiteX52" fmla="*/ 5918 w 10000"/>
                <a:gd name="connsiteY52" fmla="*/ 9383 h 10000"/>
                <a:gd name="connsiteX53" fmla="*/ 6032 w 10000"/>
                <a:gd name="connsiteY53" fmla="*/ 8954 h 10000"/>
                <a:gd name="connsiteX54" fmla="*/ 6190 w 10000"/>
                <a:gd name="connsiteY54" fmla="*/ 8524 h 10000"/>
                <a:gd name="connsiteX55" fmla="*/ 6348 w 10000"/>
                <a:gd name="connsiteY55" fmla="*/ 7932 h 10000"/>
                <a:gd name="connsiteX56" fmla="*/ 6591 w 10000"/>
                <a:gd name="connsiteY56" fmla="*/ 7529 h 10000"/>
                <a:gd name="connsiteX57" fmla="*/ 7350 w 10000"/>
                <a:gd name="connsiteY57" fmla="*/ 7390 h 10000"/>
                <a:gd name="connsiteX58" fmla="*/ 7938 w 10000"/>
                <a:gd name="connsiteY58" fmla="*/ 7200 h 10000"/>
                <a:gd name="connsiteX59" fmla="*/ 8682 w 10000"/>
                <a:gd name="connsiteY59" fmla="*/ 7138 h 10000"/>
                <a:gd name="connsiteX60" fmla="*/ 9298 w 10000"/>
                <a:gd name="connsiteY60" fmla="*/ 7427 h 10000"/>
                <a:gd name="connsiteX61" fmla="*/ 9527 w 10000"/>
                <a:gd name="connsiteY61" fmla="*/ 7554 h 10000"/>
                <a:gd name="connsiteX62" fmla="*/ 9743 w 10000"/>
                <a:gd name="connsiteY62" fmla="*/ 7100 h 10000"/>
                <a:gd name="connsiteX63" fmla="*/ 9857 w 10000"/>
                <a:gd name="connsiteY63" fmla="*/ 6683 h 10000"/>
                <a:gd name="connsiteX64" fmla="*/ 10000 w 10000"/>
                <a:gd name="connsiteY64" fmla="*/ 6507 h 10000"/>
                <a:gd name="connsiteX65" fmla="*/ 9800 w 10000"/>
                <a:gd name="connsiteY65" fmla="*/ 5851 h 10000"/>
                <a:gd name="connsiteX66" fmla="*/ 9341 w 10000"/>
                <a:gd name="connsiteY66" fmla="*/ 5624 h 10000"/>
                <a:gd name="connsiteX67" fmla="*/ 9341 w 10000"/>
                <a:gd name="connsiteY67" fmla="*/ 4956 h 10000"/>
                <a:gd name="connsiteX68" fmla="*/ 7865 w 10000"/>
                <a:gd name="connsiteY68" fmla="*/ 4867 h 10000"/>
                <a:gd name="connsiteX69" fmla="*/ 7780 w 10000"/>
                <a:gd name="connsiteY69" fmla="*/ 4275 h 10000"/>
                <a:gd name="connsiteX70" fmla="*/ 7766 w 10000"/>
                <a:gd name="connsiteY70" fmla="*/ 4199 h 10000"/>
                <a:gd name="connsiteX71" fmla="*/ 7594 w 10000"/>
                <a:gd name="connsiteY71" fmla="*/ 4010 h 10000"/>
                <a:gd name="connsiteX72" fmla="*/ 7794 w 10000"/>
                <a:gd name="connsiteY72" fmla="*/ 3695 h 10000"/>
                <a:gd name="connsiteX73" fmla="*/ 7594 w 10000"/>
                <a:gd name="connsiteY73" fmla="*/ 3090 h 10000"/>
                <a:gd name="connsiteX74" fmla="*/ 7078 w 10000"/>
                <a:gd name="connsiteY74" fmla="*/ 2800 h 10000"/>
                <a:gd name="connsiteX75" fmla="*/ 6061 w 10000"/>
                <a:gd name="connsiteY75" fmla="*/ 2548 h 10000"/>
                <a:gd name="connsiteX76" fmla="*/ 5546 w 10000"/>
                <a:gd name="connsiteY76" fmla="*/ 2245 h 10000"/>
                <a:gd name="connsiteX77" fmla="*/ 4543 w 10000"/>
                <a:gd name="connsiteY77" fmla="*/ 2093 h 10000"/>
                <a:gd name="connsiteX78" fmla="*/ 4070 w 10000"/>
                <a:gd name="connsiteY78" fmla="*/ 1854 h 10000"/>
                <a:gd name="connsiteX79" fmla="*/ 3555 w 10000"/>
                <a:gd name="connsiteY79" fmla="*/ 1349 h 10000"/>
                <a:gd name="connsiteX80" fmla="*/ 3497 w 10000"/>
                <a:gd name="connsiteY80" fmla="*/ 757 h 10000"/>
                <a:gd name="connsiteX81" fmla="*/ 3539 w 10000"/>
                <a:gd name="connsiteY81" fmla="*/ 365 h 10000"/>
                <a:gd name="connsiteX82" fmla="*/ 3511 w 10000"/>
                <a:gd name="connsiteY82" fmla="*/ 139 h 10000"/>
                <a:gd name="connsiteX83" fmla="*/ 3468 w 10000"/>
                <a:gd name="connsiteY83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16 w 10000"/>
                <a:gd name="connsiteY5" fmla="*/ 302 h 10000"/>
                <a:gd name="connsiteX6" fmla="*/ 1283 w 10000"/>
                <a:gd name="connsiteY6" fmla="*/ 516 h 10000"/>
                <a:gd name="connsiteX7" fmla="*/ 73 w 10000"/>
                <a:gd name="connsiteY7" fmla="*/ 1110 h 10000"/>
                <a:gd name="connsiteX8" fmla="*/ 131 w 10000"/>
                <a:gd name="connsiteY8" fmla="*/ 1299 h 10000"/>
                <a:gd name="connsiteX9" fmla="*/ 561 w 10000"/>
                <a:gd name="connsiteY9" fmla="*/ 1980 h 10000"/>
                <a:gd name="connsiteX10" fmla="*/ 704 w 10000"/>
                <a:gd name="connsiteY10" fmla="*/ 2245 h 10000"/>
                <a:gd name="connsiteX11" fmla="*/ 475 w 10000"/>
                <a:gd name="connsiteY11" fmla="*/ 2585 h 10000"/>
                <a:gd name="connsiteX12" fmla="*/ 518 w 10000"/>
                <a:gd name="connsiteY12" fmla="*/ 2888 h 10000"/>
                <a:gd name="connsiteX13" fmla="*/ 446 w 10000"/>
                <a:gd name="connsiteY13" fmla="*/ 3140 h 10000"/>
                <a:gd name="connsiteX14" fmla="*/ 632 w 10000"/>
                <a:gd name="connsiteY14" fmla="*/ 3531 h 10000"/>
                <a:gd name="connsiteX15" fmla="*/ 289 w 10000"/>
                <a:gd name="connsiteY15" fmla="*/ 3985 h 10000"/>
                <a:gd name="connsiteX16" fmla="*/ 360 w 10000"/>
                <a:gd name="connsiteY16" fmla="*/ 4225 h 10000"/>
                <a:gd name="connsiteX17" fmla="*/ 332 w 10000"/>
                <a:gd name="connsiteY17" fmla="*/ 4464 h 10000"/>
                <a:gd name="connsiteX18" fmla="*/ 289 w 10000"/>
                <a:gd name="connsiteY18" fmla="*/ 4754 h 10000"/>
                <a:gd name="connsiteX19" fmla="*/ 504 w 10000"/>
                <a:gd name="connsiteY19" fmla="*/ 5082 h 10000"/>
                <a:gd name="connsiteX20" fmla="*/ 589 w 10000"/>
                <a:gd name="connsiteY20" fmla="*/ 5347 h 10000"/>
                <a:gd name="connsiteX21" fmla="*/ 289 w 10000"/>
                <a:gd name="connsiteY21" fmla="*/ 5713 h 10000"/>
                <a:gd name="connsiteX22" fmla="*/ 245 w 10000"/>
                <a:gd name="connsiteY22" fmla="*/ 6041 h 10000"/>
                <a:gd name="connsiteX23" fmla="*/ 504 w 10000"/>
                <a:gd name="connsiteY23" fmla="*/ 6381 h 10000"/>
                <a:gd name="connsiteX24" fmla="*/ 789 w 10000"/>
                <a:gd name="connsiteY24" fmla="*/ 7200 h 10000"/>
                <a:gd name="connsiteX25" fmla="*/ 1176 w 10000"/>
                <a:gd name="connsiteY25" fmla="*/ 7415 h 10000"/>
                <a:gd name="connsiteX26" fmla="*/ 1105 w 10000"/>
                <a:gd name="connsiteY26" fmla="*/ 7604 h 10000"/>
                <a:gd name="connsiteX27" fmla="*/ 1119 w 10000"/>
                <a:gd name="connsiteY27" fmla="*/ 7743 h 10000"/>
                <a:gd name="connsiteX28" fmla="*/ 1034 w 10000"/>
                <a:gd name="connsiteY28" fmla="*/ 7970 h 10000"/>
                <a:gd name="connsiteX29" fmla="*/ 1133 w 10000"/>
                <a:gd name="connsiteY29" fmla="*/ 8247 h 10000"/>
                <a:gd name="connsiteX30" fmla="*/ 1334 w 10000"/>
                <a:gd name="connsiteY30" fmla="*/ 8689 h 10000"/>
                <a:gd name="connsiteX31" fmla="*/ 1506 w 10000"/>
                <a:gd name="connsiteY31" fmla="*/ 9143 h 10000"/>
                <a:gd name="connsiteX32" fmla="*/ 1606 w 10000"/>
                <a:gd name="connsiteY32" fmla="*/ 9370 h 10000"/>
                <a:gd name="connsiteX33" fmla="*/ 1736 w 10000"/>
                <a:gd name="connsiteY33" fmla="*/ 9521 h 10000"/>
                <a:gd name="connsiteX34" fmla="*/ 1850 w 10000"/>
                <a:gd name="connsiteY34" fmla="*/ 9963 h 10000"/>
                <a:gd name="connsiteX35" fmla="*/ 2294 w 10000"/>
                <a:gd name="connsiteY35" fmla="*/ 9925 h 10000"/>
                <a:gd name="connsiteX36" fmla="*/ 2566 w 10000"/>
                <a:gd name="connsiteY36" fmla="*/ 9710 h 10000"/>
                <a:gd name="connsiteX37" fmla="*/ 2809 w 10000"/>
                <a:gd name="connsiteY37" fmla="*/ 9433 h 10000"/>
                <a:gd name="connsiteX38" fmla="*/ 2952 w 10000"/>
                <a:gd name="connsiteY38" fmla="*/ 9383 h 10000"/>
                <a:gd name="connsiteX39" fmla="*/ 2981 w 10000"/>
                <a:gd name="connsiteY39" fmla="*/ 9231 h 10000"/>
                <a:gd name="connsiteX40" fmla="*/ 3254 w 10000"/>
                <a:gd name="connsiteY40" fmla="*/ 9256 h 10000"/>
                <a:gd name="connsiteX41" fmla="*/ 3468 w 10000"/>
                <a:gd name="connsiteY41" fmla="*/ 9383 h 10000"/>
                <a:gd name="connsiteX42" fmla="*/ 3998 w 10000"/>
                <a:gd name="connsiteY42" fmla="*/ 9345 h 10000"/>
                <a:gd name="connsiteX43" fmla="*/ 4142 w 10000"/>
                <a:gd name="connsiteY43" fmla="*/ 9331 h 10000"/>
                <a:gd name="connsiteX44" fmla="*/ 4399 w 10000"/>
                <a:gd name="connsiteY44" fmla="*/ 9571 h 10000"/>
                <a:gd name="connsiteX45" fmla="*/ 4528 w 10000"/>
                <a:gd name="connsiteY45" fmla="*/ 9836 h 10000"/>
                <a:gd name="connsiteX46" fmla="*/ 4672 w 10000"/>
                <a:gd name="connsiteY46" fmla="*/ 9786 h 10000"/>
                <a:gd name="connsiteX47" fmla="*/ 4830 w 10000"/>
                <a:gd name="connsiteY47" fmla="*/ 9496 h 10000"/>
                <a:gd name="connsiteX48" fmla="*/ 5030 w 10000"/>
                <a:gd name="connsiteY48" fmla="*/ 9269 h 10000"/>
                <a:gd name="connsiteX49" fmla="*/ 5388 w 10000"/>
                <a:gd name="connsiteY49" fmla="*/ 9256 h 10000"/>
                <a:gd name="connsiteX50" fmla="*/ 5760 w 10000"/>
                <a:gd name="connsiteY50" fmla="*/ 9269 h 10000"/>
                <a:gd name="connsiteX51" fmla="*/ 5918 w 10000"/>
                <a:gd name="connsiteY51" fmla="*/ 9383 h 10000"/>
                <a:gd name="connsiteX52" fmla="*/ 6032 w 10000"/>
                <a:gd name="connsiteY52" fmla="*/ 8954 h 10000"/>
                <a:gd name="connsiteX53" fmla="*/ 6190 w 10000"/>
                <a:gd name="connsiteY53" fmla="*/ 8524 h 10000"/>
                <a:gd name="connsiteX54" fmla="*/ 6348 w 10000"/>
                <a:gd name="connsiteY54" fmla="*/ 7932 h 10000"/>
                <a:gd name="connsiteX55" fmla="*/ 6591 w 10000"/>
                <a:gd name="connsiteY55" fmla="*/ 7529 h 10000"/>
                <a:gd name="connsiteX56" fmla="*/ 7350 w 10000"/>
                <a:gd name="connsiteY56" fmla="*/ 7390 h 10000"/>
                <a:gd name="connsiteX57" fmla="*/ 7938 w 10000"/>
                <a:gd name="connsiteY57" fmla="*/ 7200 h 10000"/>
                <a:gd name="connsiteX58" fmla="*/ 8682 w 10000"/>
                <a:gd name="connsiteY58" fmla="*/ 7138 h 10000"/>
                <a:gd name="connsiteX59" fmla="*/ 9298 w 10000"/>
                <a:gd name="connsiteY59" fmla="*/ 7427 h 10000"/>
                <a:gd name="connsiteX60" fmla="*/ 9527 w 10000"/>
                <a:gd name="connsiteY60" fmla="*/ 7554 h 10000"/>
                <a:gd name="connsiteX61" fmla="*/ 9743 w 10000"/>
                <a:gd name="connsiteY61" fmla="*/ 7100 h 10000"/>
                <a:gd name="connsiteX62" fmla="*/ 9857 w 10000"/>
                <a:gd name="connsiteY62" fmla="*/ 6683 h 10000"/>
                <a:gd name="connsiteX63" fmla="*/ 10000 w 10000"/>
                <a:gd name="connsiteY63" fmla="*/ 6507 h 10000"/>
                <a:gd name="connsiteX64" fmla="*/ 9800 w 10000"/>
                <a:gd name="connsiteY64" fmla="*/ 5851 h 10000"/>
                <a:gd name="connsiteX65" fmla="*/ 9341 w 10000"/>
                <a:gd name="connsiteY65" fmla="*/ 5624 h 10000"/>
                <a:gd name="connsiteX66" fmla="*/ 9341 w 10000"/>
                <a:gd name="connsiteY66" fmla="*/ 4956 h 10000"/>
                <a:gd name="connsiteX67" fmla="*/ 7865 w 10000"/>
                <a:gd name="connsiteY67" fmla="*/ 4867 h 10000"/>
                <a:gd name="connsiteX68" fmla="*/ 7780 w 10000"/>
                <a:gd name="connsiteY68" fmla="*/ 4275 h 10000"/>
                <a:gd name="connsiteX69" fmla="*/ 7766 w 10000"/>
                <a:gd name="connsiteY69" fmla="*/ 4199 h 10000"/>
                <a:gd name="connsiteX70" fmla="*/ 7594 w 10000"/>
                <a:gd name="connsiteY70" fmla="*/ 4010 h 10000"/>
                <a:gd name="connsiteX71" fmla="*/ 7794 w 10000"/>
                <a:gd name="connsiteY71" fmla="*/ 3695 h 10000"/>
                <a:gd name="connsiteX72" fmla="*/ 7594 w 10000"/>
                <a:gd name="connsiteY72" fmla="*/ 3090 h 10000"/>
                <a:gd name="connsiteX73" fmla="*/ 7078 w 10000"/>
                <a:gd name="connsiteY73" fmla="*/ 2800 h 10000"/>
                <a:gd name="connsiteX74" fmla="*/ 6061 w 10000"/>
                <a:gd name="connsiteY74" fmla="*/ 2548 h 10000"/>
                <a:gd name="connsiteX75" fmla="*/ 5546 w 10000"/>
                <a:gd name="connsiteY75" fmla="*/ 2245 h 10000"/>
                <a:gd name="connsiteX76" fmla="*/ 4543 w 10000"/>
                <a:gd name="connsiteY76" fmla="*/ 2093 h 10000"/>
                <a:gd name="connsiteX77" fmla="*/ 4070 w 10000"/>
                <a:gd name="connsiteY77" fmla="*/ 1854 h 10000"/>
                <a:gd name="connsiteX78" fmla="*/ 3555 w 10000"/>
                <a:gd name="connsiteY78" fmla="*/ 1349 h 10000"/>
                <a:gd name="connsiteX79" fmla="*/ 3497 w 10000"/>
                <a:gd name="connsiteY79" fmla="*/ 757 h 10000"/>
                <a:gd name="connsiteX80" fmla="*/ 3539 w 10000"/>
                <a:gd name="connsiteY80" fmla="*/ 365 h 10000"/>
                <a:gd name="connsiteX81" fmla="*/ 3511 w 10000"/>
                <a:gd name="connsiteY81" fmla="*/ 139 h 10000"/>
                <a:gd name="connsiteX82" fmla="*/ 3468 w 10000"/>
                <a:gd name="connsiteY82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16 w 10000"/>
                <a:gd name="connsiteY5" fmla="*/ 302 h 10000"/>
                <a:gd name="connsiteX6" fmla="*/ 780 w 10000"/>
                <a:gd name="connsiteY6" fmla="*/ 748 h 10000"/>
                <a:gd name="connsiteX7" fmla="*/ 73 w 10000"/>
                <a:gd name="connsiteY7" fmla="*/ 1110 h 10000"/>
                <a:gd name="connsiteX8" fmla="*/ 131 w 10000"/>
                <a:gd name="connsiteY8" fmla="*/ 1299 h 10000"/>
                <a:gd name="connsiteX9" fmla="*/ 561 w 10000"/>
                <a:gd name="connsiteY9" fmla="*/ 1980 h 10000"/>
                <a:gd name="connsiteX10" fmla="*/ 704 w 10000"/>
                <a:gd name="connsiteY10" fmla="*/ 2245 h 10000"/>
                <a:gd name="connsiteX11" fmla="*/ 475 w 10000"/>
                <a:gd name="connsiteY11" fmla="*/ 2585 h 10000"/>
                <a:gd name="connsiteX12" fmla="*/ 518 w 10000"/>
                <a:gd name="connsiteY12" fmla="*/ 2888 h 10000"/>
                <a:gd name="connsiteX13" fmla="*/ 446 w 10000"/>
                <a:gd name="connsiteY13" fmla="*/ 3140 h 10000"/>
                <a:gd name="connsiteX14" fmla="*/ 632 w 10000"/>
                <a:gd name="connsiteY14" fmla="*/ 3531 h 10000"/>
                <a:gd name="connsiteX15" fmla="*/ 289 w 10000"/>
                <a:gd name="connsiteY15" fmla="*/ 3985 h 10000"/>
                <a:gd name="connsiteX16" fmla="*/ 360 w 10000"/>
                <a:gd name="connsiteY16" fmla="*/ 4225 h 10000"/>
                <a:gd name="connsiteX17" fmla="*/ 332 w 10000"/>
                <a:gd name="connsiteY17" fmla="*/ 4464 h 10000"/>
                <a:gd name="connsiteX18" fmla="*/ 289 w 10000"/>
                <a:gd name="connsiteY18" fmla="*/ 4754 h 10000"/>
                <a:gd name="connsiteX19" fmla="*/ 504 w 10000"/>
                <a:gd name="connsiteY19" fmla="*/ 5082 h 10000"/>
                <a:gd name="connsiteX20" fmla="*/ 589 w 10000"/>
                <a:gd name="connsiteY20" fmla="*/ 5347 h 10000"/>
                <a:gd name="connsiteX21" fmla="*/ 289 w 10000"/>
                <a:gd name="connsiteY21" fmla="*/ 5713 h 10000"/>
                <a:gd name="connsiteX22" fmla="*/ 245 w 10000"/>
                <a:gd name="connsiteY22" fmla="*/ 6041 h 10000"/>
                <a:gd name="connsiteX23" fmla="*/ 504 w 10000"/>
                <a:gd name="connsiteY23" fmla="*/ 6381 h 10000"/>
                <a:gd name="connsiteX24" fmla="*/ 789 w 10000"/>
                <a:gd name="connsiteY24" fmla="*/ 7200 h 10000"/>
                <a:gd name="connsiteX25" fmla="*/ 1176 w 10000"/>
                <a:gd name="connsiteY25" fmla="*/ 7415 h 10000"/>
                <a:gd name="connsiteX26" fmla="*/ 1105 w 10000"/>
                <a:gd name="connsiteY26" fmla="*/ 7604 h 10000"/>
                <a:gd name="connsiteX27" fmla="*/ 1119 w 10000"/>
                <a:gd name="connsiteY27" fmla="*/ 7743 h 10000"/>
                <a:gd name="connsiteX28" fmla="*/ 1034 w 10000"/>
                <a:gd name="connsiteY28" fmla="*/ 7970 h 10000"/>
                <a:gd name="connsiteX29" fmla="*/ 1133 w 10000"/>
                <a:gd name="connsiteY29" fmla="*/ 8247 h 10000"/>
                <a:gd name="connsiteX30" fmla="*/ 1334 w 10000"/>
                <a:gd name="connsiteY30" fmla="*/ 8689 h 10000"/>
                <a:gd name="connsiteX31" fmla="*/ 1506 w 10000"/>
                <a:gd name="connsiteY31" fmla="*/ 9143 h 10000"/>
                <a:gd name="connsiteX32" fmla="*/ 1606 w 10000"/>
                <a:gd name="connsiteY32" fmla="*/ 9370 h 10000"/>
                <a:gd name="connsiteX33" fmla="*/ 1736 w 10000"/>
                <a:gd name="connsiteY33" fmla="*/ 9521 h 10000"/>
                <a:gd name="connsiteX34" fmla="*/ 1850 w 10000"/>
                <a:gd name="connsiteY34" fmla="*/ 9963 h 10000"/>
                <a:gd name="connsiteX35" fmla="*/ 2294 w 10000"/>
                <a:gd name="connsiteY35" fmla="*/ 9925 h 10000"/>
                <a:gd name="connsiteX36" fmla="*/ 2566 w 10000"/>
                <a:gd name="connsiteY36" fmla="*/ 9710 h 10000"/>
                <a:gd name="connsiteX37" fmla="*/ 2809 w 10000"/>
                <a:gd name="connsiteY37" fmla="*/ 9433 h 10000"/>
                <a:gd name="connsiteX38" fmla="*/ 2952 w 10000"/>
                <a:gd name="connsiteY38" fmla="*/ 9383 h 10000"/>
                <a:gd name="connsiteX39" fmla="*/ 2981 w 10000"/>
                <a:gd name="connsiteY39" fmla="*/ 9231 h 10000"/>
                <a:gd name="connsiteX40" fmla="*/ 3254 w 10000"/>
                <a:gd name="connsiteY40" fmla="*/ 9256 h 10000"/>
                <a:gd name="connsiteX41" fmla="*/ 3468 w 10000"/>
                <a:gd name="connsiteY41" fmla="*/ 9383 h 10000"/>
                <a:gd name="connsiteX42" fmla="*/ 3998 w 10000"/>
                <a:gd name="connsiteY42" fmla="*/ 9345 h 10000"/>
                <a:gd name="connsiteX43" fmla="*/ 4142 w 10000"/>
                <a:gd name="connsiteY43" fmla="*/ 9331 h 10000"/>
                <a:gd name="connsiteX44" fmla="*/ 4399 w 10000"/>
                <a:gd name="connsiteY44" fmla="*/ 9571 h 10000"/>
                <a:gd name="connsiteX45" fmla="*/ 4528 w 10000"/>
                <a:gd name="connsiteY45" fmla="*/ 9836 h 10000"/>
                <a:gd name="connsiteX46" fmla="*/ 4672 w 10000"/>
                <a:gd name="connsiteY46" fmla="*/ 9786 h 10000"/>
                <a:gd name="connsiteX47" fmla="*/ 4830 w 10000"/>
                <a:gd name="connsiteY47" fmla="*/ 9496 h 10000"/>
                <a:gd name="connsiteX48" fmla="*/ 5030 w 10000"/>
                <a:gd name="connsiteY48" fmla="*/ 9269 h 10000"/>
                <a:gd name="connsiteX49" fmla="*/ 5388 w 10000"/>
                <a:gd name="connsiteY49" fmla="*/ 9256 h 10000"/>
                <a:gd name="connsiteX50" fmla="*/ 5760 w 10000"/>
                <a:gd name="connsiteY50" fmla="*/ 9269 h 10000"/>
                <a:gd name="connsiteX51" fmla="*/ 5918 w 10000"/>
                <a:gd name="connsiteY51" fmla="*/ 9383 h 10000"/>
                <a:gd name="connsiteX52" fmla="*/ 6032 w 10000"/>
                <a:gd name="connsiteY52" fmla="*/ 8954 h 10000"/>
                <a:gd name="connsiteX53" fmla="*/ 6190 w 10000"/>
                <a:gd name="connsiteY53" fmla="*/ 8524 h 10000"/>
                <a:gd name="connsiteX54" fmla="*/ 6348 w 10000"/>
                <a:gd name="connsiteY54" fmla="*/ 7932 h 10000"/>
                <a:gd name="connsiteX55" fmla="*/ 6591 w 10000"/>
                <a:gd name="connsiteY55" fmla="*/ 7529 h 10000"/>
                <a:gd name="connsiteX56" fmla="*/ 7350 w 10000"/>
                <a:gd name="connsiteY56" fmla="*/ 7390 h 10000"/>
                <a:gd name="connsiteX57" fmla="*/ 7938 w 10000"/>
                <a:gd name="connsiteY57" fmla="*/ 7200 h 10000"/>
                <a:gd name="connsiteX58" fmla="*/ 8682 w 10000"/>
                <a:gd name="connsiteY58" fmla="*/ 7138 h 10000"/>
                <a:gd name="connsiteX59" fmla="*/ 9298 w 10000"/>
                <a:gd name="connsiteY59" fmla="*/ 7427 h 10000"/>
                <a:gd name="connsiteX60" fmla="*/ 9527 w 10000"/>
                <a:gd name="connsiteY60" fmla="*/ 7554 h 10000"/>
                <a:gd name="connsiteX61" fmla="*/ 9743 w 10000"/>
                <a:gd name="connsiteY61" fmla="*/ 7100 h 10000"/>
                <a:gd name="connsiteX62" fmla="*/ 9857 w 10000"/>
                <a:gd name="connsiteY62" fmla="*/ 6683 h 10000"/>
                <a:gd name="connsiteX63" fmla="*/ 10000 w 10000"/>
                <a:gd name="connsiteY63" fmla="*/ 6507 h 10000"/>
                <a:gd name="connsiteX64" fmla="*/ 9800 w 10000"/>
                <a:gd name="connsiteY64" fmla="*/ 5851 h 10000"/>
                <a:gd name="connsiteX65" fmla="*/ 9341 w 10000"/>
                <a:gd name="connsiteY65" fmla="*/ 5624 h 10000"/>
                <a:gd name="connsiteX66" fmla="*/ 9341 w 10000"/>
                <a:gd name="connsiteY66" fmla="*/ 4956 h 10000"/>
                <a:gd name="connsiteX67" fmla="*/ 7865 w 10000"/>
                <a:gd name="connsiteY67" fmla="*/ 4867 h 10000"/>
                <a:gd name="connsiteX68" fmla="*/ 7780 w 10000"/>
                <a:gd name="connsiteY68" fmla="*/ 4275 h 10000"/>
                <a:gd name="connsiteX69" fmla="*/ 7766 w 10000"/>
                <a:gd name="connsiteY69" fmla="*/ 4199 h 10000"/>
                <a:gd name="connsiteX70" fmla="*/ 7594 w 10000"/>
                <a:gd name="connsiteY70" fmla="*/ 4010 h 10000"/>
                <a:gd name="connsiteX71" fmla="*/ 7794 w 10000"/>
                <a:gd name="connsiteY71" fmla="*/ 3695 h 10000"/>
                <a:gd name="connsiteX72" fmla="*/ 7594 w 10000"/>
                <a:gd name="connsiteY72" fmla="*/ 3090 h 10000"/>
                <a:gd name="connsiteX73" fmla="*/ 7078 w 10000"/>
                <a:gd name="connsiteY73" fmla="*/ 2800 h 10000"/>
                <a:gd name="connsiteX74" fmla="*/ 6061 w 10000"/>
                <a:gd name="connsiteY74" fmla="*/ 2548 h 10000"/>
                <a:gd name="connsiteX75" fmla="*/ 5546 w 10000"/>
                <a:gd name="connsiteY75" fmla="*/ 2245 h 10000"/>
                <a:gd name="connsiteX76" fmla="*/ 4543 w 10000"/>
                <a:gd name="connsiteY76" fmla="*/ 2093 h 10000"/>
                <a:gd name="connsiteX77" fmla="*/ 4070 w 10000"/>
                <a:gd name="connsiteY77" fmla="*/ 1854 h 10000"/>
                <a:gd name="connsiteX78" fmla="*/ 3555 w 10000"/>
                <a:gd name="connsiteY78" fmla="*/ 1349 h 10000"/>
                <a:gd name="connsiteX79" fmla="*/ 3497 w 10000"/>
                <a:gd name="connsiteY79" fmla="*/ 757 h 10000"/>
                <a:gd name="connsiteX80" fmla="*/ 3539 w 10000"/>
                <a:gd name="connsiteY80" fmla="*/ 365 h 10000"/>
                <a:gd name="connsiteX81" fmla="*/ 3511 w 10000"/>
                <a:gd name="connsiteY81" fmla="*/ 139 h 10000"/>
                <a:gd name="connsiteX82" fmla="*/ 3468 w 10000"/>
                <a:gd name="connsiteY82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694 w 10000"/>
                <a:gd name="connsiteY5" fmla="*/ 374 h 10000"/>
                <a:gd name="connsiteX6" fmla="*/ 780 w 10000"/>
                <a:gd name="connsiteY6" fmla="*/ 748 h 10000"/>
                <a:gd name="connsiteX7" fmla="*/ 73 w 10000"/>
                <a:gd name="connsiteY7" fmla="*/ 1110 h 10000"/>
                <a:gd name="connsiteX8" fmla="*/ 131 w 10000"/>
                <a:gd name="connsiteY8" fmla="*/ 1299 h 10000"/>
                <a:gd name="connsiteX9" fmla="*/ 561 w 10000"/>
                <a:gd name="connsiteY9" fmla="*/ 1980 h 10000"/>
                <a:gd name="connsiteX10" fmla="*/ 704 w 10000"/>
                <a:gd name="connsiteY10" fmla="*/ 2245 h 10000"/>
                <a:gd name="connsiteX11" fmla="*/ 475 w 10000"/>
                <a:gd name="connsiteY11" fmla="*/ 2585 h 10000"/>
                <a:gd name="connsiteX12" fmla="*/ 518 w 10000"/>
                <a:gd name="connsiteY12" fmla="*/ 2888 h 10000"/>
                <a:gd name="connsiteX13" fmla="*/ 446 w 10000"/>
                <a:gd name="connsiteY13" fmla="*/ 3140 h 10000"/>
                <a:gd name="connsiteX14" fmla="*/ 632 w 10000"/>
                <a:gd name="connsiteY14" fmla="*/ 3531 h 10000"/>
                <a:gd name="connsiteX15" fmla="*/ 289 w 10000"/>
                <a:gd name="connsiteY15" fmla="*/ 3985 h 10000"/>
                <a:gd name="connsiteX16" fmla="*/ 360 w 10000"/>
                <a:gd name="connsiteY16" fmla="*/ 4225 h 10000"/>
                <a:gd name="connsiteX17" fmla="*/ 332 w 10000"/>
                <a:gd name="connsiteY17" fmla="*/ 4464 h 10000"/>
                <a:gd name="connsiteX18" fmla="*/ 289 w 10000"/>
                <a:gd name="connsiteY18" fmla="*/ 4754 h 10000"/>
                <a:gd name="connsiteX19" fmla="*/ 504 w 10000"/>
                <a:gd name="connsiteY19" fmla="*/ 5082 h 10000"/>
                <a:gd name="connsiteX20" fmla="*/ 589 w 10000"/>
                <a:gd name="connsiteY20" fmla="*/ 5347 h 10000"/>
                <a:gd name="connsiteX21" fmla="*/ 289 w 10000"/>
                <a:gd name="connsiteY21" fmla="*/ 5713 h 10000"/>
                <a:gd name="connsiteX22" fmla="*/ 245 w 10000"/>
                <a:gd name="connsiteY22" fmla="*/ 6041 h 10000"/>
                <a:gd name="connsiteX23" fmla="*/ 504 w 10000"/>
                <a:gd name="connsiteY23" fmla="*/ 6381 h 10000"/>
                <a:gd name="connsiteX24" fmla="*/ 789 w 10000"/>
                <a:gd name="connsiteY24" fmla="*/ 7200 h 10000"/>
                <a:gd name="connsiteX25" fmla="*/ 1176 w 10000"/>
                <a:gd name="connsiteY25" fmla="*/ 7415 h 10000"/>
                <a:gd name="connsiteX26" fmla="*/ 1105 w 10000"/>
                <a:gd name="connsiteY26" fmla="*/ 7604 h 10000"/>
                <a:gd name="connsiteX27" fmla="*/ 1119 w 10000"/>
                <a:gd name="connsiteY27" fmla="*/ 7743 h 10000"/>
                <a:gd name="connsiteX28" fmla="*/ 1034 w 10000"/>
                <a:gd name="connsiteY28" fmla="*/ 7970 h 10000"/>
                <a:gd name="connsiteX29" fmla="*/ 1133 w 10000"/>
                <a:gd name="connsiteY29" fmla="*/ 8247 h 10000"/>
                <a:gd name="connsiteX30" fmla="*/ 1334 w 10000"/>
                <a:gd name="connsiteY30" fmla="*/ 8689 h 10000"/>
                <a:gd name="connsiteX31" fmla="*/ 1506 w 10000"/>
                <a:gd name="connsiteY31" fmla="*/ 9143 h 10000"/>
                <a:gd name="connsiteX32" fmla="*/ 1606 w 10000"/>
                <a:gd name="connsiteY32" fmla="*/ 9370 h 10000"/>
                <a:gd name="connsiteX33" fmla="*/ 1736 w 10000"/>
                <a:gd name="connsiteY33" fmla="*/ 9521 h 10000"/>
                <a:gd name="connsiteX34" fmla="*/ 1850 w 10000"/>
                <a:gd name="connsiteY34" fmla="*/ 9963 h 10000"/>
                <a:gd name="connsiteX35" fmla="*/ 2294 w 10000"/>
                <a:gd name="connsiteY35" fmla="*/ 9925 h 10000"/>
                <a:gd name="connsiteX36" fmla="*/ 2566 w 10000"/>
                <a:gd name="connsiteY36" fmla="*/ 9710 h 10000"/>
                <a:gd name="connsiteX37" fmla="*/ 2809 w 10000"/>
                <a:gd name="connsiteY37" fmla="*/ 9433 h 10000"/>
                <a:gd name="connsiteX38" fmla="*/ 2952 w 10000"/>
                <a:gd name="connsiteY38" fmla="*/ 9383 h 10000"/>
                <a:gd name="connsiteX39" fmla="*/ 2981 w 10000"/>
                <a:gd name="connsiteY39" fmla="*/ 9231 h 10000"/>
                <a:gd name="connsiteX40" fmla="*/ 3254 w 10000"/>
                <a:gd name="connsiteY40" fmla="*/ 9256 h 10000"/>
                <a:gd name="connsiteX41" fmla="*/ 3468 w 10000"/>
                <a:gd name="connsiteY41" fmla="*/ 9383 h 10000"/>
                <a:gd name="connsiteX42" fmla="*/ 3998 w 10000"/>
                <a:gd name="connsiteY42" fmla="*/ 9345 h 10000"/>
                <a:gd name="connsiteX43" fmla="*/ 4142 w 10000"/>
                <a:gd name="connsiteY43" fmla="*/ 9331 h 10000"/>
                <a:gd name="connsiteX44" fmla="*/ 4399 w 10000"/>
                <a:gd name="connsiteY44" fmla="*/ 9571 h 10000"/>
                <a:gd name="connsiteX45" fmla="*/ 4528 w 10000"/>
                <a:gd name="connsiteY45" fmla="*/ 9836 h 10000"/>
                <a:gd name="connsiteX46" fmla="*/ 4672 w 10000"/>
                <a:gd name="connsiteY46" fmla="*/ 9786 h 10000"/>
                <a:gd name="connsiteX47" fmla="*/ 4830 w 10000"/>
                <a:gd name="connsiteY47" fmla="*/ 9496 h 10000"/>
                <a:gd name="connsiteX48" fmla="*/ 5030 w 10000"/>
                <a:gd name="connsiteY48" fmla="*/ 9269 h 10000"/>
                <a:gd name="connsiteX49" fmla="*/ 5388 w 10000"/>
                <a:gd name="connsiteY49" fmla="*/ 9256 h 10000"/>
                <a:gd name="connsiteX50" fmla="*/ 5760 w 10000"/>
                <a:gd name="connsiteY50" fmla="*/ 9269 h 10000"/>
                <a:gd name="connsiteX51" fmla="*/ 5918 w 10000"/>
                <a:gd name="connsiteY51" fmla="*/ 9383 h 10000"/>
                <a:gd name="connsiteX52" fmla="*/ 6032 w 10000"/>
                <a:gd name="connsiteY52" fmla="*/ 8954 h 10000"/>
                <a:gd name="connsiteX53" fmla="*/ 6190 w 10000"/>
                <a:gd name="connsiteY53" fmla="*/ 8524 h 10000"/>
                <a:gd name="connsiteX54" fmla="*/ 6348 w 10000"/>
                <a:gd name="connsiteY54" fmla="*/ 7932 h 10000"/>
                <a:gd name="connsiteX55" fmla="*/ 6591 w 10000"/>
                <a:gd name="connsiteY55" fmla="*/ 7529 h 10000"/>
                <a:gd name="connsiteX56" fmla="*/ 7350 w 10000"/>
                <a:gd name="connsiteY56" fmla="*/ 7390 h 10000"/>
                <a:gd name="connsiteX57" fmla="*/ 7938 w 10000"/>
                <a:gd name="connsiteY57" fmla="*/ 7200 h 10000"/>
                <a:gd name="connsiteX58" fmla="*/ 8682 w 10000"/>
                <a:gd name="connsiteY58" fmla="*/ 7138 h 10000"/>
                <a:gd name="connsiteX59" fmla="*/ 9298 w 10000"/>
                <a:gd name="connsiteY59" fmla="*/ 7427 h 10000"/>
                <a:gd name="connsiteX60" fmla="*/ 9527 w 10000"/>
                <a:gd name="connsiteY60" fmla="*/ 7554 h 10000"/>
                <a:gd name="connsiteX61" fmla="*/ 9743 w 10000"/>
                <a:gd name="connsiteY61" fmla="*/ 7100 h 10000"/>
                <a:gd name="connsiteX62" fmla="*/ 9857 w 10000"/>
                <a:gd name="connsiteY62" fmla="*/ 6683 h 10000"/>
                <a:gd name="connsiteX63" fmla="*/ 10000 w 10000"/>
                <a:gd name="connsiteY63" fmla="*/ 6507 h 10000"/>
                <a:gd name="connsiteX64" fmla="*/ 9800 w 10000"/>
                <a:gd name="connsiteY64" fmla="*/ 5851 h 10000"/>
                <a:gd name="connsiteX65" fmla="*/ 9341 w 10000"/>
                <a:gd name="connsiteY65" fmla="*/ 5624 h 10000"/>
                <a:gd name="connsiteX66" fmla="*/ 9341 w 10000"/>
                <a:gd name="connsiteY66" fmla="*/ 4956 h 10000"/>
                <a:gd name="connsiteX67" fmla="*/ 7865 w 10000"/>
                <a:gd name="connsiteY67" fmla="*/ 4867 h 10000"/>
                <a:gd name="connsiteX68" fmla="*/ 7780 w 10000"/>
                <a:gd name="connsiteY68" fmla="*/ 4275 h 10000"/>
                <a:gd name="connsiteX69" fmla="*/ 7766 w 10000"/>
                <a:gd name="connsiteY69" fmla="*/ 4199 h 10000"/>
                <a:gd name="connsiteX70" fmla="*/ 7594 w 10000"/>
                <a:gd name="connsiteY70" fmla="*/ 4010 h 10000"/>
                <a:gd name="connsiteX71" fmla="*/ 7794 w 10000"/>
                <a:gd name="connsiteY71" fmla="*/ 3695 h 10000"/>
                <a:gd name="connsiteX72" fmla="*/ 7594 w 10000"/>
                <a:gd name="connsiteY72" fmla="*/ 3090 h 10000"/>
                <a:gd name="connsiteX73" fmla="*/ 7078 w 10000"/>
                <a:gd name="connsiteY73" fmla="*/ 2800 h 10000"/>
                <a:gd name="connsiteX74" fmla="*/ 6061 w 10000"/>
                <a:gd name="connsiteY74" fmla="*/ 2548 h 10000"/>
                <a:gd name="connsiteX75" fmla="*/ 5546 w 10000"/>
                <a:gd name="connsiteY75" fmla="*/ 2245 h 10000"/>
                <a:gd name="connsiteX76" fmla="*/ 4543 w 10000"/>
                <a:gd name="connsiteY76" fmla="*/ 2093 h 10000"/>
                <a:gd name="connsiteX77" fmla="*/ 4070 w 10000"/>
                <a:gd name="connsiteY77" fmla="*/ 1854 h 10000"/>
                <a:gd name="connsiteX78" fmla="*/ 3555 w 10000"/>
                <a:gd name="connsiteY78" fmla="*/ 1349 h 10000"/>
                <a:gd name="connsiteX79" fmla="*/ 3497 w 10000"/>
                <a:gd name="connsiteY79" fmla="*/ 757 h 10000"/>
                <a:gd name="connsiteX80" fmla="*/ 3539 w 10000"/>
                <a:gd name="connsiteY80" fmla="*/ 365 h 10000"/>
                <a:gd name="connsiteX81" fmla="*/ 3511 w 10000"/>
                <a:gd name="connsiteY81" fmla="*/ 139 h 10000"/>
                <a:gd name="connsiteX82" fmla="*/ 3468 w 10000"/>
                <a:gd name="connsiteY82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179 w 10000"/>
                <a:gd name="connsiteY4" fmla="*/ 216 h 10000"/>
                <a:gd name="connsiteX5" fmla="*/ 1694 w 10000"/>
                <a:gd name="connsiteY5" fmla="*/ 374 h 10000"/>
                <a:gd name="connsiteX6" fmla="*/ 780 w 10000"/>
                <a:gd name="connsiteY6" fmla="*/ 748 h 10000"/>
                <a:gd name="connsiteX7" fmla="*/ 73 w 10000"/>
                <a:gd name="connsiteY7" fmla="*/ 1110 h 10000"/>
                <a:gd name="connsiteX8" fmla="*/ 131 w 10000"/>
                <a:gd name="connsiteY8" fmla="*/ 1299 h 10000"/>
                <a:gd name="connsiteX9" fmla="*/ 561 w 10000"/>
                <a:gd name="connsiteY9" fmla="*/ 1980 h 10000"/>
                <a:gd name="connsiteX10" fmla="*/ 704 w 10000"/>
                <a:gd name="connsiteY10" fmla="*/ 2245 h 10000"/>
                <a:gd name="connsiteX11" fmla="*/ 475 w 10000"/>
                <a:gd name="connsiteY11" fmla="*/ 2585 h 10000"/>
                <a:gd name="connsiteX12" fmla="*/ 518 w 10000"/>
                <a:gd name="connsiteY12" fmla="*/ 2888 h 10000"/>
                <a:gd name="connsiteX13" fmla="*/ 446 w 10000"/>
                <a:gd name="connsiteY13" fmla="*/ 3140 h 10000"/>
                <a:gd name="connsiteX14" fmla="*/ 632 w 10000"/>
                <a:gd name="connsiteY14" fmla="*/ 3531 h 10000"/>
                <a:gd name="connsiteX15" fmla="*/ 289 w 10000"/>
                <a:gd name="connsiteY15" fmla="*/ 3985 h 10000"/>
                <a:gd name="connsiteX16" fmla="*/ 360 w 10000"/>
                <a:gd name="connsiteY16" fmla="*/ 4225 h 10000"/>
                <a:gd name="connsiteX17" fmla="*/ 332 w 10000"/>
                <a:gd name="connsiteY17" fmla="*/ 4464 h 10000"/>
                <a:gd name="connsiteX18" fmla="*/ 289 w 10000"/>
                <a:gd name="connsiteY18" fmla="*/ 4754 h 10000"/>
                <a:gd name="connsiteX19" fmla="*/ 504 w 10000"/>
                <a:gd name="connsiteY19" fmla="*/ 5082 h 10000"/>
                <a:gd name="connsiteX20" fmla="*/ 589 w 10000"/>
                <a:gd name="connsiteY20" fmla="*/ 5347 h 10000"/>
                <a:gd name="connsiteX21" fmla="*/ 289 w 10000"/>
                <a:gd name="connsiteY21" fmla="*/ 5713 h 10000"/>
                <a:gd name="connsiteX22" fmla="*/ 245 w 10000"/>
                <a:gd name="connsiteY22" fmla="*/ 6041 h 10000"/>
                <a:gd name="connsiteX23" fmla="*/ 504 w 10000"/>
                <a:gd name="connsiteY23" fmla="*/ 6381 h 10000"/>
                <a:gd name="connsiteX24" fmla="*/ 789 w 10000"/>
                <a:gd name="connsiteY24" fmla="*/ 7200 h 10000"/>
                <a:gd name="connsiteX25" fmla="*/ 1176 w 10000"/>
                <a:gd name="connsiteY25" fmla="*/ 7415 h 10000"/>
                <a:gd name="connsiteX26" fmla="*/ 1105 w 10000"/>
                <a:gd name="connsiteY26" fmla="*/ 7604 h 10000"/>
                <a:gd name="connsiteX27" fmla="*/ 1119 w 10000"/>
                <a:gd name="connsiteY27" fmla="*/ 7743 h 10000"/>
                <a:gd name="connsiteX28" fmla="*/ 1034 w 10000"/>
                <a:gd name="connsiteY28" fmla="*/ 7970 h 10000"/>
                <a:gd name="connsiteX29" fmla="*/ 1133 w 10000"/>
                <a:gd name="connsiteY29" fmla="*/ 8247 h 10000"/>
                <a:gd name="connsiteX30" fmla="*/ 1334 w 10000"/>
                <a:gd name="connsiteY30" fmla="*/ 8689 h 10000"/>
                <a:gd name="connsiteX31" fmla="*/ 1506 w 10000"/>
                <a:gd name="connsiteY31" fmla="*/ 9143 h 10000"/>
                <a:gd name="connsiteX32" fmla="*/ 1606 w 10000"/>
                <a:gd name="connsiteY32" fmla="*/ 9370 h 10000"/>
                <a:gd name="connsiteX33" fmla="*/ 1736 w 10000"/>
                <a:gd name="connsiteY33" fmla="*/ 9521 h 10000"/>
                <a:gd name="connsiteX34" fmla="*/ 1850 w 10000"/>
                <a:gd name="connsiteY34" fmla="*/ 9963 h 10000"/>
                <a:gd name="connsiteX35" fmla="*/ 2294 w 10000"/>
                <a:gd name="connsiteY35" fmla="*/ 9925 h 10000"/>
                <a:gd name="connsiteX36" fmla="*/ 2566 w 10000"/>
                <a:gd name="connsiteY36" fmla="*/ 9710 h 10000"/>
                <a:gd name="connsiteX37" fmla="*/ 2809 w 10000"/>
                <a:gd name="connsiteY37" fmla="*/ 9433 h 10000"/>
                <a:gd name="connsiteX38" fmla="*/ 2952 w 10000"/>
                <a:gd name="connsiteY38" fmla="*/ 9383 h 10000"/>
                <a:gd name="connsiteX39" fmla="*/ 2981 w 10000"/>
                <a:gd name="connsiteY39" fmla="*/ 9231 h 10000"/>
                <a:gd name="connsiteX40" fmla="*/ 3254 w 10000"/>
                <a:gd name="connsiteY40" fmla="*/ 9256 h 10000"/>
                <a:gd name="connsiteX41" fmla="*/ 3468 w 10000"/>
                <a:gd name="connsiteY41" fmla="*/ 9383 h 10000"/>
                <a:gd name="connsiteX42" fmla="*/ 3998 w 10000"/>
                <a:gd name="connsiteY42" fmla="*/ 9345 h 10000"/>
                <a:gd name="connsiteX43" fmla="*/ 4142 w 10000"/>
                <a:gd name="connsiteY43" fmla="*/ 9331 h 10000"/>
                <a:gd name="connsiteX44" fmla="*/ 4399 w 10000"/>
                <a:gd name="connsiteY44" fmla="*/ 9571 h 10000"/>
                <a:gd name="connsiteX45" fmla="*/ 4528 w 10000"/>
                <a:gd name="connsiteY45" fmla="*/ 9836 h 10000"/>
                <a:gd name="connsiteX46" fmla="*/ 4672 w 10000"/>
                <a:gd name="connsiteY46" fmla="*/ 9786 h 10000"/>
                <a:gd name="connsiteX47" fmla="*/ 4830 w 10000"/>
                <a:gd name="connsiteY47" fmla="*/ 9496 h 10000"/>
                <a:gd name="connsiteX48" fmla="*/ 5030 w 10000"/>
                <a:gd name="connsiteY48" fmla="*/ 9269 h 10000"/>
                <a:gd name="connsiteX49" fmla="*/ 5388 w 10000"/>
                <a:gd name="connsiteY49" fmla="*/ 9256 h 10000"/>
                <a:gd name="connsiteX50" fmla="*/ 5760 w 10000"/>
                <a:gd name="connsiteY50" fmla="*/ 9269 h 10000"/>
                <a:gd name="connsiteX51" fmla="*/ 5918 w 10000"/>
                <a:gd name="connsiteY51" fmla="*/ 9383 h 10000"/>
                <a:gd name="connsiteX52" fmla="*/ 6032 w 10000"/>
                <a:gd name="connsiteY52" fmla="*/ 8954 h 10000"/>
                <a:gd name="connsiteX53" fmla="*/ 6190 w 10000"/>
                <a:gd name="connsiteY53" fmla="*/ 8524 h 10000"/>
                <a:gd name="connsiteX54" fmla="*/ 6348 w 10000"/>
                <a:gd name="connsiteY54" fmla="*/ 7932 h 10000"/>
                <a:gd name="connsiteX55" fmla="*/ 6591 w 10000"/>
                <a:gd name="connsiteY55" fmla="*/ 7529 h 10000"/>
                <a:gd name="connsiteX56" fmla="*/ 7350 w 10000"/>
                <a:gd name="connsiteY56" fmla="*/ 7390 h 10000"/>
                <a:gd name="connsiteX57" fmla="*/ 7938 w 10000"/>
                <a:gd name="connsiteY57" fmla="*/ 7200 h 10000"/>
                <a:gd name="connsiteX58" fmla="*/ 8682 w 10000"/>
                <a:gd name="connsiteY58" fmla="*/ 7138 h 10000"/>
                <a:gd name="connsiteX59" fmla="*/ 9298 w 10000"/>
                <a:gd name="connsiteY59" fmla="*/ 7427 h 10000"/>
                <a:gd name="connsiteX60" fmla="*/ 9527 w 10000"/>
                <a:gd name="connsiteY60" fmla="*/ 7554 h 10000"/>
                <a:gd name="connsiteX61" fmla="*/ 9743 w 10000"/>
                <a:gd name="connsiteY61" fmla="*/ 7100 h 10000"/>
                <a:gd name="connsiteX62" fmla="*/ 9857 w 10000"/>
                <a:gd name="connsiteY62" fmla="*/ 6683 h 10000"/>
                <a:gd name="connsiteX63" fmla="*/ 10000 w 10000"/>
                <a:gd name="connsiteY63" fmla="*/ 6507 h 10000"/>
                <a:gd name="connsiteX64" fmla="*/ 9800 w 10000"/>
                <a:gd name="connsiteY64" fmla="*/ 5851 h 10000"/>
                <a:gd name="connsiteX65" fmla="*/ 9341 w 10000"/>
                <a:gd name="connsiteY65" fmla="*/ 5624 h 10000"/>
                <a:gd name="connsiteX66" fmla="*/ 9341 w 10000"/>
                <a:gd name="connsiteY66" fmla="*/ 4956 h 10000"/>
                <a:gd name="connsiteX67" fmla="*/ 7865 w 10000"/>
                <a:gd name="connsiteY67" fmla="*/ 4867 h 10000"/>
                <a:gd name="connsiteX68" fmla="*/ 7780 w 10000"/>
                <a:gd name="connsiteY68" fmla="*/ 4275 h 10000"/>
                <a:gd name="connsiteX69" fmla="*/ 7766 w 10000"/>
                <a:gd name="connsiteY69" fmla="*/ 4199 h 10000"/>
                <a:gd name="connsiteX70" fmla="*/ 7594 w 10000"/>
                <a:gd name="connsiteY70" fmla="*/ 4010 h 10000"/>
                <a:gd name="connsiteX71" fmla="*/ 7794 w 10000"/>
                <a:gd name="connsiteY71" fmla="*/ 3695 h 10000"/>
                <a:gd name="connsiteX72" fmla="*/ 7594 w 10000"/>
                <a:gd name="connsiteY72" fmla="*/ 3090 h 10000"/>
                <a:gd name="connsiteX73" fmla="*/ 7078 w 10000"/>
                <a:gd name="connsiteY73" fmla="*/ 2800 h 10000"/>
                <a:gd name="connsiteX74" fmla="*/ 6061 w 10000"/>
                <a:gd name="connsiteY74" fmla="*/ 2548 h 10000"/>
                <a:gd name="connsiteX75" fmla="*/ 5546 w 10000"/>
                <a:gd name="connsiteY75" fmla="*/ 2245 h 10000"/>
                <a:gd name="connsiteX76" fmla="*/ 4543 w 10000"/>
                <a:gd name="connsiteY76" fmla="*/ 2093 h 10000"/>
                <a:gd name="connsiteX77" fmla="*/ 4070 w 10000"/>
                <a:gd name="connsiteY77" fmla="*/ 1854 h 10000"/>
                <a:gd name="connsiteX78" fmla="*/ 3555 w 10000"/>
                <a:gd name="connsiteY78" fmla="*/ 1349 h 10000"/>
                <a:gd name="connsiteX79" fmla="*/ 3497 w 10000"/>
                <a:gd name="connsiteY79" fmla="*/ 757 h 10000"/>
                <a:gd name="connsiteX80" fmla="*/ 3539 w 10000"/>
                <a:gd name="connsiteY80" fmla="*/ 365 h 10000"/>
                <a:gd name="connsiteX81" fmla="*/ 3511 w 10000"/>
                <a:gd name="connsiteY81" fmla="*/ 139 h 10000"/>
                <a:gd name="connsiteX82" fmla="*/ 3468 w 10000"/>
                <a:gd name="connsiteY82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179 w 10000"/>
                <a:gd name="connsiteY3" fmla="*/ 216 h 10000"/>
                <a:gd name="connsiteX4" fmla="*/ 1694 w 10000"/>
                <a:gd name="connsiteY4" fmla="*/ 374 h 10000"/>
                <a:gd name="connsiteX5" fmla="*/ 780 w 10000"/>
                <a:gd name="connsiteY5" fmla="*/ 748 h 10000"/>
                <a:gd name="connsiteX6" fmla="*/ 73 w 10000"/>
                <a:gd name="connsiteY6" fmla="*/ 1110 h 10000"/>
                <a:gd name="connsiteX7" fmla="*/ 131 w 10000"/>
                <a:gd name="connsiteY7" fmla="*/ 1299 h 10000"/>
                <a:gd name="connsiteX8" fmla="*/ 561 w 10000"/>
                <a:gd name="connsiteY8" fmla="*/ 1980 h 10000"/>
                <a:gd name="connsiteX9" fmla="*/ 704 w 10000"/>
                <a:gd name="connsiteY9" fmla="*/ 2245 h 10000"/>
                <a:gd name="connsiteX10" fmla="*/ 475 w 10000"/>
                <a:gd name="connsiteY10" fmla="*/ 2585 h 10000"/>
                <a:gd name="connsiteX11" fmla="*/ 518 w 10000"/>
                <a:gd name="connsiteY11" fmla="*/ 2888 h 10000"/>
                <a:gd name="connsiteX12" fmla="*/ 446 w 10000"/>
                <a:gd name="connsiteY12" fmla="*/ 3140 h 10000"/>
                <a:gd name="connsiteX13" fmla="*/ 632 w 10000"/>
                <a:gd name="connsiteY13" fmla="*/ 3531 h 10000"/>
                <a:gd name="connsiteX14" fmla="*/ 289 w 10000"/>
                <a:gd name="connsiteY14" fmla="*/ 3985 h 10000"/>
                <a:gd name="connsiteX15" fmla="*/ 360 w 10000"/>
                <a:gd name="connsiteY15" fmla="*/ 4225 h 10000"/>
                <a:gd name="connsiteX16" fmla="*/ 332 w 10000"/>
                <a:gd name="connsiteY16" fmla="*/ 4464 h 10000"/>
                <a:gd name="connsiteX17" fmla="*/ 289 w 10000"/>
                <a:gd name="connsiteY17" fmla="*/ 4754 h 10000"/>
                <a:gd name="connsiteX18" fmla="*/ 504 w 10000"/>
                <a:gd name="connsiteY18" fmla="*/ 5082 h 10000"/>
                <a:gd name="connsiteX19" fmla="*/ 589 w 10000"/>
                <a:gd name="connsiteY19" fmla="*/ 5347 h 10000"/>
                <a:gd name="connsiteX20" fmla="*/ 289 w 10000"/>
                <a:gd name="connsiteY20" fmla="*/ 5713 h 10000"/>
                <a:gd name="connsiteX21" fmla="*/ 245 w 10000"/>
                <a:gd name="connsiteY21" fmla="*/ 6041 h 10000"/>
                <a:gd name="connsiteX22" fmla="*/ 504 w 10000"/>
                <a:gd name="connsiteY22" fmla="*/ 6381 h 10000"/>
                <a:gd name="connsiteX23" fmla="*/ 789 w 10000"/>
                <a:gd name="connsiteY23" fmla="*/ 7200 h 10000"/>
                <a:gd name="connsiteX24" fmla="*/ 1176 w 10000"/>
                <a:gd name="connsiteY24" fmla="*/ 7415 h 10000"/>
                <a:gd name="connsiteX25" fmla="*/ 1105 w 10000"/>
                <a:gd name="connsiteY25" fmla="*/ 7604 h 10000"/>
                <a:gd name="connsiteX26" fmla="*/ 1119 w 10000"/>
                <a:gd name="connsiteY26" fmla="*/ 7743 h 10000"/>
                <a:gd name="connsiteX27" fmla="*/ 1034 w 10000"/>
                <a:gd name="connsiteY27" fmla="*/ 7970 h 10000"/>
                <a:gd name="connsiteX28" fmla="*/ 1133 w 10000"/>
                <a:gd name="connsiteY28" fmla="*/ 8247 h 10000"/>
                <a:gd name="connsiteX29" fmla="*/ 1334 w 10000"/>
                <a:gd name="connsiteY29" fmla="*/ 8689 h 10000"/>
                <a:gd name="connsiteX30" fmla="*/ 1506 w 10000"/>
                <a:gd name="connsiteY30" fmla="*/ 9143 h 10000"/>
                <a:gd name="connsiteX31" fmla="*/ 1606 w 10000"/>
                <a:gd name="connsiteY31" fmla="*/ 9370 h 10000"/>
                <a:gd name="connsiteX32" fmla="*/ 1736 w 10000"/>
                <a:gd name="connsiteY32" fmla="*/ 9521 h 10000"/>
                <a:gd name="connsiteX33" fmla="*/ 1850 w 10000"/>
                <a:gd name="connsiteY33" fmla="*/ 9963 h 10000"/>
                <a:gd name="connsiteX34" fmla="*/ 2294 w 10000"/>
                <a:gd name="connsiteY34" fmla="*/ 9925 h 10000"/>
                <a:gd name="connsiteX35" fmla="*/ 2566 w 10000"/>
                <a:gd name="connsiteY35" fmla="*/ 9710 h 10000"/>
                <a:gd name="connsiteX36" fmla="*/ 2809 w 10000"/>
                <a:gd name="connsiteY36" fmla="*/ 9433 h 10000"/>
                <a:gd name="connsiteX37" fmla="*/ 2952 w 10000"/>
                <a:gd name="connsiteY37" fmla="*/ 9383 h 10000"/>
                <a:gd name="connsiteX38" fmla="*/ 2981 w 10000"/>
                <a:gd name="connsiteY38" fmla="*/ 9231 h 10000"/>
                <a:gd name="connsiteX39" fmla="*/ 3254 w 10000"/>
                <a:gd name="connsiteY39" fmla="*/ 9256 h 10000"/>
                <a:gd name="connsiteX40" fmla="*/ 3468 w 10000"/>
                <a:gd name="connsiteY40" fmla="*/ 9383 h 10000"/>
                <a:gd name="connsiteX41" fmla="*/ 3998 w 10000"/>
                <a:gd name="connsiteY41" fmla="*/ 9345 h 10000"/>
                <a:gd name="connsiteX42" fmla="*/ 4142 w 10000"/>
                <a:gd name="connsiteY42" fmla="*/ 9331 h 10000"/>
                <a:gd name="connsiteX43" fmla="*/ 4399 w 10000"/>
                <a:gd name="connsiteY43" fmla="*/ 9571 h 10000"/>
                <a:gd name="connsiteX44" fmla="*/ 4528 w 10000"/>
                <a:gd name="connsiteY44" fmla="*/ 9836 h 10000"/>
                <a:gd name="connsiteX45" fmla="*/ 4672 w 10000"/>
                <a:gd name="connsiteY45" fmla="*/ 9786 h 10000"/>
                <a:gd name="connsiteX46" fmla="*/ 4830 w 10000"/>
                <a:gd name="connsiteY46" fmla="*/ 9496 h 10000"/>
                <a:gd name="connsiteX47" fmla="*/ 5030 w 10000"/>
                <a:gd name="connsiteY47" fmla="*/ 9269 h 10000"/>
                <a:gd name="connsiteX48" fmla="*/ 5388 w 10000"/>
                <a:gd name="connsiteY48" fmla="*/ 9256 h 10000"/>
                <a:gd name="connsiteX49" fmla="*/ 5760 w 10000"/>
                <a:gd name="connsiteY49" fmla="*/ 9269 h 10000"/>
                <a:gd name="connsiteX50" fmla="*/ 5918 w 10000"/>
                <a:gd name="connsiteY50" fmla="*/ 9383 h 10000"/>
                <a:gd name="connsiteX51" fmla="*/ 6032 w 10000"/>
                <a:gd name="connsiteY51" fmla="*/ 8954 h 10000"/>
                <a:gd name="connsiteX52" fmla="*/ 6190 w 10000"/>
                <a:gd name="connsiteY52" fmla="*/ 8524 h 10000"/>
                <a:gd name="connsiteX53" fmla="*/ 6348 w 10000"/>
                <a:gd name="connsiteY53" fmla="*/ 7932 h 10000"/>
                <a:gd name="connsiteX54" fmla="*/ 6591 w 10000"/>
                <a:gd name="connsiteY54" fmla="*/ 7529 h 10000"/>
                <a:gd name="connsiteX55" fmla="*/ 7350 w 10000"/>
                <a:gd name="connsiteY55" fmla="*/ 7390 h 10000"/>
                <a:gd name="connsiteX56" fmla="*/ 7938 w 10000"/>
                <a:gd name="connsiteY56" fmla="*/ 7200 h 10000"/>
                <a:gd name="connsiteX57" fmla="*/ 8682 w 10000"/>
                <a:gd name="connsiteY57" fmla="*/ 7138 h 10000"/>
                <a:gd name="connsiteX58" fmla="*/ 9298 w 10000"/>
                <a:gd name="connsiteY58" fmla="*/ 7427 h 10000"/>
                <a:gd name="connsiteX59" fmla="*/ 9527 w 10000"/>
                <a:gd name="connsiteY59" fmla="*/ 7554 h 10000"/>
                <a:gd name="connsiteX60" fmla="*/ 9743 w 10000"/>
                <a:gd name="connsiteY60" fmla="*/ 7100 h 10000"/>
                <a:gd name="connsiteX61" fmla="*/ 9857 w 10000"/>
                <a:gd name="connsiteY61" fmla="*/ 6683 h 10000"/>
                <a:gd name="connsiteX62" fmla="*/ 10000 w 10000"/>
                <a:gd name="connsiteY62" fmla="*/ 6507 h 10000"/>
                <a:gd name="connsiteX63" fmla="*/ 9800 w 10000"/>
                <a:gd name="connsiteY63" fmla="*/ 5851 h 10000"/>
                <a:gd name="connsiteX64" fmla="*/ 9341 w 10000"/>
                <a:gd name="connsiteY64" fmla="*/ 5624 h 10000"/>
                <a:gd name="connsiteX65" fmla="*/ 9341 w 10000"/>
                <a:gd name="connsiteY65" fmla="*/ 4956 h 10000"/>
                <a:gd name="connsiteX66" fmla="*/ 7865 w 10000"/>
                <a:gd name="connsiteY66" fmla="*/ 4867 h 10000"/>
                <a:gd name="connsiteX67" fmla="*/ 7780 w 10000"/>
                <a:gd name="connsiteY67" fmla="*/ 4275 h 10000"/>
                <a:gd name="connsiteX68" fmla="*/ 7766 w 10000"/>
                <a:gd name="connsiteY68" fmla="*/ 4199 h 10000"/>
                <a:gd name="connsiteX69" fmla="*/ 7594 w 10000"/>
                <a:gd name="connsiteY69" fmla="*/ 4010 h 10000"/>
                <a:gd name="connsiteX70" fmla="*/ 7794 w 10000"/>
                <a:gd name="connsiteY70" fmla="*/ 3695 h 10000"/>
                <a:gd name="connsiteX71" fmla="*/ 7594 w 10000"/>
                <a:gd name="connsiteY71" fmla="*/ 3090 h 10000"/>
                <a:gd name="connsiteX72" fmla="*/ 7078 w 10000"/>
                <a:gd name="connsiteY72" fmla="*/ 2800 h 10000"/>
                <a:gd name="connsiteX73" fmla="*/ 6061 w 10000"/>
                <a:gd name="connsiteY73" fmla="*/ 2548 h 10000"/>
                <a:gd name="connsiteX74" fmla="*/ 5546 w 10000"/>
                <a:gd name="connsiteY74" fmla="*/ 2245 h 10000"/>
                <a:gd name="connsiteX75" fmla="*/ 4543 w 10000"/>
                <a:gd name="connsiteY75" fmla="*/ 2093 h 10000"/>
                <a:gd name="connsiteX76" fmla="*/ 4070 w 10000"/>
                <a:gd name="connsiteY76" fmla="*/ 1854 h 10000"/>
                <a:gd name="connsiteX77" fmla="*/ 3555 w 10000"/>
                <a:gd name="connsiteY77" fmla="*/ 1349 h 10000"/>
                <a:gd name="connsiteX78" fmla="*/ 3497 w 10000"/>
                <a:gd name="connsiteY78" fmla="*/ 757 h 10000"/>
                <a:gd name="connsiteX79" fmla="*/ 3539 w 10000"/>
                <a:gd name="connsiteY79" fmla="*/ 365 h 10000"/>
                <a:gd name="connsiteX80" fmla="*/ 3511 w 10000"/>
                <a:gd name="connsiteY80" fmla="*/ 139 h 10000"/>
                <a:gd name="connsiteX81" fmla="*/ 3468 w 10000"/>
                <a:gd name="connsiteY81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179 w 10000"/>
                <a:gd name="connsiteY2" fmla="*/ 216 h 10000"/>
                <a:gd name="connsiteX3" fmla="*/ 1694 w 10000"/>
                <a:gd name="connsiteY3" fmla="*/ 374 h 10000"/>
                <a:gd name="connsiteX4" fmla="*/ 780 w 10000"/>
                <a:gd name="connsiteY4" fmla="*/ 748 h 10000"/>
                <a:gd name="connsiteX5" fmla="*/ 73 w 10000"/>
                <a:gd name="connsiteY5" fmla="*/ 1110 h 10000"/>
                <a:gd name="connsiteX6" fmla="*/ 131 w 10000"/>
                <a:gd name="connsiteY6" fmla="*/ 1299 h 10000"/>
                <a:gd name="connsiteX7" fmla="*/ 561 w 10000"/>
                <a:gd name="connsiteY7" fmla="*/ 1980 h 10000"/>
                <a:gd name="connsiteX8" fmla="*/ 704 w 10000"/>
                <a:gd name="connsiteY8" fmla="*/ 2245 h 10000"/>
                <a:gd name="connsiteX9" fmla="*/ 475 w 10000"/>
                <a:gd name="connsiteY9" fmla="*/ 2585 h 10000"/>
                <a:gd name="connsiteX10" fmla="*/ 518 w 10000"/>
                <a:gd name="connsiteY10" fmla="*/ 2888 h 10000"/>
                <a:gd name="connsiteX11" fmla="*/ 446 w 10000"/>
                <a:gd name="connsiteY11" fmla="*/ 3140 h 10000"/>
                <a:gd name="connsiteX12" fmla="*/ 632 w 10000"/>
                <a:gd name="connsiteY12" fmla="*/ 3531 h 10000"/>
                <a:gd name="connsiteX13" fmla="*/ 289 w 10000"/>
                <a:gd name="connsiteY13" fmla="*/ 3985 h 10000"/>
                <a:gd name="connsiteX14" fmla="*/ 360 w 10000"/>
                <a:gd name="connsiteY14" fmla="*/ 4225 h 10000"/>
                <a:gd name="connsiteX15" fmla="*/ 332 w 10000"/>
                <a:gd name="connsiteY15" fmla="*/ 4464 h 10000"/>
                <a:gd name="connsiteX16" fmla="*/ 289 w 10000"/>
                <a:gd name="connsiteY16" fmla="*/ 4754 h 10000"/>
                <a:gd name="connsiteX17" fmla="*/ 504 w 10000"/>
                <a:gd name="connsiteY17" fmla="*/ 5082 h 10000"/>
                <a:gd name="connsiteX18" fmla="*/ 589 w 10000"/>
                <a:gd name="connsiteY18" fmla="*/ 5347 h 10000"/>
                <a:gd name="connsiteX19" fmla="*/ 289 w 10000"/>
                <a:gd name="connsiteY19" fmla="*/ 5713 h 10000"/>
                <a:gd name="connsiteX20" fmla="*/ 245 w 10000"/>
                <a:gd name="connsiteY20" fmla="*/ 6041 h 10000"/>
                <a:gd name="connsiteX21" fmla="*/ 504 w 10000"/>
                <a:gd name="connsiteY21" fmla="*/ 6381 h 10000"/>
                <a:gd name="connsiteX22" fmla="*/ 789 w 10000"/>
                <a:gd name="connsiteY22" fmla="*/ 7200 h 10000"/>
                <a:gd name="connsiteX23" fmla="*/ 1176 w 10000"/>
                <a:gd name="connsiteY23" fmla="*/ 7415 h 10000"/>
                <a:gd name="connsiteX24" fmla="*/ 1105 w 10000"/>
                <a:gd name="connsiteY24" fmla="*/ 7604 h 10000"/>
                <a:gd name="connsiteX25" fmla="*/ 1119 w 10000"/>
                <a:gd name="connsiteY25" fmla="*/ 7743 h 10000"/>
                <a:gd name="connsiteX26" fmla="*/ 1034 w 10000"/>
                <a:gd name="connsiteY26" fmla="*/ 7970 h 10000"/>
                <a:gd name="connsiteX27" fmla="*/ 1133 w 10000"/>
                <a:gd name="connsiteY27" fmla="*/ 8247 h 10000"/>
                <a:gd name="connsiteX28" fmla="*/ 1334 w 10000"/>
                <a:gd name="connsiteY28" fmla="*/ 8689 h 10000"/>
                <a:gd name="connsiteX29" fmla="*/ 1506 w 10000"/>
                <a:gd name="connsiteY29" fmla="*/ 9143 h 10000"/>
                <a:gd name="connsiteX30" fmla="*/ 1606 w 10000"/>
                <a:gd name="connsiteY30" fmla="*/ 9370 h 10000"/>
                <a:gd name="connsiteX31" fmla="*/ 1736 w 10000"/>
                <a:gd name="connsiteY31" fmla="*/ 9521 h 10000"/>
                <a:gd name="connsiteX32" fmla="*/ 1850 w 10000"/>
                <a:gd name="connsiteY32" fmla="*/ 9963 h 10000"/>
                <a:gd name="connsiteX33" fmla="*/ 2294 w 10000"/>
                <a:gd name="connsiteY33" fmla="*/ 9925 h 10000"/>
                <a:gd name="connsiteX34" fmla="*/ 2566 w 10000"/>
                <a:gd name="connsiteY34" fmla="*/ 9710 h 10000"/>
                <a:gd name="connsiteX35" fmla="*/ 2809 w 10000"/>
                <a:gd name="connsiteY35" fmla="*/ 9433 h 10000"/>
                <a:gd name="connsiteX36" fmla="*/ 2952 w 10000"/>
                <a:gd name="connsiteY36" fmla="*/ 9383 h 10000"/>
                <a:gd name="connsiteX37" fmla="*/ 2981 w 10000"/>
                <a:gd name="connsiteY37" fmla="*/ 9231 h 10000"/>
                <a:gd name="connsiteX38" fmla="*/ 3254 w 10000"/>
                <a:gd name="connsiteY38" fmla="*/ 9256 h 10000"/>
                <a:gd name="connsiteX39" fmla="*/ 3468 w 10000"/>
                <a:gd name="connsiteY39" fmla="*/ 9383 h 10000"/>
                <a:gd name="connsiteX40" fmla="*/ 3998 w 10000"/>
                <a:gd name="connsiteY40" fmla="*/ 9345 h 10000"/>
                <a:gd name="connsiteX41" fmla="*/ 4142 w 10000"/>
                <a:gd name="connsiteY41" fmla="*/ 9331 h 10000"/>
                <a:gd name="connsiteX42" fmla="*/ 4399 w 10000"/>
                <a:gd name="connsiteY42" fmla="*/ 9571 h 10000"/>
                <a:gd name="connsiteX43" fmla="*/ 4528 w 10000"/>
                <a:gd name="connsiteY43" fmla="*/ 9836 h 10000"/>
                <a:gd name="connsiteX44" fmla="*/ 4672 w 10000"/>
                <a:gd name="connsiteY44" fmla="*/ 9786 h 10000"/>
                <a:gd name="connsiteX45" fmla="*/ 4830 w 10000"/>
                <a:gd name="connsiteY45" fmla="*/ 9496 h 10000"/>
                <a:gd name="connsiteX46" fmla="*/ 5030 w 10000"/>
                <a:gd name="connsiteY46" fmla="*/ 9269 h 10000"/>
                <a:gd name="connsiteX47" fmla="*/ 5388 w 10000"/>
                <a:gd name="connsiteY47" fmla="*/ 9256 h 10000"/>
                <a:gd name="connsiteX48" fmla="*/ 5760 w 10000"/>
                <a:gd name="connsiteY48" fmla="*/ 9269 h 10000"/>
                <a:gd name="connsiteX49" fmla="*/ 5918 w 10000"/>
                <a:gd name="connsiteY49" fmla="*/ 9383 h 10000"/>
                <a:gd name="connsiteX50" fmla="*/ 6032 w 10000"/>
                <a:gd name="connsiteY50" fmla="*/ 8954 h 10000"/>
                <a:gd name="connsiteX51" fmla="*/ 6190 w 10000"/>
                <a:gd name="connsiteY51" fmla="*/ 8524 h 10000"/>
                <a:gd name="connsiteX52" fmla="*/ 6348 w 10000"/>
                <a:gd name="connsiteY52" fmla="*/ 7932 h 10000"/>
                <a:gd name="connsiteX53" fmla="*/ 6591 w 10000"/>
                <a:gd name="connsiteY53" fmla="*/ 7529 h 10000"/>
                <a:gd name="connsiteX54" fmla="*/ 7350 w 10000"/>
                <a:gd name="connsiteY54" fmla="*/ 7390 h 10000"/>
                <a:gd name="connsiteX55" fmla="*/ 7938 w 10000"/>
                <a:gd name="connsiteY55" fmla="*/ 7200 h 10000"/>
                <a:gd name="connsiteX56" fmla="*/ 8682 w 10000"/>
                <a:gd name="connsiteY56" fmla="*/ 7138 h 10000"/>
                <a:gd name="connsiteX57" fmla="*/ 9298 w 10000"/>
                <a:gd name="connsiteY57" fmla="*/ 7427 h 10000"/>
                <a:gd name="connsiteX58" fmla="*/ 9527 w 10000"/>
                <a:gd name="connsiteY58" fmla="*/ 7554 h 10000"/>
                <a:gd name="connsiteX59" fmla="*/ 9743 w 10000"/>
                <a:gd name="connsiteY59" fmla="*/ 7100 h 10000"/>
                <a:gd name="connsiteX60" fmla="*/ 9857 w 10000"/>
                <a:gd name="connsiteY60" fmla="*/ 6683 h 10000"/>
                <a:gd name="connsiteX61" fmla="*/ 10000 w 10000"/>
                <a:gd name="connsiteY61" fmla="*/ 6507 h 10000"/>
                <a:gd name="connsiteX62" fmla="*/ 9800 w 10000"/>
                <a:gd name="connsiteY62" fmla="*/ 5851 h 10000"/>
                <a:gd name="connsiteX63" fmla="*/ 9341 w 10000"/>
                <a:gd name="connsiteY63" fmla="*/ 5624 h 10000"/>
                <a:gd name="connsiteX64" fmla="*/ 9341 w 10000"/>
                <a:gd name="connsiteY64" fmla="*/ 4956 h 10000"/>
                <a:gd name="connsiteX65" fmla="*/ 7865 w 10000"/>
                <a:gd name="connsiteY65" fmla="*/ 4867 h 10000"/>
                <a:gd name="connsiteX66" fmla="*/ 7780 w 10000"/>
                <a:gd name="connsiteY66" fmla="*/ 4275 h 10000"/>
                <a:gd name="connsiteX67" fmla="*/ 7766 w 10000"/>
                <a:gd name="connsiteY67" fmla="*/ 4199 h 10000"/>
                <a:gd name="connsiteX68" fmla="*/ 7594 w 10000"/>
                <a:gd name="connsiteY68" fmla="*/ 4010 h 10000"/>
                <a:gd name="connsiteX69" fmla="*/ 7794 w 10000"/>
                <a:gd name="connsiteY69" fmla="*/ 3695 h 10000"/>
                <a:gd name="connsiteX70" fmla="*/ 7594 w 10000"/>
                <a:gd name="connsiteY70" fmla="*/ 3090 h 10000"/>
                <a:gd name="connsiteX71" fmla="*/ 7078 w 10000"/>
                <a:gd name="connsiteY71" fmla="*/ 2800 h 10000"/>
                <a:gd name="connsiteX72" fmla="*/ 6061 w 10000"/>
                <a:gd name="connsiteY72" fmla="*/ 2548 h 10000"/>
                <a:gd name="connsiteX73" fmla="*/ 5546 w 10000"/>
                <a:gd name="connsiteY73" fmla="*/ 2245 h 10000"/>
                <a:gd name="connsiteX74" fmla="*/ 4543 w 10000"/>
                <a:gd name="connsiteY74" fmla="*/ 2093 h 10000"/>
                <a:gd name="connsiteX75" fmla="*/ 4070 w 10000"/>
                <a:gd name="connsiteY75" fmla="*/ 1854 h 10000"/>
                <a:gd name="connsiteX76" fmla="*/ 3555 w 10000"/>
                <a:gd name="connsiteY76" fmla="*/ 1349 h 10000"/>
                <a:gd name="connsiteX77" fmla="*/ 3497 w 10000"/>
                <a:gd name="connsiteY77" fmla="*/ 757 h 10000"/>
                <a:gd name="connsiteX78" fmla="*/ 3539 w 10000"/>
                <a:gd name="connsiteY78" fmla="*/ 365 h 10000"/>
                <a:gd name="connsiteX79" fmla="*/ 3511 w 10000"/>
                <a:gd name="connsiteY79" fmla="*/ 139 h 10000"/>
                <a:gd name="connsiteX80" fmla="*/ 3468 w 10000"/>
                <a:gd name="connsiteY80" fmla="*/ 0 h 10000"/>
                <a:gd name="connsiteX0" fmla="*/ 3468 w 10000"/>
                <a:gd name="connsiteY0" fmla="*/ 0 h 10000"/>
                <a:gd name="connsiteX1" fmla="*/ 2658 w 10000"/>
                <a:gd name="connsiteY1" fmla="*/ 149 h 10000"/>
                <a:gd name="connsiteX2" fmla="*/ 2179 w 10000"/>
                <a:gd name="connsiteY2" fmla="*/ 216 h 10000"/>
                <a:gd name="connsiteX3" fmla="*/ 1694 w 10000"/>
                <a:gd name="connsiteY3" fmla="*/ 374 h 10000"/>
                <a:gd name="connsiteX4" fmla="*/ 780 w 10000"/>
                <a:gd name="connsiteY4" fmla="*/ 748 h 10000"/>
                <a:gd name="connsiteX5" fmla="*/ 73 w 10000"/>
                <a:gd name="connsiteY5" fmla="*/ 1110 h 10000"/>
                <a:gd name="connsiteX6" fmla="*/ 131 w 10000"/>
                <a:gd name="connsiteY6" fmla="*/ 1299 h 10000"/>
                <a:gd name="connsiteX7" fmla="*/ 561 w 10000"/>
                <a:gd name="connsiteY7" fmla="*/ 1980 h 10000"/>
                <a:gd name="connsiteX8" fmla="*/ 704 w 10000"/>
                <a:gd name="connsiteY8" fmla="*/ 2245 h 10000"/>
                <a:gd name="connsiteX9" fmla="*/ 475 w 10000"/>
                <a:gd name="connsiteY9" fmla="*/ 2585 h 10000"/>
                <a:gd name="connsiteX10" fmla="*/ 518 w 10000"/>
                <a:gd name="connsiteY10" fmla="*/ 2888 h 10000"/>
                <a:gd name="connsiteX11" fmla="*/ 446 w 10000"/>
                <a:gd name="connsiteY11" fmla="*/ 3140 h 10000"/>
                <a:gd name="connsiteX12" fmla="*/ 632 w 10000"/>
                <a:gd name="connsiteY12" fmla="*/ 3531 h 10000"/>
                <a:gd name="connsiteX13" fmla="*/ 289 w 10000"/>
                <a:gd name="connsiteY13" fmla="*/ 3985 h 10000"/>
                <a:gd name="connsiteX14" fmla="*/ 360 w 10000"/>
                <a:gd name="connsiteY14" fmla="*/ 4225 h 10000"/>
                <a:gd name="connsiteX15" fmla="*/ 332 w 10000"/>
                <a:gd name="connsiteY15" fmla="*/ 4464 h 10000"/>
                <a:gd name="connsiteX16" fmla="*/ 289 w 10000"/>
                <a:gd name="connsiteY16" fmla="*/ 4754 h 10000"/>
                <a:gd name="connsiteX17" fmla="*/ 504 w 10000"/>
                <a:gd name="connsiteY17" fmla="*/ 5082 h 10000"/>
                <a:gd name="connsiteX18" fmla="*/ 589 w 10000"/>
                <a:gd name="connsiteY18" fmla="*/ 5347 h 10000"/>
                <a:gd name="connsiteX19" fmla="*/ 289 w 10000"/>
                <a:gd name="connsiteY19" fmla="*/ 5713 h 10000"/>
                <a:gd name="connsiteX20" fmla="*/ 245 w 10000"/>
                <a:gd name="connsiteY20" fmla="*/ 6041 h 10000"/>
                <a:gd name="connsiteX21" fmla="*/ 504 w 10000"/>
                <a:gd name="connsiteY21" fmla="*/ 6381 h 10000"/>
                <a:gd name="connsiteX22" fmla="*/ 789 w 10000"/>
                <a:gd name="connsiteY22" fmla="*/ 7200 h 10000"/>
                <a:gd name="connsiteX23" fmla="*/ 1176 w 10000"/>
                <a:gd name="connsiteY23" fmla="*/ 7415 h 10000"/>
                <a:gd name="connsiteX24" fmla="*/ 1105 w 10000"/>
                <a:gd name="connsiteY24" fmla="*/ 7604 h 10000"/>
                <a:gd name="connsiteX25" fmla="*/ 1119 w 10000"/>
                <a:gd name="connsiteY25" fmla="*/ 7743 h 10000"/>
                <a:gd name="connsiteX26" fmla="*/ 1034 w 10000"/>
                <a:gd name="connsiteY26" fmla="*/ 7970 h 10000"/>
                <a:gd name="connsiteX27" fmla="*/ 1133 w 10000"/>
                <a:gd name="connsiteY27" fmla="*/ 8247 h 10000"/>
                <a:gd name="connsiteX28" fmla="*/ 1334 w 10000"/>
                <a:gd name="connsiteY28" fmla="*/ 8689 h 10000"/>
                <a:gd name="connsiteX29" fmla="*/ 1506 w 10000"/>
                <a:gd name="connsiteY29" fmla="*/ 9143 h 10000"/>
                <a:gd name="connsiteX30" fmla="*/ 1606 w 10000"/>
                <a:gd name="connsiteY30" fmla="*/ 9370 h 10000"/>
                <a:gd name="connsiteX31" fmla="*/ 1736 w 10000"/>
                <a:gd name="connsiteY31" fmla="*/ 9521 h 10000"/>
                <a:gd name="connsiteX32" fmla="*/ 1850 w 10000"/>
                <a:gd name="connsiteY32" fmla="*/ 9963 h 10000"/>
                <a:gd name="connsiteX33" fmla="*/ 2294 w 10000"/>
                <a:gd name="connsiteY33" fmla="*/ 9925 h 10000"/>
                <a:gd name="connsiteX34" fmla="*/ 2566 w 10000"/>
                <a:gd name="connsiteY34" fmla="*/ 9710 h 10000"/>
                <a:gd name="connsiteX35" fmla="*/ 2809 w 10000"/>
                <a:gd name="connsiteY35" fmla="*/ 9433 h 10000"/>
                <a:gd name="connsiteX36" fmla="*/ 2952 w 10000"/>
                <a:gd name="connsiteY36" fmla="*/ 9383 h 10000"/>
                <a:gd name="connsiteX37" fmla="*/ 2981 w 10000"/>
                <a:gd name="connsiteY37" fmla="*/ 9231 h 10000"/>
                <a:gd name="connsiteX38" fmla="*/ 3254 w 10000"/>
                <a:gd name="connsiteY38" fmla="*/ 9256 h 10000"/>
                <a:gd name="connsiteX39" fmla="*/ 3468 w 10000"/>
                <a:gd name="connsiteY39" fmla="*/ 9383 h 10000"/>
                <a:gd name="connsiteX40" fmla="*/ 3998 w 10000"/>
                <a:gd name="connsiteY40" fmla="*/ 9345 h 10000"/>
                <a:gd name="connsiteX41" fmla="*/ 4142 w 10000"/>
                <a:gd name="connsiteY41" fmla="*/ 9331 h 10000"/>
                <a:gd name="connsiteX42" fmla="*/ 4399 w 10000"/>
                <a:gd name="connsiteY42" fmla="*/ 9571 h 10000"/>
                <a:gd name="connsiteX43" fmla="*/ 4528 w 10000"/>
                <a:gd name="connsiteY43" fmla="*/ 9836 h 10000"/>
                <a:gd name="connsiteX44" fmla="*/ 4672 w 10000"/>
                <a:gd name="connsiteY44" fmla="*/ 9786 h 10000"/>
                <a:gd name="connsiteX45" fmla="*/ 4830 w 10000"/>
                <a:gd name="connsiteY45" fmla="*/ 9496 h 10000"/>
                <a:gd name="connsiteX46" fmla="*/ 5030 w 10000"/>
                <a:gd name="connsiteY46" fmla="*/ 9269 h 10000"/>
                <a:gd name="connsiteX47" fmla="*/ 5388 w 10000"/>
                <a:gd name="connsiteY47" fmla="*/ 9256 h 10000"/>
                <a:gd name="connsiteX48" fmla="*/ 5760 w 10000"/>
                <a:gd name="connsiteY48" fmla="*/ 9269 h 10000"/>
                <a:gd name="connsiteX49" fmla="*/ 5918 w 10000"/>
                <a:gd name="connsiteY49" fmla="*/ 9383 h 10000"/>
                <a:gd name="connsiteX50" fmla="*/ 6032 w 10000"/>
                <a:gd name="connsiteY50" fmla="*/ 8954 h 10000"/>
                <a:gd name="connsiteX51" fmla="*/ 6190 w 10000"/>
                <a:gd name="connsiteY51" fmla="*/ 8524 h 10000"/>
                <a:gd name="connsiteX52" fmla="*/ 6348 w 10000"/>
                <a:gd name="connsiteY52" fmla="*/ 7932 h 10000"/>
                <a:gd name="connsiteX53" fmla="*/ 6591 w 10000"/>
                <a:gd name="connsiteY53" fmla="*/ 7529 h 10000"/>
                <a:gd name="connsiteX54" fmla="*/ 7350 w 10000"/>
                <a:gd name="connsiteY54" fmla="*/ 7390 h 10000"/>
                <a:gd name="connsiteX55" fmla="*/ 7938 w 10000"/>
                <a:gd name="connsiteY55" fmla="*/ 7200 h 10000"/>
                <a:gd name="connsiteX56" fmla="*/ 8682 w 10000"/>
                <a:gd name="connsiteY56" fmla="*/ 7138 h 10000"/>
                <a:gd name="connsiteX57" fmla="*/ 9298 w 10000"/>
                <a:gd name="connsiteY57" fmla="*/ 7427 h 10000"/>
                <a:gd name="connsiteX58" fmla="*/ 9527 w 10000"/>
                <a:gd name="connsiteY58" fmla="*/ 7554 h 10000"/>
                <a:gd name="connsiteX59" fmla="*/ 9743 w 10000"/>
                <a:gd name="connsiteY59" fmla="*/ 7100 h 10000"/>
                <a:gd name="connsiteX60" fmla="*/ 9857 w 10000"/>
                <a:gd name="connsiteY60" fmla="*/ 6683 h 10000"/>
                <a:gd name="connsiteX61" fmla="*/ 10000 w 10000"/>
                <a:gd name="connsiteY61" fmla="*/ 6507 h 10000"/>
                <a:gd name="connsiteX62" fmla="*/ 9800 w 10000"/>
                <a:gd name="connsiteY62" fmla="*/ 5851 h 10000"/>
                <a:gd name="connsiteX63" fmla="*/ 9341 w 10000"/>
                <a:gd name="connsiteY63" fmla="*/ 5624 h 10000"/>
                <a:gd name="connsiteX64" fmla="*/ 9341 w 10000"/>
                <a:gd name="connsiteY64" fmla="*/ 4956 h 10000"/>
                <a:gd name="connsiteX65" fmla="*/ 7865 w 10000"/>
                <a:gd name="connsiteY65" fmla="*/ 4867 h 10000"/>
                <a:gd name="connsiteX66" fmla="*/ 7780 w 10000"/>
                <a:gd name="connsiteY66" fmla="*/ 4275 h 10000"/>
                <a:gd name="connsiteX67" fmla="*/ 7766 w 10000"/>
                <a:gd name="connsiteY67" fmla="*/ 4199 h 10000"/>
                <a:gd name="connsiteX68" fmla="*/ 7594 w 10000"/>
                <a:gd name="connsiteY68" fmla="*/ 4010 h 10000"/>
                <a:gd name="connsiteX69" fmla="*/ 7794 w 10000"/>
                <a:gd name="connsiteY69" fmla="*/ 3695 h 10000"/>
                <a:gd name="connsiteX70" fmla="*/ 7594 w 10000"/>
                <a:gd name="connsiteY70" fmla="*/ 3090 h 10000"/>
                <a:gd name="connsiteX71" fmla="*/ 7078 w 10000"/>
                <a:gd name="connsiteY71" fmla="*/ 2800 h 10000"/>
                <a:gd name="connsiteX72" fmla="*/ 6061 w 10000"/>
                <a:gd name="connsiteY72" fmla="*/ 2548 h 10000"/>
                <a:gd name="connsiteX73" fmla="*/ 5546 w 10000"/>
                <a:gd name="connsiteY73" fmla="*/ 2245 h 10000"/>
                <a:gd name="connsiteX74" fmla="*/ 4543 w 10000"/>
                <a:gd name="connsiteY74" fmla="*/ 2093 h 10000"/>
                <a:gd name="connsiteX75" fmla="*/ 4070 w 10000"/>
                <a:gd name="connsiteY75" fmla="*/ 1854 h 10000"/>
                <a:gd name="connsiteX76" fmla="*/ 3555 w 10000"/>
                <a:gd name="connsiteY76" fmla="*/ 1349 h 10000"/>
                <a:gd name="connsiteX77" fmla="*/ 3497 w 10000"/>
                <a:gd name="connsiteY77" fmla="*/ 757 h 10000"/>
                <a:gd name="connsiteX78" fmla="*/ 3539 w 10000"/>
                <a:gd name="connsiteY78" fmla="*/ 365 h 10000"/>
                <a:gd name="connsiteX79" fmla="*/ 3511 w 10000"/>
                <a:gd name="connsiteY79" fmla="*/ 139 h 10000"/>
                <a:gd name="connsiteX80" fmla="*/ 3468 w 10000"/>
                <a:gd name="connsiteY80" fmla="*/ 0 h 10000"/>
                <a:gd name="connsiteX0" fmla="*/ 2924 w 10000"/>
                <a:gd name="connsiteY0" fmla="*/ 119 h 9869"/>
                <a:gd name="connsiteX1" fmla="*/ 2658 w 10000"/>
                <a:gd name="connsiteY1" fmla="*/ 18 h 9869"/>
                <a:gd name="connsiteX2" fmla="*/ 2179 w 10000"/>
                <a:gd name="connsiteY2" fmla="*/ 85 h 9869"/>
                <a:gd name="connsiteX3" fmla="*/ 1694 w 10000"/>
                <a:gd name="connsiteY3" fmla="*/ 243 h 9869"/>
                <a:gd name="connsiteX4" fmla="*/ 780 w 10000"/>
                <a:gd name="connsiteY4" fmla="*/ 617 h 9869"/>
                <a:gd name="connsiteX5" fmla="*/ 73 w 10000"/>
                <a:gd name="connsiteY5" fmla="*/ 979 h 9869"/>
                <a:gd name="connsiteX6" fmla="*/ 131 w 10000"/>
                <a:gd name="connsiteY6" fmla="*/ 1168 h 9869"/>
                <a:gd name="connsiteX7" fmla="*/ 561 w 10000"/>
                <a:gd name="connsiteY7" fmla="*/ 1849 h 9869"/>
                <a:gd name="connsiteX8" fmla="*/ 704 w 10000"/>
                <a:gd name="connsiteY8" fmla="*/ 2114 h 9869"/>
                <a:gd name="connsiteX9" fmla="*/ 475 w 10000"/>
                <a:gd name="connsiteY9" fmla="*/ 2454 h 9869"/>
                <a:gd name="connsiteX10" fmla="*/ 518 w 10000"/>
                <a:gd name="connsiteY10" fmla="*/ 2757 h 9869"/>
                <a:gd name="connsiteX11" fmla="*/ 446 w 10000"/>
                <a:gd name="connsiteY11" fmla="*/ 3009 h 9869"/>
                <a:gd name="connsiteX12" fmla="*/ 632 w 10000"/>
                <a:gd name="connsiteY12" fmla="*/ 3400 h 9869"/>
                <a:gd name="connsiteX13" fmla="*/ 289 w 10000"/>
                <a:gd name="connsiteY13" fmla="*/ 3854 h 9869"/>
                <a:gd name="connsiteX14" fmla="*/ 360 w 10000"/>
                <a:gd name="connsiteY14" fmla="*/ 4094 h 9869"/>
                <a:gd name="connsiteX15" fmla="*/ 332 w 10000"/>
                <a:gd name="connsiteY15" fmla="*/ 4333 h 9869"/>
                <a:gd name="connsiteX16" fmla="*/ 289 w 10000"/>
                <a:gd name="connsiteY16" fmla="*/ 4623 h 9869"/>
                <a:gd name="connsiteX17" fmla="*/ 504 w 10000"/>
                <a:gd name="connsiteY17" fmla="*/ 4951 h 9869"/>
                <a:gd name="connsiteX18" fmla="*/ 589 w 10000"/>
                <a:gd name="connsiteY18" fmla="*/ 5216 h 9869"/>
                <a:gd name="connsiteX19" fmla="*/ 289 w 10000"/>
                <a:gd name="connsiteY19" fmla="*/ 5582 h 9869"/>
                <a:gd name="connsiteX20" fmla="*/ 245 w 10000"/>
                <a:gd name="connsiteY20" fmla="*/ 5910 h 9869"/>
                <a:gd name="connsiteX21" fmla="*/ 504 w 10000"/>
                <a:gd name="connsiteY21" fmla="*/ 6250 h 9869"/>
                <a:gd name="connsiteX22" fmla="*/ 789 w 10000"/>
                <a:gd name="connsiteY22" fmla="*/ 7069 h 9869"/>
                <a:gd name="connsiteX23" fmla="*/ 1176 w 10000"/>
                <a:gd name="connsiteY23" fmla="*/ 7284 h 9869"/>
                <a:gd name="connsiteX24" fmla="*/ 1105 w 10000"/>
                <a:gd name="connsiteY24" fmla="*/ 7473 h 9869"/>
                <a:gd name="connsiteX25" fmla="*/ 1119 w 10000"/>
                <a:gd name="connsiteY25" fmla="*/ 7612 h 9869"/>
                <a:gd name="connsiteX26" fmla="*/ 1034 w 10000"/>
                <a:gd name="connsiteY26" fmla="*/ 7839 h 9869"/>
                <a:gd name="connsiteX27" fmla="*/ 1133 w 10000"/>
                <a:gd name="connsiteY27" fmla="*/ 8116 h 9869"/>
                <a:gd name="connsiteX28" fmla="*/ 1334 w 10000"/>
                <a:gd name="connsiteY28" fmla="*/ 8558 h 9869"/>
                <a:gd name="connsiteX29" fmla="*/ 1506 w 10000"/>
                <a:gd name="connsiteY29" fmla="*/ 9012 h 9869"/>
                <a:gd name="connsiteX30" fmla="*/ 1606 w 10000"/>
                <a:gd name="connsiteY30" fmla="*/ 9239 h 9869"/>
                <a:gd name="connsiteX31" fmla="*/ 1736 w 10000"/>
                <a:gd name="connsiteY31" fmla="*/ 9390 h 9869"/>
                <a:gd name="connsiteX32" fmla="*/ 1850 w 10000"/>
                <a:gd name="connsiteY32" fmla="*/ 9832 h 9869"/>
                <a:gd name="connsiteX33" fmla="*/ 2294 w 10000"/>
                <a:gd name="connsiteY33" fmla="*/ 9794 h 9869"/>
                <a:gd name="connsiteX34" fmla="*/ 2566 w 10000"/>
                <a:gd name="connsiteY34" fmla="*/ 9579 h 9869"/>
                <a:gd name="connsiteX35" fmla="*/ 2809 w 10000"/>
                <a:gd name="connsiteY35" fmla="*/ 9302 h 9869"/>
                <a:gd name="connsiteX36" fmla="*/ 2952 w 10000"/>
                <a:gd name="connsiteY36" fmla="*/ 9252 h 9869"/>
                <a:gd name="connsiteX37" fmla="*/ 2981 w 10000"/>
                <a:gd name="connsiteY37" fmla="*/ 9100 h 9869"/>
                <a:gd name="connsiteX38" fmla="*/ 3254 w 10000"/>
                <a:gd name="connsiteY38" fmla="*/ 9125 h 9869"/>
                <a:gd name="connsiteX39" fmla="*/ 3468 w 10000"/>
                <a:gd name="connsiteY39" fmla="*/ 9252 h 9869"/>
                <a:gd name="connsiteX40" fmla="*/ 3998 w 10000"/>
                <a:gd name="connsiteY40" fmla="*/ 9214 h 9869"/>
                <a:gd name="connsiteX41" fmla="*/ 4142 w 10000"/>
                <a:gd name="connsiteY41" fmla="*/ 9200 h 9869"/>
                <a:gd name="connsiteX42" fmla="*/ 4399 w 10000"/>
                <a:gd name="connsiteY42" fmla="*/ 9440 h 9869"/>
                <a:gd name="connsiteX43" fmla="*/ 4528 w 10000"/>
                <a:gd name="connsiteY43" fmla="*/ 9705 h 9869"/>
                <a:gd name="connsiteX44" fmla="*/ 4672 w 10000"/>
                <a:gd name="connsiteY44" fmla="*/ 9655 h 9869"/>
                <a:gd name="connsiteX45" fmla="*/ 4830 w 10000"/>
                <a:gd name="connsiteY45" fmla="*/ 9365 h 9869"/>
                <a:gd name="connsiteX46" fmla="*/ 5030 w 10000"/>
                <a:gd name="connsiteY46" fmla="*/ 9138 h 9869"/>
                <a:gd name="connsiteX47" fmla="*/ 5388 w 10000"/>
                <a:gd name="connsiteY47" fmla="*/ 9125 h 9869"/>
                <a:gd name="connsiteX48" fmla="*/ 5760 w 10000"/>
                <a:gd name="connsiteY48" fmla="*/ 9138 h 9869"/>
                <a:gd name="connsiteX49" fmla="*/ 5918 w 10000"/>
                <a:gd name="connsiteY49" fmla="*/ 9252 h 9869"/>
                <a:gd name="connsiteX50" fmla="*/ 6032 w 10000"/>
                <a:gd name="connsiteY50" fmla="*/ 8823 h 9869"/>
                <a:gd name="connsiteX51" fmla="*/ 6190 w 10000"/>
                <a:gd name="connsiteY51" fmla="*/ 8393 h 9869"/>
                <a:gd name="connsiteX52" fmla="*/ 6348 w 10000"/>
                <a:gd name="connsiteY52" fmla="*/ 7801 h 9869"/>
                <a:gd name="connsiteX53" fmla="*/ 6591 w 10000"/>
                <a:gd name="connsiteY53" fmla="*/ 7398 h 9869"/>
                <a:gd name="connsiteX54" fmla="*/ 7350 w 10000"/>
                <a:gd name="connsiteY54" fmla="*/ 7259 h 9869"/>
                <a:gd name="connsiteX55" fmla="*/ 7938 w 10000"/>
                <a:gd name="connsiteY55" fmla="*/ 7069 h 9869"/>
                <a:gd name="connsiteX56" fmla="*/ 8682 w 10000"/>
                <a:gd name="connsiteY56" fmla="*/ 7007 h 9869"/>
                <a:gd name="connsiteX57" fmla="*/ 9298 w 10000"/>
                <a:gd name="connsiteY57" fmla="*/ 7296 h 9869"/>
                <a:gd name="connsiteX58" fmla="*/ 9527 w 10000"/>
                <a:gd name="connsiteY58" fmla="*/ 7423 h 9869"/>
                <a:gd name="connsiteX59" fmla="*/ 9743 w 10000"/>
                <a:gd name="connsiteY59" fmla="*/ 6969 h 9869"/>
                <a:gd name="connsiteX60" fmla="*/ 9857 w 10000"/>
                <a:gd name="connsiteY60" fmla="*/ 6552 h 9869"/>
                <a:gd name="connsiteX61" fmla="*/ 10000 w 10000"/>
                <a:gd name="connsiteY61" fmla="*/ 6376 h 9869"/>
                <a:gd name="connsiteX62" fmla="*/ 9800 w 10000"/>
                <a:gd name="connsiteY62" fmla="*/ 5720 h 9869"/>
                <a:gd name="connsiteX63" fmla="*/ 9341 w 10000"/>
                <a:gd name="connsiteY63" fmla="*/ 5493 h 9869"/>
                <a:gd name="connsiteX64" fmla="*/ 9341 w 10000"/>
                <a:gd name="connsiteY64" fmla="*/ 4825 h 9869"/>
                <a:gd name="connsiteX65" fmla="*/ 7865 w 10000"/>
                <a:gd name="connsiteY65" fmla="*/ 4736 h 9869"/>
                <a:gd name="connsiteX66" fmla="*/ 7780 w 10000"/>
                <a:gd name="connsiteY66" fmla="*/ 4144 h 9869"/>
                <a:gd name="connsiteX67" fmla="*/ 7766 w 10000"/>
                <a:gd name="connsiteY67" fmla="*/ 4068 h 9869"/>
                <a:gd name="connsiteX68" fmla="*/ 7594 w 10000"/>
                <a:gd name="connsiteY68" fmla="*/ 3879 h 9869"/>
                <a:gd name="connsiteX69" fmla="*/ 7794 w 10000"/>
                <a:gd name="connsiteY69" fmla="*/ 3564 h 9869"/>
                <a:gd name="connsiteX70" fmla="*/ 7594 w 10000"/>
                <a:gd name="connsiteY70" fmla="*/ 2959 h 9869"/>
                <a:gd name="connsiteX71" fmla="*/ 7078 w 10000"/>
                <a:gd name="connsiteY71" fmla="*/ 2669 h 9869"/>
                <a:gd name="connsiteX72" fmla="*/ 6061 w 10000"/>
                <a:gd name="connsiteY72" fmla="*/ 2417 h 9869"/>
                <a:gd name="connsiteX73" fmla="*/ 5546 w 10000"/>
                <a:gd name="connsiteY73" fmla="*/ 2114 h 9869"/>
                <a:gd name="connsiteX74" fmla="*/ 4543 w 10000"/>
                <a:gd name="connsiteY74" fmla="*/ 1962 h 9869"/>
                <a:gd name="connsiteX75" fmla="*/ 4070 w 10000"/>
                <a:gd name="connsiteY75" fmla="*/ 1723 h 9869"/>
                <a:gd name="connsiteX76" fmla="*/ 3555 w 10000"/>
                <a:gd name="connsiteY76" fmla="*/ 1218 h 9869"/>
                <a:gd name="connsiteX77" fmla="*/ 3497 w 10000"/>
                <a:gd name="connsiteY77" fmla="*/ 626 h 9869"/>
                <a:gd name="connsiteX78" fmla="*/ 3539 w 10000"/>
                <a:gd name="connsiteY78" fmla="*/ 234 h 9869"/>
                <a:gd name="connsiteX79" fmla="*/ 3511 w 10000"/>
                <a:gd name="connsiteY79" fmla="*/ 8 h 9869"/>
                <a:gd name="connsiteX80" fmla="*/ 2924 w 10000"/>
                <a:gd name="connsiteY80" fmla="*/ 119 h 9869"/>
                <a:gd name="connsiteX0" fmla="*/ 2924 w 10000"/>
                <a:gd name="connsiteY0" fmla="*/ 104 h 9984"/>
                <a:gd name="connsiteX1" fmla="*/ 2658 w 10000"/>
                <a:gd name="connsiteY1" fmla="*/ 1 h 9984"/>
                <a:gd name="connsiteX2" fmla="*/ 2179 w 10000"/>
                <a:gd name="connsiteY2" fmla="*/ 69 h 9984"/>
                <a:gd name="connsiteX3" fmla="*/ 1694 w 10000"/>
                <a:gd name="connsiteY3" fmla="*/ 229 h 9984"/>
                <a:gd name="connsiteX4" fmla="*/ 780 w 10000"/>
                <a:gd name="connsiteY4" fmla="*/ 608 h 9984"/>
                <a:gd name="connsiteX5" fmla="*/ 73 w 10000"/>
                <a:gd name="connsiteY5" fmla="*/ 975 h 9984"/>
                <a:gd name="connsiteX6" fmla="*/ 131 w 10000"/>
                <a:gd name="connsiteY6" fmla="*/ 1167 h 9984"/>
                <a:gd name="connsiteX7" fmla="*/ 561 w 10000"/>
                <a:gd name="connsiteY7" fmla="*/ 1857 h 9984"/>
                <a:gd name="connsiteX8" fmla="*/ 704 w 10000"/>
                <a:gd name="connsiteY8" fmla="*/ 2125 h 9984"/>
                <a:gd name="connsiteX9" fmla="*/ 475 w 10000"/>
                <a:gd name="connsiteY9" fmla="*/ 2470 h 9984"/>
                <a:gd name="connsiteX10" fmla="*/ 518 w 10000"/>
                <a:gd name="connsiteY10" fmla="*/ 2777 h 9984"/>
                <a:gd name="connsiteX11" fmla="*/ 446 w 10000"/>
                <a:gd name="connsiteY11" fmla="*/ 3032 h 9984"/>
                <a:gd name="connsiteX12" fmla="*/ 632 w 10000"/>
                <a:gd name="connsiteY12" fmla="*/ 3428 h 9984"/>
                <a:gd name="connsiteX13" fmla="*/ 289 w 10000"/>
                <a:gd name="connsiteY13" fmla="*/ 3888 h 9984"/>
                <a:gd name="connsiteX14" fmla="*/ 360 w 10000"/>
                <a:gd name="connsiteY14" fmla="*/ 4131 h 9984"/>
                <a:gd name="connsiteX15" fmla="*/ 332 w 10000"/>
                <a:gd name="connsiteY15" fmla="*/ 4374 h 9984"/>
                <a:gd name="connsiteX16" fmla="*/ 289 w 10000"/>
                <a:gd name="connsiteY16" fmla="*/ 4667 h 9984"/>
                <a:gd name="connsiteX17" fmla="*/ 504 w 10000"/>
                <a:gd name="connsiteY17" fmla="*/ 5000 h 9984"/>
                <a:gd name="connsiteX18" fmla="*/ 589 w 10000"/>
                <a:gd name="connsiteY18" fmla="*/ 5268 h 9984"/>
                <a:gd name="connsiteX19" fmla="*/ 289 w 10000"/>
                <a:gd name="connsiteY19" fmla="*/ 5639 h 9984"/>
                <a:gd name="connsiteX20" fmla="*/ 245 w 10000"/>
                <a:gd name="connsiteY20" fmla="*/ 5971 h 9984"/>
                <a:gd name="connsiteX21" fmla="*/ 504 w 10000"/>
                <a:gd name="connsiteY21" fmla="*/ 6316 h 9984"/>
                <a:gd name="connsiteX22" fmla="*/ 789 w 10000"/>
                <a:gd name="connsiteY22" fmla="*/ 7146 h 9984"/>
                <a:gd name="connsiteX23" fmla="*/ 1176 w 10000"/>
                <a:gd name="connsiteY23" fmla="*/ 7364 h 9984"/>
                <a:gd name="connsiteX24" fmla="*/ 1105 w 10000"/>
                <a:gd name="connsiteY24" fmla="*/ 7555 h 9984"/>
                <a:gd name="connsiteX25" fmla="*/ 1119 w 10000"/>
                <a:gd name="connsiteY25" fmla="*/ 7696 h 9984"/>
                <a:gd name="connsiteX26" fmla="*/ 1034 w 10000"/>
                <a:gd name="connsiteY26" fmla="*/ 7926 h 9984"/>
                <a:gd name="connsiteX27" fmla="*/ 1133 w 10000"/>
                <a:gd name="connsiteY27" fmla="*/ 8207 h 9984"/>
                <a:gd name="connsiteX28" fmla="*/ 1334 w 10000"/>
                <a:gd name="connsiteY28" fmla="*/ 8655 h 9984"/>
                <a:gd name="connsiteX29" fmla="*/ 1506 w 10000"/>
                <a:gd name="connsiteY29" fmla="*/ 9115 h 9984"/>
                <a:gd name="connsiteX30" fmla="*/ 1606 w 10000"/>
                <a:gd name="connsiteY30" fmla="*/ 9345 h 9984"/>
                <a:gd name="connsiteX31" fmla="*/ 1736 w 10000"/>
                <a:gd name="connsiteY31" fmla="*/ 9498 h 9984"/>
                <a:gd name="connsiteX32" fmla="*/ 1850 w 10000"/>
                <a:gd name="connsiteY32" fmla="*/ 9946 h 9984"/>
                <a:gd name="connsiteX33" fmla="*/ 2294 w 10000"/>
                <a:gd name="connsiteY33" fmla="*/ 9907 h 9984"/>
                <a:gd name="connsiteX34" fmla="*/ 2566 w 10000"/>
                <a:gd name="connsiteY34" fmla="*/ 9689 h 9984"/>
                <a:gd name="connsiteX35" fmla="*/ 2809 w 10000"/>
                <a:gd name="connsiteY35" fmla="*/ 9408 h 9984"/>
                <a:gd name="connsiteX36" fmla="*/ 2952 w 10000"/>
                <a:gd name="connsiteY36" fmla="*/ 9358 h 9984"/>
                <a:gd name="connsiteX37" fmla="*/ 2981 w 10000"/>
                <a:gd name="connsiteY37" fmla="*/ 9204 h 9984"/>
                <a:gd name="connsiteX38" fmla="*/ 3254 w 10000"/>
                <a:gd name="connsiteY38" fmla="*/ 9229 h 9984"/>
                <a:gd name="connsiteX39" fmla="*/ 3468 w 10000"/>
                <a:gd name="connsiteY39" fmla="*/ 9358 h 9984"/>
                <a:gd name="connsiteX40" fmla="*/ 3998 w 10000"/>
                <a:gd name="connsiteY40" fmla="*/ 9319 h 9984"/>
                <a:gd name="connsiteX41" fmla="*/ 4142 w 10000"/>
                <a:gd name="connsiteY41" fmla="*/ 9305 h 9984"/>
                <a:gd name="connsiteX42" fmla="*/ 4399 w 10000"/>
                <a:gd name="connsiteY42" fmla="*/ 9548 h 9984"/>
                <a:gd name="connsiteX43" fmla="*/ 4528 w 10000"/>
                <a:gd name="connsiteY43" fmla="*/ 9817 h 9984"/>
                <a:gd name="connsiteX44" fmla="*/ 4672 w 10000"/>
                <a:gd name="connsiteY44" fmla="*/ 9766 h 9984"/>
                <a:gd name="connsiteX45" fmla="*/ 4830 w 10000"/>
                <a:gd name="connsiteY45" fmla="*/ 9472 h 9984"/>
                <a:gd name="connsiteX46" fmla="*/ 5030 w 10000"/>
                <a:gd name="connsiteY46" fmla="*/ 9242 h 9984"/>
                <a:gd name="connsiteX47" fmla="*/ 5388 w 10000"/>
                <a:gd name="connsiteY47" fmla="*/ 9229 h 9984"/>
                <a:gd name="connsiteX48" fmla="*/ 5760 w 10000"/>
                <a:gd name="connsiteY48" fmla="*/ 9242 h 9984"/>
                <a:gd name="connsiteX49" fmla="*/ 5918 w 10000"/>
                <a:gd name="connsiteY49" fmla="*/ 9358 h 9984"/>
                <a:gd name="connsiteX50" fmla="*/ 6032 w 10000"/>
                <a:gd name="connsiteY50" fmla="*/ 8923 h 9984"/>
                <a:gd name="connsiteX51" fmla="*/ 6190 w 10000"/>
                <a:gd name="connsiteY51" fmla="*/ 8487 h 9984"/>
                <a:gd name="connsiteX52" fmla="*/ 6348 w 10000"/>
                <a:gd name="connsiteY52" fmla="*/ 7888 h 9984"/>
                <a:gd name="connsiteX53" fmla="*/ 6591 w 10000"/>
                <a:gd name="connsiteY53" fmla="*/ 7479 h 9984"/>
                <a:gd name="connsiteX54" fmla="*/ 7350 w 10000"/>
                <a:gd name="connsiteY54" fmla="*/ 7338 h 9984"/>
                <a:gd name="connsiteX55" fmla="*/ 7938 w 10000"/>
                <a:gd name="connsiteY55" fmla="*/ 7146 h 9984"/>
                <a:gd name="connsiteX56" fmla="*/ 8682 w 10000"/>
                <a:gd name="connsiteY56" fmla="*/ 7083 h 9984"/>
                <a:gd name="connsiteX57" fmla="*/ 9298 w 10000"/>
                <a:gd name="connsiteY57" fmla="*/ 7376 h 9984"/>
                <a:gd name="connsiteX58" fmla="*/ 9527 w 10000"/>
                <a:gd name="connsiteY58" fmla="*/ 7505 h 9984"/>
                <a:gd name="connsiteX59" fmla="*/ 9743 w 10000"/>
                <a:gd name="connsiteY59" fmla="*/ 7045 h 9984"/>
                <a:gd name="connsiteX60" fmla="*/ 9857 w 10000"/>
                <a:gd name="connsiteY60" fmla="*/ 6622 h 9984"/>
                <a:gd name="connsiteX61" fmla="*/ 10000 w 10000"/>
                <a:gd name="connsiteY61" fmla="*/ 6444 h 9984"/>
                <a:gd name="connsiteX62" fmla="*/ 9800 w 10000"/>
                <a:gd name="connsiteY62" fmla="*/ 5779 h 9984"/>
                <a:gd name="connsiteX63" fmla="*/ 9341 w 10000"/>
                <a:gd name="connsiteY63" fmla="*/ 5549 h 9984"/>
                <a:gd name="connsiteX64" fmla="*/ 9341 w 10000"/>
                <a:gd name="connsiteY64" fmla="*/ 4872 h 9984"/>
                <a:gd name="connsiteX65" fmla="*/ 7865 w 10000"/>
                <a:gd name="connsiteY65" fmla="*/ 4782 h 9984"/>
                <a:gd name="connsiteX66" fmla="*/ 7780 w 10000"/>
                <a:gd name="connsiteY66" fmla="*/ 4182 h 9984"/>
                <a:gd name="connsiteX67" fmla="*/ 7766 w 10000"/>
                <a:gd name="connsiteY67" fmla="*/ 4105 h 9984"/>
                <a:gd name="connsiteX68" fmla="*/ 7594 w 10000"/>
                <a:gd name="connsiteY68" fmla="*/ 3913 h 9984"/>
                <a:gd name="connsiteX69" fmla="*/ 7794 w 10000"/>
                <a:gd name="connsiteY69" fmla="*/ 3594 h 9984"/>
                <a:gd name="connsiteX70" fmla="*/ 7594 w 10000"/>
                <a:gd name="connsiteY70" fmla="*/ 2981 h 9984"/>
                <a:gd name="connsiteX71" fmla="*/ 7078 w 10000"/>
                <a:gd name="connsiteY71" fmla="*/ 2687 h 9984"/>
                <a:gd name="connsiteX72" fmla="*/ 6061 w 10000"/>
                <a:gd name="connsiteY72" fmla="*/ 2432 h 9984"/>
                <a:gd name="connsiteX73" fmla="*/ 5546 w 10000"/>
                <a:gd name="connsiteY73" fmla="*/ 2125 h 9984"/>
                <a:gd name="connsiteX74" fmla="*/ 4543 w 10000"/>
                <a:gd name="connsiteY74" fmla="*/ 1971 h 9984"/>
                <a:gd name="connsiteX75" fmla="*/ 4070 w 10000"/>
                <a:gd name="connsiteY75" fmla="*/ 1729 h 9984"/>
                <a:gd name="connsiteX76" fmla="*/ 3555 w 10000"/>
                <a:gd name="connsiteY76" fmla="*/ 1217 h 9984"/>
                <a:gd name="connsiteX77" fmla="*/ 3497 w 10000"/>
                <a:gd name="connsiteY77" fmla="*/ 617 h 9984"/>
                <a:gd name="connsiteX78" fmla="*/ 3539 w 10000"/>
                <a:gd name="connsiteY78" fmla="*/ 220 h 9984"/>
                <a:gd name="connsiteX79" fmla="*/ 2786 w 10000"/>
                <a:gd name="connsiteY79" fmla="*/ 498 h 9984"/>
                <a:gd name="connsiteX80" fmla="*/ 2924 w 10000"/>
                <a:gd name="connsiteY80" fmla="*/ 104 h 9984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7078 w 10000"/>
                <a:gd name="connsiteY71" fmla="*/ 2691 h 10000"/>
                <a:gd name="connsiteX72" fmla="*/ 6061 w 10000"/>
                <a:gd name="connsiteY72" fmla="*/ 2436 h 10000"/>
                <a:gd name="connsiteX73" fmla="*/ 5546 w 10000"/>
                <a:gd name="connsiteY73" fmla="*/ 2128 h 10000"/>
                <a:gd name="connsiteX74" fmla="*/ 4543 w 10000"/>
                <a:gd name="connsiteY74" fmla="*/ 1974 h 10000"/>
                <a:gd name="connsiteX75" fmla="*/ 4070 w 10000"/>
                <a:gd name="connsiteY75" fmla="*/ 1732 h 10000"/>
                <a:gd name="connsiteX76" fmla="*/ 3555 w 10000"/>
                <a:gd name="connsiteY76" fmla="*/ 1219 h 10000"/>
                <a:gd name="connsiteX77" fmla="*/ 3497 w 10000"/>
                <a:gd name="connsiteY77" fmla="*/ 618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7078 w 10000"/>
                <a:gd name="connsiteY71" fmla="*/ 2691 h 10000"/>
                <a:gd name="connsiteX72" fmla="*/ 6061 w 10000"/>
                <a:gd name="connsiteY72" fmla="*/ 2436 h 10000"/>
                <a:gd name="connsiteX73" fmla="*/ 5546 w 10000"/>
                <a:gd name="connsiteY73" fmla="*/ 2128 h 10000"/>
                <a:gd name="connsiteX74" fmla="*/ 4543 w 10000"/>
                <a:gd name="connsiteY74" fmla="*/ 1974 h 10000"/>
                <a:gd name="connsiteX75" fmla="*/ 4070 w 10000"/>
                <a:gd name="connsiteY75" fmla="*/ 1732 h 10000"/>
                <a:gd name="connsiteX76" fmla="*/ 3555 w 10000"/>
                <a:gd name="connsiteY76" fmla="*/ 1219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7078 w 10000"/>
                <a:gd name="connsiteY71" fmla="*/ 2691 h 10000"/>
                <a:gd name="connsiteX72" fmla="*/ 6061 w 10000"/>
                <a:gd name="connsiteY72" fmla="*/ 2436 h 10000"/>
                <a:gd name="connsiteX73" fmla="*/ 5546 w 10000"/>
                <a:gd name="connsiteY73" fmla="*/ 2128 h 10000"/>
                <a:gd name="connsiteX74" fmla="*/ 4543 w 10000"/>
                <a:gd name="connsiteY74" fmla="*/ 1974 h 10000"/>
                <a:gd name="connsiteX75" fmla="*/ 4070 w 10000"/>
                <a:gd name="connsiteY75" fmla="*/ 17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7078 w 10000"/>
                <a:gd name="connsiteY71" fmla="*/ 2691 h 10000"/>
                <a:gd name="connsiteX72" fmla="*/ 6061 w 10000"/>
                <a:gd name="connsiteY72" fmla="*/ 2436 h 10000"/>
                <a:gd name="connsiteX73" fmla="*/ 5546 w 10000"/>
                <a:gd name="connsiteY73" fmla="*/ 2128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7078 w 10000"/>
                <a:gd name="connsiteY71" fmla="*/ 2691 h 10000"/>
                <a:gd name="connsiteX72" fmla="*/ 6061 w 10000"/>
                <a:gd name="connsiteY72" fmla="*/ 2436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7078 w 10000"/>
                <a:gd name="connsiteY71" fmla="*/ 2691 h 10000"/>
                <a:gd name="connsiteX72" fmla="*/ 5860 w 10000"/>
                <a:gd name="connsiteY72" fmla="*/ 2617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6816 w 10000"/>
                <a:gd name="connsiteY71" fmla="*/ 2818 h 10000"/>
                <a:gd name="connsiteX72" fmla="*/ 5860 w 10000"/>
                <a:gd name="connsiteY72" fmla="*/ 2617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131 w 10000"/>
                <a:gd name="connsiteY70" fmla="*/ 3113 h 10000"/>
                <a:gd name="connsiteX71" fmla="*/ 6816 w 10000"/>
                <a:gd name="connsiteY71" fmla="*/ 2818 h 10000"/>
                <a:gd name="connsiteX72" fmla="*/ 5860 w 10000"/>
                <a:gd name="connsiteY72" fmla="*/ 2617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129 w 10000"/>
                <a:gd name="connsiteY69" fmla="*/ 3836 h 10000"/>
                <a:gd name="connsiteX70" fmla="*/ 7131 w 10000"/>
                <a:gd name="connsiteY70" fmla="*/ 3113 h 10000"/>
                <a:gd name="connsiteX71" fmla="*/ 6816 w 10000"/>
                <a:gd name="connsiteY71" fmla="*/ 2818 h 10000"/>
                <a:gd name="connsiteX72" fmla="*/ 5860 w 10000"/>
                <a:gd name="connsiteY72" fmla="*/ 2617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172 w 10000"/>
                <a:gd name="connsiteY60" fmla="*/ 6506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129 w 10000"/>
                <a:gd name="connsiteY69" fmla="*/ 3836 h 10000"/>
                <a:gd name="connsiteX70" fmla="*/ 7131 w 10000"/>
                <a:gd name="connsiteY70" fmla="*/ 3113 h 10000"/>
                <a:gd name="connsiteX71" fmla="*/ 6816 w 10000"/>
                <a:gd name="connsiteY71" fmla="*/ 2818 h 10000"/>
                <a:gd name="connsiteX72" fmla="*/ 5860 w 10000"/>
                <a:gd name="connsiteY72" fmla="*/ 2617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260 w 10000"/>
                <a:gd name="connsiteY59" fmla="*/ 6802 h 10000"/>
                <a:gd name="connsiteX60" fmla="*/ 9172 w 10000"/>
                <a:gd name="connsiteY60" fmla="*/ 6506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129 w 10000"/>
                <a:gd name="connsiteY69" fmla="*/ 3836 h 10000"/>
                <a:gd name="connsiteX70" fmla="*/ 7131 w 10000"/>
                <a:gd name="connsiteY70" fmla="*/ 3113 h 10000"/>
                <a:gd name="connsiteX71" fmla="*/ 6816 w 10000"/>
                <a:gd name="connsiteY71" fmla="*/ 2818 h 10000"/>
                <a:gd name="connsiteX72" fmla="*/ 5860 w 10000"/>
                <a:gd name="connsiteY72" fmla="*/ 2617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260 w 10000"/>
                <a:gd name="connsiteY58" fmla="*/ 6802 h 10000"/>
                <a:gd name="connsiteX59" fmla="*/ 9172 w 10000"/>
                <a:gd name="connsiteY59" fmla="*/ 6506 h 10000"/>
                <a:gd name="connsiteX60" fmla="*/ 10000 w 10000"/>
                <a:gd name="connsiteY60" fmla="*/ 6454 h 10000"/>
                <a:gd name="connsiteX61" fmla="*/ 9800 w 10000"/>
                <a:gd name="connsiteY61" fmla="*/ 5788 h 10000"/>
                <a:gd name="connsiteX62" fmla="*/ 9341 w 10000"/>
                <a:gd name="connsiteY62" fmla="*/ 5558 h 10000"/>
                <a:gd name="connsiteX63" fmla="*/ 9341 w 10000"/>
                <a:gd name="connsiteY63" fmla="*/ 4880 h 10000"/>
                <a:gd name="connsiteX64" fmla="*/ 7865 w 10000"/>
                <a:gd name="connsiteY64" fmla="*/ 4790 h 10000"/>
                <a:gd name="connsiteX65" fmla="*/ 7780 w 10000"/>
                <a:gd name="connsiteY65" fmla="*/ 4189 h 10000"/>
                <a:gd name="connsiteX66" fmla="*/ 7766 w 10000"/>
                <a:gd name="connsiteY66" fmla="*/ 4112 h 10000"/>
                <a:gd name="connsiteX67" fmla="*/ 7594 w 10000"/>
                <a:gd name="connsiteY67" fmla="*/ 3919 h 10000"/>
                <a:gd name="connsiteX68" fmla="*/ 7129 w 10000"/>
                <a:gd name="connsiteY68" fmla="*/ 3836 h 10000"/>
                <a:gd name="connsiteX69" fmla="*/ 7131 w 10000"/>
                <a:gd name="connsiteY69" fmla="*/ 3113 h 10000"/>
                <a:gd name="connsiteX70" fmla="*/ 6816 w 10000"/>
                <a:gd name="connsiteY70" fmla="*/ 2818 h 10000"/>
                <a:gd name="connsiteX71" fmla="*/ 5860 w 10000"/>
                <a:gd name="connsiteY71" fmla="*/ 2617 h 10000"/>
                <a:gd name="connsiteX72" fmla="*/ 5043 w 10000"/>
                <a:gd name="connsiteY72" fmla="*/ 2309 h 10000"/>
                <a:gd name="connsiteX73" fmla="*/ 4543 w 10000"/>
                <a:gd name="connsiteY73" fmla="*/ 1974 h 10000"/>
                <a:gd name="connsiteX74" fmla="*/ 3828 w 10000"/>
                <a:gd name="connsiteY74" fmla="*/ 1932 h 10000"/>
                <a:gd name="connsiteX75" fmla="*/ 3313 w 10000"/>
                <a:gd name="connsiteY75" fmla="*/ 1600 h 10000"/>
                <a:gd name="connsiteX76" fmla="*/ 2994 w 10000"/>
                <a:gd name="connsiteY76" fmla="*/ 1290 h 10000"/>
                <a:gd name="connsiteX77" fmla="*/ 2895 w 10000"/>
                <a:gd name="connsiteY77" fmla="*/ 764 h 10000"/>
                <a:gd name="connsiteX78" fmla="*/ 2786 w 10000"/>
                <a:gd name="connsiteY78" fmla="*/ 499 h 10000"/>
                <a:gd name="connsiteX79" fmla="*/ 2924 w 10000"/>
                <a:gd name="connsiteY79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036 w 10000"/>
                <a:gd name="connsiteY57" fmla="*/ 7261 h 10000"/>
                <a:gd name="connsiteX58" fmla="*/ 9260 w 10000"/>
                <a:gd name="connsiteY58" fmla="*/ 6802 h 10000"/>
                <a:gd name="connsiteX59" fmla="*/ 9172 w 10000"/>
                <a:gd name="connsiteY59" fmla="*/ 6506 h 10000"/>
                <a:gd name="connsiteX60" fmla="*/ 10000 w 10000"/>
                <a:gd name="connsiteY60" fmla="*/ 6454 h 10000"/>
                <a:gd name="connsiteX61" fmla="*/ 9800 w 10000"/>
                <a:gd name="connsiteY61" fmla="*/ 5788 h 10000"/>
                <a:gd name="connsiteX62" fmla="*/ 9341 w 10000"/>
                <a:gd name="connsiteY62" fmla="*/ 5558 h 10000"/>
                <a:gd name="connsiteX63" fmla="*/ 9341 w 10000"/>
                <a:gd name="connsiteY63" fmla="*/ 4880 h 10000"/>
                <a:gd name="connsiteX64" fmla="*/ 7865 w 10000"/>
                <a:gd name="connsiteY64" fmla="*/ 4790 h 10000"/>
                <a:gd name="connsiteX65" fmla="*/ 7780 w 10000"/>
                <a:gd name="connsiteY65" fmla="*/ 4189 h 10000"/>
                <a:gd name="connsiteX66" fmla="*/ 7766 w 10000"/>
                <a:gd name="connsiteY66" fmla="*/ 4112 h 10000"/>
                <a:gd name="connsiteX67" fmla="*/ 7594 w 10000"/>
                <a:gd name="connsiteY67" fmla="*/ 3919 h 10000"/>
                <a:gd name="connsiteX68" fmla="*/ 7129 w 10000"/>
                <a:gd name="connsiteY68" fmla="*/ 3836 h 10000"/>
                <a:gd name="connsiteX69" fmla="*/ 7131 w 10000"/>
                <a:gd name="connsiteY69" fmla="*/ 3113 h 10000"/>
                <a:gd name="connsiteX70" fmla="*/ 6816 w 10000"/>
                <a:gd name="connsiteY70" fmla="*/ 2818 h 10000"/>
                <a:gd name="connsiteX71" fmla="*/ 5860 w 10000"/>
                <a:gd name="connsiteY71" fmla="*/ 2617 h 10000"/>
                <a:gd name="connsiteX72" fmla="*/ 5043 w 10000"/>
                <a:gd name="connsiteY72" fmla="*/ 2309 h 10000"/>
                <a:gd name="connsiteX73" fmla="*/ 4543 w 10000"/>
                <a:gd name="connsiteY73" fmla="*/ 1974 h 10000"/>
                <a:gd name="connsiteX74" fmla="*/ 3828 w 10000"/>
                <a:gd name="connsiteY74" fmla="*/ 1932 h 10000"/>
                <a:gd name="connsiteX75" fmla="*/ 3313 w 10000"/>
                <a:gd name="connsiteY75" fmla="*/ 1600 h 10000"/>
                <a:gd name="connsiteX76" fmla="*/ 2994 w 10000"/>
                <a:gd name="connsiteY76" fmla="*/ 1290 h 10000"/>
                <a:gd name="connsiteX77" fmla="*/ 2895 w 10000"/>
                <a:gd name="connsiteY77" fmla="*/ 764 h 10000"/>
                <a:gd name="connsiteX78" fmla="*/ 2786 w 10000"/>
                <a:gd name="connsiteY78" fmla="*/ 499 h 10000"/>
                <a:gd name="connsiteX79" fmla="*/ 2924 w 10000"/>
                <a:gd name="connsiteY79" fmla="*/ 104 h 10000"/>
                <a:gd name="connsiteX0" fmla="*/ 2924 w 9820"/>
                <a:gd name="connsiteY0" fmla="*/ 104 h 10000"/>
                <a:gd name="connsiteX1" fmla="*/ 2658 w 9820"/>
                <a:gd name="connsiteY1" fmla="*/ 1 h 10000"/>
                <a:gd name="connsiteX2" fmla="*/ 2179 w 9820"/>
                <a:gd name="connsiteY2" fmla="*/ 69 h 10000"/>
                <a:gd name="connsiteX3" fmla="*/ 1694 w 9820"/>
                <a:gd name="connsiteY3" fmla="*/ 229 h 10000"/>
                <a:gd name="connsiteX4" fmla="*/ 780 w 9820"/>
                <a:gd name="connsiteY4" fmla="*/ 609 h 10000"/>
                <a:gd name="connsiteX5" fmla="*/ 73 w 9820"/>
                <a:gd name="connsiteY5" fmla="*/ 977 h 10000"/>
                <a:gd name="connsiteX6" fmla="*/ 131 w 9820"/>
                <a:gd name="connsiteY6" fmla="*/ 1169 h 10000"/>
                <a:gd name="connsiteX7" fmla="*/ 561 w 9820"/>
                <a:gd name="connsiteY7" fmla="*/ 1860 h 10000"/>
                <a:gd name="connsiteX8" fmla="*/ 704 w 9820"/>
                <a:gd name="connsiteY8" fmla="*/ 2128 h 10000"/>
                <a:gd name="connsiteX9" fmla="*/ 475 w 9820"/>
                <a:gd name="connsiteY9" fmla="*/ 2474 h 10000"/>
                <a:gd name="connsiteX10" fmla="*/ 518 w 9820"/>
                <a:gd name="connsiteY10" fmla="*/ 2781 h 10000"/>
                <a:gd name="connsiteX11" fmla="*/ 446 w 9820"/>
                <a:gd name="connsiteY11" fmla="*/ 3037 h 10000"/>
                <a:gd name="connsiteX12" fmla="*/ 632 w 9820"/>
                <a:gd name="connsiteY12" fmla="*/ 3433 h 10000"/>
                <a:gd name="connsiteX13" fmla="*/ 289 w 9820"/>
                <a:gd name="connsiteY13" fmla="*/ 3894 h 10000"/>
                <a:gd name="connsiteX14" fmla="*/ 360 w 9820"/>
                <a:gd name="connsiteY14" fmla="*/ 4138 h 10000"/>
                <a:gd name="connsiteX15" fmla="*/ 332 w 9820"/>
                <a:gd name="connsiteY15" fmla="*/ 4381 h 10000"/>
                <a:gd name="connsiteX16" fmla="*/ 289 w 9820"/>
                <a:gd name="connsiteY16" fmla="*/ 4674 h 10000"/>
                <a:gd name="connsiteX17" fmla="*/ 504 w 9820"/>
                <a:gd name="connsiteY17" fmla="*/ 5008 h 10000"/>
                <a:gd name="connsiteX18" fmla="*/ 589 w 9820"/>
                <a:gd name="connsiteY18" fmla="*/ 5276 h 10000"/>
                <a:gd name="connsiteX19" fmla="*/ 289 w 9820"/>
                <a:gd name="connsiteY19" fmla="*/ 5648 h 10000"/>
                <a:gd name="connsiteX20" fmla="*/ 245 w 9820"/>
                <a:gd name="connsiteY20" fmla="*/ 5981 h 10000"/>
                <a:gd name="connsiteX21" fmla="*/ 504 w 9820"/>
                <a:gd name="connsiteY21" fmla="*/ 6326 h 10000"/>
                <a:gd name="connsiteX22" fmla="*/ 789 w 9820"/>
                <a:gd name="connsiteY22" fmla="*/ 7157 h 10000"/>
                <a:gd name="connsiteX23" fmla="*/ 1176 w 9820"/>
                <a:gd name="connsiteY23" fmla="*/ 7376 h 10000"/>
                <a:gd name="connsiteX24" fmla="*/ 1105 w 9820"/>
                <a:gd name="connsiteY24" fmla="*/ 7567 h 10000"/>
                <a:gd name="connsiteX25" fmla="*/ 1119 w 9820"/>
                <a:gd name="connsiteY25" fmla="*/ 7708 h 10000"/>
                <a:gd name="connsiteX26" fmla="*/ 1034 w 9820"/>
                <a:gd name="connsiteY26" fmla="*/ 7939 h 10000"/>
                <a:gd name="connsiteX27" fmla="*/ 1133 w 9820"/>
                <a:gd name="connsiteY27" fmla="*/ 8220 h 10000"/>
                <a:gd name="connsiteX28" fmla="*/ 1334 w 9820"/>
                <a:gd name="connsiteY28" fmla="*/ 8669 h 10000"/>
                <a:gd name="connsiteX29" fmla="*/ 1506 w 9820"/>
                <a:gd name="connsiteY29" fmla="*/ 9130 h 10000"/>
                <a:gd name="connsiteX30" fmla="*/ 1606 w 9820"/>
                <a:gd name="connsiteY30" fmla="*/ 9360 h 10000"/>
                <a:gd name="connsiteX31" fmla="*/ 1736 w 9820"/>
                <a:gd name="connsiteY31" fmla="*/ 9513 h 10000"/>
                <a:gd name="connsiteX32" fmla="*/ 1850 w 9820"/>
                <a:gd name="connsiteY32" fmla="*/ 9962 h 10000"/>
                <a:gd name="connsiteX33" fmla="*/ 2294 w 9820"/>
                <a:gd name="connsiteY33" fmla="*/ 9923 h 10000"/>
                <a:gd name="connsiteX34" fmla="*/ 2566 w 9820"/>
                <a:gd name="connsiteY34" fmla="*/ 9705 h 10000"/>
                <a:gd name="connsiteX35" fmla="*/ 2809 w 9820"/>
                <a:gd name="connsiteY35" fmla="*/ 9423 h 10000"/>
                <a:gd name="connsiteX36" fmla="*/ 2952 w 9820"/>
                <a:gd name="connsiteY36" fmla="*/ 9373 h 10000"/>
                <a:gd name="connsiteX37" fmla="*/ 2981 w 9820"/>
                <a:gd name="connsiteY37" fmla="*/ 9219 h 10000"/>
                <a:gd name="connsiteX38" fmla="*/ 3254 w 9820"/>
                <a:gd name="connsiteY38" fmla="*/ 9244 h 10000"/>
                <a:gd name="connsiteX39" fmla="*/ 3468 w 9820"/>
                <a:gd name="connsiteY39" fmla="*/ 9373 h 10000"/>
                <a:gd name="connsiteX40" fmla="*/ 3998 w 9820"/>
                <a:gd name="connsiteY40" fmla="*/ 9334 h 10000"/>
                <a:gd name="connsiteX41" fmla="*/ 4142 w 9820"/>
                <a:gd name="connsiteY41" fmla="*/ 9320 h 10000"/>
                <a:gd name="connsiteX42" fmla="*/ 4399 w 9820"/>
                <a:gd name="connsiteY42" fmla="*/ 9563 h 10000"/>
                <a:gd name="connsiteX43" fmla="*/ 4528 w 9820"/>
                <a:gd name="connsiteY43" fmla="*/ 9833 h 10000"/>
                <a:gd name="connsiteX44" fmla="*/ 4672 w 9820"/>
                <a:gd name="connsiteY44" fmla="*/ 9782 h 10000"/>
                <a:gd name="connsiteX45" fmla="*/ 4830 w 9820"/>
                <a:gd name="connsiteY45" fmla="*/ 9487 h 10000"/>
                <a:gd name="connsiteX46" fmla="*/ 5030 w 9820"/>
                <a:gd name="connsiteY46" fmla="*/ 9257 h 10000"/>
                <a:gd name="connsiteX47" fmla="*/ 5388 w 9820"/>
                <a:gd name="connsiteY47" fmla="*/ 9244 h 10000"/>
                <a:gd name="connsiteX48" fmla="*/ 5760 w 9820"/>
                <a:gd name="connsiteY48" fmla="*/ 9257 h 10000"/>
                <a:gd name="connsiteX49" fmla="*/ 5918 w 9820"/>
                <a:gd name="connsiteY49" fmla="*/ 9373 h 10000"/>
                <a:gd name="connsiteX50" fmla="*/ 6032 w 9820"/>
                <a:gd name="connsiteY50" fmla="*/ 8937 h 10000"/>
                <a:gd name="connsiteX51" fmla="*/ 6190 w 9820"/>
                <a:gd name="connsiteY51" fmla="*/ 8501 h 10000"/>
                <a:gd name="connsiteX52" fmla="*/ 6348 w 9820"/>
                <a:gd name="connsiteY52" fmla="*/ 7901 h 10000"/>
                <a:gd name="connsiteX53" fmla="*/ 6591 w 9820"/>
                <a:gd name="connsiteY53" fmla="*/ 7491 h 10000"/>
                <a:gd name="connsiteX54" fmla="*/ 7350 w 9820"/>
                <a:gd name="connsiteY54" fmla="*/ 7350 h 10000"/>
                <a:gd name="connsiteX55" fmla="*/ 7938 w 9820"/>
                <a:gd name="connsiteY55" fmla="*/ 7157 h 10000"/>
                <a:gd name="connsiteX56" fmla="*/ 8682 w 9820"/>
                <a:gd name="connsiteY56" fmla="*/ 7094 h 10000"/>
                <a:gd name="connsiteX57" fmla="*/ 9036 w 9820"/>
                <a:gd name="connsiteY57" fmla="*/ 7261 h 10000"/>
                <a:gd name="connsiteX58" fmla="*/ 9260 w 9820"/>
                <a:gd name="connsiteY58" fmla="*/ 6802 h 10000"/>
                <a:gd name="connsiteX59" fmla="*/ 9172 w 9820"/>
                <a:gd name="connsiteY59" fmla="*/ 6506 h 10000"/>
                <a:gd name="connsiteX60" fmla="*/ 9295 w 9820"/>
                <a:gd name="connsiteY60" fmla="*/ 6200 h 10000"/>
                <a:gd name="connsiteX61" fmla="*/ 9800 w 9820"/>
                <a:gd name="connsiteY61" fmla="*/ 5788 h 10000"/>
                <a:gd name="connsiteX62" fmla="*/ 9341 w 9820"/>
                <a:gd name="connsiteY62" fmla="*/ 5558 h 10000"/>
                <a:gd name="connsiteX63" fmla="*/ 9341 w 9820"/>
                <a:gd name="connsiteY63" fmla="*/ 4880 h 10000"/>
                <a:gd name="connsiteX64" fmla="*/ 7865 w 9820"/>
                <a:gd name="connsiteY64" fmla="*/ 4790 h 10000"/>
                <a:gd name="connsiteX65" fmla="*/ 7780 w 9820"/>
                <a:gd name="connsiteY65" fmla="*/ 4189 h 10000"/>
                <a:gd name="connsiteX66" fmla="*/ 7766 w 9820"/>
                <a:gd name="connsiteY66" fmla="*/ 4112 h 10000"/>
                <a:gd name="connsiteX67" fmla="*/ 7594 w 9820"/>
                <a:gd name="connsiteY67" fmla="*/ 3919 h 10000"/>
                <a:gd name="connsiteX68" fmla="*/ 7129 w 9820"/>
                <a:gd name="connsiteY68" fmla="*/ 3836 h 10000"/>
                <a:gd name="connsiteX69" fmla="*/ 7131 w 9820"/>
                <a:gd name="connsiteY69" fmla="*/ 3113 h 10000"/>
                <a:gd name="connsiteX70" fmla="*/ 6816 w 9820"/>
                <a:gd name="connsiteY70" fmla="*/ 2818 h 10000"/>
                <a:gd name="connsiteX71" fmla="*/ 5860 w 9820"/>
                <a:gd name="connsiteY71" fmla="*/ 2617 h 10000"/>
                <a:gd name="connsiteX72" fmla="*/ 5043 w 9820"/>
                <a:gd name="connsiteY72" fmla="*/ 2309 h 10000"/>
                <a:gd name="connsiteX73" fmla="*/ 4543 w 9820"/>
                <a:gd name="connsiteY73" fmla="*/ 1974 h 10000"/>
                <a:gd name="connsiteX74" fmla="*/ 3828 w 9820"/>
                <a:gd name="connsiteY74" fmla="*/ 1932 h 10000"/>
                <a:gd name="connsiteX75" fmla="*/ 3313 w 9820"/>
                <a:gd name="connsiteY75" fmla="*/ 1600 h 10000"/>
                <a:gd name="connsiteX76" fmla="*/ 2994 w 9820"/>
                <a:gd name="connsiteY76" fmla="*/ 1290 h 10000"/>
                <a:gd name="connsiteX77" fmla="*/ 2895 w 9820"/>
                <a:gd name="connsiteY77" fmla="*/ 764 h 10000"/>
                <a:gd name="connsiteX78" fmla="*/ 2786 w 9820"/>
                <a:gd name="connsiteY78" fmla="*/ 499 h 10000"/>
                <a:gd name="connsiteX79" fmla="*/ 2924 w 9820"/>
                <a:gd name="connsiteY79" fmla="*/ 104 h 10000"/>
                <a:gd name="connsiteX0" fmla="*/ 2978 w 10000"/>
                <a:gd name="connsiteY0" fmla="*/ 104 h 10000"/>
                <a:gd name="connsiteX1" fmla="*/ 2707 w 10000"/>
                <a:gd name="connsiteY1" fmla="*/ 1 h 10000"/>
                <a:gd name="connsiteX2" fmla="*/ 2219 w 10000"/>
                <a:gd name="connsiteY2" fmla="*/ 69 h 10000"/>
                <a:gd name="connsiteX3" fmla="*/ 1725 w 10000"/>
                <a:gd name="connsiteY3" fmla="*/ 229 h 10000"/>
                <a:gd name="connsiteX4" fmla="*/ 794 w 10000"/>
                <a:gd name="connsiteY4" fmla="*/ 609 h 10000"/>
                <a:gd name="connsiteX5" fmla="*/ 74 w 10000"/>
                <a:gd name="connsiteY5" fmla="*/ 977 h 10000"/>
                <a:gd name="connsiteX6" fmla="*/ 133 w 10000"/>
                <a:gd name="connsiteY6" fmla="*/ 1169 h 10000"/>
                <a:gd name="connsiteX7" fmla="*/ 571 w 10000"/>
                <a:gd name="connsiteY7" fmla="*/ 1860 h 10000"/>
                <a:gd name="connsiteX8" fmla="*/ 717 w 10000"/>
                <a:gd name="connsiteY8" fmla="*/ 2128 h 10000"/>
                <a:gd name="connsiteX9" fmla="*/ 484 w 10000"/>
                <a:gd name="connsiteY9" fmla="*/ 2474 h 10000"/>
                <a:gd name="connsiteX10" fmla="*/ 527 w 10000"/>
                <a:gd name="connsiteY10" fmla="*/ 2781 h 10000"/>
                <a:gd name="connsiteX11" fmla="*/ 454 w 10000"/>
                <a:gd name="connsiteY11" fmla="*/ 3037 h 10000"/>
                <a:gd name="connsiteX12" fmla="*/ 644 w 10000"/>
                <a:gd name="connsiteY12" fmla="*/ 3433 h 10000"/>
                <a:gd name="connsiteX13" fmla="*/ 294 w 10000"/>
                <a:gd name="connsiteY13" fmla="*/ 3894 h 10000"/>
                <a:gd name="connsiteX14" fmla="*/ 367 w 10000"/>
                <a:gd name="connsiteY14" fmla="*/ 4138 h 10000"/>
                <a:gd name="connsiteX15" fmla="*/ 338 w 10000"/>
                <a:gd name="connsiteY15" fmla="*/ 4381 h 10000"/>
                <a:gd name="connsiteX16" fmla="*/ 294 w 10000"/>
                <a:gd name="connsiteY16" fmla="*/ 4674 h 10000"/>
                <a:gd name="connsiteX17" fmla="*/ 513 w 10000"/>
                <a:gd name="connsiteY17" fmla="*/ 5008 h 10000"/>
                <a:gd name="connsiteX18" fmla="*/ 600 w 10000"/>
                <a:gd name="connsiteY18" fmla="*/ 5276 h 10000"/>
                <a:gd name="connsiteX19" fmla="*/ 294 w 10000"/>
                <a:gd name="connsiteY19" fmla="*/ 5648 h 10000"/>
                <a:gd name="connsiteX20" fmla="*/ 249 w 10000"/>
                <a:gd name="connsiteY20" fmla="*/ 5981 h 10000"/>
                <a:gd name="connsiteX21" fmla="*/ 513 w 10000"/>
                <a:gd name="connsiteY21" fmla="*/ 6326 h 10000"/>
                <a:gd name="connsiteX22" fmla="*/ 803 w 10000"/>
                <a:gd name="connsiteY22" fmla="*/ 7157 h 10000"/>
                <a:gd name="connsiteX23" fmla="*/ 1198 w 10000"/>
                <a:gd name="connsiteY23" fmla="*/ 7376 h 10000"/>
                <a:gd name="connsiteX24" fmla="*/ 1125 w 10000"/>
                <a:gd name="connsiteY24" fmla="*/ 7567 h 10000"/>
                <a:gd name="connsiteX25" fmla="*/ 1140 w 10000"/>
                <a:gd name="connsiteY25" fmla="*/ 7708 h 10000"/>
                <a:gd name="connsiteX26" fmla="*/ 1053 w 10000"/>
                <a:gd name="connsiteY26" fmla="*/ 7939 h 10000"/>
                <a:gd name="connsiteX27" fmla="*/ 1154 w 10000"/>
                <a:gd name="connsiteY27" fmla="*/ 8220 h 10000"/>
                <a:gd name="connsiteX28" fmla="*/ 1358 w 10000"/>
                <a:gd name="connsiteY28" fmla="*/ 8669 h 10000"/>
                <a:gd name="connsiteX29" fmla="*/ 1534 w 10000"/>
                <a:gd name="connsiteY29" fmla="*/ 9130 h 10000"/>
                <a:gd name="connsiteX30" fmla="*/ 1635 w 10000"/>
                <a:gd name="connsiteY30" fmla="*/ 9360 h 10000"/>
                <a:gd name="connsiteX31" fmla="*/ 1768 w 10000"/>
                <a:gd name="connsiteY31" fmla="*/ 9513 h 10000"/>
                <a:gd name="connsiteX32" fmla="*/ 1884 w 10000"/>
                <a:gd name="connsiteY32" fmla="*/ 9962 h 10000"/>
                <a:gd name="connsiteX33" fmla="*/ 2336 w 10000"/>
                <a:gd name="connsiteY33" fmla="*/ 9923 h 10000"/>
                <a:gd name="connsiteX34" fmla="*/ 2613 w 10000"/>
                <a:gd name="connsiteY34" fmla="*/ 9705 h 10000"/>
                <a:gd name="connsiteX35" fmla="*/ 2860 w 10000"/>
                <a:gd name="connsiteY35" fmla="*/ 9423 h 10000"/>
                <a:gd name="connsiteX36" fmla="*/ 3006 w 10000"/>
                <a:gd name="connsiteY36" fmla="*/ 9373 h 10000"/>
                <a:gd name="connsiteX37" fmla="*/ 3036 w 10000"/>
                <a:gd name="connsiteY37" fmla="*/ 9219 h 10000"/>
                <a:gd name="connsiteX38" fmla="*/ 3314 w 10000"/>
                <a:gd name="connsiteY38" fmla="*/ 9244 h 10000"/>
                <a:gd name="connsiteX39" fmla="*/ 3532 w 10000"/>
                <a:gd name="connsiteY39" fmla="*/ 9373 h 10000"/>
                <a:gd name="connsiteX40" fmla="*/ 4071 w 10000"/>
                <a:gd name="connsiteY40" fmla="*/ 9334 h 10000"/>
                <a:gd name="connsiteX41" fmla="*/ 4218 w 10000"/>
                <a:gd name="connsiteY41" fmla="*/ 9320 h 10000"/>
                <a:gd name="connsiteX42" fmla="*/ 4480 w 10000"/>
                <a:gd name="connsiteY42" fmla="*/ 9563 h 10000"/>
                <a:gd name="connsiteX43" fmla="*/ 4611 w 10000"/>
                <a:gd name="connsiteY43" fmla="*/ 9833 h 10000"/>
                <a:gd name="connsiteX44" fmla="*/ 4758 w 10000"/>
                <a:gd name="connsiteY44" fmla="*/ 9782 h 10000"/>
                <a:gd name="connsiteX45" fmla="*/ 4919 w 10000"/>
                <a:gd name="connsiteY45" fmla="*/ 9487 h 10000"/>
                <a:gd name="connsiteX46" fmla="*/ 5122 w 10000"/>
                <a:gd name="connsiteY46" fmla="*/ 9257 h 10000"/>
                <a:gd name="connsiteX47" fmla="*/ 5487 w 10000"/>
                <a:gd name="connsiteY47" fmla="*/ 9244 h 10000"/>
                <a:gd name="connsiteX48" fmla="*/ 5866 w 10000"/>
                <a:gd name="connsiteY48" fmla="*/ 9257 h 10000"/>
                <a:gd name="connsiteX49" fmla="*/ 6026 w 10000"/>
                <a:gd name="connsiteY49" fmla="*/ 9373 h 10000"/>
                <a:gd name="connsiteX50" fmla="*/ 6143 w 10000"/>
                <a:gd name="connsiteY50" fmla="*/ 8937 h 10000"/>
                <a:gd name="connsiteX51" fmla="*/ 6303 w 10000"/>
                <a:gd name="connsiteY51" fmla="*/ 8501 h 10000"/>
                <a:gd name="connsiteX52" fmla="*/ 6464 w 10000"/>
                <a:gd name="connsiteY52" fmla="*/ 7901 h 10000"/>
                <a:gd name="connsiteX53" fmla="*/ 6712 w 10000"/>
                <a:gd name="connsiteY53" fmla="*/ 7491 h 10000"/>
                <a:gd name="connsiteX54" fmla="*/ 7485 w 10000"/>
                <a:gd name="connsiteY54" fmla="*/ 7350 h 10000"/>
                <a:gd name="connsiteX55" fmla="*/ 8084 w 10000"/>
                <a:gd name="connsiteY55" fmla="*/ 7157 h 10000"/>
                <a:gd name="connsiteX56" fmla="*/ 8841 w 10000"/>
                <a:gd name="connsiteY56" fmla="*/ 7094 h 10000"/>
                <a:gd name="connsiteX57" fmla="*/ 9202 w 10000"/>
                <a:gd name="connsiteY57" fmla="*/ 7261 h 10000"/>
                <a:gd name="connsiteX58" fmla="*/ 9430 w 10000"/>
                <a:gd name="connsiteY58" fmla="*/ 6802 h 10000"/>
                <a:gd name="connsiteX59" fmla="*/ 9340 w 10000"/>
                <a:gd name="connsiteY59" fmla="*/ 6506 h 10000"/>
                <a:gd name="connsiteX60" fmla="*/ 9465 w 10000"/>
                <a:gd name="connsiteY60" fmla="*/ 6200 h 10000"/>
                <a:gd name="connsiteX61" fmla="*/ 9980 w 10000"/>
                <a:gd name="connsiteY61" fmla="*/ 5788 h 10000"/>
                <a:gd name="connsiteX62" fmla="*/ 9081 w 10000"/>
                <a:gd name="connsiteY62" fmla="*/ 5594 h 10000"/>
                <a:gd name="connsiteX63" fmla="*/ 9512 w 10000"/>
                <a:gd name="connsiteY63" fmla="*/ 4880 h 10000"/>
                <a:gd name="connsiteX64" fmla="*/ 8009 w 10000"/>
                <a:gd name="connsiteY64" fmla="*/ 4790 h 10000"/>
                <a:gd name="connsiteX65" fmla="*/ 7923 w 10000"/>
                <a:gd name="connsiteY65" fmla="*/ 4189 h 10000"/>
                <a:gd name="connsiteX66" fmla="*/ 7908 w 10000"/>
                <a:gd name="connsiteY66" fmla="*/ 4112 h 10000"/>
                <a:gd name="connsiteX67" fmla="*/ 7733 w 10000"/>
                <a:gd name="connsiteY67" fmla="*/ 3919 h 10000"/>
                <a:gd name="connsiteX68" fmla="*/ 7260 w 10000"/>
                <a:gd name="connsiteY68" fmla="*/ 3836 h 10000"/>
                <a:gd name="connsiteX69" fmla="*/ 7262 w 10000"/>
                <a:gd name="connsiteY69" fmla="*/ 3113 h 10000"/>
                <a:gd name="connsiteX70" fmla="*/ 6941 w 10000"/>
                <a:gd name="connsiteY70" fmla="*/ 2818 h 10000"/>
                <a:gd name="connsiteX71" fmla="*/ 5967 w 10000"/>
                <a:gd name="connsiteY71" fmla="*/ 2617 h 10000"/>
                <a:gd name="connsiteX72" fmla="*/ 5135 w 10000"/>
                <a:gd name="connsiteY72" fmla="*/ 2309 h 10000"/>
                <a:gd name="connsiteX73" fmla="*/ 4626 w 10000"/>
                <a:gd name="connsiteY73" fmla="*/ 1974 h 10000"/>
                <a:gd name="connsiteX74" fmla="*/ 3898 w 10000"/>
                <a:gd name="connsiteY74" fmla="*/ 1932 h 10000"/>
                <a:gd name="connsiteX75" fmla="*/ 3374 w 10000"/>
                <a:gd name="connsiteY75" fmla="*/ 1600 h 10000"/>
                <a:gd name="connsiteX76" fmla="*/ 3049 w 10000"/>
                <a:gd name="connsiteY76" fmla="*/ 1290 h 10000"/>
                <a:gd name="connsiteX77" fmla="*/ 2948 w 10000"/>
                <a:gd name="connsiteY77" fmla="*/ 764 h 10000"/>
                <a:gd name="connsiteX78" fmla="*/ 2837 w 10000"/>
                <a:gd name="connsiteY78" fmla="*/ 499 h 10000"/>
                <a:gd name="connsiteX79" fmla="*/ 2978 w 10000"/>
                <a:gd name="connsiteY79" fmla="*/ 104 h 10000"/>
                <a:gd name="connsiteX0" fmla="*/ 2978 w 10000"/>
                <a:gd name="connsiteY0" fmla="*/ 104 h 10000"/>
                <a:gd name="connsiteX1" fmla="*/ 2707 w 10000"/>
                <a:gd name="connsiteY1" fmla="*/ 1 h 10000"/>
                <a:gd name="connsiteX2" fmla="*/ 2219 w 10000"/>
                <a:gd name="connsiteY2" fmla="*/ 69 h 10000"/>
                <a:gd name="connsiteX3" fmla="*/ 1725 w 10000"/>
                <a:gd name="connsiteY3" fmla="*/ 229 h 10000"/>
                <a:gd name="connsiteX4" fmla="*/ 794 w 10000"/>
                <a:gd name="connsiteY4" fmla="*/ 609 h 10000"/>
                <a:gd name="connsiteX5" fmla="*/ 74 w 10000"/>
                <a:gd name="connsiteY5" fmla="*/ 977 h 10000"/>
                <a:gd name="connsiteX6" fmla="*/ 133 w 10000"/>
                <a:gd name="connsiteY6" fmla="*/ 1169 h 10000"/>
                <a:gd name="connsiteX7" fmla="*/ 571 w 10000"/>
                <a:gd name="connsiteY7" fmla="*/ 1860 h 10000"/>
                <a:gd name="connsiteX8" fmla="*/ 717 w 10000"/>
                <a:gd name="connsiteY8" fmla="*/ 2128 h 10000"/>
                <a:gd name="connsiteX9" fmla="*/ 484 w 10000"/>
                <a:gd name="connsiteY9" fmla="*/ 2474 h 10000"/>
                <a:gd name="connsiteX10" fmla="*/ 527 w 10000"/>
                <a:gd name="connsiteY10" fmla="*/ 2781 h 10000"/>
                <a:gd name="connsiteX11" fmla="*/ 454 w 10000"/>
                <a:gd name="connsiteY11" fmla="*/ 3037 h 10000"/>
                <a:gd name="connsiteX12" fmla="*/ 644 w 10000"/>
                <a:gd name="connsiteY12" fmla="*/ 3433 h 10000"/>
                <a:gd name="connsiteX13" fmla="*/ 294 w 10000"/>
                <a:gd name="connsiteY13" fmla="*/ 3894 h 10000"/>
                <a:gd name="connsiteX14" fmla="*/ 367 w 10000"/>
                <a:gd name="connsiteY14" fmla="*/ 4138 h 10000"/>
                <a:gd name="connsiteX15" fmla="*/ 338 w 10000"/>
                <a:gd name="connsiteY15" fmla="*/ 4381 h 10000"/>
                <a:gd name="connsiteX16" fmla="*/ 294 w 10000"/>
                <a:gd name="connsiteY16" fmla="*/ 4674 h 10000"/>
                <a:gd name="connsiteX17" fmla="*/ 513 w 10000"/>
                <a:gd name="connsiteY17" fmla="*/ 5008 h 10000"/>
                <a:gd name="connsiteX18" fmla="*/ 600 w 10000"/>
                <a:gd name="connsiteY18" fmla="*/ 5276 h 10000"/>
                <a:gd name="connsiteX19" fmla="*/ 294 w 10000"/>
                <a:gd name="connsiteY19" fmla="*/ 5648 h 10000"/>
                <a:gd name="connsiteX20" fmla="*/ 249 w 10000"/>
                <a:gd name="connsiteY20" fmla="*/ 5981 h 10000"/>
                <a:gd name="connsiteX21" fmla="*/ 513 w 10000"/>
                <a:gd name="connsiteY21" fmla="*/ 6326 h 10000"/>
                <a:gd name="connsiteX22" fmla="*/ 803 w 10000"/>
                <a:gd name="connsiteY22" fmla="*/ 7157 h 10000"/>
                <a:gd name="connsiteX23" fmla="*/ 1198 w 10000"/>
                <a:gd name="connsiteY23" fmla="*/ 7376 h 10000"/>
                <a:gd name="connsiteX24" fmla="*/ 1125 w 10000"/>
                <a:gd name="connsiteY24" fmla="*/ 7567 h 10000"/>
                <a:gd name="connsiteX25" fmla="*/ 1140 w 10000"/>
                <a:gd name="connsiteY25" fmla="*/ 7708 h 10000"/>
                <a:gd name="connsiteX26" fmla="*/ 1053 w 10000"/>
                <a:gd name="connsiteY26" fmla="*/ 7939 h 10000"/>
                <a:gd name="connsiteX27" fmla="*/ 1154 w 10000"/>
                <a:gd name="connsiteY27" fmla="*/ 8220 h 10000"/>
                <a:gd name="connsiteX28" fmla="*/ 1358 w 10000"/>
                <a:gd name="connsiteY28" fmla="*/ 8669 h 10000"/>
                <a:gd name="connsiteX29" fmla="*/ 1534 w 10000"/>
                <a:gd name="connsiteY29" fmla="*/ 9130 h 10000"/>
                <a:gd name="connsiteX30" fmla="*/ 1635 w 10000"/>
                <a:gd name="connsiteY30" fmla="*/ 9360 h 10000"/>
                <a:gd name="connsiteX31" fmla="*/ 1768 w 10000"/>
                <a:gd name="connsiteY31" fmla="*/ 9513 h 10000"/>
                <a:gd name="connsiteX32" fmla="*/ 1884 w 10000"/>
                <a:gd name="connsiteY32" fmla="*/ 9962 h 10000"/>
                <a:gd name="connsiteX33" fmla="*/ 2336 w 10000"/>
                <a:gd name="connsiteY33" fmla="*/ 9923 h 10000"/>
                <a:gd name="connsiteX34" fmla="*/ 2613 w 10000"/>
                <a:gd name="connsiteY34" fmla="*/ 9705 h 10000"/>
                <a:gd name="connsiteX35" fmla="*/ 2860 w 10000"/>
                <a:gd name="connsiteY35" fmla="*/ 9423 h 10000"/>
                <a:gd name="connsiteX36" fmla="*/ 3006 w 10000"/>
                <a:gd name="connsiteY36" fmla="*/ 9373 h 10000"/>
                <a:gd name="connsiteX37" fmla="*/ 3036 w 10000"/>
                <a:gd name="connsiteY37" fmla="*/ 9219 h 10000"/>
                <a:gd name="connsiteX38" fmla="*/ 3314 w 10000"/>
                <a:gd name="connsiteY38" fmla="*/ 9244 h 10000"/>
                <a:gd name="connsiteX39" fmla="*/ 3532 w 10000"/>
                <a:gd name="connsiteY39" fmla="*/ 9373 h 10000"/>
                <a:gd name="connsiteX40" fmla="*/ 4071 w 10000"/>
                <a:gd name="connsiteY40" fmla="*/ 9334 h 10000"/>
                <a:gd name="connsiteX41" fmla="*/ 4218 w 10000"/>
                <a:gd name="connsiteY41" fmla="*/ 9320 h 10000"/>
                <a:gd name="connsiteX42" fmla="*/ 4480 w 10000"/>
                <a:gd name="connsiteY42" fmla="*/ 9563 h 10000"/>
                <a:gd name="connsiteX43" fmla="*/ 4611 w 10000"/>
                <a:gd name="connsiteY43" fmla="*/ 9833 h 10000"/>
                <a:gd name="connsiteX44" fmla="*/ 4758 w 10000"/>
                <a:gd name="connsiteY44" fmla="*/ 9782 h 10000"/>
                <a:gd name="connsiteX45" fmla="*/ 4919 w 10000"/>
                <a:gd name="connsiteY45" fmla="*/ 9487 h 10000"/>
                <a:gd name="connsiteX46" fmla="*/ 5122 w 10000"/>
                <a:gd name="connsiteY46" fmla="*/ 9257 h 10000"/>
                <a:gd name="connsiteX47" fmla="*/ 5487 w 10000"/>
                <a:gd name="connsiteY47" fmla="*/ 9244 h 10000"/>
                <a:gd name="connsiteX48" fmla="*/ 5866 w 10000"/>
                <a:gd name="connsiteY48" fmla="*/ 9257 h 10000"/>
                <a:gd name="connsiteX49" fmla="*/ 6026 w 10000"/>
                <a:gd name="connsiteY49" fmla="*/ 9373 h 10000"/>
                <a:gd name="connsiteX50" fmla="*/ 6143 w 10000"/>
                <a:gd name="connsiteY50" fmla="*/ 8937 h 10000"/>
                <a:gd name="connsiteX51" fmla="*/ 6303 w 10000"/>
                <a:gd name="connsiteY51" fmla="*/ 8501 h 10000"/>
                <a:gd name="connsiteX52" fmla="*/ 6464 w 10000"/>
                <a:gd name="connsiteY52" fmla="*/ 7901 h 10000"/>
                <a:gd name="connsiteX53" fmla="*/ 6712 w 10000"/>
                <a:gd name="connsiteY53" fmla="*/ 7491 h 10000"/>
                <a:gd name="connsiteX54" fmla="*/ 7485 w 10000"/>
                <a:gd name="connsiteY54" fmla="*/ 7350 h 10000"/>
                <a:gd name="connsiteX55" fmla="*/ 8084 w 10000"/>
                <a:gd name="connsiteY55" fmla="*/ 7157 h 10000"/>
                <a:gd name="connsiteX56" fmla="*/ 8841 w 10000"/>
                <a:gd name="connsiteY56" fmla="*/ 7094 h 10000"/>
                <a:gd name="connsiteX57" fmla="*/ 9202 w 10000"/>
                <a:gd name="connsiteY57" fmla="*/ 7261 h 10000"/>
                <a:gd name="connsiteX58" fmla="*/ 9430 w 10000"/>
                <a:gd name="connsiteY58" fmla="*/ 6802 h 10000"/>
                <a:gd name="connsiteX59" fmla="*/ 9340 w 10000"/>
                <a:gd name="connsiteY59" fmla="*/ 6506 h 10000"/>
                <a:gd name="connsiteX60" fmla="*/ 9465 w 10000"/>
                <a:gd name="connsiteY60" fmla="*/ 6200 h 10000"/>
                <a:gd name="connsiteX61" fmla="*/ 9980 w 10000"/>
                <a:gd name="connsiteY61" fmla="*/ 5788 h 10000"/>
                <a:gd name="connsiteX62" fmla="*/ 9081 w 10000"/>
                <a:gd name="connsiteY62" fmla="*/ 5594 h 10000"/>
                <a:gd name="connsiteX63" fmla="*/ 8856 w 10000"/>
                <a:gd name="connsiteY63" fmla="*/ 4916 h 10000"/>
                <a:gd name="connsiteX64" fmla="*/ 8009 w 10000"/>
                <a:gd name="connsiteY64" fmla="*/ 4790 h 10000"/>
                <a:gd name="connsiteX65" fmla="*/ 7923 w 10000"/>
                <a:gd name="connsiteY65" fmla="*/ 4189 h 10000"/>
                <a:gd name="connsiteX66" fmla="*/ 7908 w 10000"/>
                <a:gd name="connsiteY66" fmla="*/ 4112 h 10000"/>
                <a:gd name="connsiteX67" fmla="*/ 7733 w 10000"/>
                <a:gd name="connsiteY67" fmla="*/ 3919 h 10000"/>
                <a:gd name="connsiteX68" fmla="*/ 7260 w 10000"/>
                <a:gd name="connsiteY68" fmla="*/ 3836 h 10000"/>
                <a:gd name="connsiteX69" fmla="*/ 7262 w 10000"/>
                <a:gd name="connsiteY69" fmla="*/ 3113 h 10000"/>
                <a:gd name="connsiteX70" fmla="*/ 6941 w 10000"/>
                <a:gd name="connsiteY70" fmla="*/ 2818 h 10000"/>
                <a:gd name="connsiteX71" fmla="*/ 5967 w 10000"/>
                <a:gd name="connsiteY71" fmla="*/ 2617 h 10000"/>
                <a:gd name="connsiteX72" fmla="*/ 5135 w 10000"/>
                <a:gd name="connsiteY72" fmla="*/ 2309 h 10000"/>
                <a:gd name="connsiteX73" fmla="*/ 4626 w 10000"/>
                <a:gd name="connsiteY73" fmla="*/ 1974 h 10000"/>
                <a:gd name="connsiteX74" fmla="*/ 3898 w 10000"/>
                <a:gd name="connsiteY74" fmla="*/ 1932 h 10000"/>
                <a:gd name="connsiteX75" fmla="*/ 3374 w 10000"/>
                <a:gd name="connsiteY75" fmla="*/ 1600 h 10000"/>
                <a:gd name="connsiteX76" fmla="*/ 3049 w 10000"/>
                <a:gd name="connsiteY76" fmla="*/ 1290 h 10000"/>
                <a:gd name="connsiteX77" fmla="*/ 2948 w 10000"/>
                <a:gd name="connsiteY77" fmla="*/ 764 h 10000"/>
                <a:gd name="connsiteX78" fmla="*/ 2837 w 10000"/>
                <a:gd name="connsiteY78" fmla="*/ 499 h 10000"/>
                <a:gd name="connsiteX79" fmla="*/ 2978 w 10000"/>
                <a:gd name="connsiteY79" fmla="*/ 104 h 10000"/>
                <a:gd name="connsiteX0" fmla="*/ 2978 w 9465"/>
                <a:gd name="connsiteY0" fmla="*/ 104 h 10000"/>
                <a:gd name="connsiteX1" fmla="*/ 2707 w 9465"/>
                <a:gd name="connsiteY1" fmla="*/ 1 h 10000"/>
                <a:gd name="connsiteX2" fmla="*/ 2219 w 9465"/>
                <a:gd name="connsiteY2" fmla="*/ 69 h 10000"/>
                <a:gd name="connsiteX3" fmla="*/ 1725 w 9465"/>
                <a:gd name="connsiteY3" fmla="*/ 229 h 10000"/>
                <a:gd name="connsiteX4" fmla="*/ 794 w 9465"/>
                <a:gd name="connsiteY4" fmla="*/ 609 h 10000"/>
                <a:gd name="connsiteX5" fmla="*/ 74 w 9465"/>
                <a:gd name="connsiteY5" fmla="*/ 977 h 10000"/>
                <a:gd name="connsiteX6" fmla="*/ 133 w 9465"/>
                <a:gd name="connsiteY6" fmla="*/ 1169 h 10000"/>
                <a:gd name="connsiteX7" fmla="*/ 571 w 9465"/>
                <a:gd name="connsiteY7" fmla="*/ 1860 h 10000"/>
                <a:gd name="connsiteX8" fmla="*/ 717 w 9465"/>
                <a:gd name="connsiteY8" fmla="*/ 2128 h 10000"/>
                <a:gd name="connsiteX9" fmla="*/ 484 w 9465"/>
                <a:gd name="connsiteY9" fmla="*/ 2474 h 10000"/>
                <a:gd name="connsiteX10" fmla="*/ 527 w 9465"/>
                <a:gd name="connsiteY10" fmla="*/ 2781 h 10000"/>
                <a:gd name="connsiteX11" fmla="*/ 454 w 9465"/>
                <a:gd name="connsiteY11" fmla="*/ 3037 h 10000"/>
                <a:gd name="connsiteX12" fmla="*/ 644 w 9465"/>
                <a:gd name="connsiteY12" fmla="*/ 3433 h 10000"/>
                <a:gd name="connsiteX13" fmla="*/ 294 w 9465"/>
                <a:gd name="connsiteY13" fmla="*/ 3894 h 10000"/>
                <a:gd name="connsiteX14" fmla="*/ 367 w 9465"/>
                <a:gd name="connsiteY14" fmla="*/ 4138 h 10000"/>
                <a:gd name="connsiteX15" fmla="*/ 338 w 9465"/>
                <a:gd name="connsiteY15" fmla="*/ 4381 h 10000"/>
                <a:gd name="connsiteX16" fmla="*/ 294 w 9465"/>
                <a:gd name="connsiteY16" fmla="*/ 4674 h 10000"/>
                <a:gd name="connsiteX17" fmla="*/ 513 w 9465"/>
                <a:gd name="connsiteY17" fmla="*/ 5008 h 10000"/>
                <a:gd name="connsiteX18" fmla="*/ 600 w 9465"/>
                <a:gd name="connsiteY18" fmla="*/ 5276 h 10000"/>
                <a:gd name="connsiteX19" fmla="*/ 294 w 9465"/>
                <a:gd name="connsiteY19" fmla="*/ 5648 h 10000"/>
                <a:gd name="connsiteX20" fmla="*/ 249 w 9465"/>
                <a:gd name="connsiteY20" fmla="*/ 5981 h 10000"/>
                <a:gd name="connsiteX21" fmla="*/ 513 w 9465"/>
                <a:gd name="connsiteY21" fmla="*/ 6326 h 10000"/>
                <a:gd name="connsiteX22" fmla="*/ 803 w 9465"/>
                <a:gd name="connsiteY22" fmla="*/ 7157 h 10000"/>
                <a:gd name="connsiteX23" fmla="*/ 1198 w 9465"/>
                <a:gd name="connsiteY23" fmla="*/ 7376 h 10000"/>
                <a:gd name="connsiteX24" fmla="*/ 1125 w 9465"/>
                <a:gd name="connsiteY24" fmla="*/ 7567 h 10000"/>
                <a:gd name="connsiteX25" fmla="*/ 1140 w 9465"/>
                <a:gd name="connsiteY25" fmla="*/ 7708 h 10000"/>
                <a:gd name="connsiteX26" fmla="*/ 1053 w 9465"/>
                <a:gd name="connsiteY26" fmla="*/ 7939 h 10000"/>
                <a:gd name="connsiteX27" fmla="*/ 1154 w 9465"/>
                <a:gd name="connsiteY27" fmla="*/ 8220 h 10000"/>
                <a:gd name="connsiteX28" fmla="*/ 1358 w 9465"/>
                <a:gd name="connsiteY28" fmla="*/ 8669 h 10000"/>
                <a:gd name="connsiteX29" fmla="*/ 1534 w 9465"/>
                <a:gd name="connsiteY29" fmla="*/ 9130 h 10000"/>
                <a:gd name="connsiteX30" fmla="*/ 1635 w 9465"/>
                <a:gd name="connsiteY30" fmla="*/ 9360 h 10000"/>
                <a:gd name="connsiteX31" fmla="*/ 1768 w 9465"/>
                <a:gd name="connsiteY31" fmla="*/ 9513 h 10000"/>
                <a:gd name="connsiteX32" fmla="*/ 1884 w 9465"/>
                <a:gd name="connsiteY32" fmla="*/ 9962 h 10000"/>
                <a:gd name="connsiteX33" fmla="*/ 2336 w 9465"/>
                <a:gd name="connsiteY33" fmla="*/ 9923 h 10000"/>
                <a:gd name="connsiteX34" fmla="*/ 2613 w 9465"/>
                <a:gd name="connsiteY34" fmla="*/ 9705 h 10000"/>
                <a:gd name="connsiteX35" fmla="*/ 2860 w 9465"/>
                <a:gd name="connsiteY35" fmla="*/ 9423 h 10000"/>
                <a:gd name="connsiteX36" fmla="*/ 3006 w 9465"/>
                <a:gd name="connsiteY36" fmla="*/ 9373 h 10000"/>
                <a:gd name="connsiteX37" fmla="*/ 3036 w 9465"/>
                <a:gd name="connsiteY37" fmla="*/ 9219 h 10000"/>
                <a:gd name="connsiteX38" fmla="*/ 3314 w 9465"/>
                <a:gd name="connsiteY38" fmla="*/ 9244 h 10000"/>
                <a:gd name="connsiteX39" fmla="*/ 3532 w 9465"/>
                <a:gd name="connsiteY39" fmla="*/ 9373 h 10000"/>
                <a:gd name="connsiteX40" fmla="*/ 4071 w 9465"/>
                <a:gd name="connsiteY40" fmla="*/ 9334 h 10000"/>
                <a:gd name="connsiteX41" fmla="*/ 4218 w 9465"/>
                <a:gd name="connsiteY41" fmla="*/ 9320 h 10000"/>
                <a:gd name="connsiteX42" fmla="*/ 4480 w 9465"/>
                <a:gd name="connsiteY42" fmla="*/ 9563 h 10000"/>
                <a:gd name="connsiteX43" fmla="*/ 4611 w 9465"/>
                <a:gd name="connsiteY43" fmla="*/ 9833 h 10000"/>
                <a:gd name="connsiteX44" fmla="*/ 4758 w 9465"/>
                <a:gd name="connsiteY44" fmla="*/ 9782 h 10000"/>
                <a:gd name="connsiteX45" fmla="*/ 4919 w 9465"/>
                <a:gd name="connsiteY45" fmla="*/ 9487 h 10000"/>
                <a:gd name="connsiteX46" fmla="*/ 5122 w 9465"/>
                <a:gd name="connsiteY46" fmla="*/ 9257 h 10000"/>
                <a:gd name="connsiteX47" fmla="*/ 5487 w 9465"/>
                <a:gd name="connsiteY47" fmla="*/ 9244 h 10000"/>
                <a:gd name="connsiteX48" fmla="*/ 5866 w 9465"/>
                <a:gd name="connsiteY48" fmla="*/ 9257 h 10000"/>
                <a:gd name="connsiteX49" fmla="*/ 6026 w 9465"/>
                <a:gd name="connsiteY49" fmla="*/ 9373 h 10000"/>
                <a:gd name="connsiteX50" fmla="*/ 6143 w 9465"/>
                <a:gd name="connsiteY50" fmla="*/ 8937 h 10000"/>
                <a:gd name="connsiteX51" fmla="*/ 6303 w 9465"/>
                <a:gd name="connsiteY51" fmla="*/ 8501 h 10000"/>
                <a:gd name="connsiteX52" fmla="*/ 6464 w 9465"/>
                <a:gd name="connsiteY52" fmla="*/ 7901 h 10000"/>
                <a:gd name="connsiteX53" fmla="*/ 6712 w 9465"/>
                <a:gd name="connsiteY53" fmla="*/ 7491 h 10000"/>
                <a:gd name="connsiteX54" fmla="*/ 7485 w 9465"/>
                <a:gd name="connsiteY54" fmla="*/ 7350 h 10000"/>
                <a:gd name="connsiteX55" fmla="*/ 8084 w 9465"/>
                <a:gd name="connsiteY55" fmla="*/ 7157 h 10000"/>
                <a:gd name="connsiteX56" fmla="*/ 8841 w 9465"/>
                <a:gd name="connsiteY56" fmla="*/ 7094 h 10000"/>
                <a:gd name="connsiteX57" fmla="*/ 9202 w 9465"/>
                <a:gd name="connsiteY57" fmla="*/ 7261 h 10000"/>
                <a:gd name="connsiteX58" fmla="*/ 9430 w 9465"/>
                <a:gd name="connsiteY58" fmla="*/ 6802 h 10000"/>
                <a:gd name="connsiteX59" fmla="*/ 9340 w 9465"/>
                <a:gd name="connsiteY59" fmla="*/ 6506 h 10000"/>
                <a:gd name="connsiteX60" fmla="*/ 9465 w 9465"/>
                <a:gd name="connsiteY60" fmla="*/ 6200 h 10000"/>
                <a:gd name="connsiteX61" fmla="*/ 9081 w 9465"/>
                <a:gd name="connsiteY61" fmla="*/ 5594 h 10000"/>
                <a:gd name="connsiteX62" fmla="*/ 8856 w 9465"/>
                <a:gd name="connsiteY62" fmla="*/ 4916 h 10000"/>
                <a:gd name="connsiteX63" fmla="*/ 8009 w 9465"/>
                <a:gd name="connsiteY63" fmla="*/ 4790 h 10000"/>
                <a:gd name="connsiteX64" fmla="*/ 7923 w 9465"/>
                <a:gd name="connsiteY64" fmla="*/ 4189 h 10000"/>
                <a:gd name="connsiteX65" fmla="*/ 7908 w 9465"/>
                <a:gd name="connsiteY65" fmla="*/ 4112 h 10000"/>
                <a:gd name="connsiteX66" fmla="*/ 7733 w 9465"/>
                <a:gd name="connsiteY66" fmla="*/ 3919 h 10000"/>
                <a:gd name="connsiteX67" fmla="*/ 7260 w 9465"/>
                <a:gd name="connsiteY67" fmla="*/ 3836 h 10000"/>
                <a:gd name="connsiteX68" fmla="*/ 7262 w 9465"/>
                <a:gd name="connsiteY68" fmla="*/ 3113 h 10000"/>
                <a:gd name="connsiteX69" fmla="*/ 6941 w 9465"/>
                <a:gd name="connsiteY69" fmla="*/ 2818 h 10000"/>
                <a:gd name="connsiteX70" fmla="*/ 5967 w 9465"/>
                <a:gd name="connsiteY70" fmla="*/ 2617 h 10000"/>
                <a:gd name="connsiteX71" fmla="*/ 5135 w 9465"/>
                <a:gd name="connsiteY71" fmla="*/ 2309 h 10000"/>
                <a:gd name="connsiteX72" fmla="*/ 4626 w 9465"/>
                <a:gd name="connsiteY72" fmla="*/ 1974 h 10000"/>
                <a:gd name="connsiteX73" fmla="*/ 3898 w 9465"/>
                <a:gd name="connsiteY73" fmla="*/ 1932 h 10000"/>
                <a:gd name="connsiteX74" fmla="*/ 3374 w 9465"/>
                <a:gd name="connsiteY74" fmla="*/ 1600 h 10000"/>
                <a:gd name="connsiteX75" fmla="*/ 3049 w 9465"/>
                <a:gd name="connsiteY75" fmla="*/ 1290 h 10000"/>
                <a:gd name="connsiteX76" fmla="*/ 2948 w 9465"/>
                <a:gd name="connsiteY76" fmla="*/ 764 h 10000"/>
                <a:gd name="connsiteX77" fmla="*/ 2837 w 9465"/>
                <a:gd name="connsiteY77" fmla="*/ 499 h 10000"/>
                <a:gd name="connsiteX78" fmla="*/ 2978 w 9465"/>
                <a:gd name="connsiteY78" fmla="*/ 104 h 10000"/>
                <a:gd name="connsiteX0" fmla="*/ 3146 w 10000"/>
                <a:gd name="connsiteY0" fmla="*/ 104 h 10000"/>
                <a:gd name="connsiteX1" fmla="*/ 2860 w 10000"/>
                <a:gd name="connsiteY1" fmla="*/ 1 h 10000"/>
                <a:gd name="connsiteX2" fmla="*/ 2344 w 10000"/>
                <a:gd name="connsiteY2" fmla="*/ 69 h 10000"/>
                <a:gd name="connsiteX3" fmla="*/ 1823 w 10000"/>
                <a:gd name="connsiteY3" fmla="*/ 229 h 10000"/>
                <a:gd name="connsiteX4" fmla="*/ 839 w 10000"/>
                <a:gd name="connsiteY4" fmla="*/ 609 h 10000"/>
                <a:gd name="connsiteX5" fmla="*/ 78 w 10000"/>
                <a:gd name="connsiteY5" fmla="*/ 977 h 10000"/>
                <a:gd name="connsiteX6" fmla="*/ 141 w 10000"/>
                <a:gd name="connsiteY6" fmla="*/ 1169 h 10000"/>
                <a:gd name="connsiteX7" fmla="*/ 603 w 10000"/>
                <a:gd name="connsiteY7" fmla="*/ 1860 h 10000"/>
                <a:gd name="connsiteX8" fmla="*/ 758 w 10000"/>
                <a:gd name="connsiteY8" fmla="*/ 2128 h 10000"/>
                <a:gd name="connsiteX9" fmla="*/ 511 w 10000"/>
                <a:gd name="connsiteY9" fmla="*/ 2474 h 10000"/>
                <a:gd name="connsiteX10" fmla="*/ 557 w 10000"/>
                <a:gd name="connsiteY10" fmla="*/ 2781 h 10000"/>
                <a:gd name="connsiteX11" fmla="*/ 480 w 10000"/>
                <a:gd name="connsiteY11" fmla="*/ 3037 h 10000"/>
                <a:gd name="connsiteX12" fmla="*/ 680 w 10000"/>
                <a:gd name="connsiteY12" fmla="*/ 3433 h 10000"/>
                <a:gd name="connsiteX13" fmla="*/ 311 w 10000"/>
                <a:gd name="connsiteY13" fmla="*/ 3894 h 10000"/>
                <a:gd name="connsiteX14" fmla="*/ 388 w 10000"/>
                <a:gd name="connsiteY14" fmla="*/ 4138 h 10000"/>
                <a:gd name="connsiteX15" fmla="*/ 357 w 10000"/>
                <a:gd name="connsiteY15" fmla="*/ 4381 h 10000"/>
                <a:gd name="connsiteX16" fmla="*/ 311 w 10000"/>
                <a:gd name="connsiteY16" fmla="*/ 4674 h 10000"/>
                <a:gd name="connsiteX17" fmla="*/ 542 w 10000"/>
                <a:gd name="connsiteY17" fmla="*/ 5008 h 10000"/>
                <a:gd name="connsiteX18" fmla="*/ 634 w 10000"/>
                <a:gd name="connsiteY18" fmla="*/ 5276 h 10000"/>
                <a:gd name="connsiteX19" fmla="*/ 311 w 10000"/>
                <a:gd name="connsiteY19" fmla="*/ 5648 h 10000"/>
                <a:gd name="connsiteX20" fmla="*/ 263 w 10000"/>
                <a:gd name="connsiteY20" fmla="*/ 5981 h 10000"/>
                <a:gd name="connsiteX21" fmla="*/ 542 w 10000"/>
                <a:gd name="connsiteY21" fmla="*/ 6326 h 10000"/>
                <a:gd name="connsiteX22" fmla="*/ 848 w 10000"/>
                <a:gd name="connsiteY22" fmla="*/ 7157 h 10000"/>
                <a:gd name="connsiteX23" fmla="*/ 1266 w 10000"/>
                <a:gd name="connsiteY23" fmla="*/ 7376 h 10000"/>
                <a:gd name="connsiteX24" fmla="*/ 1189 w 10000"/>
                <a:gd name="connsiteY24" fmla="*/ 7567 h 10000"/>
                <a:gd name="connsiteX25" fmla="*/ 1204 w 10000"/>
                <a:gd name="connsiteY25" fmla="*/ 7708 h 10000"/>
                <a:gd name="connsiteX26" fmla="*/ 1113 w 10000"/>
                <a:gd name="connsiteY26" fmla="*/ 7939 h 10000"/>
                <a:gd name="connsiteX27" fmla="*/ 1219 w 10000"/>
                <a:gd name="connsiteY27" fmla="*/ 8220 h 10000"/>
                <a:gd name="connsiteX28" fmla="*/ 1673 w 10000"/>
                <a:gd name="connsiteY28" fmla="*/ 8651 h 10000"/>
                <a:gd name="connsiteX29" fmla="*/ 1621 w 10000"/>
                <a:gd name="connsiteY29" fmla="*/ 9130 h 10000"/>
                <a:gd name="connsiteX30" fmla="*/ 1727 w 10000"/>
                <a:gd name="connsiteY30" fmla="*/ 9360 h 10000"/>
                <a:gd name="connsiteX31" fmla="*/ 1868 w 10000"/>
                <a:gd name="connsiteY31" fmla="*/ 9513 h 10000"/>
                <a:gd name="connsiteX32" fmla="*/ 1990 w 10000"/>
                <a:gd name="connsiteY32" fmla="*/ 9962 h 10000"/>
                <a:gd name="connsiteX33" fmla="*/ 2468 w 10000"/>
                <a:gd name="connsiteY33" fmla="*/ 9923 h 10000"/>
                <a:gd name="connsiteX34" fmla="*/ 2761 w 10000"/>
                <a:gd name="connsiteY34" fmla="*/ 9705 h 10000"/>
                <a:gd name="connsiteX35" fmla="*/ 3022 w 10000"/>
                <a:gd name="connsiteY35" fmla="*/ 9423 h 10000"/>
                <a:gd name="connsiteX36" fmla="*/ 3176 w 10000"/>
                <a:gd name="connsiteY36" fmla="*/ 9373 h 10000"/>
                <a:gd name="connsiteX37" fmla="*/ 3208 w 10000"/>
                <a:gd name="connsiteY37" fmla="*/ 9219 h 10000"/>
                <a:gd name="connsiteX38" fmla="*/ 3501 w 10000"/>
                <a:gd name="connsiteY38" fmla="*/ 9244 h 10000"/>
                <a:gd name="connsiteX39" fmla="*/ 3732 w 10000"/>
                <a:gd name="connsiteY39" fmla="*/ 9373 h 10000"/>
                <a:gd name="connsiteX40" fmla="*/ 4301 w 10000"/>
                <a:gd name="connsiteY40" fmla="*/ 9334 h 10000"/>
                <a:gd name="connsiteX41" fmla="*/ 4456 w 10000"/>
                <a:gd name="connsiteY41" fmla="*/ 9320 h 10000"/>
                <a:gd name="connsiteX42" fmla="*/ 4733 w 10000"/>
                <a:gd name="connsiteY42" fmla="*/ 9563 h 10000"/>
                <a:gd name="connsiteX43" fmla="*/ 4872 w 10000"/>
                <a:gd name="connsiteY43" fmla="*/ 9833 h 10000"/>
                <a:gd name="connsiteX44" fmla="*/ 5027 w 10000"/>
                <a:gd name="connsiteY44" fmla="*/ 9782 h 10000"/>
                <a:gd name="connsiteX45" fmla="*/ 5197 w 10000"/>
                <a:gd name="connsiteY45" fmla="*/ 9487 h 10000"/>
                <a:gd name="connsiteX46" fmla="*/ 5412 w 10000"/>
                <a:gd name="connsiteY46" fmla="*/ 9257 h 10000"/>
                <a:gd name="connsiteX47" fmla="*/ 5797 w 10000"/>
                <a:gd name="connsiteY47" fmla="*/ 9244 h 10000"/>
                <a:gd name="connsiteX48" fmla="*/ 6198 w 10000"/>
                <a:gd name="connsiteY48" fmla="*/ 9257 h 10000"/>
                <a:gd name="connsiteX49" fmla="*/ 6367 w 10000"/>
                <a:gd name="connsiteY49" fmla="*/ 9373 h 10000"/>
                <a:gd name="connsiteX50" fmla="*/ 6490 w 10000"/>
                <a:gd name="connsiteY50" fmla="*/ 8937 h 10000"/>
                <a:gd name="connsiteX51" fmla="*/ 6659 w 10000"/>
                <a:gd name="connsiteY51" fmla="*/ 8501 h 10000"/>
                <a:gd name="connsiteX52" fmla="*/ 6829 w 10000"/>
                <a:gd name="connsiteY52" fmla="*/ 7901 h 10000"/>
                <a:gd name="connsiteX53" fmla="*/ 7091 w 10000"/>
                <a:gd name="connsiteY53" fmla="*/ 7491 h 10000"/>
                <a:gd name="connsiteX54" fmla="*/ 7908 w 10000"/>
                <a:gd name="connsiteY54" fmla="*/ 7350 h 10000"/>
                <a:gd name="connsiteX55" fmla="*/ 8541 w 10000"/>
                <a:gd name="connsiteY55" fmla="*/ 7157 h 10000"/>
                <a:gd name="connsiteX56" fmla="*/ 9341 w 10000"/>
                <a:gd name="connsiteY56" fmla="*/ 7094 h 10000"/>
                <a:gd name="connsiteX57" fmla="*/ 9722 w 10000"/>
                <a:gd name="connsiteY57" fmla="*/ 7261 h 10000"/>
                <a:gd name="connsiteX58" fmla="*/ 9963 w 10000"/>
                <a:gd name="connsiteY58" fmla="*/ 6802 h 10000"/>
                <a:gd name="connsiteX59" fmla="*/ 9868 w 10000"/>
                <a:gd name="connsiteY59" fmla="*/ 6506 h 10000"/>
                <a:gd name="connsiteX60" fmla="*/ 10000 w 10000"/>
                <a:gd name="connsiteY60" fmla="*/ 6200 h 10000"/>
                <a:gd name="connsiteX61" fmla="*/ 9594 w 10000"/>
                <a:gd name="connsiteY61" fmla="*/ 5594 h 10000"/>
                <a:gd name="connsiteX62" fmla="*/ 9357 w 10000"/>
                <a:gd name="connsiteY62" fmla="*/ 4916 h 10000"/>
                <a:gd name="connsiteX63" fmla="*/ 8462 w 10000"/>
                <a:gd name="connsiteY63" fmla="*/ 4790 h 10000"/>
                <a:gd name="connsiteX64" fmla="*/ 8371 w 10000"/>
                <a:gd name="connsiteY64" fmla="*/ 4189 h 10000"/>
                <a:gd name="connsiteX65" fmla="*/ 8355 w 10000"/>
                <a:gd name="connsiteY65" fmla="*/ 4112 h 10000"/>
                <a:gd name="connsiteX66" fmla="*/ 8170 w 10000"/>
                <a:gd name="connsiteY66" fmla="*/ 3919 h 10000"/>
                <a:gd name="connsiteX67" fmla="*/ 7670 w 10000"/>
                <a:gd name="connsiteY67" fmla="*/ 3836 h 10000"/>
                <a:gd name="connsiteX68" fmla="*/ 7672 w 10000"/>
                <a:gd name="connsiteY68" fmla="*/ 3113 h 10000"/>
                <a:gd name="connsiteX69" fmla="*/ 7333 w 10000"/>
                <a:gd name="connsiteY69" fmla="*/ 2818 h 10000"/>
                <a:gd name="connsiteX70" fmla="*/ 6304 w 10000"/>
                <a:gd name="connsiteY70" fmla="*/ 2617 h 10000"/>
                <a:gd name="connsiteX71" fmla="*/ 5425 w 10000"/>
                <a:gd name="connsiteY71" fmla="*/ 2309 h 10000"/>
                <a:gd name="connsiteX72" fmla="*/ 4887 w 10000"/>
                <a:gd name="connsiteY72" fmla="*/ 1974 h 10000"/>
                <a:gd name="connsiteX73" fmla="*/ 4118 w 10000"/>
                <a:gd name="connsiteY73" fmla="*/ 1932 h 10000"/>
                <a:gd name="connsiteX74" fmla="*/ 3565 w 10000"/>
                <a:gd name="connsiteY74" fmla="*/ 1600 h 10000"/>
                <a:gd name="connsiteX75" fmla="*/ 3221 w 10000"/>
                <a:gd name="connsiteY75" fmla="*/ 1290 h 10000"/>
                <a:gd name="connsiteX76" fmla="*/ 3115 w 10000"/>
                <a:gd name="connsiteY76" fmla="*/ 764 h 10000"/>
                <a:gd name="connsiteX77" fmla="*/ 2997 w 10000"/>
                <a:gd name="connsiteY77" fmla="*/ 499 h 10000"/>
                <a:gd name="connsiteX78" fmla="*/ 3146 w 10000"/>
                <a:gd name="connsiteY78" fmla="*/ 104 h 10000"/>
                <a:gd name="connsiteX0" fmla="*/ 3146 w 10000"/>
                <a:gd name="connsiteY0" fmla="*/ 104 h 10000"/>
                <a:gd name="connsiteX1" fmla="*/ 2860 w 10000"/>
                <a:gd name="connsiteY1" fmla="*/ 1 h 10000"/>
                <a:gd name="connsiteX2" fmla="*/ 2344 w 10000"/>
                <a:gd name="connsiteY2" fmla="*/ 69 h 10000"/>
                <a:gd name="connsiteX3" fmla="*/ 1823 w 10000"/>
                <a:gd name="connsiteY3" fmla="*/ 229 h 10000"/>
                <a:gd name="connsiteX4" fmla="*/ 839 w 10000"/>
                <a:gd name="connsiteY4" fmla="*/ 609 h 10000"/>
                <a:gd name="connsiteX5" fmla="*/ 78 w 10000"/>
                <a:gd name="connsiteY5" fmla="*/ 977 h 10000"/>
                <a:gd name="connsiteX6" fmla="*/ 141 w 10000"/>
                <a:gd name="connsiteY6" fmla="*/ 1169 h 10000"/>
                <a:gd name="connsiteX7" fmla="*/ 603 w 10000"/>
                <a:gd name="connsiteY7" fmla="*/ 1860 h 10000"/>
                <a:gd name="connsiteX8" fmla="*/ 758 w 10000"/>
                <a:gd name="connsiteY8" fmla="*/ 2128 h 10000"/>
                <a:gd name="connsiteX9" fmla="*/ 511 w 10000"/>
                <a:gd name="connsiteY9" fmla="*/ 2474 h 10000"/>
                <a:gd name="connsiteX10" fmla="*/ 557 w 10000"/>
                <a:gd name="connsiteY10" fmla="*/ 2781 h 10000"/>
                <a:gd name="connsiteX11" fmla="*/ 480 w 10000"/>
                <a:gd name="connsiteY11" fmla="*/ 3037 h 10000"/>
                <a:gd name="connsiteX12" fmla="*/ 680 w 10000"/>
                <a:gd name="connsiteY12" fmla="*/ 3433 h 10000"/>
                <a:gd name="connsiteX13" fmla="*/ 311 w 10000"/>
                <a:gd name="connsiteY13" fmla="*/ 3894 h 10000"/>
                <a:gd name="connsiteX14" fmla="*/ 388 w 10000"/>
                <a:gd name="connsiteY14" fmla="*/ 4138 h 10000"/>
                <a:gd name="connsiteX15" fmla="*/ 357 w 10000"/>
                <a:gd name="connsiteY15" fmla="*/ 4381 h 10000"/>
                <a:gd name="connsiteX16" fmla="*/ 311 w 10000"/>
                <a:gd name="connsiteY16" fmla="*/ 4674 h 10000"/>
                <a:gd name="connsiteX17" fmla="*/ 542 w 10000"/>
                <a:gd name="connsiteY17" fmla="*/ 5008 h 10000"/>
                <a:gd name="connsiteX18" fmla="*/ 634 w 10000"/>
                <a:gd name="connsiteY18" fmla="*/ 5276 h 10000"/>
                <a:gd name="connsiteX19" fmla="*/ 311 w 10000"/>
                <a:gd name="connsiteY19" fmla="*/ 5648 h 10000"/>
                <a:gd name="connsiteX20" fmla="*/ 263 w 10000"/>
                <a:gd name="connsiteY20" fmla="*/ 5981 h 10000"/>
                <a:gd name="connsiteX21" fmla="*/ 542 w 10000"/>
                <a:gd name="connsiteY21" fmla="*/ 6326 h 10000"/>
                <a:gd name="connsiteX22" fmla="*/ 848 w 10000"/>
                <a:gd name="connsiteY22" fmla="*/ 7157 h 10000"/>
                <a:gd name="connsiteX23" fmla="*/ 1266 w 10000"/>
                <a:gd name="connsiteY23" fmla="*/ 7376 h 10000"/>
                <a:gd name="connsiteX24" fmla="*/ 1189 w 10000"/>
                <a:gd name="connsiteY24" fmla="*/ 7567 h 10000"/>
                <a:gd name="connsiteX25" fmla="*/ 1204 w 10000"/>
                <a:gd name="connsiteY25" fmla="*/ 7708 h 10000"/>
                <a:gd name="connsiteX26" fmla="*/ 1113 w 10000"/>
                <a:gd name="connsiteY26" fmla="*/ 7939 h 10000"/>
                <a:gd name="connsiteX27" fmla="*/ 1219 w 10000"/>
                <a:gd name="connsiteY27" fmla="*/ 8220 h 10000"/>
                <a:gd name="connsiteX28" fmla="*/ 1673 w 10000"/>
                <a:gd name="connsiteY28" fmla="*/ 8651 h 10000"/>
                <a:gd name="connsiteX29" fmla="*/ 1903 w 10000"/>
                <a:gd name="connsiteY29" fmla="*/ 9166 h 10000"/>
                <a:gd name="connsiteX30" fmla="*/ 1727 w 10000"/>
                <a:gd name="connsiteY30" fmla="*/ 9360 h 10000"/>
                <a:gd name="connsiteX31" fmla="*/ 1868 w 10000"/>
                <a:gd name="connsiteY31" fmla="*/ 9513 h 10000"/>
                <a:gd name="connsiteX32" fmla="*/ 1990 w 10000"/>
                <a:gd name="connsiteY32" fmla="*/ 9962 h 10000"/>
                <a:gd name="connsiteX33" fmla="*/ 2468 w 10000"/>
                <a:gd name="connsiteY33" fmla="*/ 9923 h 10000"/>
                <a:gd name="connsiteX34" fmla="*/ 2761 w 10000"/>
                <a:gd name="connsiteY34" fmla="*/ 9705 h 10000"/>
                <a:gd name="connsiteX35" fmla="*/ 3022 w 10000"/>
                <a:gd name="connsiteY35" fmla="*/ 9423 h 10000"/>
                <a:gd name="connsiteX36" fmla="*/ 3176 w 10000"/>
                <a:gd name="connsiteY36" fmla="*/ 9373 h 10000"/>
                <a:gd name="connsiteX37" fmla="*/ 3208 w 10000"/>
                <a:gd name="connsiteY37" fmla="*/ 9219 h 10000"/>
                <a:gd name="connsiteX38" fmla="*/ 3501 w 10000"/>
                <a:gd name="connsiteY38" fmla="*/ 9244 h 10000"/>
                <a:gd name="connsiteX39" fmla="*/ 3732 w 10000"/>
                <a:gd name="connsiteY39" fmla="*/ 9373 h 10000"/>
                <a:gd name="connsiteX40" fmla="*/ 4301 w 10000"/>
                <a:gd name="connsiteY40" fmla="*/ 9334 h 10000"/>
                <a:gd name="connsiteX41" fmla="*/ 4456 w 10000"/>
                <a:gd name="connsiteY41" fmla="*/ 9320 h 10000"/>
                <a:gd name="connsiteX42" fmla="*/ 4733 w 10000"/>
                <a:gd name="connsiteY42" fmla="*/ 9563 h 10000"/>
                <a:gd name="connsiteX43" fmla="*/ 4872 w 10000"/>
                <a:gd name="connsiteY43" fmla="*/ 9833 h 10000"/>
                <a:gd name="connsiteX44" fmla="*/ 5027 w 10000"/>
                <a:gd name="connsiteY44" fmla="*/ 9782 h 10000"/>
                <a:gd name="connsiteX45" fmla="*/ 5197 w 10000"/>
                <a:gd name="connsiteY45" fmla="*/ 9487 h 10000"/>
                <a:gd name="connsiteX46" fmla="*/ 5412 w 10000"/>
                <a:gd name="connsiteY46" fmla="*/ 9257 h 10000"/>
                <a:gd name="connsiteX47" fmla="*/ 5797 w 10000"/>
                <a:gd name="connsiteY47" fmla="*/ 9244 h 10000"/>
                <a:gd name="connsiteX48" fmla="*/ 6198 w 10000"/>
                <a:gd name="connsiteY48" fmla="*/ 9257 h 10000"/>
                <a:gd name="connsiteX49" fmla="*/ 6367 w 10000"/>
                <a:gd name="connsiteY49" fmla="*/ 9373 h 10000"/>
                <a:gd name="connsiteX50" fmla="*/ 6490 w 10000"/>
                <a:gd name="connsiteY50" fmla="*/ 8937 h 10000"/>
                <a:gd name="connsiteX51" fmla="*/ 6659 w 10000"/>
                <a:gd name="connsiteY51" fmla="*/ 8501 h 10000"/>
                <a:gd name="connsiteX52" fmla="*/ 6829 w 10000"/>
                <a:gd name="connsiteY52" fmla="*/ 7901 h 10000"/>
                <a:gd name="connsiteX53" fmla="*/ 7091 w 10000"/>
                <a:gd name="connsiteY53" fmla="*/ 7491 h 10000"/>
                <a:gd name="connsiteX54" fmla="*/ 7908 w 10000"/>
                <a:gd name="connsiteY54" fmla="*/ 7350 h 10000"/>
                <a:gd name="connsiteX55" fmla="*/ 8541 w 10000"/>
                <a:gd name="connsiteY55" fmla="*/ 7157 h 10000"/>
                <a:gd name="connsiteX56" fmla="*/ 9341 w 10000"/>
                <a:gd name="connsiteY56" fmla="*/ 7094 h 10000"/>
                <a:gd name="connsiteX57" fmla="*/ 9722 w 10000"/>
                <a:gd name="connsiteY57" fmla="*/ 7261 h 10000"/>
                <a:gd name="connsiteX58" fmla="*/ 9963 w 10000"/>
                <a:gd name="connsiteY58" fmla="*/ 6802 h 10000"/>
                <a:gd name="connsiteX59" fmla="*/ 9868 w 10000"/>
                <a:gd name="connsiteY59" fmla="*/ 6506 h 10000"/>
                <a:gd name="connsiteX60" fmla="*/ 10000 w 10000"/>
                <a:gd name="connsiteY60" fmla="*/ 6200 h 10000"/>
                <a:gd name="connsiteX61" fmla="*/ 9594 w 10000"/>
                <a:gd name="connsiteY61" fmla="*/ 5594 h 10000"/>
                <a:gd name="connsiteX62" fmla="*/ 9357 w 10000"/>
                <a:gd name="connsiteY62" fmla="*/ 4916 h 10000"/>
                <a:gd name="connsiteX63" fmla="*/ 8462 w 10000"/>
                <a:gd name="connsiteY63" fmla="*/ 4790 h 10000"/>
                <a:gd name="connsiteX64" fmla="*/ 8371 w 10000"/>
                <a:gd name="connsiteY64" fmla="*/ 4189 h 10000"/>
                <a:gd name="connsiteX65" fmla="*/ 8355 w 10000"/>
                <a:gd name="connsiteY65" fmla="*/ 4112 h 10000"/>
                <a:gd name="connsiteX66" fmla="*/ 8170 w 10000"/>
                <a:gd name="connsiteY66" fmla="*/ 3919 h 10000"/>
                <a:gd name="connsiteX67" fmla="*/ 7670 w 10000"/>
                <a:gd name="connsiteY67" fmla="*/ 3836 h 10000"/>
                <a:gd name="connsiteX68" fmla="*/ 7672 w 10000"/>
                <a:gd name="connsiteY68" fmla="*/ 3113 h 10000"/>
                <a:gd name="connsiteX69" fmla="*/ 7333 w 10000"/>
                <a:gd name="connsiteY69" fmla="*/ 2818 h 10000"/>
                <a:gd name="connsiteX70" fmla="*/ 6304 w 10000"/>
                <a:gd name="connsiteY70" fmla="*/ 2617 h 10000"/>
                <a:gd name="connsiteX71" fmla="*/ 5425 w 10000"/>
                <a:gd name="connsiteY71" fmla="*/ 2309 h 10000"/>
                <a:gd name="connsiteX72" fmla="*/ 4887 w 10000"/>
                <a:gd name="connsiteY72" fmla="*/ 1974 h 10000"/>
                <a:gd name="connsiteX73" fmla="*/ 4118 w 10000"/>
                <a:gd name="connsiteY73" fmla="*/ 1932 h 10000"/>
                <a:gd name="connsiteX74" fmla="*/ 3565 w 10000"/>
                <a:gd name="connsiteY74" fmla="*/ 1600 h 10000"/>
                <a:gd name="connsiteX75" fmla="*/ 3221 w 10000"/>
                <a:gd name="connsiteY75" fmla="*/ 1290 h 10000"/>
                <a:gd name="connsiteX76" fmla="*/ 3115 w 10000"/>
                <a:gd name="connsiteY76" fmla="*/ 764 h 10000"/>
                <a:gd name="connsiteX77" fmla="*/ 2997 w 10000"/>
                <a:gd name="connsiteY77" fmla="*/ 499 h 10000"/>
                <a:gd name="connsiteX78" fmla="*/ 3146 w 10000"/>
                <a:gd name="connsiteY78" fmla="*/ 104 h 10000"/>
                <a:gd name="connsiteX0" fmla="*/ 3146 w 10000"/>
                <a:gd name="connsiteY0" fmla="*/ 104 h 9977"/>
                <a:gd name="connsiteX1" fmla="*/ 2860 w 10000"/>
                <a:gd name="connsiteY1" fmla="*/ 1 h 9977"/>
                <a:gd name="connsiteX2" fmla="*/ 2344 w 10000"/>
                <a:gd name="connsiteY2" fmla="*/ 69 h 9977"/>
                <a:gd name="connsiteX3" fmla="*/ 1823 w 10000"/>
                <a:gd name="connsiteY3" fmla="*/ 229 h 9977"/>
                <a:gd name="connsiteX4" fmla="*/ 839 w 10000"/>
                <a:gd name="connsiteY4" fmla="*/ 609 h 9977"/>
                <a:gd name="connsiteX5" fmla="*/ 78 w 10000"/>
                <a:gd name="connsiteY5" fmla="*/ 977 h 9977"/>
                <a:gd name="connsiteX6" fmla="*/ 141 w 10000"/>
                <a:gd name="connsiteY6" fmla="*/ 1169 h 9977"/>
                <a:gd name="connsiteX7" fmla="*/ 603 w 10000"/>
                <a:gd name="connsiteY7" fmla="*/ 1860 h 9977"/>
                <a:gd name="connsiteX8" fmla="*/ 758 w 10000"/>
                <a:gd name="connsiteY8" fmla="*/ 2128 h 9977"/>
                <a:gd name="connsiteX9" fmla="*/ 511 w 10000"/>
                <a:gd name="connsiteY9" fmla="*/ 2474 h 9977"/>
                <a:gd name="connsiteX10" fmla="*/ 557 w 10000"/>
                <a:gd name="connsiteY10" fmla="*/ 2781 h 9977"/>
                <a:gd name="connsiteX11" fmla="*/ 480 w 10000"/>
                <a:gd name="connsiteY11" fmla="*/ 3037 h 9977"/>
                <a:gd name="connsiteX12" fmla="*/ 680 w 10000"/>
                <a:gd name="connsiteY12" fmla="*/ 3433 h 9977"/>
                <a:gd name="connsiteX13" fmla="*/ 311 w 10000"/>
                <a:gd name="connsiteY13" fmla="*/ 3894 h 9977"/>
                <a:gd name="connsiteX14" fmla="*/ 388 w 10000"/>
                <a:gd name="connsiteY14" fmla="*/ 4138 h 9977"/>
                <a:gd name="connsiteX15" fmla="*/ 357 w 10000"/>
                <a:gd name="connsiteY15" fmla="*/ 4381 h 9977"/>
                <a:gd name="connsiteX16" fmla="*/ 311 w 10000"/>
                <a:gd name="connsiteY16" fmla="*/ 4674 h 9977"/>
                <a:gd name="connsiteX17" fmla="*/ 542 w 10000"/>
                <a:gd name="connsiteY17" fmla="*/ 5008 h 9977"/>
                <a:gd name="connsiteX18" fmla="*/ 634 w 10000"/>
                <a:gd name="connsiteY18" fmla="*/ 5276 h 9977"/>
                <a:gd name="connsiteX19" fmla="*/ 311 w 10000"/>
                <a:gd name="connsiteY19" fmla="*/ 5648 h 9977"/>
                <a:gd name="connsiteX20" fmla="*/ 263 w 10000"/>
                <a:gd name="connsiteY20" fmla="*/ 5981 h 9977"/>
                <a:gd name="connsiteX21" fmla="*/ 542 w 10000"/>
                <a:gd name="connsiteY21" fmla="*/ 6326 h 9977"/>
                <a:gd name="connsiteX22" fmla="*/ 848 w 10000"/>
                <a:gd name="connsiteY22" fmla="*/ 7157 h 9977"/>
                <a:gd name="connsiteX23" fmla="*/ 1266 w 10000"/>
                <a:gd name="connsiteY23" fmla="*/ 7376 h 9977"/>
                <a:gd name="connsiteX24" fmla="*/ 1189 w 10000"/>
                <a:gd name="connsiteY24" fmla="*/ 7567 h 9977"/>
                <a:gd name="connsiteX25" fmla="*/ 1204 w 10000"/>
                <a:gd name="connsiteY25" fmla="*/ 7708 h 9977"/>
                <a:gd name="connsiteX26" fmla="*/ 1113 w 10000"/>
                <a:gd name="connsiteY26" fmla="*/ 7939 h 9977"/>
                <a:gd name="connsiteX27" fmla="*/ 1219 w 10000"/>
                <a:gd name="connsiteY27" fmla="*/ 8220 h 9977"/>
                <a:gd name="connsiteX28" fmla="*/ 1673 w 10000"/>
                <a:gd name="connsiteY28" fmla="*/ 8651 h 9977"/>
                <a:gd name="connsiteX29" fmla="*/ 1903 w 10000"/>
                <a:gd name="connsiteY29" fmla="*/ 9166 h 9977"/>
                <a:gd name="connsiteX30" fmla="*/ 1727 w 10000"/>
                <a:gd name="connsiteY30" fmla="*/ 9360 h 9977"/>
                <a:gd name="connsiteX31" fmla="*/ 1868 w 10000"/>
                <a:gd name="connsiteY31" fmla="*/ 9513 h 9977"/>
                <a:gd name="connsiteX32" fmla="*/ 2272 w 10000"/>
                <a:gd name="connsiteY32" fmla="*/ 9926 h 9977"/>
                <a:gd name="connsiteX33" fmla="*/ 2468 w 10000"/>
                <a:gd name="connsiteY33" fmla="*/ 9923 h 9977"/>
                <a:gd name="connsiteX34" fmla="*/ 2761 w 10000"/>
                <a:gd name="connsiteY34" fmla="*/ 9705 h 9977"/>
                <a:gd name="connsiteX35" fmla="*/ 3022 w 10000"/>
                <a:gd name="connsiteY35" fmla="*/ 9423 h 9977"/>
                <a:gd name="connsiteX36" fmla="*/ 3176 w 10000"/>
                <a:gd name="connsiteY36" fmla="*/ 9373 h 9977"/>
                <a:gd name="connsiteX37" fmla="*/ 3208 w 10000"/>
                <a:gd name="connsiteY37" fmla="*/ 9219 h 9977"/>
                <a:gd name="connsiteX38" fmla="*/ 3501 w 10000"/>
                <a:gd name="connsiteY38" fmla="*/ 9244 h 9977"/>
                <a:gd name="connsiteX39" fmla="*/ 3732 w 10000"/>
                <a:gd name="connsiteY39" fmla="*/ 9373 h 9977"/>
                <a:gd name="connsiteX40" fmla="*/ 4301 w 10000"/>
                <a:gd name="connsiteY40" fmla="*/ 9334 h 9977"/>
                <a:gd name="connsiteX41" fmla="*/ 4456 w 10000"/>
                <a:gd name="connsiteY41" fmla="*/ 9320 h 9977"/>
                <a:gd name="connsiteX42" fmla="*/ 4733 w 10000"/>
                <a:gd name="connsiteY42" fmla="*/ 9563 h 9977"/>
                <a:gd name="connsiteX43" fmla="*/ 4872 w 10000"/>
                <a:gd name="connsiteY43" fmla="*/ 9833 h 9977"/>
                <a:gd name="connsiteX44" fmla="*/ 5027 w 10000"/>
                <a:gd name="connsiteY44" fmla="*/ 9782 h 9977"/>
                <a:gd name="connsiteX45" fmla="*/ 5197 w 10000"/>
                <a:gd name="connsiteY45" fmla="*/ 9487 h 9977"/>
                <a:gd name="connsiteX46" fmla="*/ 5412 w 10000"/>
                <a:gd name="connsiteY46" fmla="*/ 9257 h 9977"/>
                <a:gd name="connsiteX47" fmla="*/ 5797 w 10000"/>
                <a:gd name="connsiteY47" fmla="*/ 9244 h 9977"/>
                <a:gd name="connsiteX48" fmla="*/ 6198 w 10000"/>
                <a:gd name="connsiteY48" fmla="*/ 9257 h 9977"/>
                <a:gd name="connsiteX49" fmla="*/ 6367 w 10000"/>
                <a:gd name="connsiteY49" fmla="*/ 9373 h 9977"/>
                <a:gd name="connsiteX50" fmla="*/ 6490 w 10000"/>
                <a:gd name="connsiteY50" fmla="*/ 8937 h 9977"/>
                <a:gd name="connsiteX51" fmla="*/ 6659 w 10000"/>
                <a:gd name="connsiteY51" fmla="*/ 8501 h 9977"/>
                <a:gd name="connsiteX52" fmla="*/ 6829 w 10000"/>
                <a:gd name="connsiteY52" fmla="*/ 7901 h 9977"/>
                <a:gd name="connsiteX53" fmla="*/ 7091 w 10000"/>
                <a:gd name="connsiteY53" fmla="*/ 7491 h 9977"/>
                <a:gd name="connsiteX54" fmla="*/ 7908 w 10000"/>
                <a:gd name="connsiteY54" fmla="*/ 7350 h 9977"/>
                <a:gd name="connsiteX55" fmla="*/ 8541 w 10000"/>
                <a:gd name="connsiteY55" fmla="*/ 7157 h 9977"/>
                <a:gd name="connsiteX56" fmla="*/ 9341 w 10000"/>
                <a:gd name="connsiteY56" fmla="*/ 7094 h 9977"/>
                <a:gd name="connsiteX57" fmla="*/ 9722 w 10000"/>
                <a:gd name="connsiteY57" fmla="*/ 7261 h 9977"/>
                <a:gd name="connsiteX58" fmla="*/ 9963 w 10000"/>
                <a:gd name="connsiteY58" fmla="*/ 6802 h 9977"/>
                <a:gd name="connsiteX59" fmla="*/ 9868 w 10000"/>
                <a:gd name="connsiteY59" fmla="*/ 6506 h 9977"/>
                <a:gd name="connsiteX60" fmla="*/ 10000 w 10000"/>
                <a:gd name="connsiteY60" fmla="*/ 6200 h 9977"/>
                <a:gd name="connsiteX61" fmla="*/ 9594 w 10000"/>
                <a:gd name="connsiteY61" fmla="*/ 5594 h 9977"/>
                <a:gd name="connsiteX62" fmla="*/ 9357 w 10000"/>
                <a:gd name="connsiteY62" fmla="*/ 4916 h 9977"/>
                <a:gd name="connsiteX63" fmla="*/ 8462 w 10000"/>
                <a:gd name="connsiteY63" fmla="*/ 4790 h 9977"/>
                <a:gd name="connsiteX64" fmla="*/ 8371 w 10000"/>
                <a:gd name="connsiteY64" fmla="*/ 4189 h 9977"/>
                <a:gd name="connsiteX65" fmla="*/ 8355 w 10000"/>
                <a:gd name="connsiteY65" fmla="*/ 4112 h 9977"/>
                <a:gd name="connsiteX66" fmla="*/ 8170 w 10000"/>
                <a:gd name="connsiteY66" fmla="*/ 3919 h 9977"/>
                <a:gd name="connsiteX67" fmla="*/ 7670 w 10000"/>
                <a:gd name="connsiteY67" fmla="*/ 3836 h 9977"/>
                <a:gd name="connsiteX68" fmla="*/ 7672 w 10000"/>
                <a:gd name="connsiteY68" fmla="*/ 3113 h 9977"/>
                <a:gd name="connsiteX69" fmla="*/ 7333 w 10000"/>
                <a:gd name="connsiteY69" fmla="*/ 2818 h 9977"/>
                <a:gd name="connsiteX70" fmla="*/ 6304 w 10000"/>
                <a:gd name="connsiteY70" fmla="*/ 2617 h 9977"/>
                <a:gd name="connsiteX71" fmla="*/ 5425 w 10000"/>
                <a:gd name="connsiteY71" fmla="*/ 2309 h 9977"/>
                <a:gd name="connsiteX72" fmla="*/ 4887 w 10000"/>
                <a:gd name="connsiteY72" fmla="*/ 1974 h 9977"/>
                <a:gd name="connsiteX73" fmla="*/ 4118 w 10000"/>
                <a:gd name="connsiteY73" fmla="*/ 1932 h 9977"/>
                <a:gd name="connsiteX74" fmla="*/ 3565 w 10000"/>
                <a:gd name="connsiteY74" fmla="*/ 1600 h 9977"/>
                <a:gd name="connsiteX75" fmla="*/ 3221 w 10000"/>
                <a:gd name="connsiteY75" fmla="*/ 1290 h 9977"/>
                <a:gd name="connsiteX76" fmla="*/ 3115 w 10000"/>
                <a:gd name="connsiteY76" fmla="*/ 764 h 9977"/>
                <a:gd name="connsiteX77" fmla="*/ 2997 w 10000"/>
                <a:gd name="connsiteY77" fmla="*/ 499 h 9977"/>
                <a:gd name="connsiteX78" fmla="*/ 3146 w 10000"/>
                <a:gd name="connsiteY78" fmla="*/ 104 h 9977"/>
                <a:gd name="connsiteX0" fmla="*/ 3146 w 10000"/>
                <a:gd name="connsiteY0" fmla="*/ 104 h 10000"/>
                <a:gd name="connsiteX1" fmla="*/ 2860 w 10000"/>
                <a:gd name="connsiteY1" fmla="*/ 1 h 10000"/>
                <a:gd name="connsiteX2" fmla="*/ 2344 w 10000"/>
                <a:gd name="connsiteY2" fmla="*/ 69 h 10000"/>
                <a:gd name="connsiteX3" fmla="*/ 1823 w 10000"/>
                <a:gd name="connsiteY3" fmla="*/ 230 h 10000"/>
                <a:gd name="connsiteX4" fmla="*/ 839 w 10000"/>
                <a:gd name="connsiteY4" fmla="*/ 610 h 10000"/>
                <a:gd name="connsiteX5" fmla="*/ 78 w 10000"/>
                <a:gd name="connsiteY5" fmla="*/ 979 h 10000"/>
                <a:gd name="connsiteX6" fmla="*/ 141 w 10000"/>
                <a:gd name="connsiteY6" fmla="*/ 1172 h 10000"/>
                <a:gd name="connsiteX7" fmla="*/ 603 w 10000"/>
                <a:gd name="connsiteY7" fmla="*/ 1864 h 10000"/>
                <a:gd name="connsiteX8" fmla="*/ 758 w 10000"/>
                <a:gd name="connsiteY8" fmla="*/ 2133 h 10000"/>
                <a:gd name="connsiteX9" fmla="*/ 511 w 10000"/>
                <a:gd name="connsiteY9" fmla="*/ 2480 h 10000"/>
                <a:gd name="connsiteX10" fmla="*/ 557 w 10000"/>
                <a:gd name="connsiteY10" fmla="*/ 2787 h 10000"/>
                <a:gd name="connsiteX11" fmla="*/ 480 w 10000"/>
                <a:gd name="connsiteY11" fmla="*/ 3044 h 10000"/>
                <a:gd name="connsiteX12" fmla="*/ 680 w 10000"/>
                <a:gd name="connsiteY12" fmla="*/ 3441 h 10000"/>
                <a:gd name="connsiteX13" fmla="*/ 311 w 10000"/>
                <a:gd name="connsiteY13" fmla="*/ 3903 h 10000"/>
                <a:gd name="connsiteX14" fmla="*/ 388 w 10000"/>
                <a:gd name="connsiteY14" fmla="*/ 4148 h 10000"/>
                <a:gd name="connsiteX15" fmla="*/ 357 w 10000"/>
                <a:gd name="connsiteY15" fmla="*/ 4391 h 10000"/>
                <a:gd name="connsiteX16" fmla="*/ 311 w 10000"/>
                <a:gd name="connsiteY16" fmla="*/ 4685 h 10000"/>
                <a:gd name="connsiteX17" fmla="*/ 542 w 10000"/>
                <a:gd name="connsiteY17" fmla="*/ 5020 h 10000"/>
                <a:gd name="connsiteX18" fmla="*/ 634 w 10000"/>
                <a:gd name="connsiteY18" fmla="*/ 5288 h 10000"/>
                <a:gd name="connsiteX19" fmla="*/ 311 w 10000"/>
                <a:gd name="connsiteY19" fmla="*/ 5661 h 10000"/>
                <a:gd name="connsiteX20" fmla="*/ 263 w 10000"/>
                <a:gd name="connsiteY20" fmla="*/ 5995 h 10000"/>
                <a:gd name="connsiteX21" fmla="*/ 542 w 10000"/>
                <a:gd name="connsiteY21" fmla="*/ 6341 h 10000"/>
                <a:gd name="connsiteX22" fmla="*/ 848 w 10000"/>
                <a:gd name="connsiteY22" fmla="*/ 7173 h 10000"/>
                <a:gd name="connsiteX23" fmla="*/ 1266 w 10000"/>
                <a:gd name="connsiteY23" fmla="*/ 7393 h 10000"/>
                <a:gd name="connsiteX24" fmla="*/ 1189 w 10000"/>
                <a:gd name="connsiteY24" fmla="*/ 7584 h 10000"/>
                <a:gd name="connsiteX25" fmla="*/ 1204 w 10000"/>
                <a:gd name="connsiteY25" fmla="*/ 7726 h 10000"/>
                <a:gd name="connsiteX26" fmla="*/ 1113 w 10000"/>
                <a:gd name="connsiteY26" fmla="*/ 7957 h 10000"/>
                <a:gd name="connsiteX27" fmla="*/ 1219 w 10000"/>
                <a:gd name="connsiteY27" fmla="*/ 8239 h 10000"/>
                <a:gd name="connsiteX28" fmla="*/ 1673 w 10000"/>
                <a:gd name="connsiteY28" fmla="*/ 8671 h 10000"/>
                <a:gd name="connsiteX29" fmla="*/ 1903 w 10000"/>
                <a:gd name="connsiteY29" fmla="*/ 9187 h 10000"/>
                <a:gd name="connsiteX30" fmla="*/ 1727 w 10000"/>
                <a:gd name="connsiteY30" fmla="*/ 9382 h 10000"/>
                <a:gd name="connsiteX31" fmla="*/ 1868 w 10000"/>
                <a:gd name="connsiteY31" fmla="*/ 9535 h 10000"/>
                <a:gd name="connsiteX32" fmla="*/ 2272 w 10000"/>
                <a:gd name="connsiteY32" fmla="*/ 9949 h 10000"/>
                <a:gd name="connsiteX33" fmla="*/ 2468 w 10000"/>
                <a:gd name="connsiteY33" fmla="*/ 9946 h 10000"/>
                <a:gd name="connsiteX34" fmla="*/ 2761 w 10000"/>
                <a:gd name="connsiteY34" fmla="*/ 9727 h 10000"/>
                <a:gd name="connsiteX35" fmla="*/ 3022 w 10000"/>
                <a:gd name="connsiteY35" fmla="*/ 9445 h 10000"/>
                <a:gd name="connsiteX36" fmla="*/ 3176 w 10000"/>
                <a:gd name="connsiteY36" fmla="*/ 9395 h 10000"/>
                <a:gd name="connsiteX37" fmla="*/ 3208 w 10000"/>
                <a:gd name="connsiteY37" fmla="*/ 9240 h 10000"/>
                <a:gd name="connsiteX38" fmla="*/ 3501 w 10000"/>
                <a:gd name="connsiteY38" fmla="*/ 9265 h 10000"/>
                <a:gd name="connsiteX39" fmla="*/ 3732 w 10000"/>
                <a:gd name="connsiteY39" fmla="*/ 9395 h 10000"/>
                <a:gd name="connsiteX40" fmla="*/ 4301 w 10000"/>
                <a:gd name="connsiteY40" fmla="*/ 9356 h 10000"/>
                <a:gd name="connsiteX41" fmla="*/ 4456 w 10000"/>
                <a:gd name="connsiteY41" fmla="*/ 9341 h 10000"/>
                <a:gd name="connsiteX42" fmla="*/ 4733 w 10000"/>
                <a:gd name="connsiteY42" fmla="*/ 9585 h 10000"/>
                <a:gd name="connsiteX43" fmla="*/ 4872 w 10000"/>
                <a:gd name="connsiteY43" fmla="*/ 9856 h 10000"/>
                <a:gd name="connsiteX44" fmla="*/ 5027 w 10000"/>
                <a:gd name="connsiteY44" fmla="*/ 9805 h 10000"/>
                <a:gd name="connsiteX45" fmla="*/ 5197 w 10000"/>
                <a:gd name="connsiteY45" fmla="*/ 9509 h 10000"/>
                <a:gd name="connsiteX46" fmla="*/ 5412 w 10000"/>
                <a:gd name="connsiteY46" fmla="*/ 9278 h 10000"/>
                <a:gd name="connsiteX47" fmla="*/ 5797 w 10000"/>
                <a:gd name="connsiteY47" fmla="*/ 9265 h 10000"/>
                <a:gd name="connsiteX48" fmla="*/ 6198 w 10000"/>
                <a:gd name="connsiteY48" fmla="*/ 9278 h 10000"/>
                <a:gd name="connsiteX49" fmla="*/ 6367 w 10000"/>
                <a:gd name="connsiteY49" fmla="*/ 9395 h 10000"/>
                <a:gd name="connsiteX50" fmla="*/ 6490 w 10000"/>
                <a:gd name="connsiteY50" fmla="*/ 8958 h 10000"/>
                <a:gd name="connsiteX51" fmla="*/ 6659 w 10000"/>
                <a:gd name="connsiteY51" fmla="*/ 8521 h 10000"/>
                <a:gd name="connsiteX52" fmla="*/ 6829 w 10000"/>
                <a:gd name="connsiteY52" fmla="*/ 7919 h 10000"/>
                <a:gd name="connsiteX53" fmla="*/ 7091 w 10000"/>
                <a:gd name="connsiteY53" fmla="*/ 7508 h 10000"/>
                <a:gd name="connsiteX54" fmla="*/ 7908 w 10000"/>
                <a:gd name="connsiteY54" fmla="*/ 7367 h 10000"/>
                <a:gd name="connsiteX55" fmla="*/ 8541 w 10000"/>
                <a:gd name="connsiteY55" fmla="*/ 7173 h 10000"/>
                <a:gd name="connsiteX56" fmla="*/ 9341 w 10000"/>
                <a:gd name="connsiteY56" fmla="*/ 7110 h 10000"/>
                <a:gd name="connsiteX57" fmla="*/ 9722 w 10000"/>
                <a:gd name="connsiteY57" fmla="*/ 7278 h 10000"/>
                <a:gd name="connsiteX58" fmla="*/ 9963 w 10000"/>
                <a:gd name="connsiteY58" fmla="*/ 6818 h 10000"/>
                <a:gd name="connsiteX59" fmla="*/ 9868 w 10000"/>
                <a:gd name="connsiteY59" fmla="*/ 6521 h 10000"/>
                <a:gd name="connsiteX60" fmla="*/ 10000 w 10000"/>
                <a:gd name="connsiteY60" fmla="*/ 6214 h 10000"/>
                <a:gd name="connsiteX61" fmla="*/ 9594 w 10000"/>
                <a:gd name="connsiteY61" fmla="*/ 5607 h 10000"/>
                <a:gd name="connsiteX62" fmla="*/ 9357 w 10000"/>
                <a:gd name="connsiteY62" fmla="*/ 4927 h 10000"/>
                <a:gd name="connsiteX63" fmla="*/ 8462 w 10000"/>
                <a:gd name="connsiteY63" fmla="*/ 4801 h 10000"/>
                <a:gd name="connsiteX64" fmla="*/ 8371 w 10000"/>
                <a:gd name="connsiteY64" fmla="*/ 4199 h 10000"/>
                <a:gd name="connsiteX65" fmla="*/ 8355 w 10000"/>
                <a:gd name="connsiteY65" fmla="*/ 4121 h 10000"/>
                <a:gd name="connsiteX66" fmla="*/ 7693 w 10000"/>
                <a:gd name="connsiteY66" fmla="*/ 4146 h 10000"/>
                <a:gd name="connsiteX67" fmla="*/ 7670 w 10000"/>
                <a:gd name="connsiteY67" fmla="*/ 3845 h 10000"/>
                <a:gd name="connsiteX68" fmla="*/ 7672 w 10000"/>
                <a:gd name="connsiteY68" fmla="*/ 3120 h 10000"/>
                <a:gd name="connsiteX69" fmla="*/ 7333 w 10000"/>
                <a:gd name="connsiteY69" fmla="*/ 2824 h 10000"/>
                <a:gd name="connsiteX70" fmla="*/ 6304 w 10000"/>
                <a:gd name="connsiteY70" fmla="*/ 2623 h 10000"/>
                <a:gd name="connsiteX71" fmla="*/ 5425 w 10000"/>
                <a:gd name="connsiteY71" fmla="*/ 2314 h 10000"/>
                <a:gd name="connsiteX72" fmla="*/ 4887 w 10000"/>
                <a:gd name="connsiteY72" fmla="*/ 1979 h 10000"/>
                <a:gd name="connsiteX73" fmla="*/ 4118 w 10000"/>
                <a:gd name="connsiteY73" fmla="*/ 1936 h 10000"/>
                <a:gd name="connsiteX74" fmla="*/ 3565 w 10000"/>
                <a:gd name="connsiteY74" fmla="*/ 1604 h 10000"/>
                <a:gd name="connsiteX75" fmla="*/ 3221 w 10000"/>
                <a:gd name="connsiteY75" fmla="*/ 1293 h 10000"/>
                <a:gd name="connsiteX76" fmla="*/ 3115 w 10000"/>
                <a:gd name="connsiteY76" fmla="*/ 766 h 10000"/>
                <a:gd name="connsiteX77" fmla="*/ 2997 w 10000"/>
                <a:gd name="connsiteY77" fmla="*/ 500 h 10000"/>
                <a:gd name="connsiteX78" fmla="*/ 3146 w 10000"/>
                <a:gd name="connsiteY78" fmla="*/ 10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10000" h="10000">
                  <a:moveTo>
                    <a:pt x="3146" y="104"/>
                  </a:moveTo>
                  <a:cubicBezTo>
                    <a:pt x="3079" y="142"/>
                    <a:pt x="2993" y="7"/>
                    <a:pt x="2860" y="1"/>
                  </a:cubicBezTo>
                  <a:cubicBezTo>
                    <a:pt x="2726" y="-5"/>
                    <a:pt x="2518" y="32"/>
                    <a:pt x="2344" y="69"/>
                  </a:cubicBezTo>
                  <a:cubicBezTo>
                    <a:pt x="2171" y="107"/>
                    <a:pt x="2073" y="139"/>
                    <a:pt x="1823" y="230"/>
                  </a:cubicBezTo>
                  <a:cubicBezTo>
                    <a:pt x="1572" y="321"/>
                    <a:pt x="1170" y="473"/>
                    <a:pt x="839" y="610"/>
                  </a:cubicBezTo>
                  <a:cubicBezTo>
                    <a:pt x="509" y="748"/>
                    <a:pt x="285" y="846"/>
                    <a:pt x="78" y="979"/>
                  </a:cubicBezTo>
                  <a:cubicBezTo>
                    <a:pt x="-59" y="991"/>
                    <a:pt x="2" y="914"/>
                    <a:pt x="141" y="1172"/>
                  </a:cubicBezTo>
                  <a:cubicBezTo>
                    <a:pt x="279" y="1440"/>
                    <a:pt x="480" y="1773"/>
                    <a:pt x="603" y="1864"/>
                  </a:cubicBezTo>
                  <a:cubicBezTo>
                    <a:pt x="743" y="1953"/>
                    <a:pt x="819" y="2005"/>
                    <a:pt x="758" y="2133"/>
                  </a:cubicBezTo>
                  <a:cubicBezTo>
                    <a:pt x="696" y="2262"/>
                    <a:pt x="464" y="2338"/>
                    <a:pt x="511" y="2480"/>
                  </a:cubicBezTo>
                  <a:cubicBezTo>
                    <a:pt x="557" y="2607"/>
                    <a:pt x="587" y="2684"/>
                    <a:pt x="557" y="2787"/>
                  </a:cubicBezTo>
                  <a:cubicBezTo>
                    <a:pt x="511" y="2890"/>
                    <a:pt x="388" y="2903"/>
                    <a:pt x="480" y="3044"/>
                  </a:cubicBezTo>
                  <a:cubicBezTo>
                    <a:pt x="573" y="3184"/>
                    <a:pt x="804" y="3313"/>
                    <a:pt x="680" y="3441"/>
                  </a:cubicBezTo>
                  <a:cubicBezTo>
                    <a:pt x="557" y="3570"/>
                    <a:pt x="279" y="3711"/>
                    <a:pt x="311" y="3903"/>
                  </a:cubicBezTo>
                  <a:cubicBezTo>
                    <a:pt x="341" y="4096"/>
                    <a:pt x="372" y="3992"/>
                    <a:pt x="388" y="4148"/>
                  </a:cubicBezTo>
                  <a:cubicBezTo>
                    <a:pt x="418" y="4289"/>
                    <a:pt x="418" y="4353"/>
                    <a:pt x="357" y="4391"/>
                  </a:cubicBezTo>
                  <a:cubicBezTo>
                    <a:pt x="296" y="4429"/>
                    <a:pt x="296" y="4596"/>
                    <a:pt x="311" y="4685"/>
                  </a:cubicBezTo>
                  <a:cubicBezTo>
                    <a:pt x="341" y="4776"/>
                    <a:pt x="464" y="4904"/>
                    <a:pt x="542" y="5020"/>
                  </a:cubicBezTo>
                  <a:cubicBezTo>
                    <a:pt x="619" y="5122"/>
                    <a:pt x="726" y="5110"/>
                    <a:pt x="634" y="5288"/>
                  </a:cubicBezTo>
                  <a:cubicBezTo>
                    <a:pt x="526" y="5456"/>
                    <a:pt x="433" y="5520"/>
                    <a:pt x="311" y="5661"/>
                  </a:cubicBezTo>
                  <a:cubicBezTo>
                    <a:pt x="187" y="5801"/>
                    <a:pt x="126" y="5776"/>
                    <a:pt x="263" y="5995"/>
                  </a:cubicBezTo>
                  <a:cubicBezTo>
                    <a:pt x="418" y="6212"/>
                    <a:pt x="464" y="6212"/>
                    <a:pt x="542" y="6341"/>
                  </a:cubicBezTo>
                  <a:cubicBezTo>
                    <a:pt x="634" y="6469"/>
                    <a:pt x="726" y="7084"/>
                    <a:pt x="848" y="7173"/>
                  </a:cubicBezTo>
                  <a:cubicBezTo>
                    <a:pt x="973" y="7265"/>
                    <a:pt x="1266" y="7228"/>
                    <a:pt x="1266" y="7393"/>
                  </a:cubicBezTo>
                  <a:cubicBezTo>
                    <a:pt x="1266" y="7559"/>
                    <a:pt x="1250" y="7547"/>
                    <a:pt x="1189" y="7584"/>
                  </a:cubicBezTo>
                  <a:cubicBezTo>
                    <a:pt x="1127" y="7624"/>
                    <a:pt x="1204" y="7597"/>
                    <a:pt x="1204" y="7726"/>
                  </a:cubicBezTo>
                  <a:cubicBezTo>
                    <a:pt x="1204" y="7868"/>
                    <a:pt x="1158" y="7828"/>
                    <a:pt x="1113" y="7957"/>
                  </a:cubicBezTo>
                  <a:cubicBezTo>
                    <a:pt x="1065" y="8099"/>
                    <a:pt x="1142" y="8099"/>
                    <a:pt x="1219" y="8239"/>
                  </a:cubicBezTo>
                  <a:cubicBezTo>
                    <a:pt x="1297" y="8393"/>
                    <a:pt x="1520" y="8452"/>
                    <a:pt x="1673" y="8671"/>
                  </a:cubicBezTo>
                  <a:cubicBezTo>
                    <a:pt x="1812" y="8887"/>
                    <a:pt x="1894" y="9069"/>
                    <a:pt x="1903" y="9187"/>
                  </a:cubicBezTo>
                  <a:cubicBezTo>
                    <a:pt x="1912" y="9305"/>
                    <a:pt x="1621" y="9329"/>
                    <a:pt x="1727" y="9382"/>
                  </a:cubicBezTo>
                  <a:cubicBezTo>
                    <a:pt x="1835" y="9445"/>
                    <a:pt x="1777" y="9441"/>
                    <a:pt x="1868" y="9535"/>
                  </a:cubicBezTo>
                  <a:cubicBezTo>
                    <a:pt x="1959" y="9629"/>
                    <a:pt x="2117" y="9872"/>
                    <a:pt x="2272" y="9949"/>
                  </a:cubicBezTo>
                  <a:cubicBezTo>
                    <a:pt x="2442" y="10025"/>
                    <a:pt x="2344" y="10010"/>
                    <a:pt x="2468" y="9946"/>
                  </a:cubicBezTo>
                  <a:cubicBezTo>
                    <a:pt x="2605" y="9869"/>
                    <a:pt x="2699" y="9843"/>
                    <a:pt x="2761" y="9727"/>
                  </a:cubicBezTo>
                  <a:cubicBezTo>
                    <a:pt x="2822" y="9625"/>
                    <a:pt x="2960" y="9471"/>
                    <a:pt x="3022" y="9445"/>
                  </a:cubicBezTo>
                  <a:cubicBezTo>
                    <a:pt x="3069" y="9432"/>
                    <a:pt x="3100" y="9432"/>
                    <a:pt x="3176" y="9395"/>
                  </a:cubicBezTo>
                  <a:cubicBezTo>
                    <a:pt x="3238" y="9369"/>
                    <a:pt x="3161" y="9290"/>
                    <a:pt x="3208" y="9240"/>
                  </a:cubicBezTo>
                  <a:cubicBezTo>
                    <a:pt x="3254" y="9176"/>
                    <a:pt x="3331" y="9137"/>
                    <a:pt x="3501" y="9265"/>
                  </a:cubicBezTo>
                  <a:cubicBezTo>
                    <a:pt x="3670" y="9395"/>
                    <a:pt x="3531" y="9407"/>
                    <a:pt x="3732" y="9395"/>
                  </a:cubicBezTo>
                  <a:cubicBezTo>
                    <a:pt x="3947" y="9382"/>
                    <a:pt x="4240" y="9382"/>
                    <a:pt x="4301" y="9356"/>
                  </a:cubicBezTo>
                  <a:cubicBezTo>
                    <a:pt x="4379" y="9329"/>
                    <a:pt x="4348" y="9253"/>
                    <a:pt x="4456" y="9341"/>
                  </a:cubicBezTo>
                  <a:cubicBezTo>
                    <a:pt x="4547" y="9420"/>
                    <a:pt x="4672" y="9459"/>
                    <a:pt x="4733" y="9585"/>
                  </a:cubicBezTo>
                  <a:cubicBezTo>
                    <a:pt x="4796" y="9701"/>
                    <a:pt x="4826" y="9805"/>
                    <a:pt x="4872" y="9856"/>
                  </a:cubicBezTo>
                  <a:cubicBezTo>
                    <a:pt x="4918" y="9908"/>
                    <a:pt x="5011" y="9895"/>
                    <a:pt x="5027" y="9805"/>
                  </a:cubicBezTo>
                  <a:cubicBezTo>
                    <a:pt x="5042" y="9701"/>
                    <a:pt x="5134" y="9611"/>
                    <a:pt x="5197" y="9509"/>
                  </a:cubicBezTo>
                  <a:cubicBezTo>
                    <a:pt x="5258" y="9395"/>
                    <a:pt x="5273" y="9304"/>
                    <a:pt x="5412" y="9278"/>
                  </a:cubicBezTo>
                  <a:cubicBezTo>
                    <a:pt x="5534" y="9253"/>
                    <a:pt x="5550" y="9278"/>
                    <a:pt x="5797" y="9265"/>
                  </a:cubicBezTo>
                  <a:cubicBezTo>
                    <a:pt x="6043" y="9265"/>
                    <a:pt x="6182" y="9240"/>
                    <a:pt x="6198" y="9278"/>
                  </a:cubicBezTo>
                  <a:cubicBezTo>
                    <a:pt x="6213" y="9316"/>
                    <a:pt x="6367" y="9395"/>
                    <a:pt x="6367" y="9395"/>
                  </a:cubicBezTo>
                  <a:lnTo>
                    <a:pt x="6490" y="8958"/>
                  </a:lnTo>
                  <a:cubicBezTo>
                    <a:pt x="6547" y="8812"/>
                    <a:pt x="6602" y="8666"/>
                    <a:pt x="6659" y="8521"/>
                  </a:cubicBezTo>
                  <a:cubicBezTo>
                    <a:pt x="6659" y="8521"/>
                    <a:pt x="6675" y="8150"/>
                    <a:pt x="6829" y="7919"/>
                  </a:cubicBezTo>
                  <a:cubicBezTo>
                    <a:pt x="6984" y="7688"/>
                    <a:pt x="6936" y="7559"/>
                    <a:pt x="7091" y="7508"/>
                  </a:cubicBezTo>
                  <a:cubicBezTo>
                    <a:pt x="7230" y="7443"/>
                    <a:pt x="7538" y="7483"/>
                    <a:pt x="7908" y="7367"/>
                  </a:cubicBezTo>
                  <a:cubicBezTo>
                    <a:pt x="8278" y="7253"/>
                    <a:pt x="8108" y="7228"/>
                    <a:pt x="8541" y="7173"/>
                  </a:cubicBezTo>
                  <a:cubicBezTo>
                    <a:pt x="8972" y="7122"/>
                    <a:pt x="9188" y="7008"/>
                    <a:pt x="9341" y="7110"/>
                  </a:cubicBezTo>
                  <a:cubicBezTo>
                    <a:pt x="9511" y="7214"/>
                    <a:pt x="9614" y="7240"/>
                    <a:pt x="9722" y="7278"/>
                  </a:cubicBezTo>
                  <a:cubicBezTo>
                    <a:pt x="9825" y="7229"/>
                    <a:pt x="9985" y="6965"/>
                    <a:pt x="9963" y="6818"/>
                  </a:cubicBezTo>
                  <a:cubicBezTo>
                    <a:pt x="9940" y="6670"/>
                    <a:pt x="9862" y="6621"/>
                    <a:pt x="9868" y="6521"/>
                  </a:cubicBezTo>
                  <a:cubicBezTo>
                    <a:pt x="9874" y="6421"/>
                    <a:pt x="9985" y="6394"/>
                    <a:pt x="10000" y="6214"/>
                  </a:cubicBezTo>
                  <a:cubicBezTo>
                    <a:pt x="9955" y="6062"/>
                    <a:pt x="9702" y="5821"/>
                    <a:pt x="9594" y="5607"/>
                  </a:cubicBezTo>
                  <a:cubicBezTo>
                    <a:pt x="9397" y="5462"/>
                    <a:pt x="9435" y="4952"/>
                    <a:pt x="9357" y="4927"/>
                  </a:cubicBezTo>
                  <a:cubicBezTo>
                    <a:pt x="9265" y="4915"/>
                    <a:pt x="8625" y="4922"/>
                    <a:pt x="8462" y="4801"/>
                  </a:cubicBezTo>
                  <a:cubicBezTo>
                    <a:pt x="8298" y="4680"/>
                    <a:pt x="8371" y="4224"/>
                    <a:pt x="8371" y="4199"/>
                  </a:cubicBezTo>
                  <a:cubicBezTo>
                    <a:pt x="8371" y="4174"/>
                    <a:pt x="8493" y="4224"/>
                    <a:pt x="8355" y="4121"/>
                  </a:cubicBezTo>
                  <a:cubicBezTo>
                    <a:pt x="8201" y="4019"/>
                    <a:pt x="7569" y="4185"/>
                    <a:pt x="7693" y="4146"/>
                  </a:cubicBezTo>
                  <a:cubicBezTo>
                    <a:pt x="7832" y="4108"/>
                    <a:pt x="7701" y="4011"/>
                    <a:pt x="7670" y="3845"/>
                  </a:cubicBezTo>
                  <a:cubicBezTo>
                    <a:pt x="7655" y="3690"/>
                    <a:pt x="7857" y="3248"/>
                    <a:pt x="7672" y="3120"/>
                  </a:cubicBezTo>
                  <a:cubicBezTo>
                    <a:pt x="7472" y="3005"/>
                    <a:pt x="7562" y="2908"/>
                    <a:pt x="7333" y="2824"/>
                  </a:cubicBezTo>
                  <a:cubicBezTo>
                    <a:pt x="7105" y="2741"/>
                    <a:pt x="6622" y="2708"/>
                    <a:pt x="6304" y="2623"/>
                  </a:cubicBezTo>
                  <a:cubicBezTo>
                    <a:pt x="5987" y="2538"/>
                    <a:pt x="5662" y="2422"/>
                    <a:pt x="5425" y="2314"/>
                  </a:cubicBezTo>
                  <a:cubicBezTo>
                    <a:pt x="5190" y="2207"/>
                    <a:pt x="5106" y="2042"/>
                    <a:pt x="4887" y="1979"/>
                  </a:cubicBezTo>
                  <a:cubicBezTo>
                    <a:pt x="4670" y="1915"/>
                    <a:pt x="4258" y="2038"/>
                    <a:pt x="4118" y="1936"/>
                  </a:cubicBezTo>
                  <a:cubicBezTo>
                    <a:pt x="3996" y="1834"/>
                    <a:pt x="3580" y="1720"/>
                    <a:pt x="3565" y="1604"/>
                  </a:cubicBezTo>
                  <a:cubicBezTo>
                    <a:pt x="3565" y="1502"/>
                    <a:pt x="3267" y="1420"/>
                    <a:pt x="3221" y="1293"/>
                  </a:cubicBezTo>
                  <a:cubicBezTo>
                    <a:pt x="3160" y="1165"/>
                    <a:pt x="3115" y="819"/>
                    <a:pt x="3115" y="766"/>
                  </a:cubicBezTo>
                  <a:cubicBezTo>
                    <a:pt x="3115" y="715"/>
                    <a:pt x="2997" y="500"/>
                    <a:pt x="2997" y="500"/>
                  </a:cubicBezTo>
                  <a:cubicBezTo>
                    <a:pt x="2983" y="452"/>
                    <a:pt x="3161" y="150"/>
                    <a:pt x="3146" y="104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5700713" y="3163094"/>
              <a:ext cx="796925" cy="858838"/>
            </a:xfrm>
            <a:custGeom>
              <a:avLst/>
              <a:gdLst>
                <a:gd name="T0" fmla="*/ 261 w 470"/>
                <a:gd name="T1" fmla="*/ 49 h 511"/>
                <a:gd name="T2" fmla="*/ 237 w 470"/>
                <a:gd name="T3" fmla="*/ 26 h 511"/>
                <a:gd name="T4" fmla="*/ 208 w 470"/>
                <a:gd name="T5" fmla="*/ 10 h 511"/>
                <a:gd name="T6" fmla="*/ 173 w 470"/>
                <a:gd name="T7" fmla="*/ 1 h 511"/>
                <a:gd name="T8" fmla="*/ 130 w 470"/>
                <a:gd name="T9" fmla="*/ 6 h 511"/>
                <a:gd name="T10" fmla="*/ 53 w 470"/>
                <a:gd name="T11" fmla="*/ 22 h 511"/>
                <a:gd name="T12" fmla="*/ 43 w 470"/>
                <a:gd name="T13" fmla="*/ 32 h 511"/>
                <a:gd name="T14" fmla="*/ 25 w 470"/>
                <a:gd name="T15" fmla="*/ 66 h 511"/>
                <a:gd name="T16" fmla="*/ 14 w 470"/>
                <a:gd name="T17" fmla="*/ 117 h 511"/>
                <a:gd name="T18" fmla="*/ 6 w 470"/>
                <a:gd name="T19" fmla="*/ 152 h 511"/>
                <a:gd name="T20" fmla="*/ 0 w 470"/>
                <a:gd name="T21" fmla="*/ 180 h 511"/>
                <a:gd name="T22" fmla="*/ 33 w 470"/>
                <a:gd name="T23" fmla="*/ 220 h 511"/>
                <a:gd name="T24" fmla="*/ 82 w 470"/>
                <a:gd name="T25" fmla="*/ 260 h 511"/>
                <a:gd name="T26" fmla="*/ 115 w 470"/>
                <a:gd name="T27" fmla="*/ 284 h 511"/>
                <a:gd name="T28" fmla="*/ 150 w 470"/>
                <a:gd name="T29" fmla="*/ 291 h 511"/>
                <a:gd name="T30" fmla="*/ 189 w 470"/>
                <a:gd name="T31" fmla="*/ 319 h 511"/>
                <a:gd name="T32" fmla="*/ 247 w 470"/>
                <a:gd name="T33" fmla="*/ 350 h 511"/>
                <a:gd name="T34" fmla="*/ 270 w 470"/>
                <a:gd name="T35" fmla="*/ 359 h 511"/>
                <a:gd name="T36" fmla="*/ 270 w 470"/>
                <a:gd name="T37" fmla="*/ 387 h 511"/>
                <a:gd name="T38" fmla="*/ 249 w 470"/>
                <a:gd name="T39" fmla="*/ 414 h 511"/>
                <a:gd name="T40" fmla="*/ 238 w 470"/>
                <a:gd name="T41" fmla="*/ 432 h 511"/>
                <a:gd name="T42" fmla="*/ 235 w 470"/>
                <a:gd name="T43" fmla="*/ 453 h 511"/>
                <a:gd name="T44" fmla="*/ 220 w 470"/>
                <a:gd name="T45" fmla="*/ 472 h 511"/>
                <a:gd name="T46" fmla="*/ 237 w 470"/>
                <a:gd name="T47" fmla="*/ 480 h 511"/>
                <a:gd name="T48" fmla="*/ 277 w 470"/>
                <a:gd name="T49" fmla="*/ 490 h 511"/>
                <a:gd name="T50" fmla="*/ 307 w 470"/>
                <a:gd name="T51" fmla="*/ 495 h 511"/>
                <a:gd name="T52" fmla="*/ 329 w 470"/>
                <a:gd name="T53" fmla="*/ 495 h 511"/>
                <a:gd name="T54" fmla="*/ 337 w 470"/>
                <a:gd name="T55" fmla="*/ 501 h 511"/>
                <a:gd name="T56" fmla="*/ 355 w 470"/>
                <a:gd name="T57" fmla="*/ 487 h 511"/>
                <a:gd name="T58" fmla="*/ 370 w 470"/>
                <a:gd name="T59" fmla="*/ 493 h 511"/>
                <a:gd name="T60" fmla="*/ 380 w 470"/>
                <a:gd name="T61" fmla="*/ 481 h 511"/>
                <a:gd name="T62" fmla="*/ 393 w 470"/>
                <a:gd name="T63" fmla="*/ 466 h 511"/>
                <a:gd name="T64" fmla="*/ 413 w 470"/>
                <a:gd name="T65" fmla="*/ 456 h 511"/>
                <a:gd name="T66" fmla="*/ 422 w 470"/>
                <a:gd name="T67" fmla="*/ 444 h 511"/>
                <a:gd name="T68" fmla="*/ 433 w 470"/>
                <a:gd name="T69" fmla="*/ 394 h 511"/>
                <a:gd name="T70" fmla="*/ 437 w 470"/>
                <a:gd name="T71" fmla="*/ 365 h 511"/>
                <a:gd name="T72" fmla="*/ 454 w 470"/>
                <a:gd name="T73" fmla="*/ 315 h 511"/>
                <a:gd name="T74" fmla="*/ 456 w 470"/>
                <a:gd name="T75" fmla="*/ 293 h 511"/>
                <a:gd name="T76" fmla="*/ 431 w 470"/>
                <a:gd name="T77" fmla="*/ 284 h 511"/>
                <a:gd name="T78" fmla="*/ 405 w 470"/>
                <a:gd name="T79" fmla="*/ 289 h 511"/>
                <a:gd name="T80" fmla="*/ 389 w 470"/>
                <a:gd name="T81" fmla="*/ 280 h 511"/>
                <a:gd name="T82" fmla="*/ 386 w 470"/>
                <a:gd name="T83" fmla="*/ 260 h 511"/>
                <a:gd name="T84" fmla="*/ 385 w 470"/>
                <a:gd name="T85" fmla="*/ 219 h 511"/>
                <a:gd name="T86" fmla="*/ 363 w 470"/>
                <a:gd name="T87" fmla="*/ 184 h 511"/>
                <a:gd name="T88" fmla="*/ 353 w 470"/>
                <a:gd name="T89" fmla="*/ 188 h 511"/>
                <a:gd name="T90" fmla="*/ 338 w 470"/>
                <a:gd name="T91" fmla="*/ 173 h 511"/>
                <a:gd name="T92" fmla="*/ 318 w 470"/>
                <a:gd name="T93" fmla="*/ 179 h 511"/>
                <a:gd name="T94" fmla="*/ 268 w 470"/>
                <a:gd name="T95" fmla="*/ 171 h 511"/>
                <a:gd name="T96" fmla="*/ 259 w 470"/>
                <a:gd name="T97" fmla="*/ 144 h 511"/>
                <a:gd name="T98" fmla="*/ 263 w 470"/>
                <a:gd name="T99" fmla="*/ 106 h 511"/>
                <a:gd name="T100" fmla="*/ 258 w 470"/>
                <a:gd name="T101" fmla="*/ 84 h 511"/>
                <a:gd name="T102" fmla="*/ 253 w 470"/>
                <a:gd name="T103" fmla="*/ 63 h 511"/>
                <a:gd name="T104" fmla="*/ 261 w 470"/>
                <a:gd name="T105" fmla="*/ 49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70" h="511">
                  <a:moveTo>
                    <a:pt x="261" y="49"/>
                  </a:moveTo>
                  <a:cubicBezTo>
                    <a:pt x="237" y="26"/>
                    <a:pt x="237" y="26"/>
                    <a:pt x="237" y="26"/>
                  </a:cubicBezTo>
                  <a:cubicBezTo>
                    <a:pt x="237" y="26"/>
                    <a:pt x="220" y="17"/>
                    <a:pt x="208" y="10"/>
                  </a:cubicBezTo>
                  <a:cubicBezTo>
                    <a:pt x="195" y="2"/>
                    <a:pt x="197" y="0"/>
                    <a:pt x="173" y="1"/>
                  </a:cubicBezTo>
                  <a:cubicBezTo>
                    <a:pt x="148" y="2"/>
                    <a:pt x="137" y="3"/>
                    <a:pt x="130" y="6"/>
                  </a:cubicBezTo>
                  <a:cubicBezTo>
                    <a:pt x="122" y="8"/>
                    <a:pt x="60" y="24"/>
                    <a:pt x="53" y="22"/>
                  </a:cubicBezTo>
                  <a:cubicBezTo>
                    <a:pt x="46" y="20"/>
                    <a:pt x="54" y="19"/>
                    <a:pt x="43" y="32"/>
                  </a:cubicBezTo>
                  <a:cubicBezTo>
                    <a:pt x="31" y="44"/>
                    <a:pt x="29" y="50"/>
                    <a:pt x="25" y="66"/>
                  </a:cubicBezTo>
                  <a:cubicBezTo>
                    <a:pt x="21" y="82"/>
                    <a:pt x="16" y="102"/>
                    <a:pt x="14" y="117"/>
                  </a:cubicBezTo>
                  <a:cubicBezTo>
                    <a:pt x="11" y="133"/>
                    <a:pt x="11" y="136"/>
                    <a:pt x="6" y="152"/>
                  </a:cubicBezTo>
                  <a:cubicBezTo>
                    <a:pt x="1" y="168"/>
                    <a:pt x="0" y="180"/>
                    <a:pt x="0" y="180"/>
                  </a:cubicBezTo>
                  <a:cubicBezTo>
                    <a:pt x="0" y="180"/>
                    <a:pt x="10" y="199"/>
                    <a:pt x="33" y="220"/>
                  </a:cubicBezTo>
                  <a:cubicBezTo>
                    <a:pt x="56" y="241"/>
                    <a:pt x="73" y="249"/>
                    <a:pt x="82" y="260"/>
                  </a:cubicBezTo>
                  <a:cubicBezTo>
                    <a:pt x="91" y="270"/>
                    <a:pt x="97" y="283"/>
                    <a:pt x="115" y="284"/>
                  </a:cubicBezTo>
                  <a:cubicBezTo>
                    <a:pt x="133" y="285"/>
                    <a:pt x="139" y="285"/>
                    <a:pt x="150" y="291"/>
                  </a:cubicBezTo>
                  <a:cubicBezTo>
                    <a:pt x="161" y="297"/>
                    <a:pt x="178" y="312"/>
                    <a:pt x="189" y="319"/>
                  </a:cubicBezTo>
                  <a:cubicBezTo>
                    <a:pt x="199" y="325"/>
                    <a:pt x="234" y="347"/>
                    <a:pt x="247" y="350"/>
                  </a:cubicBezTo>
                  <a:cubicBezTo>
                    <a:pt x="259" y="353"/>
                    <a:pt x="270" y="359"/>
                    <a:pt x="270" y="359"/>
                  </a:cubicBezTo>
                  <a:cubicBezTo>
                    <a:pt x="270" y="359"/>
                    <a:pt x="279" y="373"/>
                    <a:pt x="270" y="387"/>
                  </a:cubicBezTo>
                  <a:cubicBezTo>
                    <a:pt x="261" y="401"/>
                    <a:pt x="254" y="409"/>
                    <a:pt x="249" y="414"/>
                  </a:cubicBezTo>
                  <a:cubicBezTo>
                    <a:pt x="244" y="420"/>
                    <a:pt x="236" y="420"/>
                    <a:pt x="238" y="432"/>
                  </a:cubicBezTo>
                  <a:cubicBezTo>
                    <a:pt x="241" y="443"/>
                    <a:pt x="244" y="445"/>
                    <a:pt x="235" y="453"/>
                  </a:cubicBezTo>
                  <a:cubicBezTo>
                    <a:pt x="227" y="461"/>
                    <a:pt x="221" y="465"/>
                    <a:pt x="220" y="472"/>
                  </a:cubicBezTo>
                  <a:cubicBezTo>
                    <a:pt x="220" y="479"/>
                    <a:pt x="221" y="482"/>
                    <a:pt x="237" y="480"/>
                  </a:cubicBezTo>
                  <a:cubicBezTo>
                    <a:pt x="252" y="479"/>
                    <a:pt x="270" y="488"/>
                    <a:pt x="277" y="490"/>
                  </a:cubicBezTo>
                  <a:cubicBezTo>
                    <a:pt x="284" y="493"/>
                    <a:pt x="301" y="496"/>
                    <a:pt x="307" y="495"/>
                  </a:cubicBezTo>
                  <a:cubicBezTo>
                    <a:pt x="312" y="493"/>
                    <a:pt x="325" y="490"/>
                    <a:pt x="329" y="495"/>
                  </a:cubicBezTo>
                  <a:cubicBezTo>
                    <a:pt x="334" y="500"/>
                    <a:pt x="327" y="511"/>
                    <a:pt x="337" y="501"/>
                  </a:cubicBezTo>
                  <a:cubicBezTo>
                    <a:pt x="346" y="492"/>
                    <a:pt x="342" y="485"/>
                    <a:pt x="355" y="487"/>
                  </a:cubicBezTo>
                  <a:cubicBezTo>
                    <a:pt x="368" y="490"/>
                    <a:pt x="364" y="493"/>
                    <a:pt x="370" y="493"/>
                  </a:cubicBezTo>
                  <a:cubicBezTo>
                    <a:pt x="376" y="494"/>
                    <a:pt x="376" y="490"/>
                    <a:pt x="380" y="481"/>
                  </a:cubicBezTo>
                  <a:cubicBezTo>
                    <a:pt x="384" y="471"/>
                    <a:pt x="385" y="468"/>
                    <a:pt x="393" y="466"/>
                  </a:cubicBezTo>
                  <a:cubicBezTo>
                    <a:pt x="402" y="463"/>
                    <a:pt x="406" y="463"/>
                    <a:pt x="413" y="456"/>
                  </a:cubicBezTo>
                  <a:cubicBezTo>
                    <a:pt x="420" y="449"/>
                    <a:pt x="420" y="451"/>
                    <a:pt x="422" y="444"/>
                  </a:cubicBezTo>
                  <a:cubicBezTo>
                    <a:pt x="424" y="437"/>
                    <a:pt x="432" y="406"/>
                    <a:pt x="433" y="394"/>
                  </a:cubicBezTo>
                  <a:cubicBezTo>
                    <a:pt x="434" y="383"/>
                    <a:pt x="437" y="378"/>
                    <a:pt x="437" y="365"/>
                  </a:cubicBezTo>
                  <a:cubicBezTo>
                    <a:pt x="437" y="353"/>
                    <a:pt x="452" y="323"/>
                    <a:pt x="454" y="315"/>
                  </a:cubicBezTo>
                  <a:cubicBezTo>
                    <a:pt x="456" y="306"/>
                    <a:pt x="470" y="302"/>
                    <a:pt x="456" y="293"/>
                  </a:cubicBezTo>
                  <a:cubicBezTo>
                    <a:pt x="442" y="283"/>
                    <a:pt x="440" y="281"/>
                    <a:pt x="431" y="284"/>
                  </a:cubicBezTo>
                  <a:cubicBezTo>
                    <a:pt x="422" y="287"/>
                    <a:pt x="409" y="294"/>
                    <a:pt x="405" y="289"/>
                  </a:cubicBezTo>
                  <a:cubicBezTo>
                    <a:pt x="401" y="284"/>
                    <a:pt x="389" y="287"/>
                    <a:pt x="389" y="280"/>
                  </a:cubicBezTo>
                  <a:cubicBezTo>
                    <a:pt x="388" y="274"/>
                    <a:pt x="386" y="260"/>
                    <a:pt x="386" y="260"/>
                  </a:cubicBezTo>
                  <a:cubicBezTo>
                    <a:pt x="386" y="260"/>
                    <a:pt x="386" y="229"/>
                    <a:pt x="385" y="219"/>
                  </a:cubicBezTo>
                  <a:cubicBezTo>
                    <a:pt x="383" y="209"/>
                    <a:pt x="369" y="181"/>
                    <a:pt x="363" y="184"/>
                  </a:cubicBezTo>
                  <a:cubicBezTo>
                    <a:pt x="356" y="188"/>
                    <a:pt x="353" y="188"/>
                    <a:pt x="353" y="188"/>
                  </a:cubicBezTo>
                  <a:cubicBezTo>
                    <a:pt x="353" y="188"/>
                    <a:pt x="347" y="174"/>
                    <a:pt x="338" y="173"/>
                  </a:cubicBezTo>
                  <a:cubicBezTo>
                    <a:pt x="329" y="171"/>
                    <a:pt x="331" y="176"/>
                    <a:pt x="318" y="179"/>
                  </a:cubicBezTo>
                  <a:cubicBezTo>
                    <a:pt x="306" y="183"/>
                    <a:pt x="279" y="182"/>
                    <a:pt x="268" y="171"/>
                  </a:cubicBezTo>
                  <a:cubicBezTo>
                    <a:pt x="258" y="161"/>
                    <a:pt x="259" y="152"/>
                    <a:pt x="259" y="144"/>
                  </a:cubicBezTo>
                  <a:cubicBezTo>
                    <a:pt x="259" y="137"/>
                    <a:pt x="261" y="113"/>
                    <a:pt x="263" y="106"/>
                  </a:cubicBezTo>
                  <a:cubicBezTo>
                    <a:pt x="264" y="99"/>
                    <a:pt x="260" y="92"/>
                    <a:pt x="258" y="84"/>
                  </a:cubicBezTo>
                  <a:cubicBezTo>
                    <a:pt x="256" y="76"/>
                    <a:pt x="252" y="67"/>
                    <a:pt x="253" y="63"/>
                  </a:cubicBezTo>
                  <a:cubicBezTo>
                    <a:pt x="253" y="59"/>
                    <a:pt x="261" y="49"/>
                    <a:pt x="261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6048376" y="4260850"/>
              <a:ext cx="433388" cy="488950"/>
            </a:xfrm>
            <a:custGeom>
              <a:avLst/>
              <a:gdLst>
                <a:gd name="T0" fmla="*/ 252 w 256"/>
                <a:gd name="T1" fmla="*/ 215 h 291"/>
                <a:gd name="T2" fmla="*/ 242 w 256"/>
                <a:gd name="T3" fmla="*/ 189 h 291"/>
                <a:gd name="T4" fmla="*/ 244 w 256"/>
                <a:gd name="T5" fmla="*/ 159 h 291"/>
                <a:gd name="T6" fmla="*/ 249 w 256"/>
                <a:gd name="T7" fmla="*/ 138 h 291"/>
                <a:gd name="T8" fmla="*/ 242 w 256"/>
                <a:gd name="T9" fmla="*/ 120 h 291"/>
                <a:gd name="T10" fmla="*/ 216 w 256"/>
                <a:gd name="T11" fmla="*/ 100 h 291"/>
                <a:gd name="T12" fmla="*/ 202 w 256"/>
                <a:gd name="T13" fmla="*/ 87 h 291"/>
                <a:gd name="T14" fmla="*/ 183 w 256"/>
                <a:gd name="T15" fmla="*/ 76 h 291"/>
                <a:gd name="T16" fmla="*/ 168 w 256"/>
                <a:gd name="T17" fmla="*/ 61 h 291"/>
                <a:gd name="T18" fmla="*/ 157 w 256"/>
                <a:gd name="T19" fmla="*/ 46 h 291"/>
                <a:gd name="T20" fmla="*/ 140 w 256"/>
                <a:gd name="T21" fmla="*/ 53 h 291"/>
                <a:gd name="T22" fmla="*/ 132 w 256"/>
                <a:gd name="T23" fmla="*/ 54 h 291"/>
                <a:gd name="T24" fmla="*/ 132 w 256"/>
                <a:gd name="T25" fmla="*/ 38 h 291"/>
                <a:gd name="T26" fmla="*/ 118 w 256"/>
                <a:gd name="T27" fmla="*/ 25 h 291"/>
                <a:gd name="T28" fmla="*/ 106 w 256"/>
                <a:gd name="T29" fmla="*/ 13 h 291"/>
                <a:gd name="T30" fmla="*/ 90 w 256"/>
                <a:gd name="T31" fmla="*/ 0 h 291"/>
                <a:gd name="T32" fmla="*/ 64 w 256"/>
                <a:gd name="T33" fmla="*/ 8 h 291"/>
                <a:gd name="T34" fmla="*/ 41 w 256"/>
                <a:gd name="T35" fmla="*/ 14 h 291"/>
                <a:gd name="T36" fmla="*/ 35 w 256"/>
                <a:gd name="T37" fmla="*/ 26 h 291"/>
                <a:gd name="T38" fmla="*/ 35 w 256"/>
                <a:gd name="T39" fmla="*/ 51 h 291"/>
                <a:gd name="T40" fmla="*/ 32 w 256"/>
                <a:gd name="T41" fmla="*/ 70 h 291"/>
                <a:gd name="T42" fmla="*/ 25 w 256"/>
                <a:gd name="T43" fmla="*/ 96 h 291"/>
                <a:gd name="T44" fmla="*/ 14 w 256"/>
                <a:gd name="T45" fmla="*/ 121 h 291"/>
                <a:gd name="T46" fmla="*/ 22 w 256"/>
                <a:gd name="T47" fmla="*/ 148 h 291"/>
                <a:gd name="T48" fmla="*/ 14 w 256"/>
                <a:gd name="T49" fmla="*/ 177 h 291"/>
                <a:gd name="T50" fmla="*/ 0 w 256"/>
                <a:gd name="T51" fmla="*/ 198 h 291"/>
                <a:gd name="T52" fmla="*/ 4 w 256"/>
                <a:gd name="T53" fmla="*/ 222 h 291"/>
                <a:gd name="T54" fmla="*/ 35 w 256"/>
                <a:gd name="T55" fmla="*/ 258 h 291"/>
                <a:gd name="T56" fmla="*/ 63 w 256"/>
                <a:gd name="T57" fmla="*/ 258 h 291"/>
                <a:gd name="T58" fmla="*/ 79 w 256"/>
                <a:gd name="T59" fmla="*/ 271 h 291"/>
                <a:gd name="T60" fmla="*/ 108 w 256"/>
                <a:gd name="T61" fmla="*/ 269 h 291"/>
                <a:gd name="T62" fmla="*/ 147 w 256"/>
                <a:gd name="T63" fmla="*/ 281 h 291"/>
                <a:gd name="T64" fmla="*/ 186 w 256"/>
                <a:gd name="T65" fmla="*/ 289 h 291"/>
                <a:gd name="T66" fmla="*/ 228 w 256"/>
                <a:gd name="T67" fmla="*/ 266 h 291"/>
                <a:gd name="T68" fmla="*/ 256 w 256"/>
                <a:gd name="T69" fmla="*/ 22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6" h="291">
                  <a:moveTo>
                    <a:pt x="256" y="225"/>
                  </a:moveTo>
                  <a:cubicBezTo>
                    <a:pt x="252" y="215"/>
                    <a:pt x="252" y="215"/>
                    <a:pt x="252" y="215"/>
                  </a:cubicBezTo>
                  <a:cubicBezTo>
                    <a:pt x="247" y="206"/>
                    <a:pt x="247" y="206"/>
                    <a:pt x="247" y="206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2" y="172"/>
                    <a:pt x="242" y="172"/>
                    <a:pt x="242" y="172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49" y="150"/>
                    <a:pt x="249" y="150"/>
                    <a:pt x="249" y="150"/>
                  </a:cubicBezTo>
                  <a:cubicBezTo>
                    <a:pt x="249" y="138"/>
                    <a:pt x="249" y="138"/>
                    <a:pt x="249" y="138"/>
                  </a:cubicBezTo>
                  <a:cubicBezTo>
                    <a:pt x="246" y="129"/>
                    <a:pt x="246" y="129"/>
                    <a:pt x="246" y="129"/>
                  </a:cubicBezTo>
                  <a:cubicBezTo>
                    <a:pt x="242" y="120"/>
                    <a:pt x="242" y="120"/>
                    <a:pt x="242" y="120"/>
                  </a:cubicBezTo>
                  <a:cubicBezTo>
                    <a:pt x="227" y="111"/>
                    <a:pt x="227" y="111"/>
                    <a:pt x="227" y="111"/>
                  </a:cubicBezTo>
                  <a:cubicBezTo>
                    <a:pt x="216" y="100"/>
                    <a:pt x="216" y="100"/>
                    <a:pt x="216" y="100"/>
                  </a:cubicBezTo>
                  <a:cubicBezTo>
                    <a:pt x="211" y="92"/>
                    <a:pt x="211" y="92"/>
                    <a:pt x="211" y="92"/>
                  </a:cubicBezTo>
                  <a:cubicBezTo>
                    <a:pt x="202" y="87"/>
                    <a:pt x="202" y="87"/>
                    <a:pt x="202" y="87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83" y="76"/>
                    <a:pt x="183" y="76"/>
                    <a:pt x="183" y="76"/>
                  </a:cubicBezTo>
                  <a:cubicBezTo>
                    <a:pt x="175" y="69"/>
                    <a:pt x="175" y="69"/>
                    <a:pt x="175" y="69"/>
                  </a:cubicBezTo>
                  <a:cubicBezTo>
                    <a:pt x="168" y="61"/>
                    <a:pt x="168" y="61"/>
                    <a:pt x="168" y="61"/>
                  </a:cubicBezTo>
                  <a:cubicBezTo>
                    <a:pt x="165" y="52"/>
                    <a:pt x="165" y="52"/>
                    <a:pt x="165" y="52"/>
                  </a:cubicBezTo>
                  <a:cubicBezTo>
                    <a:pt x="157" y="46"/>
                    <a:pt x="157" y="46"/>
                    <a:pt x="157" y="46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40" y="53"/>
                    <a:pt x="140" y="53"/>
                    <a:pt x="140" y="53"/>
                  </a:cubicBezTo>
                  <a:cubicBezTo>
                    <a:pt x="134" y="57"/>
                    <a:pt x="134" y="57"/>
                    <a:pt x="134" y="57"/>
                  </a:cubicBezTo>
                  <a:cubicBezTo>
                    <a:pt x="132" y="54"/>
                    <a:pt x="132" y="54"/>
                    <a:pt x="132" y="54"/>
                  </a:cubicBezTo>
                  <a:cubicBezTo>
                    <a:pt x="132" y="44"/>
                    <a:pt x="132" y="44"/>
                    <a:pt x="132" y="44"/>
                  </a:cubicBezTo>
                  <a:cubicBezTo>
                    <a:pt x="132" y="38"/>
                    <a:pt x="132" y="38"/>
                    <a:pt x="132" y="38"/>
                  </a:cubicBezTo>
                  <a:cubicBezTo>
                    <a:pt x="124" y="30"/>
                    <a:pt x="124" y="30"/>
                    <a:pt x="124" y="30"/>
                  </a:cubicBezTo>
                  <a:cubicBezTo>
                    <a:pt x="118" y="25"/>
                    <a:pt x="118" y="25"/>
                    <a:pt x="118" y="25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06" y="13"/>
                    <a:pt x="106" y="13"/>
                    <a:pt x="106" y="13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96"/>
                    <a:pt x="25" y="96"/>
                    <a:pt x="25" y="96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9" y="135"/>
                    <a:pt x="19" y="135"/>
                    <a:pt x="19" y="135"/>
                  </a:cubicBezTo>
                  <a:cubicBezTo>
                    <a:pt x="22" y="148"/>
                    <a:pt x="22" y="148"/>
                    <a:pt x="22" y="148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5" y="214"/>
                    <a:pt x="5" y="214"/>
                    <a:pt x="5" y="214"/>
                  </a:cubicBezTo>
                  <a:cubicBezTo>
                    <a:pt x="4" y="222"/>
                    <a:pt x="4" y="222"/>
                    <a:pt x="4" y="222"/>
                  </a:cubicBezTo>
                  <a:cubicBezTo>
                    <a:pt x="4" y="222"/>
                    <a:pt x="7" y="226"/>
                    <a:pt x="18" y="240"/>
                  </a:cubicBezTo>
                  <a:cubicBezTo>
                    <a:pt x="28" y="254"/>
                    <a:pt x="35" y="258"/>
                    <a:pt x="35" y="258"/>
                  </a:cubicBezTo>
                  <a:cubicBezTo>
                    <a:pt x="57" y="258"/>
                    <a:pt x="57" y="258"/>
                    <a:pt x="57" y="258"/>
                  </a:cubicBezTo>
                  <a:cubicBezTo>
                    <a:pt x="63" y="258"/>
                    <a:pt x="63" y="258"/>
                    <a:pt x="63" y="258"/>
                  </a:cubicBezTo>
                  <a:cubicBezTo>
                    <a:pt x="73" y="263"/>
                    <a:pt x="73" y="263"/>
                    <a:pt x="73" y="263"/>
                  </a:cubicBezTo>
                  <a:cubicBezTo>
                    <a:pt x="79" y="271"/>
                    <a:pt x="79" y="271"/>
                    <a:pt x="79" y="271"/>
                  </a:cubicBezTo>
                  <a:cubicBezTo>
                    <a:pt x="90" y="274"/>
                    <a:pt x="90" y="274"/>
                    <a:pt x="90" y="274"/>
                  </a:cubicBezTo>
                  <a:cubicBezTo>
                    <a:pt x="108" y="269"/>
                    <a:pt x="108" y="269"/>
                    <a:pt x="108" y="269"/>
                  </a:cubicBezTo>
                  <a:cubicBezTo>
                    <a:pt x="128" y="274"/>
                    <a:pt x="128" y="274"/>
                    <a:pt x="128" y="274"/>
                  </a:cubicBezTo>
                  <a:cubicBezTo>
                    <a:pt x="147" y="281"/>
                    <a:pt x="147" y="281"/>
                    <a:pt x="147" y="281"/>
                  </a:cubicBezTo>
                  <a:cubicBezTo>
                    <a:pt x="147" y="281"/>
                    <a:pt x="164" y="287"/>
                    <a:pt x="166" y="289"/>
                  </a:cubicBezTo>
                  <a:cubicBezTo>
                    <a:pt x="169" y="291"/>
                    <a:pt x="186" y="289"/>
                    <a:pt x="186" y="289"/>
                  </a:cubicBezTo>
                  <a:cubicBezTo>
                    <a:pt x="199" y="290"/>
                    <a:pt x="199" y="290"/>
                    <a:pt x="199" y="290"/>
                  </a:cubicBezTo>
                  <a:cubicBezTo>
                    <a:pt x="228" y="266"/>
                    <a:pt x="228" y="266"/>
                    <a:pt x="228" y="266"/>
                  </a:cubicBezTo>
                  <a:cubicBezTo>
                    <a:pt x="256" y="239"/>
                    <a:pt x="256" y="239"/>
                    <a:pt x="256" y="239"/>
                  </a:cubicBezTo>
                  <a:lnTo>
                    <a:pt x="256" y="225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5370513" y="6507163"/>
              <a:ext cx="219075" cy="215900"/>
            </a:xfrm>
            <a:custGeom>
              <a:avLst/>
              <a:gdLst>
                <a:gd name="T0" fmla="*/ 5 w 138"/>
                <a:gd name="T1" fmla="*/ 124 h 136"/>
                <a:gd name="T2" fmla="*/ 41 w 138"/>
                <a:gd name="T3" fmla="*/ 127 h 136"/>
                <a:gd name="T4" fmla="*/ 55 w 138"/>
                <a:gd name="T5" fmla="*/ 127 h 136"/>
                <a:gd name="T6" fmla="*/ 76 w 138"/>
                <a:gd name="T7" fmla="*/ 132 h 136"/>
                <a:gd name="T8" fmla="*/ 91 w 138"/>
                <a:gd name="T9" fmla="*/ 136 h 136"/>
                <a:gd name="T10" fmla="*/ 101 w 138"/>
                <a:gd name="T11" fmla="*/ 136 h 136"/>
                <a:gd name="T12" fmla="*/ 106 w 138"/>
                <a:gd name="T13" fmla="*/ 130 h 136"/>
                <a:gd name="T14" fmla="*/ 118 w 138"/>
                <a:gd name="T15" fmla="*/ 125 h 136"/>
                <a:gd name="T16" fmla="*/ 128 w 138"/>
                <a:gd name="T17" fmla="*/ 125 h 136"/>
                <a:gd name="T18" fmla="*/ 136 w 138"/>
                <a:gd name="T19" fmla="*/ 121 h 136"/>
                <a:gd name="T20" fmla="*/ 138 w 138"/>
                <a:gd name="T21" fmla="*/ 111 h 136"/>
                <a:gd name="T22" fmla="*/ 124 w 138"/>
                <a:gd name="T23" fmla="*/ 108 h 136"/>
                <a:gd name="T24" fmla="*/ 75 w 138"/>
                <a:gd name="T25" fmla="*/ 95 h 136"/>
                <a:gd name="T26" fmla="*/ 38 w 138"/>
                <a:gd name="T27" fmla="*/ 63 h 136"/>
                <a:gd name="T28" fmla="*/ 20 w 138"/>
                <a:gd name="T29" fmla="*/ 41 h 136"/>
                <a:gd name="T30" fmla="*/ 16 w 138"/>
                <a:gd name="T31" fmla="*/ 29 h 136"/>
                <a:gd name="T32" fmla="*/ 8 w 138"/>
                <a:gd name="T33" fmla="*/ 29 h 136"/>
                <a:gd name="T34" fmla="*/ 4 w 138"/>
                <a:gd name="T35" fmla="*/ 22 h 136"/>
                <a:gd name="T36" fmla="*/ 11 w 138"/>
                <a:gd name="T37" fmla="*/ 16 h 136"/>
                <a:gd name="T38" fmla="*/ 12 w 138"/>
                <a:gd name="T39" fmla="*/ 10 h 136"/>
                <a:gd name="T40" fmla="*/ 5 w 138"/>
                <a:gd name="T41" fmla="*/ 5 h 136"/>
                <a:gd name="T42" fmla="*/ 0 w 138"/>
                <a:gd name="T43" fmla="*/ 0 h 136"/>
                <a:gd name="T44" fmla="*/ 5 w 138"/>
                <a:gd name="T45" fmla="*/ 12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8" h="136">
                  <a:moveTo>
                    <a:pt x="5" y="124"/>
                  </a:moveTo>
                  <a:lnTo>
                    <a:pt x="41" y="127"/>
                  </a:lnTo>
                  <a:lnTo>
                    <a:pt x="55" y="127"/>
                  </a:lnTo>
                  <a:lnTo>
                    <a:pt x="76" y="132"/>
                  </a:lnTo>
                  <a:lnTo>
                    <a:pt x="91" y="136"/>
                  </a:lnTo>
                  <a:lnTo>
                    <a:pt x="101" y="136"/>
                  </a:lnTo>
                  <a:lnTo>
                    <a:pt x="106" y="130"/>
                  </a:lnTo>
                  <a:lnTo>
                    <a:pt x="118" y="125"/>
                  </a:lnTo>
                  <a:lnTo>
                    <a:pt x="128" y="125"/>
                  </a:lnTo>
                  <a:lnTo>
                    <a:pt x="136" y="121"/>
                  </a:lnTo>
                  <a:lnTo>
                    <a:pt x="138" y="111"/>
                  </a:lnTo>
                  <a:lnTo>
                    <a:pt x="124" y="108"/>
                  </a:lnTo>
                  <a:lnTo>
                    <a:pt x="75" y="95"/>
                  </a:lnTo>
                  <a:lnTo>
                    <a:pt x="38" y="63"/>
                  </a:lnTo>
                  <a:lnTo>
                    <a:pt x="20" y="41"/>
                  </a:lnTo>
                  <a:lnTo>
                    <a:pt x="16" y="29"/>
                  </a:lnTo>
                  <a:lnTo>
                    <a:pt x="8" y="29"/>
                  </a:lnTo>
                  <a:lnTo>
                    <a:pt x="4" y="22"/>
                  </a:lnTo>
                  <a:lnTo>
                    <a:pt x="11" y="16"/>
                  </a:lnTo>
                  <a:lnTo>
                    <a:pt x="12" y="10"/>
                  </a:lnTo>
                  <a:lnTo>
                    <a:pt x="5" y="5"/>
                  </a:lnTo>
                  <a:lnTo>
                    <a:pt x="0" y="0"/>
                  </a:lnTo>
                  <a:lnTo>
                    <a:pt x="5" y="12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5021264" y="3436937"/>
              <a:ext cx="1528763" cy="3040063"/>
            </a:xfrm>
            <a:custGeom>
              <a:avLst/>
              <a:gdLst>
                <a:gd name="T0" fmla="*/ 209 w 902"/>
                <a:gd name="T1" fmla="*/ 1763 h 1810"/>
                <a:gd name="T2" fmla="*/ 205 w 902"/>
                <a:gd name="T3" fmla="*/ 1703 h 1810"/>
                <a:gd name="T4" fmla="*/ 247 w 902"/>
                <a:gd name="T5" fmla="*/ 1669 h 1810"/>
                <a:gd name="T6" fmla="*/ 314 w 902"/>
                <a:gd name="T7" fmla="*/ 1502 h 1810"/>
                <a:gd name="T8" fmla="*/ 325 w 902"/>
                <a:gd name="T9" fmla="*/ 1356 h 1810"/>
                <a:gd name="T10" fmla="*/ 341 w 902"/>
                <a:gd name="T11" fmla="*/ 1247 h 1810"/>
                <a:gd name="T12" fmla="*/ 366 w 902"/>
                <a:gd name="T13" fmla="*/ 1246 h 1810"/>
                <a:gd name="T14" fmla="*/ 393 w 902"/>
                <a:gd name="T15" fmla="*/ 1213 h 1810"/>
                <a:gd name="T16" fmla="*/ 352 w 902"/>
                <a:gd name="T17" fmla="*/ 1224 h 1810"/>
                <a:gd name="T18" fmla="*/ 329 w 902"/>
                <a:gd name="T19" fmla="*/ 1207 h 1810"/>
                <a:gd name="T20" fmla="*/ 367 w 902"/>
                <a:gd name="T21" fmla="*/ 1144 h 1810"/>
                <a:gd name="T22" fmla="*/ 456 w 902"/>
                <a:gd name="T23" fmla="*/ 1117 h 1810"/>
                <a:gd name="T24" fmla="*/ 457 w 902"/>
                <a:gd name="T25" fmla="*/ 1056 h 1810"/>
                <a:gd name="T26" fmla="*/ 486 w 902"/>
                <a:gd name="T27" fmla="*/ 1019 h 1810"/>
                <a:gd name="T28" fmla="*/ 699 w 902"/>
                <a:gd name="T29" fmla="*/ 930 h 1810"/>
                <a:gd name="T30" fmla="*/ 685 w 902"/>
                <a:gd name="T31" fmla="*/ 837 h 1810"/>
                <a:gd name="T32" fmla="*/ 633 w 902"/>
                <a:gd name="T33" fmla="*/ 762 h 1810"/>
                <a:gd name="T34" fmla="*/ 632 w 902"/>
                <a:gd name="T35" fmla="*/ 701 h 1810"/>
                <a:gd name="T36" fmla="*/ 649 w 902"/>
                <a:gd name="T37" fmla="*/ 665 h 1810"/>
                <a:gd name="T38" fmla="*/ 665 w 902"/>
                <a:gd name="T39" fmla="*/ 579 h 1810"/>
                <a:gd name="T40" fmla="*/ 670 w 902"/>
                <a:gd name="T41" fmla="*/ 517 h 1810"/>
                <a:gd name="T42" fmla="*/ 708 w 902"/>
                <a:gd name="T43" fmla="*/ 469 h 1810"/>
                <a:gd name="T44" fmla="*/ 765 w 902"/>
                <a:gd name="T45" fmla="*/ 398 h 1810"/>
                <a:gd name="T46" fmla="*/ 875 w 902"/>
                <a:gd name="T47" fmla="*/ 325 h 1810"/>
                <a:gd name="T48" fmla="*/ 847 w 902"/>
                <a:gd name="T49" fmla="*/ 231 h 1810"/>
                <a:gd name="T50" fmla="*/ 771 w 902"/>
                <a:gd name="T51" fmla="*/ 329 h 1810"/>
                <a:gd name="T52" fmla="*/ 687 w 902"/>
                <a:gd name="T53" fmla="*/ 329 h 1810"/>
                <a:gd name="T54" fmla="*/ 649 w 902"/>
                <a:gd name="T55" fmla="*/ 290 h 1810"/>
                <a:gd name="T56" fmla="*/ 664 w 902"/>
                <a:gd name="T57" fmla="*/ 188 h 1810"/>
                <a:gd name="T58" fmla="*/ 394 w 902"/>
                <a:gd name="T59" fmla="*/ 12 h 1810"/>
                <a:gd name="T60" fmla="*/ 294 w 902"/>
                <a:gd name="T61" fmla="*/ 26 h 1810"/>
                <a:gd name="T62" fmla="*/ 200 w 902"/>
                <a:gd name="T63" fmla="*/ 15 h 1810"/>
                <a:gd name="T64" fmla="*/ 163 w 902"/>
                <a:gd name="T65" fmla="*/ 109 h 1810"/>
                <a:gd name="T66" fmla="*/ 95 w 902"/>
                <a:gd name="T67" fmla="*/ 180 h 1810"/>
                <a:gd name="T68" fmla="*/ 102 w 902"/>
                <a:gd name="T69" fmla="*/ 262 h 1810"/>
                <a:gd name="T70" fmla="*/ 80 w 902"/>
                <a:gd name="T71" fmla="*/ 356 h 1810"/>
                <a:gd name="T72" fmla="*/ 30 w 902"/>
                <a:gd name="T73" fmla="*/ 537 h 1810"/>
                <a:gd name="T74" fmla="*/ 61 w 902"/>
                <a:gd name="T75" fmla="*/ 755 h 1810"/>
                <a:gd name="T76" fmla="*/ 19 w 902"/>
                <a:gd name="T77" fmla="*/ 915 h 1810"/>
                <a:gd name="T78" fmla="*/ 23 w 902"/>
                <a:gd name="T79" fmla="*/ 1040 h 1810"/>
                <a:gd name="T80" fmla="*/ 15 w 902"/>
                <a:gd name="T81" fmla="*/ 1272 h 1810"/>
                <a:gd name="T82" fmla="*/ 35 w 902"/>
                <a:gd name="T83" fmla="*/ 1387 h 1810"/>
                <a:gd name="T84" fmla="*/ 56 w 902"/>
                <a:gd name="T85" fmla="*/ 1459 h 1810"/>
                <a:gd name="T86" fmla="*/ 55 w 902"/>
                <a:gd name="T87" fmla="*/ 1540 h 1810"/>
                <a:gd name="T88" fmla="*/ 36 w 902"/>
                <a:gd name="T89" fmla="*/ 1640 h 1810"/>
                <a:gd name="T90" fmla="*/ 39 w 902"/>
                <a:gd name="T91" fmla="*/ 1729 h 1810"/>
                <a:gd name="T92" fmla="*/ 98 w 902"/>
                <a:gd name="T93" fmla="*/ 1798 h 1810"/>
                <a:gd name="T94" fmla="*/ 202 w 902"/>
                <a:gd name="T95" fmla="*/ 1804 h 1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2" h="1810">
                  <a:moveTo>
                    <a:pt x="238" y="1807"/>
                  </a:moveTo>
                  <a:cubicBezTo>
                    <a:pt x="214" y="1776"/>
                    <a:pt x="214" y="1776"/>
                    <a:pt x="214" y="1776"/>
                  </a:cubicBezTo>
                  <a:cubicBezTo>
                    <a:pt x="209" y="1763"/>
                    <a:pt x="209" y="1763"/>
                    <a:pt x="209" y="1763"/>
                  </a:cubicBezTo>
                  <a:cubicBezTo>
                    <a:pt x="204" y="1741"/>
                    <a:pt x="204" y="1741"/>
                    <a:pt x="204" y="1741"/>
                  </a:cubicBezTo>
                  <a:cubicBezTo>
                    <a:pt x="200" y="1720"/>
                    <a:pt x="200" y="1720"/>
                    <a:pt x="200" y="1720"/>
                  </a:cubicBezTo>
                  <a:cubicBezTo>
                    <a:pt x="205" y="1703"/>
                    <a:pt x="205" y="1703"/>
                    <a:pt x="205" y="1703"/>
                  </a:cubicBezTo>
                  <a:cubicBezTo>
                    <a:pt x="219" y="1690"/>
                    <a:pt x="219" y="1690"/>
                    <a:pt x="219" y="1690"/>
                  </a:cubicBezTo>
                  <a:cubicBezTo>
                    <a:pt x="238" y="1678"/>
                    <a:pt x="238" y="1678"/>
                    <a:pt x="238" y="1678"/>
                  </a:cubicBezTo>
                  <a:cubicBezTo>
                    <a:pt x="238" y="1678"/>
                    <a:pt x="241" y="1681"/>
                    <a:pt x="247" y="1669"/>
                  </a:cubicBezTo>
                  <a:cubicBezTo>
                    <a:pt x="252" y="1660"/>
                    <a:pt x="243" y="1616"/>
                    <a:pt x="260" y="1601"/>
                  </a:cubicBezTo>
                  <a:cubicBezTo>
                    <a:pt x="296" y="1570"/>
                    <a:pt x="313" y="1572"/>
                    <a:pt x="316" y="1551"/>
                  </a:cubicBezTo>
                  <a:cubicBezTo>
                    <a:pt x="320" y="1531"/>
                    <a:pt x="322" y="1500"/>
                    <a:pt x="314" y="1502"/>
                  </a:cubicBezTo>
                  <a:cubicBezTo>
                    <a:pt x="297" y="1506"/>
                    <a:pt x="194" y="1477"/>
                    <a:pt x="250" y="1411"/>
                  </a:cubicBezTo>
                  <a:cubicBezTo>
                    <a:pt x="270" y="1387"/>
                    <a:pt x="278" y="1375"/>
                    <a:pt x="296" y="1377"/>
                  </a:cubicBezTo>
                  <a:cubicBezTo>
                    <a:pt x="315" y="1379"/>
                    <a:pt x="318" y="1370"/>
                    <a:pt x="325" y="1356"/>
                  </a:cubicBezTo>
                  <a:cubicBezTo>
                    <a:pt x="336" y="1333"/>
                    <a:pt x="317" y="1340"/>
                    <a:pt x="320" y="1307"/>
                  </a:cubicBezTo>
                  <a:cubicBezTo>
                    <a:pt x="322" y="1292"/>
                    <a:pt x="332" y="1270"/>
                    <a:pt x="360" y="1261"/>
                  </a:cubicBezTo>
                  <a:cubicBezTo>
                    <a:pt x="368" y="1259"/>
                    <a:pt x="343" y="1257"/>
                    <a:pt x="341" y="1247"/>
                  </a:cubicBezTo>
                  <a:cubicBezTo>
                    <a:pt x="339" y="1236"/>
                    <a:pt x="343" y="1226"/>
                    <a:pt x="349" y="1227"/>
                  </a:cubicBezTo>
                  <a:cubicBezTo>
                    <a:pt x="355" y="1229"/>
                    <a:pt x="362" y="1231"/>
                    <a:pt x="362" y="1231"/>
                  </a:cubicBezTo>
                  <a:cubicBezTo>
                    <a:pt x="366" y="1246"/>
                    <a:pt x="366" y="1246"/>
                    <a:pt x="366" y="1246"/>
                  </a:cubicBezTo>
                  <a:cubicBezTo>
                    <a:pt x="371" y="1251"/>
                    <a:pt x="371" y="1251"/>
                    <a:pt x="371" y="1251"/>
                  </a:cubicBezTo>
                  <a:cubicBezTo>
                    <a:pt x="371" y="1251"/>
                    <a:pt x="382" y="1262"/>
                    <a:pt x="389" y="1244"/>
                  </a:cubicBezTo>
                  <a:cubicBezTo>
                    <a:pt x="397" y="1225"/>
                    <a:pt x="397" y="1218"/>
                    <a:pt x="393" y="1213"/>
                  </a:cubicBezTo>
                  <a:cubicBezTo>
                    <a:pt x="389" y="1209"/>
                    <a:pt x="380" y="1203"/>
                    <a:pt x="376" y="1211"/>
                  </a:cubicBezTo>
                  <a:cubicBezTo>
                    <a:pt x="372" y="1219"/>
                    <a:pt x="364" y="1224"/>
                    <a:pt x="364" y="1224"/>
                  </a:cubicBezTo>
                  <a:cubicBezTo>
                    <a:pt x="352" y="1224"/>
                    <a:pt x="352" y="1224"/>
                    <a:pt x="352" y="1224"/>
                  </a:cubicBezTo>
                  <a:cubicBezTo>
                    <a:pt x="351" y="1217"/>
                    <a:pt x="351" y="1217"/>
                    <a:pt x="351" y="1217"/>
                  </a:cubicBezTo>
                  <a:cubicBezTo>
                    <a:pt x="338" y="1214"/>
                    <a:pt x="338" y="1214"/>
                    <a:pt x="338" y="1214"/>
                  </a:cubicBezTo>
                  <a:cubicBezTo>
                    <a:pt x="329" y="1207"/>
                    <a:pt x="329" y="1207"/>
                    <a:pt x="329" y="1207"/>
                  </a:cubicBezTo>
                  <a:cubicBezTo>
                    <a:pt x="326" y="1179"/>
                    <a:pt x="326" y="1179"/>
                    <a:pt x="326" y="1179"/>
                  </a:cubicBezTo>
                  <a:cubicBezTo>
                    <a:pt x="326" y="1179"/>
                    <a:pt x="312" y="1118"/>
                    <a:pt x="330" y="1126"/>
                  </a:cubicBezTo>
                  <a:cubicBezTo>
                    <a:pt x="348" y="1133"/>
                    <a:pt x="367" y="1144"/>
                    <a:pt x="367" y="1144"/>
                  </a:cubicBezTo>
                  <a:cubicBezTo>
                    <a:pt x="396" y="1147"/>
                    <a:pt x="396" y="1147"/>
                    <a:pt x="396" y="1147"/>
                  </a:cubicBezTo>
                  <a:cubicBezTo>
                    <a:pt x="396" y="1147"/>
                    <a:pt x="444" y="1147"/>
                    <a:pt x="449" y="1131"/>
                  </a:cubicBezTo>
                  <a:cubicBezTo>
                    <a:pt x="454" y="1114"/>
                    <a:pt x="465" y="1129"/>
                    <a:pt x="456" y="1117"/>
                  </a:cubicBezTo>
                  <a:cubicBezTo>
                    <a:pt x="447" y="1104"/>
                    <a:pt x="449" y="1116"/>
                    <a:pt x="447" y="1104"/>
                  </a:cubicBezTo>
                  <a:cubicBezTo>
                    <a:pt x="446" y="1093"/>
                    <a:pt x="445" y="1083"/>
                    <a:pt x="449" y="1076"/>
                  </a:cubicBezTo>
                  <a:cubicBezTo>
                    <a:pt x="453" y="1070"/>
                    <a:pt x="456" y="1070"/>
                    <a:pt x="457" y="1056"/>
                  </a:cubicBezTo>
                  <a:cubicBezTo>
                    <a:pt x="458" y="1041"/>
                    <a:pt x="453" y="1040"/>
                    <a:pt x="450" y="1037"/>
                  </a:cubicBezTo>
                  <a:cubicBezTo>
                    <a:pt x="447" y="1033"/>
                    <a:pt x="438" y="1017"/>
                    <a:pt x="450" y="1017"/>
                  </a:cubicBezTo>
                  <a:cubicBezTo>
                    <a:pt x="461" y="1018"/>
                    <a:pt x="486" y="1019"/>
                    <a:pt x="486" y="1019"/>
                  </a:cubicBezTo>
                  <a:cubicBezTo>
                    <a:pt x="557" y="1014"/>
                    <a:pt x="557" y="1014"/>
                    <a:pt x="557" y="1014"/>
                  </a:cubicBezTo>
                  <a:cubicBezTo>
                    <a:pt x="557" y="1014"/>
                    <a:pt x="616" y="1007"/>
                    <a:pt x="630" y="993"/>
                  </a:cubicBezTo>
                  <a:cubicBezTo>
                    <a:pt x="645" y="978"/>
                    <a:pt x="684" y="964"/>
                    <a:pt x="699" y="930"/>
                  </a:cubicBezTo>
                  <a:cubicBezTo>
                    <a:pt x="714" y="895"/>
                    <a:pt x="732" y="884"/>
                    <a:pt x="720" y="872"/>
                  </a:cubicBezTo>
                  <a:cubicBezTo>
                    <a:pt x="708" y="861"/>
                    <a:pt x="702" y="861"/>
                    <a:pt x="696" y="857"/>
                  </a:cubicBezTo>
                  <a:cubicBezTo>
                    <a:pt x="691" y="854"/>
                    <a:pt x="680" y="852"/>
                    <a:pt x="685" y="837"/>
                  </a:cubicBezTo>
                  <a:cubicBezTo>
                    <a:pt x="689" y="823"/>
                    <a:pt x="694" y="820"/>
                    <a:pt x="694" y="814"/>
                  </a:cubicBezTo>
                  <a:cubicBezTo>
                    <a:pt x="694" y="807"/>
                    <a:pt x="706" y="792"/>
                    <a:pt x="682" y="783"/>
                  </a:cubicBezTo>
                  <a:cubicBezTo>
                    <a:pt x="658" y="775"/>
                    <a:pt x="636" y="771"/>
                    <a:pt x="633" y="762"/>
                  </a:cubicBezTo>
                  <a:cubicBezTo>
                    <a:pt x="632" y="745"/>
                    <a:pt x="632" y="745"/>
                    <a:pt x="632" y="745"/>
                  </a:cubicBezTo>
                  <a:cubicBezTo>
                    <a:pt x="634" y="716"/>
                    <a:pt x="634" y="716"/>
                    <a:pt x="634" y="716"/>
                  </a:cubicBezTo>
                  <a:cubicBezTo>
                    <a:pt x="632" y="701"/>
                    <a:pt x="632" y="701"/>
                    <a:pt x="632" y="701"/>
                  </a:cubicBezTo>
                  <a:cubicBezTo>
                    <a:pt x="634" y="684"/>
                    <a:pt x="634" y="684"/>
                    <a:pt x="634" y="684"/>
                  </a:cubicBezTo>
                  <a:cubicBezTo>
                    <a:pt x="641" y="672"/>
                    <a:pt x="641" y="672"/>
                    <a:pt x="641" y="672"/>
                  </a:cubicBezTo>
                  <a:cubicBezTo>
                    <a:pt x="649" y="665"/>
                    <a:pt x="649" y="665"/>
                    <a:pt x="649" y="665"/>
                  </a:cubicBezTo>
                  <a:cubicBezTo>
                    <a:pt x="651" y="639"/>
                    <a:pt x="651" y="639"/>
                    <a:pt x="651" y="639"/>
                  </a:cubicBezTo>
                  <a:cubicBezTo>
                    <a:pt x="648" y="599"/>
                    <a:pt x="648" y="599"/>
                    <a:pt x="648" y="599"/>
                  </a:cubicBezTo>
                  <a:cubicBezTo>
                    <a:pt x="648" y="599"/>
                    <a:pt x="665" y="590"/>
                    <a:pt x="665" y="579"/>
                  </a:cubicBezTo>
                  <a:cubicBezTo>
                    <a:pt x="664" y="568"/>
                    <a:pt x="665" y="550"/>
                    <a:pt x="665" y="550"/>
                  </a:cubicBezTo>
                  <a:cubicBezTo>
                    <a:pt x="668" y="534"/>
                    <a:pt x="668" y="534"/>
                    <a:pt x="668" y="534"/>
                  </a:cubicBezTo>
                  <a:cubicBezTo>
                    <a:pt x="670" y="517"/>
                    <a:pt x="670" y="517"/>
                    <a:pt x="670" y="517"/>
                  </a:cubicBezTo>
                  <a:cubicBezTo>
                    <a:pt x="678" y="503"/>
                    <a:pt x="678" y="503"/>
                    <a:pt x="678" y="503"/>
                  </a:cubicBezTo>
                  <a:cubicBezTo>
                    <a:pt x="685" y="496"/>
                    <a:pt x="685" y="496"/>
                    <a:pt x="685" y="496"/>
                  </a:cubicBezTo>
                  <a:cubicBezTo>
                    <a:pt x="708" y="469"/>
                    <a:pt x="708" y="469"/>
                    <a:pt x="708" y="469"/>
                  </a:cubicBezTo>
                  <a:cubicBezTo>
                    <a:pt x="727" y="448"/>
                    <a:pt x="727" y="448"/>
                    <a:pt x="727" y="448"/>
                  </a:cubicBezTo>
                  <a:cubicBezTo>
                    <a:pt x="747" y="419"/>
                    <a:pt x="747" y="419"/>
                    <a:pt x="747" y="419"/>
                  </a:cubicBezTo>
                  <a:cubicBezTo>
                    <a:pt x="765" y="398"/>
                    <a:pt x="765" y="398"/>
                    <a:pt x="765" y="398"/>
                  </a:cubicBezTo>
                  <a:cubicBezTo>
                    <a:pt x="780" y="383"/>
                    <a:pt x="780" y="383"/>
                    <a:pt x="780" y="383"/>
                  </a:cubicBezTo>
                  <a:cubicBezTo>
                    <a:pt x="810" y="359"/>
                    <a:pt x="810" y="359"/>
                    <a:pt x="810" y="359"/>
                  </a:cubicBezTo>
                  <a:cubicBezTo>
                    <a:pt x="810" y="359"/>
                    <a:pt x="864" y="334"/>
                    <a:pt x="875" y="325"/>
                  </a:cubicBezTo>
                  <a:cubicBezTo>
                    <a:pt x="886" y="317"/>
                    <a:pt x="902" y="302"/>
                    <a:pt x="896" y="275"/>
                  </a:cubicBezTo>
                  <a:cubicBezTo>
                    <a:pt x="896" y="275"/>
                    <a:pt x="895" y="230"/>
                    <a:pt x="878" y="228"/>
                  </a:cubicBezTo>
                  <a:cubicBezTo>
                    <a:pt x="860" y="225"/>
                    <a:pt x="847" y="231"/>
                    <a:pt x="847" y="231"/>
                  </a:cubicBezTo>
                  <a:cubicBezTo>
                    <a:pt x="847" y="231"/>
                    <a:pt x="849" y="293"/>
                    <a:pt x="813" y="305"/>
                  </a:cubicBezTo>
                  <a:cubicBezTo>
                    <a:pt x="776" y="316"/>
                    <a:pt x="783" y="328"/>
                    <a:pt x="783" y="329"/>
                  </a:cubicBezTo>
                  <a:cubicBezTo>
                    <a:pt x="783" y="331"/>
                    <a:pt x="782" y="331"/>
                    <a:pt x="771" y="329"/>
                  </a:cubicBezTo>
                  <a:cubicBezTo>
                    <a:pt x="761" y="328"/>
                    <a:pt x="755" y="332"/>
                    <a:pt x="751" y="336"/>
                  </a:cubicBezTo>
                  <a:cubicBezTo>
                    <a:pt x="748" y="341"/>
                    <a:pt x="750" y="339"/>
                    <a:pt x="732" y="335"/>
                  </a:cubicBezTo>
                  <a:cubicBezTo>
                    <a:pt x="714" y="331"/>
                    <a:pt x="711" y="338"/>
                    <a:pt x="687" y="329"/>
                  </a:cubicBezTo>
                  <a:cubicBezTo>
                    <a:pt x="663" y="320"/>
                    <a:pt x="651" y="320"/>
                    <a:pt x="643" y="321"/>
                  </a:cubicBezTo>
                  <a:cubicBezTo>
                    <a:pt x="635" y="321"/>
                    <a:pt x="630" y="324"/>
                    <a:pt x="630" y="324"/>
                  </a:cubicBezTo>
                  <a:cubicBezTo>
                    <a:pt x="630" y="324"/>
                    <a:pt x="643" y="311"/>
                    <a:pt x="649" y="290"/>
                  </a:cubicBezTo>
                  <a:cubicBezTo>
                    <a:pt x="656" y="269"/>
                    <a:pt x="649" y="269"/>
                    <a:pt x="656" y="260"/>
                  </a:cubicBezTo>
                  <a:cubicBezTo>
                    <a:pt x="663" y="250"/>
                    <a:pt x="675" y="197"/>
                    <a:pt x="673" y="217"/>
                  </a:cubicBezTo>
                  <a:cubicBezTo>
                    <a:pt x="673" y="218"/>
                    <a:pt x="668" y="189"/>
                    <a:pt x="664" y="188"/>
                  </a:cubicBezTo>
                  <a:cubicBezTo>
                    <a:pt x="650" y="184"/>
                    <a:pt x="540" y="115"/>
                    <a:pt x="504" y="115"/>
                  </a:cubicBezTo>
                  <a:cubicBezTo>
                    <a:pt x="502" y="115"/>
                    <a:pt x="444" y="61"/>
                    <a:pt x="454" y="79"/>
                  </a:cubicBezTo>
                  <a:cubicBezTo>
                    <a:pt x="466" y="99"/>
                    <a:pt x="419" y="15"/>
                    <a:pt x="394" y="12"/>
                  </a:cubicBezTo>
                  <a:cubicBezTo>
                    <a:pt x="369" y="8"/>
                    <a:pt x="344" y="4"/>
                    <a:pt x="334" y="22"/>
                  </a:cubicBezTo>
                  <a:cubicBezTo>
                    <a:pt x="323" y="40"/>
                    <a:pt x="319" y="42"/>
                    <a:pt x="319" y="50"/>
                  </a:cubicBezTo>
                  <a:cubicBezTo>
                    <a:pt x="319" y="57"/>
                    <a:pt x="320" y="41"/>
                    <a:pt x="294" y="26"/>
                  </a:cubicBezTo>
                  <a:cubicBezTo>
                    <a:pt x="268" y="11"/>
                    <a:pt x="237" y="24"/>
                    <a:pt x="237" y="24"/>
                  </a:cubicBezTo>
                  <a:cubicBezTo>
                    <a:pt x="230" y="19"/>
                    <a:pt x="219" y="4"/>
                    <a:pt x="214" y="2"/>
                  </a:cubicBezTo>
                  <a:cubicBezTo>
                    <a:pt x="209" y="0"/>
                    <a:pt x="212" y="3"/>
                    <a:pt x="200" y="15"/>
                  </a:cubicBezTo>
                  <a:cubicBezTo>
                    <a:pt x="187" y="26"/>
                    <a:pt x="170" y="39"/>
                    <a:pt x="167" y="48"/>
                  </a:cubicBezTo>
                  <a:cubicBezTo>
                    <a:pt x="164" y="57"/>
                    <a:pt x="167" y="69"/>
                    <a:pt x="167" y="82"/>
                  </a:cubicBezTo>
                  <a:cubicBezTo>
                    <a:pt x="168" y="94"/>
                    <a:pt x="166" y="97"/>
                    <a:pt x="163" y="109"/>
                  </a:cubicBezTo>
                  <a:cubicBezTo>
                    <a:pt x="160" y="121"/>
                    <a:pt x="177" y="128"/>
                    <a:pt x="156" y="137"/>
                  </a:cubicBezTo>
                  <a:cubicBezTo>
                    <a:pt x="136" y="147"/>
                    <a:pt x="118" y="149"/>
                    <a:pt x="111" y="157"/>
                  </a:cubicBezTo>
                  <a:cubicBezTo>
                    <a:pt x="103" y="165"/>
                    <a:pt x="94" y="168"/>
                    <a:pt x="95" y="180"/>
                  </a:cubicBezTo>
                  <a:cubicBezTo>
                    <a:pt x="96" y="192"/>
                    <a:pt x="103" y="190"/>
                    <a:pt x="102" y="201"/>
                  </a:cubicBezTo>
                  <a:cubicBezTo>
                    <a:pt x="100" y="212"/>
                    <a:pt x="92" y="216"/>
                    <a:pt x="95" y="232"/>
                  </a:cubicBezTo>
                  <a:cubicBezTo>
                    <a:pt x="99" y="248"/>
                    <a:pt x="108" y="250"/>
                    <a:pt x="102" y="262"/>
                  </a:cubicBezTo>
                  <a:cubicBezTo>
                    <a:pt x="97" y="274"/>
                    <a:pt x="94" y="275"/>
                    <a:pt x="98" y="286"/>
                  </a:cubicBezTo>
                  <a:cubicBezTo>
                    <a:pt x="102" y="296"/>
                    <a:pt x="119" y="300"/>
                    <a:pt x="114" y="310"/>
                  </a:cubicBezTo>
                  <a:cubicBezTo>
                    <a:pt x="109" y="320"/>
                    <a:pt x="81" y="334"/>
                    <a:pt x="80" y="356"/>
                  </a:cubicBezTo>
                  <a:cubicBezTo>
                    <a:pt x="78" y="378"/>
                    <a:pt x="51" y="406"/>
                    <a:pt x="49" y="410"/>
                  </a:cubicBezTo>
                  <a:cubicBezTo>
                    <a:pt x="46" y="413"/>
                    <a:pt x="35" y="436"/>
                    <a:pt x="37" y="453"/>
                  </a:cubicBezTo>
                  <a:cubicBezTo>
                    <a:pt x="38" y="471"/>
                    <a:pt x="47" y="513"/>
                    <a:pt x="30" y="537"/>
                  </a:cubicBezTo>
                  <a:cubicBezTo>
                    <a:pt x="12" y="560"/>
                    <a:pt x="9" y="569"/>
                    <a:pt x="14" y="585"/>
                  </a:cubicBezTo>
                  <a:cubicBezTo>
                    <a:pt x="20" y="606"/>
                    <a:pt x="46" y="634"/>
                    <a:pt x="53" y="675"/>
                  </a:cubicBezTo>
                  <a:cubicBezTo>
                    <a:pt x="61" y="721"/>
                    <a:pt x="68" y="745"/>
                    <a:pt x="61" y="755"/>
                  </a:cubicBezTo>
                  <a:cubicBezTo>
                    <a:pt x="55" y="765"/>
                    <a:pt x="41" y="793"/>
                    <a:pt x="46" y="824"/>
                  </a:cubicBezTo>
                  <a:cubicBezTo>
                    <a:pt x="50" y="846"/>
                    <a:pt x="57" y="872"/>
                    <a:pt x="40" y="885"/>
                  </a:cubicBezTo>
                  <a:cubicBezTo>
                    <a:pt x="25" y="896"/>
                    <a:pt x="17" y="887"/>
                    <a:pt x="19" y="915"/>
                  </a:cubicBezTo>
                  <a:cubicBezTo>
                    <a:pt x="21" y="942"/>
                    <a:pt x="26" y="1006"/>
                    <a:pt x="36" y="1010"/>
                  </a:cubicBezTo>
                  <a:cubicBezTo>
                    <a:pt x="46" y="1014"/>
                    <a:pt x="53" y="1021"/>
                    <a:pt x="43" y="1026"/>
                  </a:cubicBezTo>
                  <a:cubicBezTo>
                    <a:pt x="33" y="1032"/>
                    <a:pt x="24" y="1030"/>
                    <a:pt x="23" y="1040"/>
                  </a:cubicBezTo>
                  <a:cubicBezTo>
                    <a:pt x="21" y="1050"/>
                    <a:pt x="4" y="1063"/>
                    <a:pt x="10" y="1132"/>
                  </a:cubicBezTo>
                  <a:cubicBezTo>
                    <a:pt x="17" y="1207"/>
                    <a:pt x="25" y="1197"/>
                    <a:pt x="27" y="1208"/>
                  </a:cubicBezTo>
                  <a:cubicBezTo>
                    <a:pt x="28" y="1221"/>
                    <a:pt x="0" y="1240"/>
                    <a:pt x="15" y="1272"/>
                  </a:cubicBezTo>
                  <a:cubicBezTo>
                    <a:pt x="29" y="1304"/>
                    <a:pt x="39" y="1316"/>
                    <a:pt x="41" y="1335"/>
                  </a:cubicBezTo>
                  <a:cubicBezTo>
                    <a:pt x="44" y="1355"/>
                    <a:pt x="69" y="1353"/>
                    <a:pt x="68" y="1370"/>
                  </a:cubicBezTo>
                  <a:cubicBezTo>
                    <a:pt x="67" y="1387"/>
                    <a:pt x="35" y="1380"/>
                    <a:pt x="35" y="1387"/>
                  </a:cubicBezTo>
                  <a:cubicBezTo>
                    <a:pt x="35" y="1394"/>
                    <a:pt x="47" y="1382"/>
                    <a:pt x="57" y="1397"/>
                  </a:cubicBezTo>
                  <a:cubicBezTo>
                    <a:pt x="66" y="1412"/>
                    <a:pt x="61" y="1425"/>
                    <a:pt x="57" y="1438"/>
                  </a:cubicBezTo>
                  <a:cubicBezTo>
                    <a:pt x="53" y="1451"/>
                    <a:pt x="55" y="1442"/>
                    <a:pt x="56" y="1459"/>
                  </a:cubicBezTo>
                  <a:cubicBezTo>
                    <a:pt x="58" y="1476"/>
                    <a:pt x="64" y="1479"/>
                    <a:pt x="59" y="1493"/>
                  </a:cubicBezTo>
                  <a:cubicBezTo>
                    <a:pt x="55" y="1506"/>
                    <a:pt x="62" y="1523"/>
                    <a:pt x="59" y="1515"/>
                  </a:cubicBezTo>
                  <a:cubicBezTo>
                    <a:pt x="56" y="1509"/>
                    <a:pt x="68" y="1524"/>
                    <a:pt x="55" y="1540"/>
                  </a:cubicBezTo>
                  <a:cubicBezTo>
                    <a:pt x="53" y="1543"/>
                    <a:pt x="36" y="1560"/>
                    <a:pt x="42" y="1569"/>
                  </a:cubicBezTo>
                  <a:cubicBezTo>
                    <a:pt x="51" y="1582"/>
                    <a:pt x="54" y="1585"/>
                    <a:pt x="51" y="1595"/>
                  </a:cubicBezTo>
                  <a:cubicBezTo>
                    <a:pt x="48" y="1606"/>
                    <a:pt x="46" y="1632"/>
                    <a:pt x="36" y="1640"/>
                  </a:cubicBezTo>
                  <a:cubicBezTo>
                    <a:pt x="25" y="1647"/>
                    <a:pt x="23" y="1647"/>
                    <a:pt x="22" y="1658"/>
                  </a:cubicBezTo>
                  <a:cubicBezTo>
                    <a:pt x="22" y="1669"/>
                    <a:pt x="11" y="1671"/>
                    <a:pt x="21" y="1694"/>
                  </a:cubicBezTo>
                  <a:cubicBezTo>
                    <a:pt x="31" y="1716"/>
                    <a:pt x="36" y="1723"/>
                    <a:pt x="39" y="1729"/>
                  </a:cubicBezTo>
                  <a:cubicBezTo>
                    <a:pt x="43" y="1734"/>
                    <a:pt x="65" y="1718"/>
                    <a:pt x="70" y="1725"/>
                  </a:cubicBezTo>
                  <a:cubicBezTo>
                    <a:pt x="75" y="1732"/>
                    <a:pt x="77" y="1730"/>
                    <a:pt x="78" y="1742"/>
                  </a:cubicBezTo>
                  <a:cubicBezTo>
                    <a:pt x="79" y="1754"/>
                    <a:pt x="78" y="1794"/>
                    <a:pt x="98" y="1798"/>
                  </a:cubicBezTo>
                  <a:cubicBezTo>
                    <a:pt x="118" y="1802"/>
                    <a:pt x="133" y="1804"/>
                    <a:pt x="145" y="1800"/>
                  </a:cubicBezTo>
                  <a:cubicBezTo>
                    <a:pt x="157" y="1796"/>
                    <a:pt x="159" y="1787"/>
                    <a:pt x="171" y="1792"/>
                  </a:cubicBezTo>
                  <a:cubicBezTo>
                    <a:pt x="183" y="1797"/>
                    <a:pt x="195" y="1800"/>
                    <a:pt x="202" y="1804"/>
                  </a:cubicBezTo>
                  <a:cubicBezTo>
                    <a:pt x="208" y="1807"/>
                    <a:pt x="218" y="1808"/>
                    <a:pt x="223" y="1809"/>
                  </a:cubicBezTo>
                  <a:cubicBezTo>
                    <a:pt x="228" y="1810"/>
                    <a:pt x="238" y="1807"/>
                    <a:pt x="238" y="18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5618163" y="6677025"/>
              <a:ext cx="49213" cy="28575"/>
            </a:xfrm>
            <a:custGeom>
              <a:avLst/>
              <a:gdLst>
                <a:gd name="T0" fmla="*/ 17 w 31"/>
                <a:gd name="T1" fmla="*/ 0 h 18"/>
                <a:gd name="T2" fmla="*/ 4 w 31"/>
                <a:gd name="T3" fmla="*/ 5 h 18"/>
                <a:gd name="T4" fmla="*/ 0 w 31"/>
                <a:gd name="T5" fmla="*/ 13 h 18"/>
                <a:gd name="T6" fmla="*/ 9 w 31"/>
                <a:gd name="T7" fmla="*/ 18 h 18"/>
                <a:gd name="T8" fmla="*/ 22 w 31"/>
                <a:gd name="T9" fmla="*/ 14 h 18"/>
                <a:gd name="T10" fmla="*/ 31 w 31"/>
                <a:gd name="T11" fmla="*/ 8 h 18"/>
                <a:gd name="T12" fmla="*/ 31 w 31"/>
                <a:gd name="T13" fmla="*/ 3 h 18"/>
                <a:gd name="T14" fmla="*/ 17 w 31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18">
                  <a:moveTo>
                    <a:pt x="17" y="0"/>
                  </a:moveTo>
                  <a:lnTo>
                    <a:pt x="4" y="5"/>
                  </a:lnTo>
                  <a:lnTo>
                    <a:pt x="0" y="13"/>
                  </a:lnTo>
                  <a:lnTo>
                    <a:pt x="9" y="18"/>
                  </a:lnTo>
                  <a:lnTo>
                    <a:pt x="22" y="14"/>
                  </a:lnTo>
                  <a:lnTo>
                    <a:pt x="31" y="8"/>
                  </a:lnTo>
                  <a:lnTo>
                    <a:pt x="31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6040438" y="812800"/>
              <a:ext cx="0" cy="0"/>
            </a:xfrm>
            <a:prstGeom prst="lin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40438" y="812800"/>
              <a:ext cx="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6480176" y="674688"/>
              <a:ext cx="300038" cy="368300"/>
            </a:xfrm>
            <a:custGeom>
              <a:avLst/>
              <a:gdLst>
                <a:gd name="T0" fmla="*/ 32 w 177"/>
                <a:gd name="T1" fmla="*/ 0 h 219"/>
                <a:gd name="T2" fmla="*/ 25 w 177"/>
                <a:gd name="T3" fmla="*/ 18 h 219"/>
                <a:gd name="T4" fmla="*/ 9 w 177"/>
                <a:gd name="T5" fmla="*/ 31 h 219"/>
                <a:gd name="T6" fmla="*/ 1 w 177"/>
                <a:gd name="T7" fmla="*/ 49 h 219"/>
                <a:gd name="T8" fmla="*/ 5 w 177"/>
                <a:gd name="T9" fmla="*/ 71 h 219"/>
                <a:gd name="T10" fmla="*/ 12 w 177"/>
                <a:gd name="T11" fmla="*/ 105 h 219"/>
                <a:gd name="T12" fmla="*/ 29 w 177"/>
                <a:gd name="T13" fmla="*/ 129 h 219"/>
                <a:gd name="T14" fmla="*/ 18 w 177"/>
                <a:gd name="T15" fmla="*/ 150 h 219"/>
                <a:gd name="T16" fmla="*/ 21 w 177"/>
                <a:gd name="T17" fmla="*/ 171 h 219"/>
                <a:gd name="T18" fmla="*/ 12 w 177"/>
                <a:gd name="T19" fmla="*/ 186 h 219"/>
                <a:gd name="T20" fmla="*/ 2 w 177"/>
                <a:gd name="T21" fmla="*/ 197 h 219"/>
                <a:gd name="T22" fmla="*/ 12 w 177"/>
                <a:gd name="T23" fmla="*/ 211 h 219"/>
                <a:gd name="T24" fmla="*/ 30 w 177"/>
                <a:gd name="T25" fmla="*/ 206 h 219"/>
                <a:gd name="T26" fmla="*/ 43 w 177"/>
                <a:gd name="T27" fmla="*/ 195 h 219"/>
                <a:gd name="T28" fmla="*/ 53 w 177"/>
                <a:gd name="T29" fmla="*/ 203 h 219"/>
                <a:gd name="T30" fmla="*/ 73 w 177"/>
                <a:gd name="T31" fmla="*/ 202 h 219"/>
                <a:gd name="T32" fmla="*/ 82 w 177"/>
                <a:gd name="T33" fmla="*/ 205 h 219"/>
                <a:gd name="T34" fmla="*/ 99 w 177"/>
                <a:gd name="T35" fmla="*/ 213 h 219"/>
                <a:gd name="T36" fmla="*/ 114 w 177"/>
                <a:gd name="T37" fmla="*/ 199 h 219"/>
                <a:gd name="T38" fmla="*/ 134 w 177"/>
                <a:gd name="T39" fmla="*/ 162 h 219"/>
                <a:gd name="T40" fmla="*/ 158 w 177"/>
                <a:gd name="T41" fmla="*/ 118 h 219"/>
                <a:gd name="T42" fmla="*/ 175 w 177"/>
                <a:gd name="T43" fmla="*/ 92 h 219"/>
                <a:gd name="T44" fmla="*/ 156 w 177"/>
                <a:gd name="T45" fmla="*/ 68 h 219"/>
                <a:gd name="T46" fmla="*/ 117 w 177"/>
                <a:gd name="T47" fmla="*/ 43 h 219"/>
                <a:gd name="T48" fmla="*/ 94 w 177"/>
                <a:gd name="T49" fmla="*/ 21 h 219"/>
                <a:gd name="T50" fmla="*/ 55 w 177"/>
                <a:gd name="T51" fmla="*/ 4 h 219"/>
                <a:gd name="T52" fmla="*/ 37 w 177"/>
                <a:gd name="T53" fmla="*/ 3 h 219"/>
                <a:gd name="T54" fmla="*/ 32 w 177"/>
                <a:gd name="T5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7" h="219">
                  <a:moveTo>
                    <a:pt x="32" y="0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49"/>
                    <a:pt x="0" y="47"/>
                    <a:pt x="5" y="71"/>
                  </a:cubicBezTo>
                  <a:cubicBezTo>
                    <a:pt x="11" y="95"/>
                    <a:pt x="4" y="92"/>
                    <a:pt x="12" y="105"/>
                  </a:cubicBezTo>
                  <a:cubicBezTo>
                    <a:pt x="20" y="117"/>
                    <a:pt x="34" y="116"/>
                    <a:pt x="29" y="129"/>
                  </a:cubicBezTo>
                  <a:cubicBezTo>
                    <a:pt x="24" y="141"/>
                    <a:pt x="19" y="141"/>
                    <a:pt x="18" y="150"/>
                  </a:cubicBezTo>
                  <a:cubicBezTo>
                    <a:pt x="17" y="159"/>
                    <a:pt x="23" y="163"/>
                    <a:pt x="21" y="171"/>
                  </a:cubicBezTo>
                  <a:cubicBezTo>
                    <a:pt x="20" y="179"/>
                    <a:pt x="16" y="183"/>
                    <a:pt x="12" y="186"/>
                  </a:cubicBezTo>
                  <a:cubicBezTo>
                    <a:pt x="7" y="190"/>
                    <a:pt x="0" y="190"/>
                    <a:pt x="2" y="197"/>
                  </a:cubicBezTo>
                  <a:cubicBezTo>
                    <a:pt x="4" y="204"/>
                    <a:pt x="3" y="208"/>
                    <a:pt x="12" y="211"/>
                  </a:cubicBezTo>
                  <a:cubicBezTo>
                    <a:pt x="21" y="214"/>
                    <a:pt x="22" y="214"/>
                    <a:pt x="30" y="206"/>
                  </a:cubicBezTo>
                  <a:cubicBezTo>
                    <a:pt x="39" y="199"/>
                    <a:pt x="36" y="192"/>
                    <a:pt x="43" y="195"/>
                  </a:cubicBezTo>
                  <a:cubicBezTo>
                    <a:pt x="50" y="198"/>
                    <a:pt x="46" y="200"/>
                    <a:pt x="53" y="203"/>
                  </a:cubicBezTo>
                  <a:cubicBezTo>
                    <a:pt x="60" y="206"/>
                    <a:pt x="70" y="203"/>
                    <a:pt x="73" y="202"/>
                  </a:cubicBezTo>
                  <a:cubicBezTo>
                    <a:pt x="75" y="201"/>
                    <a:pt x="77" y="201"/>
                    <a:pt x="82" y="205"/>
                  </a:cubicBezTo>
                  <a:cubicBezTo>
                    <a:pt x="86" y="209"/>
                    <a:pt x="91" y="219"/>
                    <a:pt x="99" y="213"/>
                  </a:cubicBezTo>
                  <a:cubicBezTo>
                    <a:pt x="107" y="206"/>
                    <a:pt x="113" y="206"/>
                    <a:pt x="114" y="199"/>
                  </a:cubicBezTo>
                  <a:cubicBezTo>
                    <a:pt x="116" y="192"/>
                    <a:pt x="127" y="174"/>
                    <a:pt x="134" y="162"/>
                  </a:cubicBezTo>
                  <a:cubicBezTo>
                    <a:pt x="141" y="150"/>
                    <a:pt x="150" y="125"/>
                    <a:pt x="158" y="118"/>
                  </a:cubicBezTo>
                  <a:cubicBezTo>
                    <a:pt x="166" y="111"/>
                    <a:pt x="177" y="101"/>
                    <a:pt x="175" y="92"/>
                  </a:cubicBezTo>
                  <a:cubicBezTo>
                    <a:pt x="173" y="83"/>
                    <a:pt x="166" y="71"/>
                    <a:pt x="156" y="68"/>
                  </a:cubicBezTo>
                  <a:cubicBezTo>
                    <a:pt x="146" y="65"/>
                    <a:pt x="120" y="53"/>
                    <a:pt x="117" y="43"/>
                  </a:cubicBezTo>
                  <a:cubicBezTo>
                    <a:pt x="114" y="32"/>
                    <a:pt x="104" y="25"/>
                    <a:pt x="94" y="21"/>
                  </a:cubicBezTo>
                  <a:cubicBezTo>
                    <a:pt x="84" y="18"/>
                    <a:pt x="62" y="4"/>
                    <a:pt x="55" y="4"/>
                  </a:cubicBezTo>
                  <a:cubicBezTo>
                    <a:pt x="49" y="5"/>
                    <a:pt x="39" y="4"/>
                    <a:pt x="37" y="3"/>
                  </a:cubicBezTo>
                  <a:cubicBezTo>
                    <a:pt x="36" y="3"/>
                    <a:pt x="32" y="0"/>
                    <a:pt x="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7580313" y="3651250"/>
              <a:ext cx="0" cy="158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4510088" y="715498"/>
              <a:ext cx="3940175" cy="3917950"/>
            </a:xfrm>
            <a:custGeom>
              <a:avLst/>
              <a:gdLst>
                <a:gd name="T0" fmla="*/ 1929 w 2326"/>
                <a:gd name="T1" fmla="*/ 524 h 2333"/>
                <a:gd name="T2" fmla="*/ 1800 w 2326"/>
                <a:gd name="T3" fmla="*/ 496 h 2333"/>
                <a:gd name="T4" fmla="*/ 1758 w 2326"/>
                <a:gd name="T5" fmla="*/ 536 h 2333"/>
                <a:gd name="T6" fmla="*/ 1781 w 2326"/>
                <a:gd name="T7" fmla="*/ 480 h 2333"/>
                <a:gd name="T8" fmla="*/ 1755 w 2326"/>
                <a:gd name="T9" fmla="*/ 450 h 2333"/>
                <a:gd name="T10" fmla="*/ 1600 w 2326"/>
                <a:gd name="T11" fmla="*/ 373 h 2333"/>
                <a:gd name="T12" fmla="*/ 1473 w 2326"/>
                <a:gd name="T13" fmla="*/ 431 h 2333"/>
                <a:gd name="T14" fmla="*/ 1504 w 2326"/>
                <a:gd name="T15" fmla="*/ 343 h 2333"/>
                <a:gd name="T16" fmla="*/ 1389 w 2326"/>
                <a:gd name="T17" fmla="*/ 373 h 2333"/>
                <a:gd name="T18" fmla="*/ 1371 w 2326"/>
                <a:gd name="T19" fmla="*/ 368 h 2333"/>
                <a:gd name="T20" fmla="*/ 1356 w 2326"/>
                <a:gd name="T21" fmla="*/ 355 h 2333"/>
                <a:gd name="T22" fmla="*/ 1432 w 2326"/>
                <a:gd name="T23" fmla="*/ 274 h 2333"/>
                <a:gd name="T24" fmla="*/ 1389 w 2326"/>
                <a:gd name="T25" fmla="*/ 160 h 2333"/>
                <a:gd name="T26" fmla="*/ 1308 w 2326"/>
                <a:gd name="T27" fmla="*/ 137 h 2333"/>
                <a:gd name="T28" fmla="*/ 1206 w 2326"/>
                <a:gd name="T29" fmla="*/ 184 h 2333"/>
                <a:gd name="T30" fmla="*/ 1048 w 2326"/>
                <a:gd name="T31" fmla="*/ 200 h 2333"/>
                <a:gd name="T32" fmla="*/ 914 w 2326"/>
                <a:gd name="T33" fmla="*/ 238 h 2333"/>
                <a:gd name="T34" fmla="*/ 858 w 2326"/>
                <a:gd name="T35" fmla="*/ 78 h 2333"/>
                <a:gd name="T36" fmla="*/ 790 w 2326"/>
                <a:gd name="T37" fmla="*/ 23 h 2333"/>
                <a:gd name="T38" fmla="*/ 627 w 2326"/>
                <a:gd name="T39" fmla="*/ 81 h 2333"/>
                <a:gd name="T40" fmla="*/ 579 w 2326"/>
                <a:gd name="T41" fmla="*/ 128 h 2333"/>
                <a:gd name="T42" fmla="*/ 572 w 2326"/>
                <a:gd name="T43" fmla="*/ 230 h 2333"/>
                <a:gd name="T44" fmla="*/ 399 w 2326"/>
                <a:gd name="T45" fmla="*/ 236 h 2333"/>
                <a:gd name="T46" fmla="*/ 275 w 2326"/>
                <a:gd name="T47" fmla="*/ 275 h 2333"/>
                <a:gd name="T48" fmla="*/ 235 w 2326"/>
                <a:gd name="T49" fmla="*/ 558 h 2333"/>
                <a:gd name="T50" fmla="*/ 53 w 2326"/>
                <a:gd name="T51" fmla="*/ 680 h 2333"/>
                <a:gd name="T52" fmla="*/ 15 w 2326"/>
                <a:gd name="T53" fmla="*/ 805 h 2333"/>
                <a:gd name="T54" fmla="*/ 120 w 2326"/>
                <a:gd name="T55" fmla="*/ 930 h 2333"/>
                <a:gd name="T56" fmla="*/ 208 w 2326"/>
                <a:gd name="T57" fmla="*/ 980 h 2333"/>
                <a:gd name="T58" fmla="*/ 482 w 2326"/>
                <a:gd name="T59" fmla="*/ 901 h 2333"/>
                <a:gd name="T60" fmla="*/ 576 w 2326"/>
                <a:gd name="T61" fmla="*/ 1047 h 2333"/>
                <a:gd name="T62" fmla="*/ 723 w 2326"/>
                <a:gd name="T63" fmla="*/ 1107 h 2333"/>
                <a:gd name="T64" fmla="*/ 815 w 2326"/>
                <a:gd name="T65" fmla="*/ 1226 h 2333"/>
                <a:gd name="T66" fmla="*/ 927 w 2326"/>
                <a:gd name="T67" fmla="*/ 1327 h 2333"/>
                <a:gd name="T68" fmla="*/ 944 w 2326"/>
                <a:gd name="T69" fmla="*/ 1491 h 2333"/>
                <a:gd name="T70" fmla="*/ 952 w 2326"/>
                <a:gd name="T71" fmla="*/ 1624 h 2333"/>
                <a:gd name="T72" fmla="*/ 1073 w 2326"/>
                <a:gd name="T73" fmla="*/ 1672 h 2333"/>
                <a:gd name="T74" fmla="*/ 1148 w 2326"/>
                <a:gd name="T75" fmla="*/ 1798 h 2333"/>
                <a:gd name="T76" fmla="*/ 994 w 2326"/>
                <a:gd name="T77" fmla="*/ 2072 h 2333"/>
                <a:gd name="T78" fmla="*/ 1058 w 2326"/>
                <a:gd name="T79" fmla="*/ 2163 h 2333"/>
                <a:gd name="T80" fmla="*/ 1154 w 2326"/>
                <a:gd name="T81" fmla="*/ 2248 h 2333"/>
                <a:gd name="T82" fmla="*/ 1201 w 2326"/>
                <a:gd name="T83" fmla="*/ 2238 h 2333"/>
                <a:gd name="T84" fmla="*/ 1178 w 2326"/>
                <a:gd name="T85" fmla="*/ 2286 h 2333"/>
                <a:gd name="T86" fmla="*/ 1325 w 2326"/>
                <a:gd name="T87" fmla="*/ 2157 h 2333"/>
                <a:gd name="T88" fmla="*/ 1449 w 2326"/>
                <a:gd name="T89" fmla="*/ 1897 h 2333"/>
                <a:gd name="T90" fmla="*/ 1634 w 2326"/>
                <a:gd name="T91" fmla="*/ 1774 h 2333"/>
                <a:gd name="T92" fmla="*/ 1695 w 2326"/>
                <a:gd name="T93" fmla="*/ 1715 h 2333"/>
                <a:gd name="T94" fmla="*/ 1749 w 2326"/>
                <a:gd name="T95" fmla="*/ 1720 h 2333"/>
                <a:gd name="T96" fmla="*/ 1830 w 2326"/>
                <a:gd name="T97" fmla="*/ 1706 h 2333"/>
                <a:gd name="T98" fmla="*/ 1969 w 2326"/>
                <a:gd name="T99" fmla="*/ 1546 h 2333"/>
                <a:gd name="T100" fmla="*/ 2058 w 2326"/>
                <a:gd name="T101" fmla="*/ 1192 h 2333"/>
                <a:gd name="T102" fmla="*/ 2326 w 2326"/>
                <a:gd name="T103" fmla="*/ 848 h 2333"/>
                <a:gd name="T104" fmla="*/ 1289 w 2326"/>
                <a:gd name="T105" fmla="*/ 2178 h 2333"/>
                <a:gd name="T106" fmla="*/ 1234 w 2326"/>
                <a:gd name="T107" fmla="*/ 2217 h 2333"/>
                <a:gd name="T108" fmla="*/ 1263 w 2326"/>
                <a:gd name="T109" fmla="*/ 2176 h 2333"/>
                <a:gd name="T110" fmla="*/ 1289 w 2326"/>
                <a:gd name="T111" fmla="*/ 2130 h 2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26" h="2333">
                  <a:moveTo>
                    <a:pt x="2306" y="719"/>
                  </a:moveTo>
                  <a:cubicBezTo>
                    <a:pt x="2288" y="704"/>
                    <a:pt x="2235" y="711"/>
                    <a:pt x="2225" y="702"/>
                  </a:cubicBezTo>
                  <a:cubicBezTo>
                    <a:pt x="2214" y="693"/>
                    <a:pt x="2173" y="657"/>
                    <a:pt x="2166" y="651"/>
                  </a:cubicBezTo>
                  <a:cubicBezTo>
                    <a:pt x="2158" y="645"/>
                    <a:pt x="2105" y="582"/>
                    <a:pt x="2065" y="560"/>
                  </a:cubicBezTo>
                  <a:cubicBezTo>
                    <a:pt x="2025" y="538"/>
                    <a:pt x="1988" y="538"/>
                    <a:pt x="1968" y="538"/>
                  </a:cubicBezTo>
                  <a:cubicBezTo>
                    <a:pt x="1949" y="537"/>
                    <a:pt x="1956" y="528"/>
                    <a:pt x="1929" y="524"/>
                  </a:cubicBezTo>
                  <a:cubicBezTo>
                    <a:pt x="1903" y="521"/>
                    <a:pt x="1873" y="497"/>
                    <a:pt x="1861" y="495"/>
                  </a:cubicBezTo>
                  <a:cubicBezTo>
                    <a:pt x="1848" y="493"/>
                    <a:pt x="1823" y="488"/>
                    <a:pt x="1814" y="495"/>
                  </a:cubicBezTo>
                  <a:cubicBezTo>
                    <a:pt x="1806" y="502"/>
                    <a:pt x="1792" y="514"/>
                    <a:pt x="1792" y="514"/>
                  </a:cubicBezTo>
                  <a:cubicBezTo>
                    <a:pt x="1788" y="515"/>
                    <a:pt x="1788" y="515"/>
                    <a:pt x="1788" y="515"/>
                  </a:cubicBezTo>
                  <a:cubicBezTo>
                    <a:pt x="1793" y="506"/>
                    <a:pt x="1793" y="506"/>
                    <a:pt x="1793" y="506"/>
                  </a:cubicBezTo>
                  <a:cubicBezTo>
                    <a:pt x="1800" y="496"/>
                    <a:pt x="1800" y="496"/>
                    <a:pt x="1800" y="496"/>
                  </a:cubicBezTo>
                  <a:cubicBezTo>
                    <a:pt x="1800" y="496"/>
                    <a:pt x="1796" y="491"/>
                    <a:pt x="1794" y="492"/>
                  </a:cubicBezTo>
                  <a:cubicBezTo>
                    <a:pt x="1793" y="492"/>
                    <a:pt x="1784" y="495"/>
                    <a:pt x="1784" y="495"/>
                  </a:cubicBezTo>
                  <a:cubicBezTo>
                    <a:pt x="1779" y="506"/>
                    <a:pt x="1779" y="506"/>
                    <a:pt x="1779" y="506"/>
                  </a:cubicBezTo>
                  <a:cubicBezTo>
                    <a:pt x="1773" y="514"/>
                    <a:pt x="1773" y="514"/>
                    <a:pt x="1773" y="514"/>
                  </a:cubicBezTo>
                  <a:cubicBezTo>
                    <a:pt x="1770" y="522"/>
                    <a:pt x="1770" y="522"/>
                    <a:pt x="1770" y="522"/>
                  </a:cubicBezTo>
                  <a:cubicBezTo>
                    <a:pt x="1758" y="536"/>
                    <a:pt x="1758" y="536"/>
                    <a:pt x="1758" y="536"/>
                  </a:cubicBezTo>
                  <a:cubicBezTo>
                    <a:pt x="1753" y="538"/>
                    <a:pt x="1753" y="538"/>
                    <a:pt x="1753" y="538"/>
                  </a:cubicBezTo>
                  <a:cubicBezTo>
                    <a:pt x="1763" y="520"/>
                    <a:pt x="1763" y="520"/>
                    <a:pt x="1763" y="520"/>
                  </a:cubicBezTo>
                  <a:cubicBezTo>
                    <a:pt x="1762" y="511"/>
                    <a:pt x="1762" y="511"/>
                    <a:pt x="1762" y="511"/>
                  </a:cubicBezTo>
                  <a:cubicBezTo>
                    <a:pt x="1769" y="499"/>
                    <a:pt x="1769" y="499"/>
                    <a:pt x="1769" y="499"/>
                  </a:cubicBezTo>
                  <a:cubicBezTo>
                    <a:pt x="1778" y="495"/>
                    <a:pt x="1778" y="495"/>
                    <a:pt x="1778" y="495"/>
                  </a:cubicBezTo>
                  <a:cubicBezTo>
                    <a:pt x="1781" y="480"/>
                    <a:pt x="1781" y="480"/>
                    <a:pt x="1781" y="480"/>
                  </a:cubicBezTo>
                  <a:cubicBezTo>
                    <a:pt x="1774" y="474"/>
                    <a:pt x="1774" y="474"/>
                    <a:pt x="1774" y="474"/>
                  </a:cubicBezTo>
                  <a:cubicBezTo>
                    <a:pt x="1763" y="478"/>
                    <a:pt x="1763" y="478"/>
                    <a:pt x="1763" y="478"/>
                  </a:cubicBezTo>
                  <a:cubicBezTo>
                    <a:pt x="1761" y="480"/>
                    <a:pt x="1761" y="480"/>
                    <a:pt x="1761" y="480"/>
                  </a:cubicBezTo>
                  <a:cubicBezTo>
                    <a:pt x="1769" y="465"/>
                    <a:pt x="1769" y="465"/>
                    <a:pt x="1769" y="465"/>
                  </a:cubicBezTo>
                  <a:cubicBezTo>
                    <a:pt x="1767" y="452"/>
                    <a:pt x="1767" y="452"/>
                    <a:pt x="1767" y="452"/>
                  </a:cubicBezTo>
                  <a:cubicBezTo>
                    <a:pt x="1755" y="450"/>
                    <a:pt x="1755" y="450"/>
                    <a:pt x="1755" y="450"/>
                  </a:cubicBezTo>
                  <a:cubicBezTo>
                    <a:pt x="1755" y="450"/>
                    <a:pt x="1751" y="435"/>
                    <a:pt x="1743" y="435"/>
                  </a:cubicBezTo>
                  <a:cubicBezTo>
                    <a:pt x="1734" y="435"/>
                    <a:pt x="1725" y="427"/>
                    <a:pt x="1725" y="435"/>
                  </a:cubicBezTo>
                  <a:cubicBezTo>
                    <a:pt x="1724" y="442"/>
                    <a:pt x="1719" y="444"/>
                    <a:pt x="1718" y="435"/>
                  </a:cubicBezTo>
                  <a:cubicBezTo>
                    <a:pt x="1717" y="426"/>
                    <a:pt x="1716" y="425"/>
                    <a:pt x="1701" y="417"/>
                  </a:cubicBezTo>
                  <a:cubicBezTo>
                    <a:pt x="1686" y="409"/>
                    <a:pt x="1655" y="397"/>
                    <a:pt x="1644" y="390"/>
                  </a:cubicBezTo>
                  <a:cubicBezTo>
                    <a:pt x="1634" y="382"/>
                    <a:pt x="1615" y="373"/>
                    <a:pt x="1600" y="373"/>
                  </a:cubicBezTo>
                  <a:cubicBezTo>
                    <a:pt x="1585" y="373"/>
                    <a:pt x="1564" y="374"/>
                    <a:pt x="1562" y="376"/>
                  </a:cubicBezTo>
                  <a:cubicBezTo>
                    <a:pt x="1560" y="378"/>
                    <a:pt x="1524" y="414"/>
                    <a:pt x="1512" y="422"/>
                  </a:cubicBezTo>
                  <a:cubicBezTo>
                    <a:pt x="1500" y="431"/>
                    <a:pt x="1494" y="439"/>
                    <a:pt x="1490" y="441"/>
                  </a:cubicBezTo>
                  <a:cubicBezTo>
                    <a:pt x="1486" y="443"/>
                    <a:pt x="1470" y="475"/>
                    <a:pt x="1470" y="475"/>
                  </a:cubicBezTo>
                  <a:cubicBezTo>
                    <a:pt x="1470" y="475"/>
                    <a:pt x="1481" y="442"/>
                    <a:pt x="1481" y="437"/>
                  </a:cubicBezTo>
                  <a:cubicBezTo>
                    <a:pt x="1481" y="432"/>
                    <a:pt x="1480" y="428"/>
                    <a:pt x="1473" y="431"/>
                  </a:cubicBezTo>
                  <a:cubicBezTo>
                    <a:pt x="1465" y="433"/>
                    <a:pt x="1457" y="436"/>
                    <a:pt x="1457" y="436"/>
                  </a:cubicBezTo>
                  <a:cubicBezTo>
                    <a:pt x="1457" y="436"/>
                    <a:pt x="1455" y="427"/>
                    <a:pt x="1468" y="424"/>
                  </a:cubicBezTo>
                  <a:cubicBezTo>
                    <a:pt x="1481" y="422"/>
                    <a:pt x="1491" y="421"/>
                    <a:pt x="1495" y="421"/>
                  </a:cubicBezTo>
                  <a:cubicBezTo>
                    <a:pt x="1500" y="421"/>
                    <a:pt x="1514" y="409"/>
                    <a:pt x="1521" y="389"/>
                  </a:cubicBezTo>
                  <a:cubicBezTo>
                    <a:pt x="1529" y="369"/>
                    <a:pt x="1547" y="356"/>
                    <a:pt x="1539" y="350"/>
                  </a:cubicBezTo>
                  <a:cubicBezTo>
                    <a:pt x="1530" y="345"/>
                    <a:pt x="1504" y="343"/>
                    <a:pt x="1504" y="343"/>
                  </a:cubicBezTo>
                  <a:cubicBezTo>
                    <a:pt x="1473" y="343"/>
                    <a:pt x="1473" y="343"/>
                    <a:pt x="1473" y="343"/>
                  </a:cubicBezTo>
                  <a:cubicBezTo>
                    <a:pt x="1452" y="343"/>
                    <a:pt x="1452" y="343"/>
                    <a:pt x="1452" y="343"/>
                  </a:cubicBezTo>
                  <a:cubicBezTo>
                    <a:pt x="1441" y="339"/>
                    <a:pt x="1441" y="339"/>
                    <a:pt x="1441" y="339"/>
                  </a:cubicBezTo>
                  <a:cubicBezTo>
                    <a:pt x="1441" y="339"/>
                    <a:pt x="1429" y="335"/>
                    <a:pt x="1420" y="336"/>
                  </a:cubicBezTo>
                  <a:cubicBezTo>
                    <a:pt x="1410" y="338"/>
                    <a:pt x="1395" y="349"/>
                    <a:pt x="1396" y="354"/>
                  </a:cubicBezTo>
                  <a:cubicBezTo>
                    <a:pt x="1396" y="360"/>
                    <a:pt x="1389" y="373"/>
                    <a:pt x="1389" y="373"/>
                  </a:cubicBezTo>
                  <a:cubicBezTo>
                    <a:pt x="1378" y="377"/>
                    <a:pt x="1378" y="377"/>
                    <a:pt x="1378" y="377"/>
                  </a:cubicBezTo>
                  <a:cubicBezTo>
                    <a:pt x="1386" y="365"/>
                    <a:pt x="1386" y="365"/>
                    <a:pt x="1386" y="365"/>
                  </a:cubicBezTo>
                  <a:cubicBezTo>
                    <a:pt x="1391" y="359"/>
                    <a:pt x="1391" y="359"/>
                    <a:pt x="1391" y="359"/>
                  </a:cubicBezTo>
                  <a:cubicBezTo>
                    <a:pt x="1382" y="358"/>
                    <a:pt x="1382" y="358"/>
                    <a:pt x="1382" y="358"/>
                  </a:cubicBezTo>
                  <a:cubicBezTo>
                    <a:pt x="1376" y="363"/>
                    <a:pt x="1376" y="363"/>
                    <a:pt x="1376" y="363"/>
                  </a:cubicBezTo>
                  <a:cubicBezTo>
                    <a:pt x="1371" y="368"/>
                    <a:pt x="1371" y="368"/>
                    <a:pt x="1371" y="368"/>
                  </a:cubicBezTo>
                  <a:cubicBezTo>
                    <a:pt x="1370" y="377"/>
                    <a:pt x="1370" y="377"/>
                    <a:pt x="1370" y="377"/>
                  </a:cubicBezTo>
                  <a:cubicBezTo>
                    <a:pt x="1368" y="364"/>
                    <a:pt x="1368" y="364"/>
                    <a:pt x="1368" y="364"/>
                  </a:cubicBezTo>
                  <a:cubicBezTo>
                    <a:pt x="1370" y="354"/>
                    <a:pt x="1370" y="354"/>
                    <a:pt x="1370" y="354"/>
                  </a:cubicBezTo>
                  <a:cubicBezTo>
                    <a:pt x="1364" y="353"/>
                    <a:pt x="1364" y="353"/>
                    <a:pt x="1364" y="353"/>
                  </a:cubicBezTo>
                  <a:cubicBezTo>
                    <a:pt x="1359" y="353"/>
                    <a:pt x="1359" y="353"/>
                    <a:pt x="1359" y="353"/>
                  </a:cubicBezTo>
                  <a:cubicBezTo>
                    <a:pt x="1356" y="355"/>
                    <a:pt x="1356" y="355"/>
                    <a:pt x="1356" y="355"/>
                  </a:cubicBezTo>
                  <a:cubicBezTo>
                    <a:pt x="1366" y="350"/>
                    <a:pt x="1366" y="350"/>
                    <a:pt x="1366" y="350"/>
                  </a:cubicBezTo>
                  <a:cubicBezTo>
                    <a:pt x="1372" y="343"/>
                    <a:pt x="1372" y="343"/>
                    <a:pt x="1372" y="343"/>
                  </a:cubicBezTo>
                  <a:cubicBezTo>
                    <a:pt x="1374" y="331"/>
                    <a:pt x="1374" y="331"/>
                    <a:pt x="1374" y="331"/>
                  </a:cubicBezTo>
                  <a:cubicBezTo>
                    <a:pt x="1374" y="325"/>
                    <a:pt x="1374" y="325"/>
                    <a:pt x="1374" y="325"/>
                  </a:cubicBezTo>
                  <a:cubicBezTo>
                    <a:pt x="1374" y="325"/>
                    <a:pt x="1395" y="314"/>
                    <a:pt x="1405" y="302"/>
                  </a:cubicBezTo>
                  <a:cubicBezTo>
                    <a:pt x="1414" y="291"/>
                    <a:pt x="1422" y="274"/>
                    <a:pt x="1432" y="274"/>
                  </a:cubicBezTo>
                  <a:cubicBezTo>
                    <a:pt x="1441" y="273"/>
                    <a:pt x="1444" y="267"/>
                    <a:pt x="1445" y="261"/>
                  </a:cubicBezTo>
                  <a:cubicBezTo>
                    <a:pt x="1445" y="255"/>
                    <a:pt x="1455" y="236"/>
                    <a:pt x="1448" y="228"/>
                  </a:cubicBezTo>
                  <a:cubicBezTo>
                    <a:pt x="1441" y="220"/>
                    <a:pt x="1443" y="218"/>
                    <a:pt x="1431" y="218"/>
                  </a:cubicBezTo>
                  <a:cubicBezTo>
                    <a:pt x="1420" y="218"/>
                    <a:pt x="1415" y="224"/>
                    <a:pt x="1412" y="218"/>
                  </a:cubicBezTo>
                  <a:cubicBezTo>
                    <a:pt x="1409" y="212"/>
                    <a:pt x="1399" y="188"/>
                    <a:pt x="1399" y="188"/>
                  </a:cubicBezTo>
                  <a:cubicBezTo>
                    <a:pt x="1389" y="160"/>
                    <a:pt x="1389" y="160"/>
                    <a:pt x="1389" y="160"/>
                  </a:cubicBezTo>
                  <a:cubicBezTo>
                    <a:pt x="1381" y="137"/>
                    <a:pt x="1381" y="137"/>
                    <a:pt x="1381" y="137"/>
                  </a:cubicBezTo>
                  <a:cubicBezTo>
                    <a:pt x="1372" y="85"/>
                    <a:pt x="1372" y="85"/>
                    <a:pt x="1372" y="85"/>
                  </a:cubicBezTo>
                  <a:cubicBezTo>
                    <a:pt x="1372" y="85"/>
                    <a:pt x="1372" y="74"/>
                    <a:pt x="1362" y="71"/>
                  </a:cubicBezTo>
                  <a:cubicBezTo>
                    <a:pt x="1352" y="68"/>
                    <a:pt x="1341" y="86"/>
                    <a:pt x="1341" y="86"/>
                  </a:cubicBezTo>
                  <a:cubicBezTo>
                    <a:pt x="1341" y="86"/>
                    <a:pt x="1326" y="100"/>
                    <a:pt x="1325" y="103"/>
                  </a:cubicBezTo>
                  <a:cubicBezTo>
                    <a:pt x="1325" y="105"/>
                    <a:pt x="1308" y="135"/>
                    <a:pt x="1308" y="137"/>
                  </a:cubicBezTo>
                  <a:cubicBezTo>
                    <a:pt x="1307" y="138"/>
                    <a:pt x="1290" y="167"/>
                    <a:pt x="1290" y="167"/>
                  </a:cubicBezTo>
                  <a:cubicBezTo>
                    <a:pt x="1290" y="167"/>
                    <a:pt x="1283" y="181"/>
                    <a:pt x="1270" y="185"/>
                  </a:cubicBezTo>
                  <a:cubicBezTo>
                    <a:pt x="1256" y="189"/>
                    <a:pt x="1238" y="179"/>
                    <a:pt x="1238" y="179"/>
                  </a:cubicBezTo>
                  <a:cubicBezTo>
                    <a:pt x="1238" y="179"/>
                    <a:pt x="1230" y="179"/>
                    <a:pt x="1229" y="191"/>
                  </a:cubicBezTo>
                  <a:cubicBezTo>
                    <a:pt x="1228" y="202"/>
                    <a:pt x="1223" y="197"/>
                    <a:pt x="1220" y="190"/>
                  </a:cubicBezTo>
                  <a:cubicBezTo>
                    <a:pt x="1216" y="182"/>
                    <a:pt x="1217" y="180"/>
                    <a:pt x="1206" y="184"/>
                  </a:cubicBezTo>
                  <a:cubicBezTo>
                    <a:pt x="1195" y="187"/>
                    <a:pt x="1198" y="198"/>
                    <a:pt x="1185" y="191"/>
                  </a:cubicBezTo>
                  <a:cubicBezTo>
                    <a:pt x="1172" y="185"/>
                    <a:pt x="1162" y="179"/>
                    <a:pt x="1150" y="174"/>
                  </a:cubicBezTo>
                  <a:cubicBezTo>
                    <a:pt x="1138" y="170"/>
                    <a:pt x="1125" y="169"/>
                    <a:pt x="1125" y="169"/>
                  </a:cubicBezTo>
                  <a:cubicBezTo>
                    <a:pt x="1125" y="169"/>
                    <a:pt x="1065" y="159"/>
                    <a:pt x="1073" y="184"/>
                  </a:cubicBezTo>
                  <a:cubicBezTo>
                    <a:pt x="1081" y="209"/>
                    <a:pt x="1090" y="211"/>
                    <a:pt x="1077" y="210"/>
                  </a:cubicBezTo>
                  <a:cubicBezTo>
                    <a:pt x="1065" y="209"/>
                    <a:pt x="1048" y="200"/>
                    <a:pt x="1048" y="200"/>
                  </a:cubicBezTo>
                  <a:cubicBezTo>
                    <a:pt x="1048" y="200"/>
                    <a:pt x="1037" y="183"/>
                    <a:pt x="1033" y="190"/>
                  </a:cubicBezTo>
                  <a:cubicBezTo>
                    <a:pt x="1029" y="196"/>
                    <a:pt x="1036" y="205"/>
                    <a:pt x="1029" y="205"/>
                  </a:cubicBezTo>
                  <a:cubicBezTo>
                    <a:pt x="1022" y="204"/>
                    <a:pt x="1009" y="194"/>
                    <a:pt x="1001" y="197"/>
                  </a:cubicBezTo>
                  <a:cubicBezTo>
                    <a:pt x="993" y="199"/>
                    <a:pt x="960" y="211"/>
                    <a:pt x="956" y="217"/>
                  </a:cubicBezTo>
                  <a:cubicBezTo>
                    <a:pt x="952" y="224"/>
                    <a:pt x="930" y="216"/>
                    <a:pt x="925" y="223"/>
                  </a:cubicBezTo>
                  <a:cubicBezTo>
                    <a:pt x="921" y="230"/>
                    <a:pt x="925" y="235"/>
                    <a:pt x="914" y="238"/>
                  </a:cubicBezTo>
                  <a:cubicBezTo>
                    <a:pt x="903" y="240"/>
                    <a:pt x="853" y="226"/>
                    <a:pt x="849" y="206"/>
                  </a:cubicBezTo>
                  <a:cubicBezTo>
                    <a:pt x="846" y="185"/>
                    <a:pt x="859" y="178"/>
                    <a:pt x="849" y="175"/>
                  </a:cubicBezTo>
                  <a:cubicBezTo>
                    <a:pt x="840" y="172"/>
                    <a:pt x="840" y="173"/>
                    <a:pt x="839" y="164"/>
                  </a:cubicBezTo>
                  <a:cubicBezTo>
                    <a:pt x="837" y="155"/>
                    <a:pt x="841" y="148"/>
                    <a:pt x="839" y="139"/>
                  </a:cubicBezTo>
                  <a:cubicBezTo>
                    <a:pt x="837" y="130"/>
                    <a:pt x="842" y="106"/>
                    <a:pt x="848" y="99"/>
                  </a:cubicBezTo>
                  <a:cubicBezTo>
                    <a:pt x="854" y="91"/>
                    <a:pt x="862" y="97"/>
                    <a:pt x="858" y="78"/>
                  </a:cubicBezTo>
                  <a:cubicBezTo>
                    <a:pt x="855" y="58"/>
                    <a:pt x="858" y="43"/>
                    <a:pt x="848" y="46"/>
                  </a:cubicBezTo>
                  <a:cubicBezTo>
                    <a:pt x="839" y="49"/>
                    <a:pt x="838" y="47"/>
                    <a:pt x="832" y="46"/>
                  </a:cubicBezTo>
                  <a:cubicBezTo>
                    <a:pt x="825" y="44"/>
                    <a:pt x="824" y="43"/>
                    <a:pt x="829" y="38"/>
                  </a:cubicBezTo>
                  <a:cubicBezTo>
                    <a:pt x="834" y="33"/>
                    <a:pt x="842" y="20"/>
                    <a:pt x="834" y="12"/>
                  </a:cubicBezTo>
                  <a:cubicBezTo>
                    <a:pt x="826" y="4"/>
                    <a:pt x="830" y="0"/>
                    <a:pt x="819" y="5"/>
                  </a:cubicBezTo>
                  <a:cubicBezTo>
                    <a:pt x="808" y="9"/>
                    <a:pt x="795" y="15"/>
                    <a:pt x="790" y="23"/>
                  </a:cubicBezTo>
                  <a:cubicBezTo>
                    <a:pt x="785" y="31"/>
                    <a:pt x="773" y="45"/>
                    <a:pt x="767" y="46"/>
                  </a:cubicBezTo>
                  <a:cubicBezTo>
                    <a:pt x="761" y="47"/>
                    <a:pt x="720" y="70"/>
                    <a:pt x="703" y="69"/>
                  </a:cubicBezTo>
                  <a:cubicBezTo>
                    <a:pt x="687" y="69"/>
                    <a:pt x="686" y="62"/>
                    <a:pt x="678" y="66"/>
                  </a:cubicBezTo>
                  <a:cubicBezTo>
                    <a:pt x="671" y="70"/>
                    <a:pt x="662" y="75"/>
                    <a:pt x="661" y="85"/>
                  </a:cubicBezTo>
                  <a:cubicBezTo>
                    <a:pt x="660" y="95"/>
                    <a:pt x="664" y="107"/>
                    <a:pt x="654" y="101"/>
                  </a:cubicBezTo>
                  <a:cubicBezTo>
                    <a:pt x="645" y="94"/>
                    <a:pt x="642" y="80"/>
                    <a:pt x="627" y="81"/>
                  </a:cubicBezTo>
                  <a:cubicBezTo>
                    <a:pt x="613" y="83"/>
                    <a:pt x="600" y="97"/>
                    <a:pt x="587" y="85"/>
                  </a:cubicBezTo>
                  <a:cubicBezTo>
                    <a:pt x="574" y="72"/>
                    <a:pt x="577" y="74"/>
                    <a:pt x="564" y="71"/>
                  </a:cubicBezTo>
                  <a:cubicBezTo>
                    <a:pt x="552" y="67"/>
                    <a:pt x="541" y="55"/>
                    <a:pt x="540" y="61"/>
                  </a:cubicBezTo>
                  <a:cubicBezTo>
                    <a:pt x="540" y="66"/>
                    <a:pt x="545" y="78"/>
                    <a:pt x="553" y="85"/>
                  </a:cubicBezTo>
                  <a:cubicBezTo>
                    <a:pt x="560" y="92"/>
                    <a:pt x="570" y="94"/>
                    <a:pt x="572" y="100"/>
                  </a:cubicBezTo>
                  <a:cubicBezTo>
                    <a:pt x="573" y="107"/>
                    <a:pt x="577" y="121"/>
                    <a:pt x="579" y="128"/>
                  </a:cubicBezTo>
                  <a:cubicBezTo>
                    <a:pt x="581" y="135"/>
                    <a:pt x="584" y="138"/>
                    <a:pt x="584" y="149"/>
                  </a:cubicBezTo>
                  <a:cubicBezTo>
                    <a:pt x="585" y="160"/>
                    <a:pt x="585" y="169"/>
                    <a:pt x="596" y="169"/>
                  </a:cubicBezTo>
                  <a:cubicBezTo>
                    <a:pt x="606" y="169"/>
                    <a:pt x="611" y="165"/>
                    <a:pt x="615" y="172"/>
                  </a:cubicBezTo>
                  <a:cubicBezTo>
                    <a:pt x="619" y="178"/>
                    <a:pt x="629" y="182"/>
                    <a:pt x="621" y="186"/>
                  </a:cubicBezTo>
                  <a:cubicBezTo>
                    <a:pt x="612" y="191"/>
                    <a:pt x="592" y="198"/>
                    <a:pt x="592" y="198"/>
                  </a:cubicBezTo>
                  <a:cubicBezTo>
                    <a:pt x="592" y="198"/>
                    <a:pt x="586" y="228"/>
                    <a:pt x="572" y="230"/>
                  </a:cubicBezTo>
                  <a:cubicBezTo>
                    <a:pt x="557" y="233"/>
                    <a:pt x="554" y="234"/>
                    <a:pt x="540" y="241"/>
                  </a:cubicBezTo>
                  <a:cubicBezTo>
                    <a:pt x="527" y="247"/>
                    <a:pt x="519" y="264"/>
                    <a:pt x="508" y="269"/>
                  </a:cubicBezTo>
                  <a:cubicBezTo>
                    <a:pt x="497" y="274"/>
                    <a:pt x="491" y="257"/>
                    <a:pt x="486" y="258"/>
                  </a:cubicBezTo>
                  <a:cubicBezTo>
                    <a:pt x="480" y="259"/>
                    <a:pt x="461" y="285"/>
                    <a:pt x="439" y="268"/>
                  </a:cubicBezTo>
                  <a:cubicBezTo>
                    <a:pt x="417" y="250"/>
                    <a:pt x="424" y="249"/>
                    <a:pt x="413" y="247"/>
                  </a:cubicBezTo>
                  <a:cubicBezTo>
                    <a:pt x="402" y="246"/>
                    <a:pt x="398" y="248"/>
                    <a:pt x="399" y="236"/>
                  </a:cubicBezTo>
                  <a:cubicBezTo>
                    <a:pt x="399" y="224"/>
                    <a:pt x="401" y="208"/>
                    <a:pt x="391" y="203"/>
                  </a:cubicBezTo>
                  <a:cubicBezTo>
                    <a:pt x="381" y="199"/>
                    <a:pt x="365" y="218"/>
                    <a:pt x="337" y="218"/>
                  </a:cubicBezTo>
                  <a:cubicBezTo>
                    <a:pt x="309" y="219"/>
                    <a:pt x="296" y="224"/>
                    <a:pt x="280" y="224"/>
                  </a:cubicBezTo>
                  <a:cubicBezTo>
                    <a:pt x="265" y="224"/>
                    <a:pt x="231" y="214"/>
                    <a:pt x="232" y="224"/>
                  </a:cubicBezTo>
                  <a:cubicBezTo>
                    <a:pt x="233" y="235"/>
                    <a:pt x="221" y="254"/>
                    <a:pt x="246" y="258"/>
                  </a:cubicBezTo>
                  <a:cubicBezTo>
                    <a:pt x="271" y="263"/>
                    <a:pt x="278" y="264"/>
                    <a:pt x="275" y="275"/>
                  </a:cubicBezTo>
                  <a:cubicBezTo>
                    <a:pt x="272" y="286"/>
                    <a:pt x="255" y="283"/>
                    <a:pt x="243" y="287"/>
                  </a:cubicBezTo>
                  <a:cubicBezTo>
                    <a:pt x="230" y="291"/>
                    <a:pt x="204" y="318"/>
                    <a:pt x="230" y="347"/>
                  </a:cubicBezTo>
                  <a:cubicBezTo>
                    <a:pt x="256" y="375"/>
                    <a:pt x="259" y="382"/>
                    <a:pt x="260" y="389"/>
                  </a:cubicBezTo>
                  <a:cubicBezTo>
                    <a:pt x="261" y="395"/>
                    <a:pt x="258" y="461"/>
                    <a:pt x="251" y="483"/>
                  </a:cubicBezTo>
                  <a:cubicBezTo>
                    <a:pt x="245" y="505"/>
                    <a:pt x="242" y="521"/>
                    <a:pt x="243" y="531"/>
                  </a:cubicBezTo>
                  <a:cubicBezTo>
                    <a:pt x="243" y="542"/>
                    <a:pt x="238" y="548"/>
                    <a:pt x="235" y="558"/>
                  </a:cubicBezTo>
                  <a:cubicBezTo>
                    <a:pt x="233" y="567"/>
                    <a:pt x="233" y="579"/>
                    <a:pt x="233" y="579"/>
                  </a:cubicBezTo>
                  <a:cubicBezTo>
                    <a:pt x="233" y="579"/>
                    <a:pt x="210" y="579"/>
                    <a:pt x="200" y="574"/>
                  </a:cubicBezTo>
                  <a:cubicBezTo>
                    <a:pt x="189" y="570"/>
                    <a:pt x="186" y="580"/>
                    <a:pt x="166" y="587"/>
                  </a:cubicBezTo>
                  <a:cubicBezTo>
                    <a:pt x="145" y="595"/>
                    <a:pt x="135" y="590"/>
                    <a:pt x="114" y="601"/>
                  </a:cubicBezTo>
                  <a:cubicBezTo>
                    <a:pt x="93" y="613"/>
                    <a:pt x="72" y="614"/>
                    <a:pt x="66" y="632"/>
                  </a:cubicBezTo>
                  <a:cubicBezTo>
                    <a:pt x="61" y="650"/>
                    <a:pt x="56" y="667"/>
                    <a:pt x="53" y="680"/>
                  </a:cubicBezTo>
                  <a:cubicBezTo>
                    <a:pt x="50" y="693"/>
                    <a:pt x="47" y="690"/>
                    <a:pt x="45" y="704"/>
                  </a:cubicBezTo>
                  <a:cubicBezTo>
                    <a:pt x="43" y="719"/>
                    <a:pt x="34" y="733"/>
                    <a:pt x="29" y="738"/>
                  </a:cubicBezTo>
                  <a:cubicBezTo>
                    <a:pt x="23" y="742"/>
                    <a:pt x="12" y="748"/>
                    <a:pt x="12" y="759"/>
                  </a:cubicBezTo>
                  <a:cubicBezTo>
                    <a:pt x="12" y="769"/>
                    <a:pt x="2" y="777"/>
                    <a:pt x="1" y="779"/>
                  </a:cubicBezTo>
                  <a:cubicBezTo>
                    <a:pt x="0" y="780"/>
                    <a:pt x="8" y="797"/>
                    <a:pt x="8" y="797"/>
                  </a:cubicBezTo>
                  <a:cubicBezTo>
                    <a:pt x="8" y="797"/>
                    <a:pt x="13" y="796"/>
                    <a:pt x="15" y="805"/>
                  </a:cubicBezTo>
                  <a:cubicBezTo>
                    <a:pt x="16" y="815"/>
                    <a:pt x="26" y="836"/>
                    <a:pt x="41" y="847"/>
                  </a:cubicBezTo>
                  <a:cubicBezTo>
                    <a:pt x="57" y="859"/>
                    <a:pt x="76" y="865"/>
                    <a:pt x="70" y="874"/>
                  </a:cubicBezTo>
                  <a:cubicBezTo>
                    <a:pt x="63" y="883"/>
                    <a:pt x="58" y="880"/>
                    <a:pt x="57" y="887"/>
                  </a:cubicBezTo>
                  <a:cubicBezTo>
                    <a:pt x="56" y="894"/>
                    <a:pt x="49" y="899"/>
                    <a:pt x="67" y="898"/>
                  </a:cubicBezTo>
                  <a:cubicBezTo>
                    <a:pt x="86" y="898"/>
                    <a:pt x="84" y="890"/>
                    <a:pt x="97" y="897"/>
                  </a:cubicBezTo>
                  <a:cubicBezTo>
                    <a:pt x="110" y="905"/>
                    <a:pt x="101" y="927"/>
                    <a:pt x="120" y="930"/>
                  </a:cubicBezTo>
                  <a:cubicBezTo>
                    <a:pt x="140" y="933"/>
                    <a:pt x="145" y="927"/>
                    <a:pt x="154" y="927"/>
                  </a:cubicBezTo>
                  <a:cubicBezTo>
                    <a:pt x="163" y="926"/>
                    <a:pt x="189" y="897"/>
                    <a:pt x="196" y="893"/>
                  </a:cubicBezTo>
                  <a:cubicBezTo>
                    <a:pt x="204" y="888"/>
                    <a:pt x="211" y="893"/>
                    <a:pt x="211" y="893"/>
                  </a:cubicBezTo>
                  <a:cubicBezTo>
                    <a:pt x="209" y="914"/>
                    <a:pt x="209" y="922"/>
                    <a:pt x="209" y="922"/>
                  </a:cubicBezTo>
                  <a:cubicBezTo>
                    <a:pt x="204" y="953"/>
                    <a:pt x="204" y="953"/>
                    <a:pt x="204" y="953"/>
                  </a:cubicBezTo>
                  <a:cubicBezTo>
                    <a:pt x="204" y="953"/>
                    <a:pt x="201" y="978"/>
                    <a:pt x="208" y="980"/>
                  </a:cubicBezTo>
                  <a:cubicBezTo>
                    <a:pt x="216" y="982"/>
                    <a:pt x="249" y="976"/>
                    <a:pt x="255" y="976"/>
                  </a:cubicBezTo>
                  <a:cubicBezTo>
                    <a:pt x="261" y="975"/>
                    <a:pt x="277" y="979"/>
                    <a:pt x="287" y="978"/>
                  </a:cubicBezTo>
                  <a:cubicBezTo>
                    <a:pt x="297" y="976"/>
                    <a:pt x="317" y="982"/>
                    <a:pt x="321" y="985"/>
                  </a:cubicBezTo>
                  <a:cubicBezTo>
                    <a:pt x="326" y="989"/>
                    <a:pt x="342" y="977"/>
                    <a:pt x="347" y="971"/>
                  </a:cubicBezTo>
                  <a:cubicBezTo>
                    <a:pt x="351" y="966"/>
                    <a:pt x="392" y="932"/>
                    <a:pt x="402" y="930"/>
                  </a:cubicBezTo>
                  <a:cubicBezTo>
                    <a:pt x="412" y="929"/>
                    <a:pt x="452" y="903"/>
                    <a:pt x="482" y="901"/>
                  </a:cubicBezTo>
                  <a:cubicBezTo>
                    <a:pt x="513" y="899"/>
                    <a:pt x="518" y="897"/>
                    <a:pt x="519" y="912"/>
                  </a:cubicBezTo>
                  <a:cubicBezTo>
                    <a:pt x="520" y="928"/>
                    <a:pt x="505" y="943"/>
                    <a:pt x="514" y="957"/>
                  </a:cubicBezTo>
                  <a:cubicBezTo>
                    <a:pt x="523" y="972"/>
                    <a:pt x="522" y="969"/>
                    <a:pt x="522" y="978"/>
                  </a:cubicBezTo>
                  <a:cubicBezTo>
                    <a:pt x="521" y="988"/>
                    <a:pt x="525" y="1003"/>
                    <a:pt x="537" y="1013"/>
                  </a:cubicBezTo>
                  <a:cubicBezTo>
                    <a:pt x="548" y="1022"/>
                    <a:pt x="544" y="1037"/>
                    <a:pt x="558" y="1040"/>
                  </a:cubicBezTo>
                  <a:cubicBezTo>
                    <a:pt x="572" y="1043"/>
                    <a:pt x="572" y="1040"/>
                    <a:pt x="576" y="1047"/>
                  </a:cubicBezTo>
                  <a:cubicBezTo>
                    <a:pt x="581" y="1054"/>
                    <a:pt x="578" y="1056"/>
                    <a:pt x="591" y="1056"/>
                  </a:cubicBezTo>
                  <a:cubicBezTo>
                    <a:pt x="604" y="1056"/>
                    <a:pt x="610" y="1054"/>
                    <a:pt x="616" y="1054"/>
                  </a:cubicBezTo>
                  <a:cubicBezTo>
                    <a:pt x="621" y="1054"/>
                    <a:pt x="635" y="1055"/>
                    <a:pt x="646" y="1063"/>
                  </a:cubicBezTo>
                  <a:cubicBezTo>
                    <a:pt x="656" y="1071"/>
                    <a:pt x="659" y="1081"/>
                    <a:pt x="667" y="1085"/>
                  </a:cubicBezTo>
                  <a:cubicBezTo>
                    <a:pt x="675" y="1088"/>
                    <a:pt x="709" y="1081"/>
                    <a:pt x="714" y="1091"/>
                  </a:cubicBezTo>
                  <a:cubicBezTo>
                    <a:pt x="719" y="1101"/>
                    <a:pt x="713" y="1101"/>
                    <a:pt x="723" y="1107"/>
                  </a:cubicBezTo>
                  <a:cubicBezTo>
                    <a:pt x="732" y="1114"/>
                    <a:pt x="765" y="1104"/>
                    <a:pt x="776" y="1113"/>
                  </a:cubicBezTo>
                  <a:cubicBezTo>
                    <a:pt x="786" y="1122"/>
                    <a:pt x="806" y="1121"/>
                    <a:pt x="809" y="1135"/>
                  </a:cubicBezTo>
                  <a:cubicBezTo>
                    <a:pt x="812" y="1149"/>
                    <a:pt x="807" y="1147"/>
                    <a:pt x="811" y="1159"/>
                  </a:cubicBezTo>
                  <a:cubicBezTo>
                    <a:pt x="815" y="1171"/>
                    <a:pt x="817" y="1176"/>
                    <a:pt x="817" y="1186"/>
                  </a:cubicBezTo>
                  <a:cubicBezTo>
                    <a:pt x="817" y="1195"/>
                    <a:pt x="814" y="1202"/>
                    <a:pt x="812" y="1207"/>
                  </a:cubicBezTo>
                  <a:cubicBezTo>
                    <a:pt x="810" y="1213"/>
                    <a:pt x="811" y="1218"/>
                    <a:pt x="815" y="1226"/>
                  </a:cubicBezTo>
                  <a:cubicBezTo>
                    <a:pt x="818" y="1235"/>
                    <a:pt x="822" y="1239"/>
                    <a:pt x="822" y="1247"/>
                  </a:cubicBezTo>
                  <a:cubicBezTo>
                    <a:pt x="822" y="1255"/>
                    <a:pt x="820" y="1249"/>
                    <a:pt x="823" y="1261"/>
                  </a:cubicBezTo>
                  <a:cubicBezTo>
                    <a:pt x="826" y="1274"/>
                    <a:pt x="814" y="1276"/>
                    <a:pt x="845" y="1279"/>
                  </a:cubicBezTo>
                  <a:cubicBezTo>
                    <a:pt x="875" y="1283"/>
                    <a:pt x="887" y="1282"/>
                    <a:pt x="904" y="1282"/>
                  </a:cubicBezTo>
                  <a:cubicBezTo>
                    <a:pt x="921" y="1283"/>
                    <a:pt x="931" y="1275"/>
                    <a:pt x="928" y="1295"/>
                  </a:cubicBezTo>
                  <a:cubicBezTo>
                    <a:pt x="926" y="1315"/>
                    <a:pt x="924" y="1314"/>
                    <a:pt x="927" y="1327"/>
                  </a:cubicBezTo>
                  <a:cubicBezTo>
                    <a:pt x="929" y="1340"/>
                    <a:pt x="946" y="1342"/>
                    <a:pt x="955" y="1357"/>
                  </a:cubicBezTo>
                  <a:cubicBezTo>
                    <a:pt x="965" y="1371"/>
                    <a:pt x="969" y="1375"/>
                    <a:pt x="968" y="1394"/>
                  </a:cubicBezTo>
                  <a:cubicBezTo>
                    <a:pt x="967" y="1413"/>
                    <a:pt x="961" y="1417"/>
                    <a:pt x="961" y="1428"/>
                  </a:cubicBezTo>
                  <a:cubicBezTo>
                    <a:pt x="960" y="1439"/>
                    <a:pt x="966" y="1428"/>
                    <a:pt x="957" y="1448"/>
                  </a:cubicBezTo>
                  <a:cubicBezTo>
                    <a:pt x="949" y="1468"/>
                    <a:pt x="951" y="1471"/>
                    <a:pt x="944" y="1479"/>
                  </a:cubicBezTo>
                  <a:cubicBezTo>
                    <a:pt x="938" y="1487"/>
                    <a:pt x="944" y="1491"/>
                    <a:pt x="944" y="1491"/>
                  </a:cubicBezTo>
                  <a:cubicBezTo>
                    <a:pt x="944" y="1491"/>
                    <a:pt x="954" y="1493"/>
                    <a:pt x="951" y="1499"/>
                  </a:cubicBezTo>
                  <a:cubicBezTo>
                    <a:pt x="948" y="1505"/>
                    <a:pt x="947" y="1502"/>
                    <a:pt x="943" y="1509"/>
                  </a:cubicBezTo>
                  <a:cubicBezTo>
                    <a:pt x="939" y="1516"/>
                    <a:pt x="931" y="1514"/>
                    <a:pt x="942" y="1532"/>
                  </a:cubicBezTo>
                  <a:cubicBezTo>
                    <a:pt x="952" y="1550"/>
                    <a:pt x="958" y="1551"/>
                    <a:pt x="955" y="1568"/>
                  </a:cubicBezTo>
                  <a:cubicBezTo>
                    <a:pt x="952" y="1584"/>
                    <a:pt x="948" y="1595"/>
                    <a:pt x="948" y="1606"/>
                  </a:cubicBezTo>
                  <a:cubicBezTo>
                    <a:pt x="949" y="1617"/>
                    <a:pt x="952" y="1624"/>
                    <a:pt x="952" y="1624"/>
                  </a:cubicBezTo>
                  <a:cubicBezTo>
                    <a:pt x="952" y="1624"/>
                    <a:pt x="966" y="1629"/>
                    <a:pt x="979" y="1634"/>
                  </a:cubicBezTo>
                  <a:cubicBezTo>
                    <a:pt x="993" y="1639"/>
                    <a:pt x="1000" y="1642"/>
                    <a:pt x="1005" y="1641"/>
                  </a:cubicBezTo>
                  <a:cubicBezTo>
                    <a:pt x="1009" y="1640"/>
                    <a:pt x="1011" y="1638"/>
                    <a:pt x="1020" y="1633"/>
                  </a:cubicBezTo>
                  <a:cubicBezTo>
                    <a:pt x="1029" y="1628"/>
                    <a:pt x="1044" y="1634"/>
                    <a:pt x="1049" y="1638"/>
                  </a:cubicBezTo>
                  <a:cubicBezTo>
                    <a:pt x="1054" y="1642"/>
                    <a:pt x="1063" y="1633"/>
                    <a:pt x="1068" y="1642"/>
                  </a:cubicBezTo>
                  <a:cubicBezTo>
                    <a:pt x="1072" y="1651"/>
                    <a:pt x="1074" y="1665"/>
                    <a:pt x="1073" y="1672"/>
                  </a:cubicBezTo>
                  <a:cubicBezTo>
                    <a:pt x="1073" y="1679"/>
                    <a:pt x="1075" y="1730"/>
                    <a:pt x="1080" y="1737"/>
                  </a:cubicBezTo>
                  <a:cubicBezTo>
                    <a:pt x="1086" y="1745"/>
                    <a:pt x="1105" y="1743"/>
                    <a:pt x="1114" y="1739"/>
                  </a:cubicBezTo>
                  <a:cubicBezTo>
                    <a:pt x="1124" y="1735"/>
                    <a:pt x="1132" y="1733"/>
                    <a:pt x="1138" y="1741"/>
                  </a:cubicBezTo>
                  <a:cubicBezTo>
                    <a:pt x="1143" y="1749"/>
                    <a:pt x="1150" y="1748"/>
                    <a:pt x="1152" y="1758"/>
                  </a:cubicBezTo>
                  <a:cubicBezTo>
                    <a:pt x="1154" y="1769"/>
                    <a:pt x="1147" y="1774"/>
                    <a:pt x="1147" y="1780"/>
                  </a:cubicBezTo>
                  <a:cubicBezTo>
                    <a:pt x="1147" y="1786"/>
                    <a:pt x="1145" y="1792"/>
                    <a:pt x="1148" y="1798"/>
                  </a:cubicBezTo>
                  <a:cubicBezTo>
                    <a:pt x="1150" y="1805"/>
                    <a:pt x="1158" y="1806"/>
                    <a:pt x="1152" y="1815"/>
                  </a:cubicBezTo>
                  <a:cubicBezTo>
                    <a:pt x="1146" y="1824"/>
                    <a:pt x="1137" y="1825"/>
                    <a:pt x="1138" y="1830"/>
                  </a:cubicBezTo>
                  <a:cubicBezTo>
                    <a:pt x="1138" y="1836"/>
                    <a:pt x="1142" y="1836"/>
                    <a:pt x="1154" y="1838"/>
                  </a:cubicBezTo>
                  <a:cubicBezTo>
                    <a:pt x="1165" y="1841"/>
                    <a:pt x="1181" y="1898"/>
                    <a:pt x="1166" y="1920"/>
                  </a:cubicBezTo>
                  <a:cubicBezTo>
                    <a:pt x="1152" y="1942"/>
                    <a:pt x="1129" y="1946"/>
                    <a:pt x="1102" y="1966"/>
                  </a:cubicBezTo>
                  <a:cubicBezTo>
                    <a:pt x="1074" y="1986"/>
                    <a:pt x="1006" y="2055"/>
                    <a:pt x="994" y="2072"/>
                  </a:cubicBezTo>
                  <a:cubicBezTo>
                    <a:pt x="983" y="2090"/>
                    <a:pt x="958" y="2114"/>
                    <a:pt x="958" y="2114"/>
                  </a:cubicBezTo>
                  <a:cubicBezTo>
                    <a:pt x="958" y="2114"/>
                    <a:pt x="972" y="2115"/>
                    <a:pt x="987" y="2113"/>
                  </a:cubicBezTo>
                  <a:cubicBezTo>
                    <a:pt x="1002" y="2111"/>
                    <a:pt x="1012" y="2121"/>
                    <a:pt x="1012" y="2121"/>
                  </a:cubicBezTo>
                  <a:cubicBezTo>
                    <a:pt x="1012" y="2121"/>
                    <a:pt x="1028" y="2126"/>
                    <a:pt x="1033" y="2139"/>
                  </a:cubicBezTo>
                  <a:cubicBezTo>
                    <a:pt x="1038" y="2152"/>
                    <a:pt x="1036" y="2163"/>
                    <a:pt x="1038" y="2166"/>
                  </a:cubicBezTo>
                  <a:cubicBezTo>
                    <a:pt x="1040" y="2168"/>
                    <a:pt x="1052" y="2166"/>
                    <a:pt x="1058" y="2163"/>
                  </a:cubicBezTo>
                  <a:cubicBezTo>
                    <a:pt x="1064" y="2160"/>
                    <a:pt x="1071" y="2160"/>
                    <a:pt x="1074" y="2168"/>
                  </a:cubicBezTo>
                  <a:cubicBezTo>
                    <a:pt x="1078" y="2176"/>
                    <a:pt x="1088" y="2189"/>
                    <a:pt x="1092" y="2188"/>
                  </a:cubicBezTo>
                  <a:cubicBezTo>
                    <a:pt x="1096" y="2188"/>
                    <a:pt x="1110" y="2193"/>
                    <a:pt x="1112" y="2198"/>
                  </a:cubicBezTo>
                  <a:cubicBezTo>
                    <a:pt x="1115" y="2204"/>
                    <a:pt x="1118" y="2210"/>
                    <a:pt x="1124" y="2214"/>
                  </a:cubicBezTo>
                  <a:cubicBezTo>
                    <a:pt x="1130" y="2219"/>
                    <a:pt x="1143" y="2224"/>
                    <a:pt x="1143" y="2224"/>
                  </a:cubicBezTo>
                  <a:cubicBezTo>
                    <a:pt x="1143" y="2224"/>
                    <a:pt x="1159" y="2232"/>
                    <a:pt x="1154" y="2248"/>
                  </a:cubicBezTo>
                  <a:cubicBezTo>
                    <a:pt x="1150" y="2263"/>
                    <a:pt x="1152" y="2281"/>
                    <a:pt x="1152" y="2281"/>
                  </a:cubicBezTo>
                  <a:cubicBezTo>
                    <a:pt x="1156" y="2289"/>
                    <a:pt x="1156" y="2289"/>
                    <a:pt x="1156" y="2289"/>
                  </a:cubicBezTo>
                  <a:cubicBezTo>
                    <a:pt x="1173" y="2277"/>
                    <a:pt x="1173" y="2277"/>
                    <a:pt x="1173" y="2277"/>
                  </a:cubicBezTo>
                  <a:cubicBezTo>
                    <a:pt x="1186" y="2265"/>
                    <a:pt x="1186" y="2265"/>
                    <a:pt x="1186" y="2265"/>
                  </a:cubicBezTo>
                  <a:cubicBezTo>
                    <a:pt x="1193" y="2251"/>
                    <a:pt x="1193" y="2251"/>
                    <a:pt x="1193" y="2251"/>
                  </a:cubicBezTo>
                  <a:cubicBezTo>
                    <a:pt x="1201" y="2238"/>
                    <a:pt x="1201" y="2238"/>
                    <a:pt x="1201" y="2238"/>
                  </a:cubicBezTo>
                  <a:cubicBezTo>
                    <a:pt x="1201" y="2238"/>
                    <a:pt x="1203" y="2230"/>
                    <a:pt x="1205" y="2240"/>
                  </a:cubicBezTo>
                  <a:cubicBezTo>
                    <a:pt x="1207" y="2251"/>
                    <a:pt x="1209" y="2266"/>
                    <a:pt x="1209" y="2266"/>
                  </a:cubicBezTo>
                  <a:cubicBezTo>
                    <a:pt x="1198" y="2276"/>
                    <a:pt x="1198" y="2276"/>
                    <a:pt x="1198" y="2276"/>
                  </a:cubicBezTo>
                  <a:cubicBezTo>
                    <a:pt x="1193" y="2281"/>
                    <a:pt x="1193" y="2281"/>
                    <a:pt x="1193" y="2281"/>
                  </a:cubicBezTo>
                  <a:cubicBezTo>
                    <a:pt x="1186" y="2277"/>
                    <a:pt x="1186" y="2277"/>
                    <a:pt x="1186" y="2277"/>
                  </a:cubicBezTo>
                  <a:cubicBezTo>
                    <a:pt x="1178" y="2286"/>
                    <a:pt x="1178" y="2286"/>
                    <a:pt x="1178" y="2286"/>
                  </a:cubicBezTo>
                  <a:cubicBezTo>
                    <a:pt x="1172" y="2294"/>
                    <a:pt x="1172" y="2294"/>
                    <a:pt x="1172" y="2294"/>
                  </a:cubicBezTo>
                  <a:cubicBezTo>
                    <a:pt x="1172" y="2294"/>
                    <a:pt x="1164" y="2302"/>
                    <a:pt x="1164" y="2306"/>
                  </a:cubicBezTo>
                  <a:cubicBezTo>
                    <a:pt x="1163" y="2310"/>
                    <a:pt x="1165" y="2333"/>
                    <a:pt x="1165" y="2333"/>
                  </a:cubicBezTo>
                  <a:cubicBezTo>
                    <a:pt x="1165" y="2333"/>
                    <a:pt x="1215" y="2299"/>
                    <a:pt x="1216" y="2281"/>
                  </a:cubicBezTo>
                  <a:cubicBezTo>
                    <a:pt x="1217" y="2263"/>
                    <a:pt x="1252" y="2230"/>
                    <a:pt x="1267" y="2219"/>
                  </a:cubicBezTo>
                  <a:cubicBezTo>
                    <a:pt x="1282" y="2207"/>
                    <a:pt x="1318" y="2167"/>
                    <a:pt x="1325" y="2157"/>
                  </a:cubicBezTo>
                  <a:cubicBezTo>
                    <a:pt x="1332" y="2148"/>
                    <a:pt x="1352" y="2103"/>
                    <a:pt x="1356" y="2094"/>
                  </a:cubicBezTo>
                  <a:cubicBezTo>
                    <a:pt x="1361" y="2085"/>
                    <a:pt x="1399" y="2050"/>
                    <a:pt x="1411" y="2042"/>
                  </a:cubicBezTo>
                  <a:cubicBezTo>
                    <a:pt x="1423" y="2034"/>
                    <a:pt x="1438" y="2017"/>
                    <a:pt x="1441" y="1990"/>
                  </a:cubicBezTo>
                  <a:cubicBezTo>
                    <a:pt x="1444" y="1962"/>
                    <a:pt x="1449" y="1975"/>
                    <a:pt x="1444" y="1951"/>
                  </a:cubicBezTo>
                  <a:cubicBezTo>
                    <a:pt x="1438" y="1927"/>
                    <a:pt x="1436" y="1919"/>
                    <a:pt x="1442" y="1910"/>
                  </a:cubicBezTo>
                  <a:cubicBezTo>
                    <a:pt x="1448" y="1901"/>
                    <a:pt x="1449" y="1901"/>
                    <a:pt x="1449" y="1897"/>
                  </a:cubicBezTo>
                  <a:cubicBezTo>
                    <a:pt x="1449" y="1893"/>
                    <a:pt x="1446" y="1896"/>
                    <a:pt x="1449" y="1883"/>
                  </a:cubicBezTo>
                  <a:cubicBezTo>
                    <a:pt x="1452" y="1870"/>
                    <a:pt x="1451" y="1860"/>
                    <a:pt x="1466" y="1850"/>
                  </a:cubicBezTo>
                  <a:cubicBezTo>
                    <a:pt x="1481" y="1839"/>
                    <a:pt x="1504" y="1819"/>
                    <a:pt x="1511" y="1815"/>
                  </a:cubicBezTo>
                  <a:cubicBezTo>
                    <a:pt x="1518" y="1811"/>
                    <a:pt x="1570" y="1770"/>
                    <a:pt x="1585" y="1768"/>
                  </a:cubicBezTo>
                  <a:cubicBezTo>
                    <a:pt x="1601" y="1766"/>
                    <a:pt x="1601" y="1759"/>
                    <a:pt x="1613" y="1764"/>
                  </a:cubicBezTo>
                  <a:cubicBezTo>
                    <a:pt x="1622" y="1769"/>
                    <a:pt x="1631" y="1773"/>
                    <a:pt x="1634" y="1774"/>
                  </a:cubicBezTo>
                  <a:cubicBezTo>
                    <a:pt x="1632" y="1774"/>
                    <a:pt x="1630" y="1771"/>
                    <a:pt x="1637" y="1762"/>
                  </a:cubicBezTo>
                  <a:cubicBezTo>
                    <a:pt x="1646" y="1751"/>
                    <a:pt x="1649" y="1746"/>
                    <a:pt x="1662" y="1742"/>
                  </a:cubicBezTo>
                  <a:cubicBezTo>
                    <a:pt x="1674" y="1738"/>
                    <a:pt x="1680" y="1738"/>
                    <a:pt x="1680" y="1738"/>
                  </a:cubicBezTo>
                  <a:cubicBezTo>
                    <a:pt x="1680" y="1738"/>
                    <a:pt x="1678" y="1734"/>
                    <a:pt x="1680" y="1730"/>
                  </a:cubicBezTo>
                  <a:cubicBezTo>
                    <a:pt x="1682" y="1725"/>
                    <a:pt x="1686" y="1724"/>
                    <a:pt x="1689" y="1720"/>
                  </a:cubicBezTo>
                  <a:cubicBezTo>
                    <a:pt x="1691" y="1717"/>
                    <a:pt x="1693" y="1716"/>
                    <a:pt x="1695" y="1715"/>
                  </a:cubicBezTo>
                  <a:cubicBezTo>
                    <a:pt x="1697" y="1714"/>
                    <a:pt x="1705" y="1716"/>
                    <a:pt x="1706" y="1718"/>
                  </a:cubicBezTo>
                  <a:cubicBezTo>
                    <a:pt x="1708" y="1719"/>
                    <a:pt x="1719" y="1722"/>
                    <a:pt x="1720" y="1722"/>
                  </a:cubicBezTo>
                  <a:cubicBezTo>
                    <a:pt x="1722" y="1722"/>
                    <a:pt x="1725" y="1725"/>
                    <a:pt x="1726" y="1726"/>
                  </a:cubicBezTo>
                  <a:cubicBezTo>
                    <a:pt x="1728" y="1728"/>
                    <a:pt x="1732" y="1729"/>
                    <a:pt x="1734" y="1728"/>
                  </a:cubicBezTo>
                  <a:cubicBezTo>
                    <a:pt x="1736" y="1727"/>
                    <a:pt x="1739" y="1727"/>
                    <a:pt x="1741" y="1725"/>
                  </a:cubicBezTo>
                  <a:cubicBezTo>
                    <a:pt x="1744" y="1723"/>
                    <a:pt x="1747" y="1724"/>
                    <a:pt x="1749" y="1720"/>
                  </a:cubicBezTo>
                  <a:cubicBezTo>
                    <a:pt x="1751" y="1717"/>
                    <a:pt x="1750" y="1715"/>
                    <a:pt x="1754" y="1714"/>
                  </a:cubicBezTo>
                  <a:cubicBezTo>
                    <a:pt x="1757" y="1714"/>
                    <a:pt x="1760" y="1707"/>
                    <a:pt x="1763" y="1714"/>
                  </a:cubicBezTo>
                  <a:cubicBezTo>
                    <a:pt x="1766" y="1722"/>
                    <a:pt x="1762" y="1731"/>
                    <a:pt x="1770" y="1731"/>
                  </a:cubicBezTo>
                  <a:cubicBezTo>
                    <a:pt x="1777" y="1732"/>
                    <a:pt x="1798" y="1732"/>
                    <a:pt x="1808" y="1732"/>
                  </a:cubicBezTo>
                  <a:cubicBezTo>
                    <a:pt x="1818" y="1732"/>
                    <a:pt x="1820" y="1731"/>
                    <a:pt x="1821" y="1725"/>
                  </a:cubicBezTo>
                  <a:cubicBezTo>
                    <a:pt x="1823" y="1718"/>
                    <a:pt x="1822" y="1711"/>
                    <a:pt x="1830" y="1706"/>
                  </a:cubicBezTo>
                  <a:cubicBezTo>
                    <a:pt x="1838" y="1701"/>
                    <a:pt x="1835" y="1695"/>
                    <a:pt x="1849" y="1695"/>
                  </a:cubicBezTo>
                  <a:cubicBezTo>
                    <a:pt x="1863" y="1695"/>
                    <a:pt x="1873" y="1694"/>
                    <a:pt x="1878" y="1689"/>
                  </a:cubicBezTo>
                  <a:cubicBezTo>
                    <a:pt x="1883" y="1685"/>
                    <a:pt x="1884" y="1681"/>
                    <a:pt x="1884" y="1674"/>
                  </a:cubicBezTo>
                  <a:cubicBezTo>
                    <a:pt x="1884" y="1667"/>
                    <a:pt x="1888" y="1636"/>
                    <a:pt x="1909" y="1615"/>
                  </a:cubicBezTo>
                  <a:cubicBezTo>
                    <a:pt x="1929" y="1594"/>
                    <a:pt x="1912" y="1612"/>
                    <a:pt x="1932" y="1587"/>
                  </a:cubicBezTo>
                  <a:cubicBezTo>
                    <a:pt x="1951" y="1563"/>
                    <a:pt x="1965" y="1561"/>
                    <a:pt x="1969" y="1546"/>
                  </a:cubicBezTo>
                  <a:cubicBezTo>
                    <a:pt x="1973" y="1532"/>
                    <a:pt x="1965" y="1529"/>
                    <a:pt x="1969" y="1510"/>
                  </a:cubicBezTo>
                  <a:cubicBezTo>
                    <a:pt x="1974" y="1492"/>
                    <a:pt x="1988" y="1457"/>
                    <a:pt x="2001" y="1450"/>
                  </a:cubicBezTo>
                  <a:cubicBezTo>
                    <a:pt x="2015" y="1442"/>
                    <a:pt x="2014" y="1419"/>
                    <a:pt x="2014" y="1406"/>
                  </a:cubicBezTo>
                  <a:cubicBezTo>
                    <a:pt x="2013" y="1394"/>
                    <a:pt x="2026" y="1364"/>
                    <a:pt x="2031" y="1355"/>
                  </a:cubicBezTo>
                  <a:cubicBezTo>
                    <a:pt x="2037" y="1346"/>
                    <a:pt x="2041" y="1350"/>
                    <a:pt x="2043" y="1325"/>
                  </a:cubicBezTo>
                  <a:cubicBezTo>
                    <a:pt x="2045" y="1300"/>
                    <a:pt x="2046" y="1211"/>
                    <a:pt x="2058" y="1192"/>
                  </a:cubicBezTo>
                  <a:cubicBezTo>
                    <a:pt x="2071" y="1172"/>
                    <a:pt x="2078" y="1174"/>
                    <a:pt x="2092" y="1156"/>
                  </a:cubicBezTo>
                  <a:cubicBezTo>
                    <a:pt x="2105" y="1138"/>
                    <a:pt x="2136" y="1118"/>
                    <a:pt x="2153" y="1085"/>
                  </a:cubicBezTo>
                  <a:cubicBezTo>
                    <a:pt x="2169" y="1052"/>
                    <a:pt x="2165" y="1052"/>
                    <a:pt x="2182" y="1043"/>
                  </a:cubicBezTo>
                  <a:cubicBezTo>
                    <a:pt x="2199" y="1034"/>
                    <a:pt x="2218" y="1025"/>
                    <a:pt x="2238" y="998"/>
                  </a:cubicBezTo>
                  <a:cubicBezTo>
                    <a:pt x="2258" y="971"/>
                    <a:pt x="2284" y="956"/>
                    <a:pt x="2299" y="925"/>
                  </a:cubicBezTo>
                  <a:cubicBezTo>
                    <a:pt x="2315" y="893"/>
                    <a:pt x="2326" y="871"/>
                    <a:pt x="2326" y="848"/>
                  </a:cubicBezTo>
                  <a:cubicBezTo>
                    <a:pt x="2326" y="825"/>
                    <a:pt x="2325" y="734"/>
                    <a:pt x="2306" y="719"/>
                  </a:cubicBezTo>
                  <a:close/>
                  <a:moveTo>
                    <a:pt x="1321" y="2135"/>
                  </a:moveTo>
                  <a:cubicBezTo>
                    <a:pt x="1316" y="2142"/>
                    <a:pt x="1316" y="2142"/>
                    <a:pt x="1316" y="2142"/>
                  </a:cubicBezTo>
                  <a:cubicBezTo>
                    <a:pt x="1316" y="2152"/>
                    <a:pt x="1316" y="2152"/>
                    <a:pt x="1316" y="2152"/>
                  </a:cubicBezTo>
                  <a:cubicBezTo>
                    <a:pt x="1302" y="2164"/>
                    <a:pt x="1302" y="2164"/>
                    <a:pt x="1302" y="2164"/>
                  </a:cubicBezTo>
                  <a:cubicBezTo>
                    <a:pt x="1289" y="2178"/>
                    <a:pt x="1289" y="2178"/>
                    <a:pt x="1289" y="2178"/>
                  </a:cubicBezTo>
                  <a:cubicBezTo>
                    <a:pt x="1285" y="2192"/>
                    <a:pt x="1285" y="2192"/>
                    <a:pt x="1285" y="2192"/>
                  </a:cubicBezTo>
                  <a:cubicBezTo>
                    <a:pt x="1275" y="2200"/>
                    <a:pt x="1275" y="2200"/>
                    <a:pt x="1275" y="2200"/>
                  </a:cubicBezTo>
                  <a:cubicBezTo>
                    <a:pt x="1268" y="2204"/>
                    <a:pt x="1268" y="2204"/>
                    <a:pt x="1268" y="2204"/>
                  </a:cubicBezTo>
                  <a:cubicBezTo>
                    <a:pt x="1254" y="2215"/>
                    <a:pt x="1254" y="2215"/>
                    <a:pt x="1254" y="2215"/>
                  </a:cubicBezTo>
                  <a:cubicBezTo>
                    <a:pt x="1242" y="2220"/>
                    <a:pt x="1242" y="2220"/>
                    <a:pt x="1242" y="2220"/>
                  </a:cubicBezTo>
                  <a:cubicBezTo>
                    <a:pt x="1234" y="2217"/>
                    <a:pt x="1234" y="2217"/>
                    <a:pt x="1234" y="2217"/>
                  </a:cubicBezTo>
                  <a:cubicBezTo>
                    <a:pt x="1243" y="2203"/>
                    <a:pt x="1243" y="2203"/>
                    <a:pt x="1243" y="2203"/>
                  </a:cubicBezTo>
                  <a:cubicBezTo>
                    <a:pt x="1248" y="2196"/>
                    <a:pt x="1248" y="2196"/>
                    <a:pt x="1248" y="2196"/>
                  </a:cubicBezTo>
                  <a:cubicBezTo>
                    <a:pt x="1245" y="2180"/>
                    <a:pt x="1245" y="2180"/>
                    <a:pt x="1245" y="2180"/>
                  </a:cubicBezTo>
                  <a:cubicBezTo>
                    <a:pt x="1244" y="2166"/>
                    <a:pt x="1244" y="2166"/>
                    <a:pt x="1244" y="2166"/>
                  </a:cubicBezTo>
                  <a:cubicBezTo>
                    <a:pt x="1254" y="2181"/>
                    <a:pt x="1254" y="2181"/>
                    <a:pt x="1254" y="2181"/>
                  </a:cubicBezTo>
                  <a:cubicBezTo>
                    <a:pt x="1263" y="2176"/>
                    <a:pt x="1263" y="2176"/>
                    <a:pt x="1263" y="2176"/>
                  </a:cubicBezTo>
                  <a:cubicBezTo>
                    <a:pt x="1270" y="2171"/>
                    <a:pt x="1270" y="2171"/>
                    <a:pt x="1270" y="2171"/>
                  </a:cubicBezTo>
                  <a:cubicBezTo>
                    <a:pt x="1278" y="2166"/>
                    <a:pt x="1278" y="2166"/>
                    <a:pt x="1278" y="2166"/>
                  </a:cubicBezTo>
                  <a:cubicBezTo>
                    <a:pt x="1284" y="2156"/>
                    <a:pt x="1284" y="2156"/>
                    <a:pt x="1284" y="2156"/>
                  </a:cubicBezTo>
                  <a:cubicBezTo>
                    <a:pt x="1288" y="2147"/>
                    <a:pt x="1288" y="2147"/>
                    <a:pt x="1288" y="2147"/>
                  </a:cubicBezTo>
                  <a:cubicBezTo>
                    <a:pt x="1289" y="2138"/>
                    <a:pt x="1289" y="2138"/>
                    <a:pt x="1289" y="2138"/>
                  </a:cubicBezTo>
                  <a:cubicBezTo>
                    <a:pt x="1289" y="2130"/>
                    <a:pt x="1289" y="2130"/>
                    <a:pt x="1289" y="2130"/>
                  </a:cubicBezTo>
                  <a:cubicBezTo>
                    <a:pt x="1291" y="2122"/>
                    <a:pt x="1291" y="2122"/>
                    <a:pt x="1291" y="2122"/>
                  </a:cubicBezTo>
                  <a:cubicBezTo>
                    <a:pt x="1298" y="2137"/>
                    <a:pt x="1298" y="2137"/>
                    <a:pt x="1298" y="2137"/>
                  </a:cubicBezTo>
                  <a:cubicBezTo>
                    <a:pt x="1304" y="2136"/>
                    <a:pt x="1304" y="2136"/>
                    <a:pt x="1304" y="2136"/>
                  </a:cubicBezTo>
                  <a:cubicBezTo>
                    <a:pt x="1322" y="2133"/>
                    <a:pt x="1322" y="2133"/>
                    <a:pt x="1322" y="2133"/>
                  </a:cubicBezTo>
                  <a:lnTo>
                    <a:pt x="1321" y="2135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6961188" y="1252538"/>
              <a:ext cx="39688" cy="23813"/>
            </a:xfrm>
            <a:custGeom>
              <a:avLst/>
              <a:gdLst>
                <a:gd name="T0" fmla="*/ 11 w 25"/>
                <a:gd name="T1" fmla="*/ 0 h 15"/>
                <a:gd name="T2" fmla="*/ 25 w 25"/>
                <a:gd name="T3" fmla="*/ 0 h 15"/>
                <a:gd name="T4" fmla="*/ 22 w 25"/>
                <a:gd name="T5" fmla="*/ 12 h 15"/>
                <a:gd name="T6" fmla="*/ 6 w 25"/>
                <a:gd name="T7" fmla="*/ 15 h 15"/>
                <a:gd name="T8" fmla="*/ 0 w 25"/>
                <a:gd name="T9" fmla="*/ 11 h 15"/>
                <a:gd name="T10" fmla="*/ 0 w 25"/>
                <a:gd name="T11" fmla="*/ 3 h 15"/>
                <a:gd name="T12" fmla="*/ 11 w 25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5">
                  <a:moveTo>
                    <a:pt x="11" y="0"/>
                  </a:moveTo>
                  <a:lnTo>
                    <a:pt x="25" y="0"/>
                  </a:lnTo>
                  <a:lnTo>
                    <a:pt x="22" y="12"/>
                  </a:lnTo>
                  <a:lnTo>
                    <a:pt x="6" y="15"/>
                  </a:lnTo>
                  <a:lnTo>
                    <a:pt x="0" y="11"/>
                  </a:lnTo>
                  <a:lnTo>
                    <a:pt x="0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6902451" y="1233488"/>
              <a:ext cx="69850" cy="31750"/>
            </a:xfrm>
            <a:custGeom>
              <a:avLst/>
              <a:gdLst>
                <a:gd name="T0" fmla="*/ 15 w 44"/>
                <a:gd name="T1" fmla="*/ 0 h 20"/>
                <a:gd name="T2" fmla="*/ 37 w 44"/>
                <a:gd name="T3" fmla="*/ 0 h 20"/>
                <a:gd name="T4" fmla="*/ 44 w 44"/>
                <a:gd name="T5" fmla="*/ 4 h 20"/>
                <a:gd name="T6" fmla="*/ 29 w 44"/>
                <a:gd name="T7" fmla="*/ 12 h 20"/>
                <a:gd name="T8" fmla="*/ 23 w 44"/>
                <a:gd name="T9" fmla="*/ 20 h 20"/>
                <a:gd name="T10" fmla="*/ 9 w 44"/>
                <a:gd name="T11" fmla="*/ 17 h 20"/>
                <a:gd name="T12" fmla="*/ 0 w 44"/>
                <a:gd name="T13" fmla="*/ 9 h 20"/>
                <a:gd name="T14" fmla="*/ 0 w 44"/>
                <a:gd name="T15" fmla="*/ 3 h 20"/>
                <a:gd name="T16" fmla="*/ 15 w 44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20">
                  <a:moveTo>
                    <a:pt x="15" y="0"/>
                  </a:moveTo>
                  <a:lnTo>
                    <a:pt x="37" y="0"/>
                  </a:lnTo>
                  <a:lnTo>
                    <a:pt x="44" y="4"/>
                  </a:lnTo>
                  <a:lnTo>
                    <a:pt x="29" y="12"/>
                  </a:lnTo>
                  <a:lnTo>
                    <a:pt x="23" y="20"/>
                  </a:lnTo>
                  <a:lnTo>
                    <a:pt x="9" y="17"/>
                  </a:lnTo>
                  <a:lnTo>
                    <a:pt x="0" y="9"/>
                  </a:lnTo>
                  <a:lnTo>
                    <a:pt x="0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6832601" y="1203325"/>
              <a:ext cx="114300" cy="79375"/>
            </a:xfrm>
            <a:custGeom>
              <a:avLst/>
              <a:gdLst>
                <a:gd name="T0" fmla="*/ 50 w 72"/>
                <a:gd name="T1" fmla="*/ 0 h 50"/>
                <a:gd name="T2" fmla="*/ 72 w 72"/>
                <a:gd name="T3" fmla="*/ 0 h 50"/>
                <a:gd name="T4" fmla="*/ 66 w 72"/>
                <a:gd name="T5" fmla="*/ 6 h 50"/>
                <a:gd name="T6" fmla="*/ 55 w 72"/>
                <a:gd name="T7" fmla="*/ 12 h 50"/>
                <a:gd name="T8" fmla="*/ 47 w 72"/>
                <a:gd name="T9" fmla="*/ 12 h 50"/>
                <a:gd name="T10" fmla="*/ 37 w 72"/>
                <a:gd name="T11" fmla="*/ 24 h 50"/>
                <a:gd name="T12" fmla="*/ 33 w 72"/>
                <a:gd name="T13" fmla="*/ 31 h 50"/>
                <a:gd name="T14" fmla="*/ 26 w 72"/>
                <a:gd name="T15" fmla="*/ 39 h 50"/>
                <a:gd name="T16" fmla="*/ 18 w 72"/>
                <a:gd name="T17" fmla="*/ 46 h 50"/>
                <a:gd name="T18" fmla="*/ 10 w 72"/>
                <a:gd name="T19" fmla="*/ 50 h 50"/>
                <a:gd name="T20" fmla="*/ 0 w 72"/>
                <a:gd name="T21" fmla="*/ 46 h 50"/>
                <a:gd name="T22" fmla="*/ 8 w 72"/>
                <a:gd name="T23" fmla="*/ 39 h 50"/>
                <a:gd name="T24" fmla="*/ 17 w 72"/>
                <a:gd name="T25" fmla="*/ 31 h 50"/>
                <a:gd name="T26" fmla="*/ 26 w 72"/>
                <a:gd name="T27" fmla="*/ 28 h 50"/>
                <a:gd name="T28" fmla="*/ 30 w 72"/>
                <a:gd name="T29" fmla="*/ 19 h 50"/>
                <a:gd name="T30" fmla="*/ 44 w 72"/>
                <a:gd name="T31" fmla="*/ 12 h 50"/>
                <a:gd name="T32" fmla="*/ 50 w 72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2" h="50">
                  <a:moveTo>
                    <a:pt x="50" y="0"/>
                  </a:moveTo>
                  <a:lnTo>
                    <a:pt x="72" y="0"/>
                  </a:lnTo>
                  <a:lnTo>
                    <a:pt x="66" y="6"/>
                  </a:lnTo>
                  <a:lnTo>
                    <a:pt x="55" y="12"/>
                  </a:lnTo>
                  <a:lnTo>
                    <a:pt x="47" y="12"/>
                  </a:lnTo>
                  <a:lnTo>
                    <a:pt x="37" y="24"/>
                  </a:lnTo>
                  <a:lnTo>
                    <a:pt x="33" y="31"/>
                  </a:lnTo>
                  <a:lnTo>
                    <a:pt x="26" y="39"/>
                  </a:lnTo>
                  <a:lnTo>
                    <a:pt x="18" y="46"/>
                  </a:lnTo>
                  <a:lnTo>
                    <a:pt x="10" y="50"/>
                  </a:lnTo>
                  <a:lnTo>
                    <a:pt x="0" y="46"/>
                  </a:lnTo>
                  <a:lnTo>
                    <a:pt x="8" y="39"/>
                  </a:lnTo>
                  <a:lnTo>
                    <a:pt x="17" y="31"/>
                  </a:lnTo>
                  <a:lnTo>
                    <a:pt x="26" y="28"/>
                  </a:lnTo>
                  <a:lnTo>
                    <a:pt x="30" y="19"/>
                  </a:lnTo>
                  <a:lnTo>
                    <a:pt x="44" y="1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6888163" y="1036638"/>
              <a:ext cx="14288" cy="28575"/>
            </a:xfrm>
            <a:custGeom>
              <a:avLst/>
              <a:gdLst>
                <a:gd name="T0" fmla="*/ 9 w 9"/>
                <a:gd name="T1" fmla="*/ 0 h 18"/>
                <a:gd name="T2" fmla="*/ 9 w 9"/>
                <a:gd name="T3" fmla="*/ 14 h 18"/>
                <a:gd name="T4" fmla="*/ 9 w 9"/>
                <a:gd name="T5" fmla="*/ 18 h 18"/>
                <a:gd name="T6" fmla="*/ 0 w 9"/>
                <a:gd name="T7" fmla="*/ 15 h 18"/>
                <a:gd name="T8" fmla="*/ 5 w 9"/>
                <a:gd name="T9" fmla="*/ 3 h 18"/>
                <a:gd name="T10" fmla="*/ 9 w 9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8">
                  <a:moveTo>
                    <a:pt x="9" y="0"/>
                  </a:moveTo>
                  <a:lnTo>
                    <a:pt x="9" y="14"/>
                  </a:lnTo>
                  <a:lnTo>
                    <a:pt x="9" y="18"/>
                  </a:lnTo>
                  <a:lnTo>
                    <a:pt x="0" y="15"/>
                  </a:lnTo>
                  <a:lnTo>
                    <a:pt x="5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5840413" y="6335713"/>
              <a:ext cx="114300" cy="101600"/>
            </a:xfrm>
            <a:custGeom>
              <a:avLst/>
              <a:gdLst>
                <a:gd name="T0" fmla="*/ 72 w 72"/>
                <a:gd name="T1" fmla="*/ 10 h 64"/>
                <a:gd name="T2" fmla="*/ 61 w 72"/>
                <a:gd name="T3" fmla="*/ 10 h 64"/>
                <a:gd name="T4" fmla="*/ 50 w 72"/>
                <a:gd name="T5" fmla="*/ 10 h 64"/>
                <a:gd name="T6" fmla="*/ 31 w 72"/>
                <a:gd name="T7" fmla="*/ 0 h 64"/>
                <a:gd name="T8" fmla="*/ 24 w 72"/>
                <a:gd name="T9" fmla="*/ 10 h 64"/>
                <a:gd name="T10" fmla="*/ 24 w 72"/>
                <a:gd name="T11" fmla="*/ 27 h 64"/>
                <a:gd name="T12" fmla="*/ 24 w 72"/>
                <a:gd name="T13" fmla="*/ 35 h 64"/>
                <a:gd name="T14" fmla="*/ 13 w 72"/>
                <a:gd name="T15" fmla="*/ 42 h 64"/>
                <a:gd name="T16" fmla="*/ 0 w 72"/>
                <a:gd name="T17" fmla="*/ 39 h 64"/>
                <a:gd name="T18" fmla="*/ 4 w 72"/>
                <a:gd name="T19" fmla="*/ 51 h 64"/>
                <a:gd name="T20" fmla="*/ 20 w 72"/>
                <a:gd name="T21" fmla="*/ 64 h 64"/>
                <a:gd name="T22" fmla="*/ 38 w 72"/>
                <a:gd name="T23" fmla="*/ 51 h 64"/>
                <a:gd name="T24" fmla="*/ 52 w 72"/>
                <a:gd name="T25" fmla="*/ 39 h 64"/>
                <a:gd name="T26" fmla="*/ 72 w 72"/>
                <a:gd name="T27" fmla="*/ 23 h 64"/>
                <a:gd name="T28" fmla="*/ 72 w 72"/>
                <a:gd name="T29" fmla="*/ 1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64">
                  <a:moveTo>
                    <a:pt x="72" y="10"/>
                  </a:moveTo>
                  <a:lnTo>
                    <a:pt x="61" y="10"/>
                  </a:lnTo>
                  <a:lnTo>
                    <a:pt x="50" y="10"/>
                  </a:lnTo>
                  <a:lnTo>
                    <a:pt x="31" y="0"/>
                  </a:lnTo>
                  <a:lnTo>
                    <a:pt x="24" y="10"/>
                  </a:lnTo>
                  <a:lnTo>
                    <a:pt x="24" y="27"/>
                  </a:lnTo>
                  <a:lnTo>
                    <a:pt x="24" y="35"/>
                  </a:lnTo>
                  <a:lnTo>
                    <a:pt x="13" y="42"/>
                  </a:lnTo>
                  <a:lnTo>
                    <a:pt x="0" y="39"/>
                  </a:lnTo>
                  <a:lnTo>
                    <a:pt x="4" y="51"/>
                  </a:lnTo>
                  <a:lnTo>
                    <a:pt x="20" y="64"/>
                  </a:lnTo>
                  <a:lnTo>
                    <a:pt x="38" y="51"/>
                  </a:lnTo>
                  <a:lnTo>
                    <a:pt x="52" y="39"/>
                  </a:lnTo>
                  <a:lnTo>
                    <a:pt x="72" y="23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chemeClr val="accent2"/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5929313" y="6350000"/>
              <a:ext cx="101600" cy="87313"/>
            </a:xfrm>
            <a:custGeom>
              <a:avLst/>
              <a:gdLst>
                <a:gd name="T0" fmla="*/ 30 w 64"/>
                <a:gd name="T1" fmla="*/ 0 h 55"/>
                <a:gd name="T2" fmla="*/ 52 w 64"/>
                <a:gd name="T3" fmla="*/ 0 h 55"/>
                <a:gd name="T4" fmla="*/ 64 w 64"/>
                <a:gd name="T5" fmla="*/ 0 h 55"/>
                <a:gd name="T6" fmla="*/ 64 w 64"/>
                <a:gd name="T7" fmla="*/ 13 h 55"/>
                <a:gd name="T8" fmla="*/ 57 w 64"/>
                <a:gd name="T9" fmla="*/ 31 h 55"/>
                <a:gd name="T10" fmla="*/ 43 w 64"/>
                <a:gd name="T11" fmla="*/ 41 h 55"/>
                <a:gd name="T12" fmla="*/ 24 w 64"/>
                <a:gd name="T13" fmla="*/ 50 h 55"/>
                <a:gd name="T14" fmla="*/ 13 w 64"/>
                <a:gd name="T15" fmla="*/ 55 h 55"/>
                <a:gd name="T16" fmla="*/ 9 w 64"/>
                <a:gd name="T17" fmla="*/ 55 h 55"/>
                <a:gd name="T18" fmla="*/ 0 w 64"/>
                <a:gd name="T19" fmla="*/ 50 h 55"/>
                <a:gd name="T20" fmla="*/ 16 w 64"/>
                <a:gd name="T21" fmla="*/ 25 h 55"/>
                <a:gd name="T22" fmla="*/ 25 w 64"/>
                <a:gd name="T23" fmla="*/ 13 h 55"/>
                <a:gd name="T24" fmla="*/ 30 w 64"/>
                <a:gd name="T2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55">
                  <a:moveTo>
                    <a:pt x="30" y="0"/>
                  </a:moveTo>
                  <a:lnTo>
                    <a:pt x="52" y="0"/>
                  </a:lnTo>
                  <a:lnTo>
                    <a:pt x="64" y="0"/>
                  </a:lnTo>
                  <a:lnTo>
                    <a:pt x="64" y="13"/>
                  </a:lnTo>
                  <a:lnTo>
                    <a:pt x="57" y="31"/>
                  </a:lnTo>
                  <a:lnTo>
                    <a:pt x="43" y="41"/>
                  </a:lnTo>
                  <a:lnTo>
                    <a:pt x="24" y="50"/>
                  </a:lnTo>
                  <a:lnTo>
                    <a:pt x="13" y="55"/>
                  </a:lnTo>
                  <a:lnTo>
                    <a:pt x="9" y="55"/>
                  </a:lnTo>
                  <a:lnTo>
                    <a:pt x="0" y="50"/>
                  </a:lnTo>
                  <a:lnTo>
                    <a:pt x="16" y="25"/>
                  </a:lnTo>
                  <a:lnTo>
                    <a:pt x="25" y="1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accent2"/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7253288" y="6735763"/>
              <a:ext cx="103188" cy="114300"/>
            </a:xfrm>
            <a:custGeom>
              <a:avLst/>
              <a:gdLst>
                <a:gd name="T0" fmla="*/ 0 w 61"/>
                <a:gd name="T1" fmla="*/ 2 h 68"/>
                <a:gd name="T2" fmla="*/ 49 w 61"/>
                <a:gd name="T3" fmla="*/ 20 h 68"/>
                <a:gd name="T4" fmla="*/ 60 w 61"/>
                <a:gd name="T5" fmla="*/ 54 h 68"/>
                <a:gd name="T6" fmla="*/ 56 w 61"/>
                <a:gd name="T7" fmla="*/ 68 h 68"/>
                <a:gd name="T8" fmla="*/ 23 w 61"/>
                <a:gd name="T9" fmla="*/ 24 h 68"/>
                <a:gd name="T10" fmla="*/ 0 w 61"/>
                <a:gd name="T11" fmla="*/ 4 h 68"/>
                <a:gd name="T12" fmla="*/ 0 w 61"/>
                <a:gd name="T13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8">
                  <a:moveTo>
                    <a:pt x="0" y="2"/>
                  </a:moveTo>
                  <a:cubicBezTo>
                    <a:pt x="0" y="2"/>
                    <a:pt x="38" y="0"/>
                    <a:pt x="49" y="20"/>
                  </a:cubicBezTo>
                  <a:cubicBezTo>
                    <a:pt x="59" y="41"/>
                    <a:pt x="61" y="45"/>
                    <a:pt x="60" y="54"/>
                  </a:cubicBezTo>
                  <a:cubicBezTo>
                    <a:pt x="58" y="62"/>
                    <a:pt x="56" y="68"/>
                    <a:pt x="56" y="68"/>
                  </a:cubicBezTo>
                  <a:cubicBezTo>
                    <a:pt x="56" y="68"/>
                    <a:pt x="40" y="32"/>
                    <a:pt x="23" y="24"/>
                  </a:cubicBezTo>
                  <a:cubicBezTo>
                    <a:pt x="5" y="17"/>
                    <a:pt x="0" y="4"/>
                    <a:pt x="0" y="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4886058" y="2979738"/>
              <a:ext cx="542925" cy="3562350"/>
            </a:xfrm>
            <a:custGeom>
              <a:avLst/>
              <a:gdLst>
                <a:gd name="T0" fmla="*/ 65 w 321"/>
                <a:gd name="T1" fmla="*/ 143 h 2121"/>
                <a:gd name="T2" fmla="*/ 78 w 321"/>
                <a:gd name="T3" fmla="*/ 451 h 2121"/>
                <a:gd name="T4" fmla="*/ 68 w 321"/>
                <a:gd name="T5" fmla="*/ 689 h 2121"/>
                <a:gd name="T6" fmla="*/ 75 w 321"/>
                <a:gd name="T7" fmla="*/ 962 h 2121"/>
                <a:gd name="T8" fmla="*/ 21 w 321"/>
                <a:gd name="T9" fmla="*/ 1212 h 2121"/>
                <a:gd name="T10" fmla="*/ 35 w 321"/>
                <a:gd name="T11" fmla="*/ 1359 h 2121"/>
                <a:gd name="T12" fmla="*/ 10 w 321"/>
                <a:gd name="T13" fmla="*/ 1520 h 2121"/>
                <a:gd name="T14" fmla="*/ 37 w 321"/>
                <a:gd name="T15" fmla="*/ 1546 h 2121"/>
                <a:gd name="T16" fmla="*/ 40 w 321"/>
                <a:gd name="T17" fmla="*/ 1513 h 2121"/>
                <a:gd name="T18" fmla="*/ 57 w 321"/>
                <a:gd name="T19" fmla="*/ 1473 h 2121"/>
                <a:gd name="T20" fmla="*/ 85 w 321"/>
                <a:gd name="T21" fmla="*/ 1476 h 2121"/>
                <a:gd name="T22" fmla="*/ 100 w 321"/>
                <a:gd name="T23" fmla="*/ 1516 h 2121"/>
                <a:gd name="T24" fmla="*/ 96 w 321"/>
                <a:gd name="T25" fmla="*/ 1520 h 2121"/>
                <a:gd name="T26" fmla="*/ 89 w 321"/>
                <a:gd name="T27" fmla="*/ 1550 h 2121"/>
                <a:gd name="T28" fmla="*/ 79 w 321"/>
                <a:gd name="T29" fmla="*/ 1606 h 2121"/>
                <a:gd name="T30" fmla="*/ 101 w 321"/>
                <a:gd name="T31" fmla="*/ 1629 h 2121"/>
                <a:gd name="T32" fmla="*/ 97 w 321"/>
                <a:gd name="T33" fmla="*/ 1659 h 2121"/>
                <a:gd name="T34" fmla="*/ 82 w 321"/>
                <a:gd name="T35" fmla="*/ 1679 h 2121"/>
                <a:gd name="T36" fmla="*/ 79 w 321"/>
                <a:gd name="T37" fmla="*/ 1689 h 2121"/>
                <a:gd name="T38" fmla="*/ 75 w 321"/>
                <a:gd name="T39" fmla="*/ 1702 h 2121"/>
                <a:gd name="T40" fmla="*/ 65 w 321"/>
                <a:gd name="T41" fmla="*/ 1731 h 2121"/>
                <a:gd name="T42" fmla="*/ 70 w 321"/>
                <a:gd name="T43" fmla="*/ 1746 h 2121"/>
                <a:gd name="T44" fmla="*/ 45 w 321"/>
                <a:gd name="T45" fmla="*/ 1733 h 2121"/>
                <a:gd name="T46" fmla="*/ 20 w 321"/>
                <a:gd name="T47" fmla="*/ 1731 h 2121"/>
                <a:gd name="T48" fmla="*/ 10 w 321"/>
                <a:gd name="T49" fmla="*/ 1732 h 2121"/>
                <a:gd name="T50" fmla="*/ 3 w 321"/>
                <a:gd name="T51" fmla="*/ 1765 h 2121"/>
                <a:gd name="T52" fmla="*/ 51 w 321"/>
                <a:gd name="T53" fmla="*/ 1789 h 2121"/>
                <a:gd name="T54" fmla="*/ 53 w 321"/>
                <a:gd name="T55" fmla="*/ 1830 h 2121"/>
                <a:gd name="T56" fmla="*/ 83 w 321"/>
                <a:gd name="T57" fmla="*/ 1837 h 2121"/>
                <a:gd name="T58" fmla="*/ 63 w 321"/>
                <a:gd name="T59" fmla="*/ 1857 h 2121"/>
                <a:gd name="T60" fmla="*/ 52 w 321"/>
                <a:gd name="T61" fmla="*/ 1895 h 2121"/>
                <a:gd name="T62" fmla="*/ 74 w 321"/>
                <a:gd name="T63" fmla="*/ 1924 h 2121"/>
                <a:gd name="T64" fmla="*/ 65 w 321"/>
                <a:gd name="T65" fmla="*/ 1952 h 2121"/>
                <a:gd name="T66" fmla="*/ 72 w 321"/>
                <a:gd name="T67" fmla="*/ 1979 h 2121"/>
                <a:gd name="T68" fmla="*/ 67 w 321"/>
                <a:gd name="T69" fmla="*/ 2001 h 2121"/>
                <a:gd name="T70" fmla="*/ 103 w 321"/>
                <a:gd name="T71" fmla="*/ 2004 h 2121"/>
                <a:gd name="T72" fmla="*/ 74 w 321"/>
                <a:gd name="T73" fmla="*/ 2029 h 2121"/>
                <a:gd name="T74" fmla="*/ 127 w 321"/>
                <a:gd name="T75" fmla="*/ 2079 h 2121"/>
                <a:gd name="T76" fmla="*/ 129 w 321"/>
                <a:gd name="T77" fmla="*/ 2058 h 2121"/>
                <a:gd name="T78" fmla="*/ 152 w 321"/>
                <a:gd name="T79" fmla="*/ 2063 h 2121"/>
                <a:gd name="T80" fmla="*/ 152 w 321"/>
                <a:gd name="T81" fmla="*/ 2106 h 2121"/>
                <a:gd name="T82" fmla="*/ 298 w 321"/>
                <a:gd name="T83" fmla="*/ 2091 h 2121"/>
                <a:gd name="T84" fmla="*/ 161 w 321"/>
                <a:gd name="T85" fmla="*/ 2030 h 2121"/>
                <a:gd name="T86" fmla="*/ 96 w 321"/>
                <a:gd name="T87" fmla="*/ 1921 h 2121"/>
                <a:gd name="T88" fmla="*/ 152 w 321"/>
                <a:gd name="T89" fmla="*/ 1774 h 2121"/>
                <a:gd name="T90" fmla="*/ 171 w 321"/>
                <a:gd name="T91" fmla="*/ 1665 h 2121"/>
                <a:gd name="T92" fmla="*/ 142 w 321"/>
                <a:gd name="T93" fmla="*/ 1602 h 2121"/>
                <a:gd name="T94" fmla="*/ 116 w 321"/>
                <a:gd name="T95" fmla="*/ 1540 h 2121"/>
                <a:gd name="T96" fmla="*/ 117 w 321"/>
                <a:gd name="T97" fmla="*/ 1443 h 2121"/>
                <a:gd name="T98" fmla="*/ 126 w 321"/>
                <a:gd name="T99" fmla="*/ 1333 h 2121"/>
                <a:gd name="T100" fmla="*/ 126 w 321"/>
                <a:gd name="T101" fmla="*/ 1162 h 2121"/>
                <a:gd name="T102" fmla="*/ 148 w 321"/>
                <a:gd name="T103" fmla="*/ 905 h 2121"/>
                <a:gd name="T104" fmla="*/ 146 w 321"/>
                <a:gd name="T105" fmla="*/ 736 h 2121"/>
                <a:gd name="T106" fmla="*/ 214 w 321"/>
                <a:gd name="T107" fmla="*/ 579 h 2121"/>
                <a:gd name="T108" fmla="*/ 232 w 321"/>
                <a:gd name="T109" fmla="*/ 337 h 2121"/>
                <a:gd name="T110" fmla="*/ 134 w 321"/>
                <a:gd name="T111" fmla="*/ 111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1" h="2121">
                  <a:moveTo>
                    <a:pt x="97" y="4"/>
                  </a:moveTo>
                  <a:cubicBezTo>
                    <a:pt x="97" y="4"/>
                    <a:pt x="91" y="0"/>
                    <a:pt x="90" y="8"/>
                  </a:cubicBezTo>
                  <a:cubicBezTo>
                    <a:pt x="88" y="15"/>
                    <a:pt x="100" y="17"/>
                    <a:pt x="95" y="24"/>
                  </a:cubicBezTo>
                  <a:cubicBezTo>
                    <a:pt x="90" y="32"/>
                    <a:pt x="90" y="27"/>
                    <a:pt x="84" y="35"/>
                  </a:cubicBezTo>
                  <a:cubicBezTo>
                    <a:pt x="77" y="43"/>
                    <a:pt x="80" y="43"/>
                    <a:pt x="80" y="51"/>
                  </a:cubicBezTo>
                  <a:cubicBezTo>
                    <a:pt x="81" y="59"/>
                    <a:pt x="82" y="62"/>
                    <a:pt x="73" y="68"/>
                  </a:cubicBezTo>
                  <a:cubicBezTo>
                    <a:pt x="64" y="74"/>
                    <a:pt x="57" y="74"/>
                    <a:pt x="55" y="77"/>
                  </a:cubicBezTo>
                  <a:cubicBezTo>
                    <a:pt x="53" y="79"/>
                    <a:pt x="60" y="126"/>
                    <a:pt x="65" y="143"/>
                  </a:cubicBezTo>
                  <a:cubicBezTo>
                    <a:pt x="70" y="160"/>
                    <a:pt x="71" y="194"/>
                    <a:pt x="78" y="216"/>
                  </a:cubicBezTo>
                  <a:cubicBezTo>
                    <a:pt x="84" y="238"/>
                    <a:pt x="83" y="269"/>
                    <a:pt x="83" y="292"/>
                  </a:cubicBezTo>
                  <a:cubicBezTo>
                    <a:pt x="82" y="314"/>
                    <a:pt x="88" y="343"/>
                    <a:pt x="84" y="355"/>
                  </a:cubicBezTo>
                  <a:cubicBezTo>
                    <a:pt x="79" y="369"/>
                    <a:pt x="73" y="356"/>
                    <a:pt x="71" y="363"/>
                  </a:cubicBezTo>
                  <a:cubicBezTo>
                    <a:pt x="69" y="371"/>
                    <a:pt x="71" y="383"/>
                    <a:pt x="73" y="384"/>
                  </a:cubicBezTo>
                  <a:cubicBezTo>
                    <a:pt x="81" y="388"/>
                    <a:pt x="80" y="393"/>
                    <a:pt x="80" y="397"/>
                  </a:cubicBezTo>
                  <a:cubicBezTo>
                    <a:pt x="80" y="401"/>
                    <a:pt x="77" y="431"/>
                    <a:pt x="78" y="419"/>
                  </a:cubicBezTo>
                  <a:cubicBezTo>
                    <a:pt x="78" y="410"/>
                    <a:pt x="75" y="445"/>
                    <a:pt x="78" y="451"/>
                  </a:cubicBezTo>
                  <a:cubicBezTo>
                    <a:pt x="83" y="461"/>
                    <a:pt x="87" y="469"/>
                    <a:pt x="88" y="482"/>
                  </a:cubicBezTo>
                  <a:cubicBezTo>
                    <a:pt x="88" y="494"/>
                    <a:pt x="85" y="496"/>
                    <a:pt x="81" y="505"/>
                  </a:cubicBezTo>
                  <a:cubicBezTo>
                    <a:pt x="78" y="510"/>
                    <a:pt x="80" y="513"/>
                    <a:pt x="83" y="533"/>
                  </a:cubicBezTo>
                  <a:cubicBezTo>
                    <a:pt x="85" y="552"/>
                    <a:pt x="86" y="557"/>
                    <a:pt x="83" y="565"/>
                  </a:cubicBezTo>
                  <a:cubicBezTo>
                    <a:pt x="81" y="570"/>
                    <a:pt x="89" y="591"/>
                    <a:pt x="78" y="602"/>
                  </a:cubicBezTo>
                  <a:cubicBezTo>
                    <a:pt x="72" y="609"/>
                    <a:pt x="77" y="616"/>
                    <a:pt x="80" y="624"/>
                  </a:cubicBezTo>
                  <a:cubicBezTo>
                    <a:pt x="83" y="631"/>
                    <a:pt x="77" y="630"/>
                    <a:pt x="75" y="637"/>
                  </a:cubicBezTo>
                  <a:cubicBezTo>
                    <a:pt x="72" y="644"/>
                    <a:pt x="74" y="678"/>
                    <a:pt x="68" y="689"/>
                  </a:cubicBezTo>
                  <a:cubicBezTo>
                    <a:pt x="63" y="701"/>
                    <a:pt x="57" y="703"/>
                    <a:pt x="57" y="710"/>
                  </a:cubicBezTo>
                  <a:cubicBezTo>
                    <a:pt x="56" y="716"/>
                    <a:pt x="57" y="722"/>
                    <a:pt x="63" y="731"/>
                  </a:cubicBezTo>
                  <a:cubicBezTo>
                    <a:pt x="69" y="741"/>
                    <a:pt x="82" y="762"/>
                    <a:pt x="72" y="776"/>
                  </a:cubicBezTo>
                  <a:cubicBezTo>
                    <a:pt x="62" y="790"/>
                    <a:pt x="56" y="789"/>
                    <a:pt x="55" y="803"/>
                  </a:cubicBezTo>
                  <a:cubicBezTo>
                    <a:pt x="55" y="817"/>
                    <a:pt x="59" y="825"/>
                    <a:pt x="61" y="839"/>
                  </a:cubicBezTo>
                  <a:cubicBezTo>
                    <a:pt x="63" y="852"/>
                    <a:pt x="77" y="899"/>
                    <a:pt x="81" y="915"/>
                  </a:cubicBezTo>
                  <a:cubicBezTo>
                    <a:pt x="85" y="931"/>
                    <a:pt x="82" y="942"/>
                    <a:pt x="79" y="948"/>
                  </a:cubicBezTo>
                  <a:cubicBezTo>
                    <a:pt x="76" y="953"/>
                    <a:pt x="70" y="951"/>
                    <a:pt x="75" y="962"/>
                  </a:cubicBezTo>
                  <a:cubicBezTo>
                    <a:pt x="98" y="1013"/>
                    <a:pt x="64" y="996"/>
                    <a:pt x="64" y="1028"/>
                  </a:cubicBezTo>
                  <a:cubicBezTo>
                    <a:pt x="65" y="1035"/>
                    <a:pt x="72" y="1068"/>
                    <a:pt x="59" y="1080"/>
                  </a:cubicBezTo>
                  <a:cubicBezTo>
                    <a:pt x="51" y="1087"/>
                    <a:pt x="52" y="1094"/>
                    <a:pt x="48" y="1104"/>
                  </a:cubicBezTo>
                  <a:cubicBezTo>
                    <a:pt x="44" y="1113"/>
                    <a:pt x="42" y="1113"/>
                    <a:pt x="46" y="1119"/>
                  </a:cubicBezTo>
                  <a:cubicBezTo>
                    <a:pt x="49" y="1126"/>
                    <a:pt x="49" y="1122"/>
                    <a:pt x="44" y="1126"/>
                  </a:cubicBezTo>
                  <a:cubicBezTo>
                    <a:pt x="39" y="1131"/>
                    <a:pt x="39" y="1133"/>
                    <a:pt x="38" y="1147"/>
                  </a:cubicBezTo>
                  <a:cubicBezTo>
                    <a:pt x="36" y="1161"/>
                    <a:pt x="33" y="1166"/>
                    <a:pt x="29" y="1172"/>
                  </a:cubicBezTo>
                  <a:cubicBezTo>
                    <a:pt x="26" y="1178"/>
                    <a:pt x="37" y="1215"/>
                    <a:pt x="21" y="1212"/>
                  </a:cubicBezTo>
                  <a:cubicBezTo>
                    <a:pt x="5" y="1210"/>
                    <a:pt x="2" y="1213"/>
                    <a:pt x="2" y="1214"/>
                  </a:cubicBezTo>
                  <a:cubicBezTo>
                    <a:pt x="1" y="1215"/>
                    <a:pt x="11" y="1227"/>
                    <a:pt x="11" y="1227"/>
                  </a:cubicBezTo>
                  <a:cubicBezTo>
                    <a:pt x="3" y="1237"/>
                    <a:pt x="3" y="1237"/>
                    <a:pt x="3" y="1237"/>
                  </a:cubicBezTo>
                  <a:cubicBezTo>
                    <a:pt x="10" y="1247"/>
                    <a:pt x="10" y="1247"/>
                    <a:pt x="10" y="1247"/>
                  </a:cubicBezTo>
                  <a:cubicBezTo>
                    <a:pt x="10" y="1247"/>
                    <a:pt x="17" y="1263"/>
                    <a:pt x="16" y="1274"/>
                  </a:cubicBezTo>
                  <a:cubicBezTo>
                    <a:pt x="15" y="1285"/>
                    <a:pt x="16" y="1295"/>
                    <a:pt x="22" y="1302"/>
                  </a:cubicBezTo>
                  <a:cubicBezTo>
                    <a:pt x="27" y="1309"/>
                    <a:pt x="32" y="1314"/>
                    <a:pt x="34" y="1324"/>
                  </a:cubicBezTo>
                  <a:cubicBezTo>
                    <a:pt x="35" y="1334"/>
                    <a:pt x="39" y="1351"/>
                    <a:pt x="35" y="1359"/>
                  </a:cubicBezTo>
                  <a:cubicBezTo>
                    <a:pt x="31" y="1367"/>
                    <a:pt x="24" y="1367"/>
                    <a:pt x="23" y="1376"/>
                  </a:cubicBezTo>
                  <a:cubicBezTo>
                    <a:pt x="22" y="1385"/>
                    <a:pt x="21" y="1395"/>
                    <a:pt x="21" y="1401"/>
                  </a:cubicBezTo>
                  <a:cubicBezTo>
                    <a:pt x="21" y="1407"/>
                    <a:pt x="14" y="1422"/>
                    <a:pt x="17" y="1438"/>
                  </a:cubicBezTo>
                  <a:cubicBezTo>
                    <a:pt x="20" y="1455"/>
                    <a:pt x="21" y="1459"/>
                    <a:pt x="24" y="1463"/>
                  </a:cubicBezTo>
                  <a:cubicBezTo>
                    <a:pt x="27" y="1467"/>
                    <a:pt x="38" y="1471"/>
                    <a:pt x="33" y="1476"/>
                  </a:cubicBezTo>
                  <a:cubicBezTo>
                    <a:pt x="29" y="1481"/>
                    <a:pt x="22" y="1483"/>
                    <a:pt x="19" y="1482"/>
                  </a:cubicBezTo>
                  <a:cubicBezTo>
                    <a:pt x="17" y="1481"/>
                    <a:pt x="22" y="1490"/>
                    <a:pt x="17" y="1499"/>
                  </a:cubicBezTo>
                  <a:cubicBezTo>
                    <a:pt x="11" y="1508"/>
                    <a:pt x="9" y="1512"/>
                    <a:pt x="10" y="1520"/>
                  </a:cubicBezTo>
                  <a:cubicBezTo>
                    <a:pt x="11" y="1528"/>
                    <a:pt x="19" y="1535"/>
                    <a:pt x="16" y="1541"/>
                  </a:cubicBezTo>
                  <a:cubicBezTo>
                    <a:pt x="13" y="1546"/>
                    <a:pt x="3" y="1559"/>
                    <a:pt x="7" y="1566"/>
                  </a:cubicBezTo>
                  <a:cubicBezTo>
                    <a:pt x="12" y="1573"/>
                    <a:pt x="22" y="1580"/>
                    <a:pt x="24" y="1579"/>
                  </a:cubicBezTo>
                  <a:cubicBezTo>
                    <a:pt x="27" y="1579"/>
                    <a:pt x="39" y="1578"/>
                    <a:pt x="39" y="1578"/>
                  </a:cubicBezTo>
                  <a:cubicBezTo>
                    <a:pt x="45" y="1568"/>
                    <a:pt x="45" y="1568"/>
                    <a:pt x="45" y="1568"/>
                  </a:cubicBezTo>
                  <a:cubicBezTo>
                    <a:pt x="47" y="1559"/>
                    <a:pt x="47" y="1559"/>
                    <a:pt x="47" y="1559"/>
                  </a:cubicBezTo>
                  <a:cubicBezTo>
                    <a:pt x="40" y="1549"/>
                    <a:pt x="40" y="1549"/>
                    <a:pt x="40" y="1549"/>
                  </a:cubicBezTo>
                  <a:cubicBezTo>
                    <a:pt x="37" y="1546"/>
                    <a:pt x="37" y="1546"/>
                    <a:pt x="37" y="1546"/>
                  </a:cubicBezTo>
                  <a:cubicBezTo>
                    <a:pt x="46" y="1545"/>
                    <a:pt x="46" y="1545"/>
                    <a:pt x="46" y="1545"/>
                  </a:cubicBezTo>
                  <a:cubicBezTo>
                    <a:pt x="45" y="1540"/>
                    <a:pt x="45" y="1540"/>
                    <a:pt x="45" y="1540"/>
                  </a:cubicBezTo>
                  <a:cubicBezTo>
                    <a:pt x="37" y="1537"/>
                    <a:pt x="37" y="1537"/>
                    <a:pt x="37" y="1537"/>
                  </a:cubicBezTo>
                  <a:cubicBezTo>
                    <a:pt x="30" y="1532"/>
                    <a:pt x="30" y="1532"/>
                    <a:pt x="30" y="1532"/>
                  </a:cubicBezTo>
                  <a:cubicBezTo>
                    <a:pt x="34" y="1529"/>
                    <a:pt x="34" y="1529"/>
                    <a:pt x="34" y="1529"/>
                  </a:cubicBezTo>
                  <a:cubicBezTo>
                    <a:pt x="34" y="1520"/>
                    <a:pt x="34" y="1520"/>
                    <a:pt x="34" y="1520"/>
                  </a:cubicBezTo>
                  <a:cubicBezTo>
                    <a:pt x="35" y="1516"/>
                    <a:pt x="35" y="1516"/>
                    <a:pt x="35" y="1516"/>
                  </a:cubicBezTo>
                  <a:cubicBezTo>
                    <a:pt x="40" y="1513"/>
                    <a:pt x="40" y="1513"/>
                    <a:pt x="40" y="1513"/>
                  </a:cubicBezTo>
                  <a:cubicBezTo>
                    <a:pt x="47" y="1510"/>
                    <a:pt x="47" y="1510"/>
                    <a:pt x="47" y="1510"/>
                  </a:cubicBezTo>
                  <a:cubicBezTo>
                    <a:pt x="50" y="1509"/>
                    <a:pt x="50" y="1509"/>
                    <a:pt x="50" y="1509"/>
                  </a:cubicBezTo>
                  <a:cubicBezTo>
                    <a:pt x="46" y="1503"/>
                    <a:pt x="46" y="1503"/>
                    <a:pt x="46" y="1503"/>
                  </a:cubicBezTo>
                  <a:cubicBezTo>
                    <a:pt x="42" y="1494"/>
                    <a:pt x="42" y="1494"/>
                    <a:pt x="42" y="1494"/>
                  </a:cubicBezTo>
                  <a:cubicBezTo>
                    <a:pt x="42" y="1484"/>
                    <a:pt x="42" y="1484"/>
                    <a:pt x="42" y="1484"/>
                  </a:cubicBezTo>
                  <a:cubicBezTo>
                    <a:pt x="44" y="1476"/>
                    <a:pt x="44" y="1476"/>
                    <a:pt x="44" y="1476"/>
                  </a:cubicBezTo>
                  <a:cubicBezTo>
                    <a:pt x="49" y="1473"/>
                    <a:pt x="49" y="1473"/>
                    <a:pt x="49" y="1473"/>
                  </a:cubicBezTo>
                  <a:cubicBezTo>
                    <a:pt x="57" y="1473"/>
                    <a:pt x="57" y="1473"/>
                    <a:pt x="57" y="1473"/>
                  </a:cubicBezTo>
                  <a:cubicBezTo>
                    <a:pt x="59" y="1468"/>
                    <a:pt x="59" y="1468"/>
                    <a:pt x="59" y="1468"/>
                  </a:cubicBezTo>
                  <a:cubicBezTo>
                    <a:pt x="64" y="1461"/>
                    <a:pt x="64" y="1461"/>
                    <a:pt x="64" y="1461"/>
                  </a:cubicBezTo>
                  <a:cubicBezTo>
                    <a:pt x="73" y="1460"/>
                    <a:pt x="73" y="1460"/>
                    <a:pt x="73" y="1460"/>
                  </a:cubicBezTo>
                  <a:cubicBezTo>
                    <a:pt x="86" y="1467"/>
                    <a:pt x="86" y="1467"/>
                    <a:pt x="86" y="1467"/>
                  </a:cubicBezTo>
                  <a:cubicBezTo>
                    <a:pt x="94" y="1465"/>
                    <a:pt x="94" y="1465"/>
                    <a:pt x="94" y="1465"/>
                  </a:cubicBezTo>
                  <a:cubicBezTo>
                    <a:pt x="97" y="1469"/>
                    <a:pt x="97" y="1469"/>
                    <a:pt x="97" y="1469"/>
                  </a:cubicBezTo>
                  <a:cubicBezTo>
                    <a:pt x="92" y="1474"/>
                    <a:pt x="92" y="1474"/>
                    <a:pt x="92" y="1474"/>
                  </a:cubicBezTo>
                  <a:cubicBezTo>
                    <a:pt x="85" y="1476"/>
                    <a:pt x="85" y="1476"/>
                    <a:pt x="85" y="1476"/>
                  </a:cubicBezTo>
                  <a:cubicBezTo>
                    <a:pt x="79" y="1482"/>
                    <a:pt x="79" y="1482"/>
                    <a:pt x="79" y="1482"/>
                  </a:cubicBezTo>
                  <a:cubicBezTo>
                    <a:pt x="80" y="1487"/>
                    <a:pt x="80" y="1487"/>
                    <a:pt x="80" y="1487"/>
                  </a:cubicBezTo>
                  <a:cubicBezTo>
                    <a:pt x="89" y="1486"/>
                    <a:pt x="89" y="1486"/>
                    <a:pt x="89" y="1486"/>
                  </a:cubicBezTo>
                  <a:cubicBezTo>
                    <a:pt x="94" y="1485"/>
                    <a:pt x="94" y="1485"/>
                    <a:pt x="94" y="1485"/>
                  </a:cubicBezTo>
                  <a:cubicBezTo>
                    <a:pt x="96" y="1493"/>
                    <a:pt x="96" y="1493"/>
                    <a:pt x="96" y="1493"/>
                  </a:cubicBezTo>
                  <a:cubicBezTo>
                    <a:pt x="99" y="1501"/>
                    <a:pt x="99" y="1501"/>
                    <a:pt x="99" y="1501"/>
                  </a:cubicBezTo>
                  <a:cubicBezTo>
                    <a:pt x="101" y="1510"/>
                    <a:pt x="101" y="1510"/>
                    <a:pt x="101" y="1510"/>
                  </a:cubicBezTo>
                  <a:cubicBezTo>
                    <a:pt x="100" y="1516"/>
                    <a:pt x="100" y="1516"/>
                    <a:pt x="100" y="1516"/>
                  </a:cubicBezTo>
                  <a:cubicBezTo>
                    <a:pt x="97" y="1515"/>
                    <a:pt x="97" y="1515"/>
                    <a:pt x="97" y="1515"/>
                  </a:cubicBezTo>
                  <a:cubicBezTo>
                    <a:pt x="92" y="1509"/>
                    <a:pt x="92" y="1509"/>
                    <a:pt x="92" y="1509"/>
                  </a:cubicBezTo>
                  <a:cubicBezTo>
                    <a:pt x="91" y="1503"/>
                    <a:pt x="91" y="1503"/>
                    <a:pt x="91" y="1503"/>
                  </a:cubicBezTo>
                  <a:cubicBezTo>
                    <a:pt x="86" y="1502"/>
                    <a:pt x="86" y="1502"/>
                    <a:pt x="86" y="1502"/>
                  </a:cubicBezTo>
                  <a:cubicBezTo>
                    <a:pt x="80" y="1506"/>
                    <a:pt x="80" y="1506"/>
                    <a:pt x="80" y="1506"/>
                  </a:cubicBezTo>
                  <a:cubicBezTo>
                    <a:pt x="83" y="1512"/>
                    <a:pt x="83" y="1512"/>
                    <a:pt x="83" y="1512"/>
                  </a:cubicBezTo>
                  <a:cubicBezTo>
                    <a:pt x="93" y="1518"/>
                    <a:pt x="93" y="1518"/>
                    <a:pt x="93" y="1518"/>
                  </a:cubicBezTo>
                  <a:cubicBezTo>
                    <a:pt x="96" y="1520"/>
                    <a:pt x="96" y="1520"/>
                    <a:pt x="96" y="1520"/>
                  </a:cubicBezTo>
                  <a:cubicBezTo>
                    <a:pt x="92" y="1523"/>
                    <a:pt x="92" y="1523"/>
                    <a:pt x="92" y="1523"/>
                  </a:cubicBezTo>
                  <a:cubicBezTo>
                    <a:pt x="84" y="1521"/>
                    <a:pt x="84" y="1521"/>
                    <a:pt x="84" y="1521"/>
                  </a:cubicBezTo>
                  <a:cubicBezTo>
                    <a:pt x="83" y="1524"/>
                    <a:pt x="83" y="1524"/>
                    <a:pt x="83" y="1524"/>
                  </a:cubicBezTo>
                  <a:cubicBezTo>
                    <a:pt x="82" y="1530"/>
                    <a:pt x="82" y="1530"/>
                    <a:pt x="82" y="1530"/>
                  </a:cubicBezTo>
                  <a:cubicBezTo>
                    <a:pt x="82" y="1536"/>
                    <a:pt x="82" y="1536"/>
                    <a:pt x="82" y="1536"/>
                  </a:cubicBezTo>
                  <a:cubicBezTo>
                    <a:pt x="87" y="1540"/>
                    <a:pt x="87" y="1540"/>
                    <a:pt x="87" y="1540"/>
                  </a:cubicBezTo>
                  <a:cubicBezTo>
                    <a:pt x="89" y="1547"/>
                    <a:pt x="89" y="1547"/>
                    <a:pt x="89" y="1547"/>
                  </a:cubicBezTo>
                  <a:cubicBezTo>
                    <a:pt x="89" y="1547"/>
                    <a:pt x="90" y="1549"/>
                    <a:pt x="89" y="1550"/>
                  </a:cubicBezTo>
                  <a:cubicBezTo>
                    <a:pt x="87" y="1552"/>
                    <a:pt x="85" y="1553"/>
                    <a:pt x="85" y="1553"/>
                  </a:cubicBezTo>
                  <a:cubicBezTo>
                    <a:pt x="81" y="1560"/>
                    <a:pt x="81" y="1560"/>
                    <a:pt x="81" y="1560"/>
                  </a:cubicBezTo>
                  <a:cubicBezTo>
                    <a:pt x="81" y="1565"/>
                    <a:pt x="81" y="1565"/>
                    <a:pt x="81" y="1565"/>
                  </a:cubicBezTo>
                  <a:cubicBezTo>
                    <a:pt x="81" y="1565"/>
                    <a:pt x="77" y="1567"/>
                    <a:pt x="77" y="1568"/>
                  </a:cubicBezTo>
                  <a:cubicBezTo>
                    <a:pt x="77" y="1569"/>
                    <a:pt x="77" y="1571"/>
                    <a:pt x="77" y="1571"/>
                  </a:cubicBezTo>
                  <a:cubicBezTo>
                    <a:pt x="82" y="1591"/>
                    <a:pt x="82" y="1591"/>
                    <a:pt x="82" y="1591"/>
                  </a:cubicBezTo>
                  <a:cubicBezTo>
                    <a:pt x="82" y="1591"/>
                    <a:pt x="80" y="1599"/>
                    <a:pt x="79" y="1601"/>
                  </a:cubicBezTo>
                  <a:cubicBezTo>
                    <a:pt x="79" y="1602"/>
                    <a:pt x="79" y="1606"/>
                    <a:pt x="79" y="1606"/>
                  </a:cubicBezTo>
                  <a:cubicBezTo>
                    <a:pt x="81" y="1611"/>
                    <a:pt x="81" y="1611"/>
                    <a:pt x="81" y="1611"/>
                  </a:cubicBezTo>
                  <a:cubicBezTo>
                    <a:pt x="80" y="1615"/>
                    <a:pt x="80" y="1615"/>
                    <a:pt x="80" y="1615"/>
                  </a:cubicBezTo>
                  <a:cubicBezTo>
                    <a:pt x="80" y="1615"/>
                    <a:pt x="75" y="1615"/>
                    <a:pt x="75" y="1616"/>
                  </a:cubicBezTo>
                  <a:cubicBezTo>
                    <a:pt x="75" y="1617"/>
                    <a:pt x="78" y="1621"/>
                    <a:pt x="78" y="1621"/>
                  </a:cubicBezTo>
                  <a:cubicBezTo>
                    <a:pt x="85" y="1622"/>
                    <a:pt x="85" y="1622"/>
                    <a:pt x="85" y="1622"/>
                  </a:cubicBezTo>
                  <a:cubicBezTo>
                    <a:pt x="91" y="1626"/>
                    <a:pt x="91" y="1626"/>
                    <a:pt x="91" y="1626"/>
                  </a:cubicBezTo>
                  <a:cubicBezTo>
                    <a:pt x="96" y="1630"/>
                    <a:pt x="96" y="1630"/>
                    <a:pt x="96" y="1630"/>
                  </a:cubicBezTo>
                  <a:cubicBezTo>
                    <a:pt x="101" y="1629"/>
                    <a:pt x="101" y="1629"/>
                    <a:pt x="101" y="1629"/>
                  </a:cubicBezTo>
                  <a:cubicBezTo>
                    <a:pt x="106" y="1627"/>
                    <a:pt x="106" y="1627"/>
                    <a:pt x="106" y="1627"/>
                  </a:cubicBezTo>
                  <a:cubicBezTo>
                    <a:pt x="109" y="1629"/>
                    <a:pt x="109" y="1629"/>
                    <a:pt x="109" y="1629"/>
                  </a:cubicBezTo>
                  <a:cubicBezTo>
                    <a:pt x="108" y="1637"/>
                    <a:pt x="108" y="1637"/>
                    <a:pt x="108" y="1637"/>
                  </a:cubicBezTo>
                  <a:cubicBezTo>
                    <a:pt x="105" y="1641"/>
                    <a:pt x="105" y="1641"/>
                    <a:pt x="105" y="1641"/>
                  </a:cubicBezTo>
                  <a:cubicBezTo>
                    <a:pt x="104" y="1644"/>
                    <a:pt x="104" y="1644"/>
                    <a:pt x="104" y="1644"/>
                  </a:cubicBezTo>
                  <a:cubicBezTo>
                    <a:pt x="104" y="1649"/>
                    <a:pt x="104" y="1649"/>
                    <a:pt x="104" y="1649"/>
                  </a:cubicBezTo>
                  <a:cubicBezTo>
                    <a:pt x="103" y="1653"/>
                    <a:pt x="103" y="1653"/>
                    <a:pt x="103" y="1653"/>
                  </a:cubicBezTo>
                  <a:cubicBezTo>
                    <a:pt x="97" y="1659"/>
                    <a:pt x="97" y="1659"/>
                    <a:pt x="97" y="1659"/>
                  </a:cubicBezTo>
                  <a:cubicBezTo>
                    <a:pt x="99" y="1661"/>
                    <a:pt x="99" y="1661"/>
                    <a:pt x="99" y="1661"/>
                  </a:cubicBezTo>
                  <a:cubicBezTo>
                    <a:pt x="97" y="1666"/>
                    <a:pt x="97" y="1666"/>
                    <a:pt x="97" y="1666"/>
                  </a:cubicBezTo>
                  <a:cubicBezTo>
                    <a:pt x="90" y="1668"/>
                    <a:pt x="90" y="1668"/>
                    <a:pt x="90" y="1668"/>
                  </a:cubicBezTo>
                  <a:cubicBezTo>
                    <a:pt x="86" y="1667"/>
                    <a:pt x="86" y="1667"/>
                    <a:pt x="86" y="1667"/>
                  </a:cubicBezTo>
                  <a:cubicBezTo>
                    <a:pt x="83" y="1671"/>
                    <a:pt x="83" y="1671"/>
                    <a:pt x="83" y="1671"/>
                  </a:cubicBezTo>
                  <a:cubicBezTo>
                    <a:pt x="76" y="1670"/>
                    <a:pt x="76" y="1670"/>
                    <a:pt x="76" y="1670"/>
                  </a:cubicBezTo>
                  <a:cubicBezTo>
                    <a:pt x="75" y="1676"/>
                    <a:pt x="75" y="1676"/>
                    <a:pt x="75" y="1676"/>
                  </a:cubicBezTo>
                  <a:cubicBezTo>
                    <a:pt x="82" y="1679"/>
                    <a:pt x="82" y="1679"/>
                    <a:pt x="82" y="1679"/>
                  </a:cubicBezTo>
                  <a:cubicBezTo>
                    <a:pt x="89" y="1682"/>
                    <a:pt x="89" y="1682"/>
                    <a:pt x="89" y="1682"/>
                  </a:cubicBezTo>
                  <a:cubicBezTo>
                    <a:pt x="92" y="1684"/>
                    <a:pt x="92" y="1684"/>
                    <a:pt x="92" y="1684"/>
                  </a:cubicBezTo>
                  <a:cubicBezTo>
                    <a:pt x="99" y="1682"/>
                    <a:pt x="99" y="1682"/>
                    <a:pt x="99" y="1682"/>
                  </a:cubicBezTo>
                  <a:cubicBezTo>
                    <a:pt x="101" y="1687"/>
                    <a:pt x="101" y="1687"/>
                    <a:pt x="101" y="1687"/>
                  </a:cubicBezTo>
                  <a:cubicBezTo>
                    <a:pt x="100" y="1690"/>
                    <a:pt x="100" y="1690"/>
                    <a:pt x="100" y="1690"/>
                  </a:cubicBezTo>
                  <a:cubicBezTo>
                    <a:pt x="91" y="1693"/>
                    <a:pt x="91" y="1693"/>
                    <a:pt x="91" y="1693"/>
                  </a:cubicBezTo>
                  <a:cubicBezTo>
                    <a:pt x="84" y="1691"/>
                    <a:pt x="84" y="1691"/>
                    <a:pt x="84" y="1691"/>
                  </a:cubicBezTo>
                  <a:cubicBezTo>
                    <a:pt x="79" y="1689"/>
                    <a:pt x="79" y="1689"/>
                    <a:pt x="79" y="1689"/>
                  </a:cubicBezTo>
                  <a:cubicBezTo>
                    <a:pt x="78" y="1685"/>
                    <a:pt x="78" y="1685"/>
                    <a:pt x="78" y="1685"/>
                  </a:cubicBezTo>
                  <a:cubicBezTo>
                    <a:pt x="74" y="1685"/>
                    <a:pt x="74" y="1685"/>
                    <a:pt x="74" y="1685"/>
                  </a:cubicBezTo>
                  <a:cubicBezTo>
                    <a:pt x="73" y="1688"/>
                    <a:pt x="73" y="1688"/>
                    <a:pt x="73" y="1688"/>
                  </a:cubicBezTo>
                  <a:cubicBezTo>
                    <a:pt x="69" y="1695"/>
                    <a:pt x="69" y="1695"/>
                    <a:pt x="69" y="1695"/>
                  </a:cubicBezTo>
                  <a:cubicBezTo>
                    <a:pt x="67" y="1699"/>
                    <a:pt x="67" y="1699"/>
                    <a:pt x="67" y="1699"/>
                  </a:cubicBezTo>
                  <a:cubicBezTo>
                    <a:pt x="67" y="1703"/>
                    <a:pt x="67" y="1703"/>
                    <a:pt x="67" y="1703"/>
                  </a:cubicBezTo>
                  <a:cubicBezTo>
                    <a:pt x="69" y="1708"/>
                    <a:pt x="69" y="1708"/>
                    <a:pt x="69" y="1708"/>
                  </a:cubicBezTo>
                  <a:cubicBezTo>
                    <a:pt x="75" y="1702"/>
                    <a:pt x="75" y="1702"/>
                    <a:pt x="75" y="1702"/>
                  </a:cubicBezTo>
                  <a:cubicBezTo>
                    <a:pt x="79" y="1705"/>
                    <a:pt x="79" y="1705"/>
                    <a:pt x="79" y="1705"/>
                  </a:cubicBezTo>
                  <a:cubicBezTo>
                    <a:pt x="83" y="1704"/>
                    <a:pt x="83" y="1704"/>
                    <a:pt x="83" y="1704"/>
                  </a:cubicBezTo>
                  <a:cubicBezTo>
                    <a:pt x="83" y="1707"/>
                    <a:pt x="83" y="1707"/>
                    <a:pt x="83" y="1707"/>
                  </a:cubicBezTo>
                  <a:cubicBezTo>
                    <a:pt x="77" y="1709"/>
                    <a:pt x="77" y="1709"/>
                    <a:pt x="77" y="1709"/>
                  </a:cubicBezTo>
                  <a:cubicBezTo>
                    <a:pt x="70" y="1713"/>
                    <a:pt x="70" y="1713"/>
                    <a:pt x="70" y="1713"/>
                  </a:cubicBezTo>
                  <a:cubicBezTo>
                    <a:pt x="67" y="1718"/>
                    <a:pt x="67" y="1718"/>
                    <a:pt x="67" y="1718"/>
                  </a:cubicBezTo>
                  <a:cubicBezTo>
                    <a:pt x="67" y="1724"/>
                    <a:pt x="67" y="1724"/>
                    <a:pt x="67" y="1724"/>
                  </a:cubicBezTo>
                  <a:cubicBezTo>
                    <a:pt x="65" y="1731"/>
                    <a:pt x="65" y="1731"/>
                    <a:pt x="65" y="1731"/>
                  </a:cubicBezTo>
                  <a:cubicBezTo>
                    <a:pt x="65" y="1733"/>
                    <a:pt x="65" y="1733"/>
                    <a:pt x="65" y="1733"/>
                  </a:cubicBezTo>
                  <a:cubicBezTo>
                    <a:pt x="73" y="1728"/>
                    <a:pt x="73" y="1728"/>
                    <a:pt x="73" y="1728"/>
                  </a:cubicBezTo>
                  <a:cubicBezTo>
                    <a:pt x="77" y="1726"/>
                    <a:pt x="77" y="1726"/>
                    <a:pt x="77" y="1726"/>
                  </a:cubicBezTo>
                  <a:cubicBezTo>
                    <a:pt x="80" y="1730"/>
                    <a:pt x="80" y="1730"/>
                    <a:pt x="80" y="1730"/>
                  </a:cubicBezTo>
                  <a:cubicBezTo>
                    <a:pt x="75" y="1736"/>
                    <a:pt x="75" y="1736"/>
                    <a:pt x="75" y="1736"/>
                  </a:cubicBezTo>
                  <a:cubicBezTo>
                    <a:pt x="73" y="1738"/>
                    <a:pt x="73" y="1738"/>
                    <a:pt x="73" y="1738"/>
                  </a:cubicBezTo>
                  <a:cubicBezTo>
                    <a:pt x="72" y="1743"/>
                    <a:pt x="72" y="1743"/>
                    <a:pt x="72" y="1743"/>
                  </a:cubicBezTo>
                  <a:cubicBezTo>
                    <a:pt x="70" y="1746"/>
                    <a:pt x="70" y="1746"/>
                    <a:pt x="70" y="1746"/>
                  </a:cubicBezTo>
                  <a:cubicBezTo>
                    <a:pt x="67" y="1750"/>
                    <a:pt x="67" y="1750"/>
                    <a:pt x="67" y="1750"/>
                  </a:cubicBezTo>
                  <a:cubicBezTo>
                    <a:pt x="57" y="1764"/>
                    <a:pt x="57" y="1764"/>
                    <a:pt x="57" y="1764"/>
                  </a:cubicBezTo>
                  <a:cubicBezTo>
                    <a:pt x="54" y="1763"/>
                    <a:pt x="54" y="1763"/>
                    <a:pt x="54" y="1763"/>
                  </a:cubicBezTo>
                  <a:cubicBezTo>
                    <a:pt x="53" y="1754"/>
                    <a:pt x="53" y="1754"/>
                    <a:pt x="53" y="1754"/>
                  </a:cubicBezTo>
                  <a:cubicBezTo>
                    <a:pt x="56" y="1750"/>
                    <a:pt x="56" y="1750"/>
                    <a:pt x="56" y="1750"/>
                  </a:cubicBezTo>
                  <a:cubicBezTo>
                    <a:pt x="55" y="1743"/>
                    <a:pt x="55" y="1743"/>
                    <a:pt x="55" y="1743"/>
                  </a:cubicBezTo>
                  <a:cubicBezTo>
                    <a:pt x="49" y="1738"/>
                    <a:pt x="49" y="1738"/>
                    <a:pt x="49" y="1738"/>
                  </a:cubicBezTo>
                  <a:cubicBezTo>
                    <a:pt x="45" y="1733"/>
                    <a:pt x="45" y="1733"/>
                    <a:pt x="45" y="1733"/>
                  </a:cubicBezTo>
                  <a:cubicBezTo>
                    <a:pt x="42" y="1728"/>
                    <a:pt x="42" y="1728"/>
                    <a:pt x="42" y="1728"/>
                  </a:cubicBezTo>
                  <a:cubicBezTo>
                    <a:pt x="37" y="1721"/>
                    <a:pt x="37" y="1721"/>
                    <a:pt x="37" y="1721"/>
                  </a:cubicBezTo>
                  <a:cubicBezTo>
                    <a:pt x="33" y="1721"/>
                    <a:pt x="33" y="1721"/>
                    <a:pt x="33" y="1721"/>
                  </a:cubicBezTo>
                  <a:cubicBezTo>
                    <a:pt x="26" y="1723"/>
                    <a:pt x="26" y="1723"/>
                    <a:pt x="26" y="1723"/>
                  </a:cubicBezTo>
                  <a:cubicBezTo>
                    <a:pt x="24" y="1729"/>
                    <a:pt x="24" y="1729"/>
                    <a:pt x="24" y="1729"/>
                  </a:cubicBezTo>
                  <a:cubicBezTo>
                    <a:pt x="27" y="1734"/>
                    <a:pt x="27" y="1734"/>
                    <a:pt x="27" y="1734"/>
                  </a:cubicBezTo>
                  <a:cubicBezTo>
                    <a:pt x="23" y="1737"/>
                    <a:pt x="23" y="1737"/>
                    <a:pt x="23" y="1737"/>
                  </a:cubicBezTo>
                  <a:cubicBezTo>
                    <a:pt x="20" y="1731"/>
                    <a:pt x="20" y="1731"/>
                    <a:pt x="20" y="1731"/>
                  </a:cubicBezTo>
                  <a:cubicBezTo>
                    <a:pt x="19" y="1726"/>
                    <a:pt x="19" y="1726"/>
                    <a:pt x="19" y="1726"/>
                  </a:cubicBezTo>
                  <a:cubicBezTo>
                    <a:pt x="13" y="1724"/>
                    <a:pt x="13" y="1724"/>
                    <a:pt x="13" y="1724"/>
                  </a:cubicBezTo>
                  <a:cubicBezTo>
                    <a:pt x="9" y="1725"/>
                    <a:pt x="9" y="1725"/>
                    <a:pt x="9" y="1725"/>
                  </a:cubicBezTo>
                  <a:cubicBezTo>
                    <a:pt x="0" y="1727"/>
                    <a:pt x="0" y="1727"/>
                    <a:pt x="0" y="1727"/>
                  </a:cubicBezTo>
                  <a:cubicBezTo>
                    <a:pt x="0" y="1732"/>
                    <a:pt x="0" y="1732"/>
                    <a:pt x="0" y="1732"/>
                  </a:cubicBezTo>
                  <a:cubicBezTo>
                    <a:pt x="1" y="1738"/>
                    <a:pt x="1" y="1738"/>
                    <a:pt x="1" y="1738"/>
                  </a:cubicBezTo>
                  <a:cubicBezTo>
                    <a:pt x="7" y="1735"/>
                    <a:pt x="7" y="1735"/>
                    <a:pt x="7" y="1735"/>
                  </a:cubicBezTo>
                  <a:cubicBezTo>
                    <a:pt x="10" y="1732"/>
                    <a:pt x="10" y="1732"/>
                    <a:pt x="10" y="1732"/>
                  </a:cubicBezTo>
                  <a:cubicBezTo>
                    <a:pt x="12" y="1733"/>
                    <a:pt x="12" y="1733"/>
                    <a:pt x="12" y="1733"/>
                  </a:cubicBezTo>
                  <a:cubicBezTo>
                    <a:pt x="14" y="1737"/>
                    <a:pt x="14" y="1737"/>
                    <a:pt x="14" y="1737"/>
                  </a:cubicBezTo>
                  <a:cubicBezTo>
                    <a:pt x="11" y="1742"/>
                    <a:pt x="11" y="1742"/>
                    <a:pt x="11" y="1742"/>
                  </a:cubicBezTo>
                  <a:cubicBezTo>
                    <a:pt x="9" y="1744"/>
                    <a:pt x="9" y="1744"/>
                    <a:pt x="9" y="1744"/>
                  </a:cubicBezTo>
                  <a:cubicBezTo>
                    <a:pt x="6" y="1746"/>
                    <a:pt x="6" y="1746"/>
                    <a:pt x="6" y="1746"/>
                  </a:cubicBezTo>
                  <a:cubicBezTo>
                    <a:pt x="6" y="1746"/>
                    <a:pt x="2" y="1750"/>
                    <a:pt x="2" y="1751"/>
                  </a:cubicBezTo>
                  <a:cubicBezTo>
                    <a:pt x="1" y="1752"/>
                    <a:pt x="5" y="1759"/>
                    <a:pt x="5" y="1759"/>
                  </a:cubicBezTo>
                  <a:cubicBezTo>
                    <a:pt x="3" y="1765"/>
                    <a:pt x="3" y="1765"/>
                    <a:pt x="3" y="1765"/>
                  </a:cubicBezTo>
                  <a:cubicBezTo>
                    <a:pt x="1" y="1772"/>
                    <a:pt x="1" y="1772"/>
                    <a:pt x="1" y="1772"/>
                  </a:cubicBezTo>
                  <a:cubicBezTo>
                    <a:pt x="5" y="1778"/>
                    <a:pt x="5" y="1778"/>
                    <a:pt x="5" y="1778"/>
                  </a:cubicBezTo>
                  <a:cubicBezTo>
                    <a:pt x="12" y="1780"/>
                    <a:pt x="12" y="1780"/>
                    <a:pt x="1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2" y="1780"/>
                    <a:pt x="28" y="1777"/>
                    <a:pt x="31" y="1776"/>
                  </a:cubicBezTo>
                  <a:cubicBezTo>
                    <a:pt x="34" y="1776"/>
                    <a:pt x="37" y="1773"/>
                    <a:pt x="39" y="1776"/>
                  </a:cubicBezTo>
                  <a:cubicBezTo>
                    <a:pt x="41" y="1779"/>
                    <a:pt x="43" y="1780"/>
                    <a:pt x="46" y="1783"/>
                  </a:cubicBezTo>
                  <a:cubicBezTo>
                    <a:pt x="50" y="1786"/>
                    <a:pt x="51" y="1787"/>
                    <a:pt x="51" y="1789"/>
                  </a:cubicBezTo>
                  <a:cubicBezTo>
                    <a:pt x="51" y="1791"/>
                    <a:pt x="46" y="1790"/>
                    <a:pt x="46" y="1794"/>
                  </a:cubicBezTo>
                  <a:cubicBezTo>
                    <a:pt x="47" y="1797"/>
                    <a:pt x="49" y="1799"/>
                    <a:pt x="51" y="1800"/>
                  </a:cubicBezTo>
                  <a:cubicBezTo>
                    <a:pt x="54" y="1800"/>
                    <a:pt x="62" y="1802"/>
                    <a:pt x="54" y="1804"/>
                  </a:cubicBezTo>
                  <a:cubicBezTo>
                    <a:pt x="45" y="1805"/>
                    <a:pt x="38" y="1808"/>
                    <a:pt x="38" y="1808"/>
                  </a:cubicBezTo>
                  <a:cubicBezTo>
                    <a:pt x="38" y="1808"/>
                    <a:pt x="30" y="1811"/>
                    <a:pt x="33" y="1815"/>
                  </a:cubicBezTo>
                  <a:cubicBezTo>
                    <a:pt x="36" y="1819"/>
                    <a:pt x="36" y="1822"/>
                    <a:pt x="41" y="1825"/>
                  </a:cubicBezTo>
                  <a:cubicBezTo>
                    <a:pt x="45" y="1828"/>
                    <a:pt x="46" y="1827"/>
                    <a:pt x="49" y="1827"/>
                  </a:cubicBezTo>
                  <a:cubicBezTo>
                    <a:pt x="51" y="1827"/>
                    <a:pt x="57" y="1828"/>
                    <a:pt x="53" y="1830"/>
                  </a:cubicBezTo>
                  <a:cubicBezTo>
                    <a:pt x="50" y="1832"/>
                    <a:pt x="47" y="1832"/>
                    <a:pt x="49" y="1834"/>
                  </a:cubicBezTo>
                  <a:cubicBezTo>
                    <a:pt x="50" y="1835"/>
                    <a:pt x="59" y="1835"/>
                    <a:pt x="59" y="1835"/>
                  </a:cubicBezTo>
                  <a:cubicBezTo>
                    <a:pt x="65" y="1833"/>
                    <a:pt x="65" y="1833"/>
                    <a:pt x="65" y="1833"/>
                  </a:cubicBezTo>
                  <a:cubicBezTo>
                    <a:pt x="65" y="1833"/>
                    <a:pt x="67" y="1829"/>
                    <a:pt x="68" y="1826"/>
                  </a:cubicBezTo>
                  <a:cubicBezTo>
                    <a:pt x="68" y="1824"/>
                    <a:pt x="66" y="1825"/>
                    <a:pt x="68" y="1824"/>
                  </a:cubicBezTo>
                  <a:cubicBezTo>
                    <a:pt x="71" y="1822"/>
                    <a:pt x="74" y="1820"/>
                    <a:pt x="75" y="1825"/>
                  </a:cubicBezTo>
                  <a:cubicBezTo>
                    <a:pt x="76" y="1829"/>
                    <a:pt x="77" y="1834"/>
                    <a:pt x="77" y="1834"/>
                  </a:cubicBezTo>
                  <a:cubicBezTo>
                    <a:pt x="77" y="1834"/>
                    <a:pt x="82" y="1834"/>
                    <a:pt x="83" y="1837"/>
                  </a:cubicBezTo>
                  <a:cubicBezTo>
                    <a:pt x="84" y="1841"/>
                    <a:pt x="80" y="1843"/>
                    <a:pt x="80" y="1846"/>
                  </a:cubicBezTo>
                  <a:cubicBezTo>
                    <a:pt x="80" y="1849"/>
                    <a:pt x="81" y="1852"/>
                    <a:pt x="86" y="1854"/>
                  </a:cubicBezTo>
                  <a:cubicBezTo>
                    <a:pt x="90" y="1855"/>
                    <a:pt x="94" y="1852"/>
                    <a:pt x="95" y="1855"/>
                  </a:cubicBezTo>
                  <a:cubicBezTo>
                    <a:pt x="96" y="1859"/>
                    <a:pt x="93" y="1861"/>
                    <a:pt x="93" y="1861"/>
                  </a:cubicBezTo>
                  <a:cubicBezTo>
                    <a:pt x="84" y="1861"/>
                    <a:pt x="84" y="1861"/>
                    <a:pt x="84" y="1861"/>
                  </a:cubicBezTo>
                  <a:cubicBezTo>
                    <a:pt x="84" y="1861"/>
                    <a:pt x="80" y="1868"/>
                    <a:pt x="78" y="1864"/>
                  </a:cubicBezTo>
                  <a:cubicBezTo>
                    <a:pt x="75" y="1859"/>
                    <a:pt x="71" y="1858"/>
                    <a:pt x="71" y="1858"/>
                  </a:cubicBezTo>
                  <a:cubicBezTo>
                    <a:pt x="63" y="1857"/>
                    <a:pt x="63" y="1857"/>
                    <a:pt x="63" y="1857"/>
                  </a:cubicBezTo>
                  <a:cubicBezTo>
                    <a:pt x="52" y="1853"/>
                    <a:pt x="52" y="1853"/>
                    <a:pt x="52" y="1853"/>
                  </a:cubicBezTo>
                  <a:cubicBezTo>
                    <a:pt x="52" y="1853"/>
                    <a:pt x="45" y="1861"/>
                    <a:pt x="52" y="1864"/>
                  </a:cubicBezTo>
                  <a:cubicBezTo>
                    <a:pt x="58" y="1867"/>
                    <a:pt x="67" y="1873"/>
                    <a:pt x="67" y="1876"/>
                  </a:cubicBezTo>
                  <a:cubicBezTo>
                    <a:pt x="66" y="1879"/>
                    <a:pt x="66" y="1879"/>
                    <a:pt x="66" y="1882"/>
                  </a:cubicBezTo>
                  <a:cubicBezTo>
                    <a:pt x="67" y="1884"/>
                    <a:pt x="68" y="1889"/>
                    <a:pt x="65" y="1888"/>
                  </a:cubicBezTo>
                  <a:cubicBezTo>
                    <a:pt x="62" y="1886"/>
                    <a:pt x="60" y="1886"/>
                    <a:pt x="58" y="1885"/>
                  </a:cubicBezTo>
                  <a:cubicBezTo>
                    <a:pt x="55" y="1884"/>
                    <a:pt x="50" y="1880"/>
                    <a:pt x="50" y="1883"/>
                  </a:cubicBezTo>
                  <a:cubicBezTo>
                    <a:pt x="50" y="1887"/>
                    <a:pt x="53" y="1892"/>
                    <a:pt x="52" y="1895"/>
                  </a:cubicBezTo>
                  <a:cubicBezTo>
                    <a:pt x="51" y="1897"/>
                    <a:pt x="48" y="1898"/>
                    <a:pt x="49" y="1901"/>
                  </a:cubicBezTo>
                  <a:cubicBezTo>
                    <a:pt x="49" y="1904"/>
                    <a:pt x="52" y="1909"/>
                    <a:pt x="52" y="1913"/>
                  </a:cubicBezTo>
                  <a:cubicBezTo>
                    <a:pt x="52" y="1917"/>
                    <a:pt x="52" y="1922"/>
                    <a:pt x="53" y="1925"/>
                  </a:cubicBezTo>
                  <a:cubicBezTo>
                    <a:pt x="53" y="1927"/>
                    <a:pt x="54" y="1931"/>
                    <a:pt x="56" y="1933"/>
                  </a:cubicBezTo>
                  <a:cubicBezTo>
                    <a:pt x="58" y="1935"/>
                    <a:pt x="61" y="1930"/>
                    <a:pt x="62" y="1926"/>
                  </a:cubicBezTo>
                  <a:cubicBezTo>
                    <a:pt x="63" y="1922"/>
                    <a:pt x="66" y="1915"/>
                    <a:pt x="66" y="1915"/>
                  </a:cubicBezTo>
                  <a:cubicBezTo>
                    <a:pt x="66" y="1915"/>
                    <a:pt x="68" y="1910"/>
                    <a:pt x="69" y="1914"/>
                  </a:cubicBezTo>
                  <a:cubicBezTo>
                    <a:pt x="71" y="1918"/>
                    <a:pt x="76" y="1920"/>
                    <a:pt x="74" y="1924"/>
                  </a:cubicBezTo>
                  <a:cubicBezTo>
                    <a:pt x="73" y="1928"/>
                    <a:pt x="64" y="1923"/>
                    <a:pt x="66" y="1930"/>
                  </a:cubicBezTo>
                  <a:cubicBezTo>
                    <a:pt x="68" y="1936"/>
                    <a:pt x="69" y="1937"/>
                    <a:pt x="74" y="1939"/>
                  </a:cubicBezTo>
                  <a:cubicBezTo>
                    <a:pt x="78" y="1940"/>
                    <a:pt x="81" y="1940"/>
                    <a:pt x="82" y="1944"/>
                  </a:cubicBezTo>
                  <a:cubicBezTo>
                    <a:pt x="84" y="1949"/>
                    <a:pt x="88" y="1953"/>
                    <a:pt x="83" y="1952"/>
                  </a:cubicBezTo>
                  <a:cubicBezTo>
                    <a:pt x="78" y="1951"/>
                    <a:pt x="75" y="1948"/>
                    <a:pt x="75" y="1948"/>
                  </a:cubicBezTo>
                  <a:cubicBezTo>
                    <a:pt x="75" y="1948"/>
                    <a:pt x="72" y="1945"/>
                    <a:pt x="69" y="1946"/>
                  </a:cubicBezTo>
                  <a:cubicBezTo>
                    <a:pt x="65" y="1946"/>
                    <a:pt x="60" y="1947"/>
                    <a:pt x="61" y="1949"/>
                  </a:cubicBezTo>
                  <a:cubicBezTo>
                    <a:pt x="62" y="1951"/>
                    <a:pt x="66" y="1950"/>
                    <a:pt x="65" y="1952"/>
                  </a:cubicBezTo>
                  <a:cubicBezTo>
                    <a:pt x="65" y="1954"/>
                    <a:pt x="63" y="1954"/>
                    <a:pt x="63" y="1957"/>
                  </a:cubicBezTo>
                  <a:cubicBezTo>
                    <a:pt x="62" y="1959"/>
                    <a:pt x="58" y="1960"/>
                    <a:pt x="64" y="1961"/>
                  </a:cubicBezTo>
                  <a:cubicBezTo>
                    <a:pt x="70" y="1962"/>
                    <a:pt x="70" y="1962"/>
                    <a:pt x="74" y="1962"/>
                  </a:cubicBezTo>
                  <a:cubicBezTo>
                    <a:pt x="77" y="1963"/>
                    <a:pt x="79" y="1963"/>
                    <a:pt x="80" y="1966"/>
                  </a:cubicBezTo>
                  <a:cubicBezTo>
                    <a:pt x="80" y="1969"/>
                    <a:pt x="83" y="1973"/>
                    <a:pt x="78" y="1973"/>
                  </a:cubicBezTo>
                  <a:cubicBezTo>
                    <a:pt x="72" y="1972"/>
                    <a:pt x="64" y="1966"/>
                    <a:pt x="63" y="1968"/>
                  </a:cubicBezTo>
                  <a:cubicBezTo>
                    <a:pt x="62" y="1971"/>
                    <a:pt x="62" y="1973"/>
                    <a:pt x="65" y="1976"/>
                  </a:cubicBezTo>
                  <a:cubicBezTo>
                    <a:pt x="68" y="1979"/>
                    <a:pt x="70" y="1979"/>
                    <a:pt x="72" y="1979"/>
                  </a:cubicBezTo>
                  <a:cubicBezTo>
                    <a:pt x="73" y="1980"/>
                    <a:pt x="77" y="1980"/>
                    <a:pt x="77" y="1982"/>
                  </a:cubicBezTo>
                  <a:cubicBezTo>
                    <a:pt x="78" y="1985"/>
                    <a:pt x="76" y="1980"/>
                    <a:pt x="72" y="1983"/>
                  </a:cubicBezTo>
                  <a:cubicBezTo>
                    <a:pt x="68" y="1986"/>
                    <a:pt x="66" y="1989"/>
                    <a:pt x="67" y="1990"/>
                  </a:cubicBezTo>
                  <a:cubicBezTo>
                    <a:pt x="68" y="1992"/>
                    <a:pt x="73" y="1992"/>
                    <a:pt x="73" y="1992"/>
                  </a:cubicBezTo>
                  <a:cubicBezTo>
                    <a:pt x="79" y="1993"/>
                    <a:pt x="79" y="1993"/>
                    <a:pt x="79" y="1993"/>
                  </a:cubicBezTo>
                  <a:cubicBezTo>
                    <a:pt x="82" y="2000"/>
                    <a:pt x="82" y="2000"/>
                    <a:pt x="82" y="2000"/>
                  </a:cubicBezTo>
                  <a:cubicBezTo>
                    <a:pt x="77" y="2000"/>
                    <a:pt x="77" y="2000"/>
                    <a:pt x="77" y="2000"/>
                  </a:cubicBezTo>
                  <a:cubicBezTo>
                    <a:pt x="77" y="2000"/>
                    <a:pt x="70" y="2000"/>
                    <a:pt x="67" y="2001"/>
                  </a:cubicBezTo>
                  <a:cubicBezTo>
                    <a:pt x="65" y="2002"/>
                    <a:pt x="62" y="2003"/>
                    <a:pt x="62" y="2005"/>
                  </a:cubicBezTo>
                  <a:cubicBezTo>
                    <a:pt x="61" y="2006"/>
                    <a:pt x="59" y="2011"/>
                    <a:pt x="64" y="2012"/>
                  </a:cubicBezTo>
                  <a:cubicBezTo>
                    <a:pt x="69" y="2013"/>
                    <a:pt x="73" y="2013"/>
                    <a:pt x="74" y="2011"/>
                  </a:cubicBezTo>
                  <a:cubicBezTo>
                    <a:pt x="75" y="2010"/>
                    <a:pt x="78" y="2012"/>
                    <a:pt x="78" y="2012"/>
                  </a:cubicBezTo>
                  <a:cubicBezTo>
                    <a:pt x="82" y="2014"/>
                    <a:pt x="82" y="2014"/>
                    <a:pt x="82" y="2014"/>
                  </a:cubicBezTo>
                  <a:cubicBezTo>
                    <a:pt x="82" y="2014"/>
                    <a:pt x="81" y="2001"/>
                    <a:pt x="87" y="1999"/>
                  </a:cubicBezTo>
                  <a:cubicBezTo>
                    <a:pt x="98" y="1997"/>
                    <a:pt x="92" y="1998"/>
                    <a:pt x="97" y="2001"/>
                  </a:cubicBezTo>
                  <a:cubicBezTo>
                    <a:pt x="103" y="2004"/>
                    <a:pt x="103" y="2004"/>
                    <a:pt x="103" y="2004"/>
                  </a:cubicBezTo>
                  <a:cubicBezTo>
                    <a:pt x="105" y="2009"/>
                    <a:pt x="105" y="2009"/>
                    <a:pt x="105" y="2009"/>
                  </a:cubicBezTo>
                  <a:cubicBezTo>
                    <a:pt x="97" y="2009"/>
                    <a:pt x="97" y="2009"/>
                    <a:pt x="97" y="2009"/>
                  </a:cubicBezTo>
                  <a:cubicBezTo>
                    <a:pt x="97" y="2013"/>
                    <a:pt x="97" y="2013"/>
                    <a:pt x="97" y="2013"/>
                  </a:cubicBezTo>
                  <a:cubicBezTo>
                    <a:pt x="93" y="2017"/>
                    <a:pt x="93" y="2017"/>
                    <a:pt x="93" y="2017"/>
                  </a:cubicBezTo>
                  <a:cubicBezTo>
                    <a:pt x="93" y="2022"/>
                    <a:pt x="93" y="2022"/>
                    <a:pt x="93" y="2022"/>
                  </a:cubicBezTo>
                  <a:cubicBezTo>
                    <a:pt x="89" y="2024"/>
                    <a:pt x="89" y="2024"/>
                    <a:pt x="89" y="2024"/>
                  </a:cubicBezTo>
                  <a:cubicBezTo>
                    <a:pt x="89" y="2024"/>
                    <a:pt x="85" y="2020"/>
                    <a:pt x="80" y="2022"/>
                  </a:cubicBezTo>
                  <a:cubicBezTo>
                    <a:pt x="74" y="2024"/>
                    <a:pt x="70" y="2028"/>
                    <a:pt x="74" y="2029"/>
                  </a:cubicBezTo>
                  <a:cubicBezTo>
                    <a:pt x="78" y="2031"/>
                    <a:pt x="87" y="2035"/>
                    <a:pt x="87" y="2035"/>
                  </a:cubicBezTo>
                  <a:cubicBezTo>
                    <a:pt x="95" y="2036"/>
                    <a:pt x="95" y="2036"/>
                    <a:pt x="95" y="2036"/>
                  </a:cubicBezTo>
                  <a:cubicBezTo>
                    <a:pt x="95" y="2036"/>
                    <a:pt x="96" y="2043"/>
                    <a:pt x="99" y="2050"/>
                  </a:cubicBezTo>
                  <a:cubicBezTo>
                    <a:pt x="102" y="2056"/>
                    <a:pt x="101" y="2063"/>
                    <a:pt x="104" y="2069"/>
                  </a:cubicBezTo>
                  <a:cubicBezTo>
                    <a:pt x="108" y="2074"/>
                    <a:pt x="118" y="2077"/>
                    <a:pt x="118" y="2083"/>
                  </a:cubicBezTo>
                  <a:cubicBezTo>
                    <a:pt x="118" y="2089"/>
                    <a:pt x="120" y="2089"/>
                    <a:pt x="120" y="2089"/>
                  </a:cubicBezTo>
                  <a:cubicBezTo>
                    <a:pt x="124" y="2083"/>
                    <a:pt x="124" y="2083"/>
                    <a:pt x="124" y="2083"/>
                  </a:cubicBezTo>
                  <a:cubicBezTo>
                    <a:pt x="124" y="2083"/>
                    <a:pt x="129" y="2085"/>
                    <a:pt x="127" y="2079"/>
                  </a:cubicBezTo>
                  <a:cubicBezTo>
                    <a:pt x="125" y="2073"/>
                    <a:pt x="122" y="2065"/>
                    <a:pt x="121" y="2063"/>
                  </a:cubicBezTo>
                  <a:cubicBezTo>
                    <a:pt x="119" y="2061"/>
                    <a:pt x="116" y="2055"/>
                    <a:pt x="119" y="2053"/>
                  </a:cubicBezTo>
                  <a:cubicBezTo>
                    <a:pt x="122" y="2050"/>
                    <a:pt x="125" y="2046"/>
                    <a:pt x="125" y="2046"/>
                  </a:cubicBezTo>
                  <a:cubicBezTo>
                    <a:pt x="129" y="2048"/>
                    <a:pt x="129" y="2048"/>
                    <a:pt x="129" y="2048"/>
                  </a:cubicBezTo>
                  <a:cubicBezTo>
                    <a:pt x="137" y="2051"/>
                    <a:pt x="137" y="2051"/>
                    <a:pt x="137" y="2051"/>
                  </a:cubicBezTo>
                  <a:cubicBezTo>
                    <a:pt x="141" y="2054"/>
                    <a:pt x="141" y="2054"/>
                    <a:pt x="141" y="2054"/>
                  </a:cubicBezTo>
                  <a:cubicBezTo>
                    <a:pt x="140" y="2058"/>
                    <a:pt x="140" y="2058"/>
                    <a:pt x="140" y="2058"/>
                  </a:cubicBezTo>
                  <a:cubicBezTo>
                    <a:pt x="129" y="2058"/>
                    <a:pt x="129" y="2058"/>
                    <a:pt x="129" y="2058"/>
                  </a:cubicBezTo>
                  <a:cubicBezTo>
                    <a:pt x="123" y="2055"/>
                    <a:pt x="123" y="2055"/>
                    <a:pt x="123" y="2055"/>
                  </a:cubicBezTo>
                  <a:cubicBezTo>
                    <a:pt x="120" y="2057"/>
                    <a:pt x="120" y="2057"/>
                    <a:pt x="120" y="2057"/>
                  </a:cubicBezTo>
                  <a:cubicBezTo>
                    <a:pt x="127" y="2059"/>
                    <a:pt x="127" y="2059"/>
                    <a:pt x="127" y="2059"/>
                  </a:cubicBezTo>
                  <a:cubicBezTo>
                    <a:pt x="131" y="2062"/>
                    <a:pt x="131" y="2062"/>
                    <a:pt x="131" y="2062"/>
                  </a:cubicBezTo>
                  <a:cubicBezTo>
                    <a:pt x="135" y="2065"/>
                    <a:pt x="135" y="2065"/>
                    <a:pt x="135" y="2065"/>
                  </a:cubicBezTo>
                  <a:cubicBezTo>
                    <a:pt x="141" y="2065"/>
                    <a:pt x="141" y="2065"/>
                    <a:pt x="141" y="2065"/>
                  </a:cubicBezTo>
                  <a:cubicBezTo>
                    <a:pt x="148" y="2065"/>
                    <a:pt x="148" y="2065"/>
                    <a:pt x="148" y="2065"/>
                  </a:cubicBezTo>
                  <a:cubicBezTo>
                    <a:pt x="152" y="2063"/>
                    <a:pt x="152" y="2063"/>
                    <a:pt x="152" y="2063"/>
                  </a:cubicBezTo>
                  <a:cubicBezTo>
                    <a:pt x="155" y="2061"/>
                    <a:pt x="155" y="2061"/>
                    <a:pt x="155" y="2061"/>
                  </a:cubicBezTo>
                  <a:cubicBezTo>
                    <a:pt x="159" y="2064"/>
                    <a:pt x="159" y="2064"/>
                    <a:pt x="159" y="2064"/>
                  </a:cubicBezTo>
                  <a:cubicBezTo>
                    <a:pt x="159" y="2064"/>
                    <a:pt x="164" y="2065"/>
                    <a:pt x="163" y="2070"/>
                  </a:cubicBezTo>
                  <a:cubicBezTo>
                    <a:pt x="162" y="2074"/>
                    <a:pt x="158" y="2078"/>
                    <a:pt x="158" y="2078"/>
                  </a:cubicBezTo>
                  <a:cubicBezTo>
                    <a:pt x="158" y="2078"/>
                    <a:pt x="155" y="2081"/>
                    <a:pt x="156" y="2083"/>
                  </a:cubicBezTo>
                  <a:cubicBezTo>
                    <a:pt x="157" y="2085"/>
                    <a:pt x="157" y="2077"/>
                    <a:pt x="161" y="2086"/>
                  </a:cubicBezTo>
                  <a:cubicBezTo>
                    <a:pt x="164" y="2096"/>
                    <a:pt x="167" y="2096"/>
                    <a:pt x="163" y="2099"/>
                  </a:cubicBezTo>
                  <a:cubicBezTo>
                    <a:pt x="159" y="2103"/>
                    <a:pt x="152" y="2106"/>
                    <a:pt x="152" y="2106"/>
                  </a:cubicBezTo>
                  <a:cubicBezTo>
                    <a:pt x="152" y="2106"/>
                    <a:pt x="151" y="2113"/>
                    <a:pt x="154" y="2112"/>
                  </a:cubicBezTo>
                  <a:cubicBezTo>
                    <a:pt x="158" y="2111"/>
                    <a:pt x="163" y="2109"/>
                    <a:pt x="166" y="2108"/>
                  </a:cubicBezTo>
                  <a:cubicBezTo>
                    <a:pt x="169" y="2106"/>
                    <a:pt x="181" y="2109"/>
                    <a:pt x="196" y="2108"/>
                  </a:cubicBezTo>
                  <a:cubicBezTo>
                    <a:pt x="211" y="2106"/>
                    <a:pt x="221" y="2109"/>
                    <a:pt x="223" y="2114"/>
                  </a:cubicBezTo>
                  <a:cubicBezTo>
                    <a:pt x="224" y="2118"/>
                    <a:pt x="227" y="2118"/>
                    <a:pt x="229" y="2120"/>
                  </a:cubicBezTo>
                  <a:cubicBezTo>
                    <a:pt x="231" y="2121"/>
                    <a:pt x="251" y="2120"/>
                    <a:pt x="259" y="2112"/>
                  </a:cubicBezTo>
                  <a:cubicBezTo>
                    <a:pt x="267" y="2104"/>
                    <a:pt x="268" y="2104"/>
                    <a:pt x="277" y="2100"/>
                  </a:cubicBezTo>
                  <a:cubicBezTo>
                    <a:pt x="285" y="2096"/>
                    <a:pt x="297" y="2092"/>
                    <a:pt x="298" y="2091"/>
                  </a:cubicBezTo>
                  <a:cubicBezTo>
                    <a:pt x="299" y="2089"/>
                    <a:pt x="302" y="2087"/>
                    <a:pt x="304" y="2082"/>
                  </a:cubicBezTo>
                  <a:cubicBezTo>
                    <a:pt x="306" y="2078"/>
                    <a:pt x="310" y="2080"/>
                    <a:pt x="313" y="2074"/>
                  </a:cubicBezTo>
                  <a:cubicBezTo>
                    <a:pt x="316" y="2067"/>
                    <a:pt x="321" y="2064"/>
                    <a:pt x="311" y="2065"/>
                  </a:cubicBezTo>
                  <a:cubicBezTo>
                    <a:pt x="301" y="2067"/>
                    <a:pt x="296" y="2068"/>
                    <a:pt x="294" y="2064"/>
                  </a:cubicBezTo>
                  <a:cubicBezTo>
                    <a:pt x="291" y="2060"/>
                    <a:pt x="291" y="2060"/>
                    <a:pt x="282" y="2061"/>
                  </a:cubicBezTo>
                  <a:cubicBezTo>
                    <a:pt x="273" y="2061"/>
                    <a:pt x="225" y="2069"/>
                    <a:pt x="210" y="2068"/>
                  </a:cubicBezTo>
                  <a:cubicBezTo>
                    <a:pt x="195" y="2066"/>
                    <a:pt x="176" y="2067"/>
                    <a:pt x="172" y="2057"/>
                  </a:cubicBezTo>
                  <a:cubicBezTo>
                    <a:pt x="168" y="2046"/>
                    <a:pt x="159" y="2050"/>
                    <a:pt x="161" y="2030"/>
                  </a:cubicBezTo>
                  <a:cubicBezTo>
                    <a:pt x="162" y="2011"/>
                    <a:pt x="163" y="1991"/>
                    <a:pt x="151" y="1992"/>
                  </a:cubicBezTo>
                  <a:cubicBezTo>
                    <a:pt x="140" y="1994"/>
                    <a:pt x="138" y="1996"/>
                    <a:pt x="134" y="1995"/>
                  </a:cubicBezTo>
                  <a:cubicBezTo>
                    <a:pt x="131" y="1993"/>
                    <a:pt x="127" y="1992"/>
                    <a:pt x="125" y="1996"/>
                  </a:cubicBezTo>
                  <a:cubicBezTo>
                    <a:pt x="122" y="2001"/>
                    <a:pt x="120" y="2002"/>
                    <a:pt x="120" y="2002"/>
                  </a:cubicBezTo>
                  <a:cubicBezTo>
                    <a:pt x="120" y="2002"/>
                    <a:pt x="118" y="2002"/>
                    <a:pt x="114" y="1987"/>
                  </a:cubicBezTo>
                  <a:cubicBezTo>
                    <a:pt x="110" y="1971"/>
                    <a:pt x="102" y="1970"/>
                    <a:pt x="100" y="1965"/>
                  </a:cubicBezTo>
                  <a:cubicBezTo>
                    <a:pt x="98" y="1960"/>
                    <a:pt x="94" y="1952"/>
                    <a:pt x="94" y="1946"/>
                  </a:cubicBezTo>
                  <a:cubicBezTo>
                    <a:pt x="93" y="1940"/>
                    <a:pt x="87" y="1927"/>
                    <a:pt x="96" y="1921"/>
                  </a:cubicBezTo>
                  <a:cubicBezTo>
                    <a:pt x="104" y="1916"/>
                    <a:pt x="109" y="1908"/>
                    <a:pt x="117" y="1901"/>
                  </a:cubicBezTo>
                  <a:cubicBezTo>
                    <a:pt x="126" y="1893"/>
                    <a:pt x="128" y="1896"/>
                    <a:pt x="130" y="1891"/>
                  </a:cubicBezTo>
                  <a:cubicBezTo>
                    <a:pt x="133" y="1886"/>
                    <a:pt x="132" y="1872"/>
                    <a:pt x="131" y="1863"/>
                  </a:cubicBezTo>
                  <a:cubicBezTo>
                    <a:pt x="130" y="1854"/>
                    <a:pt x="128" y="1860"/>
                    <a:pt x="130" y="1845"/>
                  </a:cubicBezTo>
                  <a:cubicBezTo>
                    <a:pt x="131" y="1831"/>
                    <a:pt x="131" y="1827"/>
                    <a:pt x="135" y="1822"/>
                  </a:cubicBezTo>
                  <a:cubicBezTo>
                    <a:pt x="138" y="1816"/>
                    <a:pt x="139" y="1812"/>
                    <a:pt x="139" y="1808"/>
                  </a:cubicBezTo>
                  <a:cubicBezTo>
                    <a:pt x="139" y="1804"/>
                    <a:pt x="145" y="1793"/>
                    <a:pt x="152" y="1790"/>
                  </a:cubicBezTo>
                  <a:cubicBezTo>
                    <a:pt x="158" y="1786"/>
                    <a:pt x="154" y="1781"/>
                    <a:pt x="152" y="1774"/>
                  </a:cubicBezTo>
                  <a:cubicBezTo>
                    <a:pt x="151" y="1767"/>
                    <a:pt x="153" y="1765"/>
                    <a:pt x="157" y="1760"/>
                  </a:cubicBezTo>
                  <a:cubicBezTo>
                    <a:pt x="161" y="1755"/>
                    <a:pt x="165" y="1743"/>
                    <a:pt x="154" y="1733"/>
                  </a:cubicBezTo>
                  <a:cubicBezTo>
                    <a:pt x="142" y="1722"/>
                    <a:pt x="141" y="1715"/>
                    <a:pt x="146" y="1715"/>
                  </a:cubicBezTo>
                  <a:cubicBezTo>
                    <a:pt x="150" y="1715"/>
                    <a:pt x="155" y="1719"/>
                    <a:pt x="158" y="1713"/>
                  </a:cubicBezTo>
                  <a:cubicBezTo>
                    <a:pt x="161" y="1707"/>
                    <a:pt x="162" y="1703"/>
                    <a:pt x="157" y="1701"/>
                  </a:cubicBezTo>
                  <a:cubicBezTo>
                    <a:pt x="152" y="1700"/>
                    <a:pt x="146" y="1696"/>
                    <a:pt x="149" y="1693"/>
                  </a:cubicBezTo>
                  <a:cubicBezTo>
                    <a:pt x="153" y="1690"/>
                    <a:pt x="159" y="1686"/>
                    <a:pt x="165" y="1680"/>
                  </a:cubicBezTo>
                  <a:cubicBezTo>
                    <a:pt x="171" y="1673"/>
                    <a:pt x="181" y="1671"/>
                    <a:pt x="171" y="1665"/>
                  </a:cubicBezTo>
                  <a:cubicBezTo>
                    <a:pt x="161" y="1659"/>
                    <a:pt x="153" y="1653"/>
                    <a:pt x="146" y="1653"/>
                  </a:cubicBezTo>
                  <a:cubicBezTo>
                    <a:pt x="139" y="1653"/>
                    <a:pt x="128" y="1649"/>
                    <a:pt x="131" y="1647"/>
                  </a:cubicBezTo>
                  <a:cubicBezTo>
                    <a:pt x="135" y="1645"/>
                    <a:pt x="150" y="1648"/>
                    <a:pt x="156" y="1645"/>
                  </a:cubicBezTo>
                  <a:cubicBezTo>
                    <a:pt x="161" y="1643"/>
                    <a:pt x="166" y="1644"/>
                    <a:pt x="169" y="1643"/>
                  </a:cubicBezTo>
                  <a:cubicBezTo>
                    <a:pt x="172" y="1642"/>
                    <a:pt x="175" y="1626"/>
                    <a:pt x="168" y="1621"/>
                  </a:cubicBezTo>
                  <a:cubicBezTo>
                    <a:pt x="162" y="1616"/>
                    <a:pt x="165" y="1614"/>
                    <a:pt x="159" y="1615"/>
                  </a:cubicBezTo>
                  <a:cubicBezTo>
                    <a:pt x="154" y="1617"/>
                    <a:pt x="141" y="1621"/>
                    <a:pt x="141" y="1614"/>
                  </a:cubicBezTo>
                  <a:cubicBezTo>
                    <a:pt x="141" y="1608"/>
                    <a:pt x="138" y="1608"/>
                    <a:pt x="142" y="1602"/>
                  </a:cubicBezTo>
                  <a:cubicBezTo>
                    <a:pt x="146" y="1597"/>
                    <a:pt x="150" y="1593"/>
                    <a:pt x="147" y="1591"/>
                  </a:cubicBezTo>
                  <a:cubicBezTo>
                    <a:pt x="143" y="1589"/>
                    <a:pt x="138" y="1589"/>
                    <a:pt x="141" y="1586"/>
                  </a:cubicBezTo>
                  <a:cubicBezTo>
                    <a:pt x="144" y="1584"/>
                    <a:pt x="149" y="1576"/>
                    <a:pt x="145" y="1572"/>
                  </a:cubicBezTo>
                  <a:cubicBezTo>
                    <a:pt x="142" y="1568"/>
                    <a:pt x="140" y="1567"/>
                    <a:pt x="136" y="1565"/>
                  </a:cubicBezTo>
                  <a:cubicBezTo>
                    <a:pt x="132" y="1563"/>
                    <a:pt x="130" y="1564"/>
                    <a:pt x="133" y="1559"/>
                  </a:cubicBezTo>
                  <a:cubicBezTo>
                    <a:pt x="137" y="1555"/>
                    <a:pt x="141" y="1553"/>
                    <a:pt x="136" y="1548"/>
                  </a:cubicBezTo>
                  <a:cubicBezTo>
                    <a:pt x="132" y="1544"/>
                    <a:pt x="128" y="1544"/>
                    <a:pt x="125" y="1545"/>
                  </a:cubicBezTo>
                  <a:cubicBezTo>
                    <a:pt x="121" y="1546"/>
                    <a:pt x="116" y="1545"/>
                    <a:pt x="116" y="1540"/>
                  </a:cubicBezTo>
                  <a:cubicBezTo>
                    <a:pt x="116" y="1535"/>
                    <a:pt x="116" y="1534"/>
                    <a:pt x="116" y="1529"/>
                  </a:cubicBezTo>
                  <a:cubicBezTo>
                    <a:pt x="116" y="1524"/>
                    <a:pt x="113" y="1512"/>
                    <a:pt x="116" y="1510"/>
                  </a:cubicBezTo>
                  <a:cubicBezTo>
                    <a:pt x="119" y="1509"/>
                    <a:pt x="116" y="1506"/>
                    <a:pt x="115" y="1502"/>
                  </a:cubicBezTo>
                  <a:cubicBezTo>
                    <a:pt x="113" y="1497"/>
                    <a:pt x="109" y="1500"/>
                    <a:pt x="112" y="1495"/>
                  </a:cubicBezTo>
                  <a:cubicBezTo>
                    <a:pt x="115" y="1490"/>
                    <a:pt x="116" y="1493"/>
                    <a:pt x="121" y="1487"/>
                  </a:cubicBezTo>
                  <a:cubicBezTo>
                    <a:pt x="127" y="1481"/>
                    <a:pt x="132" y="1474"/>
                    <a:pt x="127" y="1468"/>
                  </a:cubicBezTo>
                  <a:cubicBezTo>
                    <a:pt x="123" y="1462"/>
                    <a:pt x="116" y="1465"/>
                    <a:pt x="119" y="1458"/>
                  </a:cubicBezTo>
                  <a:cubicBezTo>
                    <a:pt x="122" y="1451"/>
                    <a:pt x="118" y="1450"/>
                    <a:pt x="117" y="1443"/>
                  </a:cubicBezTo>
                  <a:cubicBezTo>
                    <a:pt x="117" y="1436"/>
                    <a:pt x="115" y="1431"/>
                    <a:pt x="116" y="1426"/>
                  </a:cubicBezTo>
                  <a:cubicBezTo>
                    <a:pt x="116" y="1421"/>
                    <a:pt x="111" y="1404"/>
                    <a:pt x="112" y="1395"/>
                  </a:cubicBezTo>
                  <a:cubicBezTo>
                    <a:pt x="113" y="1385"/>
                    <a:pt x="120" y="1389"/>
                    <a:pt x="118" y="1382"/>
                  </a:cubicBezTo>
                  <a:cubicBezTo>
                    <a:pt x="116" y="1374"/>
                    <a:pt x="111" y="1376"/>
                    <a:pt x="114" y="1371"/>
                  </a:cubicBezTo>
                  <a:cubicBezTo>
                    <a:pt x="117" y="1366"/>
                    <a:pt x="120" y="1369"/>
                    <a:pt x="122" y="1363"/>
                  </a:cubicBezTo>
                  <a:cubicBezTo>
                    <a:pt x="124" y="1357"/>
                    <a:pt x="121" y="1351"/>
                    <a:pt x="119" y="1350"/>
                  </a:cubicBezTo>
                  <a:cubicBezTo>
                    <a:pt x="116" y="1349"/>
                    <a:pt x="113" y="1340"/>
                    <a:pt x="117" y="1338"/>
                  </a:cubicBezTo>
                  <a:cubicBezTo>
                    <a:pt x="122" y="1336"/>
                    <a:pt x="122" y="1341"/>
                    <a:pt x="126" y="1333"/>
                  </a:cubicBezTo>
                  <a:cubicBezTo>
                    <a:pt x="130" y="1324"/>
                    <a:pt x="136" y="1323"/>
                    <a:pt x="131" y="1315"/>
                  </a:cubicBezTo>
                  <a:cubicBezTo>
                    <a:pt x="126" y="1308"/>
                    <a:pt x="122" y="1305"/>
                    <a:pt x="124" y="1302"/>
                  </a:cubicBezTo>
                  <a:cubicBezTo>
                    <a:pt x="127" y="1298"/>
                    <a:pt x="133" y="1290"/>
                    <a:pt x="139" y="1286"/>
                  </a:cubicBezTo>
                  <a:cubicBezTo>
                    <a:pt x="144" y="1282"/>
                    <a:pt x="151" y="1294"/>
                    <a:pt x="151" y="1278"/>
                  </a:cubicBezTo>
                  <a:cubicBezTo>
                    <a:pt x="150" y="1262"/>
                    <a:pt x="139" y="1257"/>
                    <a:pt x="138" y="1251"/>
                  </a:cubicBezTo>
                  <a:cubicBezTo>
                    <a:pt x="138" y="1245"/>
                    <a:pt x="137" y="1246"/>
                    <a:pt x="131" y="1226"/>
                  </a:cubicBezTo>
                  <a:cubicBezTo>
                    <a:pt x="126" y="1207"/>
                    <a:pt x="123" y="1201"/>
                    <a:pt x="122" y="1191"/>
                  </a:cubicBezTo>
                  <a:cubicBezTo>
                    <a:pt x="122" y="1182"/>
                    <a:pt x="122" y="1169"/>
                    <a:pt x="126" y="1162"/>
                  </a:cubicBezTo>
                  <a:cubicBezTo>
                    <a:pt x="131" y="1156"/>
                    <a:pt x="143" y="1133"/>
                    <a:pt x="150" y="1127"/>
                  </a:cubicBezTo>
                  <a:cubicBezTo>
                    <a:pt x="157" y="1121"/>
                    <a:pt x="165" y="1112"/>
                    <a:pt x="161" y="1102"/>
                  </a:cubicBezTo>
                  <a:cubicBezTo>
                    <a:pt x="157" y="1091"/>
                    <a:pt x="154" y="1088"/>
                    <a:pt x="154" y="1082"/>
                  </a:cubicBezTo>
                  <a:cubicBezTo>
                    <a:pt x="153" y="1076"/>
                    <a:pt x="155" y="1044"/>
                    <a:pt x="165" y="1029"/>
                  </a:cubicBezTo>
                  <a:cubicBezTo>
                    <a:pt x="175" y="1013"/>
                    <a:pt x="175" y="1011"/>
                    <a:pt x="176" y="1001"/>
                  </a:cubicBezTo>
                  <a:cubicBezTo>
                    <a:pt x="178" y="992"/>
                    <a:pt x="183" y="968"/>
                    <a:pt x="174" y="960"/>
                  </a:cubicBezTo>
                  <a:cubicBezTo>
                    <a:pt x="165" y="952"/>
                    <a:pt x="158" y="952"/>
                    <a:pt x="158" y="945"/>
                  </a:cubicBezTo>
                  <a:cubicBezTo>
                    <a:pt x="158" y="939"/>
                    <a:pt x="156" y="913"/>
                    <a:pt x="148" y="905"/>
                  </a:cubicBezTo>
                  <a:cubicBezTo>
                    <a:pt x="140" y="897"/>
                    <a:pt x="134" y="896"/>
                    <a:pt x="137" y="890"/>
                  </a:cubicBezTo>
                  <a:cubicBezTo>
                    <a:pt x="140" y="884"/>
                    <a:pt x="150" y="887"/>
                    <a:pt x="143" y="881"/>
                  </a:cubicBezTo>
                  <a:cubicBezTo>
                    <a:pt x="135" y="874"/>
                    <a:pt x="133" y="879"/>
                    <a:pt x="129" y="870"/>
                  </a:cubicBezTo>
                  <a:cubicBezTo>
                    <a:pt x="125" y="862"/>
                    <a:pt x="122" y="861"/>
                    <a:pt x="124" y="854"/>
                  </a:cubicBezTo>
                  <a:cubicBezTo>
                    <a:pt x="126" y="847"/>
                    <a:pt x="127" y="840"/>
                    <a:pt x="130" y="826"/>
                  </a:cubicBezTo>
                  <a:cubicBezTo>
                    <a:pt x="133" y="812"/>
                    <a:pt x="130" y="815"/>
                    <a:pt x="135" y="804"/>
                  </a:cubicBezTo>
                  <a:cubicBezTo>
                    <a:pt x="140" y="794"/>
                    <a:pt x="139" y="792"/>
                    <a:pt x="144" y="787"/>
                  </a:cubicBezTo>
                  <a:cubicBezTo>
                    <a:pt x="148" y="781"/>
                    <a:pt x="154" y="745"/>
                    <a:pt x="146" y="736"/>
                  </a:cubicBezTo>
                  <a:cubicBezTo>
                    <a:pt x="137" y="727"/>
                    <a:pt x="136" y="727"/>
                    <a:pt x="140" y="719"/>
                  </a:cubicBezTo>
                  <a:cubicBezTo>
                    <a:pt x="145" y="711"/>
                    <a:pt x="150" y="706"/>
                    <a:pt x="149" y="697"/>
                  </a:cubicBezTo>
                  <a:cubicBezTo>
                    <a:pt x="149" y="689"/>
                    <a:pt x="144" y="687"/>
                    <a:pt x="148" y="679"/>
                  </a:cubicBezTo>
                  <a:cubicBezTo>
                    <a:pt x="152" y="671"/>
                    <a:pt x="149" y="681"/>
                    <a:pt x="156" y="669"/>
                  </a:cubicBezTo>
                  <a:cubicBezTo>
                    <a:pt x="164" y="657"/>
                    <a:pt x="163" y="660"/>
                    <a:pt x="166" y="651"/>
                  </a:cubicBezTo>
                  <a:cubicBezTo>
                    <a:pt x="169" y="642"/>
                    <a:pt x="175" y="641"/>
                    <a:pt x="177" y="632"/>
                  </a:cubicBezTo>
                  <a:cubicBezTo>
                    <a:pt x="179" y="623"/>
                    <a:pt x="181" y="603"/>
                    <a:pt x="186" y="597"/>
                  </a:cubicBezTo>
                  <a:cubicBezTo>
                    <a:pt x="191" y="591"/>
                    <a:pt x="212" y="586"/>
                    <a:pt x="214" y="579"/>
                  </a:cubicBezTo>
                  <a:cubicBezTo>
                    <a:pt x="215" y="571"/>
                    <a:pt x="192" y="557"/>
                    <a:pt x="197" y="541"/>
                  </a:cubicBezTo>
                  <a:cubicBezTo>
                    <a:pt x="202" y="526"/>
                    <a:pt x="205" y="529"/>
                    <a:pt x="205" y="523"/>
                  </a:cubicBezTo>
                  <a:cubicBezTo>
                    <a:pt x="205" y="517"/>
                    <a:pt x="201" y="509"/>
                    <a:pt x="196" y="501"/>
                  </a:cubicBezTo>
                  <a:cubicBezTo>
                    <a:pt x="191" y="493"/>
                    <a:pt x="180" y="484"/>
                    <a:pt x="189" y="476"/>
                  </a:cubicBezTo>
                  <a:cubicBezTo>
                    <a:pt x="198" y="467"/>
                    <a:pt x="203" y="469"/>
                    <a:pt x="201" y="463"/>
                  </a:cubicBezTo>
                  <a:cubicBezTo>
                    <a:pt x="199" y="457"/>
                    <a:pt x="163" y="446"/>
                    <a:pt x="196" y="429"/>
                  </a:cubicBezTo>
                  <a:cubicBezTo>
                    <a:pt x="228" y="412"/>
                    <a:pt x="258" y="392"/>
                    <a:pt x="256" y="370"/>
                  </a:cubicBezTo>
                  <a:cubicBezTo>
                    <a:pt x="254" y="349"/>
                    <a:pt x="235" y="340"/>
                    <a:pt x="232" y="337"/>
                  </a:cubicBezTo>
                  <a:cubicBezTo>
                    <a:pt x="228" y="333"/>
                    <a:pt x="211" y="325"/>
                    <a:pt x="205" y="289"/>
                  </a:cubicBezTo>
                  <a:cubicBezTo>
                    <a:pt x="199" y="254"/>
                    <a:pt x="201" y="238"/>
                    <a:pt x="191" y="233"/>
                  </a:cubicBezTo>
                  <a:cubicBezTo>
                    <a:pt x="182" y="228"/>
                    <a:pt x="167" y="208"/>
                    <a:pt x="161" y="199"/>
                  </a:cubicBezTo>
                  <a:cubicBezTo>
                    <a:pt x="155" y="191"/>
                    <a:pt x="148" y="181"/>
                    <a:pt x="156" y="177"/>
                  </a:cubicBezTo>
                  <a:cubicBezTo>
                    <a:pt x="164" y="173"/>
                    <a:pt x="170" y="183"/>
                    <a:pt x="165" y="166"/>
                  </a:cubicBezTo>
                  <a:cubicBezTo>
                    <a:pt x="159" y="149"/>
                    <a:pt x="152" y="155"/>
                    <a:pt x="157" y="145"/>
                  </a:cubicBezTo>
                  <a:cubicBezTo>
                    <a:pt x="162" y="135"/>
                    <a:pt x="164" y="134"/>
                    <a:pt x="161" y="127"/>
                  </a:cubicBezTo>
                  <a:cubicBezTo>
                    <a:pt x="158" y="121"/>
                    <a:pt x="135" y="122"/>
                    <a:pt x="134" y="111"/>
                  </a:cubicBezTo>
                  <a:cubicBezTo>
                    <a:pt x="132" y="100"/>
                    <a:pt x="128" y="88"/>
                    <a:pt x="123" y="77"/>
                  </a:cubicBezTo>
                  <a:cubicBezTo>
                    <a:pt x="119" y="65"/>
                    <a:pt x="116" y="67"/>
                    <a:pt x="118" y="61"/>
                  </a:cubicBezTo>
                  <a:cubicBezTo>
                    <a:pt x="119" y="54"/>
                    <a:pt x="112" y="55"/>
                    <a:pt x="109" y="49"/>
                  </a:cubicBezTo>
                  <a:cubicBezTo>
                    <a:pt x="107" y="43"/>
                    <a:pt x="100" y="37"/>
                    <a:pt x="100" y="32"/>
                  </a:cubicBezTo>
                  <a:cubicBezTo>
                    <a:pt x="100" y="27"/>
                    <a:pt x="100" y="27"/>
                    <a:pt x="99" y="19"/>
                  </a:cubicBezTo>
                  <a:cubicBezTo>
                    <a:pt x="99" y="11"/>
                    <a:pt x="97" y="4"/>
                    <a:pt x="97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4960938" y="5719763"/>
              <a:ext cx="44450" cy="44450"/>
            </a:xfrm>
            <a:custGeom>
              <a:avLst/>
              <a:gdLst>
                <a:gd name="T0" fmla="*/ 26 w 26"/>
                <a:gd name="T1" fmla="*/ 1 h 27"/>
                <a:gd name="T2" fmla="*/ 16 w 26"/>
                <a:gd name="T3" fmla="*/ 0 h 27"/>
                <a:gd name="T4" fmla="*/ 6 w 26"/>
                <a:gd name="T5" fmla="*/ 1 h 27"/>
                <a:gd name="T6" fmla="*/ 13 w 26"/>
                <a:gd name="T7" fmla="*/ 6 h 27"/>
                <a:gd name="T8" fmla="*/ 13 w 26"/>
                <a:gd name="T9" fmla="*/ 9 h 27"/>
                <a:gd name="T10" fmla="*/ 5 w 26"/>
                <a:gd name="T11" fmla="*/ 11 h 27"/>
                <a:gd name="T12" fmla="*/ 3 w 26"/>
                <a:gd name="T13" fmla="*/ 19 h 27"/>
                <a:gd name="T14" fmla="*/ 16 w 26"/>
                <a:gd name="T15" fmla="*/ 21 h 27"/>
                <a:gd name="T16" fmla="*/ 21 w 26"/>
                <a:gd name="T17" fmla="*/ 11 h 27"/>
                <a:gd name="T18" fmla="*/ 22 w 26"/>
                <a:gd name="T19" fmla="*/ 8 h 27"/>
                <a:gd name="T20" fmla="*/ 26 w 26"/>
                <a:gd name="T21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7">
                  <a:moveTo>
                    <a:pt x="26" y="1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7" y="8"/>
                    <a:pt x="13" y="9"/>
                  </a:cubicBezTo>
                  <a:cubicBezTo>
                    <a:pt x="9" y="10"/>
                    <a:pt x="8" y="9"/>
                    <a:pt x="5" y="11"/>
                  </a:cubicBezTo>
                  <a:cubicBezTo>
                    <a:pt x="2" y="13"/>
                    <a:pt x="0" y="16"/>
                    <a:pt x="3" y="19"/>
                  </a:cubicBezTo>
                  <a:cubicBezTo>
                    <a:pt x="6" y="22"/>
                    <a:pt x="11" y="27"/>
                    <a:pt x="16" y="21"/>
                  </a:cubicBezTo>
                  <a:cubicBezTo>
                    <a:pt x="22" y="15"/>
                    <a:pt x="22" y="14"/>
                    <a:pt x="21" y="11"/>
                  </a:cubicBezTo>
                  <a:cubicBezTo>
                    <a:pt x="20" y="9"/>
                    <a:pt x="22" y="8"/>
                    <a:pt x="22" y="8"/>
                  </a:cubicBezTo>
                  <a:lnTo>
                    <a:pt x="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4886326" y="5743575"/>
              <a:ext cx="34925" cy="20638"/>
            </a:xfrm>
            <a:custGeom>
              <a:avLst/>
              <a:gdLst>
                <a:gd name="T0" fmla="*/ 10 w 20"/>
                <a:gd name="T1" fmla="*/ 0 h 12"/>
                <a:gd name="T2" fmla="*/ 3 w 20"/>
                <a:gd name="T3" fmla="*/ 4 h 12"/>
                <a:gd name="T4" fmla="*/ 12 w 20"/>
                <a:gd name="T5" fmla="*/ 8 h 12"/>
                <a:gd name="T6" fmla="*/ 17 w 20"/>
                <a:gd name="T7" fmla="*/ 2 h 12"/>
                <a:gd name="T8" fmla="*/ 11 w 20"/>
                <a:gd name="T9" fmla="*/ 0 h 12"/>
                <a:gd name="T10" fmla="*/ 10 w 20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2">
                  <a:moveTo>
                    <a:pt x="10" y="0"/>
                  </a:moveTo>
                  <a:cubicBezTo>
                    <a:pt x="6" y="2"/>
                    <a:pt x="0" y="0"/>
                    <a:pt x="3" y="4"/>
                  </a:cubicBezTo>
                  <a:cubicBezTo>
                    <a:pt x="5" y="7"/>
                    <a:pt x="9" y="12"/>
                    <a:pt x="12" y="8"/>
                  </a:cubicBezTo>
                  <a:cubicBezTo>
                    <a:pt x="16" y="5"/>
                    <a:pt x="20" y="3"/>
                    <a:pt x="17" y="2"/>
                  </a:cubicBezTo>
                  <a:cubicBezTo>
                    <a:pt x="14" y="1"/>
                    <a:pt x="11" y="0"/>
                    <a:pt x="11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4900613" y="5788025"/>
              <a:ext cx="38100" cy="19050"/>
            </a:xfrm>
            <a:custGeom>
              <a:avLst/>
              <a:gdLst>
                <a:gd name="T0" fmla="*/ 15 w 23"/>
                <a:gd name="T1" fmla="*/ 0 h 11"/>
                <a:gd name="T2" fmla="*/ 1 w 23"/>
                <a:gd name="T3" fmla="*/ 4 h 11"/>
                <a:gd name="T4" fmla="*/ 7 w 23"/>
                <a:gd name="T5" fmla="*/ 7 h 11"/>
                <a:gd name="T6" fmla="*/ 16 w 23"/>
                <a:gd name="T7" fmla="*/ 10 h 11"/>
                <a:gd name="T8" fmla="*/ 21 w 23"/>
                <a:gd name="T9" fmla="*/ 5 h 11"/>
                <a:gd name="T10" fmla="*/ 15 w 23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11">
                  <a:moveTo>
                    <a:pt x="15" y="0"/>
                  </a:moveTo>
                  <a:cubicBezTo>
                    <a:pt x="8" y="1"/>
                    <a:pt x="0" y="0"/>
                    <a:pt x="1" y="4"/>
                  </a:cubicBezTo>
                  <a:cubicBezTo>
                    <a:pt x="2" y="7"/>
                    <a:pt x="3" y="5"/>
                    <a:pt x="7" y="7"/>
                  </a:cubicBezTo>
                  <a:cubicBezTo>
                    <a:pt x="11" y="10"/>
                    <a:pt x="12" y="11"/>
                    <a:pt x="16" y="10"/>
                  </a:cubicBezTo>
                  <a:cubicBezTo>
                    <a:pt x="20" y="8"/>
                    <a:pt x="23" y="10"/>
                    <a:pt x="21" y="5"/>
                  </a:cubicBezTo>
                  <a:cubicBezTo>
                    <a:pt x="19" y="0"/>
                    <a:pt x="15" y="0"/>
                    <a:pt x="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4881563" y="5835650"/>
              <a:ext cx="17463" cy="23813"/>
            </a:xfrm>
            <a:custGeom>
              <a:avLst/>
              <a:gdLst>
                <a:gd name="T0" fmla="*/ 3 w 10"/>
                <a:gd name="T1" fmla="*/ 0 h 15"/>
                <a:gd name="T2" fmla="*/ 2 w 10"/>
                <a:gd name="T3" fmla="*/ 9 h 15"/>
                <a:gd name="T4" fmla="*/ 9 w 10"/>
                <a:gd name="T5" fmla="*/ 11 h 15"/>
                <a:gd name="T6" fmla="*/ 9 w 10"/>
                <a:gd name="T7" fmla="*/ 4 h 15"/>
                <a:gd name="T8" fmla="*/ 3 w 10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5">
                  <a:moveTo>
                    <a:pt x="3" y="0"/>
                  </a:moveTo>
                  <a:cubicBezTo>
                    <a:pt x="2" y="2"/>
                    <a:pt x="0" y="5"/>
                    <a:pt x="2" y="9"/>
                  </a:cubicBezTo>
                  <a:cubicBezTo>
                    <a:pt x="3" y="13"/>
                    <a:pt x="8" y="15"/>
                    <a:pt x="9" y="11"/>
                  </a:cubicBezTo>
                  <a:cubicBezTo>
                    <a:pt x="10" y="8"/>
                    <a:pt x="10" y="6"/>
                    <a:pt x="9" y="4"/>
                  </a:cubicBezTo>
                  <a:cubicBezTo>
                    <a:pt x="8" y="2"/>
                    <a:pt x="3" y="0"/>
                    <a:pt x="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4932363" y="5867400"/>
              <a:ext cx="17463" cy="28575"/>
            </a:xfrm>
            <a:custGeom>
              <a:avLst/>
              <a:gdLst>
                <a:gd name="T0" fmla="*/ 1 w 10"/>
                <a:gd name="T1" fmla="*/ 0 h 17"/>
                <a:gd name="T2" fmla="*/ 2 w 10"/>
                <a:gd name="T3" fmla="*/ 13 h 17"/>
                <a:gd name="T4" fmla="*/ 9 w 10"/>
                <a:gd name="T5" fmla="*/ 14 h 17"/>
                <a:gd name="T6" fmla="*/ 9 w 10"/>
                <a:gd name="T7" fmla="*/ 3 h 17"/>
                <a:gd name="T8" fmla="*/ 1 w 10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0"/>
                  </a:moveTo>
                  <a:cubicBezTo>
                    <a:pt x="1" y="4"/>
                    <a:pt x="0" y="10"/>
                    <a:pt x="2" y="13"/>
                  </a:cubicBezTo>
                  <a:cubicBezTo>
                    <a:pt x="5" y="15"/>
                    <a:pt x="10" y="17"/>
                    <a:pt x="9" y="14"/>
                  </a:cubicBezTo>
                  <a:cubicBezTo>
                    <a:pt x="9" y="10"/>
                    <a:pt x="10" y="6"/>
                    <a:pt x="9" y="3"/>
                  </a:cubicBezTo>
                  <a:cubicBezTo>
                    <a:pt x="8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4943476" y="5824538"/>
              <a:ext cx="6350" cy="17463"/>
            </a:xfrm>
            <a:custGeom>
              <a:avLst/>
              <a:gdLst>
                <a:gd name="T0" fmla="*/ 3 w 4"/>
                <a:gd name="T1" fmla="*/ 0 h 10"/>
                <a:gd name="T2" fmla="*/ 0 w 4"/>
                <a:gd name="T3" fmla="*/ 5 h 10"/>
                <a:gd name="T4" fmla="*/ 3 w 4"/>
                <a:gd name="T5" fmla="*/ 9 h 10"/>
                <a:gd name="T6" fmla="*/ 4 w 4"/>
                <a:gd name="T7" fmla="*/ 4 h 10"/>
                <a:gd name="T8" fmla="*/ 3 w 4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0">
                  <a:moveTo>
                    <a:pt x="3" y="0"/>
                  </a:moveTo>
                  <a:cubicBezTo>
                    <a:pt x="0" y="1"/>
                    <a:pt x="0" y="1"/>
                    <a:pt x="0" y="5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4" y="8"/>
                    <a:pt x="4" y="5"/>
                    <a:pt x="4" y="4"/>
                  </a:cubicBezTo>
                  <a:cubicBezTo>
                    <a:pt x="4" y="2"/>
                    <a:pt x="3" y="0"/>
                    <a:pt x="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4911726" y="5840413"/>
              <a:ext cx="15875" cy="15875"/>
            </a:xfrm>
            <a:custGeom>
              <a:avLst/>
              <a:gdLst>
                <a:gd name="T0" fmla="*/ 3 w 9"/>
                <a:gd name="T1" fmla="*/ 0 h 10"/>
                <a:gd name="T2" fmla="*/ 3 w 9"/>
                <a:gd name="T3" fmla="*/ 5 h 10"/>
                <a:gd name="T4" fmla="*/ 8 w 9"/>
                <a:gd name="T5" fmla="*/ 7 h 10"/>
                <a:gd name="T6" fmla="*/ 8 w 9"/>
                <a:gd name="T7" fmla="*/ 1 h 10"/>
                <a:gd name="T8" fmla="*/ 3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3" y="0"/>
                  </a:moveTo>
                  <a:cubicBezTo>
                    <a:pt x="2" y="4"/>
                    <a:pt x="0" y="1"/>
                    <a:pt x="3" y="5"/>
                  </a:cubicBezTo>
                  <a:cubicBezTo>
                    <a:pt x="7" y="9"/>
                    <a:pt x="8" y="10"/>
                    <a:pt x="8" y="7"/>
                  </a:cubicBezTo>
                  <a:cubicBezTo>
                    <a:pt x="8" y="4"/>
                    <a:pt x="9" y="2"/>
                    <a:pt x="8" y="1"/>
                  </a:cubicBezTo>
                  <a:cubicBezTo>
                    <a:pt x="6" y="1"/>
                    <a:pt x="3" y="0"/>
                    <a:pt x="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4919663" y="5729288"/>
              <a:ext cx="20638" cy="30163"/>
            </a:xfrm>
            <a:custGeom>
              <a:avLst/>
              <a:gdLst>
                <a:gd name="T0" fmla="*/ 0 w 13"/>
                <a:gd name="T1" fmla="*/ 0 h 18"/>
                <a:gd name="T2" fmla="*/ 0 w 13"/>
                <a:gd name="T3" fmla="*/ 5 h 18"/>
                <a:gd name="T4" fmla="*/ 4 w 13"/>
                <a:gd name="T5" fmla="*/ 11 h 18"/>
                <a:gd name="T6" fmla="*/ 11 w 13"/>
                <a:gd name="T7" fmla="*/ 15 h 18"/>
                <a:gd name="T8" fmla="*/ 11 w 13"/>
                <a:gd name="T9" fmla="*/ 10 h 18"/>
                <a:gd name="T10" fmla="*/ 6 w 13"/>
                <a:gd name="T11" fmla="*/ 5 h 18"/>
                <a:gd name="T12" fmla="*/ 0 w 13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8">
                  <a:moveTo>
                    <a:pt x="0" y="0"/>
                  </a:moveTo>
                  <a:cubicBezTo>
                    <a:pt x="0" y="0"/>
                    <a:pt x="0" y="3"/>
                    <a:pt x="0" y="5"/>
                  </a:cubicBezTo>
                  <a:cubicBezTo>
                    <a:pt x="0" y="7"/>
                    <a:pt x="2" y="10"/>
                    <a:pt x="4" y="11"/>
                  </a:cubicBezTo>
                  <a:cubicBezTo>
                    <a:pt x="5" y="13"/>
                    <a:pt x="11" y="18"/>
                    <a:pt x="11" y="15"/>
                  </a:cubicBezTo>
                  <a:cubicBezTo>
                    <a:pt x="11" y="13"/>
                    <a:pt x="13" y="13"/>
                    <a:pt x="11" y="10"/>
                  </a:cubicBezTo>
                  <a:cubicBezTo>
                    <a:pt x="8" y="7"/>
                    <a:pt x="8" y="7"/>
                    <a:pt x="6" y="5"/>
                  </a:cubicBezTo>
                  <a:cubicBezTo>
                    <a:pt x="4" y="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4918076" y="5756275"/>
              <a:ext cx="19050" cy="23813"/>
            </a:xfrm>
            <a:custGeom>
              <a:avLst/>
              <a:gdLst>
                <a:gd name="T0" fmla="*/ 5 w 12"/>
                <a:gd name="T1" fmla="*/ 0 h 14"/>
                <a:gd name="T2" fmla="*/ 3 w 12"/>
                <a:gd name="T3" fmla="*/ 7 h 14"/>
                <a:gd name="T4" fmla="*/ 6 w 12"/>
                <a:gd name="T5" fmla="*/ 13 h 14"/>
                <a:gd name="T6" fmla="*/ 10 w 12"/>
                <a:gd name="T7" fmla="*/ 10 h 14"/>
                <a:gd name="T8" fmla="*/ 9 w 12"/>
                <a:gd name="T9" fmla="*/ 1 h 14"/>
                <a:gd name="T10" fmla="*/ 5 w 12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5" y="0"/>
                  </a:moveTo>
                  <a:cubicBezTo>
                    <a:pt x="5" y="2"/>
                    <a:pt x="0" y="3"/>
                    <a:pt x="3" y="7"/>
                  </a:cubicBezTo>
                  <a:cubicBezTo>
                    <a:pt x="5" y="10"/>
                    <a:pt x="3" y="14"/>
                    <a:pt x="6" y="13"/>
                  </a:cubicBezTo>
                  <a:cubicBezTo>
                    <a:pt x="9" y="13"/>
                    <a:pt x="10" y="14"/>
                    <a:pt x="10" y="10"/>
                  </a:cubicBezTo>
                  <a:cubicBezTo>
                    <a:pt x="10" y="6"/>
                    <a:pt x="12" y="2"/>
                    <a:pt x="9" y="1"/>
                  </a:cubicBezTo>
                  <a:cubicBezTo>
                    <a:pt x="7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4794251" y="5916613"/>
              <a:ext cx="53975" cy="73025"/>
            </a:xfrm>
            <a:custGeom>
              <a:avLst/>
              <a:gdLst>
                <a:gd name="T0" fmla="*/ 28 w 32"/>
                <a:gd name="T1" fmla="*/ 3 h 43"/>
                <a:gd name="T2" fmla="*/ 28 w 32"/>
                <a:gd name="T3" fmla="*/ 4 h 43"/>
                <a:gd name="T4" fmla="*/ 29 w 32"/>
                <a:gd name="T5" fmla="*/ 16 h 43"/>
                <a:gd name="T6" fmla="*/ 19 w 32"/>
                <a:gd name="T7" fmla="*/ 20 h 43"/>
                <a:gd name="T8" fmla="*/ 10 w 32"/>
                <a:gd name="T9" fmla="*/ 24 h 43"/>
                <a:gd name="T10" fmla="*/ 10 w 32"/>
                <a:gd name="T11" fmla="*/ 29 h 43"/>
                <a:gd name="T12" fmla="*/ 14 w 32"/>
                <a:gd name="T13" fmla="*/ 33 h 43"/>
                <a:gd name="T14" fmla="*/ 16 w 32"/>
                <a:gd name="T15" fmla="*/ 40 h 43"/>
                <a:gd name="T16" fmla="*/ 6 w 32"/>
                <a:gd name="T17" fmla="*/ 41 h 43"/>
                <a:gd name="T18" fmla="*/ 1 w 32"/>
                <a:gd name="T19" fmla="*/ 36 h 43"/>
                <a:gd name="T20" fmla="*/ 3 w 32"/>
                <a:gd name="T21" fmla="*/ 25 h 43"/>
                <a:gd name="T22" fmla="*/ 12 w 32"/>
                <a:gd name="T23" fmla="*/ 18 h 43"/>
                <a:gd name="T24" fmla="*/ 18 w 32"/>
                <a:gd name="T25" fmla="*/ 12 h 43"/>
                <a:gd name="T26" fmla="*/ 22 w 32"/>
                <a:gd name="T27" fmla="*/ 3 h 43"/>
                <a:gd name="T28" fmla="*/ 25 w 32"/>
                <a:gd name="T29" fmla="*/ 2 h 43"/>
                <a:gd name="T30" fmla="*/ 28 w 32"/>
                <a:gd name="T31" fmla="*/ 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" h="43">
                  <a:moveTo>
                    <a:pt x="28" y="3"/>
                  </a:moveTo>
                  <a:cubicBezTo>
                    <a:pt x="28" y="3"/>
                    <a:pt x="28" y="3"/>
                    <a:pt x="28" y="4"/>
                  </a:cubicBezTo>
                  <a:cubicBezTo>
                    <a:pt x="29" y="7"/>
                    <a:pt x="32" y="13"/>
                    <a:pt x="29" y="16"/>
                  </a:cubicBezTo>
                  <a:cubicBezTo>
                    <a:pt x="24" y="19"/>
                    <a:pt x="24" y="20"/>
                    <a:pt x="19" y="20"/>
                  </a:cubicBezTo>
                  <a:cubicBezTo>
                    <a:pt x="15" y="21"/>
                    <a:pt x="11" y="22"/>
                    <a:pt x="10" y="24"/>
                  </a:cubicBezTo>
                  <a:cubicBezTo>
                    <a:pt x="9" y="27"/>
                    <a:pt x="9" y="28"/>
                    <a:pt x="10" y="29"/>
                  </a:cubicBezTo>
                  <a:cubicBezTo>
                    <a:pt x="11" y="31"/>
                    <a:pt x="13" y="30"/>
                    <a:pt x="14" y="33"/>
                  </a:cubicBezTo>
                  <a:cubicBezTo>
                    <a:pt x="15" y="35"/>
                    <a:pt x="18" y="39"/>
                    <a:pt x="16" y="40"/>
                  </a:cubicBezTo>
                  <a:cubicBezTo>
                    <a:pt x="13" y="41"/>
                    <a:pt x="7" y="43"/>
                    <a:pt x="6" y="41"/>
                  </a:cubicBezTo>
                  <a:cubicBezTo>
                    <a:pt x="5" y="39"/>
                    <a:pt x="2" y="38"/>
                    <a:pt x="1" y="36"/>
                  </a:cubicBezTo>
                  <a:cubicBezTo>
                    <a:pt x="0" y="34"/>
                    <a:pt x="1" y="27"/>
                    <a:pt x="3" y="25"/>
                  </a:cubicBezTo>
                  <a:cubicBezTo>
                    <a:pt x="5" y="23"/>
                    <a:pt x="10" y="18"/>
                    <a:pt x="12" y="18"/>
                  </a:cubicBezTo>
                  <a:cubicBezTo>
                    <a:pt x="13" y="17"/>
                    <a:pt x="17" y="15"/>
                    <a:pt x="18" y="12"/>
                  </a:cubicBezTo>
                  <a:cubicBezTo>
                    <a:pt x="20" y="9"/>
                    <a:pt x="21" y="5"/>
                    <a:pt x="22" y="3"/>
                  </a:cubicBezTo>
                  <a:cubicBezTo>
                    <a:pt x="23" y="2"/>
                    <a:pt x="23" y="0"/>
                    <a:pt x="25" y="2"/>
                  </a:cubicBezTo>
                  <a:cubicBezTo>
                    <a:pt x="28" y="3"/>
                    <a:pt x="28" y="3"/>
                    <a:pt x="28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4870451" y="5854700"/>
              <a:ext cx="4763" cy="3175"/>
            </a:xfrm>
            <a:prstGeom prst="rect">
              <a:avLst/>
            </a:pr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4867276" y="5729288"/>
              <a:ext cx="12700" cy="7938"/>
            </a:xfrm>
            <a:custGeom>
              <a:avLst/>
              <a:gdLst>
                <a:gd name="T0" fmla="*/ 3 w 8"/>
                <a:gd name="T1" fmla="*/ 2 h 5"/>
                <a:gd name="T2" fmla="*/ 0 w 8"/>
                <a:gd name="T3" fmla="*/ 5 h 5"/>
                <a:gd name="T4" fmla="*/ 5 w 8"/>
                <a:gd name="T5" fmla="*/ 5 h 5"/>
                <a:gd name="T6" fmla="*/ 8 w 8"/>
                <a:gd name="T7" fmla="*/ 1 h 5"/>
                <a:gd name="T8" fmla="*/ 6 w 8"/>
                <a:gd name="T9" fmla="*/ 0 h 5"/>
                <a:gd name="T10" fmla="*/ 3 w 8"/>
                <a:gd name="T1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5">
                  <a:moveTo>
                    <a:pt x="3" y="2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4884738" y="5805488"/>
              <a:ext cx="11113" cy="7938"/>
            </a:xfrm>
            <a:custGeom>
              <a:avLst/>
              <a:gdLst>
                <a:gd name="T0" fmla="*/ 0 w 7"/>
                <a:gd name="T1" fmla="*/ 2 h 5"/>
                <a:gd name="T2" fmla="*/ 0 w 7"/>
                <a:gd name="T3" fmla="*/ 3 h 5"/>
                <a:gd name="T4" fmla="*/ 5 w 7"/>
                <a:gd name="T5" fmla="*/ 5 h 5"/>
                <a:gd name="T6" fmla="*/ 7 w 7"/>
                <a:gd name="T7" fmla="*/ 3 h 5"/>
                <a:gd name="T8" fmla="*/ 7 w 7"/>
                <a:gd name="T9" fmla="*/ 0 h 5"/>
                <a:gd name="T10" fmla="*/ 0 w 7"/>
                <a:gd name="T11" fmla="*/ 0 h 5"/>
                <a:gd name="T12" fmla="*/ 0 w 7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">
                  <a:moveTo>
                    <a:pt x="0" y="2"/>
                  </a:moveTo>
                  <a:lnTo>
                    <a:pt x="0" y="3"/>
                  </a:lnTo>
                  <a:lnTo>
                    <a:pt x="5" y="5"/>
                  </a:lnTo>
                  <a:lnTo>
                    <a:pt x="7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4924426" y="5829300"/>
              <a:ext cx="6350" cy="4763"/>
            </a:xfrm>
            <a:custGeom>
              <a:avLst/>
              <a:gdLst>
                <a:gd name="T0" fmla="*/ 0 w 4"/>
                <a:gd name="T1" fmla="*/ 0 h 3"/>
                <a:gd name="T2" fmla="*/ 4 w 4"/>
                <a:gd name="T3" fmla="*/ 3 h 3"/>
                <a:gd name="T4" fmla="*/ 0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4924426" y="5829300"/>
              <a:ext cx="6350" cy="476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4911726" y="5811838"/>
              <a:ext cx="9525" cy="4763"/>
            </a:xfrm>
            <a:custGeom>
              <a:avLst/>
              <a:gdLst>
                <a:gd name="T0" fmla="*/ 0 w 6"/>
                <a:gd name="T1" fmla="*/ 2 h 3"/>
                <a:gd name="T2" fmla="*/ 6 w 6"/>
                <a:gd name="T3" fmla="*/ 0 h 3"/>
                <a:gd name="T4" fmla="*/ 4 w 6"/>
                <a:gd name="T5" fmla="*/ 3 h 3"/>
                <a:gd name="T6" fmla="*/ 0 w 6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3">
                  <a:moveTo>
                    <a:pt x="0" y="2"/>
                  </a:moveTo>
                  <a:lnTo>
                    <a:pt x="6" y="0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4903788" y="5988050"/>
              <a:ext cx="6350" cy="7938"/>
            </a:xfrm>
            <a:custGeom>
              <a:avLst/>
              <a:gdLst>
                <a:gd name="T0" fmla="*/ 2 w 4"/>
                <a:gd name="T1" fmla="*/ 0 h 5"/>
                <a:gd name="T2" fmla="*/ 0 w 4"/>
                <a:gd name="T3" fmla="*/ 2 h 5"/>
                <a:gd name="T4" fmla="*/ 1 w 4"/>
                <a:gd name="T5" fmla="*/ 5 h 5"/>
                <a:gd name="T6" fmla="*/ 3 w 4"/>
                <a:gd name="T7" fmla="*/ 4 h 5"/>
                <a:gd name="T8" fmla="*/ 4 w 4"/>
                <a:gd name="T9" fmla="*/ 0 h 5"/>
                <a:gd name="T10" fmla="*/ 2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lnTo>
                    <a:pt x="0" y="2"/>
                  </a:lnTo>
                  <a:lnTo>
                    <a:pt x="1" y="5"/>
                  </a:lnTo>
                  <a:lnTo>
                    <a:pt x="3" y="4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4894263" y="6049963"/>
              <a:ext cx="17463" cy="15875"/>
            </a:xfrm>
            <a:custGeom>
              <a:avLst/>
              <a:gdLst>
                <a:gd name="T0" fmla="*/ 7 w 11"/>
                <a:gd name="T1" fmla="*/ 0 h 10"/>
                <a:gd name="T2" fmla="*/ 3 w 11"/>
                <a:gd name="T3" fmla="*/ 2 h 10"/>
                <a:gd name="T4" fmla="*/ 0 w 11"/>
                <a:gd name="T5" fmla="*/ 6 h 10"/>
                <a:gd name="T6" fmla="*/ 3 w 11"/>
                <a:gd name="T7" fmla="*/ 10 h 10"/>
                <a:gd name="T8" fmla="*/ 8 w 11"/>
                <a:gd name="T9" fmla="*/ 6 h 10"/>
                <a:gd name="T10" fmla="*/ 11 w 11"/>
                <a:gd name="T11" fmla="*/ 2 h 10"/>
                <a:gd name="T12" fmla="*/ 8 w 11"/>
                <a:gd name="T13" fmla="*/ 0 h 10"/>
                <a:gd name="T14" fmla="*/ 7 w 11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0">
                  <a:moveTo>
                    <a:pt x="7" y="0"/>
                  </a:moveTo>
                  <a:lnTo>
                    <a:pt x="3" y="2"/>
                  </a:lnTo>
                  <a:lnTo>
                    <a:pt x="0" y="6"/>
                  </a:lnTo>
                  <a:lnTo>
                    <a:pt x="3" y="10"/>
                  </a:lnTo>
                  <a:lnTo>
                    <a:pt x="8" y="6"/>
                  </a:lnTo>
                  <a:lnTo>
                    <a:pt x="11" y="2"/>
                  </a:lnTo>
                  <a:lnTo>
                    <a:pt x="8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4867276" y="6069013"/>
              <a:ext cx="15875" cy="26988"/>
            </a:xfrm>
            <a:custGeom>
              <a:avLst/>
              <a:gdLst>
                <a:gd name="T0" fmla="*/ 8 w 10"/>
                <a:gd name="T1" fmla="*/ 0 h 17"/>
                <a:gd name="T2" fmla="*/ 5 w 10"/>
                <a:gd name="T3" fmla="*/ 4 h 17"/>
                <a:gd name="T4" fmla="*/ 1 w 10"/>
                <a:gd name="T5" fmla="*/ 8 h 17"/>
                <a:gd name="T6" fmla="*/ 0 w 10"/>
                <a:gd name="T7" fmla="*/ 13 h 17"/>
                <a:gd name="T8" fmla="*/ 0 w 10"/>
                <a:gd name="T9" fmla="*/ 16 h 17"/>
                <a:gd name="T10" fmla="*/ 2 w 10"/>
                <a:gd name="T11" fmla="*/ 17 h 17"/>
                <a:gd name="T12" fmla="*/ 5 w 10"/>
                <a:gd name="T13" fmla="*/ 16 h 17"/>
                <a:gd name="T14" fmla="*/ 7 w 10"/>
                <a:gd name="T15" fmla="*/ 10 h 17"/>
                <a:gd name="T16" fmla="*/ 8 w 10"/>
                <a:gd name="T17" fmla="*/ 8 h 17"/>
                <a:gd name="T18" fmla="*/ 10 w 10"/>
                <a:gd name="T19" fmla="*/ 4 h 17"/>
                <a:gd name="T20" fmla="*/ 10 w 10"/>
                <a:gd name="T21" fmla="*/ 2 h 17"/>
                <a:gd name="T22" fmla="*/ 8 w 10"/>
                <a:gd name="T2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17">
                  <a:moveTo>
                    <a:pt x="8" y="0"/>
                  </a:moveTo>
                  <a:lnTo>
                    <a:pt x="5" y="4"/>
                  </a:lnTo>
                  <a:lnTo>
                    <a:pt x="1" y="8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2" y="17"/>
                  </a:lnTo>
                  <a:lnTo>
                    <a:pt x="5" y="16"/>
                  </a:lnTo>
                  <a:lnTo>
                    <a:pt x="7" y="10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4826001" y="6103938"/>
              <a:ext cx="36513" cy="52388"/>
            </a:xfrm>
            <a:custGeom>
              <a:avLst/>
              <a:gdLst>
                <a:gd name="T0" fmla="*/ 0 w 23"/>
                <a:gd name="T1" fmla="*/ 0 h 33"/>
                <a:gd name="T2" fmla="*/ 0 w 23"/>
                <a:gd name="T3" fmla="*/ 2 h 33"/>
                <a:gd name="T4" fmla="*/ 3 w 23"/>
                <a:gd name="T5" fmla="*/ 6 h 33"/>
                <a:gd name="T6" fmla="*/ 4 w 23"/>
                <a:gd name="T7" fmla="*/ 12 h 33"/>
                <a:gd name="T8" fmla="*/ 7 w 23"/>
                <a:gd name="T9" fmla="*/ 14 h 33"/>
                <a:gd name="T10" fmla="*/ 12 w 23"/>
                <a:gd name="T11" fmla="*/ 20 h 33"/>
                <a:gd name="T12" fmla="*/ 17 w 23"/>
                <a:gd name="T13" fmla="*/ 25 h 33"/>
                <a:gd name="T14" fmla="*/ 21 w 23"/>
                <a:gd name="T15" fmla="*/ 32 h 33"/>
                <a:gd name="T16" fmla="*/ 23 w 23"/>
                <a:gd name="T17" fmla="*/ 33 h 33"/>
                <a:gd name="T18" fmla="*/ 23 w 23"/>
                <a:gd name="T19" fmla="*/ 27 h 33"/>
                <a:gd name="T20" fmla="*/ 22 w 23"/>
                <a:gd name="T21" fmla="*/ 20 h 33"/>
                <a:gd name="T22" fmla="*/ 19 w 23"/>
                <a:gd name="T23" fmla="*/ 16 h 33"/>
                <a:gd name="T24" fmla="*/ 15 w 23"/>
                <a:gd name="T25" fmla="*/ 12 h 33"/>
                <a:gd name="T26" fmla="*/ 11 w 23"/>
                <a:gd name="T27" fmla="*/ 7 h 33"/>
                <a:gd name="T28" fmla="*/ 11 w 23"/>
                <a:gd name="T29" fmla="*/ 5 h 33"/>
                <a:gd name="T30" fmla="*/ 8 w 23"/>
                <a:gd name="T31" fmla="*/ 2 h 33"/>
                <a:gd name="T32" fmla="*/ 6 w 23"/>
                <a:gd name="T33" fmla="*/ 1 h 33"/>
                <a:gd name="T34" fmla="*/ 0 w 23"/>
                <a:gd name="T3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" h="33">
                  <a:moveTo>
                    <a:pt x="0" y="0"/>
                  </a:moveTo>
                  <a:lnTo>
                    <a:pt x="0" y="2"/>
                  </a:lnTo>
                  <a:lnTo>
                    <a:pt x="3" y="6"/>
                  </a:lnTo>
                  <a:lnTo>
                    <a:pt x="4" y="12"/>
                  </a:lnTo>
                  <a:lnTo>
                    <a:pt x="7" y="14"/>
                  </a:lnTo>
                  <a:lnTo>
                    <a:pt x="12" y="20"/>
                  </a:lnTo>
                  <a:lnTo>
                    <a:pt x="17" y="25"/>
                  </a:lnTo>
                  <a:lnTo>
                    <a:pt x="21" y="32"/>
                  </a:lnTo>
                  <a:lnTo>
                    <a:pt x="23" y="33"/>
                  </a:lnTo>
                  <a:lnTo>
                    <a:pt x="23" y="27"/>
                  </a:lnTo>
                  <a:lnTo>
                    <a:pt x="22" y="20"/>
                  </a:lnTo>
                  <a:lnTo>
                    <a:pt x="19" y="16"/>
                  </a:lnTo>
                  <a:lnTo>
                    <a:pt x="15" y="12"/>
                  </a:lnTo>
                  <a:lnTo>
                    <a:pt x="11" y="7"/>
                  </a:lnTo>
                  <a:lnTo>
                    <a:pt x="11" y="5"/>
                  </a:lnTo>
                  <a:lnTo>
                    <a:pt x="8" y="2"/>
                  </a:lnTo>
                  <a:lnTo>
                    <a:pt x="6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4822826" y="6142038"/>
              <a:ext cx="22225" cy="12700"/>
            </a:xfrm>
            <a:custGeom>
              <a:avLst/>
              <a:gdLst>
                <a:gd name="T0" fmla="*/ 5 w 14"/>
                <a:gd name="T1" fmla="*/ 0 h 8"/>
                <a:gd name="T2" fmla="*/ 12 w 14"/>
                <a:gd name="T3" fmla="*/ 0 h 8"/>
                <a:gd name="T4" fmla="*/ 14 w 14"/>
                <a:gd name="T5" fmla="*/ 1 h 8"/>
                <a:gd name="T6" fmla="*/ 14 w 14"/>
                <a:gd name="T7" fmla="*/ 6 h 8"/>
                <a:gd name="T8" fmla="*/ 13 w 14"/>
                <a:gd name="T9" fmla="*/ 7 h 8"/>
                <a:gd name="T10" fmla="*/ 7 w 14"/>
                <a:gd name="T11" fmla="*/ 8 h 8"/>
                <a:gd name="T12" fmla="*/ 1 w 14"/>
                <a:gd name="T13" fmla="*/ 8 h 8"/>
                <a:gd name="T14" fmla="*/ 0 w 14"/>
                <a:gd name="T15" fmla="*/ 4 h 8"/>
                <a:gd name="T16" fmla="*/ 4 w 14"/>
                <a:gd name="T17" fmla="*/ 3 h 8"/>
                <a:gd name="T18" fmla="*/ 6 w 14"/>
                <a:gd name="T19" fmla="*/ 0 h 8"/>
                <a:gd name="T20" fmla="*/ 5 w 14"/>
                <a:gd name="T2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8">
                  <a:moveTo>
                    <a:pt x="5" y="0"/>
                  </a:moveTo>
                  <a:lnTo>
                    <a:pt x="12" y="0"/>
                  </a:lnTo>
                  <a:lnTo>
                    <a:pt x="14" y="1"/>
                  </a:lnTo>
                  <a:lnTo>
                    <a:pt x="14" y="6"/>
                  </a:lnTo>
                  <a:lnTo>
                    <a:pt x="13" y="7"/>
                  </a:lnTo>
                  <a:lnTo>
                    <a:pt x="7" y="8"/>
                  </a:lnTo>
                  <a:lnTo>
                    <a:pt x="1" y="8"/>
                  </a:lnTo>
                  <a:lnTo>
                    <a:pt x="0" y="4"/>
                  </a:lnTo>
                  <a:lnTo>
                    <a:pt x="4" y="3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875213" y="6134100"/>
              <a:ext cx="30163" cy="12700"/>
            </a:xfrm>
            <a:custGeom>
              <a:avLst/>
              <a:gdLst>
                <a:gd name="T0" fmla="*/ 0 w 19"/>
                <a:gd name="T1" fmla="*/ 4 h 8"/>
                <a:gd name="T2" fmla="*/ 0 w 19"/>
                <a:gd name="T3" fmla="*/ 6 h 8"/>
                <a:gd name="T4" fmla="*/ 4 w 19"/>
                <a:gd name="T5" fmla="*/ 8 h 8"/>
                <a:gd name="T6" fmla="*/ 9 w 19"/>
                <a:gd name="T7" fmla="*/ 8 h 8"/>
                <a:gd name="T8" fmla="*/ 13 w 19"/>
                <a:gd name="T9" fmla="*/ 8 h 8"/>
                <a:gd name="T10" fmla="*/ 18 w 19"/>
                <a:gd name="T11" fmla="*/ 8 h 8"/>
                <a:gd name="T12" fmla="*/ 19 w 19"/>
                <a:gd name="T13" fmla="*/ 4 h 8"/>
                <a:gd name="T14" fmla="*/ 19 w 19"/>
                <a:gd name="T15" fmla="*/ 0 h 8"/>
                <a:gd name="T16" fmla="*/ 15 w 19"/>
                <a:gd name="T17" fmla="*/ 0 h 8"/>
                <a:gd name="T18" fmla="*/ 15 w 19"/>
                <a:gd name="T19" fmla="*/ 3 h 8"/>
                <a:gd name="T20" fmla="*/ 11 w 19"/>
                <a:gd name="T21" fmla="*/ 4 h 8"/>
                <a:gd name="T22" fmla="*/ 6 w 19"/>
                <a:gd name="T23" fmla="*/ 4 h 8"/>
                <a:gd name="T24" fmla="*/ 6 w 19"/>
                <a:gd name="T25" fmla="*/ 3 h 8"/>
                <a:gd name="T26" fmla="*/ 0 w 19"/>
                <a:gd name="T2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8">
                  <a:moveTo>
                    <a:pt x="0" y="4"/>
                  </a:moveTo>
                  <a:lnTo>
                    <a:pt x="0" y="6"/>
                  </a:lnTo>
                  <a:lnTo>
                    <a:pt x="4" y="8"/>
                  </a:lnTo>
                  <a:lnTo>
                    <a:pt x="9" y="8"/>
                  </a:lnTo>
                  <a:lnTo>
                    <a:pt x="13" y="8"/>
                  </a:lnTo>
                  <a:lnTo>
                    <a:pt x="18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5" y="3"/>
                  </a:lnTo>
                  <a:lnTo>
                    <a:pt x="11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857751" y="6105525"/>
              <a:ext cx="9525" cy="17463"/>
            </a:xfrm>
            <a:custGeom>
              <a:avLst/>
              <a:gdLst>
                <a:gd name="T0" fmla="*/ 0 w 6"/>
                <a:gd name="T1" fmla="*/ 0 h 11"/>
                <a:gd name="T2" fmla="*/ 0 w 6"/>
                <a:gd name="T3" fmla="*/ 0 h 11"/>
                <a:gd name="T4" fmla="*/ 1 w 6"/>
                <a:gd name="T5" fmla="*/ 4 h 11"/>
                <a:gd name="T6" fmla="*/ 4 w 6"/>
                <a:gd name="T7" fmla="*/ 6 h 11"/>
                <a:gd name="T8" fmla="*/ 6 w 6"/>
                <a:gd name="T9" fmla="*/ 11 h 11"/>
                <a:gd name="T10" fmla="*/ 6 w 6"/>
                <a:gd name="T11" fmla="*/ 0 h 11"/>
                <a:gd name="T12" fmla="*/ 0 w 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1">
                  <a:moveTo>
                    <a:pt x="0" y="0"/>
                  </a:moveTo>
                  <a:lnTo>
                    <a:pt x="0" y="0"/>
                  </a:lnTo>
                  <a:lnTo>
                    <a:pt x="1" y="4"/>
                  </a:lnTo>
                  <a:lnTo>
                    <a:pt x="4" y="6"/>
                  </a:lnTo>
                  <a:lnTo>
                    <a:pt x="6" y="11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4870451" y="6108700"/>
              <a:ext cx="12700" cy="15875"/>
            </a:xfrm>
            <a:custGeom>
              <a:avLst/>
              <a:gdLst>
                <a:gd name="T0" fmla="*/ 0 w 8"/>
                <a:gd name="T1" fmla="*/ 1 h 10"/>
                <a:gd name="T2" fmla="*/ 2 w 8"/>
                <a:gd name="T3" fmla="*/ 5 h 10"/>
                <a:gd name="T4" fmla="*/ 4 w 8"/>
                <a:gd name="T5" fmla="*/ 10 h 10"/>
                <a:gd name="T6" fmla="*/ 8 w 8"/>
                <a:gd name="T7" fmla="*/ 7 h 10"/>
                <a:gd name="T8" fmla="*/ 8 w 8"/>
                <a:gd name="T9" fmla="*/ 5 h 10"/>
                <a:gd name="T10" fmla="*/ 2 w 8"/>
                <a:gd name="T11" fmla="*/ 0 h 10"/>
                <a:gd name="T12" fmla="*/ 0 w 8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0">
                  <a:moveTo>
                    <a:pt x="0" y="1"/>
                  </a:moveTo>
                  <a:lnTo>
                    <a:pt x="2" y="5"/>
                  </a:lnTo>
                  <a:lnTo>
                    <a:pt x="4" y="10"/>
                  </a:lnTo>
                  <a:lnTo>
                    <a:pt x="8" y="7"/>
                  </a:lnTo>
                  <a:lnTo>
                    <a:pt x="8" y="5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87913" y="6111875"/>
              <a:ext cx="14288" cy="12700"/>
            </a:xfrm>
            <a:custGeom>
              <a:avLst/>
              <a:gdLst>
                <a:gd name="T0" fmla="*/ 0 w 9"/>
                <a:gd name="T1" fmla="*/ 1 h 8"/>
                <a:gd name="T2" fmla="*/ 4 w 9"/>
                <a:gd name="T3" fmla="*/ 8 h 8"/>
                <a:gd name="T4" fmla="*/ 9 w 9"/>
                <a:gd name="T5" fmla="*/ 5 h 8"/>
                <a:gd name="T6" fmla="*/ 7 w 9"/>
                <a:gd name="T7" fmla="*/ 2 h 8"/>
                <a:gd name="T8" fmla="*/ 3 w 9"/>
                <a:gd name="T9" fmla="*/ 0 h 8"/>
                <a:gd name="T10" fmla="*/ 0 w 9"/>
                <a:gd name="T1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8">
                  <a:moveTo>
                    <a:pt x="0" y="1"/>
                  </a:moveTo>
                  <a:lnTo>
                    <a:pt x="4" y="8"/>
                  </a:lnTo>
                  <a:lnTo>
                    <a:pt x="9" y="5"/>
                  </a:lnTo>
                  <a:lnTo>
                    <a:pt x="7" y="2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854576" y="6083300"/>
              <a:ext cx="9525" cy="12700"/>
            </a:xfrm>
            <a:custGeom>
              <a:avLst/>
              <a:gdLst>
                <a:gd name="T0" fmla="*/ 1 w 6"/>
                <a:gd name="T1" fmla="*/ 1 h 8"/>
                <a:gd name="T2" fmla="*/ 5 w 6"/>
                <a:gd name="T3" fmla="*/ 0 h 8"/>
                <a:gd name="T4" fmla="*/ 6 w 6"/>
                <a:gd name="T5" fmla="*/ 7 h 8"/>
                <a:gd name="T6" fmla="*/ 4 w 6"/>
                <a:gd name="T7" fmla="*/ 8 h 8"/>
                <a:gd name="T8" fmla="*/ 0 w 6"/>
                <a:gd name="T9" fmla="*/ 5 h 8"/>
                <a:gd name="T10" fmla="*/ 1 w 6"/>
                <a:gd name="T1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1" y="1"/>
                  </a:moveTo>
                  <a:lnTo>
                    <a:pt x="5" y="0"/>
                  </a:lnTo>
                  <a:lnTo>
                    <a:pt x="6" y="7"/>
                  </a:lnTo>
                  <a:lnTo>
                    <a:pt x="4" y="8"/>
                  </a:lnTo>
                  <a:lnTo>
                    <a:pt x="0" y="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4848226" y="6065838"/>
              <a:ext cx="6350" cy="6350"/>
            </a:xfrm>
            <a:custGeom>
              <a:avLst/>
              <a:gdLst>
                <a:gd name="T0" fmla="*/ 1 w 4"/>
                <a:gd name="T1" fmla="*/ 0 h 4"/>
                <a:gd name="T2" fmla="*/ 4 w 4"/>
                <a:gd name="T3" fmla="*/ 1 h 4"/>
                <a:gd name="T4" fmla="*/ 3 w 4"/>
                <a:gd name="T5" fmla="*/ 4 h 4"/>
                <a:gd name="T6" fmla="*/ 0 w 4"/>
                <a:gd name="T7" fmla="*/ 2 h 4"/>
                <a:gd name="T8" fmla="*/ 1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lnTo>
                    <a:pt x="4" y="1"/>
                  </a:lnTo>
                  <a:lnTo>
                    <a:pt x="3" y="4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4910138" y="6094413"/>
              <a:ext cx="17463" cy="19050"/>
            </a:xfrm>
            <a:custGeom>
              <a:avLst/>
              <a:gdLst>
                <a:gd name="T0" fmla="*/ 3 w 11"/>
                <a:gd name="T1" fmla="*/ 0 h 12"/>
                <a:gd name="T2" fmla="*/ 3 w 11"/>
                <a:gd name="T3" fmla="*/ 4 h 12"/>
                <a:gd name="T4" fmla="*/ 0 w 11"/>
                <a:gd name="T5" fmla="*/ 8 h 12"/>
                <a:gd name="T6" fmla="*/ 1 w 11"/>
                <a:gd name="T7" fmla="*/ 12 h 12"/>
                <a:gd name="T8" fmla="*/ 5 w 11"/>
                <a:gd name="T9" fmla="*/ 10 h 12"/>
                <a:gd name="T10" fmla="*/ 7 w 11"/>
                <a:gd name="T11" fmla="*/ 8 h 12"/>
                <a:gd name="T12" fmla="*/ 10 w 11"/>
                <a:gd name="T13" fmla="*/ 10 h 12"/>
                <a:gd name="T14" fmla="*/ 11 w 11"/>
                <a:gd name="T15" fmla="*/ 5 h 12"/>
                <a:gd name="T16" fmla="*/ 7 w 11"/>
                <a:gd name="T17" fmla="*/ 2 h 12"/>
                <a:gd name="T18" fmla="*/ 3 w 11"/>
                <a:gd name="T1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2">
                  <a:moveTo>
                    <a:pt x="3" y="0"/>
                  </a:moveTo>
                  <a:lnTo>
                    <a:pt x="3" y="4"/>
                  </a:lnTo>
                  <a:lnTo>
                    <a:pt x="0" y="8"/>
                  </a:lnTo>
                  <a:lnTo>
                    <a:pt x="1" y="12"/>
                  </a:lnTo>
                  <a:lnTo>
                    <a:pt x="5" y="10"/>
                  </a:lnTo>
                  <a:lnTo>
                    <a:pt x="7" y="8"/>
                  </a:lnTo>
                  <a:lnTo>
                    <a:pt x="10" y="10"/>
                  </a:lnTo>
                  <a:lnTo>
                    <a:pt x="11" y="5"/>
                  </a:lnTo>
                  <a:lnTo>
                    <a:pt x="7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4914901" y="6069013"/>
              <a:ext cx="28575" cy="9525"/>
            </a:xfrm>
            <a:custGeom>
              <a:avLst/>
              <a:gdLst>
                <a:gd name="T0" fmla="*/ 0 w 18"/>
                <a:gd name="T1" fmla="*/ 1 h 6"/>
                <a:gd name="T2" fmla="*/ 3 w 18"/>
                <a:gd name="T3" fmla="*/ 4 h 6"/>
                <a:gd name="T4" fmla="*/ 10 w 18"/>
                <a:gd name="T5" fmla="*/ 6 h 6"/>
                <a:gd name="T6" fmla="*/ 18 w 18"/>
                <a:gd name="T7" fmla="*/ 3 h 6"/>
                <a:gd name="T8" fmla="*/ 18 w 18"/>
                <a:gd name="T9" fmla="*/ 0 h 6"/>
                <a:gd name="T10" fmla="*/ 0 w 18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6">
                  <a:moveTo>
                    <a:pt x="0" y="1"/>
                  </a:moveTo>
                  <a:lnTo>
                    <a:pt x="3" y="4"/>
                  </a:lnTo>
                  <a:lnTo>
                    <a:pt x="10" y="6"/>
                  </a:lnTo>
                  <a:lnTo>
                    <a:pt x="18" y="3"/>
                  </a:lnTo>
                  <a:lnTo>
                    <a:pt x="18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4876801" y="6154738"/>
              <a:ext cx="9525" cy="6350"/>
            </a:xfrm>
            <a:custGeom>
              <a:avLst/>
              <a:gdLst>
                <a:gd name="T0" fmla="*/ 2 w 6"/>
                <a:gd name="T1" fmla="*/ 0 h 4"/>
                <a:gd name="T2" fmla="*/ 0 w 6"/>
                <a:gd name="T3" fmla="*/ 1 h 4"/>
                <a:gd name="T4" fmla="*/ 1 w 6"/>
                <a:gd name="T5" fmla="*/ 4 h 4"/>
                <a:gd name="T6" fmla="*/ 6 w 6"/>
                <a:gd name="T7" fmla="*/ 2 h 4"/>
                <a:gd name="T8" fmla="*/ 6 w 6"/>
                <a:gd name="T9" fmla="*/ 0 h 4"/>
                <a:gd name="T10" fmla="*/ 2 w 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0" y="1"/>
                  </a:lnTo>
                  <a:lnTo>
                    <a:pt x="1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4862513" y="6157913"/>
              <a:ext cx="6350" cy="12700"/>
            </a:xfrm>
            <a:custGeom>
              <a:avLst/>
              <a:gdLst>
                <a:gd name="T0" fmla="*/ 1 w 4"/>
                <a:gd name="T1" fmla="*/ 3 h 8"/>
                <a:gd name="T2" fmla="*/ 0 w 4"/>
                <a:gd name="T3" fmla="*/ 5 h 8"/>
                <a:gd name="T4" fmla="*/ 4 w 4"/>
                <a:gd name="T5" fmla="*/ 8 h 8"/>
                <a:gd name="T6" fmla="*/ 4 w 4"/>
                <a:gd name="T7" fmla="*/ 0 h 8"/>
                <a:gd name="T8" fmla="*/ 1 w 4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8">
                  <a:moveTo>
                    <a:pt x="1" y="3"/>
                  </a:moveTo>
                  <a:lnTo>
                    <a:pt x="0" y="5"/>
                  </a:lnTo>
                  <a:lnTo>
                    <a:pt x="4" y="8"/>
                  </a:lnTo>
                  <a:lnTo>
                    <a:pt x="4" y="0"/>
                  </a:lnTo>
                  <a:lnTo>
                    <a:pt x="1" y="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4829176" y="6181725"/>
              <a:ext cx="23813" cy="12700"/>
            </a:xfrm>
            <a:custGeom>
              <a:avLst/>
              <a:gdLst>
                <a:gd name="T0" fmla="*/ 1 w 15"/>
                <a:gd name="T1" fmla="*/ 1 h 8"/>
                <a:gd name="T2" fmla="*/ 13 w 15"/>
                <a:gd name="T3" fmla="*/ 0 h 8"/>
                <a:gd name="T4" fmla="*/ 15 w 15"/>
                <a:gd name="T5" fmla="*/ 3 h 8"/>
                <a:gd name="T6" fmla="*/ 10 w 15"/>
                <a:gd name="T7" fmla="*/ 4 h 8"/>
                <a:gd name="T8" fmla="*/ 10 w 15"/>
                <a:gd name="T9" fmla="*/ 8 h 8"/>
                <a:gd name="T10" fmla="*/ 6 w 15"/>
                <a:gd name="T11" fmla="*/ 8 h 8"/>
                <a:gd name="T12" fmla="*/ 5 w 15"/>
                <a:gd name="T13" fmla="*/ 5 h 8"/>
                <a:gd name="T14" fmla="*/ 0 w 15"/>
                <a:gd name="T15" fmla="*/ 4 h 8"/>
                <a:gd name="T16" fmla="*/ 1 w 15"/>
                <a:gd name="T17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8">
                  <a:moveTo>
                    <a:pt x="1" y="1"/>
                  </a:moveTo>
                  <a:lnTo>
                    <a:pt x="13" y="0"/>
                  </a:lnTo>
                  <a:lnTo>
                    <a:pt x="15" y="3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6" y="8"/>
                  </a:lnTo>
                  <a:lnTo>
                    <a:pt x="5" y="5"/>
                  </a:lnTo>
                  <a:lnTo>
                    <a:pt x="0" y="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4879976" y="6161088"/>
              <a:ext cx="52388" cy="123825"/>
            </a:xfrm>
            <a:custGeom>
              <a:avLst/>
              <a:gdLst>
                <a:gd name="T0" fmla="*/ 8 w 31"/>
                <a:gd name="T1" fmla="*/ 0 h 74"/>
                <a:gd name="T2" fmla="*/ 7 w 31"/>
                <a:gd name="T3" fmla="*/ 0 h 74"/>
                <a:gd name="T4" fmla="*/ 2 w 31"/>
                <a:gd name="T5" fmla="*/ 5 h 74"/>
                <a:gd name="T6" fmla="*/ 3 w 31"/>
                <a:gd name="T7" fmla="*/ 11 h 74"/>
                <a:gd name="T8" fmla="*/ 9 w 31"/>
                <a:gd name="T9" fmla="*/ 13 h 74"/>
                <a:gd name="T10" fmla="*/ 10 w 31"/>
                <a:gd name="T11" fmla="*/ 26 h 74"/>
                <a:gd name="T12" fmla="*/ 5 w 31"/>
                <a:gd name="T13" fmla="*/ 22 h 74"/>
                <a:gd name="T14" fmla="*/ 2 w 31"/>
                <a:gd name="T15" fmla="*/ 21 h 74"/>
                <a:gd name="T16" fmla="*/ 4 w 31"/>
                <a:gd name="T17" fmla="*/ 34 h 74"/>
                <a:gd name="T18" fmla="*/ 8 w 31"/>
                <a:gd name="T19" fmla="*/ 44 h 74"/>
                <a:gd name="T20" fmla="*/ 12 w 31"/>
                <a:gd name="T21" fmla="*/ 46 h 74"/>
                <a:gd name="T22" fmla="*/ 15 w 31"/>
                <a:gd name="T23" fmla="*/ 59 h 74"/>
                <a:gd name="T24" fmla="*/ 18 w 31"/>
                <a:gd name="T25" fmla="*/ 67 h 74"/>
                <a:gd name="T26" fmla="*/ 17 w 31"/>
                <a:gd name="T27" fmla="*/ 72 h 74"/>
                <a:gd name="T28" fmla="*/ 27 w 31"/>
                <a:gd name="T29" fmla="*/ 73 h 74"/>
                <a:gd name="T30" fmla="*/ 30 w 31"/>
                <a:gd name="T31" fmla="*/ 67 h 74"/>
                <a:gd name="T32" fmla="*/ 31 w 31"/>
                <a:gd name="T33" fmla="*/ 54 h 74"/>
                <a:gd name="T34" fmla="*/ 26 w 31"/>
                <a:gd name="T35" fmla="*/ 47 h 74"/>
                <a:gd name="T36" fmla="*/ 24 w 31"/>
                <a:gd name="T37" fmla="*/ 42 h 74"/>
                <a:gd name="T38" fmla="*/ 26 w 31"/>
                <a:gd name="T39" fmla="*/ 40 h 74"/>
                <a:gd name="T40" fmla="*/ 27 w 31"/>
                <a:gd name="T41" fmla="*/ 32 h 74"/>
                <a:gd name="T42" fmla="*/ 25 w 31"/>
                <a:gd name="T43" fmla="*/ 24 h 74"/>
                <a:gd name="T44" fmla="*/ 24 w 31"/>
                <a:gd name="T45" fmla="*/ 17 h 74"/>
                <a:gd name="T46" fmla="*/ 21 w 31"/>
                <a:gd name="T47" fmla="*/ 14 h 74"/>
                <a:gd name="T48" fmla="*/ 19 w 31"/>
                <a:gd name="T49" fmla="*/ 6 h 74"/>
                <a:gd name="T50" fmla="*/ 17 w 31"/>
                <a:gd name="T51" fmla="*/ 2 h 74"/>
                <a:gd name="T52" fmla="*/ 14 w 31"/>
                <a:gd name="T53" fmla="*/ 1 h 74"/>
                <a:gd name="T54" fmla="*/ 10 w 31"/>
                <a:gd name="T55" fmla="*/ 0 h 74"/>
                <a:gd name="T56" fmla="*/ 8 w 31"/>
                <a:gd name="T5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" h="74">
                  <a:moveTo>
                    <a:pt x="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0" y="11"/>
                    <a:pt x="3" y="11"/>
                  </a:cubicBezTo>
                  <a:cubicBezTo>
                    <a:pt x="5" y="11"/>
                    <a:pt x="9" y="10"/>
                    <a:pt x="9" y="13"/>
                  </a:cubicBezTo>
                  <a:cubicBezTo>
                    <a:pt x="9" y="16"/>
                    <a:pt x="12" y="25"/>
                    <a:pt x="10" y="26"/>
                  </a:cubicBezTo>
                  <a:cubicBezTo>
                    <a:pt x="7" y="28"/>
                    <a:pt x="5" y="22"/>
                    <a:pt x="5" y="22"/>
                  </a:cubicBezTo>
                  <a:cubicBezTo>
                    <a:pt x="4" y="21"/>
                    <a:pt x="2" y="21"/>
                    <a:pt x="2" y="21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4"/>
                    <a:pt x="11" y="40"/>
                    <a:pt x="12" y="46"/>
                  </a:cubicBezTo>
                  <a:cubicBezTo>
                    <a:pt x="13" y="53"/>
                    <a:pt x="15" y="58"/>
                    <a:pt x="15" y="59"/>
                  </a:cubicBezTo>
                  <a:cubicBezTo>
                    <a:pt x="15" y="59"/>
                    <a:pt x="18" y="67"/>
                    <a:pt x="18" y="67"/>
                  </a:cubicBezTo>
                  <a:cubicBezTo>
                    <a:pt x="18" y="67"/>
                    <a:pt x="16" y="69"/>
                    <a:pt x="17" y="72"/>
                  </a:cubicBezTo>
                  <a:cubicBezTo>
                    <a:pt x="18" y="74"/>
                    <a:pt x="27" y="73"/>
                    <a:pt x="27" y="73"/>
                  </a:cubicBezTo>
                  <a:cubicBezTo>
                    <a:pt x="27" y="73"/>
                    <a:pt x="30" y="70"/>
                    <a:pt x="30" y="67"/>
                  </a:cubicBezTo>
                  <a:cubicBezTo>
                    <a:pt x="30" y="64"/>
                    <a:pt x="31" y="54"/>
                    <a:pt x="31" y="54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4851401" y="6215063"/>
              <a:ext cx="33338" cy="55563"/>
            </a:xfrm>
            <a:custGeom>
              <a:avLst/>
              <a:gdLst>
                <a:gd name="T0" fmla="*/ 11 w 21"/>
                <a:gd name="T1" fmla="*/ 2 h 35"/>
                <a:gd name="T2" fmla="*/ 7 w 21"/>
                <a:gd name="T3" fmla="*/ 8 h 35"/>
                <a:gd name="T4" fmla="*/ 10 w 21"/>
                <a:gd name="T5" fmla="*/ 12 h 35"/>
                <a:gd name="T6" fmla="*/ 4 w 21"/>
                <a:gd name="T7" fmla="*/ 9 h 35"/>
                <a:gd name="T8" fmla="*/ 1 w 21"/>
                <a:gd name="T9" fmla="*/ 5 h 35"/>
                <a:gd name="T10" fmla="*/ 0 w 21"/>
                <a:gd name="T11" fmla="*/ 13 h 35"/>
                <a:gd name="T12" fmla="*/ 7 w 21"/>
                <a:gd name="T13" fmla="*/ 17 h 35"/>
                <a:gd name="T14" fmla="*/ 12 w 21"/>
                <a:gd name="T15" fmla="*/ 21 h 35"/>
                <a:gd name="T16" fmla="*/ 12 w 21"/>
                <a:gd name="T17" fmla="*/ 25 h 35"/>
                <a:gd name="T18" fmla="*/ 13 w 21"/>
                <a:gd name="T19" fmla="*/ 28 h 35"/>
                <a:gd name="T20" fmla="*/ 15 w 21"/>
                <a:gd name="T21" fmla="*/ 33 h 35"/>
                <a:gd name="T22" fmla="*/ 19 w 21"/>
                <a:gd name="T23" fmla="*/ 35 h 35"/>
                <a:gd name="T24" fmla="*/ 20 w 21"/>
                <a:gd name="T25" fmla="*/ 34 h 35"/>
                <a:gd name="T26" fmla="*/ 21 w 21"/>
                <a:gd name="T27" fmla="*/ 29 h 35"/>
                <a:gd name="T28" fmla="*/ 21 w 21"/>
                <a:gd name="T29" fmla="*/ 22 h 35"/>
                <a:gd name="T30" fmla="*/ 20 w 21"/>
                <a:gd name="T31" fmla="*/ 17 h 35"/>
                <a:gd name="T32" fmla="*/ 20 w 21"/>
                <a:gd name="T33" fmla="*/ 9 h 35"/>
                <a:gd name="T34" fmla="*/ 18 w 21"/>
                <a:gd name="T35" fmla="*/ 2 h 35"/>
                <a:gd name="T36" fmla="*/ 13 w 21"/>
                <a:gd name="T37" fmla="*/ 0 h 35"/>
                <a:gd name="T38" fmla="*/ 11 w 21"/>
                <a:gd name="T39" fmla="*/ 1 h 35"/>
                <a:gd name="T40" fmla="*/ 11 w 21"/>
                <a:gd name="T4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35">
                  <a:moveTo>
                    <a:pt x="11" y="2"/>
                  </a:moveTo>
                  <a:lnTo>
                    <a:pt x="7" y="8"/>
                  </a:lnTo>
                  <a:lnTo>
                    <a:pt x="10" y="12"/>
                  </a:lnTo>
                  <a:lnTo>
                    <a:pt x="4" y="9"/>
                  </a:lnTo>
                  <a:lnTo>
                    <a:pt x="1" y="5"/>
                  </a:lnTo>
                  <a:lnTo>
                    <a:pt x="0" y="13"/>
                  </a:lnTo>
                  <a:lnTo>
                    <a:pt x="7" y="17"/>
                  </a:lnTo>
                  <a:lnTo>
                    <a:pt x="12" y="21"/>
                  </a:lnTo>
                  <a:lnTo>
                    <a:pt x="12" y="25"/>
                  </a:lnTo>
                  <a:lnTo>
                    <a:pt x="13" y="28"/>
                  </a:lnTo>
                  <a:lnTo>
                    <a:pt x="15" y="33"/>
                  </a:lnTo>
                  <a:lnTo>
                    <a:pt x="19" y="35"/>
                  </a:lnTo>
                  <a:lnTo>
                    <a:pt x="20" y="34"/>
                  </a:lnTo>
                  <a:lnTo>
                    <a:pt x="21" y="29"/>
                  </a:lnTo>
                  <a:lnTo>
                    <a:pt x="21" y="22"/>
                  </a:lnTo>
                  <a:lnTo>
                    <a:pt x="20" y="17"/>
                  </a:lnTo>
                  <a:lnTo>
                    <a:pt x="20" y="9"/>
                  </a:lnTo>
                  <a:lnTo>
                    <a:pt x="18" y="2"/>
                  </a:lnTo>
                  <a:lnTo>
                    <a:pt x="13" y="0"/>
                  </a:lnTo>
                  <a:lnTo>
                    <a:pt x="11" y="1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4833938" y="6196013"/>
              <a:ext cx="20638" cy="20638"/>
            </a:xfrm>
            <a:custGeom>
              <a:avLst/>
              <a:gdLst>
                <a:gd name="T0" fmla="*/ 10 w 13"/>
                <a:gd name="T1" fmla="*/ 0 h 13"/>
                <a:gd name="T2" fmla="*/ 6 w 13"/>
                <a:gd name="T3" fmla="*/ 4 h 13"/>
                <a:gd name="T4" fmla="*/ 3 w 13"/>
                <a:gd name="T5" fmla="*/ 6 h 13"/>
                <a:gd name="T6" fmla="*/ 0 w 13"/>
                <a:gd name="T7" fmla="*/ 10 h 13"/>
                <a:gd name="T8" fmla="*/ 3 w 13"/>
                <a:gd name="T9" fmla="*/ 13 h 13"/>
                <a:gd name="T10" fmla="*/ 8 w 13"/>
                <a:gd name="T11" fmla="*/ 10 h 13"/>
                <a:gd name="T12" fmla="*/ 12 w 13"/>
                <a:gd name="T13" fmla="*/ 6 h 13"/>
                <a:gd name="T14" fmla="*/ 13 w 13"/>
                <a:gd name="T15" fmla="*/ 4 h 13"/>
                <a:gd name="T16" fmla="*/ 12 w 13"/>
                <a:gd name="T17" fmla="*/ 1 h 13"/>
                <a:gd name="T18" fmla="*/ 10 w 13"/>
                <a:gd name="T1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10" y="0"/>
                  </a:moveTo>
                  <a:lnTo>
                    <a:pt x="6" y="4"/>
                  </a:lnTo>
                  <a:lnTo>
                    <a:pt x="3" y="6"/>
                  </a:lnTo>
                  <a:lnTo>
                    <a:pt x="0" y="10"/>
                  </a:lnTo>
                  <a:lnTo>
                    <a:pt x="3" y="13"/>
                  </a:lnTo>
                  <a:lnTo>
                    <a:pt x="8" y="10"/>
                  </a:lnTo>
                  <a:lnTo>
                    <a:pt x="12" y="6"/>
                  </a:lnTo>
                  <a:lnTo>
                    <a:pt x="13" y="4"/>
                  </a:lnTo>
                  <a:lnTo>
                    <a:pt x="12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4860926" y="6176963"/>
              <a:ext cx="9525" cy="11113"/>
            </a:xfrm>
            <a:custGeom>
              <a:avLst/>
              <a:gdLst>
                <a:gd name="T0" fmla="*/ 0 w 6"/>
                <a:gd name="T1" fmla="*/ 3 h 7"/>
                <a:gd name="T2" fmla="*/ 0 w 6"/>
                <a:gd name="T3" fmla="*/ 7 h 7"/>
                <a:gd name="T4" fmla="*/ 5 w 6"/>
                <a:gd name="T5" fmla="*/ 5 h 7"/>
                <a:gd name="T6" fmla="*/ 6 w 6"/>
                <a:gd name="T7" fmla="*/ 2 h 7"/>
                <a:gd name="T8" fmla="*/ 4 w 6"/>
                <a:gd name="T9" fmla="*/ 0 h 7"/>
                <a:gd name="T10" fmla="*/ 0 w 6"/>
                <a:gd name="T11" fmla="*/ 0 h 7"/>
                <a:gd name="T12" fmla="*/ 0 w 6"/>
                <a:gd name="T1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">
                  <a:moveTo>
                    <a:pt x="0" y="3"/>
                  </a:moveTo>
                  <a:lnTo>
                    <a:pt x="0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4867276" y="6194425"/>
              <a:ext cx="9525" cy="12700"/>
            </a:xfrm>
            <a:custGeom>
              <a:avLst/>
              <a:gdLst>
                <a:gd name="T0" fmla="*/ 1 w 6"/>
                <a:gd name="T1" fmla="*/ 0 h 8"/>
                <a:gd name="T2" fmla="*/ 0 w 6"/>
                <a:gd name="T3" fmla="*/ 6 h 8"/>
                <a:gd name="T4" fmla="*/ 1 w 6"/>
                <a:gd name="T5" fmla="*/ 8 h 8"/>
                <a:gd name="T6" fmla="*/ 6 w 6"/>
                <a:gd name="T7" fmla="*/ 6 h 8"/>
                <a:gd name="T8" fmla="*/ 4 w 6"/>
                <a:gd name="T9" fmla="*/ 1 h 8"/>
                <a:gd name="T10" fmla="*/ 1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1" y="0"/>
                  </a:moveTo>
                  <a:lnTo>
                    <a:pt x="0" y="6"/>
                  </a:lnTo>
                  <a:lnTo>
                    <a:pt x="1" y="8"/>
                  </a:lnTo>
                  <a:lnTo>
                    <a:pt x="6" y="6"/>
                  </a:lnTo>
                  <a:lnTo>
                    <a:pt x="4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4848226" y="6254750"/>
              <a:ext cx="25400" cy="22225"/>
            </a:xfrm>
            <a:custGeom>
              <a:avLst/>
              <a:gdLst>
                <a:gd name="T0" fmla="*/ 0 w 15"/>
                <a:gd name="T1" fmla="*/ 0 h 13"/>
                <a:gd name="T2" fmla="*/ 0 w 15"/>
                <a:gd name="T3" fmla="*/ 6 h 13"/>
                <a:gd name="T4" fmla="*/ 3 w 15"/>
                <a:gd name="T5" fmla="*/ 7 h 13"/>
                <a:gd name="T6" fmla="*/ 6 w 15"/>
                <a:gd name="T7" fmla="*/ 8 h 13"/>
                <a:gd name="T8" fmla="*/ 8 w 15"/>
                <a:gd name="T9" fmla="*/ 10 h 13"/>
                <a:gd name="T10" fmla="*/ 11 w 15"/>
                <a:gd name="T11" fmla="*/ 13 h 13"/>
                <a:gd name="T12" fmla="*/ 15 w 15"/>
                <a:gd name="T13" fmla="*/ 11 h 13"/>
                <a:gd name="T14" fmla="*/ 14 w 15"/>
                <a:gd name="T15" fmla="*/ 6 h 13"/>
                <a:gd name="T16" fmla="*/ 10 w 15"/>
                <a:gd name="T17" fmla="*/ 4 h 13"/>
                <a:gd name="T18" fmla="*/ 7 w 15"/>
                <a:gd name="T19" fmla="*/ 2 h 13"/>
                <a:gd name="T20" fmla="*/ 3 w 15"/>
                <a:gd name="T21" fmla="*/ 1 h 13"/>
                <a:gd name="T22" fmla="*/ 1 w 15"/>
                <a:gd name="T23" fmla="*/ 0 h 13"/>
                <a:gd name="T24" fmla="*/ 0 w 15"/>
                <a:gd name="T2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3">
                  <a:moveTo>
                    <a:pt x="0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7" y="9"/>
                    <a:pt x="8" y="10"/>
                  </a:cubicBezTo>
                  <a:cubicBezTo>
                    <a:pt x="8" y="11"/>
                    <a:pt x="11" y="13"/>
                    <a:pt x="11" y="13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4926013" y="6297613"/>
              <a:ext cx="23813" cy="20638"/>
            </a:xfrm>
            <a:custGeom>
              <a:avLst/>
              <a:gdLst>
                <a:gd name="T0" fmla="*/ 2 w 14"/>
                <a:gd name="T1" fmla="*/ 2 h 13"/>
                <a:gd name="T2" fmla="*/ 5 w 14"/>
                <a:gd name="T3" fmla="*/ 0 h 13"/>
                <a:gd name="T4" fmla="*/ 10 w 14"/>
                <a:gd name="T5" fmla="*/ 0 h 13"/>
                <a:gd name="T6" fmla="*/ 12 w 14"/>
                <a:gd name="T7" fmla="*/ 4 h 13"/>
                <a:gd name="T8" fmla="*/ 14 w 14"/>
                <a:gd name="T9" fmla="*/ 8 h 13"/>
                <a:gd name="T10" fmla="*/ 14 w 14"/>
                <a:gd name="T11" fmla="*/ 11 h 13"/>
                <a:gd name="T12" fmla="*/ 11 w 14"/>
                <a:gd name="T13" fmla="*/ 13 h 13"/>
                <a:gd name="T14" fmla="*/ 7 w 14"/>
                <a:gd name="T15" fmla="*/ 12 h 13"/>
                <a:gd name="T16" fmla="*/ 4 w 14"/>
                <a:gd name="T17" fmla="*/ 10 h 13"/>
                <a:gd name="T18" fmla="*/ 1 w 14"/>
                <a:gd name="T19" fmla="*/ 8 h 13"/>
                <a:gd name="T20" fmla="*/ 0 w 14"/>
                <a:gd name="T21" fmla="*/ 4 h 13"/>
                <a:gd name="T22" fmla="*/ 2 w 14"/>
                <a:gd name="T2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3">
                  <a:moveTo>
                    <a:pt x="2" y="2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4" y="10"/>
                    <a:pt x="4" y="10"/>
                  </a:cubicBezTo>
                  <a:cubicBezTo>
                    <a:pt x="3" y="10"/>
                    <a:pt x="1" y="8"/>
                    <a:pt x="1" y="8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4868863" y="6291263"/>
              <a:ext cx="14288" cy="14288"/>
            </a:xfrm>
            <a:custGeom>
              <a:avLst/>
              <a:gdLst>
                <a:gd name="T0" fmla="*/ 0 w 9"/>
                <a:gd name="T1" fmla="*/ 4 h 8"/>
                <a:gd name="T2" fmla="*/ 5 w 9"/>
                <a:gd name="T3" fmla="*/ 0 h 8"/>
                <a:gd name="T4" fmla="*/ 7 w 9"/>
                <a:gd name="T5" fmla="*/ 2 h 8"/>
                <a:gd name="T6" fmla="*/ 9 w 9"/>
                <a:gd name="T7" fmla="*/ 5 h 8"/>
                <a:gd name="T8" fmla="*/ 7 w 9"/>
                <a:gd name="T9" fmla="*/ 8 h 8"/>
                <a:gd name="T10" fmla="*/ 4 w 9"/>
                <a:gd name="T11" fmla="*/ 8 h 8"/>
                <a:gd name="T12" fmla="*/ 2 w 9"/>
                <a:gd name="T13" fmla="*/ 5 h 8"/>
                <a:gd name="T14" fmla="*/ 0 w 9"/>
                <a:gd name="T1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0" y="4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9" y="4"/>
                    <a:pt x="9" y="5"/>
                  </a:cubicBezTo>
                  <a:cubicBezTo>
                    <a:pt x="9" y="6"/>
                    <a:pt x="7" y="8"/>
                    <a:pt x="7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5"/>
                    <a:pt x="2" y="5"/>
                    <a:pt x="2" y="5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4868863" y="6303963"/>
              <a:ext cx="23813" cy="42863"/>
            </a:xfrm>
            <a:custGeom>
              <a:avLst/>
              <a:gdLst>
                <a:gd name="T0" fmla="*/ 9 w 15"/>
                <a:gd name="T1" fmla="*/ 0 h 27"/>
                <a:gd name="T2" fmla="*/ 10 w 15"/>
                <a:gd name="T3" fmla="*/ 0 h 27"/>
                <a:gd name="T4" fmla="*/ 12 w 15"/>
                <a:gd name="T5" fmla="*/ 0 h 27"/>
                <a:gd name="T6" fmla="*/ 15 w 15"/>
                <a:gd name="T7" fmla="*/ 3 h 27"/>
                <a:gd name="T8" fmla="*/ 13 w 15"/>
                <a:gd name="T9" fmla="*/ 6 h 27"/>
                <a:gd name="T10" fmla="*/ 11 w 15"/>
                <a:gd name="T11" fmla="*/ 9 h 27"/>
                <a:gd name="T12" fmla="*/ 8 w 15"/>
                <a:gd name="T13" fmla="*/ 14 h 27"/>
                <a:gd name="T14" fmla="*/ 7 w 15"/>
                <a:gd name="T15" fmla="*/ 18 h 27"/>
                <a:gd name="T16" fmla="*/ 4 w 15"/>
                <a:gd name="T17" fmla="*/ 19 h 27"/>
                <a:gd name="T18" fmla="*/ 7 w 15"/>
                <a:gd name="T19" fmla="*/ 21 h 27"/>
                <a:gd name="T20" fmla="*/ 8 w 15"/>
                <a:gd name="T21" fmla="*/ 23 h 27"/>
                <a:gd name="T22" fmla="*/ 6 w 15"/>
                <a:gd name="T23" fmla="*/ 27 h 27"/>
                <a:gd name="T24" fmla="*/ 1 w 15"/>
                <a:gd name="T25" fmla="*/ 27 h 27"/>
                <a:gd name="T26" fmla="*/ 0 w 15"/>
                <a:gd name="T27" fmla="*/ 24 h 27"/>
                <a:gd name="T28" fmla="*/ 0 w 15"/>
                <a:gd name="T29" fmla="*/ 20 h 27"/>
                <a:gd name="T30" fmla="*/ 1 w 15"/>
                <a:gd name="T31" fmla="*/ 16 h 27"/>
                <a:gd name="T32" fmla="*/ 1 w 15"/>
                <a:gd name="T33" fmla="*/ 12 h 27"/>
                <a:gd name="T34" fmla="*/ 0 w 15"/>
                <a:gd name="T35" fmla="*/ 9 h 27"/>
                <a:gd name="T36" fmla="*/ 3 w 15"/>
                <a:gd name="T37" fmla="*/ 7 h 27"/>
                <a:gd name="T38" fmla="*/ 5 w 15"/>
                <a:gd name="T39" fmla="*/ 7 h 27"/>
                <a:gd name="T40" fmla="*/ 9 w 15"/>
                <a:gd name="T41" fmla="*/ 4 h 27"/>
                <a:gd name="T42" fmla="*/ 9 w 15"/>
                <a:gd name="T4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" h="27">
                  <a:moveTo>
                    <a:pt x="9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5" y="3"/>
                  </a:lnTo>
                  <a:lnTo>
                    <a:pt x="13" y="6"/>
                  </a:lnTo>
                  <a:lnTo>
                    <a:pt x="11" y="9"/>
                  </a:lnTo>
                  <a:lnTo>
                    <a:pt x="8" y="14"/>
                  </a:lnTo>
                  <a:lnTo>
                    <a:pt x="7" y="18"/>
                  </a:lnTo>
                  <a:lnTo>
                    <a:pt x="4" y="19"/>
                  </a:lnTo>
                  <a:lnTo>
                    <a:pt x="7" y="21"/>
                  </a:lnTo>
                  <a:lnTo>
                    <a:pt x="8" y="23"/>
                  </a:lnTo>
                  <a:lnTo>
                    <a:pt x="6" y="27"/>
                  </a:lnTo>
                  <a:lnTo>
                    <a:pt x="1" y="27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1" y="16"/>
                  </a:lnTo>
                  <a:lnTo>
                    <a:pt x="1" y="12"/>
                  </a:lnTo>
                  <a:lnTo>
                    <a:pt x="0" y="9"/>
                  </a:lnTo>
                  <a:lnTo>
                    <a:pt x="3" y="7"/>
                  </a:lnTo>
                  <a:lnTo>
                    <a:pt x="5" y="7"/>
                  </a:lnTo>
                  <a:lnTo>
                    <a:pt x="9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4894263" y="6356350"/>
              <a:ext cx="30163" cy="15875"/>
            </a:xfrm>
            <a:custGeom>
              <a:avLst/>
              <a:gdLst>
                <a:gd name="T0" fmla="*/ 12 w 18"/>
                <a:gd name="T1" fmla="*/ 1 h 10"/>
                <a:gd name="T2" fmla="*/ 12 w 18"/>
                <a:gd name="T3" fmla="*/ 1 h 10"/>
                <a:gd name="T4" fmla="*/ 18 w 18"/>
                <a:gd name="T5" fmla="*/ 3 h 10"/>
                <a:gd name="T6" fmla="*/ 18 w 18"/>
                <a:gd name="T7" fmla="*/ 6 h 10"/>
                <a:gd name="T8" fmla="*/ 17 w 18"/>
                <a:gd name="T9" fmla="*/ 10 h 10"/>
                <a:gd name="T10" fmla="*/ 14 w 18"/>
                <a:gd name="T11" fmla="*/ 8 h 10"/>
                <a:gd name="T12" fmla="*/ 4 w 18"/>
                <a:gd name="T13" fmla="*/ 6 h 10"/>
                <a:gd name="T14" fmla="*/ 0 w 18"/>
                <a:gd name="T15" fmla="*/ 3 h 10"/>
                <a:gd name="T16" fmla="*/ 5 w 18"/>
                <a:gd name="T17" fmla="*/ 1 h 10"/>
                <a:gd name="T18" fmla="*/ 12 w 18"/>
                <a:gd name="T1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0">
                  <a:moveTo>
                    <a:pt x="12" y="1"/>
                  </a:moveTo>
                  <a:cubicBezTo>
                    <a:pt x="12" y="1"/>
                    <a:pt x="12" y="1"/>
                    <a:pt x="12" y="1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6"/>
                    <a:pt x="18" y="6"/>
                  </a:cubicBezTo>
                  <a:cubicBezTo>
                    <a:pt x="18" y="7"/>
                    <a:pt x="17" y="10"/>
                    <a:pt x="17" y="10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4" y="0"/>
                    <a:pt x="5" y="1"/>
                  </a:cubicBezTo>
                  <a:cubicBezTo>
                    <a:pt x="5" y="1"/>
                    <a:pt x="12" y="1"/>
                    <a:pt x="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4937126" y="6362700"/>
              <a:ext cx="11113" cy="22225"/>
            </a:xfrm>
            <a:custGeom>
              <a:avLst/>
              <a:gdLst>
                <a:gd name="T0" fmla="*/ 0 w 7"/>
                <a:gd name="T1" fmla="*/ 0 h 14"/>
                <a:gd name="T2" fmla="*/ 0 w 7"/>
                <a:gd name="T3" fmla="*/ 9 h 14"/>
                <a:gd name="T4" fmla="*/ 0 w 7"/>
                <a:gd name="T5" fmla="*/ 14 h 14"/>
                <a:gd name="T6" fmla="*/ 4 w 7"/>
                <a:gd name="T7" fmla="*/ 14 h 14"/>
                <a:gd name="T8" fmla="*/ 7 w 7"/>
                <a:gd name="T9" fmla="*/ 9 h 14"/>
                <a:gd name="T10" fmla="*/ 7 w 7"/>
                <a:gd name="T11" fmla="*/ 6 h 14"/>
                <a:gd name="T12" fmla="*/ 7 w 7"/>
                <a:gd name="T13" fmla="*/ 2 h 14"/>
                <a:gd name="T14" fmla="*/ 0 w 7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4">
                  <a:moveTo>
                    <a:pt x="0" y="0"/>
                  </a:moveTo>
                  <a:lnTo>
                    <a:pt x="0" y="9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7" y="9"/>
                  </a:lnTo>
                  <a:lnTo>
                    <a:pt x="7" y="6"/>
                  </a:lnTo>
                  <a:lnTo>
                    <a:pt x="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4911726" y="6405563"/>
              <a:ext cx="26988" cy="20638"/>
            </a:xfrm>
            <a:custGeom>
              <a:avLst/>
              <a:gdLst>
                <a:gd name="T0" fmla="*/ 9 w 16"/>
                <a:gd name="T1" fmla="*/ 0 h 12"/>
                <a:gd name="T2" fmla="*/ 1 w 16"/>
                <a:gd name="T3" fmla="*/ 7 h 12"/>
                <a:gd name="T4" fmla="*/ 0 w 16"/>
                <a:gd name="T5" fmla="*/ 9 h 12"/>
                <a:gd name="T6" fmla="*/ 1 w 16"/>
                <a:gd name="T7" fmla="*/ 11 h 12"/>
                <a:gd name="T8" fmla="*/ 5 w 16"/>
                <a:gd name="T9" fmla="*/ 12 h 12"/>
                <a:gd name="T10" fmla="*/ 7 w 16"/>
                <a:gd name="T11" fmla="*/ 10 h 12"/>
                <a:gd name="T12" fmla="*/ 9 w 16"/>
                <a:gd name="T13" fmla="*/ 8 h 12"/>
                <a:gd name="T14" fmla="*/ 14 w 16"/>
                <a:gd name="T15" fmla="*/ 6 h 12"/>
                <a:gd name="T16" fmla="*/ 15 w 16"/>
                <a:gd name="T17" fmla="*/ 5 h 12"/>
                <a:gd name="T18" fmla="*/ 16 w 16"/>
                <a:gd name="T19" fmla="*/ 1 h 12"/>
                <a:gd name="T20" fmla="*/ 10 w 16"/>
                <a:gd name="T21" fmla="*/ 0 h 12"/>
                <a:gd name="T22" fmla="*/ 9 w 16"/>
                <a:gd name="T2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12">
                  <a:moveTo>
                    <a:pt x="9" y="0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11"/>
                    <a:pt x="1" y="11"/>
                  </a:cubicBezTo>
                  <a:cubicBezTo>
                    <a:pt x="1" y="12"/>
                    <a:pt x="5" y="12"/>
                    <a:pt x="5" y="12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4894263" y="6418263"/>
              <a:ext cx="9525" cy="12700"/>
            </a:xfrm>
            <a:custGeom>
              <a:avLst/>
              <a:gdLst>
                <a:gd name="T0" fmla="*/ 1 w 6"/>
                <a:gd name="T1" fmla="*/ 0 h 8"/>
                <a:gd name="T2" fmla="*/ 0 w 6"/>
                <a:gd name="T3" fmla="*/ 6 h 8"/>
                <a:gd name="T4" fmla="*/ 1 w 6"/>
                <a:gd name="T5" fmla="*/ 8 h 8"/>
                <a:gd name="T6" fmla="*/ 4 w 6"/>
                <a:gd name="T7" fmla="*/ 7 h 8"/>
                <a:gd name="T8" fmla="*/ 5 w 6"/>
                <a:gd name="T9" fmla="*/ 5 h 8"/>
                <a:gd name="T10" fmla="*/ 6 w 6"/>
                <a:gd name="T11" fmla="*/ 2 h 8"/>
                <a:gd name="T12" fmla="*/ 6 w 6"/>
                <a:gd name="T13" fmla="*/ 1 h 8"/>
                <a:gd name="T14" fmla="*/ 3 w 6"/>
                <a:gd name="T15" fmla="*/ 0 h 8"/>
                <a:gd name="T16" fmla="*/ 1 w 6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8">
                  <a:moveTo>
                    <a:pt x="1" y="0"/>
                  </a:moveTo>
                  <a:lnTo>
                    <a:pt x="0" y="6"/>
                  </a:lnTo>
                  <a:lnTo>
                    <a:pt x="1" y="8"/>
                  </a:lnTo>
                  <a:lnTo>
                    <a:pt x="4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6" y="1"/>
                  </a:lnTo>
                  <a:lnTo>
                    <a:pt x="3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4887913" y="6438900"/>
              <a:ext cx="12700" cy="12700"/>
            </a:xfrm>
            <a:custGeom>
              <a:avLst/>
              <a:gdLst>
                <a:gd name="T0" fmla="*/ 3 w 8"/>
                <a:gd name="T1" fmla="*/ 3 h 8"/>
                <a:gd name="T2" fmla="*/ 0 w 8"/>
                <a:gd name="T3" fmla="*/ 8 h 8"/>
                <a:gd name="T4" fmla="*/ 8 w 8"/>
                <a:gd name="T5" fmla="*/ 7 h 8"/>
                <a:gd name="T6" fmla="*/ 8 w 8"/>
                <a:gd name="T7" fmla="*/ 2 h 8"/>
                <a:gd name="T8" fmla="*/ 6 w 8"/>
                <a:gd name="T9" fmla="*/ 0 h 8"/>
                <a:gd name="T10" fmla="*/ 4 w 8"/>
                <a:gd name="T11" fmla="*/ 2 h 8"/>
                <a:gd name="T12" fmla="*/ 3 w 8"/>
                <a:gd name="T13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8">
                  <a:moveTo>
                    <a:pt x="3" y="3"/>
                  </a:moveTo>
                  <a:lnTo>
                    <a:pt x="0" y="8"/>
                  </a:lnTo>
                  <a:lnTo>
                    <a:pt x="8" y="7"/>
                  </a:lnTo>
                  <a:lnTo>
                    <a:pt x="8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3" y="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4995863" y="6424613"/>
              <a:ext cx="20638" cy="31750"/>
            </a:xfrm>
            <a:custGeom>
              <a:avLst/>
              <a:gdLst>
                <a:gd name="T0" fmla="*/ 3 w 13"/>
                <a:gd name="T1" fmla="*/ 0 h 19"/>
                <a:gd name="T2" fmla="*/ 1 w 13"/>
                <a:gd name="T3" fmla="*/ 7 h 19"/>
                <a:gd name="T4" fmla="*/ 6 w 13"/>
                <a:gd name="T5" fmla="*/ 14 h 19"/>
                <a:gd name="T6" fmla="*/ 9 w 13"/>
                <a:gd name="T7" fmla="*/ 15 h 19"/>
                <a:gd name="T8" fmla="*/ 12 w 13"/>
                <a:gd name="T9" fmla="*/ 19 h 19"/>
                <a:gd name="T10" fmla="*/ 13 w 13"/>
                <a:gd name="T11" fmla="*/ 13 h 19"/>
                <a:gd name="T12" fmla="*/ 13 w 13"/>
                <a:gd name="T13" fmla="*/ 9 h 19"/>
                <a:gd name="T14" fmla="*/ 11 w 13"/>
                <a:gd name="T15" fmla="*/ 6 h 19"/>
                <a:gd name="T16" fmla="*/ 6 w 13"/>
                <a:gd name="T17" fmla="*/ 2 h 19"/>
                <a:gd name="T18" fmla="*/ 3 w 13"/>
                <a:gd name="T1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9">
                  <a:moveTo>
                    <a:pt x="3" y="0"/>
                  </a:moveTo>
                  <a:cubicBezTo>
                    <a:pt x="3" y="0"/>
                    <a:pt x="0" y="6"/>
                    <a:pt x="1" y="7"/>
                  </a:cubicBezTo>
                  <a:cubicBezTo>
                    <a:pt x="1" y="8"/>
                    <a:pt x="6" y="14"/>
                    <a:pt x="6" y="14"/>
                  </a:cubicBezTo>
                  <a:cubicBezTo>
                    <a:pt x="6" y="14"/>
                    <a:pt x="8" y="13"/>
                    <a:pt x="9" y="15"/>
                  </a:cubicBezTo>
                  <a:cubicBezTo>
                    <a:pt x="10" y="17"/>
                    <a:pt x="12" y="19"/>
                    <a:pt x="12" y="19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6" y="2"/>
                    <a:pt x="6" y="2"/>
                    <a:pt x="6" y="2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4924426" y="6473825"/>
              <a:ext cx="14288" cy="17463"/>
            </a:xfrm>
            <a:custGeom>
              <a:avLst/>
              <a:gdLst>
                <a:gd name="T0" fmla="*/ 0 w 9"/>
                <a:gd name="T1" fmla="*/ 0 h 11"/>
                <a:gd name="T2" fmla="*/ 8 w 9"/>
                <a:gd name="T3" fmla="*/ 2 h 11"/>
                <a:gd name="T4" fmla="*/ 8 w 9"/>
                <a:gd name="T5" fmla="*/ 1 h 11"/>
                <a:gd name="T6" fmla="*/ 9 w 9"/>
                <a:gd name="T7" fmla="*/ 5 h 11"/>
                <a:gd name="T8" fmla="*/ 6 w 9"/>
                <a:gd name="T9" fmla="*/ 7 h 11"/>
                <a:gd name="T10" fmla="*/ 3 w 9"/>
                <a:gd name="T11" fmla="*/ 11 h 11"/>
                <a:gd name="T12" fmla="*/ 1 w 9"/>
                <a:gd name="T13" fmla="*/ 9 h 11"/>
                <a:gd name="T14" fmla="*/ 1 w 9"/>
                <a:gd name="T15" fmla="*/ 4 h 11"/>
                <a:gd name="T16" fmla="*/ 0 w 9"/>
                <a:gd name="T17" fmla="*/ 1 h 11"/>
                <a:gd name="T18" fmla="*/ 0 w 9"/>
                <a:gd name="T1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0" y="0"/>
                  </a:moveTo>
                  <a:lnTo>
                    <a:pt x="8" y="2"/>
                  </a:lnTo>
                  <a:lnTo>
                    <a:pt x="8" y="1"/>
                  </a:lnTo>
                  <a:lnTo>
                    <a:pt x="9" y="5"/>
                  </a:lnTo>
                  <a:lnTo>
                    <a:pt x="6" y="7"/>
                  </a:lnTo>
                  <a:lnTo>
                    <a:pt x="3" y="11"/>
                  </a:lnTo>
                  <a:lnTo>
                    <a:pt x="1" y="9"/>
                  </a:lnTo>
                  <a:lnTo>
                    <a:pt x="1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>
              <a:off x="4937126" y="6505575"/>
              <a:ext cx="14288" cy="4763"/>
            </a:xfrm>
            <a:custGeom>
              <a:avLst/>
              <a:gdLst>
                <a:gd name="T0" fmla="*/ 2 w 9"/>
                <a:gd name="T1" fmla="*/ 0 h 3"/>
                <a:gd name="T2" fmla="*/ 0 w 9"/>
                <a:gd name="T3" fmla="*/ 3 h 3"/>
                <a:gd name="T4" fmla="*/ 9 w 9"/>
                <a:gd name="T5" fmla="*/ 3 h 3"/>
                <a:gd name="T6" fmla="*/ 9 w 9"/>
                <a:gd name="T7" fmla="*/ 0 h 3"/>
                <a:gd name="T8" fmla="*/ 2 w 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">
                  <a:moveTo>
                    <a:pt x="2" y="0"/>
                  </a:moveTo>
                  <a:lnTo>
                    <a:pt x="0" y="3"/>
                  </a:lnTo>
                  <a:lnTo>
                    <a:pt x="9" y="3"/>
                  </a:lnTo>
                  <a:lnTo>
                    <a:pt x="9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4984751" y="6499225"/>
              <a:ext cx="22225" cy="17463"/>
            </a:xfrm>
            <a:custGeom>
              <a:avLst/>
              <a:gdLst>
                <a:gd name="T0" fmla="*/ 2 w 14"/>
                <a:gd name="T1" fmla="*/ 0 h 11"/>
                <a:gd name="T2" fmla="*/ 0 w 14"/>
                <a:gd name="T3" fmla="*/ 8 h 11"/>
                <a:gd name="T4" fmla="*/ 4 w 14"/>
                <a:gd name="T5" fmla="*/ 11 h 11"/>
                <a:gd name="T6" fmla="*/ 9 w 14"/>
                <a:gd name="T7" fmla="*/ 8 h 11"/>
                <a:gd name="T8" fmla="*/ 14 w 14"/>
                <a:gd name="T9" fmla="*/ 6 h 11"/>
                <a:gd name="T10" fmla="*/ 9 w 14"/>
                <a:gd name="T11" fmla="*/ 5 h 11"/>
                <a:gd name="T12" fmla="*/ 6 w 14"/>
                <a:gd name="T13" fmla="*/ 1 h 11"/>
                <a:gd name="T14" fmla="*/ 2 w 14"/>
                <a:gd name="T1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1">
                  <a:moveTo>
                    <a:pt x="2" y="0"/>
                  </a:moveTo>
                  <a:lnTo>
                    <a:pt x="0" y="8"/>
                  </a:lnTo>
                  <a:lnTo>
                    <a:pt x="4" y="11"/>
                  </a:lnTo>
                  <a:lnTo>
                    <a:pt x="9" y="8"/>
                  </a:lnTo>
                  <a:lnTo>
                    <a:pt x="14" y="6"/>
                  </a:lnTo>
                  <a:lnTo>
                    <a:pt x="9" y="5"/>
                  </a:lnTo>
                  <a:lnTo>
                    <a:pt x="6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5000626" y="6496050"/>
              <a:ext cx="14288" cy="9525"/>
            </a:xfrm>
            <a:custGeom>
              <a:avLst/>
              <a:gdLst>
                <a:gd name="T0" fmla="*/ 3 w 9"/>
                <a:gd name="T1" fmla="*/ 0 h 5"/>
                <a:gd name="T2" fmla="*/ 5 w 9"/>
                <a:gd name="T3" fmla="*/ 0 h 5"/>
                <a:gd name="T4" fmla="*/ 7 w 9"/>
                <a:gd name="T5" fmla="*/ 2 h 5"/>
                <a:gd name="T6" fmla="*/ 9 w 9"/>
                <a:gd name="T7" fmla="*/ 3 h 5"/>
                <a:gd name="T8" fmla="*/ 7 w 9"/>
                <a:gd name="T9" fmla="*/ 5 h 5"/>
                <a:gd name="T10" fmla="*/ 3 w 9"/>
                <a:gd name="T11" fmla="*/ 4 h 5"/>
                <a:gd name="T12" fmla="*/ 1 w 9"/>
                <a:gd name="T13" fmla="*/ 3 h 5"/>
                <a:gd name="T14" fmla="*/ 0 w 9"/>
                <a:gd name="T15" fmla="*/ 1 h 5"/>
                <a:gd name="T16" fmla="*/ 1 w 9"/>
                <a:gd name="T17" fmla="*/ 1 h 5"/>
                <a:gd name="T18" fmla="*/ 3 w 9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5">
                  <a:moveTo>
                    <a:pt x="3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3" y="4"/>
                    <a:pt x="3" y="4"/>
                  </a:cubicBezTo>
                  <a:cubicBezTo>
                    <a:pt x="3" y="4"/>
                    <a:pt x="1" y="3"/>
                    <a:pt x="1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5033963" y="6481763"/>
              <a:ext cx="79375" cy="95250"/>
            </a:xfrm>
            <a:custGeom>
              <a:avLst/>
              <a:gdLst>
                <a:gd name="T0" fmla="*/ 0 w 47"/>
                <a:gd name="T1" fmla="*/ 12 h 57"/>
                <a:gd name="T2" fmla="*/ 1 w 47"/>
                <a:gd name="T3" fmla="*/ 17 h 57"/>
                <a:gd name="T4" fmla="*/ 3 w 47"/>
                <a:gd name="T5" fmla="*/ 22 h 57"/>
                <a:gd name="T6" fmla="*/ 3 w 47"/>
                <a:gd name="T7" fmla="*/ 26 h 57"/>
                <a:gd name="T8" fmla="*/ 5 w 47"/>
                <a:gd name="T9" fmla="*/ 33 h 57"/>
                <a:gd name="T10" fmla="*/ 7 w 47"/>
                <a:gd name="T11" fmla="*/ 34 h 57"/>
                <a:gd name="T12" fmla="*/ 13 w 47"/>
                <a:gd name="T13" fmla="*/ 34 h 57"/>
                <a:gd name="T14" fmla="*/ 16 w 47"/>
                <a:gd name="T15" fmla="*/ 32 h 57"/>
                <a:gd name="T16" fmla="*/ 19 w 47"/>
                <a:gd name="T17" fmla="*/ 30 h 57"/>
                <a:gd name="T18" fmla="*/ 18 w 47"/>
                <a:gd name="T19" fmla="*/ 25 h 57"/>
                <a:gd name="T20" fmla="*/ 21 w 47"/>
                <a:gd name="T21" fmla="*/ 23 h 57"/>
                <a:gd name="T22" fmla="*/ 24 w 47"/>
                <a:gd name="T23" fmla="*/ 24 h 57"/>
                <a:gd name="T24" fmla="*/ 26 w 47"/>
                <a:gd name="T25" fmla="*/ 28 h 57"/>
                <a:gd name="T26" fmla="*/ 24 w 47"/>
                <a:gd name="T27" fmla="*/ 31 h 57"/>
                <a:gd name="T28" fmla="*/ 22 w 47"/>
                <a:gd name="T29" fmla="*/ 34 h 57"/>
                <a:gd name="T30" fmla="*/ 18 w 47"/>
                <a:gd name="T31" fmla="*/ 39 h 57"/>
                <a:gd name="T32" fmla="*/ 19 w 47"/>
                <a:gd name="T33" fmla="*/ 42 h 57"/>
                <a:gd name="T34" fmla="*/ 18 w 47"/>
                <a:gd name="T35" fmla="*/ 47 h 57"/>
                <a:gd name="T36" fmla="*/ 18 w 47"/>
                <a:gd name="T37" fmla="*/ 51 h 57"/>
                <a:gd name="T38" fmla="*/ 21 w 47"/>
                <a:gd name="T39" fmla="*/ 54 h 57"/>
                <a:gd name="T40" fmla="*/ 21 w 47"/>
                <a:gd name="T41" fmla="*/ 56 h 57"/>
                <a:gd name="T42" fmla="*/ 28 w 47"/>
                <a:gd name="T43" fmla="*/ 57 h 57"/>
                <a:gd name="T44" fmla="*/ 32 w 47"/>
                <a:gd name="T45" fmla="*/ 55 h 57"/>
                <a:gd name="T46" fmla="*/ 31 w 47"/>
                <a:gd name="T47" fmla="*/ 50 h 57"/>
                <a:gd name="T48" fmla="*/ 30 w 47"/>
                <a:gd name="T49" fmla="*/ 46 h 57"/>
                <a:gd name="T50" fmla="*/ 30 w 47"/>
                <a:gd name="T51" fmla="*/ 43 h 57"/>
                <a:gd name="T52" fmla="*/ 31 w 47"/>
                <a:gd name="T53" fmla="*/ 41 h 57"/>
                <a:gd name="T54" fmla="*/ 34 w 47"/>
                <a:gd name="T55" fmla="*/ 38 h 57"/>
                <a:gd name="T56" fmla="*/ 41 w 47"/>
                <a:gd name="T57" fmla="*/ 35 h 57"/>
                <a:gd name="T58" fmla="*/ 41 w 47"/>
                <a:gd name="T59" fmla="*/ 29 h 57"/>
                <a:gd name="T60" fmla="*/ 33 w 47"/>
                <a:gd name="T61" fmla="*/ 23 h 57"/>
                <a:gd name="T62" fmla="*/ 33 w 47"/>
                <a:gd name="T63" fmla="*/ 21 h 57"/>
                <a:gd name="T64" fmla="*/ 36 w 47"/>
                <a:gd name="T65" fmla="*/ 17 h 57"/>
                <a:gd name="T66" fmla="*/ 39 w 47"/>
                <a:gd name="T67" fmla="*/ 14 h 57"/>
                <a:gd name="T68" fmla="*/ 43 w 47"/>
                <a:gd name="T69" fmla="*/ 12 h 57"/>
                <a:gd name="T70" fmla="*/ 46 w 47"/>
                <a:gd name="T71" fmla="*/ 9 h 57"/>
                <a:gd name="T72" fmla="*/ 47 w 47"/>
                <a:gd name="T73" fmla="*/ 4 h 57"/>
                <a:gd name="T74" fmla="*/ 44 w 47"/>
                <a:gd name="T75" fmla="*/ 1 h 57"/>
                <a:gd name="T76" fmla="*/ 39 w 47"/>
                <a:gd name="T77" fmla="*/ 0 h 57"/>
                <a:gd name="T78" fmla="*/ 34 w 47"/>
                <a:gd name="T79" fmla="*/ 6 h 57"/>
                <a:gd name="T80" fmla="*/ 33 w 47"/>
                <a:gd name="T81" fmla="*/ 9 h 57"/>
                <a:gd name="T82" fmla="*/ 30 w 47"/>
                <a:gd name="T83" fmla="*/ 10 h 57"/>
                <a:gd name="T84" fmla="*/ 26 w 47"/>
                <a:gd name="T85" fmla="*/ 7 h 57"/>
                <a:gd name="T86" fmla="*/ 24 w 47"/>
                <a:gd name="T87" fmla="*/ 10 h 57"/>
                <a:gd name="T88" fmla="*/ 23 w 47"/>
                <a:gd name="T89" fmla="*/ 8 h 57"/>
                <a:gd name="T90" fmla="*/ 21 w 47"/>
                <a:gd name="T91" fmla="*/ 4 h 57"/>
                <a:gd name="T92" fmla="*/ 16 w 47"/>
                <a:gd name="T93" fmla="*/ 5 h 57"/>
                <a:gd name="T94" fmla="*/ 17 w 47"/>
                <a:gd name="T95" fmla="*/ 10 h 57"/>
                <a:gd name="T96" fmla="*/ 11 w 47"/>
                <a:gd name="T97" fmla="*/ 12 h 57"/>
                <a:gd name="T98" fmla="*/ 6 w 47"/>
                <a:gd name="T99" fmla="*/ 11 h 57"/>
                <a:gd name="T100" fmla="*/ 1 w 47"/>
                <a:gd name="T101" fmla="*/ 11 h 57"/>
                <a:gd name="T102" fmla="*/ 0 w 47"/>
                <a:gd name="T103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7" h="57">
                  <a:moveTo>
                    <a:pt x="0" y="12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5"/>
                    <a:pt x="3" y="26"/>
                  </a:cubicBezTo>
                  <a:cubicBezTo>
                    <a:pt x="4" y="28"/>
                    <a:pt x="5" y="32"/>
                    <a:pt x="5" y="33"/>
                  </a:cubicBezTo>
                  <a:cubicBezTo>
                    <a:pt x="6" y="33"/>
                    <a:pt x="7" y="34"/>
                    <a:pt x="7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2"/>
                    <a:pt x="19" y="31"/>
                    <a:pt x="19" y="30"/>
                  </a:cubicBezTo>
                  <a:cubicBezTo>
                    <a:pt x="19" y="29"/>
                    <a:pt x="18" y="25"/>
                    <a:pt x="18" y="25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4" y="23"/>
                    <a:pt x="24" y="24"/>
                  </a:cubicBezTo>
                  <a:cubicBezTo>
                    <a:pt x="24" y="24"/>
                    <a:pt x="26" y="28"/>
                    <a:pt x="26" y="28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18" y="38"/>
                    <a:pt x="18" y="39"/>
                  </a:cubicBezTo>
                  <a:cubicBezTo>
                    <a:pt x="18" y="39"/>
                    <a:pt x="19" y="41"/>
                    <a:pt x="19" y="42"/>
                  </a:cubicBezTo>
                  <a:cubicBezTo>
                    <a:pt x="19" y="43"/>
                    <a:pt x="18" y="47"/>
                    <a:pt x="18" y="47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0" y="47"/>
                    <a:pt x="30" y="46"/>
                  </a:cubicBezTo>
                  <a:cubicBezTo>
                    <a:pt x="30" y="46"/>
                    <a:pt x="30" y="43"/>
                    <a:pt x="30" y="43"/>
                  </a:cubicBezTo>
                  <a:cubicBezTo>
                    <a:pt x="30" y="43"/>
                    <a:pt x="29" y="44"/>
                    <a:pt x="31" y="41"/>
                  </a:cubicBezTo>
                  <a:cubicBezTo>
                    <a:pt x="34" y="39"/>
                    <a:pt x="34" y="39"/>
                    <a:pt x="34" y="38"/>
                  </a:cubicBezTo>
                  <a:cubicBezTo>
                    <a:pt x="35" y="38"/>
                    <a:pt x="41" y="35"/>
                    <a:pt x="41" y="35"/>
                  </a:cubicBezTo>
                  <a:cubicBezTo>
                    <a:pt x="41" y="35"/>
                    <a:pt x="46" y="32"/>
                    <a:pt x="41" y="29"/>
                  </a:cubicBezTo>
                  <a:cubicBezTo>
                    <a:pt x="35" y="25"/>
                    <a:pt x="33" y="23"/>
                    <a:pt x="33" y="2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34" y="6"/>
                    <a:pt x="34" y="6"/>
                  </a:cubicBezTo>
                  <a:cubicBezTo>
                    <a:pt x="34" y="6"/>
                    <a:pt x="33" y="9"/>
                    <a:pt x="33" y="9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1" y="4"/>
                    <a:pt x="21" y="4"/>
                  </a:cubicBezTo>
                  <a:cubicBezTo>
                    <a:pt x="20" y="4"/>
                    <a:pt x="16" y="5"/>
                    <a:pt x="16" y="5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5008563" y="6519863"/>
              <a:ext cx="17463" cy="20638"/>
            </a:xfrm>
            <a:custGeom>
              <a:avLst/>
              <a:gdLst>
                <a:gd name="T0" fmla="*/ 4 w 10"/>
                <a:gd name="T1" fmla="*/ 0 h 12"/>
                <a:gd name="T2" fmla="*/ 1 w 10"/>
                <a:gd name="T3" fmla="*/ 7 h 12"/>
                <a:gd name="T4" fmla="*/ 5 w 10"/>
                <a:gd name="T5" fmla="*/ 12 h 12"/>
                <a:gd name="T6" fmla="*/ 10 w 10"/>
                <a:gd name="T7" fmla="*/ 7 h 12"/>
                <a:gd name="T8" fmla="*/ 8 w 10"/>
                <a:gd name="T9" fmla="*/ 2 h 12"/>
                <a:gd name="T10" fmla="*/ 4 w 10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2">
                  <a:moveTo>
                    <a:pt x="4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1" y="8"/>
                    <a:pt x="1" y="12"/>
                    <a:pt x="5" y="12"/>
                  </a:cubicBezTo>
                  <a:cubicBezTo>
                    <a:pt x="9" y="12"/>
                    <a:pt x="10" y="10"/>
                    <a:pt x="10" y="7"/>
                  </a:cubicBezTo>
                  <a:cubicBezTo>
                    <a:pt x="10" y="5"/>
                    <a:pt x="9" y="3"/>
                    <a:pt x="8" y="2"/>
                  </a:cubicBezTo>
                  <a:cubicBezTo>
                    <a:pt x="7" y="1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4951413" y="6557963"/>
              <a:ext cx="65088" cy="28575"/>
            </a:xfrm>
            <a:custGeom>
              <a:avLst/>
              <a:gdLst>
                <a:gd name="T0" fmla="*/ 0 w 39"/>
                <a:gd name="T1" fmla="*/ 0 h 17"/>
                <a:gd name="T2" fmla="*/ 6 w 39"/>
                <a:gd name="T3" fmla="*/ 2 h 17"/>
                <a:gd name="T4" fmla="*/ 13 w 39"/>
                <a:gd name="T5" fmla="*/ 6 h 17"/>
                <a:gd name="T6" fmla="*/ 20 w 39"/>
                <a:gd name="T7" fmla="*/ 9 h 17"/>
                <a:gd name="T8" fmla="*/ 29 w 39"/>
                <a:gd name="T9" fmla="*/ 10 h 17"/>
                <a:gd name="T10" fmla="*/ 35 w 39"/>
                <a:gd name="T11" fmla="*/ 10 h 17"/>
                <a:gd name="T12" fmla="*/ 37 w 39"/>
                <a:gd name="T13" fmla="*/ 14 h 17"/>
                <a:gd name="T14" fmla="*/ 29 w 39"/>
                <a:gd name="T15" fmla="*/ 16 h 17"/>
                <a:gd name="T16" fmla="*/ 21 w 39"/>
                <a:gd name="T17" fmla="*/ 17 h 17"/>
                <a:gd name="T18" fmla="*/ 12 w 39"/>
                <a:gd name="T19" fmla="*/ 14 h 17"/>
                <a:gd name="T20" fmla="*/ 3 w 39"/>
                <a:gd name="T21" fmla="*/ 7 h 17"/>
                <a:gd name="T22" fmla="*/ 2 w 39"/>
                <a:gd name="T23" fmla="*/ 6 h 17"/>
                <a:gd name="T24" fmla="*/ 0 w 39"/>
                <a:gd name="T25" fmla="*/ 2 h 17"/>
                <a:gd name="T26" fmla="*/ 0 w 39"/>
                <a:gd name="T2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17">
                  <a:moveTo>
                    <a:pt x="0" y="0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9" y="12"/>
                    <a:pt x="37" y="14"/>
                  </a:cubicBezTo>
                  <a:cubicBezTo>
                    <a:pt x="36" y="15"/>
                    <a:pt x="30" y="16"/>
                    <a:pt x="29" y="16"/>
                  </a:cubicBezTo>
                  <a:cubicBezTo>
                    <a:pt x="29" y="16"/>
                    <a:pt x="21" y="17"/>
                    <a:pt x="21" y="17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2" y="7"/>
                    <a:pt x="2" y="6"/>
                  </a:cubicBezTo>
                  <a:cubicBezTo>
                    <a:pt x="2" y="6"/>
                    <a:pt x="0" y="2"/>
                    <a:pt x="0" y="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5097463" y="6524625"/>
              <a:ext cx="122238" cy="61913"/>
            </a:xfrm>
            <a:custGeom>
              <a:avLst/>
              <a:gdLst>
                <a:gd name="T0" fmla="*/ 35 w 73"/>
                <a:gd name="T1" fmla="*/ 2 h 36"/>
                <a:gd name="T2" fmla="*/ 45 w 73"/>
                <a:gd name="T3" fmla="*/ 2 h 36"/>
                <a:gd name="T4" fmla="*/ 55 w 73"/>
                <a:gd name="T5" fmla="*/ 0 h 36"/>
                <a:gd name="T6" fmla="*/ 61 w 73"/>
                <a:gd name="T7" fmla="*/ 0 h 36"/>
                <a:gd name="T8" fmla="*/ 68 w 73"/>
                <a:gd name="T9" fmla="*/ 0 h 36"/>
                <a:gd name="T10" fmla="*/ 65 w 73"/>
                <a:gd name="T11" fmla="*/ 7 h 36"/>
                <a:gd name="T12" fmla="*/ 46 w 73"/>
                <a:gd name="T13" fmla="*/ 16 h 36"/>
                <a:gd name="T14" fmla="*/ 39 w 73"/>
                <a:gd name="T15" fmla="*/ 24 h 36"/>
                <a:gd name="T16" fmla="*/ 31 w 73"/>
                <a:gd name="T17" fmla="*/ 22 h 36"/>
                <a:gd name="T18" fmla="*/ 21 w 73"/>
                <a:gd name="T19" fmla="*/ 21 h 36"/>
                <a:gd name="T20" fmla="*/ 16 w 73"/>
                <a:gd name="T21" fmla="*/ 25 h 36"/>
                <a:gd name="T22" fmla="*/ 22 w 73"/>
                <a:gd name="T23" fmla="*/ 26 h 36"/>
                <a:gd name="T24" fmla="*/ 25 w 73"/>
                <a:gd name="T25" fmla="*/ 30 h 36"/>
                <a:gd name="T26" fmla="*/ 17 w 73"/>
                <a:gd name="T27" fmla="*/ 33 h 36"/>
                <a:gd name="T28" fmla="*/ 12 w 73"/>
                <a:gd name="T29" fmla="*/ 36 h 36"/>
                <a:gd name="T30" fmla="*/ 9 w 73"/>
                <a:gd name="T31" fmla="*/ 31 h 36"/>
                <a:gd name="T32" fmla="*/ 5 w 73"/>
                <a:gd name="T33" fmla="*/ 25 h 36"/>
                <a:gd name="T34" fmla="*/ 0 w 73"/>
                <a:gd name="T35" fmla="*/ 22 h 36"/>
                <a:gd name="T36" fmla="*/ 2 w 73"/>
                <a:gd name="T37" fmla="*/ 15 h 36"/>
                <a:gd name="T38" fmla="*/ 12 w 73"/>
                <a:gd name="T39" fmla="*/ 15 h 36"/>
                <a:gd name="T40" fmla="*/ 21 w 73"/>
                <a:gd name="T41" fmla="*/ 12 h 36"/>
                <a:gd name="T42" fmla="*/ 25 w 73"/>
                <a:gd name="T43" fmla="*/ 6 h 36"/>
                <a:gd name="T44" fmla="*/ 30 w 73"/>
                <a:gd name="T45" fmla="*/ 4 h 36"/>
                <a:gd name="T46" fmla="*/ 35 w 73"/>
                <a:gd name="T47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3" h="36">
                  <a:moveTo>
                    <a:pt x="35" y="2"/>
                  </a:moveTo>
                  <a:cubicBezTo>
                    <a:pt x="45" y="2"/>
                    <a:pt x="45" y="2"/>
                    <a:pt x="45" y="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0"/>
                    <a:pt x="73" y="1"/>
                    <a:pt x="65" y="7"/>
                  </a:cubicBezTo>
                  <a:cubicBezTo>
                    <a:pt x="56" y="13"/>
                    <a:pt x="46" y="16"/>
                    <a:pt x="46" y="16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21" y="26"/>
                    <a:pt x="22" y="26"/>
                  </a:cubicBezTo>
                  <a:cubicBezTo>
                    <a:pt x="22" y="26"/>
                    <a:pt x="25" y="29"/>
                    <a:pt x="25" y="30"/>
                  </a:cubicBezTo>
                  <a:cubicBezTo>
                    <a:pt x="25" y="30"/>
                    <a:pt x="19" y="33"/>
                    <a:pt x="17" y="33"/>
                  </a:cubicBezTo>
                  <a:cubicBezTo>
                    <a:pt x="16" y="33"/>
                    <a:pt x="12" y="36"/>
                    <a:pt x="12" y="36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8" y="16"/>
                    <a:pt x="12" y="15"/>
                  </a:cubicBezTo>
                  <a:cubicBezTo>
                    <a:pt x="17" y="15"/>
                    <a:pt x="21" y="12"/>
                    <a:pt x="21" y="12"/>
                  </a:cubicBezTo>
                  <a:cubicBezTo>
                    <a:pt x="21" y="12"/>
                    <a:pt x="25" y="7"/>
                    <a:pt x="25" y="6"/>
                  </a:cubicBezTo>
                  <a:cubicBezTo>
                    <a:pt x="26" y="6"/>
                    <a:pt x="29" y="4"/>
                    <a:pt x="30" y="4"/>
                  </a:cubicBezTo>
                  <a:cubicBezTo>
                    <a:pt x="30" y="4"/>
                    <a:pt x="35" y="2"/>
                    <a:pt x="35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auto">
            <a:xfrm>
              <a:off x="5041901" y="6608763"/>
              <a:ext cx="114300" cy="63500"/>
            </a:xfrm>
            <a:custGeom>
              <a:avLst/>
              <a:gdLst>
                <a:gd name="T0" fmla="*/ 36 w 67"/>
                <a:gd name="T1" fmla="*/ 7 h 37"/>
                <a:gd name="T2" fmla="*/ 45 w 67"/>
                <a:gd name="T3" fmla="*/ 10 h 37"/>
                <a:gd name="T4" fmla="*/ 53 w 67"/>
                <a:gd name="T5" fmla="*/ 11 h 37"/>
                <a:gd name="T6" fmla="*/ 60 w 67"/>
                <a:gd name="T7" fmla="*/ 13 h 37"/>
                <a:gd name="T8" fmla="*/ 67 w 67"/>
                <a:gd name="T9" fmla="*/ 15 h 37"/>
                <a:gd name="T10" fmla="*/ 64 w 67"/>
                <a:gd name="T11" fmla="*/ 22 h 37"/>
                <a:gd name="T12" fmla="*/ 58 w 67"/>
                <a:gd name="T13" fmla="*/ 27 h 37"/>
                <a:gd name="T14" fmla="*/ 49 w 67"/>
                <a:gd name="T15" fmla="*/ 34 h 37"/>
                <a:gd name="T16" fmla="*/ 43 w 67"/>
                <a:gd name="T17" fmla="*/ 37 h 37"/>
                <a:gd name="T18" fmla="*/ 40 w 67"/>
                <a:gd name="T19" fmla="*/ 33 h 37"/>
                <a:gd name="T20" fmla="*/ 44 w 67"/>
                <a:gd name="T21" fmla="*/ 29 h 37"/>
                <a:gd name="T22" fmla="*/ 47 w 67"/>
                <a:gd name="T23" fmla="*/ 25 h 37"/>
                <a:gd name="T24" fmla="*/ 45 w 67"/>
                <a:gd name="T25" fmla="*/ 21 h 37"/>
                <a:gd name="T26" fmla="*/ 39 w 67"/>
                <a:gd name="T27" fmla="*/ 19 h 37"/>
                <a:gd name="T28" fmla="*/ 32 w 67"/>
                <a:gd name="T29" fmla="*/ 22 h 37"/>
                <a:gd name="T30" fmla="*/ 30 w 67"/>
                <a:gd name="T31" fmla="*/ 18 h 37"/>
                <a:gd name="T32" fmla="*/ 28 w 67"/>
                <a:gd name="T33" fmla="*/ 26 h 37"/>
                <a:gd name="T34" fmla="*/ 29 w 67"/>
                <a:gd name="T35" fmla="*/ 30 h 37"/>
                <a:gd name="T36" fmla="*/ 25 w 67"/>
                <a:gd name="T37" fmla="*/ 31 h 37"/>
                <a:gd name="T38" fmla="*/ 22 w 67"/>
                <a:gd name="T39" fmla="*/ 24 h 37"/>
                <a:gd name="T40" fmla="*/ 19 w 67"/>
                <a:gd name="T41" fmla="*/ 17 h 37"/>
                <a:gd name="T42" fmla="*/ 15 w 67"/>
                <a:gd name="T43" fmla="*/ 15 h 37"/>
                <a:gd name="T44" fmla="*/ 8 w 67"/>
                <a:gd name="T45" fmla="*/ 14 h 37"/>
                <a:gd name="T46" fmla="*/ 4 w 67"/>
                <a:gd name="T47" fmla="*/ 9 h 37"/>
                <a:gd name="T48" fmla="*/ 0 w 67"/>
                <a:gd name="T49" fmla="*/ 4 h 37"/>
                <a:gd name="T50" fmla="*/ 2 w 67"/>
                <a:gd name="T51" fmla="*/ 0 h 37"/>
                <a:gd name="T52" fmla="*/ 7 w 67"/>
                <a:gd name="T53" fmla="*/ 3 h 37"/>
                <a:gd name="T54" fmla="*/ 9 w 67"/>
                <a:gd name="T55" fmla="*/ 9 h 37"/>
                <a:gd name="T56" fmla="*/ 12 w 67"/>
                <a:gd name="T57" fmla="*/ 12 h 37"/>
                <a:gd name="T58" fmla="*/ 17 w 67"/>
                <a:gd name="T59" fmla="*/ 13 h 37"/>
                <a:gd name="T60" fmla="*/ 20 w 67"/>
                <a:gd name="T61" fmla="*/ 10 h 37"/>
                <a:gd name="T62" fmla="*/ 20 w 67"/>
                <a:gd name="T63" fmla="*/ 6 h 37"/>
                <a:gd name="T64" fmla="*/ 26 w 67"/>
                <a:gd name="T65" fmla="*/ 6 h 37"/>
                <a:gd name="T66" fmla="*/ 31 w 67"/>
                <a:gd name="T67" fmla="*/ 7 h 37"/>
                <a:gd name="T68" fmla="*/ 34 w 67"/>
                <a:gd name="T69" fmla="*/ 8 h 37"/>
                <a:gd name="T70" fmla="*/ 36 w 67"/>
                <a:gd name="T71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7" h="37">
                  <a:moveTo>
                    <a:pt x="36" y="7"/>
                  </a:moveTo>
                  <a:cubicBezTo>
                    <a:pt x="36" y="7"/>
                    <a:pt x="44" y="9"/>
                    <a:pt x="45" y="10"/>
                  </a:cubicBezTo>
                  <a:cubicBezTo>
                    <a:pt x="45" y="11"/>
                    <a:pt x="53" y="11"/>
                    <a:pt x="53" y="11"/>
                  </a:cubicBezTo>
                  <a:cubicBezTo>
                    <a:pt x="53" y="11"/>
                    <a:pt x="59" y="13"/>
                    <a:pt x="60" y="13"/>
                  </a:cubicBezTo>
                  <a:cubicBezTo>
                    <a:pt x="60" y="13"/>
                    <a:pt x="67" y="15"/>
                    <a:pt x="67" y="15"/>
                  </a:cubicBezTo>
                  <a:cubicBezTo>
                    <a:pt x="67" y="16"/>
                    <a:pt x="64" y="22"/>
                    <a:pt x="64" y="22"/>
                  </a:cubicBezTo>
                  <a:cubicBezTo>
                    <a:pt x="64" y="23"/>
                    <a:pt x="58" y="27"/>
                    <a:pt x="58" y="27"/>
                  </a:cubicBezTo>
                  <a:cubicBezTo>
                    <a:pt x="58" y="28"/>
                    <a:pt x="49" y="34"/>
                    <a:pt x="49" y="34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5" y="21"/>
                    <a:pt x="45" y="21"/>
                    <a:pt x="45" y="21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0" y="18"/>
                    <a:pt x="30" y="18"/>
                  </a:cubicBezTo>
                  <a:cubicBezTo>
                    <a:pt x="29" y="18"/>
                    <a:pt x="28" y="25"/>
                    <a:pt x="28" y="26"/>
                  </a:cubicBezTo>
                  <a:cubicBezTo>
                    <a:pt x="29" y="27"/>
                    <a:pt x="28" y="30"/>
                    <a:pt x="29" y="30"/>
                  </a:cubicBezTo>
                  <a:cubicBezTo>
                    <a:pt x="29" y="31"/>
                    <a:pt x="26" y="32"/>
                    <a:pt x="25" y="31"/>
                  </a:cubicBezTo>
                  <a:cubicBezTo>
                    <a:pt x="24" y="31"/>
                    <a:pt x="22" y="24"/>
                    <a:pt x="22" y="24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6" y="2"/>
                    <a:pt x="7" y="3"/>
                  </a:cubicBezTo>
                  <a:cubicBezTo>
                    <a:pt x="7" y="4"/>
                    <a:pt x="9" y="9"/>
                    <a:pt x="9" y="9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4" y="8"/>
                    <a:pt x="34" y="8"/>
                    <a:pt x="34" y="8"/>
                  </a:cubicBezTo>
                  <a:lnTo>
                    <a:pt x="36" y="7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5053013" y="6583363"/>
              <a:ext cx="73025" cy="20638"/>
            </a:xfrm>
            <a:custGeom>
              <a:avLst/>
              <a:gdLst>
                <a:gd name="T0" fmla="*/ 22 w 43"/>
                <a:gd name="T1" fmla="*/ 0 h 12"/>
                <a:gd name="T2" fmla="*/ 28 w 43"/>
                <a:gd name="T3" fmla="*/ 1 h 12"/>
                <a:gd name="T4" fmla="*/ 33 w 43"/>
                <a:gd name="T5" fmla="*/ 5 h 12"/>
                <a:gd name="T6" fmla="*/ 38 w 43"/>
                <a:gd name="T7" fmla="*/ 7 h 12"/>
                <a:gd name="T8" fmla="*/ 40 w 43"/>
                <a:gd name="T9" fmla="*/ 8 h 12"/>
                <a:gd name="T10" fmla="*/ 43 w 43"/>
                <a:gd name="T11" fmla="*/ 7 h 12"/>
                <a:gd name="T12" fmla="*/ 42 w 43"/>
                <a:gd name="T13" fmla="*/ 12 h 12"/>
                <a:gd name="T14" fmla="*/ 39 w 43"/>
                <a:gd name="T15" fmla="*/ 12 h 12"/>
                <a:gd name="T16" fmla="*/ 32 w 43"/>
                <a:gd name="T17" fmla="*/ 11 h 12"/>
                <a:gd name="T18" fmla="*/ 26 w 43"/>
                <a:gd name="T19" fmla="*/ 7 h 12"/>
                <a:gd name="T20" fmla="*/ 20 w 43"/>
                <a:gd name="T21" fmla="*/ 5 h 12"/>
                <a:gd name="T22" fmla="*/ 15 w 43"/>
                <a:gd name="T23" fmla="*/ 6 h 12"/>
                <a:gd name="T24" fmla="*/ 5 w 43"/>
                <a:gd name="T25" fmla="*/ 8 h 12"/>
                <a:gd name="T26" fmla="*/ 0 w 43"/>
                <a:gd name="T27" fmla="*/ 6 h 12"/>
                <a:gd name="T28" fmla="*/ 2 w 43"/>
                <a:gd name="T29" fmla="*/ 3 h 12"/>
                <a:gd name="T30" fmla="*/ 12 w 43"/>
                <a:gd name="T31" fmla="*/ 1 h 12"/>
                <a:gd name="T32" fmla="*/ 21 w 43"/>
                <a:gd name="T33" fmla="*/ 2 h 12"/>
                <a:gd name="T34" fmla="*/ 22 w 43"/>
                <a:gd name="T3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" h="12">
                  <a:moveTo>
                    <a:pt x="22" y="0"/>
                  </a:moveTo>
                  <a:cubicBezTo>
                    <a:pt x="28" y="1"/>
                    <a:pt x="28" y="1"/>
                    <a:pt x="28" y="1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3" y="7"/>
                    <a:pt x="43" y="12"/>
                    <a:pt x="42" y="12"/>
                  </a:cubicBezTo>
                  <a:cubicBezTo>
                    <a:pt x="41" y="12"/>
                    <a:pt x="39" y="12"/>
                    <a:pt x="39" y="12"/>
                  </a:cubicBezTo>
                  <a:cubicBezTo>
                    <a:pt x="38" y="12"/>
                    <a:pt x="33" y="12"/>
                    <a:pt x="32" y="11"/>
                  </a:cubicBezTo>
                  <a:cubicBezTo>
                    <a:pt x="32" y="11"/>
                    <a:pt x="26" y="7"/>
                    <a:pt x="26" y="7"/>
                  </a:cubicBezTo>
                  <a:cubicBezTo>
                    <a:pt x="25" y="7"/>
                    <a:pt x="20" y="5"/>
                    <a:pt x="20" y="5"/>
                  </a:cubicBezTo>
                  <a:cubicBezTo>
                    <a:pt x="19" y="5"/>
                    <a:pt x="15" y="6"/>
                    <a:pt x="15" y="6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0" y="7"/>
                    <a:pt x="0" y="6"/>
                  </a:cubicBezTo>
                  <a:cubicBezTo>
                    <a:pt x="0" y="5"/>
                    <a:pt x="2" y="3"/>
                    <a:pt x="2" y="3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21" y="2"/>
                    <a:pt x="21" y="2"/>
                    <a:pt x="21" y="2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89"/>
            <p:cNvSpPr>
              <a:spLocks/>
            </p:cNvSpPr>
            <p:nvPr/>
          </p:nvSpPr>
          <p:spPr bwMode="auto">
            <a:xfrm>
              <a:off x="5167313" y="6645275"/>
              <a:ext cx="36513" cy="31750"/>
            </a:xfrm>
            <a:custGeom>
              <a:avLst/>
              <a:gdLst>
                <a:gd name="T0" fmla="*/ 17 w 21"/>
                <a:gd name="T1" fmla="*/ 1 h 19"/>
                <a:gd name="T2" fmla="*/ 21 w 21"/>
                <a:gd name="T3" fmla="*/ 7 h 19"/>
                <a:gd name="T4" fmla="*/ 21 w 21"/>
                <a:gd name="T5" fmla="*/ 12 h 19"/>
                <a:gd name="T6" fmla="*/ 15 w 21"/>
                <a:gd name="T7" fmla="*/ 10 h 19"/>
                <a:gd name="T8" fmla="*/ 12 w 21"/>
                <a:gd name="T9" fmla="*/ 7 h 19"/>
                <a:gd name="T10" fmla="*/ 10 w 21"/>
                <a:gd name="T11" fmla="*/ 12 h 19"/>
                <a:gd name="T12" fmla="*/ 15 w 21"/>
                <a:gd name="T13" fmla="*/ 14 h 19"/>
                <a:gd name="T14" fmla="*/ 16 w 21"/>
                <a:gd name="T15" fmla="*/ 19 h 19"/>
                <a:gd name="T16" fmla="*/ 10 w 21"/>
                <a:gd name="T17" fmla="*/ 19 h 19"/>
                <a:gd name="T18" fmla="*/ 6 w 21"/>
                <a:gd name="T19" fmla="*/ 16 h 19"/>
                <a:gd name="T20" fmla="*/ 4 w 21"/>
                <a:gd name="T21" fmla="*/ 11 h 19"/>
                <a:gd name="T22" fmla="*/ 0 w 21"/>
                <a:gd name="T23" fmla="*/ 10 h 19"/>
                <a:gd name="T24" fmla="*/ 0 w 21"/>
                <a:gd name="T25" fmla="*/ 7 h 19"/>
                <a:gd name="T26" fmla="*/ 2 w 21"/>
                <a:gd name="T27" fmla="*/ 4 h 19"/>
                <a:gd name="T28" fmla="*/ 5 w 21"/>
                <a:gd name="T29" fmla="*/ 3 h 19"/>
                <a:gd name="T30" fmla="*/ 8 w 21"/>
                <a:gd name="T31" fmla="*/ 2 h 19"/>
                <a:gd name="T32" fmla="*/ 11 w 21"/>
                <a:gd name="T33" fmla="*/ 0 h 19"/>
                <a:gd name="T34" fmla="*/ 16 w 21"/>
                <a:gd name="T35" fmla="*/ 0 h 19"/>
                <a:gd name="T36" fmla="*/ 18 w 21"/>
                <a:gd name="T37" fmla="*/ 1 h 19"/>
                <a:gd name="T38" fmla="*/ 16 w 21"/>
                <a:gd name="T39" fmla="*/ 1 h 19"/>
                <a:gd name="T40" fmla="*/ 17 w 21"/>
                <a:gd name="T4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19">
                  <a:moveTo>
                    <a:pt x="17" y="1"/>
                  </a:moveTo>
                  <a:cubicBezTo>
                    <a:pt x="21" y="7"/>
                    <a:pt x="21" y="7"/>
                    <a:pt x="21" y="7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9" y="11"/>
                    <a:pt x="10" y="12"/>
                  </a:cubicBezTo>
                  <a:cubicBezTo>
                    <a:pt x="10" y="13"/>
                    <a:pt x="15" y="14"/>
                    <a:pt x="15" y="14"/>
                  </a:cubicBezTo>
                  <a:cubicBezTo>
                    <a:pt x="15" y="15"/>
                    <a:pt x="16" y="19"/>
                    <a:pt x="16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1" y="5"/>
                    <a:pt x="2" y="4"/>
                  </a:cubicBezTo>
                  <a:cubicBezTo>
                    <a:pt x="3" y="4"/>
                    <a:pt x="5" y="3"/>
                    <a:pt x="5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6" y="1"/>
                    <a:pt x="16" y="1"/>
                    <a:pt x="16" y="1"/>
                  </a:cubicBezTo>
                  <a:lnTo>
                    <a:pt x="17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Freeform 90"/>
            <p:cNvSpPr>
              <a:spLocks/>
            </p:cNvSpPr>
            <p:nvPr/>
          </p:nvSpPr>
          <p:spPr bwMode="auto">
            <a:xfrm>
              <a:off x="5211763" y="6650038"/>
              <a:ext cx="33338" cy="22225"/>
            </a:xfrm>
            <a:custGeom>
              <a:avLst/>
              <a:gdLst>
                <a:gd name="T0" fmla="*/ 5 w 20"/>
                <a:gd name="T1" fmla="*/ 2 h 13"/>
                <a:gd name="T2" fmla="*/ 3 w 20"/>
                <a:gd name="T3" fmla="*/ 4 h 13"/>
                <a:gd name="T4" fmla="*/ 4 w 20"/>
                <a:gd name="T5" fmla="*/ 7 h 13"/>
                <a:gd name="T6" fmla="*/ 2 w 20"/>
                <a:gd name="T7" fmla="*/ 9 h 13"/>
                <a:gd name="T8" fmla="*/ 0 w 20"/>
                <a:gd name="T9" fmla="*/ 12 h 13"/>
                <a:gd name="T10" fmla="*/ 3 w 20"/>
                <a:gd name="T11" fmla="*/ 13 h 13"/>
                <a:gd name="T12" fmla="*/ 8 w 20"/>
                <a:gd name="T13" fmla="*/ 10 h 13"/>
                <a:gd name="T14" fmla="*/ 11 w 20"/>
                <a:gd name="T15" fmla="*/ 10 h 13"/>
                <a:gd name="T16" fmla="*/ 12 w 20"/>
                <a:gd name="T17" fmla="*/ 13 h 13"/>
                <a:gd name="T18" fmla="*/ 15 w 20"/>
                <a:gd name="T19" fmla="*/ 12 h 13"/>
                <a:gd name="T20" fmla="*/ 19 w 20"/>
                <a:gd name="T21" fmla="*/ 12 h 13"/>
                <a:gd name="T22" fmla="*/ 20 w 20"/>
                <a:gd name="T23" fmla="*/ 7 h 13"/>
                <a:gd name="T24" fmla="*/ 18 w 20"/>
                <a:gd name="T25" fmla="*/ 7 h 13"/>
                <a:gd name="T26" fmla="*/ 16 w 20"/>
                <a:gd name="T27" fmla="*/ 6 h 13"/>
                <a:gd name="T28" fmla="*/ 17 w 20"/>
                <a:gd name="T29" fmla="*/ 3 h 13"/>
                <a:gd name="T30" fmla="*/ 16 w 20"/>
                <a:gd name="T31" fmla="*/ 1 h 13"/>
                <a:gd name="T32" fmla="*/ 14 w 20"/>
                <a:gd name="T33" fmla="*/ 0 h 13"/>
                <a:gd name="T34" fmla="*/ 12 w 20"/>
                <a:gd name="T35" fmla="*/ 3 h 13"/>
                <a:gd name="T36" fmla="*/ 8 w 20"/>
                <a:gd name="T37" fmla="*/ 4 h 13"/>
                <a:gd name="T38" fmla="*/ 7 w 20"/>
                <a:gd name="T39" fmla="*/ 2 h 13"/>
                <a:gd name="T40" fmla="*/ 5 w 20"/>
                <a:gd name="T41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" h="13">
                  <a:moveTo>
                    <a:pt x="5" y="2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2" y="8"/>
                    <a:pt x="2" y="9"/>
                  </a:cubicBezTo>
                  <a:cubicBezTo>
                    <a:pt x="2" y="10"/>
                    <a:pt x="0" y="11"/>
                    <a:pt x="0" y="12"/>
                  </a:cubicBezTo>
                  <a:cubicBezTo>
                    <a:pt x="1" y="13"/>
                    <a:pt x="3" y="13"/>
                    <a:pt x="3" y="13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10" y="10"/>
                    <a:pt x="11" y="10"/>
                  </a:cubicBezTo>
                  <a:cubicBezTo>
                    <a:pt x="11" y="11"/>
                    <a:pt x="12" y="13"/>
                    <a:pt x="12" y="13"/>
                  </a:cubicBezTo>
                  <a:cubicBezTo>
                    <a:pt x="12" y="12"/>
                    <a:pt x="14" y="12"/>
                    <a:pt x="15" y="12"/>
                  </a:cubicBezTo>
                  <a:cubicBezTo>
                    <a:pt x="16" y="13"/>
                    <a:pt x="19" y="12"/>
                    <a:pt x="19" y="12"/>
                  </a:cubicBezTo>
                  <a:cubicBezTo>
                    <a:pt x="19" y="11"/>
                    <a:pt x="20" y="7"/>
                    <a:pt x="20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2"/>
                    <a:pt x="7" y="2"/>
                    <a:pt x="7" y="2"/>
                  </a:cubicBezTo>
                  <a:lnTo>
                    <a:pt x="5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5143501" y="6572250"/>
              <a:ext cx="117475" cy="68263"/>
            </a:xfrm>
            <a:custGeom>
              <a:avLst/>
              <a:gdLst>
                <a:gd name="T0" fmla="*/ 48 w 69"/>
                <a:gd name="T1" fmla="*/ 0 h 41"/>
                <a:gd name="T2" fmla="*/ 35 w 69"/>
                <a:gd name="T3" fmla="*/ 6 h 41"/>
                <a:gd name="T4" fmla="*/ 26 w 69"/>
                <a:gd name="T5" fmla="*/ 11 h 41"/>
                <a:gd name="T6" fmla="*/ 19 w 69"/>
                <a:gd name="T7" fmla="*/ 12 h 41"/>
                <a:gd name="T8" fmla="*/ 16 w 69"/>
                <a:gd name="T9" fmla="*/ 18 h 41"/>
                <a:gd name="T10" fmla="*/ 13 w 69"/>
                <a:gd name="T11" fmla="*/ 21 h 41"/>
                <a:gd name="T12" fmla="*/ 8 w 69"/>
                <a:gd name="T13" fmla="*/ 21 h 41"/>
                <a:gd name="T14" fmla="*/ 8 w 69"/>
                <a:gd name="T15" fmla="*/ 20 h 41"/>
                <a:gd name="T16" fmla="*/ 4 w 69"/>
                <a:gd name="T17" fmla="*/ 11 h 41"/>
                <a:gd name="T18" fmla="*/ 0 w 69"/>
                <a:gd name="T19" fmla="*/ 18 h 41"/>
                <a:gd name="T20" fmla="*/ 3 w 69"/>
                <a:gd name="T21" fmla="*/ 25 h 41"/>
                <a:gd name="T22" fmla="*/ 10 w 69"/>
                <a:gd name="T23" fmla="*/ 28 h 41"/>
                <a:gd name="T24" fmla="*/ 15 w 69"/>
                <a:gd name="T25" fmla="*/ 33 h 41"/>
                <a:gd name="T26" fmla="*/ 24 w 69"/>
                <a:gd name="T27" fmla="*/ 33 h 41"/>
                <a:gd name="T28" fmla="*/ 30 w 69"/>
                <a:gd name="T29" fmla="*/ 37 h 41"/>
                <a:gd name="T30" fmla="*/ 44 w 69"/>
                <a:gd name="T31" fmla="*/ 36 h 41"/>
                <a:gd name="T32" fmla="*/ 52 w 69"/>
                <a:gd name="T33" fmla="*/ 40 h 41"/>
                <a:gd name="T34" fmla="*/ 59 w 69"/>
                <a:gd name="T35" fmla="*/ 40 h 41"/>
                <a:gd name="T36" fmla="*/ 62 w 69"/>
                <a:gd name="T37" fmla="*/ 36 h 41"/>
                <a:gd name="T38" fmla="*/ 69 w 69"/>
                <a:gd name="T39" fmla="*/ 33 h 41"/>
                <a:gd name="T40" fmla="*/ 65 w 69"/>
                <a:gd name="T41" fmla="*/ 20 h 41"/>
                <a:gd name="T42" fmla="*/ 64 w 69"/>
                <a:gd name="T43" fmla="*/ 15 h 41"/>
                <a:gd name="T44" fmla="*/ 64 w 69"/>
                <a:gd name="T45" fmla="*/ 9 h 41"/>
                <a:gd name="T46" fmla="*/ 58 w 69"/>
                <a:gd name="T47" fmla="*/ 3 h 41"/>
                <a:gd name="T48" fmla="*/ 55 w 69"/>
                <a:gd name="T49" fmla="*/ 2 h 41"/>
                <a:gd name="T50" fmla="*/ 49 w 69"/>
                <a:gd name="T51" fmla="*/ 0 h 41"/>
                <a:gd name="T52" fmla="*/ 48 w 69"/>
                <a:gd name="T5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9" h="41">
                  <a:moveTo>
                    <a:pt x="48" y="0"/>
                  </a:moveTo>
                  <a:cubicBezTo>
                    <a:pt x="35" y="6"/>
                    <a:pt x="35" y="6"/>
                    <a:pt x="35" y="6"/>
                  </a:cubicBezTo>
                  <a:cubicBezTo>
                    <a:pt x="35" y="6"/>
                    <a:pt x="28" y="10"/>
                    <a:pt x="26" y="11"/>
                  </a:cubicBezTo>
                  <a:cubicBezTo>
                    <a:pt x="24" y="11"/>
                    <a:pt x="19" y="12"/>
                    <a:pt x="19" y="12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0" y="17"/>
                    <a:pt x="0" y="18"/>
                  </a:cubicBezTo>
                  <a:cubicBezTo>
                    <a:pt x="1" y="19"/>
                    <a:pt x="3" y="25"/>
                    <a:pt x="3" y="25"/>
                  </a:cubicBezTo>
                  <a:cubicBezTo>
                    <a:pt x="4" y="26"/>
                    <a:pt x="10" y="27"/>
                    <a:pt x="10" y="28"/>
                  </a:cubicBezTo>
                  <a:cubicBezTo>
                    <a:pt x="11" y="29"/>
                    <a:pt x="14" y="32"/>
                    <a:pt x="15" y="33"/>
                  </a:cubicBezTo>
                  <a:cubicBezTo>
                    <a:pt x="15" y="34"/>
                    <a:pt x="24" y="33"/>
                    <a:pt x="24" y="33"/>
                  </a:cubicBezTo>
                  <a:cubicBezTo>
                    <a:pt x="24" y="33"/>
                    <a:pt x="29" y="36"/>
                    <a:pt x="30" y="37"/>
                  </a:cubicBezTo>
                  <a:cubicBezTo>
                    <a:pt x="31" y="38"/>
                    <a:pt x="42" y="35"/>
                    <a:pt x="44" y="36"/>
                  </a:cubicBezTo>
                  <a:cubicBezTo>
                    <a:pt x="46" y="38"/>
                    <a:pt x="51" y="40"/>
                    <a:pt x="52" y="40"/>
                  </a:cubicBezTo>
                  <a:cubicBezTo>
                    <a:pt x="54" y="40"/>
                    <a:pt x="57" y="41"/>
                    <a:pt x="59" y="40"/>
                  </a:cubicBezTo>
                  <a:cubicBezTo>
                    <a:pt x="60" y="39"/>
                    <a:pt x="62" y="36"/>
                    <a:pt x="62" y="36"/>
                  </a:cubicBezTo>
                  <a:cubicBezTo>
                    <a:pt x="63" y="36"/>
                    <a:pt x="68" y="35"/>
                    <a:pt x="69" y="33"/>
                  </a:cubicBezTo>
                  <a:cubicBezTo>
                    <a:pt x="69" y="32"/>
                    <a:pt x="65" y="20"/>
                    <a:pt x="65" y="20"/>
                  </a:cubicBezTo>
                  <a:cubicBezTo>
                    <a:pt x="65" y="20"/>
                    <a:pt x="64" y="16"/>
                    <a:pt x="64" y="15"/>
                  </a:cubicBezTo>
                  <a:cubicBezTo>
                    <a:pt x="64" y="15"/>
                    <a:pt x="64" y="9"/>
                    <a:pt x="64" y="9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8" y="3"/>
                    <a:pt x="56" y="2"/>
                    <a:pt x="55" y="2"/>
                  </a:cubicBezTo>
                  <a:cubicBezTo>
                    <a:pt x="54" y="2"/>
                    <a:pt x="49" y="0"/>
                    <a:pt x="49" y="0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92"/>
            <p:cNvSpPr>
              <a:spLocks/>
            </p:cNvSpPr>
            <p:nvPr/>
          </p:nvSpPr>
          <p:spPr bwMode="auto">
            <a:xfrm>
              <a:off x="5289551" y="6616700"/>
              <a:ext cx="19050" cy="30163"/>
            </a:xfrm>
            <a:custGeom>
              <a:avLst/>
              <a:gdLst>
                <a:gd name="T0" fmla="*/ 4 w 12"/>
                <a:gd name="T1" fmla="*/ 0 h 19"/>
                <a:gd name="T2" fmla="*/ 0 w 12"/>
                <a:gd name="T3" fmla="*/ 3 h 19"/>
                <a:gd name="T4" fmla="*/ 1 w 12"/>
                <a:gd name="T5" fmla="*/ 6 h 19"/>
                <a:gd name="T6" fmla="*/ 6 w 12"/>
                <a:gd name="T7" fmla="*/ 12 h 19"/>
                <a:gd name="T8" fmla="*/ 7 w 12"/>
                <a:gd name="T9" fmla="*/ 18 h 19"/>
                <a:gd name="T10" fmla="*/ 12 w 12"/>
                <a:gd name="T11" fmla="*/ 19 h 19"/>
                <a:gd name="T12" fmla="*/ 12 w 12"/>
                <a:gd name="T13" fmla="*/ 14 h 19"/>
                <a:gd name="T14" fmla="*/ 9 w 12"/>
                <a:gd name="T15" fmla="*/ 7 h 19"/>
                <a:gd name="T16" fmla="*/ 9 w 12"/>
                <a:gd name="T17" fmla="*/ 4 h 19"/>
                <a:gd name="T18" fmla="*/ 6 w 12"/>
                <a:gd name="T19" fmla="*/ 2 h 19"/>
                <a:gd name="T20" fmla="*/ 4 w 12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19">
                  <a:moveTo>
                    <a:pt x="4" y="0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6" y="12"/>
                  </a:lnTo>
                  <a:lnTo>
                    <a:pt x="7" y="18"/>
                  </a:lnTo>
                  <a:lnTo>
                    <a:pt x="12" y="19"/>
                  </a:lnTo>
                  <a:lnTo>
                    <a:pt x="12" y="14"/>
                  </a:lnTo>
                  <a:lnTo>
                    <a:pt x="9" y="7"/>
                  </a:lnTo>
                  <a:lnTo>
                    <a:pt x="9" y="4"/>
                  </a:lnTo>
                  <a:lnTo>
                    <a:pt x="6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auto">
            <a:xfrm>
              <a:off x="5275263" y="6648450"/>
              <a:ext cx="23813" cy="15875"/>
            </a:xfrm>
            <a:custGeom>
              <a:avLst/>
              <a:gdLst>
                <a:gd name="T0" fmla="*/ 12 w 14"/>
                <a:gd name="T1" fmla="*/ 4 h 10"/>
                <a:gd name="T2" fmla="*/ 14 w 14"/>
                <a:gd name="T3" fmla="*/ 10 h 10"/>
                <a:gd name="T4" fmla="*/ 10 w 14"/>
                <a:gd name="T5" fmla="*/ 10 h 10"/>
                <a:gd name="T6" fmla="*/ 8 w 14"/>
                <a:gd name="T7" fmla="*/ 8 h 10"/>
                <a:gd name="T8" fmla="*/ 6 w 14"/>
                <a:gd name="T9" fmla="*/ 5 h 10"/>
                <a:gd name="T10" fmla="*/ 1 w 14"/>
                <a:gd name="T11" fmla="*/ 4 h 10"/>
                <a:gd name="T12" fmla="*/ 1 w 14"/>
                <a:gd name="T13" fmla="*/ 0 h 10"/>
                <a:gd name="T14" fmla="*/ 7 w 14"/>
                <a:gd name="T15" fmla="*/ 1 h 10"/>
                <a:gd name="T16" fmla="*/ 13 w 14"/>
                <a:gd name="T17" fmla="*/ 2 h 10"/>
                <a:gd name="T18" fmla="*/ 14 w 14"/>
                <a:gd name="T19" fmla="*/ 4 h 10"/>
                <a:gd name="T20" fmla="*/ 12 w 14"/>
                <a:gd name="T21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0">
                  <a:moveTo>
                    <a:pt x="12" y="4"/>
                  </a:moveTo>
                  <a:cubicBezTo>
                    <a:pt x="13" y="4"/>
                    <a:pt x="14" y="10"/>
                    <a:pt x="14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8" y="8"/>
                    <a:pt x="8" y="8"/>
                  </a:cubicBezTo>
                  <a:cubicBezTo>
                    <a:pt x="8" y="7"/>
                    <a:pt x="6" y="5"/>
                    <a:pt x="6" y="5"/>
                  </a:cubicBezTo>
                  <a:cubicBezTo>
                    <a:pt x="6" y="5"/>
                    <a:pt x="1" y="4"/>
                    <a:pt x="1" y="4"/>
                  </a:cubicBezTo>
                  <a:cubicBezTo>
                    <a:pt x="0" y="3"/>
                    <a:pt x="1" y="0"/>
                    <a:pt x="1" y="0"/>
                  </a:cubicBezTo>
                  <a:cubicBezTo>
                    <a:pt x="2" y="0"/>
                    <a:pt x="7" y="1"/>
                    <a:pt x="7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4"/>
                    <a:pt x="14" y="4"/>
                    <a:pt x="14" y="4"/>
                  </a:cubicBezTo>
                  <a:lnTo>
                    <a:pt x="12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94"/>
            <p:cNvSpPr>
              <a:spLocks/>
            </p:cNvSpPr>
            <p:nvPr/>
          </p:nvSpPr>
          <p:spPr bwMode="auto">
            <a:xfrm>
              <a:off x="5218113" y="6494463"/>
              <a:ext cx="239713" cy="231775"/>
            </a:xfrm>
            <a:custGeom>
              <a:avLst/>
              <a:gdLst>
                <a:gd name="T0" fmla="*/ 6 w 141"/>
                <a:gd name="T1" fmla="*/ 125 h 138"/>
                <a:gd name="T2" fmla="*/ 0 w 141"/>
                <a:gd name="T3" fmla="*/ 132 h 138"/>
                <a:gd name="T4" fmla="*/ 23 w 141"/>
                <a:gd name="T5" fmla="*/ 131 h 138"/>
                <a:gd name="T6" fmla="*/ 34 w 141"/>
                <a:gd name="T7" fmla="*/ 132 h 138"/>
                <a:gd name="T8" fmla="*/ 40 w 141"/>
                <a:gd name="T9" fmla="*/ 137 h 138"/>
                <a:gd name="T10" fmla="*/ 52 w 141"/>
                <a:gd name="T11" fmla="*/ 129 h 138"/>
                <a:gd name="T12" fmla="*/ 61 w 141"/>
                <a:gd name="T13" fmla="*/ 134 h 138"/>
                <a:gd name="T14" fmla="*/ 74 w 141"/>
                <a:gd name="T15" fmla="*/ 135 h 138"/>
                <a:gd name="T16" fmla="*/ 86 w 141"/>
                <a:gd name="T17" fmla="*/ 134 h 138"/>
                <a:gd name="T18" fmla="*/ 103 w 141"/>
                <a:gd name="T19" fmla="*/ 133 h 138"/>
                <a:gd name="T20" fmla="*/ 119 w 141"/>
                <a:gd name="T21" fmla="*/ 135 h 138"/>
                <a:gd name="T22" fmla="*/ 131 w 141"/>
                <a:gd name="T23" fmla="*/ 137 h 138"/>
                <a:gd name="T24" fmla="*/ 140 w 141"/>
                <a:gd name="T25" fmla="*/ 133 h 138"/>
                <a:gd name="T26" fmla="*/ 141 w 141"/>
                <a:gd name="T27" fmla="*/ 126 h 138"/>
                <a:gd name="T28" fmla="*/ 139 w 141"/>
                <a:gd name="T29" fmla="*/ 92 h 138"/>
                <a:gd name="T30" fmla="*/ 132 w 141"/>
                <a:gd name="T31" fmla="*/ 64 h 138"/>
                <a:gd name="T32" fmla="*/ 128 w 141"/>
                <a:gd name="T33" fmla="*/ 3 h 138"/>
                <a:gd name="T34" fmla="*/ 104 w 141"/>
                <a:gd name="T35" fmla="*/ 12 h 138"/>
                <a:gd name="T36" fmla="*/ 93 w 141"/>
                <a:gd name="T37" fmla="*/ 3 h 138"/>
                <a:gd name="T38" fmla="*/ 83 w 141"/>
                <a:gd name="T39" fmla="*/ 8 h 138"/>
                <a:gd name="T40" fmla="*/ 71 w 141"/>
                <a:gd name="T41" fmla="*/ 20 h 138"/>
                <a:gd name="T42" fmla="*/ 60 w 141"/>
                <a:gd name="T43" fmla="*/ 34 h 138"/>
                <a:gd name="T44" fmla="*/ 50 w 141"/>
                <a:gd name="T45" fmla="*/ 46 h 138"/>
                <a:gd name="T46" fmla="*/ 59 w 141"/>
                <a:gd name="T47" fmla="*/ 57 h 138"/>
                <a:gd name="T48" fmla="*/ 75 w 141"/>
                <a:gd name="T49" fmla="*/ 51 h 138"/>
                <a:gd name="T50" fmla="*/ 92 w 141"/>
                <a:gd name="T51" fmla="*/ 47 h 138"/>
                <a:gd name="T52" fmla="*/ 101 w 141"/>
                <a:gd name="T53" fmla="*/ 55 h 138"/>
                <a:gd name="T54" fmla="*/ 76 w 141"/>
                <a:gd name="T55" fmla="*/ 70 h 138"/>
                <a:gd name="T56" fmla="*/ 89 w 141"/>
                <a:gd name="T57" fmla="*/ 96 h 138"/>
                <a:gd name="T58" fmla="*/ 119 w 141"/>
                <a:gd name="T59" fmla="*/ 108 h 138"/>
                <a:gd name="T60" fmla="*/ 118 w 141"/>
                <a:gd name="T61" fmla="*/ 118 h 138"/>
                <a:gd name="T62" fmla="*/ 106 w 141"/>
                <a:gd name="T63" fmla="*/ 125 h 138"/>
                <a:gd name="T64" fmla="*/ 108 w 141"/>
                <a:gd name="T65" fmla="*/ 116 h 138"/>
                <a:gd name="T66" fmla="*/ 97 w 141"/>
                <a:gd name="T67" fmla="*/ 114 h 138"/>
                <a:gd name="T68" fmla="*/ 86 w 141"/>
                <a:gd name="T69" fmla="*/ 109 h 138"/>
                <a:gd name="T70" fmla="*/ 91 w 141"/>
                <a:gd name="T71" fmla="*/ 120 h 138"/>
                <a:gd name="T72" fmla="*/ 81 w 141"/>
                <a:gd name="T73" fmla="*/ 116 h 138"/>
                <a:gd name="T74" fmla="*/ 73 w 141"/>
                <a:gd name="T75" fmla="*/ 108 h 138"/>
                <a:gd name="T76" fmla="*/ 61 w 141"/>
                <a:gd name="T77" fmla="*/ 114 h 138"/>
                <a:gd name="T78" fmla="*/ 64 w 141"/>
                <a:gd name="T79" fmla="*/ 118 h 138"/>
                <a:gd name="T80" fmla="*/ 51 w 141"/>
                <a:gd name="T81" fmla="*/ 119 h 138"/>
                <a:gd name="T82" fmla="*/ 43 w 141"/>
                <a:gd name="T83" fmla="*/ 122 h 138"/>
                <a:gd name="T84" fmla="*/ 38 w 141"/>
                <a:gd name="T85" fmla="*/ 115 h 138"/>
                <a:gd name="T86" fmla="*/ 29 w 141"/>
                <a:gd name="T87" fmla="*/ 121 h 138"/>
                <a:gd name="T88" fmla="*/ 14 w 141"/>
                <a:gd name="T89" fmla="*/ 12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1" h="138">
                  <a:moveTo>
                    <a:pt x="14" y="124"/>
                  </a:moveTo>
                  <a:cubicBezTo>
                    <a:pt x="6" y="125"/>
                    <a:pt x="6" y="125"/>
                    <a:pt x="6" y="125"/>
                  </a:cubicBezTo>
                  <a:cubicBezTo>
                    <a:pt x="6" y="125"/>
                    <a:pt x="0" y="129"/>
                    <a:pt x="0" y="129"/>
                  </a:cubicBezTo>
                  <a:cubicBezTo>
                    <a:pt x="0" y="130"/>
                    <a:pt x="0" y="131"/>
                    <a:pt x="0" y="132"/>
                  </a:cubicBezTo>
                  <a:cubicBezTo>
                    <a:pt x="0" y="132"/>
                    <a:pt x="14" y="131"/>
                    <a:pt x="14" y="131"/>
                  </a:cubicBezTo>
                  <a:cubicBezTo>
                    <a:pt x="23" y="131"/>
                    <a:pt x="23" y="131"/>
                    <a:pt x="23" y="131"/>
                  </a:cubicBezTo>
                  <a:cubicBezTo>
                    <a:pt x="23" y="131"/>
                    <a:pt x="27" y="130"/>
                    <a:pt x="28" y="130"/>
                  </a:cubicBezTo>
                  <a:cubicBezTo>
                    <a:pt x="28" y="131"/>
                    <a:pt x="34" y="131"/>
                    <a:pt x="34" y="132"/>
                  </a:cubicBezTo>
                  <a:cubicBezTo>
                    <a:pt x="35" y="132"/>
                    <a:pt x="37" y="135"/>
                    <a:pt x="38" y="136"/>
                  </a:cubicBezTo>
                  <a:cubicBezTo>
                    <a:pt x="39" y="136"/>
                    <a:pt x="39" y="138"/>
                    <a:pt x="40" y="137"/>
                  </a:cubicBezTo>
                  <a:cubicBezTo>
                    <a:pt x="41" y="137"/>
                    <a:pt x="45" y="134"/>
                    <a:pt x="46" y="133"/>
                  </a:cubicBezTo>
                  <a:cubicBezTo>
                    <a:pt x="47" y="133"/>
                    <a:pt x="50" y="129"/>
                    <a:pt x="52" y="129"/>
                  </a:cubicBezTo>
                  <a:cubicBezTo>
                    <a:pt x="53" y="129"/>
                    <a:pt x="57" y="127"/>
                    <a:pt x="59" y="129"/>
                  </a:cubicBezTo>
                  <a:cubicBezTo>
                    <a:pt x="60" y="130"/>
                    <a:pt x="61" y="134"/>
                    <a:pt x="61" y="134"/>
                  </a:cubicBezTo>
                  <a:cubicBezTo>
                    <a:pt x="62" y="135"/>
                    <a:pt x="66" y="135"/>
                    <a:pt x="67" y="135"/>
                  </a:cubicBezTo>
                  <a:cubicBezTo>
                    <a:pt x="69" y="136"/>
                    <a:pt x="73" y="135"/>
                    <a:pt x="74" y="135"/>
                  </a:cubicBezTo>
                  <a:cubicBezTo>
                    <a:pt x="76" y="135"/>
                    <a:pt x="82" y="135"/>
                    <a:pt x="82" y="135"/>
                  </a:cubicBezTo>
                  <a:cubicBezTo>
                    <a:pt x="82" y="135"/>
                    <a:pt x="83" y="135"/>
                    <a:pt x="86" y="134"/>
                  </a:cubicBezTo>
                  <a:cubicBezTo>
                    <a:pt x="89" y="134"/>
                    <a:pt x="97" y="133"/>
                    <a:pt x="98" y="134"/>
                  </a:cubicBezTo>
                  <a:cubicBezTo>
                    <a:pt x="98" y="134"/>
                    <a:pt x="102" y="132"/>
                    <a:pt x="103" y="133"/>
                  </a:cubicBezTo>
                  <a:cubicBezTo>
                    <a:pt x="104" y="135"/>
                    <a:pt x="109" y="135"/>
                    <a:pt x="111" y="135"/>
                  </a:cubicBezTo>
                  <a:cubicBezTo>
                    <a:pt x="112" y="136"/>
                    <a:pt x="118" y="134"/>
                    <a:pt x="119" y="135"/>
                  </a:cubicBezTo>
                  <a:cubicBezTo>
                    <a:pt x="120" y="135"/>
                    <a:pt x="123" y="135"/>
                    <a:pt x="125" y="136"/>
                  </a:cubicBezTo>
                  <a:cubicBezTo>
                    <a:pt x="127" y="137"/>
                    <a:pt x="131" y="136"/>
                    <a:pt x="131" y="137"/>
                  </a:cubicBezTo>
                  <a:cubicBezTo>
                    <a:pt x="132" y="137"/>
                    <a:pt x="136" y="134"/>
                    <a:pt x="136" y="134"/>
                  </a:cubicBezTo>
                  <a:cubicBezTo>
                    <a:pt x="140" y="133"/>
                    <a:pt x="140" y="133"/>
                    <a:pt x="140" y="133"/>
                  </a:cubicBezTo>
                  <a:cubicBezTo>
                    <a:pt x="140" y="133"/>
                    <a:pt x="140" y="131"/>
                    <a:pt x="140" y="130"/>
                  </a:cubicBezTo>
                  <a:cubicBezTo>
                    <a:pt x="140" y="129"/>
                    <a:pt x="141" y="127"/>
                    <a:pt x="141" y="126"/>
                  </a:cubicBezTo>
                  <a:cubicBezTo>
                    <a:pt x="141" y="125"/>
                    <a:pt x="140" y="119"/>
                    <a:pt x="140" y="119"/>
                  </a:cubicBezTo>
                  <a:cubicBezTo>
                    <a:pt x="139" y="92"/>
                    <a:pt x="139" y="92"/>
                    <a:pt x="139" y="92"/>
                  </a:cubicBezTo>
                  <a:cubicBezTo>
                    <a:pt x="139" y="84"/>
                    <a:pt x="139" y="84"/>
                    <a:pt x="139" y="84"/>
                  </a:cubicBezTo>
                  <a:cubicBezTo>
                    <a:pt x="132" y="64"/>
                    <a:pt x="132" y="64"/>
                    <a:pt x="132" y="64"/>
                  </a:cubicBezTo>
                  <a:cubicBezTo>
                    <a:pt x="130" y="25"/>
                    <a:pt x="130" y="25"/>
                    <a:pt x="130" y="25"/>
                  </a:cubicBezTo>
                  <a:cubicBezTo>
                    <a:pt x="128" y="3"/>
                    <a:pt x="128" y="3"/>
                    <a:pt x="128" y="3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4" y="12"/>
                    <a:pt x="100" y="11"/>
                    <a:pt x="99" y="9"/>
                  </a:cubicBezTo>
                  <a:cubicBezTo>
                    <a:pt x="98" y="7"/>
                    <a:pt x="93" y="4"/>
                    <a:pt x="93" y="3"/>
                  </a:cubicBezTo>
                  <a:cubicBezTo>
                    <a:pt x="92" y="3"/>
                    <a:pt x="87" y="0"/>
                    <a:pt x="87" y="0"/>
                  </a:cubicBezTo>
                  <a:cubicBezTo>
                    <a:pt x="83" y="8"/>
                    <a:pt x="83" y="8"/>
                    <a:pt x="83" y="8"/>
                  </a:cubicBezTo>
                  <a:cubicBezTo>
                    <a:pt x="83" y="8"/>
                    <a:pt x="81" y="15"/>
                    <a:pt x="80" y="15"/>
                  </a:cubicBezTo>
                  <a:cubicBezTo>
                    <a:pt x="78" y="16"/>
                    <a:pt x="71" y="20"/>
                    <a:pt x="71" y="20"/>
                  </a:cubicBezTo>
                  <a:cubicBezTo>
                    <a:pt x="71" y="20"/>
                    <a:pt x="65" y="29"/>
                    <a:pt x="65" y="29"/>
                  </a:cubicBezTo>
                  <a:cubicBezTo>
                    <a:pt x="64" y="30"/>
                    <a:pt x="60" y="34"/>
                    <a:pt x="60" y="34"/>
                  </a:cubicBezTo>
                  <a:cubicBezTo>
                    <a:pt x="59" y="35"/>
                    <a:pt x="56" y="42"/>
                    <a:pt x="56" y="43"/>
                  </a:cubicBezTo>
                  <a:cubicBezTo>
                    <a:pt x="56" y="43"/>
                    <a:pt x="50" y="45"/>
                    <a:pt x="50" y="46"/>
                  </a:cubicBezTo>
                  <a:cubicBezTo>
                    <a:pt x="50" y="48"/>
                    <a:pt x="52" y="54"/>
                    <a:pt x="52" y="54"/>
                  </a:cubicBezTo>
                  <a:cubicBezTo>
                    <a:pt x="52" y="55"/>
                    <a:pt x="59" y="57"/>
                    <a:pt x="59" y="57"/>
                  </a:cubicBezTo>
                  <a:cubicBezTo>
                    <a:pt x="59" y="57"/>
                    <a:pt x="67" y="57"/>
                    <a:pt x="68" y="56"/>
                  </a:cubicBezTo>
                  <a:cubicBezTo>
                    <a:pt x="69" y="55"/>
                    <a:pt x="74" y="51"/>
                    <a:pt x="75" y="51"/>
                  </a:cubicBezTo>
                  <a:cubicBezTo>
                    <a:pt x="77" y="50"/>
                    <a:pt x="84" y="48"/>
                    <a:pt x="84" y="48"/>
                  </a:cubicBezTo>
                  <a:cubicBezTo>
                    <a:pt x="92" y="47"/>
                    <a:pt x="92" y="47"/>
                    <a:pt x="92" y="47"/>
                  </a:cubicBezTo>
                  <a:cubicBezTo>
                    <a:pt x="92" y="47"/>
                    <a:pt x="101" y="49"/>
                    <a:pt x="101" y="50"/>
                  </a:cubicBezTo>
                  <a:cubicBezTo>
                    <a:pt x="101" y="51"/>
                    <a:pt x="101" y="53"/>
                    <a:pt x="101" y="55"/>
                  </a:cubicBezTo>
                  <a:cubicBezTo>
                    <a:pt x="101" y="56"/>
                    <a:pt x="99" y="58"/>
                    <a:pt x="95" y="60"/>
                  </a:cubicBezTo>
                  <a:cubicBezTo>
                    <a:pt x="92" y="63"/>
                    <a:pt x="77" y="70"/>
                    <a:pt x="76" y="70"/>
                  </a:cubicBezTo>
                  <a:cubicBezTo>
                    <a:pt x="76" y="70"/>
                    <a:pt x="58" y="69"/>
                    <a:pt x="69" y="83"/>
                  </a:cubicBezTo>
                  <a:cubicBezTo>
                    <a:pt x="80" y="96"/>
                    <a:pt x="89" y="96"/>
                    <a:pt x="89" y="96"/>
                  </a:cubicBezTo>
                  <a:cubicBezTo>
                    <a:pt x="89" y="96"/>
                    <a:pt x="105" y="98"/>
                    <a:pt x="105" y="98"/>
                  </a:cubicBezTo>
                  <a:cubicBezTo>
                    <a:pt x="105" y="99"/>
                    <a:pt x="114" y="106"/>
                    <a:pt x="119" y="108"/>
                  </a:cubicBezTo>
                  <a:cubicBezTo>
                    <a:pt x="125" y="110"/>
                    <a:pt x="125" y="113"/>
                    <a:pt x="124" y="114"/>
                  </a:cubicBezTo>
                  <a:cubicBezTo>
                    <a:pt x="123" y="115"/>
                    <a:pt x="118" y="118"/>
                    <a:pt x="118" y="118"/>
                  </a:cubicBezTo>
                  <a:cubicBezTo>
                    <a:pt x="118" y="118"/>
                    <a:pt x="113" y="122"/>
                    <a:pt x="113" y="122"/>
                  </a:cubicBezTo>
                  <a:cubicBezTo>
                    <a:pt x="112" y="122"/>
                    <a:pt x="108" y="125"/>
                    <a:pt x="106" y="125"/>
                  </a:cubicBezTo>
                  <a:cubicBezTo>
                    <a:pt x="105" y="125"/>
                    <a:pt x="104" y="122"/>
                    <a:pt x="104" y="122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8" y="116"/>
                    <a:pt x="108" y="113"/>
                    <a:pt x="107" y="113"/>
                  </a:cubicBezTo>
                  <a:cubicBezTo>
                    <a:pt x="106" y="113"/>
                    <a:pt x="98" y="114"/>
                    <a:pt x="97" y="114"/>
                  </a:cubicBezTo>
                  <a:cubicBezTo>
                    <a:pt x="96" y="114"/>
                    <a:pt x="90" y="111"/>
                    <a:pt x="90" y="111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6" y="109"/>
                    <a:pt x="87" y="115"/>
                    <a:pt x="87" y="116"/>
                  </a:cubicBezTo>
                  <a:cubicBezTo>
                    <a:pt x="88" y="116"/>
                    <a:pt x="91" y="119"/>
                    <a:pt x="91" y="120"/>
                  </a:cubicBezTo>
                  <a:cubicBezTo>
                    <a:pt x="91" y="121"/>
                    <a:pt x="85" y="121"/>
                    <a:pt x="85" y="121"/>
                  </a:cubicBezTo>
                  <a:cubicBezTo>
                    <a:pt x="81" y="116"/>
                    <a:pt x="81" y="116"/>
                    <a:pt x="81" y="116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2"/>
                    <a:pt x="74" y="108"/>
                    <a:pt x="73" y="108"/>
                  </a:cubicBezTo>
                  <a:cubicBezTo>
                    <a:pt x="72" y="108"/>
                    <a:pt x="69" y="109"/>
                    <a:pt x="67" y="113"/>
                  </a:cubicBezTo>
                  <a:cubicBezTo>
                    <a:pt x="66" y="116"/>
                    <a:pt x="63" y="116"/>
                    <a:pt x="61" y="114"/>
                  </a:cubicBezTo>
                  <a:cubicBezTo>
                    <a:pt x="58" y="112"/>
                    <a:pt x="50" y="105"/>
                    <a:pt x="53" y="110"/>
                  </a:cubicBezTo>
                  <a:cubicBezTo>
                    <a:pt x="56" y="115"/>
                    <a:pt x="64" y="116"/>
                    <a:pt x="64" y="118"/>
                  </a:cubicBezTo>
                  <a:cubicBezTo>
                    <a:pt x="65" y="119"/>
                    <a:pt x="60" y="123"/>
                    <a:pt x="59" y="122"/>
                  </a:cubicBezTo>
                  <a:cubicBezTo>
                    <a:pt x="57" y="122"/>
                    <a:pt x="51" y="119"/>
                    <a:pt x="51" y="119"/>
                  </a:cubicBezTo>
                  <a:cubicBezTo>
                    <a:pt x="47" y="121"/>
                    <a:pt x="47" y="121"/>
                    <a:pt x="47" y="121"/>
                  </a:cubicBezTo>
                  <a:cubicBezTo>
                    <a:pt x="43" y="122"/>
                    <a:pt x="43" y="122"/>
                    <a:pt x="43" y="122"/>
                  </a:cubicBezTo>
                  <a:cubicBezTo>
                    <a:pt x="43" y="122"/>
                    <a:pt x="45" y="119"/>
                    <a:pt x="45" y="118"/>
                  </a:cubicBezTo>
                  <a:cubicBezTo>
                    <a:pt x="45" y="117"/>
                    <a:pt x="38" y="115"/>
                    <a:pt x="38" y="115"/>
                  </a:cubicBezTo>
                  <a:cubicBezTo>
                    <a:pt x="37" y="115"/>
                    <a:pt x="33" y="119"/>
                    <a:pt x="33" y="119"/>
                  </a:cubicBezTo>
                  <a:cubicBezTo>
                    <a:pt x="33" y="119"/>
                    <a:pt x="29" y="121"/>
                    <a:pt x="29" y="121"/>
                  </a:cubicBezTo>
                  <a:cubicBezTo>
                    <a:pt x="28" y="122"/>
                    <a:pt x="23" y="122"/>
                    <a:pt x="22" y="122"/>
                  </a:cubicBezTo>
                  <a:cubicBezTo>
                    <a:pt x="21" y="122"/>
                    <a:pt x="14" y="124"/>
                    <a:pt x="14" y="1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95"/>
            <p:cNvSpPr>
              <a:spLocks/>
            </p:cNvSpPr>
            <p:nvPr/>
          </p:nvSpPr>
          <p:spPr bwMode="auto">
            <a:xfrm>
              <a:off x="5362576" y="6735763"/>
              <a:ext cx="68263" cy="31750"/>
            </a:xfrm>
            <a:custGeom>
              <a:avLst/>
              <a:gdLst>
                <a:gd name="T0" fmla="*/ 5 w 40"/>
                <a:gd name="T1" fmla="*/ 6 h 19"/>
                <a:gd name="T2" fmla="*/ 0 w 40"/>
                <a:gd name="T3" fmla="*/ 8 h 19"/>
                <a:gd name="T4" fmla="*/ 2 w 40"/>
                <a:gd name="T5" fmla="*/ 12 h 19"/>
                <a:gd name="T6" fmla="*/ 16 w 40"/>
                <a:gd name="T7" fmla="*/ 13 h 19"/>
                <a:gd name="T8" fmla="*/ 14 w 40"/>
                <a:gd name="T9" fmla="*/ 19 h 19"/>
                <a:gd name="T10" fmla="*/ 19 w 40"/>
                <a:gd name="T11" fmla="*/ 15 h 19"/>
                <a:gd name="T12" fmla="*/ 24 w 40"/>
                <a:gd name="T13" fmla="*/ 10 h 19"/>
                <a:gd name="T14" fmla="*/ 27 w 40"/>
                <a:gd name="T15" fmla="*/ 7 h 19"/>
                <a:gd name="T16" fmla="*/ 30 w 40"/>
                <a:gd name="T17" fmla="*/ 9 h 19"/>
                <a:gd name="T18" fmla="*/ 38 w 40"/>
                <a:gd name="T19" fmla="*/ 9 h 19"/>
                <a:gd name="T20" fmla="*/ 40 w 40"/>
                <a:gd name="T21" fmla="*/ 6 h 19"/>
                <a:gd name="T22" fmla="*/ 37 w 40"/>
                <a:gd name="T23" fmla="*/ 4 h 19"/>
                <a:gd name="T24" fmla="*/ 34 w 40"/>
                <a:gd name="T25" fmla="*/ 1 h 19"/>
                <a:gd name="T26" fmla="*/ 22 w 40"/>
                <a:gd name="T27" fmla="*/ 1 h 19"/>
                <a:gd name="T28" fmla="*/ 13 w 40"/>
                <a:gd name="T29" fmla="*/ 3 h 19"/>
                <a:gd name="T30" fmla="*/ 8 w 40"/>
                <a:gd name="T31" fmla="*/ 5 h 19"/>
                <a:gd name="T32" fmla="*/ 5 w 40"/>
                <a:gd name="T33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9">
                  <a:moveTo>
                    <a:pt x="5" y="6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" y="12"/>
                    <a:pt x="2" y="12"/>
                  </a:cubicBezTo>
                  <a:cubicBezTo>
                    <a:pt x="3" y="13"/>
                    <a:pt x="16" y="13"/>
                    <a:pt x="16" y="13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9" y="9"/>
                    <a:pt x="30" y="9"/>
                  </a:cubicBezTo>
                  <a:cubicBezTo>
                    <a:pt x="32" y="9"/>
                    <a:pt x="38" y="9"/>
                    <a:pt x="38" y="9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7" y="4"/>
                    <a:pt x="35" y="0"/>
                    <a:pt x="34" y="1"/>
                  </a:cubicBezTo>
                  <a:cubicBezTo>
                    <a:pt x="33" y="1"/>
                    <a:pt x="24" y="0"/>
                    <a:pt x="22" y="1"/>
                  </a:cubicBezTo>
                  <a:cubicBezTo>
                    <a:pt x="20" y="2"/>
                    <a:pt x="14" y="3"/>
                    <a:pt x="13" y="3"/>
                  </a:cubicBezTo>
                  <a:cubicBezTo>
                    <a:pt x="12" y="3"/>
                    <a:pt x="9" y="4"/>
                    <a:pt x="8" y="5"/>
                  </a:cubicBezTo>
                  <a:cubicBezTo>
                    <a:pt x="7" y="5"/>
                    <a:pt x="5" y="6"/>
                    <a:pt x="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Freeform 96"/>
            <p:cNvSpPr>
              <a:spLocks/>
            </p:cNvSpPr>
            <p:nvPr/>
          </p:nvSpPr>
          <p:spPr bwMode="auto">
            <a:xfrm>
              <a:off x="5351463" y="6727825"/>
              <a:ext cx="55563" cy="12700"/>
            </a:xfrm>
            <a:custGeom>
              <a:avLst/>
              <a:gdLst>
                <a:gd name="T0" fmla="*/ 11 w 33"/>
                <a:gd name="T1" fmla="*/ 1 h 7"/>
                <a:gd name="T2" fmla="*/ 2 w 33"/>
                <a:gd name="T3" fmla="*/ 2 h 7"/>
                <a:gd name="T4" fmla="*/ 0 w 33"/>
                <a:gd name="T5" fmla="*/ 5 h 7"/>
                <a:gd name="T6" fmla="*/ 4 w 33"/>
                <a:gd name="T7" fmla="*/ 7 h 7"/>
                <a:gd name="T8" fmla="*/ 13 w 33"/>
                <a:gd name="T9" fmla="*/ 4 h 7"/>
                <a:gd name="T10" fmla="*/ 24 w 33"/>
                <a:gd name="T11" fmla="*/ 1 h 7"/>
                <a:gd name="T12" fmla="*/ 33 w 33"/>
                <a:gd name="T13" fmla="*/ 0 h 7"/>
                <a:gd name="T14" fmla="*/ 17 w 33"/>
                <a:gd name="T15" fmla="*/ 1 h 7"/>
                <a:gd name="T16" fmla="*/ 11 w 33"/>
                <a:gd name="T17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7">
                  <a:moveTo>
                    <a:pt x="11" y="1"/>
                  </a:moveTo>
                  <a:cubicBezTo>
                    <a:pt x="10" y="1"/>
                    <a:pt x="2" y="2"/>
                    <a:pt x="2" y="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7" y="1"/>
                    <a:pt x="17" y="1"/>
                    <a:pt x="17" y="1"/>
                  </a:cubicBezTo>
                  <a:lnTo>
                    <a:pt x="11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Freeform 97"/>
            <p:cNvSpPr>
              <a:spLocks/>
            </p:cNvSpPr>
            <p:nvPr/>
          </p:nvSpPr>
          <p:spPr bwMode="auto">
            <a:xfrm>
              <a:off x="5449888" y="6724650"/>
              <a:ext cx="26988" cy="12700"/>
            </a:xfrm>
            <a:custGeom>
              <a:avLst/>
              <a:gdLst>
                <a:gd name="T0" fmla="*/ 5 w 16"/>
                <a:gd name="T1" fmla="*/ 2 h 7"/>
                <a:gd name="T2" fmla="*/ 0 w 16"/>
                <a:gd name="T3" fmla="*/ 6 h 7"/>
                <a:gd name="T4" fmla="*/ 1 w 16"/>
                <a:gd name="T5" fmla="*/ 7 h 7"/>
                <a:gd name="T6" fmla="*/ 5 w 16"/>
                <a:gd name="T7" fmla="*/ 7 h 7"/>
                <a:gd name="T8" fmla="*/ 11 w 16"/>
                <a:gd name="T9" fmla="*/ 5 h 7"/>
                <a:gd name="T10" fmla="*/ 14 w 16"/>
                <a:gd name="T11" fmla="*/ 2 h 7"/>
                <a:gd name="T12" fmla="*/ 15 w 16"/>
                <a:gd name="T13" fmla="*/ 0 h 7"/>
                <a:gd name="T14" fmla="*/ 6 w 16"/>
                <a:gd name="T15" fmla="*/ 1 h 7"/>
                <a:gd name="T16" fmla="*/ 5 w 16"/>
                <a:gd name="T1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7">
                  <a:moveTo>
                    <a:pt x="5" y="2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5" y="7"/>
                    <a:pt x="5" y="7"/>
                  </a:cubicBezTo>
                  <a:cubicBezTo>
                    <a:pt x="6" y="7"/>
                    <a:pt x="11" y="5"/>
                    <a:pt x="11" y="5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6" y="0"/>
                    <a:pt x="15" y="0"/>
                  </a:cubicBezTo>
                  <a:cubicBezTo>
                    <a:pt x="14" y="0"/>
                    <a:pt x="6" y="1"/>
                    <a:pt x="6" y="1"/>
                  </a:cubicBezTo>
                  <a:lnTo>
                    <a:pt x="5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Freeform 98"/>
            <p:cNvSpPr>
              <a:spLocks/>
            </p:cNvSpPr>
            <p:nvPr/>
          </p:nvSpPr>
          <p:spPr bwMode="auto">
            <a:xfrm>
              <a:off x="5443538" y="6745288"/>
              <a:ext cx="39688" cy="26988"/>
            </a:xfrm>
            <a:custGeom>
              <a:avLst/>
              <a:gdLst>
                <a:gd name="T0" fmla="*/ 5 w 23"/>
                <a:gd name="T1" fmla="*/ 2 h 16"/>
                <a:gd name="T2" fmla="*/ 4 w 23"/>
                <a:gd name="T3" fmla="*/ 3 h 16"/>
                <a:gd name="T4" fmla="*/ 0 w 23"/>
                <a:gd name="T5" fmla="*/ 10 h 16"/>
                <a:gd name="T6" fmla="*/ 1 w 23"/>
                <a:gd name="T7" fmla="*/ 14 h 16"/>
                <a:gd name="T8" fmla="*/ 3 w 23"/>
                <a:gd name="T9" fmla="*/ 16 h 16"/>
                <a:gd name="T10" fmla="*/ 11 w 23"/>
                <a:gd name="T11" fmla="*/ 15 h 16"/>
                <a:gd name="T12" fmla="*/ 13 w 23"/>
                <a:gd name="T13" fmla="*/ 10 h 16"/>
                <a:gd name="T14" fmla="*/ 15 w 23"/>
                <a:gd name="T15" fmla="*/ 8 h 16"/>
                <a:gd name="T16" fmla="*/ 21 w 23"/>
                <a:gd name="T17" fmla="*/ 5 h 16"/>
                <a:gd name="T18" fmla="*/ 22 w 23"/>
                <a:gd name="T19" fmla="*/ 1 h 16"/>
                <a:gd name="T20" fmla="*/ 9 w 23"/>
                <a:gd name="T21" fmla="*/ 0 h 16"/>
                <a:gd name="T22" fmla="*/ 5 w 23"/>
                <a:gd name="T2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16">
                  <a:moveTo>
                    <a:pt x="5" y="2"/>
                  </a:moveTo>
                  <a:cubicBezTo>
                    <a:pt x="5" y="2"/>
                    <a:pt x="5" y="2"/>
                    <a:pt x="4" y="3"/>
                  </a:cubicBezTo>
                  <a:cubicBezTo>
                    <a:pt x="3" y="4"/>
                    <a:pt x="0" y="9"/>
                    <a:pt x="0" y="10"/>
                  </a:cubicBezTo>
                  <a:cubicBezTo>
                    <a:pt x="1" y="10"/>
                    <a:pt x="1" y="13"/>
                    <a:pt x="1" y="14"/>
                  </a:cubicBezTo>
                  <a:cubicBezTo>
                    <a:pt x="1" y="15"/>
                    <a:pt x="3" y="16"/>
                    <a:pt x="3" y="16"/>
                  </a:cubicBezTo>
                  <a:cubicBezTo>
                    <a:pt x="3" y="16"/>
                    <a:pt x="12" y="16"/>
                    <a:pt x="11" y="15"/>
                  </a:cubicBezTo>
                  <a:cubicBezTo>
                    <a:pt x="11" y="15"/>
                    <a:pt x="13" y="11"/>
                    <a:pt x="13" y="10"/>
                  </a:cubicBezTo>
                  <a:cubicBezTo>
                    <a:pt x="13" y="10"/>
                    <a:pt x="15" y="9"/>
                    <a:pt x="15" y="8"/>
                  </a:cubicBezTo>
                  <a:cubicBezTo>
                    <a:pt x="16" y="8"/>
                    <a:pt x="21" y="5"/>
                    <a:pt x="21" y="5"/>
                  </a:cubicBezTo>
                  <a:cubicBezTo>
                    <a:pt x="21" y="5"/>
                    <a:pt x="23" y="1"/>
                    <a:pt x="22" y="1"/>
                  </a:cubicBezTo>
                  <a:cubicBezTo>
                    <a:pt x="21" y="1"/>
                    <a:pt x="9" y="0"/>
                    <a:pt x="9" y="0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Freeform 99"/>
            <p:cNvSpPr>
              <a:spLocks/>
            </p:cNvSpPr>
            <p:nvPr/>
          </p:nvSpPr>
          <p:spPr bwMode="auto">
            <a:xfrm>
              <a:off x="5483226" y="6715125"/>
              <a:ext cx="100013" cy="30163"/>
            </a:xfrm>
            <a:custGeom>
              <a:avLst/>
              <a:gdLst>
                <a:gd name="T0" fmla="*/ 3 w 59"/>
                <a:gd name="T1" fmla="*/ 3 h 18"/>
                <a:gd name="T2" fmla="*/ 0 w 59"/>
                <a:gd name="T3" fmla="*/ 4 h 18"/>
                <a:gd name="T4" fmla="*/ 9 w 59"/>
                <a:gd name="T5" fmla="*/ 5 h 18"/>
                <a:gd name="T6" fmla="*/ 11 w 59"/>
                <a:gd name="T7" fmla="*/ 6 h 18"/>
                <a:gd name="T8" fmla="*/ 12 w 59"/>
                <a:gd name="T9" fmla="*/ 11 h 18"/>
                <a:gd name="T10" fmla="*/ 13 w 59"/>
                <a:gd name="T11" fmla="*/ 14 h 18"/>
                <a:gd name="T12" fmla="*/ 18 w 59"/>
                <a:gd name="T13" fmla="*/ 14 h 18"/>
                <a:gd name="T14" fmla="*/ 23 w 59"/>
                <a:gd name="T15" fmla="*/ 14 h 18"/>
                <a:gd name="T16" fmla="*/ 26 w 59"/>
                <a:gd name="T17" fmla="*/ 14 h 18"/>
                <a:gd name="T18" fmla="*/ 29 w 59"/>
                <a:gd name="T19" fmla="*/ 15 h 18"/>
                <a:gd name="T20" fmla="*/ 31 w 59"/>
                <a:gd name="T21" fmla="*/ 17 h 18"/>
                <a:gd name="T22" fmla="*/ 35 w 59"/>
                <a:gd name="T23" fmla="*/ 14 h 18"/>
                <a:gd name="T24" fmla="*/ 38 w 59"/>
                <a:gd name="T25" fmla="*/ 11 h 18"/>
                <a:gd name="T26" fmla="*/ 44 w 59"/>
                <a:gd name="T27" fmla="*/ 11 h 18"/>
                <a:gd name="T28" fmla="*/ 46 w 59"/>
                <a:gd name="T29" fmla="*/ 13 h 18"/>
                <a:gd name="T30" fmla="*/ 48 w 59"/>
                <a:gd name="T31" fmla="*/ 16 h 18"/>
                <a:gd name="T32" fmla="*/ 53 w 59"/>
                <a:gd name="T33" fmla="*/ 18 h 18"/>
                <a:gd name="T34" fmla="*/ 55 w 59"/>
                <a:gd name="T35" fmla="*/ 16 h 18"/>
                <a:gd name="T36" fmla="*/ 58 w 59"/>
                <a:gd name="T37" fmla="*/ 11 h 18"/>
                <a:gd name="T38" fmla="*/ 59 w 59"/>
                <a:gd name="T39" fmla="*/ 8 h 18"/>
                <a:gd name="T40" fmla="*/ 58 w 59"/>
                <a:gd name="T41" fmla="*/ 3 h 18"/>
                <a:gd name="T42" fmla="*/ 50 w 59"/>
                <a:gd name="T43" fmla="*/ 1 h 18"/>
                <a:gd name="T44" fmla="*/ 44 w 59"/>
                <a:gd name="T45" fmla="*/ 1 h 18"/>
                <a:gd name="T46" fmla="*/ 32 w 59"/>
                <a:gd name="T47" fmla="*/ 2 h 18"/>
                <a:gd name="T48" fmla="*/ 27 w 59"/>
                <a:gd name="T49" fmla="*/ 2 h 18"/>
                <a:gd name="T50" fmla="*/ 15 w 59"/>
                <a:gd name="T51" fmla="*/ 2 h 18"/>
                <a:gd name="T52" fmla="*/ 8 w 59"/>
                <a:gd name="T53" fmla="*/ 2 h 18"/>
                <a:gd name="T54" fmla="*/ 3 w 59"/>
                <a:gd name="T5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9" h="18">
                  <a:moveTo>
                    <a:pt x="3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3" y="14"/>
                    <a:pt x="26" y="13"/>
                    <a:pt x="26" y="14"/>
                  </a:cubicBezTo>
                  <a:cubicBezTo>
                    <a:pt x="27" y="14"/>
                    <a:pt x="29" y="15"/>
                    <a:pt x="29" y="15"/>
                  </a:cubicBezTo>
                  <a:cubicBezTo>
                    <a:pt x="29" y="15"/>
                    <a:pt x="30" y="17"/>
                    <a:pt x="31" y="17"/>
                  </a:cubicBezTo>
                  <a:cubicBezTo>
                    <a:pt x="31" y="18"/>
                    <a:pt x="35" y="14"/>
                    <a:pt x="35" y="14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1"/>
                    <a:pt x="45" y="13"/>
                    <a:pt x="46" y="13"/>
                  </a:cubicBezTo>
                  <a:cubicBezTo>
                    <a:pt x="46" y="14"/>
                    <a:pt x="48" y="16"/>
                    <a:pt x="48" y="16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11"/>
                    <a:pt x="59" y="9"/>
                    <a:pt x="59" y="8"/>
                  </a:cubicBezTo>
                  <a:cubicBezTo>
                    <a:pt x="59" y="7"/>
                    <a:pt x="58" y="3"/>
                    <a:pt x="58" y="3"/>
                  </a:cubicBezTo>
                  <a:cubicBezTo>
                    <a:pt x="58" y="3"/>
                    <a:pt x="51" y="1"/>
                    <a:pt x="50" y="1"/>
                  </a:cubicBezTo>
                  <a:cubicBezTo>
                    <a:pt x="49" y="0"/>
                    <a:pt x="47" y="1"/>
                    <a:pt x="44" y="1"/>
                  </a:cubicBezTo>
                  <a:cubicBezTo>
                    <a:pt x="41" y="1"/>
                    <a:pt x="35" y="1"/>
                    <a:pt x="32" y="2"/>
                  </a:cubicBezTo>
                  <a:cubicBezTo>
                    <a:pt x="29" y="2"/>
                    <a:pt x="29" y="2"/>
                    <a:pt x="27" y="2"/>
                  </a:cubicBezTo>
                  <a:cubicBezTo>
                    <a:pt x="25" y="2"/>
                    <a:pt x="16" y="2"/>
                    <a:pt x="15" y="2"/>
                  </a:cubicBezTo>
                  <a:cubicBezTo>
                    <a:pt x="14" y="2"/>
                    <a:pt x="8" y="3"/>
                    <a:pt x="8" y="2"/>
                  </a:cubicBezTo>
                  <a:cubicBezTo>
                    <a:pt x="7" y="2"/>
                    <a:pt x="3" y="3"/>
                    <a:pt x="3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Freeform 100"/>
            <p:cNvSpPr>
              <a:spLocks/>
            </p:cNvSpPr>
            <p:nvPr/>
          </p:nvSpPr>
          <p:spPr bwMode="auto">
            <a:xfrm>
              <a:off x="5492751" y="6765925"/>
              <a:ext cx="20638" cy="22225"/>
            </a:xfrm>
            <a:custGeom>
              <a:avLst/>
              <a:gdLst>
                <a:gd name="T0" fmla="*/ 0 w 12"/>
                <a:gd name="T1" fmla="*/ 2 h 13"/>
                <a:gd name="T2" fmla="*/ 2 w 12"/>
                <a:gd name="T3" fmla="*/ 10 h 13"/>
                <a:gd name="T4" fmla="*/ 7 w 12"/>
                <a:gd name="T5" fmla="*/ 12 h 13"/>
                <a:gd name="T6" fmla="*/ 10 w 12"/>
                <a:gd name="T7" fmla="*/ 13 h 13"/>
                <a:gd name="T8" fmla="*/ 12 w 12"/>
                <a:gd name="T9" fmla="*/ 9 h 13"/>
                <a:gd name="T10" fmla="*/ 6 w 12"/>
                <a:gd name="T11" fmla="*/ 3 h 13"/>
                <a:gd name="T12" fmla="*/ 5 w 12"/>
                <a:gd name="T13" fmla="*/ 0 h 13"/>
                <a:gd name="T14" fmla="*/ 2 w 12"/>
                <a:gd name="T15" fmla="*/ 1 h 13"/>
                <a:gd name="T16" fmla="*/ 0 w 12"/>
                <a:gd name="T17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0" y="2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5" y="0"/>
                    <a:pt x="5" y="0"/>
                  </a:cubicBezTo>
                  <a:cubicBezTo>
                    <a:pt x="4" y="1"/>
                    <a:pt x="2" y="1"/>
                    <a:pt x="2" y="1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Freeform 101"/>
            <p:cNvSpPr>
              <a:spLocks/>
            </p:cNvSpPr>
            <p:nvPr/>
          </p:nvSpPr>
          <p:spPr bwMode="auto">
            <a:xfrm>
              <a:off x="5475288" y="6764338"/>
              <a:ext cx="15875" cy="7938"/>
            </a:xfrm>
            <a:custGeom>
              <a:avLst/>
              <a:gdLst>
                <a:gd name="T0" fmla="*/ 0 w 10"/>
                <a:gd name="T1" fmla="*/ 4 h 5"/>
                <a:gd name="T2" fmla="*/ 5 w 10"/>
                <a:gd name="T3" fmla="*/ 5 h 5"/>
                <a:gd name="T4" fmla="*/ 10 w 10"/>
                <a:gd name="T5" fmla="*/ 0 h 5"/>
                <a:gd name="T6" fmla="*/ 8 w 10"/>
                <a:gd name="T7" fmla="*/ 0 h 5"/>
                <a:gd name="T8" fmla="*/ 1 w 10"/>
                <a:gd name="T9" fmla="*/ 0 h 5"/>
                <a:gd name="T10" fmla="*/ 0 w 10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5">
                  <a:moveTo>
                    <a:pt x="0" y="4"/>
                  </a:moveTo>
                  <a:lnTo>
                    <a:pt x="5" y="5"/>
                  </a:lnTo>
                  <a:lnTo>
                    <a:pt x="10" y="0"/>
                  </a:lnTo>
                  <a:lnTo>
                    <a:pt x="8" y="0"/>
                  </a:lnTo>
                  <a:lnTo>
                    <a:pt x="1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auto">
            <a:xfrm>
              <a:off x="5592763" y="6735763"/>
              <a:ext cx="14288" cy="14288"/>
            </a:xfrm>
            <a:custGeom>
              <a:avLst/>
              <a:gdLst>
                <a:gd name="T0" fmla="*/ 7 w 8"/>
                <a:gd name="T1" fmla="*/ 2 h 9"/>
                <a:gd name="T2" fmla="*/ 1 w 8"/>
                <a:gd name="T3" fmla="*/ 1 h 9"/>
                <a:gd name="T4" fmla="*/ 0 w 8"/>
                <a:gd name="T5" fmla="*/ 6 h 9"/>
                <a:gd name="T6" fmla="*/ 3 w 8"/>
                <a:gd name="T7" fmla="*/ 9 h 9"/>
                <a:gd name="T8" fmla="*/ 8 w 8"/>
                <a:gd name="T9" fmla="*/ 5 h 9"/>
                <a:gd name="T10" fmla="*/ 7 w 8"/>
                <a:gd name="T1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9">
                  <a:moveTo>
                    <a:pt x="7" y="2"/>
                  </a:moveTo>
                  <a:cubicBezTo>
                    <a:pt x="7" y="2"/>
                    <a:pt x="3" y="0"/>
                    <a:pt x="1" y="1"/>
                  </a:cubicBezTo>
                  <a:cubicBezTo>
                    <a:pt x="0" y="2"/>
                    <a:pt x="0" y="6"/>
                    <a:pt x="0" y="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Freeform 103"/>
            <p:cNvSpPr>
              <a:spLocks/>
            </p:cNvSpPr>
            <p:nvPr/>
          </p:nvSpPr>
          <p:spPr bwMode="auto">
            <a:xfrm>
              <a:off x="5270501" y="6743700"/>
              <a:ext cx="28575" cy="20638"/>
            </a:xfrm>
            <a:custGeom>
              <a:avLst/>
              <a:gdLst>
                <a:gd name="T0" fmla="*/ 16 w 16"/>
                <a:gd name="T1" fmla="*/ 1 h 12"/>
                <a:gd name="T2" fmla="*/ 6 w 16"/>
                <a:gd name="T3" fmla="*/ 0 h 12"/>
                <a:gd name="T4" fmla="*/ 0 w 16"/>
                <a:gd name="T5" fmla="*/ 1 h 12"/>
                <a:gd name="T6" fmla="*/ 8 w 16"/>
                <a:gd name="T7" fmla="*/ 9 h 12"/>
                <a:gd name="T8" fmla="*/ 12 w 16"/>
                <a:gd name="T9" fmla="*/ 12 h 12"/>
                <a:gd name="T10" fmla="*/ 15 w 16"/>
                <a:gd name="T11" fmla="*/ 5 h 12"/>
                <a:gd name="T12" fmla="*/ 16 w 16"/>
                <a:gd name="T13" fmla="*/ 2 h 12"/>
                <a:gd name="T14" fmla="*/ 16 w 16"/>
                <a:gd name="T15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2">
                  <a:moveTo>
                    <a:pt x="16" y="1"/>
                  </a:moveTo>
                  <a:cubicBezTo>
                    <a:pt x="15" y="1"/>
                    <a:pt x="6" y="0"/>
                    <a:pt x="6" y="0"/>
                  </a:cubicBezTo>
                  <a:cubicBezTo>
                    <a:pt x="6" y="0"/>
                    <a:pt x="0" y="0"/>
                    <a:pt x="0" y="1"/>
                  </a:cubicBezTo>
                  <a:cubicBezTo>
                    <a:pt x="0" y="2"/>
                    <a:pt x="7" y="8"/>
                    <a:pt x="8" y="9"/>
                  </a:cubicBezTo>
                  <a:cubicBezTo>
                    <a:pt x="8" y="10"/>
                    <a:pt x="12" y="12"/>
                    <a:pt x="12" y="12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2"/>
                    <a:pt x="16" y="2"/>
                    <a:pt x="16" y="2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Paraguay</a:t>
            </a:r>
            <a:endParaRPr lang="en-GB" dirty="0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3544166" y="1340768"/>
            <a:ext cx="5103669" cy="5299621"/>
          </a:xfrm>
          <a:custGeom>
            <a:avLst/>
            <a:gdLst>
              <a:gd name="T0" fmla="*/ 3355 w 3438"/>
              <a:gd name="T1" fmla="*/ 1955 h 3570"/>
              <a:gd name="T2" fmla="*/ 3113 w 3438"/>
              <a:gd name="T3" fmla="*/ 1996 h 3570"/>
              <a:gd name="T4" fmla="*/ 2983 w 3438"/>
              <a:gd name="T5" fmla="*/ 1996 h 3570"/>
              <a:gd name="T6" fmla="*/ 2915 w 3438"/>
              <a:gd name="T7" fmla="*/ 1808 h 3570"/>
              <a:gd name="T8" fmla="*/ 2912 w 3438"/>
              <a:gd name="T9" fmla="*/ 1656 h 3570"/>
              <a:gd name="T10" fmla="*/ 2871 w 3438"/>
              <a:gd name="T11" fmla="*/ 1465 h 3570"/>
              <a:gd name="T12" fmla="*/ 2773 w 3438"/>
              <a:gd name="T13" fmla="*/ 1260 h 3570"/>
              <a:gd name="T14" fmla="*/ 2462 w 3438"/>
              <a:gd name="T15" fmla="*/ 1253 h 3570"/>
              <a:gd name="T16" fmla="*/ 2367 w 3438"/>
              <a:gd name="T17" fmla="*/ 1253 h 3570"/>
              <a:gd name="T18" fmla="*/ 2212 w 3438"/>
              <a:gd name="T19" fmla="*/ 1244 h 3570"/>
              <a:gd name="T20" fmla="*/ 2062 w 3438"/>
              <a:gd name="T21" fmla="*/ 1206 h 3570"/>
              <a:gd name="T22" fmla="*/ 1924 w 3438"/>
              <a:gd name="T23" fmla="*/ 1178 h 3570"/>
              <a:gd name="T24" fmla="*/ 1927 w 3438"/>
              <a:gd name="T25" fmla="*/ 1042 h 3570"/>
              <a:gd name="T26" fmla="*/ 1918 w 3438"/>
              <a:gd name="T27" fmla="*/ 937 h 3570"/>
              <a:gd name="T28" fmla="*/ 1961 w 3438"/>
              <a:gd name="T29" fmla="*/ 725 h 3570"/>
              <a:gd name="T30" fmla="*/ 1921 w 3438"/>
              <a:gd name="T31" fmla="*/ 622 h 3570"/>
              <a:gd name="T32" fmla="*/ 1904 w 3438"/>
              <a:gd name="T33" fmla="*/ 475 h 3570"/>
              <a:gd name="T34" fmla="*/ 1849 w 3438"/>
              <a:gd name="T35" fmla="*/ 340 h 3570"/>
              <a:gd name="T36" fmla="*/ 351 w 3438"/>
              <a:gd name="T37" fmla="*/ 135 h 3570"/>
              <a:gd name="T38" fmla="*/ 0 w 3438"/>
              <a:gd name="T39" fmla="*/ 1263 h 3570"/>
              <a:gd name="T40" fmla="*/ 138 w 3438"/>
              <a:gd name="T41" fmla="*/ 1408 h 3570"/>
              <a:gd name="T42" fmla="*/ 228 w 3438"/>
              <a:gd name="T43" fmla="*/ 1504 h 3570"/>
              <a:gd name="T44" fmla="*/ 283 w 3438"/>
              <a:gd name="T45" fmla="*/ 1587 h 3570"/>
              <a:gd name="T46" fmla="*/ 472 w 3438"/>
              <a:gd name="T47" fmla="*/ 1761 h 3570"/>
              <a:gd name="T48" fmla="*/ 709 w 3438"/>
              <a:gd name="T49" fmla="*/ 1922 h 3570"/>
              <a:gd name="T50" fmla="*/ 913 w 3438"/>
              <a:gd name="T51" fmla="*/ 2002 h 3570"/>
              <a:gd name="T52" fmla="*/ 1650 w 3438"/>
              <a:gd name="T53" fmla="*/ 2370 h 3570"/>
              <a:gd name="T54" fmla="*/ 1869 w 3438"/>
              <a:gd name="T55" fmla="*/ 2447 h 3570"/>
              <a:gd name="T56" fmla="*/ 2018 w 3438"/>
              <a:gd name="T57" fmla="*/ 2555 h 3570"/>
              <a:gd name="T58" fmla="*/ 2008 w 3438"/>
              <a:gd name="T59" fmla="*/ 2721 h 3570"/>
              <a:gd name="T60" fmla="*/ 1944 w 3438"/>
              <a:gd name="T61" fmla="*/ 2848 h 3570"/>
              <a:gd name="T62" fmla="*/ 1849 w 3438"/>
              <a:gd name="T63" fmla="*/ 2931 h 3570"/>
              <a:gd name="T64" fmla="*/ 1832 w 3438"/>
              <a:gd name="T65" fmla="*/ 3072 h 3570"/>
              <a:gd name="T66" fmla="*/ 1771 w 3438"/>
              <a:gd name="T67" fmla="*/ 3205 h 3570"/>
              <a:gd name="T68" fmla="*/ 1699 w 3438"/>
              <a:gd name="T69" fmla="*/ 3310 h 3570"/>
              <a:gd name="T70" fmla="*/ 1647 w 3438"/>
              <a:gd name="T71" fmla="*/ 3420 h 3570"/>
              <a:gd name="T72" fmla="*/ 2353 w 3438"/>
              <a:gd name="T73" fmla="*/ 3501 h 3570"/>
              <a:gd name="T74" fmla="*/ 2446 w 3438"/>
              <a:gd name="T75" fmla="*/ 3537 h 3570"/>
              <a:gd name="T76" fmla="*/ 2589 w 3438"/>
              <a:gd name="T77" fmla="*/ 3551 h 3570"/>
              <a:gd name="T78" fmla="*/ 2626 w 3438"/>
              <a:gd name="T79" fmla="*/ 3469 h 3570"/>
              <a:gd name="T80" fmla="*/ 2508 w 3438"/>
              <a:gd name="T81" fmla="*/ 3517 h 3570"/>
              <a:gd name="T82" fmla="*/ 2407 w 3438"/>
              <a:gd name="T83" fmla="*/ 3478 h 3570"/>
              <a:gd name="T84" fmla="*/ 2626 w 3438"/>
              <a:gd name="T85" fmla="*/ 3430 h 3570"/>
              <a:gd name="T86" fmla="*/ 2721 w 3438"/>
              <a:gd name="T87" fmla="*/ 3432 h 3570"/>
              <a:gd name="T88" fmla="*/ 2888 w 3438"/>
              <a:gd name="T89" fmla="*/ 3456 h 3570"/>
              <a:gd name="T90" fmla="*/ 2958 w 3438"/>
              <a:gd name="T91" fmla="*/ 3357 h 3570"/>
              <a:gd name="T92" fmla="*/ 3089 w 3438"/>
              <a:gd name="T93" fmla="*/ 3247 h 3570"/>
              <a:gd name="T94" fmla="*/ 3274 w 3438"/>
              <a:gd name="T95" fmla="*/ 3017 h 3570"/>
              <a:gd name="T96" fmla="*/ 3277 w 3438"/>
              <a:gd name="T97" fmla="*/ 2884 h 3570"/>
              <a:gd name="T98" fmla="*/ 3301 w 3438"/>
              <a:gd name="T99" fmla="*/ 2721 h 3570"/>
              <a:gd name="T100" fmla="*/ 3409 w 3438"/>
              <a:gd name="T101" fmla="*/ 2289 h 3570"/>
              <a:gd name="T102" fmla="*/ 3019 w 3438"/>
              <a:gd name="T103" fmla="*/ 2554 h 3570"/>
              <a:gd name="T104" fmla="*/ 3021 w 3438"/>
              <a:gd name="T105" fmla="*/ 2549 h 3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438" h="3570">
                <a:moveTo>
                  <a:pt x="3438" y="2146"/>
                </a:moveTo>
                <a:lnTo>
                  <a:pt x="3415" y="2051"/>
                </a:lnTo>
                <a:lnTo>
                  <a:pt x="3415" y="2038"/>
                </a:lnTo>
                <a:lnTo>
                  <a:pt x="3415" y="2018"/>
                </a:lnTo>
                <a:lnTo>
                  <a:pt x="3355" y="1955"/>
                </a:lnTo>
                <a:lnTo>
                  <a:pt x="3277" y="1913"/>
                </a:lnTo>
                <a:lnTo>
                  <a:pt x="3257" y="1946"/>
                </a:lnTo>
                <a:lnTo>
                  <a:pt x="3191" y="1952"/>
                </a:lnTo>
                <a:lnTo>
                  <a:pt x="3162" y="1988"/>
                </a:lnTo>
                <a:lnTo>
                  <a:pt x="3113" y="1996"/>
                </a:lnTo>
                <a:lnTo>
                  <a:pt x="3082" y="1985"/>
                </a:lnTo>
                <a:lnTo>
                  <a:pt x="3032" y="1999"/>
                </a:lnTo>
                <a:lnTo>
                  <a:pt x="3009" y="1982"/>
                </a:lnTo>
                <a:lnTo>
                  <a:pt x="2995" y="2005"/>
                </a:lnTo>
                <a:lnTo>
                  <a:pt x="2983" y="1996"/>
                </a:lnTo>
                <a:lnTo>
                  <a:pt x="2958" y="1955"/>
                </a:lnTo>
                <a:lnTo>
                  <a:pt x="2940" y="1892"/>
                </a:lnTo>
                <a:lnTo>
                  <a:pt x="2940" y="1856"/>
                </a:lnTo>
                <a:lnTo>
                  <a:pt x="2925" y="1827"/>
                </a:lnTo>
                <a:lnTo>
                  <a:pt x="2915" y="1808"/>
                </a:lnTo>
                <a:lnTo>
                  <a:pt x="2909" y="1764"/>
                </a:lnTo>
                <a:lnTo>
                  <a:pt x="2925" y="1734"/>
                </a:lnTo>
                <a:lnTo>
                  <a:pt x="2912" y="1694"/>
                </a:lnTo>
                <a:lnTo>
                  <a:pt x="2912" y="1678"/>
                </a:lnTo>
                <a:lnTo>
                  <a:pt x="2912" y="1656"/>
                </a:lnTo>
                <a:lnTo>
                  <a:pt x="2912" y="1632"/>
                </a:lnTo>
                <a:lnTo>
                  <a:pt x="2888" y="1629"/>
                </a:lnTo>
                <a:lnTo>
                  <a:pt x="2871" y="1603"/>
                </a:lnTo>
                <a:lnTo>
                  <a:pt x="2871" y="1484"/>
                </a:lnTo>
                <a:lnTo>
                  <a:pt x="2871" y="1465"/>
                </a:lnTo>
                <a:lnTo>
                  <a:pt x="2871" y="1399"/>
                </a:lnTo>
                <a:lnTo>
                  <a:pt x="2830" y="1363"/>
                </a:lnTo>
                <a:lnTo>
                  <a:pt x="2830" y="1312"/>
                </a:lnTo>
                <a:lnTo>
                  <a:pt x="2808" y="1312"/>
                </a:lnTo>
                <a:lnTo>
                  <a:pt x="2773" y="1260"/>
                </a:lnTo>
                <a:lnTo>
                  <a:pt x="2653" y="1269"/>
                </a:lnTo>
                <a:lnTo>
                  <a:pt x="2577" y="1214"/>
                </a:lnTo>
                <a:lnTo>
                  <a:pt x="2551" y="1175"/>
                </a:lnTo>
                <a:lnTo>
                  <a:pt x="2502" y="1186"/>
                </a:lnTo>
                <a:lnTo>
                  <a:pt x="2462" y="1253"/>
                </a:lnTo>
                <a:lnTo>
                  <a:pt x="2446" y="1239"/>
                </a:lnTo>
                <a:lnTo>
                  <a:pt x="2434" y="1244"/>
                </a:lnTo>
                <a:lnTo>
                  <a:pt x="2396" y="1250"/>
                </a:lnTo>
                <a:lnTo>
                  <a:pt x="2367" y="1263"/>
                </a:lnTo>
                <a:lnTo>
                  <a:pt x="2367" y="1253"/>
                </a:lnTo>
                <a:lnTo>
                  <a:pt x="2341" y="1250"/>
                </a:lnTo>
                <a:lnTo>
                  <a:pt x="2313" y="1236"/>
                </a:lnTo>
                <a:lnTo>
                  <a:pt x="2275" y="1247"/>
                </a:lnTo>
                <a:lnTo>
                  <a:pt x="2224" y="1236"/>
                </a:lnTo>
                <a:lnTo>
                  <a:pt x="2212" y="1244"/>
                </a:lnTo>
                <a:lnTo>
                  <a:pt x="2194" y="1236"/>
                </a:lnTo>
                <a:lnTo>
                  <a:pt x="2180" y="1244"/>
                </a:lnTo>
                <a:lnTo>
                  <a:pt x="2134" y="1225"/>
                </a:lnTo>
                <a:lnTo>
                  <a:pt x="2105" y="1214"/>
                </a:lnTo>
                <a:lnTo>
                  <a:pt x="2062" y="1206"/>
                </a:lnTo>
                <a:lnTo>
                  <a:pt x="2054" y="1178"/>
                </a:lnTo>
                <a:lnTo>
                  <a:pt x="2008" y="1178"/>
                </a:lnTo>
                <a:lnTo>
                  <a:pt x="2002" y="1194"/>
                </a:lnTo>
                <a:lnTo>
                  <a:pt x="1987" y="1203"/>
                </a:lnTo>
                <a:lnTo>
                  <a:pt x="1924" y="1178"/>
                </a:lnTo>
                <a:lnTo>
                  <a:pt x="1901" y="1178"/>
                </a:lnTo>
                <a:lnTo>
                  <a:pt x="1898" y="1140"/>
                </a:lnTo>
                <a:lnTo>
                  <a:pt x="1929" y="1084"/>
                </a:lnTo>
                <a:lnTo>
                  <a:pt x="1921" y="1062"/>
                </a:lnTo>
                <a:lnTo>
                  <a:pt x="1927" y="1042"/>
                </a:lnTo>
                <a:lnTo>
                  <a:pt x="1929" y="1020"/>
                </a:lnTo>
                <a:lnTo>
                  <a:pt x="1938" y="1003"/>
                </a:lnTo>
                <a:lnTo>
                  <a:pt x="1924" y="990"/>
                </a:lnTo>
                <a:lnTo>
                  <a:pt x="1938" y="968"/>
                </a:lnTo>
                <a:lnTo>
                  <a:pt x="1918" y="937"/>
                </a:lnTo>
                <a:lnTo>
                  <a:pt x="1956" y="857"/>
                </a:lnTo>
                <a:lnTo>
                  <a:pt x="1938" y="824"/>
                </a:lnTo>
                <a:lnTo>
                  <a:pt x="1944" y="810"/>
                </a:lnTo>
                <a:lnTo>
                  <a:pt x="1956" y="788"/>
                </a:lnTo>
                <a:lnTo>
                  <a:pt x="1961" y="725"/>
                </a:lnTo>
                <a:lnTo>
                  <a:pt x="1972" y="708"/>
                </a:lnTo>
                <a:lnTo>
                  <a:pt x="1964" y="694"/>
                </a:lnTo>
                <a:lnTo>
                  <a:pt x="1932" y="656"/>
                </a:lnTo>
                <a:lnTo>
                  <a:pt x="1953" y="627"/>
                </a:lnTo>
                <a:lnTo>
                  <a:pt x="1921" y="622"/>
                </a:lnTo>
                <a:lnTo>
                  <a:pt x="1921" y="606"/>
                </a:lnTo>
                <a:lnTo>
                  <a:pt x="1944" y="594"/>
                </a:lnTo>
                <a:lnTo>
                  <a:pt x="1935" y="573"/>
                </a:lnTo>
                <a:lnTo>
                  <a:pt x="1901" y="578"/>
                </a:lnTo>
                <a:lnTo>
                  <a:pt x="1904" y="475"/>
                </a:lnTo>
                <a:lnTo>
                  <a:pt x="1872" y="442"/>
                </a:lnTo>
                <a:lnTo>
                  <a:pt x="1869" y="398"/>
                </a:lnTo>
                <a:lnTo>
                  <a:pt x="1841" y="390"/>
                </a:lnTo>
                <a:lnTo>
                  <a:pt x="1835" y="359"/>
                </a:lnTo>
                <a:lnTo>
                  <a:pt x="1849" y="340"/>
                </a:lnTo>
                <a:lnTo>
                  <a:pt x="1814" y="268"/>
                </a:lnTo>
                <a:lnTo>
                  <a:pt x="1826" y="221"/>
                </a:lnTo>
                <a:lnTo>
                  <a:pt x="1455" y="0"/>
                </a:lnTo>
                <a:lnTo>
                  <a:pt x="1066" y="0"/>
                </a:lnTo>
                <a:lnTo>
                  <a:pt x="351" y="135"/>
                </a:lnTo>
                <a:lnTo>
                  <a:pt x="283" y="343"/>
                </a:lnTo>
                <a:lnTo>
                  <a:pt x="135" y="528"/>
                </a:lnTo>
                <a:lnTo>
                  <a:pt x="132" y="761"/>
                </a:lnTo>
                <a:lnTo>
                  <a:pt x="0" y="1242"/>
                </a:lnTo>
                <a:lnTo>
                  <a:pt x="0" y="1263"/>
                </a:lnTo>
                <a:lnTo>
                  <a:pt x="12" y="1263"/>
                </a:lnTo>
                <a:lnTo>
                  <a:pt x="43" y="1302"/>
                </a:lnTo>
                <a:lnTo>
                  <a:pt x="70" y="1302"/>
                </a:lnTo>
                <a:lnTo>
                  <a:pt x="138" y="1358"/>
                </a:lnTo>
                <a:lnTo>
                  <a:pt x="138" y="1408"/>
                </a:lnTo>
                <a:lnTo>
                  <a:pt x="159" y="1408"/>
                </a:lnTo>
                <a:lnTo>
                  <a:pt x="190" y="1448"/>
                </a:lnTo>
                <a:lnTo>
                  <a:pt x="208" y="1487"/>
                </a:lnTo>
                <a:lnTo>
                  <a:pt x="228" y="1487"/>
                </a:lnTo>
                <a:lnTo>
                  <a:pt x="228" y="1504"/>
                </a:lnTo>
                <a:lnTo>
                  <a:pt x="253" y="1537"/>
                </a:lnTo>
                <a:lnTo>
                  <a:pt x="253" y="1549"/>
                </a:lnTo>
                <a:lnTo>
                  <a:pt x="253" y="1570"/>
                </a:lnTo>
                <a:lnTo>
                  <a:pt x="283" y="1570"/>
                </a:lnTo>
                <a:lnTo>
                  <a:pt x="283" y="1587"/>
                </a:lnTo>
                <a:lnTo>
                  <a:pt x="302" y="1603"/>
                </a:lnTo>
                <a:lnTo>
                  <a:pt x="357" y="1639"/>
                </a:lnTo>
                <a:lnTo>
                  <a:pt x="357" y="1668"/>
                </a:lnTo>
                <a:lnTo>
                  <a:pt x="450" y="1711"/>
                </a:lnTo>
                <a:lnTo>
                  <a:pt x="472" y="1761"/>
                </a:lnTo>
                <a:lnTo>
                  <a:pt x="499" y="1761"/>
                </a:lnTo>
                <a:lnTo>
                  <a:pt x="628" y="1842"/>
                </a:lnTo>
                <a:lnTo>
                  <a:pt x="651" y="1899"/>
                </a:lnTo>
                <a:lnTo>
                  <a:pt x="682" y="1922"/>
                </a:lnTo>
                <a:lnTo>
                  <a:pt x="709" y="1922"/>
                </a:lnTo>
                <a:lnTo>
                  <a:pt x="746" y="1946"/>
                </a:lnTo>
                <a:lnTo>
                  <a:pt x="829" y="1946"/>
                </a:lnTo>
                <a:lnTo>
                  <a:pt x="829" y="1985"/>
                </a:lnTo>
                <a:lnTo>
                  <a:pt x="893" y="1985"/>
                </a:lnTo>
                <a:lnTo>
                  <a:pt x="913" y="2002"/>
                </a:lnTo>
                <a:lnTo>
                  <a:pt x="965" y="2024"/>
                </a:lnTo>
                <a:lnTo>
                  <a:pt x="1051" y="2002"/>
                </a:lnTo>
                <a:lnTo>
                  <a:pt x="1333" y="2185"/>
                </a:lnTo>
                <a:lnTo>
                  <a:pt x="1333" y="2223"/>
                </a:lnTo>
                <a:lnTo>
                  <a:pt x="1650" y="2370"/>
                </a:lnTo>
                <a:lnTo>
                  <a:pt x="1688" y="2370"/>
                </a:lnTo>
                <a:lnTo>
                  <a:pt x="1759" y="2430"/>
                </a:lnTo>
                <a:lnTo>
                  <a:pt x="1805" y="2408"/>
                </a:lnTo>
                <a:lnTo>
                  <a:pt x="1829" y="2427"/>
                </a:lnTo>
                <a:lnTo>
                  <a:pt x="1869" y="2447"/>
                </a:lnTo>
                <a:lnTo>
                  <a:pt x="1909" y="2447"/>
                </a:lnTo>
                <a:lnTo>
                  <a:pt x="1909" y="2472"/>
                </a:lnTo>
                <a:lnTo>
                  <a:pt x="1944" y="2461"/>
                </a:lnTo>
                <a:lnTo>
                  <a:pt x="2002" y="2500"/>
                </a:lnTo>
                <a:lnTo>
                  <a:pt x="2018" y="2555"/>
                </a:lnTo>
                <a:lnTo>
                  <a:pt x="2085" y="2624"/>
                </a:lnTo>
                <a:lnTo>
                  <a:pt x="2059" y="2693"/>
                </a:lnTo>
                <a:lnTo>
                  <a:pt x="2042" y="2693"/>
                </a:lnTo>
                <a:lnTo>
                  <a:pt x="2039" y="2724"/>
                </a:lnTo>
                <a:lnTo>
                  <a:pt x="2008" y="2721"/>
                </a:lnTo>
                <a:lnTo>
                  <a:pt x="2011" y="2746"/>
                </a:lnTo>
                <a:lnTo>
                  <a:pt x="1975" y="2776"/>
                </a:lnTo>
                <a:lnTo>
                  <a:pt x="1981" y="2803"/>
                </a:lnTo>
                <a:lnTo>
                  <a:pt x="1956" y="2829"/>
                </a:lnTo>
                <a:lnTo>
                  <a:pt x="1944" y="2848"/>
                </a:lnTo>
                <a:lnTo>
                  <a:pt x="1961" y="2871"/>
                </a:lnTo>
                <a:lnTo>
                  <a:pt x="1929" y="2876"/>
                </a:lnTo>
                <a:lnTo>
                  <a:pt x="1909" y="2898"/>
                </a:lnTo>
                <a:lnTo>
                  <a:pt x="1866" y="2914"/>
                </a:lnTo>
                <a:lnTo>
                  <a:pt x="1849" y="2931"/>
                </a:lnTo>
                <a:lnTo>
                  <a:pt x="1841" y="2948"/>
                </a:lnTo>
                <a:lnTo>
                  <a:pt x="1843" y="2987"/>
                </a:lnTo>
                <a:lnTo>
                  <a:pt x="1835" y="3033"/>
                </a:lnTo>
                <a:lnTo>
                  <a:pt x="1814" y="3044"/>
                </a:lnTo>
                <a:lnTo>
                  <a:pt x="1832" y="3072"/>
                </a:lnTo>
                <a:lnTo>
                  <a:pt x="1805" y="3089"/>
                </a:lnTo>
                <a:lnTo>
                  <a:pt x="1826" y="3155"/>
                </a:lnTo>
                <a:lnTo>
                  <a:pt x="1797" y="3163"/>
                </a:lnTo>
                <a:lnTo>
                  <a:pt x="1792" y="3205"/>
                </a:lnTo>
                <a:lnTo>
                  <a:pt x="1771" y="3205"/>
                </a:lnTo>
                <a:lnTo>
                  <a:pt x="1774" y="3218"/>
                </a:lnTo>
                <a:lnTo>
                  <a:pt x="1759" y="3224"/>
                </a:lnTo>
                <a:lnTo>
                  <a:pt x="1759" y="3249"/>
                </a:lnTo>
                <a:lnTo>
                  <a:pt x="1705" y="3293"/>
                </a:lnTo>
                <a:lnTo>
                  <a:pt x="1699" y="3310"/>
                </a:lnTo>
                <a:lnTo>
                  <a:pt x="1682" y="3329"/>
                </a:lnTo>
                <a:lnTo>
                  <a:pt x="1668" y="3337"/>
                </a:lnTo>
                <a:lnTo>
                  <a:pt x="1665" y="3363"/>
                </a:lnTo>
                <a:lnTo>
                  <a:pt x="1633" y="3376"/>
                </a:lnTo>
                <a:lnTo>
                  <a:pt x="1647" y="3420"/>
                </a:lnTo>
                <a:lnTo>
                  <a:pt x="1641" y="3437"/>
                </a:lnTo>
                <a:lnTo>
                  <a:pt x="1820" y="3429"/>
                </a:lnTo>
                <a:lnTo>
                  <a:pt x="2085" y="3476"/>
                </a:lnTo>
                <a:lnTo>
                  <a:pt x="2267" y="3531"/>
                </a:lnTo>
                <a:lnTo>
                  <a:pt x="2353" y="3501"/>
                </a:lnTo>
                <a:lnTo>
                  <a:pt x="2370" y="3512"/>
                </a:lnTo>
                <a:lnTo>
                  <a:pt x="2422" y="3531"/>
                </a:lnTo>
                <a:lnTo>
                  <a:pt x="2413" y="3570"/>
                </a:lnTo>
                <a:lnTo>
                  <a:pt x="2446" y="3570"/>
                </a:lnTo>
                <a:lnTo>
                  <a:pt x="2446" y="3537"/>
                </a:lnTo>
                <a:lnTo>
                  <a:pt x="2474" y="3525"/>
                </a:lnTo>
                <a:lnTo>
                  <a:pt x="2494" y="3531"/>
                </a:lnTo>
                <a:lnTo>
                  <a:pt x="2517" y="3570"/>
                </a:lnTo>
                <a:lnTo>
                  <a:pt x="2563" y="3570"/>
                </a:lnTo>
                <a:lnTo>
                  <a:pt x="2589" y="3551"/>
                </a:lnTo>
                <a:lnTo>
                  <a:pt x="2612" y="3525"/>
                </a:lnTo>
                <a:lnTo>
                  <a:pt x="2629" y="3498"/>
                </a:lnTo>
                <a:lnTo>
                  <a:pt x="2678" y="3462"/>
                </a:lnTo>
                <a:lnTo>
                  <a:pt x="2656" y="3456"/>
                </a:lnTo>
                <a:lnTo>
                  <a:pt x="2626" y="3469"/>
                </a:lnTo>
                <a:lnTo>
                  <a:pt x="2603" y="3469"/>
                </a:lnTo>
                <a:lnTo>
                  <a:pt x="2592" y="3504"/>
                </a:lnTo>
                <a:lnTo>
                  <a:pt x="2569" y="3548"/>
                </a:lnTo>
                <a:lnTo>
                  <a:pt x="2537" y="3548"/>
                </a:lnTo>
                <a:lnTo>
                  <a:pt x="2508" y="3517"/>
                </a:lnTo>
                <a:lnTo>
                  <a:pt x="2465" y="3504"/>
                </a:lnTo>
                <a:lnTo>
                  <a:pt x="2431" y="3504"/>
                </a:lnTo>
                <a:lnTo>
                  <a:pt x="2396" y="3504"/>
                </a:lnTo>
                <a:lnTo>
                  <a:pt x="2356" y="3489"/>
                </a:lnTo>
                <a:lnTo>
                  <a:pt x="2407" y="3478"/>
                </a:lnTo>
                <a:lnTo>
                  <a:pt x="2446" y="3478"/>
                </a:lnTo>
                <a:lnTo>
                  <a:pt x="2491" y="3469"/>
                </a:lnTo>
                <a:lnTo>
                  <a:pt x="2554" y="3469"/>
                </a:lnTo>
                <a:lnTo>
                  <a:pt x="2598" y="3453"/>
                </a:lnTo>
                <a:lnTo>
                  <a:pt x="2626" y="3430"/>
                </a:lnTo>
                <a:lnTo>
                  <a:pt x="2644" y="3390"/>
                </a:lnTo>
                <a:lnTo>
                  <a:pt x="2672" y="3390"/>
                </a:lnTo>
                <a:lnTo>
                  <a:pt x="2672" y="3432"/>
                </a:lnTo>
                <a:lnTo>
                  <a:pt x="2699" y="3432"/>
                </a:lnTo>
                <a:lnTo>
                  <a:pt x="2721" y="3432"/>
                </a:lnTo>
                <a:lnTo>
                  <a:pt x="2747" y="3459"/>
                </a:lnTo>
                <a:lnTo>
                  <a:pt x="2747" y="3459"/>
                </a:lnTo>
                <a:lnTo>
                  <a:pt x="2790" y="3509"/>
                </a:lnTo>
                <a:lnTo>
                  <a:pt x="2851" y="3495"/>
                </a:lnTo>
                <a:lnTo>
                  <a:pt x="2888" y="3456"/>
                </a:lnTo>
                <a:lnTo>
                  <a:pt x="2900" y="3432"/>
                </a:lnTo>
                <a:lnTo>
                  <a:pt x="2891" y="3384"/>
                </a:lnTo>
                <a:lnTo>
                  <a:pt x="2903" y="3384"/>
                </a:lnTo>
                <a:lnTo>
                  <a:pt x="2917" y="3357"/>
                </a:lnTo>
                <a:lnTo>
                  <a:pt x="2958" y="3357"/>
                </a:lnTo>
                <a:lnTo>
                  <a:pt x="2952" y="3332"/>
                </a:lnTo>
                <a:lnTo>
                  <a:pt x="2992" y="3293"/>
                </a:lnTo>
                <a:lnTo>
                  <a:pt x="3041" y="3293"/>
                </a:lnTo>
                <a:lnTo>
                  <a:pt x="3082" y="3282"/>
                </a:lnTo>
                <a:lnTo>
                  <a:pt x="3089" y="3247"/>
                </a:lnTo>
                <a:lnTo>
                  <a:pt x="3153" y="3215"/>
                </a:lnTo>
                <a:lnTo>
                  <a:pt x="3168" y="3166"/>
                </a:lnTo>
                <a:lnTo>
                  <a:pt x="3219" y="3152"/>
                </a:lnTo>
                <a:lnTo>
                  <a:pt x="3216" y="3100"/>
                </a:lnTo>
                <a:lnTo>
                  <a:pt x="3274" y="3017"/>
                </a:lnTo>
                <a:lnTo>
                  <a:pt x="3277" y="2981"/>
                </a:lnTo>
                <a:lnTo>
                  <a:pt x="3289" y="2953"/>
                </a:lnTo>
                <a:lnTo>
                  <a:pt x="3271" y="2920"/>
                </a:lnTo>
                <a:lnTo>
                  <a:pt x="3280" y="2920"/>
                </a:lnTo>
                <a:lnTo>
                  <a:pt x="3277" y="2884"/>
                </a:lnTo>
                <a:lnTo>
                  <a:pt x="3277" y="2862"/>
                </a:lnTo>
                <a:lnTo>
                  <a:pt x="3302" y="2851"/>
                </a:lnTo>
                <a:lnTo>
                  <a:pt x="3302" y="2790"/>
                </a:lnTo>
                <a:lnTo>
                  <a:pt x="3280" y="2721"/>
                </a:lnTo>
                <a:lnTo>
                  <a:pt x="3301" y="2721"/>
                </a:lnTo>
                <a:lnTo>
                  <a:pt x="3301" y="2624"/>
                </a:lnTo>
                <a:lnTo>
                  <a:pt x="3363" y="2492"/>
                </a:lnTo>
                <a:lnTo>
                  <a:pt x="3363" y="2439"/>
                </a:lnTo>
                <a:lnTo>
                  <a:pt x="3389" y="2337"/>
                </a:lnTo>
                <a:lnTo>
                  <a:pt x="3409" y="2289"/>
                </a:lnTo>
                <a:lnTo>
                  <a:pt x="3407" y="2209"/>
                </a:lnTo>
                <a:lnTo>
                  <a:pt x="3438" y="2146"/>
                </a:lnTo>
                <a:close/>
                <a:moveTo>
                  <a:pt x="3110" y="2596"/>
                </a:moveTo>
                <a:lnTo>
                  <a:pt x="3035" y="2557"/>
                </a:lnTo>
                <a:lnTo>
                  <a:pt x="3019" y="2554"/>
                </a:lnTo>
                <a:lnTo>
                  <a:pt x="3001" y="2596"/>
                </a:lnTo>
                <a:lnTo>
                  <a:pt x="2972" y="2596"/>
                </a:lnTo>
                <a:lnTo>
                  <a:pt x="2995" y="2549"/>
                </a:lnTo>
                <a:lnTo>
                  <a:pt x="3019" y="2554"/>
                </a:lnTo>
                <a:lnTo>
                  <a:pt x="3021" y="2549"/>
                </a:lnTo>
                <a:lnTo>
                  <a:pt x="3035" y="2557"/>
                </a:lnTo>
                <a:lnTo>
                  <a:pt x="3119" y="2573"/>
                </a:lnTo>
                <a:lnTo>
                  <a:pt x="3136" y="2596"/>
                </a:lnTo>
                <a:lnTo>
                  <a:pt x="3110" y="2596"/>
                </a:lnTo>
                <a:close/>
              </a:path>
            </a:pathLst>
          </a:cu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55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Peru</a:t>
            </a:r>
            <a:endParaRPr lang="en-GB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410200" y="15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410200" y="15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15596" y="1124743"/>
            <a:ext cx="4160808" cy="5703937"/>
          </a:xfrm>
          <a:custGeom>
            <a:avLst/>
            <a:gdLst>
              <a:gd name="T0" fmla="*/ 1098 w 2447"/>
              <a:gd name="T1" fmla="*/ 94 h 3382"/>
              <a:gd name="T2" fmla="*/ 1114 w 2447"/>
              <a:gd name="T3" fmla="*/ 163 h 3382"/>
              <a:gd name="T4" fmla="*/ 1063 w 2447"/>
              <a:gd name="T5" fmla="*/ 313 h 3382"/>
              <a:gd name="T6" fmla="*/ 907 w 2447"/>
              <a:gd name="T7" fmla="*/ 467 h 3382"/>
              <a:gd name="T8" fmla="*/ 649 w 2447"/>
              <a:gd name="T9" fmla="*/ 615 h 3382"/>
              <a:gd name="T10" fmla="*/ 480 w 2447"/>
              <a:gd name="T11" fmla="*/ 938 h 3382"/>
              <a:gd name="T12" fmla="*/ 352 w 2447"/>
              <a:gd name="T13" fmla="*/ 934 h 3382"/>
              <a:gd name="T14" fmla="*/ 221 w 2447"/>
              <a:gd name="T15" fmla="*/ 892 h 3382"/>
              <a:gd name="T16" fmla="*/ 171 w 2447"/>
              <a:gd name="T17" fmla="*/ 870 h 3382"/>
              <a:gd name="T18" fmla="*/ 212 w 2447"/>
              <a:gd name="T19" fmla="*/ 798 h 3382"/>
              <a:gd name="T20" fmla="*/ 198 w 2447"/>
              <a:gd name="T21" fmla="*/ 703 h 3382"/>
              <a:gd name="T22" fmla="*/ 19 w 2447"/>
              <a:gd name="T23" fmla="*/ 1010 h 3382"/>
              <a:gd name="T24" fmla="*/ 49 w 2447"/>
              <a:gd name="T25" fmla="*/ 1096 h 3382"/>
              <a:gd name="T26" fmla="*/ 104 w 2447"/>
              <a:gd name="T27" fmla="*/ 1145 h 3382"/>
              <a:gd name="T28" fmla="*/ 85 w 2447"/>
              <a:gd name="T29" fmla="*/ 1193 h 3382"/>
              <a:gd name="T30" fmla="*/ 58 w 2447"/>
              <a:gd name="T31" fmla="*/ 1237 h 3382"/>
              <a:gd name="T32" fmla="*/ 177 w 2447"/>
              <a:gd name="T33" fmla="*/ 1303 h 3382"/>
              <a:gd name="T34" fmla="*/ 759 w 2447"/>
              <a:gd name="T35" fmla="*/ 2084 h 3382"/>
              <a:gd name="T36" fmla="*/ 1057 w 2447"/>
              <a:gd name="T37" fmla="*/ 2644 h 3382"/>
              <a:gd name="T38" fmla="*/ 1987 w 2447"/>
              <a:gd name="T39" fmla="*/ 3255 h 3382"/>
              <a:gd name="T40" fmla="*/ 2202 w 2447"/>
              <a:gd name="T41" fmla="*/ 3373 h 3382"/>
              <a:gd name="T42" fmla="*/ 2269 w 2447"/>
              <a:gd name="T43" fmla="*/ 3351 h 3382"/>
              <a:gd name="T44" fmla="*/ 2279 w 2447"/>
              <a:gd name="T45" fmla="*/ 3241 h 3382"/>
              <a:gd name="T46" fmla="*/ 2321 w 2447"/>
              <a:gd name="T47" fmla="*/ 3211 h 3382"/>
              <a:gd name="T48" fmla="*/ 2302 w 2447"/>
              <a:gd name="T49" fmla="*/ 3150 h 3382"/>
              <a:gd name="T50" fmla="*/ 2371 w 2447"/>
              <a:gd name="T51" fmla="*/ 3050 h 3382"/>
              <a:gd name="T52" fmla="*/ 2429 w 2447"/>
              <a:gd name="T53" fmla="*/ 2986 h 3382"/>
              <a:gd name="T54" fmla="*/ 2341 w 2447"/>
              <a:gd name="T55" fmla="*/ 2915 h 3382"/>
              <a:gd name="T56" fmla="*/ 2332 w 2447"/>
              <a:gd name="T57" fmla="*/ 2846 h 3382"/>
              <a:gd name="T58" fmla="*/ 2365 w 2447"/>
              <a:gd name="T59" fmla="*/ 2783 h 3382"/>
              <a:gd name="T60" fmla="*/ 2338 w 2447"/>
              <a:gd name="T61" fmla="*/ 2710 h 3382"/>
              <a:gd name="T62" fmla="*/ 2398 w 2447"/>
              <a:gd name="T63" fmla="*/ 2542 h 3382"/>
              <a:gd name="T64" fmla="*/ 2390 w 2447"/>
              <a:gd name="T65" fmla="*/ 2340 h 3382"/>
              <a:gd name="T66" fmla="*/ 2316 w 2447"/>
              <a:gd name="T67" fmla="*/ 2084 h 3382"/>
              <a:gd name="T68" fmla="*/ 2125 w 2447"/>
              <a:gd name="T69" fmla="*/ 1990 h 3382"/>
              <a:gd name="T70" fmla="*/ 2065 w 2447"/>
              <a:gd name="T71" fmla="*/ 1701 h 3382"/>
              <a:gd name="T72" fmla="*/ 1797 w 2447"/>
              <a:gd name="T73" fmla="*/ 1838 h 3382"/>
              <a:gd name="T74" fmla="*/ 1623 w 2447"/>
              <a:gd name="T75" fmla="*/ 1733 h 3382"/>
              <a:gd name="T76" fmla="*/ 1611 w 2447"/>
              <a:gd name="T77" fmla="*/ 1651 h 3382"/>
              <a:gd name="T78" fmla="*/ 1451 w 2447"/>
              <a:gd name="T79" fmla="*/ 1405 h 3382"/>
              <a:gd name="T80" fmla="*/ 1515 w 2447"/>
              <a:gd name="T81" fmla="*/ 1216 h 3382"/>
              <a:gd name="T82" fmla="*/ 1751 w 2447"/>
              <a:gd name="T83" fmla="*/ 825 h 3382"/>
              <a:gd name="T84" fmla="*/ 2092 w 2447"/>
              <a:gd name="T85" fmla="*/ 696 h 3382"/>
              <a:gd name="T86" fmla="*/ 1996 w 2447"/>
              <a:gd name="T87" fmla="*/ 647 h 3382"/>
              <a:gd name="T88" fmla="*/ 2097 w 2447"/>
              <a:gd name="T89" fmla="*/ 458 h 3382"/>
              <a:gd name="T90" fmla="*/ 1953 w 2447"/>
              <a:gd name="T91" fmla="*/ 370 h 3382"/>
              <a:gd name="T92" fmla="*/ 1805 w 2447"/>
              <a:gd name="T93" fmla="*/ 365 h 3382"/>
              <a:gd name="T94" fmla="*/ 1600 w 2447"/>
              <a:gd name="T95" fmla="*/ 430 h 3382"/>
              <a:gd name="T96" fmla="*/ 1471 w 2447"/>
              <a:gd name="T97" fmla="*/ 321 h 3382"/>
              <a:gd name="T98" fmla="*/ 1285 w 2447"/>
              <a:gd name="T99" fmla="*/ 100 h 3382"/>
              <a:gd name="T100" fmla="*/ 1134 w 2447"/>
              <a:gd name="T101" fmla="*/ 25 h 3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447" h="3382">
                <a:moveTo>
                  <a:pt x="1030" y="0"/>
                </a:moveTo>
                <a:cubicBezTo>
                  <a:pt x="1098" y="94"/>
                  <a:pt x="1098" y="94"/>
                  <a:pt x="1098" y="94"/>
                </a:cubicBezTo>
                <a:cubicBezTo>
                  <a:pt x="1114" y="163"/>
                  <a:pt x="1114" y="163"/>
                  <a:pt x="1114" y="163"/>
                </a:cubicBezTo>
                <a:cubicBezTo>
                  <a:pt x="1114" y="163"/>
                  <a:pt x="1126" y="125"/>
                  <a:pt x="1114" y="163"/>
                </a:cubicBezTo>
                <a:cubicBezTo>
                  <a:pt x="1101" y="201"/>
                  <a:pt x="1085" y="200"/>
                  <a:pt x="1087" y="222"/>
                </a:cubicBezTo>
                <a:cubicBezTo>
                  <a:pt x="1089" y="244"/>
                  <a:pt x="1079" y="288"/>
                  <a:pt x="1063" y="313"/>
                </a:cubicBezTo>
                <a:cubicBezTo>
                  <a:pt x="1048" y="339"/>
                  <a:pt x="1035" y="367"/>
                  <a:pt x="1004" y="382"/>
                </a:cubicBezTo>
                <a:cubicBezTo>
                  <a:pt x="972" y="398"/>
                  <a:pt x="922" y="439"/>
                  <a:pt x="907" y="467"/>
                </a:cubicBezTo>
                <a:cubicBezTo>
                  <a:pt x="891" y="495"/>
                  <a:pt x="844" y="514"/>
                  <a:pt x="816" y="524"/>
                </a:cubicBezTo>
                <a:cubicBezTo>
                  <a:pt x="787" y="533"/>
                  <a:pt x="703" y="561"/>
                  <a:pt x="649" y="615"/>
                </a:cubicBezTo>
                <a:cubicBezTo>
                  <a:pt x="596" y="668"/>
                  <a:pt x="518" y="737"/>
                  <a:pt x="518" y="800"/>
                </a:cubicBezTo>
                <a:cubicBezTo>
                  <a:pt x="518" y="862"/>
                  <a:pt x="489" y="922"/>
                  <a:pt x="480" y="938"/>
                </a:cubicBezTo>
                <a:cubicBezTo>
                  <a:pt x="471" y="953"/>
                  <a:pt x="471" y="988"/>
                  <a:pt x="449" y="994"/>
                </a:cubicBezTo>
                <a:cubicBezTo>
                  <a:pt x="427" y="1000"/>
                  <a:pt x="381" y="988"/>
                  <a:pt x="352" y="934"/>
                </a:cubicBezTo>
                <a:cubicBezTo>
                  <a:pt x="323" y="881"/>
                  <a:pt x="287" y="914"/>
                  <a:pt x="270" y="905"/>
                </a:cubicBezTo>
                <a:cubicBezTo>
                  <a:pt x="253" y="895"/>
                  <a:pt x="253" y="870"/>
                  <a:pt x="221" y="892"/>
                </a:cubicBezTo>
                <a:cubicBezTo>
                  <a:pt x="190" y="914"/>
                  <a:pt x="188" y="945"/>
                  <a:pt x="182" y="917"/>
                </a:cubicBezTo>
                <a:cubicBezTo>
                  <a:pt x="176" y="889"/>
                  <a:pt x="177" y="880"/>
                  <a:pt x="171" y="870"/>
                </a:cubicBezTo>
                <a:cubicBezTo>
                  <a:pt x="167" y="864"/>
                  <a:pt x="193" y="839"/>
                  <a:pt x="171" y="851"/>
                </a:cubicBezTo>
                <a:cubicBezTo>
                  <a:pt x="149" y="864"/>
                  <a:pt x="212" y="798"/>
                  <a:pt x="212" y="798"/>
                </a:cubicBezTo>
                <a:cubicBezTo>
                  <a:pt x="209" y="751"/>
                  <a:pt x="209" y="751"/>
                  <a:pt x="209" y="751"/>
                </a:cubicBezTo>
                <a:cubicBezTo>
                  <a:pt x="198" y="703"/>
                  <a:pt x="198" y="703"/>
                  <a:pt x="198" y="703"/>
                </a:cubicBezTo>
                <a:cubicBezTo>
                  <a:pt x="15" y="894"/>
                  <a:pt x="15" y="894"/>
                  <a:pt x="15" y="894"/>
                </a:cubicBezTo>
                <a:cubicBezTo>
                  <a:pt x="15" y="894"/>
                  <a:pt x="0" y="1002"/>
                  <a:pt x="19" y="1010"/>
                </a:cubicBezTo>
                <a:cubicBezTo>
                  <a:pt x="38" y="1018"/>
                  <a:pt x="52" y="1043"/>
                  <a:pt x="52" y="1043"/>
                </a:cubicBezTo>
                <a:cubicBezTo>
                  <a:pt x="49" y="1096"/>
                  <a:pt x="49" y="1096"/>
                  <a:pt x="49" y="1096"/>
                </a:cubicBezTo>
                <a:cubicBezTo>
                  <a:pt x="49" y="1096"/>
                  <a:pt x="75" y="1101"/>
                  <a:pt x="77" y="1107"/>
                </a:cubicBezTo>
                <a:cubicBezTo>
                  <a:pt x="79" y="1113"/>
                  <a:pt x="104" y="1145"/>
                  <a:pt x="104" y="1145"/>
                </a:cubicBezTo>
                <a:cubicBezTo>
                  <a:pt x="107" y="1178"/>
                  <a:pt x="107" y="1178"/>
                  <a:pt x="107" y="1178"/>
                </a:cubicBezTo>
                <a:cubicBezTo>
                  <a:pt x="85" y="1193"/>
                  <a:pt x="85" y="1193"/>
                  <a:pt x="85" y="1193"/>
                </a:cubicBezTo>
                <a:cubicBezTo>
                  <a:pt x="68" y="1193"/>
                  <a:pt x="68" y="1193"/>
                  <a:pt x="68" y="1193"/>
                </a:cubicBezTo>
                <a:cubicBezTo>
                  <a:pt x="58" y="1237"/>
                  <a:pt x="58" y="1237"/>
                  <a:pt x="58" y="1237"/>
                </a:cubicBezTo>
                <a:cubicBezTo>
                  <a:pt x="115" y="1272"/>
                  <a:pt x="115" y="1272"/>
                  <a:pt x="115" y="1272"/>
                </a:cubicBezTo>
                <a:cubicBezTo>
                  <a:pt x="177" y="1303"/>
                  <a:pt x="177" y="1303"/>
                  <a:pt x="177" y="1303"/>
                </a:cubicBezTo>
                <a:cubicBezTo>
                  <a:pt x="177" y="1303"/>
                  <a:pt x="228" y="1305"/>
                  <a:pt x="351" y="1471"/>
                </a:cubicBezTo>
                <a:cubicBezTo>
                  <a:pt x="475" y="1637"/>
                  <a:pt x="759" y="2084"/>
                  <a:pt x="759" y="2084"/>
                </a:cubicBezTo>
                <a:cubicBezTo>
                  <a:pt x="964" y="2352"/>
                  <a:pt x="956" y="2359"/>
                  <a:pt x="994" y="2438"/>
                </a:cubicBezTo>
                <a:cubicBezTo>
                  <a:pt x="1057" y="2567"/>
                  <a:pt x="1051" y="2579"/>
                  <a:pt x="1057" y="2644"/>
                </a:cubicBezTo>
                <a:cubicBezTo>
                  <a:pt x="1063" y="2708"/>
                  <a:pt x="1096" y="2812"/>
                  <a:pt x="1404" y="2954"/>
                </a:cubicBezTo>
                <a:cubicBezTo>
                  <a:pt x="1631" y="3060"/>
                  <a:pt x="1635" y="3040"/>
                  <a:pt x="1987" y="3255"/>
                </a:cubicBezTo>
                <a:cubicBezTo>
                  <a:pt x="2174" y="3382"/>
                  <a:pt x="2174" y="3382"/>
                  <a:pt x="2174" y="3382"/>
                </a:cubicBezTo>
                <a:cubicBezTo>
                  <a:pt x="2202" y="3373"/>
                  <a:pt x="2202" y="3373"/>
                  <a:pt x="2202" y="3373"/>
                </a:cubicBezTo>
                <a:cubicBezTo>
                  <a:pt x="2244" y="3354"/>
                  <a:pt x="2244" y="3354"/>
                  <a:pt x="2244" y="3354"/>
                </a:cubicBezTo>
                <a:cubicBezTo>
                  <a:pt x="2269" y="3351"/>
                  <a:pt x="2269" y="3351"/>
                  <a:pt x="2269" y="3351"/>
                </a:cubicBezTo>
                <a:cubicBezTo>
                  <a:pt x="2269" y="3273"/>
                  <a:pt x="2269" y="3273"/>
                  <a:pt x="2269" y="3273"/>
                </a:cubicBezTo>
                <a:cubicBezTo>
                  <a:pt x="2279" y="3241"/>
                  <a:pt x="2279" y="3241"/>
                  <a:pt x="2279" y="3241"/>
                </a:cubicBezTo>
                <a:cubicBezTo>
                  <a:pt x="2307" y="3227"/>
                  <a:pt x="2307" y="3227"/>
                  <a:pt x="2307" y="3227"/>
                </a:cubicBezTo>
                <a:cubicBezTo>
                  <a:pt x="2321" y="3211"/>
                  <a:pt x="2321" y="3211"/>
                  <a:pt x="2321" y="3211"/>
                </a:cubicBezTo>
                <a:cubicBezTo>
                  <a:pt x="2309" y="3182"/>
                  <a:pt x="2309" y="3182"/>
                  <a:pt x="2309" y="3182"/>
                </a:cubicBezTo>
                <a:cubicBezTo>
                  <a:pt x="2302" y="3150"/>
                  <a:pt x="2302" y="3150"/>
                  <a:pt x="2302" y="3150"/>
                </a:cubicBezTo>
                <a:cubicBezTo>
                  <a:pt x="2343" y="3105"/>
                  <a:pt x="2343" y="3105"/>
                  <a:pt x="2343" y="3105"/>
                </a:cubicBezTo>
                <a:cubicBezTo>
                  <a:pt x="2371" y="3050"/>
                  <a:pt x="2371" y="3050"/>
                  <a:pt x="2371" y="3050"/>
                </a:cubicBezTo>
                <a:cubicBezTo>
                  <a:pt x="2407" y="3025"/>
                  <a:pt x="2407" y="3025"/>
                  <a:pt x="2407" y="3025"/>
                </a:cubicBezTo>
                <a:cubicBezTo>
                  <a:pt x="2429" y="2986"/>
                  <a:pt x="2429" y="2986"/>
                  <a:pt x="2429" y="2986"/>
                </a:cubicBezTo>
                <a:cubicBezTo>
                  <a:pt x="2357" y="2945"/>
                  <a:pt x="2357" y="2945"/>
                  <a:pt x="2357" y="2945"/>
                </a:cubicBezTo>
                <a:cubicBezTo>
                  <a:pt x="2341" y="2915"/>
                  <a:pt x="2341" y="2915"/>
                  <a:pt x="2341" y="2915"/>
                </a:cubicBezTo>
                <a:cubicBezTo>
                  <a:pt x="2335" y="2882"/>
                  <a:pt x="2335" y="2882"/>
                  <a:pt x="2335" y="2882"/>
                </a:cubicBezTo>
                <a:cubicBezTo>
                  <a:pt x="2332" y="2846"/>
                  <a:pt x="2332" y="2846"/>
                  <a:pt x="2332" y="2846"/>
                </a:cubicBezTo>
                <a:cubicBezTo>
                  <a:pt x="2352" y="2810"/>
                  <a:pt x="2352" y="2810"/>
                  <a:pt x="2352" y="2810"/>
                </a:cubicBezTo>
                <a:cubicBezTo>
                  <a:pt x="2365" y="2783"/>
                  <a:pt x="2365" y="2783"/>
                  <a:pt x="2365" y="2783"/>
                </a:cubicBezTo>
                <a:cubicBezTo>
                  <a:pt x="2359" y="2755"/>
                  <a:pt x="2359" y="2755"/>
                  <a:pt x="2359" y="2755"/>
                </a:cubicBezTo>
                <a:cubicBezTo>
                  <a:pt x="2359" y="2755"/>
                  <a:pt x="2332" y="2747"/>
                  <a:pt x="2338" y="2710"/>
                </a:cubicBezTo>
                <a:cubicBezTo>
                  <a:pt x="2345" y="2672"/>
                  <a:pt x="2337" y="2674"/>
                  <a:pt x="2360" y="2648"/>
                </a:cubicBezTo>
                <a:cubicBezTo>
                  <a:pt x="2384" y="2623"/>
                  <a:pt x="2423" y="2592"/>
                  <a:pt x="2398" y="2542"/>
                </a:cubicBezTo>
                <a:cubicBezTo>
                  <a:pt x="2373" y="2492"/>
                  <a:pt x="2373" y="2471"/>
                  <a:pt x="2382" y="2441"/>
                </a:cubicBezTo>
                <a:cubicBezTo>
                  <a:pt x="2392" y="2412"/>
                  <a:pt x="2367" y="2383"/>
                  <a:pt x="2390" y="2340"/>
                </a:cubicBezTo>
                <a:cubicBezTo>
                  <a:pt x="2414" y="2296"/>
                  <a:pt x="2447" y="2269"/>
                  <a:pt x="2412" y="2217"/>
                </a:cubicBezTo>
                <a:cubicBezTo>
                  <a:pt x="2378" y="2165"/>
                  <a:pt x="2316" y="2084"/>
                  <a:pt x="2316" y="2084"/>
                </a:cubicBezTo>
                <a:cubicBezTo>
                  <a:pt x="2254" y="1980"/>
                  <a:pt x="2254" y="1980"/>
                  <a:pt x="2254" y="1980"/>
                </a:cubicBezTo>
                <a:cubicBezTo>
                  <a:pt x="2229" y="2004"/>
                  <a:pt x="2163" y="1994"/>
                  <a:pt x="2125" y="1990"/>
                </a:cubicBezTo>
                <a:cubicBezTo>
                  <a:pt x="2068" y="1983"/>
                  <a:pt x="2055" y="1991"/>
                  <a:pt x="2059" y="1932"/>
                </a:cubicBezTo>
                <a:cubicBezTo>
                  <a:pt x="2063" y="1870"/>
                  <a:pt x="2052" y="1871"/>
                  <a:pt x="2065" y="1701"/>
                </a:cubicBezTo>
                <a:cubicBezTo>
                  <a:pt x="2065" y="1701"/>
                  <a:pt x="1904" y="1827"/>
                  <a:pt x="1975" y="1786"/>
                </a:cubicBezTo>
                <a:cubicBezTo>
                  <a:pt x="2034" y="1751"/>
                  <a:pt x="1795" y="1836"/>
                  <a:pt x="1797" y="1838"/>
                </a:cubicBezTo>
                <a:cubicBezTo>
                  <a:pt x="1824" y="1863"/>
                  <a:pt x="1724" y="1730"/>
                  <a:pt x="1724" y="1730"/>
                </a:cubicBezTo>
                <a:cubicBezTo>
                  <a:pt x="1623" y="1733"/>
                  <a:pt x="1623" y="1733"/>
                  <a:pt x="1623" y="1733"/>
                </a:cubicBezTo>
                <a:cubicBezTo>
                  <a:pt x="1591" y="1725"/>
                  <a:pt x="1591" y="1725"/>
                  <a:pt x="1591" y="1725"/>
                </a:cubicBezTo>
                <a:cubicBezTo>
                  <a:pt x="1591" y="1725"/>
                  <a:pt x="1646" y="1684"/>
                  <a:pt x="1611" y="1651"/>
                </a:cubicBezTo>
                <a:cubicBezTo>
                  <a:pt x="1577" y="1618"/>
                  <a:pt x="1493" y="1501"/>
                  <a:pt x="1466" y="1462"/>
                </a:cubicBezTo>
                <a:cubicBezTo>
                  <a:pt x="1438" y="1423"/>
                  <a:pt x="1459" y="1423"/>
                  <a:pt x="1451" y="1405"/>
                </a:cubicBezTo>
                <a:cubicBezTo>
                  <a:pt x="1443" y="1387"/>
                  <a:pt x="1456" y="1385"/>
                  <a:pt x="1462" y="1352"/>
                </a:cubicBezTo>
                <a:cubicBezTo>
                  <a:pt x="1467" y="1318"/>
                  <a:pt x="1459" y="1265"/>
                  <a:pt x="1515" y="1216"/>
                </a:cubicBezTo>
                <a:cubicBezTo>
                  <a:pt x="1599" y="1144"/>
                  <a:pt x="1585" y="1176"/>
                  <a:pt x="1594" y="1007"/>
                </a:cubicBezTo>
                <a:cubicBezTo>
                  <a:pt x="1595" y="993"/>
                  <a:pt x="1581" y="890"/>
                  <a:pt x="1751" y="825"/>
                </a:cubicBezTo>
                <a:cubicBezTo>
                  <a:pt x="1937" y="756"/>
                  <a:pt x="1978" y="729"/>
                  <a:pt x="2009" y="721"/>
                </a:cubicBezTo>
                <a:cubicBezTo>
                  <a:pt x="2040" y="713"/>
                  <a:pt x="2097" y="723"/>
                  <a:pt x="2092" y="696"/>
                </a:cubicBezTo>
                <a:cubicBezTo>
                  <a:pt x="2087" y="669"/>
                  <a:pt x="2081" y="638"/>
                  <a:pt x="2062" y="644"/>
                </a:cubicBezTo>
                <a:cubicBezTo>
                  <a:pt x="2044" y="651"/>
                  <a:pt x="1990" y="682"/>
                  <a:pt x="1996" y="647"/>
                </a:cubicBezTo>
                <a:cubicBezTo>
                  <a:pt x="2003" y="613"/>
                  <a:pt x="2064" y="566"/>
                  <a:pt x="2073" y="547"/>
                </a:cubicBezTo>
                <a:cubicBezTo>
                  <a:pt x="2083" y="528"/>
                  <a:pt x="2103" y="489"/>
                  <a:pt x="2097" y="458"/>
                </a:cubicBezTo>
                <a:cubicBezTo>
                  <a:pt x="2091" y="426"/>
                  <a:pt x="2015" y="408"/>
                  <a:pt x="2000" y="392"/>
                </a:cubicBezTo>
                <a:cubicBezTo>
                  <a:pt x="1984" y="376"/>
                  <a:pt x="1982" y="359"/>
                  <a:pt x="1953" y="370"/>
                </a:cubicBezTo>
                <a:cubicBezTo>
                  <a:pt x="1923" y="381"/>
                  <a:pt x="1890" y="422"/>
                  <a:pt x="1868" y="400"/>
                </a:cubicBezTo>
                <a:cubicBezTo>
                  <a:pt x="1846" y="378"/>
                  <a:pt x="1830" y="361"/>
                  <a:pt x="1805" y="365"/>
                </a:cubicBezTo>
                <a:cubicBezTo>
                  <a:pt x="1780" y="370"/>
                  <a:pt x="1763" y="404"/>
                  <a:pt x="1725" y="411"/>
                </a:cubicBezTo>
                <a:cubicBezTo>
                  <a:pt x="1688" y="417"/>
                  <a:pt x="1655" y="444"/>
                  <a:pt x="1600" y="430"/>
                </a:cubicBezTo>
                <a:cubicBezTo>
                  <a:pt x="1545" y="415"/>
                  <a:pt x="1551" y="387"/>
                  <a:pt x="1532" y="354"/>
                </a:cubicBezTo>
                <a:cubicBezTo>
                  <a:pt x="1513" y="321"/>
                  <a:pt x="1481" y="326"/>
                  <a:pt x="1471" y="321"/>
                </a:cubicBezTo>
                <a:cubicBezTo>
                  <a:pt x="1462" y="317"/>
                  <a:pt x="1465" y="229"/>
                  <a:pt x="1366" y="191"/>
                </a:cubicBezTo>
                <a:cubicBezTo>
                  <a:pt x="1267" y="154"/>
                  <a:pt x="1299" y="132"/>
                  <a:pt x="1285" y="100"/>
                </a:cubicBezTo>
                <a:cubicBezTo>
                  <a:pt x="1270" y="69"/>
                  <a:pt x="1231" y="53"/>
                  <a:pt x="1220" y="45"/>
                </a:cubicBezTo>
                <a:cubicBezTo>
                  <a:pt x="1209" y="37"/>
                  <a:pt x="1176" y="26"/>
                  <a:pt x="1134" y="25"/>
                </a:cubicBezTo>
                <a:cubicBezTo>
                  <a:pt x="1092" y="23"/>
                  <a:pt x="1030" y="0"/>
                  <a:pt x="1030" y="0"/>
                </a:cubicBezTo>
                <a:close/>
              </a:path>
            </a:pathLst>
          </a:cu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815138" y="8953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815138" y="895350"/>
            <a:ext cx="0" cy="0"/>
          </a:xfrm>
          <a:prstGeom prst="line">
            <a:avLst/>
          </a:prstGeom>
          <a:noFill/>
          <a:ln w="6350" cap="flat">
            <a:solidFill>
              <a:srgbClr val="ED1C2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8512175" y="4024313"/>
            <a:ext cx="0" cy="1588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352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Suriname</a:t>
            </a:r>
            <a:endParaRPr lang="en-GB" dirty="0"/>
          </a:p>
        </p:txBody>
      </p:sp>
      <p:sp>
        <p:nvSpPr>
          <p:cNvPr id="6" name="Freeform 5"/>
          <p:cNvSpPr>
            <a:spLocks noEditPoints="1"/>
          </p:cNvSpPr>
          <p:nvPr/>
        </p:nvSpPr>
        <p:spPr bwMode="auto">
          <a:xfrm>
            <a:off x="3365165" y="1307033"/>
            <a:ext cx="5461670" cy="5547791"/>
          </a:xfrm>
          <a:custGeom>
            <a:avLst/>
            <a:gdLst>
              <a:gd name="T0" fmla="*/ 3538 w 3657"/>
              <a:gd name="T1" fmla="*/ 1994 h 3743"/>
              <a:gd name="T2" fmla="*/ 3391 w 3657"/>
              <a:gd name="T3" fmla="*/ 1850 h 3743"/>
              <a:gd name="T4" fmla="*/ 3343 w 3657"/>
              <a:gd name="T5" fmla="*/ 1662 h 3743"/>
              <a:gd name="T6" fmla="*/ 3282 w 3657"/>
              <a:gd name="T7" fmla="*/ 1468 h 3743"/>
              <a:gd name="T8" fmla="*/ 3248 w 3657"/>
              <a:gd name="T9" fmla="*/ 1317 h 3743"/>
              <a:gd name="T10" fmla="*/ 3265 w 3657"/>
              <a:gd name="T11" fmla="*/ 1198 h 3743"/>
              <a:gd name="T12" fmla="*/ 3239 w 3657"/>
              <a:gd name="T13" fmla="*/ 966 h 3743"/>
              <a:gd name="T14" fmla="*/ 3420 w 3657"/>
              <a:gd name="T15" fmla="*/ 627 h 3743"/>
              <a:gd name="T16" fmla="*/ 3629 w 3657"/>
              <a:gd name="T17" fmla="*/ 172 h 3743"/>
              <a:gd name="T18" fmla="*/ 2395 w 3657"/>
              <a:gd name="T19" fmla="*/ 25 h 3743"/>
              <a:gd name="T20" fmla="*/ 1976 w 3657"/>
              <a:gd name="T21" fmla="*/ 147 h 3743"/>
              <a:gd name="T22" fmla="*/ 1137 w 3657"/>
              <a:gd name="T23" fmla="*/ 0 h 3743"/>
              <a:gd name="T24" fmla="*/ 680 w 3657"/>
              <a:gd name="T25" fmla="*/ 667 h 3743"/>
              <a:gd name="T26" fmla="*/ 630 w 3657"/>
              <a:gd name="T27" fmla="*/ 872 h 3743"/>
              <a:gd name="T28" fmla="*/ 111 w 3657"/>
              <a:gd name="T29" fmla="*/ 1050 h 3743"/>
              <a:gd name="T30" fmla="*/ 122 w 3657"/>
              <a:gd name="T31" fmla="*/ 1381 h 3743"/>
              <a:gd name="T32" fmla="*/ 0 w 3657"/>
              <a:gd name="T33" fmla="*/ 1631 h 3743"/>
              <a:gd name="T34" fmla="*/ 252 w 3657"/>
              <a:gd name="T35" fmla="*/ 2131 h 3743"/>
              <a:gd name="T36" fmla="*/ 474 w 3657"/>
              <a:gd name="T37" fmla="*/ 2369 h 3743"/>
              <a:gd name="T38" fmla="*/ 685 w 3657"/>
              <a:gd name="T39" fmla="*/ 2423 h 3743"/>
              <a:gd name="T40" fmla="*/ 693 w 3657"/>
              <a:gd name="T41" fmla="*/ 2583 h 3743"/>
              <a:gd name="T42" fmla="*/ 757 w 3657"/>
              <a:gd name="T43" fmla="*/ 2702 h 3743"/>
              <a:gd name="T44" fmla="*/ 760 w 3657"/>
              <a:gd name="T45" fmla="*/ 2843 h 3743"/>
              <a:gd name="T46" fmla="*/ 849 w 3657"/>
              <a:gd name="T47" fmla="*/ 2906 h 3743"/>
              <a:gd name="T48" fmla="*/ 922 w 3657"/>
              <a:gd name="T49" fmla="*/ 3066 h 3743"/>
              <a:gd name="T50" fmla="*/ 990 w 3657"/>
              <a:gd name="T51" fmla="*/ 3169 h 3743"/>
              <a:gd name="T52" fmla="*/ 1112 w 3657"/>
              <a:gd name="T53" fmla="*/ 3366 h 3743"/>
              <a:gd name="T54" fmla="*/ 1291 w 3657"/>
              <a:gd name="T55" fmla="*/ 3575 h 3743"/>
              <a:gd name="T56" fmla="*/ 1550 w 3657"/>
              <a:gd name="T57" fmla="*/ 3670 h 3743"/>
              <a:gd name="T58" fmla="*/ 1816 w 3657"/>
              <a:gd name="T59" fmla="*/ 3743 h 3743"/>
              <a:gd name="T60" fmla="*/ 1917 w 3657"/>
              <a:gd name="T61" fmla="*/ 3568 h 3743"/>
              <a:gd name="T62" fmla="*/ 1713 w 3657"/>
              <a:gd name="T63" fmla="*/ 3364 h 3743"/>
              <a:gd name="T64" fmla="*/ 1874 w 3657"/>
              <a:gd name="T65" fmla="*/ 3126 h 3743"/>
              <a:gd name="T66" fmla="*/ 2230 w 3657"/>
              <a:gd name="T67" fmla="*/ 3219 h 3743"/>
              <a:gd name="T68" fmla="*/ 2418 w 3657"/>
              <a:gd name="T69" fmla="*/ 3190 h 3743"/>
              <a:gd name="T70" fmla="*/ 2554 w 3657"/>
              <a:gd name="T71" fmla="*/ 3150 h 3743"/>
              <a:gd name="T72" fmla="*/ 2633 w 3657"/>
              <a:gd name="T73" fmla="*/ 3128 h 3743"/>
              <a:gd name="T74" fmla="*/ 2799 w 3657"/>
              <a:gd name="T75" fmla="*/ 3050 h 3743"/>
              <a:gd name="T76" fmla="*/ 2902 w 3657"/>
              <a:gd name="T77" fmla="*/ 3214 h 3743"/>
              <a:gd name="T78" fmla="*/ 3024 w 3657"/>
              <a:gd name="T79" fmla="*/ 3226 h 3743"/>
              <a:gd name="T80" fmla="*/ 3178 w 3657"/>
              <a:gd name="T81" fmla="*/ 3259 h 3743"/>
              <a:gd name="T82" fmla="*/ 3394 w 3657"/>
              <a:gd name="T83" fmla="*/ 2960 h 3743"/>
              <a:gd name="T84" fmla="*/ 3477 w 3657"/>
              <a:gd name="T85" fmla="*/ 2754 h 3743"/>
              <a:gd name="T86" fmla="*/ 3460 w 3657"/>
              <a:gd name="T87" fmla="*/ 2580 h 3743"/>
              <a:gd name="T88" fmla="*/ 3596 w 3657"/>
              <a:gd name="T89" fmla="*/ 2402 h 3743"/>
              <a:gd name="T90" fmla="*/ 2918 w 3657"/>
              <a:gd name="T91" fmla="*/ 1035 h 3743"/>
              <a:gd name="T92" fmla="*/ 2868 w 3657"/>
              <a:gd name="T93" fmla="*/ 1050 h 3743"/>
              <a:gd name="T94" fmla="*/ 2810 w 3657"/>
              <a:gd name="T95" fmla="*/ 1153 h 3743"/>
              <a:gd name="T96" fmla="*/ 2855 w 3657"/>
              <a:gd name="T97" fmla="*/ 1255 h 3743"/>
              <a:gd name="T98" fmla="*/ 2800 w 3657"/>
              <a:gd name="T99" fmla="*/ 1301 h 3743"/>
              <a:gd name="T100" fmla="*/ 2773 w 3657"/>
              <a:gd name="T101" fmla="*/ 1290 h 3743"/>
              <a:gd name="T102" fmla="*/ 2748 w 3657"/>
              <a:gd name="T103" fmla="*/ 1195 h 3743"/>
              <a:gd name="T104" fmla="*/ 2740 w 3657"/>
              <a:gd name="T105" fmla="*/ 1312 h 3743"/>
              <a:gd name="T106" fmla="*/ 2692 w 3657"/>
              <a:gd name="T107" fmla="*/ 1344 h 3743"/>
              <a:gd name="T108" fmla="*/ 2622 w 3657"/>
              <a:gd name="T109" fmla="*/ 1463 h 3743"/>
              <a:gd name="T110" fmla="*/ 2639 w 3657"/>
              <a:gd name="T111" fmla="*/ 1324 h 3743"/>
              <a:gd name="T112" fmla="*/ 2552 w 3657"/>
              <a:gd name="T113" fmla="*/ 1336 h 3743"/>
              <a:gd name="T114" fmla="*/ 2540 w 3657"/>
              <a:gd name="T115" fmla="*/ 1262 h 3743"/>
              <a:gd name="T116" fmla="*/ 2603 w 3657"/>
              <a:gd name="T117" fmla="*/ 1187 h 3743"/>
              <a:gd name="T118" fmla="*/ 2566 w 3657"/>
              <a:gd name="T119" fmla="*/ 1096 h 3743"/>
              <a:gd name="T120" fmla="*/ 2767 w 3657"/>
              <a:gd name="T121" fmla="*/ 916 h 3743"/>
              <a:gd name="T122" fmla="*/ 2867 w 3657"/>
              <a:gd name="T123" fmla="*/ 987 h 3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657" h="3743">
                <a:moveTo>
                  <a:pt x="3649" y="2137"/>
                </a:moveTo>
                <a:cubicBezTo>
                  <a:pt x="3631" y="2122"/>
                  <a:pt x="3631" y="2122"/>
                  <a:pt x="3631" y="2122"/>
                </a:cubicBezTo>
                <a:cubicBezTo>
                  <a:pt x="3631" y="2122"/>
                  <a:pt x="3630" y="2108"/>
                  <a:pt x="3626" y="2111"/>
                </a:cubicBezTo>
                <a:cubicBezTo>
                  <a:pt x="3621" y="2114"/>
                  <a:pt x="3609" y="2125"/>
                  <a:pt x="3609" y="2125"/>
                </a:cubicBezTo>
                <a:cubicBezTo>
                  <a:pt x="3609" y="2125"/>
                  <a:pt x="3587" y="2114"/>
                  <a:pt x="3586" y="2112"/>
                </a:cubicBezTo>
                <a:cubicBezTo>
                  <a:pt x="3586" y="2110"/>
                  <a:pt x="3576" y="2098"/>
                  <a:pt x="3576" y="2098"/>
                </a:cubicBezTo>
                <a:cubicBezTo>
                  <a:pt x="3576" y="2098"/>
                  <a:pt x="3572" y="2094"/>
                  <a:pt x="3568" y="2090"/>
                </a:cubicBezTo>
                <a:cubicBezTo>
                  <a:pt x="3565" y="2086"/>
                  <a:pt x="3562" y="2081"/>
                  <a:pt x="3562" y="2081"/>
                </a:cubicBezTo>
                <a:cubicBezTo>
                  <a:pt x="3563" y="2072"/>
                  <a:pt x="3563" y="2072"/>
                  <a:pt x="3563" y="2072"/>
                </a:cubicBezTo>
                <a:cubicBezTo>
                  <a:pt x="3565" y="2048"/>
                  <a:pt x="3565" y="2048"/>
                  <a:pt x="3565" y="2048"/>
                </a:cubicBezTo>
                <a:cubicBezTo>
                  <a:pt x="3560" y="2032"/>
                  <a:pt x="3560" y="2032"/>
                  <a:pt x="3560" y="2032"/>
                </a:cubicBezTo>
                <a:cubicBezTo>
                  <a:pt x="3551" y="2017"/>
                  <a:pt x="3551" y="2017"/>
                  <a:pt x="3551" y="2017"/>
                </a:cubicBezTo>
                <a:cubicBezTo>
                  <a:pt x="3542" y="2002"/>
                  <a:pt x="3542" y="2002"/>
                  <a:pt x="3542" y="2002"/>
                </a:cubicBezTo>
                <a:cubicBezTo>
                  <a:pt x="3538" y="1994"/>
                  <a:pt x="3538" y="1994"/>
                  <a:pt x="3538" y="1994"/>
                </a:cubicBezTo>
                <a:cubicBezTo>
                  <a:pt x="3531" y="1980"/>
                  <a:pt x="3531" y="1980"/>
                  <a:pt x="3531" y="1980"/>
                </a:cubicBezTo>
                <a:cubicBezTo>
                  <a:pt x="3520" y="1974"/>
                  <a:pt x="3520" y="1974"/>
                  <a:pt x="3520" y="1974"/>
                </a:cubicBezTo>
                <a:cubicBezTo>
                  <a:pt x="3502" y="1974"/>
                  <a:pt x="3502" y="1974"/>
                  <a:pt x="3502" y="1974"/>
                </a:cubicBezTo>
                <a:cubicBezTo>
                  <a:pt x="3484" y="1974"/>
                  <a:pt x="3484" y="1974"/>
                  <a:pt x="3484" y="1974"/>
                </a:cubicBezTo>
                <a:cubicBezTo>
                  <a:pt x="3466" y="1973"/>
                  <a:pt x="3466" y="1973"/>
                  <a:pt x="3466" y="1973"/>
                </a:cubicBezTo>
                <a:cubicBezTo>
                  <a:pt x="3469" y="1938"/>
                  <a:pt x="3469" y="1938"/>
                  <a:pt x="3469" y="1938"/>
                </a:cubicBezTo>
                <a:cubicBezTo>
                  <a:pt x="3447" y="1922"/>
                  <a:pt x="3447" y="1922"/>
                  <a:pt x="3447" y="1922"/>
                </a:cubicBezTo>
                <a:cubicBezTo>
                  <a:pt x="3447" y="1922"/>
                  <a:pt x="3432" y="1923"/>
                  <a:pt x="3430" y="1922"/>
                </a:cubicBezTo>
                <a:cubicBezTo>
                  <a:pt x="3428" y="1920"/>
                  <a:pt x="3414" y="1908"/>
                  <a:pt x="3414" y="1908"/>
                </a:cubicBezTo>
                <a:cubicBezTo>
                  <a:pt x="3412" y="1898"/>
                  <a:pt x="3412" y="1898"/>
                  <a:pt x="3412" y="1898"/>
                </a:cubicBezTo>
                <a:cubicBezTo>
                  <a:pt x="3410" y="1881"/>
                  <a:pt x="3410" y="1881"/>
                  <a:pt x="3410" y="1881"/>
                </a:cubicBezTo>
                <a:cubicBezTo>
                  <a:pt x="3404" y="1863"/>
                  <a:pt x="3404" y="1863"/>
                  <a:pt x="3404" y="1863"/>
                </a:cubicBezTo>
                <a:cubicBezTo>
                  <a:pt x="3393" y="1857"/>
                  <a:pt x="3393" y="1857"/>
                  <a:pt x="3393" y="1857"/>
                </a:cubicBezTo>
                <a:cubicBezTo>
                  <a:pt x="3391" y="1850"/>
                  <a:pt x="3391" y="1850"/>
                  <a:pt x="3391" y="1850"/>
                </a:cubicBezTo>
                <a:cubicBezTo>
                  <a:pt x="3389" y="1813"/>
                  <a:pt x="3389" y="1813"/>
                  <a:pt x="3389" y="1813"/>
                </a:cubicBezTo>
                <a:cubicBezTo>
                  <a:pt x="3352" y="1792"/>
                  <a:pt x="3352" y="1792"/>
                  <a:pt x="3352" y="1792"/>
                </a:cubicBezTo>
                <a:cubicBezTo>
                  <a:pt x="3342" y="1776"/>
                  <a:pt x="3342" y="1776"/>
                  <a:pt x="3342" y="1776"/>
                </a:cubicBezTo>
                <a:cubicBezTo>
                  <a:pt x="3322" y="1765"/>
                  <a:pt x="3322" y="1765"/>
                  <a:pt x="3322" y="1765"/>
                </a:cubicBezTo>
                <a:cubicBezTo>
                  <a:pt x="3319" y="1756"/>
                  <a:pt x="3319" y="1756"/>
                  <a:pt x="3319" y="1756"/>
                </a:cubicBezTo>
                <a:cubicBezTo>
                  <a:pt x="3320" y="1745"/>
                  <a:pt x="3320" y="1745"/>
                  <a:pt x="3320" y="1745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30" y="1712"/>
                  <a:pt x="3330" y="1712"/>
                  <a:pt x="3330" y="1712"/>
                </a:cubicBezTo>
                <a:cubicBezTo>
                  <a:pt x="3331" y="1700"/>
                  <a:pt x="3331" y="1700"/>
                  <a:pt x="3331" y="1700"/>
                </a:cubicBezTo>
                <a:cubicBezTo>
                  <a:pt x="3331" y="1700"/>
                  <a:pt x="3330" y="1695"/>
                  <a:pt x="3332" y="1694"/>
                </a:cubicBezTo>
                <a:cubicBezTo>
                  <a:pt x="3334" y="1692"/>
                  <a:pt x="3335" y="1689"/>
                  <a:pt x="3338" y="1687"/>
                </a:cubicBezTo>
                <a:cubicBezTo>
                  <a:pt x="3340" y="1685"/>
                  <a:pt x="3340" y="1685"/>
                  <a:pt x="3340" y="1685"/>
                </a:cubicBezTo>
                <a:cubicBezTo>
                  <a:pt x="3346" y="1676"/>
                  <a:pt x="3346" y="1676"/>
                  <a:pt x="3346" y="1676"/>
                </a:cubicBezTo>
                <a:cubicBezTo>
                  <a:pt x="3343" y="1662"/>
                  <a:pt x="3343" y="1662"/>
                  <a:pt x="3343" y="1662"/>
                </a:cubicBezTo>
                <a:cubicBezTo>
                  <a:pt x="3335" y="1648"/>
                  <a:pt x="3335" y="1648"/>
                  <a:pt x="3335" y="1648"/>
                </a:cubicBezTo>
                <a:cubicBezTo>
                  <a:pt x="3322" y="1639"/>
                  <a:pt x="3322" y="1639"/>
                  <a:pt x="3322" y="1639"/>
                </a:cubicBezTo>
                <a:cubicBezTo>
                  <a:pt x="3322" y="1639"/>
                  <a:pt x="3306" y="1634"/>
                  <a:pt x="3304" y="1634"/>
                </a:cubicBezTo>
                <a:cubicBezTo>
                  <a:pt x="3302" y="1634"/>
                  <a:pt x="3294" y="1633"/>
                  <a:pt x="3294" y="1633"/>
                </a:cubicBezTo>
                <a:cubicBezTo>
                  <a:pt x="3285" y="1624"/>
                  <a:pt x="3285" y="1624"/>
                  <a:pt x="3285" y="1624"/>
                </a:cubicBezTo>
                <a:cubicBezTo>
                  <a:pt x="3286" y="1615"/>
                  <a:pt x="3286" y="1615"/>
                  <a:pt x="3286" y="1615"/>
                </a:cubicBezTo>
                <a:cubicBezTo>
                  <a:pt x="3292" y="1596"/>
                  <a:pt x="3292" y="1596"/>
                  <a:pt x="3292" y="1596"/>
                </a:cubicBezTo>
                <a:cubicBezTo>
                  <a:pt x="3296" y="1569"/>
                  <a:pt x="3296" y="1569"/>
                  <a:pt x="3296" y="1569"/>
                </a:cubicBezTo>
                <a:cubicBezTo>
                  <a:pt x="3297" y="1556"/>
                  <a:pt x="3297" y="1556"/>
                  <a:pt x="3297" y="1556"/>
                </a:cubicBezTo>
                <a:cubicBezTo>
                  <a:pt x="3293" y="1541"/>
                  <a:pt x="3293" y="1541"/>
                  <a:pt x="3293" y="1541"/>
                </a:cubicBezTo>
                <a:cubicBezTo>
                  <a:pt x="3290" y="1530"/>
                  <a:pt x="3290" y="1530"/>
                  <a:pt x="3290" y="1530"/>
                </a:cubicBezTo>
                <a:cubicBezTo>
                  <a:pt x="3296" y="1487"/>
                  <a:pt x="3296" y="1487"/>
                  <a:pt x="3296" y="1487"/>
                </a:cubicBezTo>
                <a:cubicBezTo>
                  <a:pt x="3294" y="1476"/>
                  <a:pt x="3294" y="1476"/>
                  <a:pt x="3294" y="1476"/>
                </a:cubicBezTo>
                <a:cubicBezTo>
                  <a:pt x="3282" y="1468"/>
                  <a:pt x="3282" y="1468"/>
                  <a:pt x="3282" y="1468"/>
                </a:cubicBezTo>
                <a:cubicBezTo>
                  <a:pt x="3275" y="1461"/>
                  <a:pt x="3275" y="1461"/>
                  <a:pt x="3275" y="1461"/>
                </a:cubicBezTo>
                <a:cubicBezTo>
                  <a:pt x="3275" y="1461"/>
                  <a:pt x="3273" y="1460"/>
                  <a:pt x="3272" y="1458"/>
                </a:cubicBezTo>
                <a:cubicBezTo>
                  <a:pt x="3272" y="1456"/>
                  <a:pt x="3270" y="1447"/>
                  <a:pt x="3270" y="1447"/>
                </a:cubicBezTo>
                <a:cubicBezTo>
                  <a:pt x="3276" y="1437"/>
                  <a:pt x="3276" y="1437"/>
                  <a:pt x="3276" y="1437"/>
                </a:cubicBezTo>
                <a:cubicBezTo>
                  <a:pt x="3278" y="1430"/>
                  <a:pt x="3278" y="1430"/>
                  <a:pt x="3278" y="1430"/>
                </a:cubicBezTo>
                <a:cubicBezTo>
                  <a:pt x="3268" y="1422"/>
                  <a:pt x="3268" y="1422"/>
                  <a:pt x="3268" y="1422"/>
                </a:cubicBezTo>
                <a:cubicBezTo>
                  <a:pt x="3261" y="1419"/>
                  <a:pt x="3261" y="1419"/>
                  <a:pt x="3261" y="1419"/>
                </a:cubicBezTo>
                <a:cubicBezTo>
                  <a:pt x="3255" y="1416"/>
                  <a:pt x="3255" y="1416"/>
                  <a:pt x="3255" y="1416"/>
                </a:cubicBezTo>
                <a:cubicBezTo>
                  <a:pt x="3252" y="1399"/>
                  <a:pt x="3252" y="1399"/>
                  <a:pt x="3252" y="1399"/>
                </a:cubicBezTo>
                <a:cubicBezTo>
                  <a:pt x="3250" y="1368"/>
                  <a:pt x="3250" y="1368"/>
                  <a:pt x="3250" y="1368"/>
                </a:cubicBezTo>
                <a:cubicBezTo>
                  <a:pt x="3249" y="1353"/>
                  <a:pt x="3249" y="1353"/>
                  <a:pt x="3249" y="1353"/>
                </a:cubicBezTo>
                <a:cubicBezTo>
                  <a:pt x="3244" y="1339"/>
                  <a:pt x="3244" y="1339"/>
                  <a:pt x="3244" y="1339"/>
                </a:cubicBezTo>
                <a:cubicBezTo>
                  <a:pt x="3244" y="1339"/>
                  <a:pt x="3244" y="1324"/>
                  <a:pt x="3244" y="1322"/>
                </a:cubicBezTo>
                <a:cubicBezTo>
                  <a:pt x="3244" y="1320"/>
                  <a:pt x="3248" y="1317"/>
                  <a:pt x="3248" y="1317"/>
                </a:cubicBezTo>
                <a:cubicBezTo>
                  <a:pt x="3260" y="1309"/>
                  <a:pt x="3260" y="1309"/>
                  <a:pt x="3260" y="1309"/>
                </a:cubicBezTo>
                <a:cubicBezTo>
                  <a:pt x="3268" y="1302"/>
                  <a:pt x="3268" y="1302"/>
                  <a:pt x="3268" y="1302"/>
                </a:cubicBezTo>
                <a:cubicBezTo>
                  <a:pt x="3275" y="1296"/>
                  <a:pt x="3275" y="1296"/>
                  <a:pt x="3275" y="1296"/>
                </a:cubicBezTo>
                <a:cubicBezTo>
                  <a:pt x="3280" y="1286"/>
                  <a:pt x="3280" y="1286"/>
                  <a:pt x="3280" y="1286"/>
                </a:cubicBezTo>
                <a:cubicBezTo>
                  <a:pt x="3282" y="1280"/>
                  <a:pt x="3282" y="1280"/>
                  <a:pt x="3282" y="1280"/>
                </a:cubicBezTo>
                <a:cubicBezTo>
                  <a:pt x="3281" y="1268"/>
                  <a:pt x="3281" y="1268"/>
                  <a:pt x="3281" y="1268"/>
                </a:cubicBezTo>
                <a:cubicBezTo>
                  <a:pt x="3280" y="1252"/>
                  <a:pt x="3280" y="1252"/>
                  <a:pt x="3280" y="1252"/>
                </a:cubicBezTo>
                <a:cubicBezTo>
                  <a:pt x="3271" y="1244"/>
                  <a:pt x="3271" y="1244"/>
                  <a:pt x="3271" y="1244"/>
                </a:cubicBezTo>
                <a:cubicBezTo>
                  <a:pt x="3264" y="1235"/>
                  <a:pt x="3264" y="1235"/>
                  <a:pt x="3264" y="1235"/>
                </a:cubicBezTo>
                <a:cubicBezTo>
                  <a:pt x="3264" y="1235"/>
                  <a:pt x="3262" y="1224"/>
                  <a:pt x="3262" y="1221"/>
                </a:cubicBezTo>
                <a:cubicBezTo>
                  <a:pt x="3263" y="1218"/>
                  <a:pt x="3270" y="1212"/>
                  <a:pt x="3270" y="1212"/>
                </a:cubicBezTo>
                <a:cubicBezTo>
                  <a:pt x="3273" y="1202"/>
                  <a:pt x="3273" y="1202"/>
                  <a:pt x="3273" y="1202"/>
                </a:cubicBezTo>
                <a:cubicBezTo>
                  <a:pt x="3268" y="1198"/>
                  <a:pt x="3268" y="1198"/>
                  <a:pt x="3268" y="1198"/>
                </a:cubicBezTo>
                <a:cubicBezTo>
                  <a:pt x="3268" y="1198"/>
                  <a:pt x="3266" y="1200"/>
                  <a:pt x="3265" y="1198"/>
                </a:cubicBezTo>
                <a:cubicBezTo>
                  <a:pt x="3264" y="1196"/>
                  <a:pt x="3259" y="1185"/>
                  <a:pt x="3259" y="1183"/>
                </a:cubicBezTo>
                <a:cubicBezTo>
                  <a:pt x="3259" y="1181"/>
                  <a:pt x="3268" y="1168"/>
                  <a:pt x="3268" y="1166"/>
                </a:cubicBezTo>
                <a:cubicBezTo>
                  <a:pt x="3268" y="1164"/>
                  <a:pt x="3268" y="1154"/>
                  <a:pt x="3268" y="1154"/>
                </a:cubicBezTo>
                <a:cubicBezTo>
                  <a:pt x="3262" y="1144"/>
                  <a:pt x="3262" y="1144"/>
                  <a:pt x="3262" y="1144"/>
                </a:cubicBezTo>
                <a:cubicBezTo>
                  <a:pt x="3262" y="1144"/>
                  <a:pt x="3254" y="1141"/>
                  <a:pt x="3251" y="1141"/>
                </a:cubicBezTo>
                <a:cubicBezTo>
                  <a:pt x="3248" y="1141"/>
                  <a:pt x="3227" y="1140"/>
                  <a:pt x="3227" y="1140"/>
                </a:cubicBezTo>
                <a:cubicBezTo>
                  <a:pt x="3228" y="1136"/>
                  <a:pt x="3228" y="1136"/>
                  <a:pt x="3228" y="1136"/>
                </a:cubicBezTo>
                <a:cubicBezTo>
                  <a:pt x="3224" y="1070"/>
                  <a:pt x="3224" y="1070"/>
                  <a:pt x="3224" y="1070"/>
                </a:cubicBezTo>
                <a:cubicBezTo>
                  <a:pt x="3224" y="1070"/>
                  <a:pt x="3231" y="1038"/>
                  <a:pt x="3231" y="1036"/>
                </a:cubicBezTo>
                <a:cubicBezTo>
                  <a:pt x="3231" y="1034"/>
                  <a:pt x="3227" y="1006"/>
                  <a:pt x="3227" y="1006"/>
                </a:cubicBezTo>
                <a:cubicBezTo>
                  <a:pt x="3222" y="995"/>
                  <a:pt x="3222" y="995"/>
                  <a:pt x="3222" y="995"/>
                </a:cubicBezTo>
                <a:cubicBezTo>
                  <a:pt x="3222" y="995"/>
                  <a:pt x="3218" y="990"/>
                  <a:pt x="3218" y="988"/>
                </a:cubicBezTo>
                <a:cubicBezTo>
                  <a:pt x="3218" y="986"/>
                  <a:pt x="3231" y="977"/>
                  <a:pt x="3231" y="977"/>
                </a:cubicBezTo>
                <a:cubicBezTo>
                  <a:pt x="3239" y="966"/>
                  <a:pt x="3239" y="966"/>
                  <a:pt x="3239" y="966"/>
                </a:cubicBezTo>
                <a:cubicBezTo>
                  <a:pt x="3246" y="918"/>
                  <a:pt x="3246" y="918"/>
                  <a:pt x="3246" y="918"/>
                </a:cubicBezTo>
                <a:cubicBezTo>
                  <a:pt x="3249" y="874"/>
                  <a:pt x="3249" y="874"/>
                  <a:pt x="3249" y="874"/>
                </a:cubicBezTo>
                <a:cubicBezTo>
                  <a:pt x="3249" y="874"/>
                  <a:pt x="3249" y="851"/>
                  <a:pt x="3252" y="847"/>
                </a:cubicBezTo>
                <a:cubicBezTo>
                  <a:pt x="3254" y="843"/>
                  <a:pt x="3284" y="814"/>
                  <a:pt x="3284" y="814"/>
                </a:cubicBezTo>
                <a:cubicBezTo>
                  <a:pt x="3301" y="786"/>
                  <a:pt x="3301" y="786"/>
                  <a:pt x="3301" y="786"/>
                </a:cubicBezTo>
                <a:cubicBezTo>
                  <a:pt x="3318" y="771"/>
                  <a:pt x="3318" y="771"/>
                  <a:pt x="3318" y="771"/>
                </a:cubicBezTo>
                <a:cubicBezTo>
                  <a:pt x="3325" y="758"/>
                  <a:pt x="3325" y="758"/>
                  <a:pt x="3325" y="758"/>
                </a:cubicBezTo>
                <a:cubicBezTo>
                  <a:pt x="3340" y="731"/>
                  <a:pt x="3340" y="731"/>
                  <a:pt x="3340" y="731"/>
                </a:cubicBezTo>
                <a:cubicBezTo>
                  <a:pt x="3348" y="712"/>
                  <a:pt x="3348" y="712"/>
                  <a:pt x="3348" y="712"/>
                </a:cubicBezTo>
                <a:cubicBezTo>
                  <a:pt x="3366" y="695"/>
                  <a:pt x="3366" y="695"/>
                  <a:pt x="3366" y="695"/>
                </a:cubicBezTo>
                <a:cubicBezTo>
                  <a:pt x="3382" y="668"/>
                  <a:pt x="3382" y="668"/>
                  <a:pt x="3382" y="668"/>
                </a:cubicBezTo>
                <a:cubicBezTo>
                  <a:pt x="3396" y="651"/>
                  <a:pt x="3396" y="651"/>
                  <a:pt x="3396" y="651"/>
                </a:cubicBezTo>
                <a:cubicBezTo>
                  <a:pt x="3409" y="636"/>
                  <a:pt x="3409" y="636"/>
                  <a:pt x="3409" y="636"/>
                </a:cubicBezTo>
                <a:cubicBezTo>
                  <a:pt x="3420" y="627"/>
                  <a:pt x="3420" y="627"/>
                  <a:pt x="3420" y="627"/>
                </a:cubicBezTo>
                <a:cubicBezTo>
                  <a:pt x="3438" y="615"/>
                  <a:pt x="3438" y="615"/>
                  <a:pt x="3438" y="615"/>
                </a:cubicBezTo>
                <a:cubicBezTo>
                  <a:pt x="3470" y="595"/>
                  <a:pt x="3470" y="595"/>
                  <a:pt x="3470" y="595"/>
                </a:cubicBezTo>
                <a:cubicBezTo>
                  <a:pt x="3485" y="574"/>
                  <a:pt x="3485" y="574"/>
                  <a:pt x="3485" y="574"/>
                </a:cubicBezTo>
                <a:cubicBezTo>
                  <a:pt x="3492" y="566"/>
                  <a:pt x="3492" y="566"/>
                  <a:pt x="3492" y="566"/>
                </a:cubicBezTo>
                <a:cubicBezTo>
                  <a:pt x="3505" y="547"/>
                  <a:pt x="3505" y="547"/>
                  <a:pt x="3505" y="547"/>
                </a:cubicBezTo>
                <a:cubicBezTo>
                  <a:pt x="3522" y="526"/>
                  <a:pt x="3522" y="526"/>
                  <a:pt x="3522" y="526"/>
                </a:cubicBezTo>
                <a:cubicBezTo>
                  <a:pt x="3534" y="504"/>
                  <a:pt x="3534" y="504"/>
                  <a:pt x="3534" y="504"/>
                </a:cubicBezTo>
                <a:cubicBezTo>
                  <a:pt x="3609" y="420"/>
                  <a:pt x="3609" y="420"/>
                  <a:pt x="3609" y="420"/>
                </a:cubicBezTo>
                <a:cubicBezTo>
                  <a:pt x="3612" y="294"/>
                  <a:pt x="3612" y="294"/>
                  <a:pt x="3612" y="294"/>
                </a:cubicBezTo>
                <a:cubicBezTo>
                  <a:pt x="3613" y="280"/>
                  <a:pt x="3613" y="280"/>
                  <a:pt x="3613" y="280"/>
                </a:cubicBezTo>
                <a:cubicBezTo>
                  <a:pt x="3641" y="236"/>
                  <a:pt x="3641" y="236"/>
                  <a:pt x="3641" y="236"/>
                </a:cubicBezTo>
                <a:cubicBezTo>
                  <a:pt x="3641" y="214"/>
                  <a:pt x="3641" y="214"/>
                  <a:pt x="3641" y="214"/>
                </a:cubicBezTo>
                <a:cubicBezTo>
                  <a:pt x="3638" y="192"/>
                  <a:pt x="3638" y="192"/>
                  <a:pt x="3638" y="192"/>
                </a:cubicBezTo>
                <a:cubicBezTo>
                  <a:pt x="3629" y="172"/>
                  <a:pt x="3629" y="172"/>
                  <a:pt x="3629" y="172"/>
                </a:cubicBezTo>
                <a:cubicBezTo>
                  <a:pt x="3624" y="159"/>
                  <a:pt x="3624" y="159"/>
                  <a:pt x="3624" y="159"/>
                </a:cubicBezTo>
                <a:cubicBezTo>
                  <a:pt x="3613" y="139"/>
                  <a:pt x="3613" y="139"/>
                  <a:pt x="3613" y="139"/>
                </a:cubicBezTo>
                <a:cubicBezTo>
                  <a:pt x="3556" y="135"/>
                  <a:pt x="3556" y="135"/>
                  <a:pt x="3556" y="135"/>
                </a:cubicBezTo>
                <a:cubicBezTo>
                  <a:pt x="3478" y="102"/>
                  <a:pt x="3478" y="102"/>
                  <a:pt x="3478" y="102"/>
                </a:cubicBezTo>
                <a:cubicBezTo>
                  <a:pt x="3421" y="96"/>
                  <a:pt x="3421" y="96"/>
                  <a:pt x="3421" y="96"/>
                </a:cubicBezTo>
                <a:cubicBezTo>
                  <a:pt x="3140" y="42"/>
                  <a:pt x="3140" y="42"/>
                  <a:pt x="3140" y="42"/>
                </a:cubicBezTo>
                <a:cubicBezTo>
                  <a:pt x="3004" y="6"/>
                  <a:pt x="3004" y="6"/>
                  <a:pt x="3004" y="6"/>
                </a:cubicBezTo>
                <a:cubicBezTo>
                  <a:pt x="2844" y="6"/>
                  <a:pt x="2844" y="6"/>
                  <a:pt x="2844" y="6"/>
                </a:cubicBezTo>
                <a:cubicBezTo>
                  <a:pt x="2713" y="6"/>
                  <a:pt x="2713" y="6"/>
                  <a:pt x="2713" y="6"/>
                </a:cubicBezTo>
                <a:cubicBezTo>
                  <a:pt x="2637" y="12"/>
                  <a:pt x="2637" y="12"/>
                  <a:pt x="2637" y="12"/>
                </a:cubicBezTo>
                <a:cubicBezTo>
                  <a:pt x="2577" y="46"/>
                  <a:pt x="2577" y="46"/>
                  <a:pt x="2577" y="46"/>
                </a:cubicBezTo>
                <a:cubicBezTo>
                  <a:pt x="2501" y="69"/>
                  <a:pt x="2501" y="69"/>
                  <a:pt x="2501" y="69"/>
                </a:cubicBezTo>
                <a:cubicBezTo>
                  <a:pt x="2446" y="38"/>
                  <a:pt x="2446" y="38"/>
                  <a:pt x="2446" y="38"/>
                </a:cubicBezTo>
                <a:cubicBezTo>
                  <a:pt x="2395" y="25"/>
                  <a:pt x="2395" y="25"/>
                  <a:pt x="2395" y="25"/>
                </a:cubicBezTo>
                <a:cubicBezTo>
                  <a:pt x="2278" y="16"/>
                  <a:pt x="2278" y="16"/>
                  <a:pt x="2278" y="16"/>
                </a:cubicBezTo>
                <a:cubicBezTo>
                  <a:pt x="2278" y="16"/>
                  <a:pt x="2212" y="8"/>
                  <a:pt x="2208" y="6"/>
                </a:cubicBezTo>
                <a:cubicBezTo>
                  <a:pt x="2204" y="3"/>
                  <a:pt x="2119" y="0"/>
                  <a:pt x="2119" y="0"/>
                </a:cubicBezTo>
                <a:cubicBezTo>
                  <a:pt x="2119" y="0"/>
                  <a:pt x="2088" y="15"/>
                  <a:pt x="2085" y="15"/>
                </a:cubicBezTo>
                <a:cubicBezTo>
                  <a:pt x="2082" y="15"/>
                  <a:pt x="2006" y="17"/>
                  <a:pt x="2006" y="17"/>
                </a:cubicBezTo>
                <a:cubicBezTo>
                  <a:pt x="1979" y="16"/>
                  <a:pt x="1979" y="16"/>
                  <a:pt x="1979" y="16"/>
                </a:cubicBezTo>
                <a:cubicBezTo>
                  <a:pt x="1938" y="36"/>
                  <a:pt x="1938" y="36"/>
                  <a:pt x="1938" y="36"/>
                </a:cubicBezTo>
                <a:cubicBezTo>
                  <a:pt x="1899" y="68"/>
                  <a:pt x="1899" y="68"/>
                  <a:pt x="1899" y="68"/>
                </a:cubicBezTo>
                <a:cubicBezTo>
                  <a:pt x="1899" y="68"/>
                  <a:pt x="1886" y="99"/>
                  <a:pt x="1887" y="102"/>
                </a:cubicBezTo>
                <a:cubicBezTo>
                  <a:pt x="1888" y="105"/>
                  <a:pt x="1898" y="125"/>
                  <a:pt x="1898" y="125"/>
                </a:cubicBezTo>
                <a:cubicBezTo>
                  <a:pt x="1934" y="127"/>
                  <a:pt x="1934" y="127"/>
                  <a:pt x="1934" y="127"/>
                </a:cubicBezTo>
                <a:cubicBezTo>
                  <a:pt x="1995" y="128"/>
                  <a:pt x="1995" y="128"/>
                  <a:pt x="1995" y="128"/>
                </a:cubicBezTo>
                <a:cubicBezTo>
                  <a:pt x="2067" y="126"/>
                  <a:pt x="2067" y="126"/>
                  <a:pt x="2067" y="126"/>
                </a:cubicBezTo>
                <a:cubicBezTo>
                  <a:pt x="1976" y="147"/>
                  <a:pt x="1976" y="147"/>
                  <a:pt x="1976" y="147"/>
                </a:cubicBezTo>
                <a:cubicBezTo>
                  <a:pt x="1939" y="147"/>
                  <a:pt x="1939" y="147"/>
                  <a:pt x="1939" y="147"/>
                </a:cubicBezTo>
                <a:cubicBezTo>
                  <a:pt x="1920" y="155"/>
                  <a:pt x="1920" y="155"/>
                  <a:pt x="1920" y="155"/>
                </a:cubicBezTo>
                <a:cubicBezTo>
                  <a:pt x="1920" y="155"/>
                  <a:pt x="1929" y="180"/>
                  <a:pt x="1930" y="183"/>
                </a:cubicBezTo>
                <a:cubicBezTo>
                  <a:pt x="1931" y="186"/>
                  <a:pt x="1948" y="226"/>
                  <a:pt x="1948" y="226"/>
                </a:cubicBezTo>
                <a:cubicBezTo>
                  <a:pt x="1943" y="262"/>
                  <a:pt x="1943" y="262"/>
                  <a:pt x="1943" y="262"/>
                </a:cubicBezTo>
                <a:cubicBezTo>
                  <a:pt x="1937" y="227"/>
                  <a:pt x="1937" y="227"/>
                  <a:pt x="1937" y="227"/>
                </a:cubicBezTo>
                <a:cubicBezTo>
                  <a:pt x="1912" y="184"/>
                  <a:pt x="1912" y="184"/>
                  <a:pt x="1912" y="184"/>
                </a:cubicBezTo>
                <a:cubicBezTo>
                  <a:pt x="1891" y="159"/>
                  <a:pt x="1891" y="159"/>
                  <a:pt x="1891" y="159"/>
                </a:cubicBezTo>
                <a:cubicBezTo>
                  <a:pt x="1891" y="159"/>
                  <a:pt x="1871" y="158"/>
                  <a:pt x="1868" y="160"/>
                </a:cubicBezTo>
                <a:cubicBezTo>
                  <a:pt x="1865" y="162"/>
                  <a:pt x="1848" y="163"/>
                  <a:pt x="1848" y="163"/>
                </a:cubicBezTo>
                <a:cubicBezTo>
                  <a:pt x="1816" y="160"/>
                  <a:pt x="1816" y="160"/>
                  <a:pt x="1816" y="160"/>
                </a:cubicBezTo>
                <a:cubicBezTo>
                  <a:pt x="1385" y="63"/>
                  <a:pt x="1385" y="63"/>
                  <a:pt x="1385" y="63"/>
                </a:cubicBezTo>
                <a:cubicBezTo>
                  <a:pt x="1247" y="17"/>
                  <a:pt x="1247" y="17"/>
                  <a:pt x="1247" y="17"/>
                </a:cubicBezTo>
                <a:cubicBezTo>
                  <a:pt x="1137" y="0"/>
                  <a:pt x="1137" y="0"/>
                  <a:pt x="1137" y="0"/>
                </a:cubicBezTo>
                <a:cubicBezTo>
                  <a:pt x="993" y="13"/>
                  <a:pt x="993" y="13"/>
                  <a:pt x="993" y="13"/>
                </a:cubicBezTo>
                <a:cubicBezTo>
                  <a:pt x="919" y="25"/>
                  <a:pt x="919" y="25"/>
                  <a:pt x="919" y="25"/>
                </a:cubicBezTo>
                <a:cubicBezTo>
                  <a:pt x="858" y="54"/>
                  <a:pt x="858" y="54"/>
                  <a:pt x="858" y="54"/>
                </a:cubicBezTo>
                <a:cubicBezTo>
                  <a:pt x="826" y="168"/>
                  <a:pt x="826" y="168"/>
                  <a:pt x="826" y="168"/>
                </a:cubicBezTo>
                <a:cubicBezTo>
                  <a:pt x="826" y="235"/>
                  <a:pt x="826" y="235"/>
                  <a:pt x="826" y="235"/>
                </a:cubicBezTo>
                <a:cubicBezTo>
                  <a:pt x="826" y="299"/>
                  <a:pt x="826" y="299"/>
                  <a:pt x="826" y="299"/>
                </a:cubicBezTo>
                <a:cubicBezTo>
                  <a:pt x="802" y="360"/>
                  <a:pt x="802" y="360"/>
                  <a:pt x="802" y="360"/>
                </a:cubicBezTo>
                <a:cubicBezTo>
                  <a:pt x="776" y="422"/>
                  <a:pt x="776" y="422"/>
                  <a:pt x="776" y="422"/>
                </a:cubicBezTo>
                <a:cubicBezTo>
                  <a:pt x="728" y="456"/>
                  <a:pt x="728" y="456"/>
                  <a:pt x="728" y="456"/>
                </a:cubicBezTo>
                <a:cubicBezTo>
                  <a:pt x="701" y="491"/>
                  <a:pt x="701" y="491"/>
                  <a:pt x="701" y="491"/>
                </a:cubicBezTo>
                <a:cubicBezTo>
                  <a:pt x="701" y="520"/>
                  <a:pt x="701" y="520"/>
                  <a:pt x="701" y="520"/>
                </a:cubicBezTo>
                <a:cubicBezTo>
                  <a:pt x="645" y="598"/>
                  <a:pt x="645" y="598"/>
                  <a:pt x="645" y="598"/>
                </a:cubicBezTo>
                <a:cubicBezTo>
                  <a:pt x="680" y="598"/>
                  <a:pt x="680" y="598"/>
                  <a:pt x="680" y="598"/>
                </a:cubicBezTo>
                <a:cubicBezTo>
                  <a:pt x="680" y="667"/>
                  <a:pt x="680" y="667"/>
                  <a:pt x="680" y="667"/>
                </a:cubicBezTo>
                <a:cubicBezTo>
                  <a:pt x="706" y="686"/>
                  <a:pt x="706" y="686"/>
                  <a:pt x="706" y="686"/>
                </a:cubicBezTo>
                <a:cubicBezTo>
                  <a:pt x="714" y="646"/>
                  <a:pt x="714" y="646"/>
                  <a:pt x="714" y="646"/>
                </a:cubicBezTo>
                <a:cubicBezTo>
                  <a:pt x="752" y="699"/>
                  <a:pt x="752" y="699"/>
                  <a:pt x="752" y="699"/>
                </a:cubicBezTo>
                <a:cubicBezTo>
                  <a:pt x="770" y="734"/>
                  <a:pt x="770" y="734"/>
                  <a:pt x="770" y="734"/>
                </a:cubicBezTo>
                <a:cubicBezTo>
                  <a:pt x="752" y="763"/>
                  <a:pt x="752" y="763"/>
                  <a:pt x="752" y="763"/>
                </a:cubicBezTo>
                <a:cubicBezTo>
                  <a:pt x="720" y="728"/>
                  <a:pt x="720" y="728"/>
                  <a:pt x="720" y="728"/>
                </a:cubicBezTo>
                <a:cubicBezTo>
                  <a:pt x="672" y="720"/>
                  <a:pt x="672" y="720"/>
                  <a:pt x="672" y="720"/>
                </a:cubicBezTo>
                <a:cubicBezTo>
                  <a:pt x="658" y="787"/>
                  <a:pt x="658" y="787"/>
                  <a:pt x="658" y="787"/>
                </a:cubicBezTo>
                <a:cubicBezTo>
                  <a:pt x="645" y="816"/>
                  <a:pt x="645" y="816"/>
                  <a:pt x="645" y="816"/>
                </a:cubicBezTo>
                <a:cubicBezTo>
                  <a:pt x="674" y="851"/>
                  <a:pt x="674" y="851"/>
                  <a:pt x="674" y="851"/>
                </a:cubicBezTo>
                <a:cubicBezTo>
                  <a:pt x="680" y="872"/>
                  <a:pt x="680" y="872"/>
                  <a:pt x="680" y="872"/>
                </a:cubicBezTo>
                <a:cubicBezTo>
                  <a:pt x="645" y="872"/>
                  <a:pt x="645" y="872"/>
                  <a:pt x="645" y="872"/>
                </a:cubicBezTo>
                <a:cubicBezTo>
                  <a:pt x="643" y="866"/>
                  <a:pt x="643" y="866"/>
                  <a:pt x="643" y="866"/>
                </a:cubicBezTo>
                <a:cubicBezTo>
                  <a:pt x="630" y="872"/>
                  <a:pt x="630" y="872"/>
                  <a:pt x="630" y="872"/>
                </a:cubicBezTo>
                <a:cubicBezTo>
                  <a:pt x="625" y="879"/>
                  <a:pt x="625" y="879"/>
                  <a:pt x="625" y="879"/>
                </a:cubicBezTo>
                <a:cubicBezTo>
                  <a:pt x="604" y="882"/>
                  <a:pt x="604" y="882"/>
                  <a:pt x="604" y="882"/>
                </a:cubicBezTo>
                <a:cubicBezTo>
                  <a:pt x="590" y="885"/>
                  <a:pt x="590" y="885"/>
                  <a:pt x="590" y="885"/>
                </a:cubicBezTo>
                <a:cubicBezTo>
                  <a:pt x="572" y="901"/>
                  <a:pt x="572" y="901"/>
                  <a:pt x="572" y="901"/>
                </a:cubicBezTo>
                <a:cubicBezTo>
                  <a:pt x="496" y="906"/>
                  <a:pt x="496" y="906"/>
                  <a:pt x="496" y="906"/>
                </a:cubicBezTo>
                <a:cubicBezTo>
                  <a:pt x="453" y="883"/>
                  <a:pt x="453" y="883"/>
                  <a:pt x="453" y="883"/>
                </a:cubicBezTo>
                <a:cubicBezTo>
                  <a:pt x="395" y="906"/>
                  <a:pt x="395" y="906"/>
                  <a:pt x="395" y="906"/>
                </a:cubicBezTo>
                <a:cubicBezTo>
                  <a:pt x="329" y="886"/>
                  <a:pt x="329" y="886"/>
                  <a:pt x="329" y="886"/>
                </a:cubicBezTo>
                <a:cubicBezTo>
                  <a:pt x="267" y="928"/>
                  <a:pt x="267" y="928"/>
                  <a:pt x="267" y="928"/>
                </a:cubicBezTo>
                <a:cubicBezTo>
                  <a:pt x="260" y="963"/>
                  <a:pt x="260" y="963"/>
                  <a:pt x="260" y="963"/>
                </a:cubicBezTo>
                <a:cubicBezTo>
                  <a:pt x="212" y="966"/>
                  <a:pt x="212" y="966"/>
                  <a:pt x="212" y="966"/>
                </a:cubicBezTo>
                <a:cubicBezTo>
                  <a:pt x="203" y="958"/>
                  <a:pt x="203" y="958"/>
                  <a:pt x="203" y="958"/>
                </a:cubicBezTo>
                <a:cubicBezTo>
                  <a:pt x="188" y="958"/>
                  <a:pt x="188" y="958"/>
                  <a:pt x="188" y="958"/>
                </a:cubicBezTo>
                <a:cubicBezTo>
                  <a:pt x="111" y="1050"/>
                  <a:pt x="111" y="1050"/>
                  <a:pt x="111" y="1050"/>
                </a:cubicBezTo>
                <a:cubicBezTo>
                  <a:pt x="109" y="1069"/>
                  <a:pt x="109" y="1069"/>
                  <a:pt x="109" y="1069"/>
                </a:cubicBezTo>
                <a:cubicBezTo>
                  <a:pt x="116" y="1090"/>
                  <a:pt x="116" y="1090"/>
                  <a:pt x="116" y="1090"/>
                </a:cubicBezTo>
                <a:cubicBezTo>
                  <a:pt x="145" y="1106"/>
                  <a:pt x="145" y="1106"/>
                  <a:pt x="145" y="1106"/>
                </a:cubicBezTo>
                <a:cubicBezTo>
                  <a:pt x="156" y="1114"/>
                  <a:pt x="156" y="1114"/>
                  <a:pt x="156" y="1114"/>
                </a:cubicBezTo>
                <a:cubicBezTo>
                  <a:pt x="161" y="1156"/>
                  <a:pt x="161" y="1156"/>
                  <a:pt x="161" y="1156"/>
                </a:cubicBezTo>
                <a:cubicBezTo>
                  <a:pt x="177" y="1170"/>
                  <a:pt x="177" y="1170"/>
                  <a:pt x="177" y="1170"/>
                </a:cubicBezTo>
                <a:cubicBezTo>
                  <a:pt x="181" y="1187"/>
                  <a:pt x="181" y="1187"/>
                  <a:pt x="181" y="1187"/>
                </a:cubicBezTo>
                <a:cubicBezTo>
                  <a:pt x="174" y="1193"/>
                  <a:pt x="174" y="1193"/>
                  <a:pt x="174" y="1193"/>
                </a:cubicBezTo>
                <a:cubicBezTo>
                  <a:pt x="176" y="1211"/>
                  <a:pt x="176" y="1211"/>
                  <a:pt x="176" y="1211"/>
                </a:cubicBezTo>
                <a:cubicBezTo>
                  <a:pt x="189" y="1221"/>
                  <a:pt x="189" y="1221"/>
                  <a:pt x="189" y="1221"/>
                </a:cubicBezTo>
                <a:cubicBezTo>
                  <a:pt x="172" y="1247"/>
                  <a:pt x="172" y="1247"/>
                  <a:pt x="172" y="1247"/>
                </a:cubicBezTo>
                <a:cubicBezTo>
                  <a:pt x="134" y="1298"/>
                  <a:pt x="134" y="1298"/>
                  <a:pt x="134" y="1298"/>
                </a:cubicBezTo>
                <a:cubicBezTo>
                  <a:pt x="134" y="1359"/>
                  <a:pt x="134" y="1359"/>
                  <a:pt x="134" y="1359"/>
                </a:cubicBezTo>
                <a:cubicBezTo>
                  <a:pt x="122" y="1381"/>
                  <a:pt x="122" y="1381"/>
                  <a:pt x="122" y="1381"/>
                </a:cubicBezTo>
                <a:cubicBezTo>
                  <a:pt x="111" y="1397"/>
                  <a:pt x="111" y="1397"/>
                  <a:pt x="111" y="1397"/>
                </a:cubicBezTo>
                <a:cubicBezTo>
                  <a:pt x="82" y="1419"/>
                  <a:pt x="82" y="1419"/>
                  <a:pt x="82" y="1419"/>
                </a:cubicBezTo>
                <a:cubicBezTo>
                  <a:pt x="76" y="1435"/>
                  <a:pt x="76" y="1435"/>
                  <a:pt x="76" y="1435"/>
                </a:cubicBezTo>
                <a:cubicBezTo>
                  <a:pt x="76" y="1474"/>
                  <a:pt x="76" y="1474"/>
                  <a:pt x="76" y="1474"/>
                </a:cubicBezTo>
                <a:cubicBezTo>
                  <a:pt x="85" y="1496"/>
                  <a:pt x="85" y="1496"/>
                  <a:pt x="85" y="1496"/>
                </a:cubicBezTo>
                <a:cubicBezTo>
                  <a:pt x="85" y="1496"/>
                  <a:pt x="80" y="1512"/>
                  <a:pt x="76" y="1512"/>
                </a:cubicBezTo>
                <a:cubicBezTo>
                  <a:pt x="73" y="1512"/>
                  <a:pt x="63" y="1512"/>
                  <a:pt x="63" y="1512"/>
                </a:cubicBezTo>
                <a:cubicBezTo>
                  <a:pt x="53" y="1518"/>
                  <a:pt x="53" y="1518"/>
                  <a:pt x="53" y="1518"/>
                </a:cubicBezTo>
                <a:cubicBezTo>
                  <a:pt x="50" y="1556"/>
                  <a:pt x="50" y="1556"/>
                  <a:pt x="50" y="1556"/>
                </a:cubicBezTo>
                <a:cubicBezTo>
                  <a:pt x="43" y="1561"/>
                  <a:pt x="43" y="1561"/>
                  <a:pt x="43" y="1561"/>
                </a:cubicBezTo>
                <a:cubicBezTo>
                  <a:pt x="34" y="1569"/>
                  <a:pt x="34" y="1569"/>
                  <a:pt x="34" y="1569"/>
                </a:cubicBezTo>
                <a:cubicBezTo>
                  <a:pt x="23" y="1579"/>
                  <a:pt x="23" y="1579"/>
                  <a:pt x="23" y="1579"/>
                </a:cubicBezTo>
                <a:cubicBezTo>
                  <a:pt x="4" y="1607"/>
                  <a:pt x="4" y="1607"/>
                  <a:pt x="4" y="1607"/>
                </a:cubicBezTo>
                <a:cubicBezTo>
                  <a:pt x="0" y="1631"/>
                  <a:pt x="0" y="1631"/>
                  <a:pt x="0" y="1631"/>
                </a:cubicBezTo>
                <a:cubicBezTo>
                  <a:pt x="7" y="1658"/>
                  <a:pt x="7" y="1658"/>
                  <a:pt x="7" y="1658"/>
                </a:cubicBezTo>
                <a:cubicBezTo>
                  <a:pt x="14" y="1676"/>
                  <a:pt x="14" y="1676"/>
                  <a:pt x="14" y="1676"/>
                </a:cubicBezTo>
                <a:cubicBezTo>
                  <a:pt x="21" y="1687"/>
                  <a:pt x="21" y="1687"/>
                  <a:pt x="21" y="1687"/>
                </a:cubicBezTo>
                <a:cubicBezTo>
                  <a:pt x="18" y="1704"/>
                  <a:pt x="18" y="1704"/>
                  <a:pt x="18" y="1704"/>
                </a:cubicBezTo>
                <a:cubicBezTo>
                  <a:pt x="11" y="1810"/>
                  <a:pt x="11" y="1810"/>
                  <a:pt x="11" y="1810"/>
                </a:cubicBezTo>
                <a:cubicBezTo>
                  <a:pt x="22" y="1832"/>
                  <a:pt x="22" y="1832"/>
                  <a:pt x="22" y="1832"/>
                </a:cubicBezTo>
                <a:cubicBezTo>
                  <a:pt x="27" y="1836"/>
                  <a:pt x="27" y="1836"/>
                  <a:pt x="27" y="1836"/>
                </a:cubicBezTo>
                <a:cubicBezTo>
                  <a:pt x="131" y="1924"/>
                  <a:pt x="131" y="1924"/>
                  <a:pt x="131" y="1924"/>
                </a:cubicBezTo>
                <a:cubicBezTo>
                  <a:pt x="173" y="2009"/>
                  <a:pt x="173" y="2009"/>
                  <a:pt x="173" y="2009"/>
                </a:cubicBezTo>
                <a:cubicBezTo>
                  <a:pt x="173" y="2009"/>
                  <a:pt x="181" y="2030"/>
                  <a:pt x="181" y="2034"/>
                </a:cubicBezTo>
                <a:cubicBezTo>
                  <a:pt x="181" y="2037"/>
                  <a:pt x="182" y="2072"/>
                  <a:pt x="182" y="2075"/>
                </a:cubicBezTo>
                <a:cubicBezTo>
                  <a:pt x="182" y="2078"/>
                  <a:pt x="183" y="2089"/>
                  <a:pt x="183" y="2089"/>
                </a:cubicBezTo>
                <a:cubicBezTo>
                  <a:pt x="217" y="2117"/>
                  <a:pt x="217" y="2117"/>
                  <a:pt x="217" y="2117"/>
                </a:cubicBezTo>
                <a:cubicBezTo>
                  <a:pt x="252" y="2131"/>
                  <a:pt x="252" y="2131"/>
                  <a:pt x="252" y="2131"/>
                </a:cubicBezTo>
                <a:cubicBezTo>
                  <a:pt x="264" y="2137"/>
                  <a:pt x="264" y="2137"/>
                  <a:pt x="264" y="2137"/>
                </a:cubicBezTo>
                <a:cubicBezTo>
                  <a:pt x="293" y="2185"/>
                  <a:pt x="293" y="2185"/>
                  <a:pt x="293" y="2185"/>
                </a:cubicBezTo>
                <a:cubicBezTo>
                  <a:pt x="324" y="2205"/>
                  <a:pt x="324" y="2205"/>
                  <a:pt x="324" y="2205"/>
                </a:cubicBezTo>
                <a:cubicBezTo>
                  <a:pt x="324" y="2205"/>
                  <a:pt x="341" y="2229"/>
                  <a:pt x="340" y="2232"/>
                </a:cubicBezTo>
                <a:cubicBezTo>
                  <a:pt x="340" y="2234"/>
                  <a:pt x="335" y="2251"/>
                  <a:pt x="335" y="2252"/>
                </a:cubicBezTo>
                <a:cubicBezTo>
                  <a:pt x="334" y="2254"/>
                  <a:pt x="319" y="2271"/>
                  <a:pt x="319" y="2271"/>
                </a:cubicBezTo>
                <a:cubicBezTo>
                  <a:pt x="315" y="2331"/>
                  <a:pt x="315" y="2331"/>
                  <a:pt x="315" y="2331"/>
                </a:cubicBezTo>
                <a:cubicBezTo>
                  <a:pt x="315" y="2331"/>
                  <a:pt x="335" y="2353"/>
                  <a:pt x="336" y="2354"/>
                </a:cubicBezTo>
                <a:cubicBezTo>
                  <a:pt x="337" y="2356"/>
                  <a:pt x="364" y="2370"/>
                  <a:pt x="364" y="2370"/>
                </a:cubicBezTo>
                <a:cubicBezTo>
                  <a:pt x="386" y="2375"/>
                  <a:pt x="386" y="2375"/>
                  <a:pt x="386" y="2375"/>
                </a:cubicBezTo>
                <a:cubicBezTo>
                  <a:pt x="399" y="2368"/>
                  <a:pt x="399" y="2368"/>
                  <a:pt x="399" y="2368"/>
                </a:cubicBezTo>
                <a:cubicBezTo>
                  <a:pt x="405" y="2367"/>
                  <a:pt x="405" y="2367"/>
                  <a:pt x="405" y="2367"/>
                </a:cubicBezTo>
                <a:cubicBezTo>
                  <a:pt x="429" y="2382"/>
                  <a:pt x="429" y="2382"/>
                  <a:pt x="429" y="2382"/>
                </a:cubicBezTo>
                <a:cubicBezTo>
                  <a:pt x="474" y="2369"/>
                  <a:pt x="474" y="2369"/>
                  <a:pt x="474" y="2369"/>
                </a:cubicBezTo>
                <a:cubicBezTo>
                  <a:pt x="492" y="2376"/>
                  <a:pt x="492" y="2376"/>
                  <a:pt x="492" y="2376"/>
                </a:cubicBezTo>
                <a:cubicBezTo>
                  <a:pt x="498" y="2390"/>
                  <a:pt x="498" y="2390"/>
                  <a:pt x="498" y="2390"/>
                </a:cubicBezTo>
                <a:cubicBezTo>
                  <a:pt x="526" y="2390"/>
                  <a:pt x="526" y="2390"/>
                  <a:pt x="526" y="2390"/>
                </a:cubicBezTo>
                <a:cubicBezTo>
                  <a:pt x="544" y="2378"/>
                  <a:pt x="544" y="2378"/>
                  <a:pt x="544" y="2378"/>
                </a:cubicBezTo>
                <a:cubicBezTo>
                  <a:pt x="548" y="2366"/>
                  <a:pt x="548" y="2366"/>
                  <a:pt x="548" y="2366"/>
                </a:cubicBezTo>
                <a:cubicBezTo>
                  <a:pt x="554" y="2353"/>
                  <a:pt x="554" y="2353"/>
                  <a:pt x="554" y="2353"/>
                </a:cubicBezTo>
                <a:cubicBezTo>
                  <a:pt x="581" y="2371"/>
                  <a:pt x="581" y="2371"/>
                  <a:pt x="581" y="2371"/>
                </a:cubicBezTo>
                <a:cubicBezTo>
                  <a:pt x="627" y="2374"/>
                  <a:pt x="627" y="2374"/>
                  <a:pt x="627" y="2374"/>
                </a:cubicBezTo>
                <a:cubicBezTo>
                  <a:pt x="638" y="2366"/>
                  <a:pt x="638" y="2366"/>
                  <a:pt x="638" y="2366"/>
                </a:cubicBezTo>
                <a:cubicBezTo>
                  <a:pt x="651" y="2349"/>
                  <a:pt x="651" y="2349"/>
                  <a:pt x="651" y="2349"/>
                </a:cubicBezTo>
                <a:cubicBezTo>
                  <a:pt x="662" y="2355"/>
                  <a:pt x="662" y="2355"/>
                  <a:pt x="662" y="2355"/>
                </a:cubicBezTo>
                <a:cubicBezTo>
                  <a:pt x="662" y="2355"/>
                  <a:pt x="679" y="2380"/>
                  <a:pt x="679" y="2381"/>
                </a:cubicBezTo>
                <a:cubicBezTo>
                  <a:pt x="679" y="2383"/>
                  <a:pt x="679" y="2398"/>
                  <a:pt x="680" y="2401"/>
                </a:cubicBezTo>
                <a:cubicBezTo>
                  <a:pt x="681" y="2404"/>
                  <a:pt x="685" y="2423"/>
                  <a:pt x="685" y="2423"/>
                </a:cubicBezTo>
                <a:cubicBezTo>
                  <a:pt x="672" y="2437"/>
                  <a:pt x="672" y="2437"/>
                  <a:pt x="672" y="2437"/>
                </a:cubicBezTo>
                <a:cubicBezTo>
                  <a:pt x="683" y="2459"/>
                  <a:pt x="683" y="2459"/>
                  <a:pt x="683" y="2459"/>
                </a:cubicBezTo>
                <a:cubicBezTo>
                  <a:pt x="683" y="2459"/>
                  <a:pt x="687" y="2468"/>
                  <a:pt x="687" y="2470"/>
                </a:cubicBezTo>
                <a:cubicBezTo>
                  <a:pt x="687" y="2471"/>
                  <a:pt x="683" y="2475"/>
                  <a:pt x="683" y="2475"/>
                </a:cubicBezTo>
                <a:cubicBezTo>
                  <a:pt x="681" y="2496"/>
                  <a:pt x="681" y="2496"/>
                  <a:pt x="681" y="2496"/>
                </a:cubicBezTo>
                <a:cubicBezTo>
                  <a:pt x="681" y="2509"/>
                  <a:pt x="681" y="2509"/>
                  <a:pt x="681" y="2509"/>
                </a:cubicBezTo>
                <a:cubicBezTo>
                  <a:pt x="681" y="2509"/>
                  <a:pt x="670" y="2523"/>
                  <a:pt x="670" y="2525"/>
                </a:cubicBezTo>
                <a:cubicBezTo>
                  <a:pt x="670" y="2526"/>
                  <a:pt x="668" y="2532"/>
                  <a:pt x="669" y="2534"/>
                </a:cubicBezTo>
                <a:cubicBezTo>
                  <a:pt x="669" y="2537"/>
                  <a:pt x="682" y="2541"/>
                  <a:pt x="683" y="2543"/>
                </a:cubicBezTo>
                <a:cubicBezTo>
                  <a:pt x="684" y="2544"/>
                  <a:pt x="692" y="2546"/>
                  <a:pt x="692" y="2546"/>
                </a:cubicBezTo>
                <a:cubicBezTo>
                  <a:pt x="692" y="2546"/>
                  <a:pt x="695" y="2555"/>
                  <a:pt x="695" y="2557"/>
                </a:cubicBezTo>
                <a:cubicBezTo>
                  <a:pt x="694" y="2558"/>
                  <a:pt x="681" y="2567"/>
                  <a:pt x="681" y="2567"/>
                </a:cubicBezTo>
                <a:cubicBezTo>
                  <a:pt x="682" y="2574"/>
                  <a:pt x="682" y="2574"/>
                  <a:pt x="682" y="2574"/>
                </a:cubicBezTo>
                <a:cubicBezTo>
                  <a:pt x="693" y="2583"/>
                  <a:pt x="693" y="2583"/>
                  <a:pt x="693" y="2583"/>
                </a:cubicBezTo>
                <a:cubicBezTo>
                  <a:pt x="704" y="2580"/>
                  <a:pt x="704" y="2580"/>
                  <a:pt x="704" y="2580"/>
                </a:cubicBezTo>
                <a:cubicBezTo>
                  <a:pt x="718" y="2572"/>
                  <a:pt x="718" y="2572"/>
                  <a:pt x="718" y="2572"/>
                </a:cubicBezTo>
                <a:cubicBezTo>
                  <a:pt x="718" y="2572"/>
                  <a:pt x="725" y="2582"/>
                  <a:pt x="725" y="2583"/>
                </a:cubicBezTo>
                <a:cubicBezTo>
                  <a:pt x="725" y="2583"/>
                  <a:pt x="713" y="2591"/>
                  <a:pt x="713" y="2591"/>
                </a:cubicBezTo>
                <a:cubicBezTo>
                  <a:pt x="710" y="2602"/>
                  <a:pt x="710" y="2602"/>
                  <a:pt x="710" y="2602"/>
                </a:cubicBezTo>
                <a:cubicBezTo>
                  <a:pt x="709" y="2608"/>
                  <a:pt x="709" y="2608"/>
                  <a:pt x="709" y="2608"/>
                </a:cubicBezTo>
                <a:cubicBezTo>
                  <a:pt x="730" y="2628"/>
                  <a:pt x="730" y="2628"/>
                  <a:pt x="730" y="2628"/>
                </a:cubicBezTo>
                <a:cubicBezTo>
                  <a:pt x="753" y="2634"/>
                  <a:pt x="753" y="2634"/>
                  <a:pt x="753" y="2634"/>
                </a:cubicBezTo>
                <a:cubicBezTo>
                  <a:pt x="753" y="2634"/>
                  <a:pt x="752" y="2647"/>
                  <a:pt x="753" y="2649"/>
                </a:cubicBezTo>
                <a:cubicBezTo>
                  <a:pt x="754" y="2651"/>
                  <a:pt x="760" y="2668"/>
                  <a:pt x="760" y="2668"/>
                </a:cubicBezTo>
                <a:cubicBezTo>
                  <a:pt x="760" y="2668"/>
                  <a:pt x="764" y="2677"/>
                  <a:pt x="764" y="2679"/>
                </a:cubicBezTo>
                <a:cubicBezTo>
                  <a:pt x="765" y="2681"/>
                  <a:pt x="759" y="2689"/>
                  <a:pt x="759" y="2689"/>
                </a:cubicBezTo>
                <a:cubicBezTo>
                  <a:pt x="731" y="2682"/>
                  <a:pt x="731" y="2682"/>
                  <a:pt x="731" y="2682"/>
                </a:cubicBezTo>
                <a:cubicBezTo>
                  <a:pt x="757" y="2702"/>
                  <a:pt x="757" y="2702"/>
                  <a:pt x="757" y="2702"/>
                </a:cubicBezTo>
                <a:cubicBezTo>
                  <a:pt x="741" y="2720"/>
                  <a:pt x="741" y="2720"/>
                  <a:pt x="741" y="2720"/>
                </a:cubicBezTo>
                <a:cubicBezTo>
                  <a:pt x="746" y="2729"/>
                  <a:pt x="746" y="2729"/>
                  <a:pt x="746" y="2729"/>
                </a:cubicBezTo>
                <a:cubicBezTo>
                  <a:pt x="748" y="2741"/>
                  <a:pt x="748" y="2741"/>
                  <a:pt x="748" y="2741"/>
                </a:cubicBezTo>
                <a:cubicBezTo>
                  <a:pt x="750" y="2750"/>
                  <a:pt x="750" y="2750"/>
                  <a:pt x="750" y="2750"/>
                </a:cubicBezTo>
                <a:cubicBezTo>
                  <a:pt x="767" y="2743"/>
                  <a:pt x="767" y="2743"/>
                  <a:pt x="767" y="2743"/>
                </a:cubicBezTo>
                <a:cubicBezTo>
                  <a:pt x="777" y="2750"/>
                  <a:pt x="777" y="2750"/>
                  <a:pt x="777" y="2750"/>
                </a:cubicBezTo>
                <a:cubicBezTo>
                  <a:pt x="777" y="2750"/>
                  <a:pt x="777" y="2754"/>
                  <a:pt x="776" y="2760"/>
                </a:cubicBezTo>
                <a:cubicBezTo>
                  <a:pt x="775" y="2766"/>
                  <a:pt x="770" y="2776"/>
                  <a:pt x="770" y="2776"/>
                </a:cubicBezTo>
                <a:cubicBezTo>
                  <a:pt x="746" y="2790"/>
                  <a:pt x="746" y="2790"/>
                  <a:pt x="746" y="2790"/>
                </a:cubicBezTo>
                <a:cubicBezTo>
                  <a:pt x="741" y="2797"/>
                  <a:pt x="741" y="2797"/>
                  <a:pt x="741" y="2797"/>
                </a:cubicBezTo>
                <a:cubicBezTo>
                  <a:pt x="750" y="2809"/>
                  <a:pt x="750" y="2809"/>
                  <a:pt x="750" y="2809"/>
                </a:cubicBezTo>
                <a:cubicBezTo>
                  <a:pt x="762" y="2824"/>
                  <a:pt x="762" y="2824"/>
                  <a:pt x="762" y="2824"/>
                </a:cubicBezTo>
                <a:cubicBezTo>
                  <a:pt x="762" y="2824"/>
                  <a:pt x="764" y="2829"/>
                  <a:pt x="765" y="2831"/>
                </a:cubicBezTo>
                <a:cubicBezTo>
                  <a:pt x="765" y="2832"/>
                  <a:pt x="760" y="2843"/>
                  <a:pt x="760" y="2843"/>
                </a:cubicBezTo>
                <a:cubicBezTo>
                  <a:pt x="762" y="2849"/>
                  <a:pt x="762" y="2849"/>
                  <a:pt x="762" y="2849"/>
                </a:cubicBezTo>
                <a:cubicBezTo>
                  <a:pt x="773" y="2849"/>
                  <a:pt x="773" y="2849"/>
                  <a:pt x="773" y="2849"/>
                </a:cubicBezTo>
                <a:cubicBezTo>
                  <a:pt x="773" y="2849"/>
                  <a:pt x="784" y="2852"/>
                  <a:pt x="785" y="2856"/>
                </a:cubicBezTo>
                <a:cubicBezTo>
                  <a:pt x="787" y="2861"/>
                  <a:pt x="786" y="2865"/>
                  <a:pt x="788" y="2866"/>
                </a:cubicBezTo>
                <a:cubicBezTo>
                  <a:pt x="790" y="2868"/>
                  <a:pt x="805" y="2866"/>
                  <a:pt x="805" y="2866"/>
                </a:cubicBezTo>
                <a:cubicBezTo>
                  <a:pt x="815" y="2857"/>
                  <a:pt x="815" y="2857"/>
                  <a:pt x="815" y="2857"/>
                </a:cubicBezTo>
                <a:cubicBezTo>
                  <a:pt x="815" y="2857"/>
                  <a:pt x="825" y="2856"/>
                  <a:pt x="826" y="2857"/>
                </a:cubicBezTo>
                <a:cubicBezTo>
                  <a:pt x="827" y="2859"/>
                  <a:pt x="831" y="2869"/>
                  <a:pt x="832" y="2871"/>
                </a:cubicBezTo>
                <a:cubicBezTo>
                  <a:pt x="832" y="2873"/>
                  <a:pt x="825" y="2881"/>
                  <a:pt x="825" y="2883"/>
                </a:cubicBezTo>
                <a:cubicBezTo>
                  <a:pt x="825" y="2884"/>
                  <a:pt x="824" y="2892"/>
                  <a:pt x="824" y="2892"/>
                </a:cubicBezTo>
                <a:cubicBezTo>
                  <a:pt x="825" y="2902"/>
                  <a:pt x="825" y="2902"/>
                  <a:pt x="825" y="2902"/>
                </a:cubicBezTo>
                <a:cubicBezTo>
                  <a:pt x="832" y="2906"/>
                  <a:pt x="832" y="2906"/>
                  <a:pt x="832" y="2906"/>
                </a:cubicBezTo>
                <a:cubicBezTo>
                  <a:pt x="832" y="2906"/>
                  <a:pt x="835" y="2901"/>
                  <a:pt x="839" y="2900"/>
                </a:cubicBezTo>
                <a:cubicBezTo>
                  <a:pt x="843" y="2899"/>
                  <a:pt x="849" y="2906"/>
                  <a:pt x="849" y="2906"/>
                </a:cubicBezTo>
                <a:cubicBezTo>
                  <a:pt x="849" y="2906"/>
                  <a:pt x="851" y="2909"/>
                  <a:pt x="856" y="2911"/>
                </a:cubicBezTo>
                <a:cubicBezTo>
                  <a:pt x="861" y="2913"/>
                  <a:pt x="858" y="2923"/>
                  <a:pt x="858" y="2923"/>
                </a:cubicBezTo>
                <a:cubicBezTo>
                  <a:pt x="850" y="2931"/>
                  <a:pt x="850" y="2931"/>
                  <a:pt x="850" y="2931"/>
                </a:cubicBezTo>
                <a:cubicBezTo>
                  <a:pt x="850" y="2931"/>
                  <a:pt x="869" y="2955"/>
                  <a:pt x="870" y="2957"/>
                </a:cubicBezTo>
                <a:cubicBezTo>
                  <a:pt x="870" y="2959"/>
                  <a:pt x="885" y="2983"/>
                  <a:pt x="885" y="2983"/>
                </a:cubicBezTo>
                <a:cubicBezTo>
                  <a:pt x="890" y="3002"/>
                  <a:pt x="890" y="3002"/>
                  <a:pt x="890" y="3002"/>
                </a:cubicBezTo>
                <a:cubicBezTo>
                  <a:pt x="896" y="3022"/>
                  <a:pt x="896" y="3022"/>
                  <a:pt x="896" y="3022"/>
                </a:cubicBezTo>
                <a:cubicBezTo>
                  <a:pt x="906" y="3019"/>
                  <a:pt x="906" y="3019"/>
                  <a:pt x="906" y="3019"/>
                </a:cubicBezTo>
                <a:cubicBezTo>
                  <a:pt x="906" y="3019"/>
                  <a:pt x="918" y="3017"/>
                  <a:pt x="919" y="3019"/>
                </a:cubicBezTo>
                <a:cubicBezTo>
                  <a:pt x="919" y="3020"/>
                  <a:pt x="922" y="3030"/>
                  <a:pt x="922" y="3030"/>
                </a:cubicBezTo>
                <a:cubicBezTo>
                  <a:pt x="922" y="3044"/>
                  <a:pt x="922" y="3044"/>
                  <a:pt x="922" y="3044"/>
                </a:cubicBezTo>
                <a:cubicBezTo>
                  <a:pt x="915" y="3050"/>
                  <a:pt x="915" y="3050"/>
                  <a:pt x="915" y="3050"/>
                </a:cubicBezTo>
                <a:cubicBezTo>
                  <a:pt x="914" y="3060"/>
                  <a:pt x="914" y="3060"/>
                  <a:pt x="914" y="3060"/>
                </a:cubicBezTo>
                <a:cubicBezTo>
                  <a:pt x="922" y="3066"/>
                  <a:pt x="922" y="3066"/>
                  <a:pt x="922" y="3066"/>
                </a:cubicBezTo>
                <a:cubicBezTo>
                  <a:pt x="922" y="3074"/>
                  <a:pt x="922" y="3074"/>
                  <a:pt x="922" y="3074"/>
                </a:cubicBezTo>
                <a:cubicBezTo>
                  <a:pt x="922" y="3087"/>
                  <a:pt x="922" y="3087"/>
                  <a:pt x="922" y="3087"/>
                </a:cubicBezTo>
                <a:cubicBezTo>
                  <a:pt x="931" y="3090"/>
                  <a:pt x="931" y="3090"/>
                  <a:pt x="931" y="3090"/>
                </a:cubicBezTo>
                <a:cubicBezTo>
                  <a:pt x="940" y="3099"/>
                  <a:pt x="940" y="3099"/>
                  <a:pt x="940" y="3099"/>
                </a:cubicBezTo>
                <a:cubicBezTo>
                  <a:pt x="944" y="3107"/>
                  <a:pt x="944" y="3107"/>
                  <a:pt x="944" y="3107"/>
                </a:cubicBezTo>
                <a:cubicBezTo>
                  <a:pt x="944" y="3107"/>
                  <a:pt x="944" y="3109"/>
                  <a:pt x="944" y="3111"/>
                </a:cubicBezTo>
                <a:cubicBezTo>
                  <a:pt x="944" y="3113"/>
                  <a:pt x="944" y="3126"/>
                  <a:pt x="944" y="3126"/>
                </a:cubicBezTo>
                <a:cubicBezTo>
                  <a:pt x="944" y="3150"/>
                  <a:pt x="944" y="3150"/>
                  <a:pt x="944" y="3150"/>
                </a:cubicBezTo>
                <a:cubicBezTo>
                  <a:pt x="962" y="3150"/>
                  <a:pt x="962" y="3150"/>
                  <a:pt x="962" y="3150"/>
                </a:cubicBezTo>
                <a:cubicBezTo>
                  <a:pt x="974" y="3150"/>
                  <a:pt x="974" y="3150"/>
                  <a:pt x="974" y="3150"/>
                </a:cubicBezTo>
                <a:cubicBezTo>
                  <a:pt x="980" y="3155"/>
                  <a:pt x="980" y="3155"/>
                  <a:pt x="980" y="3155"/>
                </a:cubicBezTo>
                <a:cubicBezTo>
                  <a:pt x="985" y="3146"/>
                  <a:pt x="985" y="3146"/>
                  <a:pt x="985" y="3146"/>
                </a:cubicBezTo>
                <a:cubicBezTo>
                  <a:pt x="994" y="3160"/>
                  <a:pt x="994" y="3160"/>
                  <a:pt x="994" y="3160"/>
                </a:cubicBezTo>
                <a:cubicBezTo>
                  <a:pt x="990" y="3169"/>
                  <a:pt x="990" y="3169"/>
                  <a:pt x="990" y="3169"/>
                </a:cubicBezTo>
                <a:cubicBezTo>
                  <a:pt x="990" y="3169"/>
                  <a:pt x="986" y="3169"/>
                  <a:pt x="986" y="3172"/>
                </a:cubicBezTo>
                <a:cubicBezTo>
                  <a:pt x="986" y="3175"/>
                  <a:pt x="988" y="3182"/>
                  <a:pt x="990" y="3184"/>
                </a:cubicBezTo>
                <a:cubicBezTo>
                  <a:pt x="991" y="3185"/>
                  <a:pt x="1002" y="3203"/>
                  <a:pt x="1002" y="3203"/>
                </a:cubicBezTo>
                <a:cubicBezTo>
                  <a:pt x="1012" y="3207"/>
                  <a:pt x="1012" y="3207"/>
                  <a:pt x="1012" y="3207"/>
                </a:cubicBezTo>
                <a:cubicBezTo>
                  <a:pt x="1016" y="3210"/>
                  <a:pt x="1016" y="3210"/>
                  <a:pt x="1016" y="3210"/>
                </a:cubicBezTo>
                <a:cubicBezTo>
                  <a:pt x="1016" y="3234"/>
                  <a:pt x="1016" y="3234"/>
                  <a:pt x="1016" y="3234"/>
                </a:cubicBezTo>
                <a:cubicBezTo>
                  <a:pt x="1016" y="3234"/>
                  <a:pt x="1021" y="3245"/>
                  <a:pt x="1023" y="3248"/>
                </a:cubicBezTo>
                <a:cubicBezTo>
                  <a:pt x="1025" y="3251"/>
                  <a:pt x="1036" y="3259"/>
                  <a:pt x="1037" y="3261"/>
                </a:cubicBezTo>
                <a:cubicBezTo>
                  <a:pt x="1038" y="3263"/>
                  <a:pt x="1049" y="3270"/>
                  <a:pt x="1050" y="3272"/>
                </a:cubicBezTo>
                <a:cubicBezTo>
                  <a:pt x="1051" y="3274"/>
                  <a:pt x="1048" y="3282"/>
                  <a:pt x="1050" y="3285"/>
                </a:cubicBezTo>
                <a:cubicBezTo>
                  <a:pt x="1052" y="3287"/>
                  <a:pt x="1050" y="3315"/>
                  <a:pt x="1050" y="3315"/>
                </a:cubicBezTo>
                <a:cubicBezTo>
                  <a:pt x="1050" y="3336"/>
                  <a:pt x="1050" y="3336"/>
                  <a:pt x="1050" y="3336"/>
                </a:cubicBezTo>
                <a:cubicBezTo>
                  <a:pt x="1099" y="3358"/>
                  <a:pt x="1099" y="3358"/>
                  <a:pt x="1099" y="3358"/>
                </a:cubicBezTo>
                <a:cubicBezTo>
                  <a:pt x="1112" y="3366"/>
                  <a:pt x="1112" y="3366"/>
                  <a:pt x="1112" y="3366"/>
                </a:cubicBezTo>
                <a:cubicBezTo>
                  <a:pt x="1115" y="3382"/>
                  <a:pt x="1115" y="3382"/>
                  <a:pt x="1115" y="3382"/>
                </a:cubicBezTo>
                <a:cubicBezTo>
                  <a:pt x="1115" y="3400"/>
                  <a:pt x="1115" y="3400"/>
                  <a:pt x="1115" y="3400"/>
                </a:cubicBezTo>
                <a:cubicBezTo>
                  <a:pt x="1115" y="3424"/>
                  <a:pt x="1115" y="3424"/>
                  <a:pt x="1115" y="3424"/>
                </a:cubicBezTo>
                <a:cubicBezTo>
                  <a:pt x="1123" y="3440"/>
                  <a:pt x="1123" y="3440"/>
                  <a:pt x="1123" y="3440"/>
                </a:cubicBezTo>
                <a:cubicBezTo>
                  <a:pt x="1140" y="3462"/>
                  <a:pt x="1140" y="3462"/>
                  <a:pt x="1140" y="3462"/>
                </a:cubicBezTo>
                <a:cubicBezTo>
                  <a:pt x="1202" y="3528"/>
                  <a:pt x="1202" y="3528"/>
                  <a:pt x="1202" y="3528"/>
                </a:cubicBezTo>
                <a:cubicBezTo>
                  <a:pt x="1215" y="3552"/>
                  <a:pt x="1215" y="3552"/>
                  <a:pt x="1215" y="3552"/>
                </a:cubicBezTo>
                <a:cubicBezTo>
                  <a:pt x="1219" y="3566"/>
                  <a:pt x="1219" y="3566"/>
                  <a:pt x="1219" y="3566"/>
                </a:cubicBezTo>
                <a:cubicBezTo>
                  <a:pt x="1219" y="3566"/>
                  <a:pt x="1222" y="3575"/>
                  <a:pt x="1222" y="3577"/>
                </a:cubicBezTo>
                <a:cubicBezTo>
                  <a:pt x="1223" y="3579"/>
                  <a:pt x="1228" y="3590"/>
                  <a:pt x="1228" y="3590"/>
                </a:cubicBezTo>
                <a:cubicBezTo>
                  <a:pt x="1241" y="3590"/>
                  <a:pt x="1241" y="3590"/>
                  <a:pt x="1241" y="3590"/>
                </a:cubicBezTo>
                <a:cubicBezTo>
                  <a:pt x="1258" y="3590"/>
                  <a:pt x="1258" y="3590"/>
                  <a:pt x="1258" y="3590"/>
                </a:cubicBezTo>
                <a:cubicBezTo>
                  <a:pt x="1258" y="3590"/>
                  <a:pt x="1273" y="3578"/>
                  <a:pt x="1275" y="3578"/>
                </a:cubicBezTo>
                <a:cubicBezTo>
                  <a:pt x="1277" y="3578"/>
                  <a:pt x="1289" y="3575"/>
                  <a:pt x="1291" y="3575"/>
                </a:cubicBezTo>
                <a:cubicBezTo>
                  <a:pt x="1292" y="3575"/>
                  <a:pt x="1308" y="3578"/>
                  <a:pt x="1308" y="3578"/>
                </a:cubicBezTo>
                <a:cubicBezTo>
                  <a:pt x="1326" y="3582"/>
                  <a:pt x="1326" y="3582"/>
                  <a:pt x="1326" y="3582"/>
                </a:cubicBezTo>
                <a:cubicBezTo>
                  <a:pt x="1348" y="3584"/>
                  <a:pt x="1348" y="3584"/>
                  <a:pt x="1348" y="3584"/>
                </a:cubicBezTo>
                <a:cubicBezTo>
                  <a:pt x="1348" y="3584"/>
                  <a:pt x="1364" y="3595"/>
                  <a:pt x="1365" y="3596"/>
                </a:cubicBezTo>
                <a:cubicBezTo>
                  <a:pt x="1367" y="3598"/>
                  <a:pt x="1373" y="3609"/>
                  <a:pt x="1374" y="3611"/>
                </a:cubicBezTo>
                <a:cubicBezTo>
                  <a:pt x="1376" y="3613"/>
                  <a:pt x="1384" y="3626"/>
                  <a:pt x="1384" y="3626"/>
                </a:cubicBezTo>
                <a:cubicBezTo>
                  <a:pt x="1384" y="3626"/>
                  <a:pt x="1390" y="3634"/>
                  <a:pt x="1391" y="3636"/>
                </a:cubicBezTo>
                <a:cubicBezTo>
                  <a:pt x="1393" y="3638"/>
                  <a:pt x="1388" y="3633"/>
                  <a:pt x="1393" y="3638"/>
                </a:cubicBezTo>
                <a:cubicBezTo>
                  <a:pt x="1398" y="3643"/>
                  <a:pt x="1441" y="3638"/>
                  <a:pt x="1441" y="3638"/>
                </a:cubicBezTo>
                <a:cubicBezTo>
                  <a:pt x="1470" y="3651"/>
                  <a:pt x="1470" y="3651"/>
                  <a:pt x="1470" y="3651"/>
                </a:cubicBezTo>
                <a:cubicBezTo>
                  <a:pt x="1480" y="3670"/>
                  <a:pt x="1480" y="3670"/>
                  <a:pt x="1480" y="3670"/>
                </a:cubicBezTo>
                <a:cubicBezTo>
                  <a:pt x="1493" y="3658"/>
                  <a:pt x="1493" y="3658"/>
                  <a:pt x="1493" y="3658"/>
                </a:cubicBezTo>
                <a:cubicBezTo>
                  <a:pt x="1517" y="3652"/>
                  <a:pt x="1517" y="3652"/>
                  <a:pt x="1517" y="3652"/>
                </a:cubicBezTo>
                <a:cubicBezTo>
                  <a:pt x="1550" y="3670"/>
                  <a:pt x="1550" y="3670"/>
                  <a:pt x="1550" y="3670"/>
                </a:cubicBezTo>
                <a:cubicBezTo>
                  <a:pt x="1580" y="3683"/>
                  <a:pt x="1580" y="3683"/>
                  <a:pt x="1580" y="3683"/>
                </a:cubicBezTo>
                <a:cubicBezTo>
                  <a:pt x="1612" y="3699"/>
                  <a:pt x="1612" y="3699"/>
                  <a:pt x="1612" y="3699"/>
                </a:cubicBezTo>
                <a:cubicBezTo>
                  <a:pt x="1628" y="3691"/>
                  <a:pt x="1628" y="3691"/>
                  <a:pt x="1628" y="3691"/>
                </a:cubicBezTo>
                <a:cubicBezTo>
                  <a:pt x="1637" y="3688"/>
                  <a:pt x="1637" y="3688"/>
                  <a:pt x="1637" y="3688"/>
                </a:cubicBezTo>
                <a:cubicBezTo>
                  <a:pt x="1646" y="3688"/>
                  <a:pt x="1646" y="3688"/>
                  <a:pt x="1646" y="3688"/>
                </a:cubicBezTo>
                <a:cubicBezTo>
                  <a:pt x="1664" y="3688"/>
                  <a:pt x="1664" y="3688"/>
                  <a:pt x="1664" y="3688"/>
                </a:cubicBezTo>
                <a:cubicBezTo>
                  <a:pt x="1684" y="3699"/>
                  <a:pt x="1684" y="3699"/>
                  <a:pt x="1684" y="3699"/>
                </a:cubicBezTo>
                <a:cubicBezTo>
                  <a:pt x="1684" y="3699"/>
                  <a:pt x="1696" y="3699"/>
                  <a:pt x="1705" y="3706"/>
                </a:cubicBezTo>
                <a:cubicBezTo>
                  <a:pt x="1714" y="3712"/>
                  <a:pt x="1724" y="3718"/>
                  <a:pt x="1724" y="3718"/>
                </a:cubicBezTo>
                <a:cubicBezTo>
                  <a:pt x="1740" y="3724"/>
                  <a:pt x="1740" y="3724"/>
                  <a:pt x="1740" y="3724"/>
                </a:cubicBezTo>
                <a:cubicBezTo>
                  <a:pt x="1765" y="3724"/>
                  <a:pt x="1765" y="3724"/>
                  <a:pt x="1765" y="3724"/>
                </a:cubicBezTo>
                <a:cubicBezTo>
                  <a:pt x="1765" y="3724"/>
                  <a:pt x="1773" y="3720"/>
                  <a:pt x="1777" y="3724"/>
                </a:cubicBezTo>
                <a:cubicBezTo>
                  <a:pt x="1781" y="3728"/>
                  <a:pt x="1792" y="3731"/>
                  <a:pt x="1792" y="3731"/>
                </a:cubicBezTo>
                <a:cubicBezTo>
                  <a:pt x="1816" y="3743"/>
                  <a:pt x="1816" y="3743"/>
                  <a:pt x="1816" y="3743"/>
                </a:cubicBezTo>
                <a:cubicBezTo>
                  <a:pt x="1830" y="3743"/>
                  <a:pt x="1830" y="3743"/>
                  <a:pt x="1830" y="3743"/>
                </a:cubicBezTo>
                <a:cubicBezTo>
                  <a:pt x="1837" y="3743"/>
                  <a:pt x="1837" y="3743"/>
                  <a:pt x="1837" y="3743"/>
                </a:cubicBezTo>
                <a:cubicBezTo>
                  <a:pt x="1868" y="3738"/>
                  <a:pt x="1868" y="3738"/>
                  <a:pt x="1868" y="3738"/>
                </a:cubicBezTo>
                <a:cubicBezTo>
                  <a:pt x="1888" y="3726"/>
                  <a:pt x="1888" y="3726"/>
                  <a:pt x="1888" y="3726"/>
                </a:cubicBezTo>
                <a:cubicBezTo>
                  <a:pt x="1905" y="3699"/>
                  <a:pt x="1905" y="3699"/>
                  <a:pt x="1905" y="3699"/>
                </a:cubicBezTo>
                <a:cubicBezTo>
                  <a:pt x="1917" y="3687"/>
                  <a:pt x="1917" y="3687"/>
                  <a:pt x="1917" y="3687"/>
                </a:cubicBezTo>
                <a:cubicBezTo>
                  <a:pt x="1917" y="3675"/>
                  <a:pt x="1917" y="3675"/>
                  <a:pt x="1917" y="3675"/>
                </a:cubicBezTo>
                <a:cubicBezTo>
                  <a:pt x="1917" y="3675"/>
                  <a:pt x="1914" y="3667"/>
                  <a:pt x="1912" y="3663"/>
                </a:cubicBezTo>
                <a:cubicBezTo>
                  <a:pt x="1909" y="3659"/>
                  <a:pt x="1908" y="3647"/>
                  <a:pt x="1908" y="3647"/>
                </a:cubicBezTo>
                <a:cubicBezTo>
                  <a:pt x="1906" y="3622"/>
                  <a:pt x="1906" y="3622"/>
                  <a:pt x="1906" y="3622"/>
                </a:cubicBezTo>
                <a:cubicBezTo>
                  <a:pt x="1897" y="3608"/>
                  <a:pt x="1897" y="3608"/>
                  <a:pt x="1897" y="3608"/>
                </a:cubicBezTo>
                <a:cubicBezTo>
                  <a:pt x="1897" y="3594"/>
                  <a:pt x="1897" y="3594"/>
                  <a:pt x="1897" y="3594"/>
                </a:cubicBezTo>
                <a:cubicBezTo>
                  <a:pt x="1909" y="3587"/>
                  <a:pt x="1909" y="3587"/>
                  <a:pt x="1909" y="3587"/>
                </a:cubicBezTo>
                <a:cubicBezTo>
                  <a:pt x="1917" y="3568"/>
                  <a:pt x="1917" y="3568"/>
                  <a:pt x="1917" y="3568"/>
                </a:cubicBezTo>
                <a:cubicBezTo>
                  <a:pt x="1908" y="3551"/>
                  <a:pt x="1908" y="3551"/>
                  <a:pt x="1908" y="3551"/>
                </a:cubicBezTo>
                <a:cubicBezTo>
                  <a:pt x="1880" y="3536"/>
                  <a:pt x="1880" y="3536"/>
                  <a:pt x="1880" y="3536"/>
                </a:cubicBezTo>
                <a:cubicBezTo>
                  <a:pt x="1885" y="3519"/>
                  <a:pt x="1885" y="3519"/>
                  <a:pt x="1885" y="3519"/>
                </a:cubicBezTo>
                <a:cubicBezTo>
                  <a:pt x="1870" y="3519"/>
                  <a:pt x="1870" y="3519"/>
                  <a:pt x="1870" y="3519"/>
                </a:cubicBezTo>
                <a:cubicBezTo>
                  <a:pt x="1862" y="3486"/>
                  <a:pt x="1862" y="3486"/>
                  <a:pt x="1862" y="3486"/>
                </a:cubicBezTo>
                <a:cubicBezTo>
                  <a:pt x="1852" y="3460"/>
                  <a:pt x="1852" y="3460"/>
                  <a:pt x="1852" y="3460"/>
                </a:cubicBezTo>
                <a:cubicBezTo>
                  <a:pt x="1845" y="3451"/>
                  <a:pt x="1845" y="3451"/>
                  <a:pt x="1845" y="3451"/>
                </a:cubicBezTo>
                <a:cubicBezTo>
                  <a:pt x="1804" y="3446"/>
                  <a:pt x="1804" y="3446"/>
                  <a:pt x="1804" y="3446"/>
                </a:cubicBezTo>
                <a:cubicBezTo>
                  <a:pt x="1790" y="3430"/>
                  <a:pt x="1790" y="3430"/>
                  <a:pt x="1790" y="3430"/>
                </a:cubicBezTo>
                <a:cubicBezTo>
                  <a:pt x="1801" y="3406"/>
                  <a:pt x="1801" y="3406"/>
                  <a:pt x="1801" y="3406"/>
                </a:cubicBezTo>
                <a:cubicBezTo>
                  <a:pt x="1801" y="3406"/>
                  <a:pt x="1793" y="3387"/>
                  <a:pt x="1788" y="3387"/>
                </a:cubicBezTo>
                <a:cubicBezTo>
                  <a:pt x="1782" y="3387"/>
                  <a:pt x="1756" y="3378"/>
                  <a:pt x="1756" y="3378"/>
                </a:cubicBezTo>
                <a:cubicBezTo>
                  <a:pt x="1718" y="3374"/>
                  <a:pt x="1718" y="3374"/>
                  <a:pt x="1718" y="3374"/>
                </a:cubicBezTo>
                <a:cubicBezTo>
                  <a:pt x="1713" y="3364"/>
                  <a:pt x="1713" y="3364"/>
                  <a:pt x="1713" y="3364"/>
                </a:cubicBezTo>
                <a:cubicBezTo>
                  <a:pt x="1746" y="3311"/>
                  <a:pt x="1746" y="3311"/>
                  <a:pt x="1746" y="3311"/>
                </a:cubicBezTo>
                <a:cubicBezTo>
                  <a:pt x="1752" y="3295"/>
                  <a:pt x="1752" y="3295"/>
                  <a:pt x="1752" y="3295"/>
                </a:cubicBezTo>
                <a:cubicBezTo>
                  <a:pt x="1752" y="3272"/>
                  <a:pt x="1752" y="3272"/>
                  <a:pt x="1752" y="3272"/>
                </a:cubicBezTo>
                <a:cubicBezTo>
                  <a:pt x="1774" y="3272"/>
                  <a:pt x="1774" y="3272"/>
                  <a:pt x="1774" y="3272"/>
                </a:cubicBezTo>
                <a:cubicBezTo>
                  <a:pt x="1786" y="3295"/>
                  <a:pt x="1786" y="3295"/>
                  <a:pt x="1786" y="3295"/>
                </a:cubicBezTo>
                <a:cubicBezTo>
                  <a:pt x="1809" y="3296"/>
                  <a:pt x="1809" y="3296"/>
                  <a:pt x="1809" y="3296"/>
                </a:cubicBezTo>
                <a:cubicBezTo>
                  <a:pt x="1814" y="3276"/>
                  <a:pt x="1814" y="3276"/>
                  <a:pt x="1814" y="3276"/>
                </a:cubicBezTo>
                <a:cubicBezTo>
                  <a:pt x="1806" y="3270"/>
                  <a:pt x="1806" y="3270"/>
                  <a:pt x="1806" y="3270"/>
                </a:cubicBezTo>
                <a:cubicBezTo>
                  <a:pt x="1845" y="3218"/>
                  <a:pt x="1845" y="3218"/>
                  <a:pt x="1845" y="3218"/>
                </a:cubicBezTo>
                <a:cubicBezTo>
                  <a:pt x="1824" y="3192"/>
                  <a:pt x="1824" y="3192"/>
                  <a:pt x="1824" y="3192"/>
                </a:cubicBezTo>
                <a:cubicBezTo>
                  <a:pt x="1849" y="3166"/>
                  <a:pt x="1849" y="3166"/>
                  <a:pt x="1849" y="3166"/>
                </a:cubicBezTo>
                <a:cubicBezTo>
                  <a:pt x="1838" y="3143"/>
                  <a:pt x="1838" y="3143"/>
                  <a:pt x="1838" y="3143"/>
                </a:cubicBezTo>
                <a:cubicBezTo>
                  <a:pt x="1855" y="3132"/>
                  <a:pt x="1855" y="3132"/>
                  <a:pt x="1855" y="3132"/>
                </a:cubicBezTo>
                <a:cubicBezTo>
                  <a:pt x="1874" y="3126"/>
                  <a:pt x="1874" y="3126"/>
                  <a:pt x="1874" y="3126"/>
                </a:cubicBezTo>
                <a:cubicBezTo>
                  <a:pt x="1901" y="3128"/>
                  <a:pt x="1901" y="3128"/>
                  <a:pt x="1901" y="3128"/>
                </a:cubicBezTo>
                <a:cubicBezTo>
                  <a:pt x="1926" y="3147"/>
                  <a:pt x="1926" y="3147"/>
                  <a:pt x="1926" y="3147"/>
                </a:cubicBezTo>
                <a:cubicBezTo>
                  <a:pt x="1974" y="3180"/>
                  <a:pt x="1974" y="3180"/>
                  <a:pt x="1974" y="3180"/>
                </a:cubicBezTo>
                <a:cubicBezTo>
                  <a:pt x="2056" y="3184"/>
                  <a:pt x="2056" y="3184"/>
                  <a:pt x="2056" y="3184"/>
                </a:cubicBezTo>
                <a:cubicBezTo>
                  <a:pt x="2056" y="3198"/>
                  <a:pt x="2056" y="3198"/>
                  <a:pt x="2056" y="3198"/>
                </a:cubicBezTo>
                <a:cubicBezTo>
                  <a:pt x="2048" y="3217"/>
                  <a:pt x="2048" y="3217"/>
                  <a:pt x="2048" y="3217"/>
                </a:cubicBezTo>
                <a:cubicBezTo>
                  <a:pt x="2071" y="3236"/>
                  <a:pt x="2071" y="3236"/>
                  <a:pt x="2071" y="3236"/>
                </a:cubicBezTo>
                <a:cubicBezTo>
                  <a:pt x="2071" y="3236"/>
                  <a:pt x="2082" y="3240"/>
                  <a:pt x="2084" y="3241"/>
                </a:cubicBezTo>
                <a:cubicBezTo>
                  <a:pt x="2086" y="3242"/>
                  <a:pt x="2102" y="3234"/>
                  <a:pt x="2102" y="3234"/>
                </a:cubicBezTo>
                <a:cubicBezTo>
                  <a:pt x="2108" y="3225"/>
                  <a:pt x="2108" y="3225"/>
                  <a:pt x="2108" y="3225"/>
                </a:cubicBezTo>
                <a:cubicBezTo>
                  <a:pt x="2152" y="3226"/>
                  <a:pt x="2152" y="3226"/>
                  <a:pt x="2152" y="3226"/>
                </a:cubicBezTo>
                <a:cubicBezTo>
                  <a:pt x="2195" y="3210"/>
                  <a:pt x="2195" y="3210"/>
                  <a:pt x="2195" y="3210"/>
                </a:cubicBezTo>
                <a:cubicBezTo>
                  <a:pt x="2212" y="3210"/>
                  <a:pt x="2212" y="3210"/>
                  <a:pt x="2212" y="3210"/>
                </a:cubicBezTo>
                <a:cubicBezTo>
                  <a:pt x="2230" y="3219"/>
                  <a:pt x="2230" y="3219"/>
                  <a:pt x="2230" y="3219"/>
                </a:cubicBezTo>
                <a:cubicBezTo>
                  <a:pt x="2257" y="3206"/>
                  <a:pt x="2257" y="3206"/>
                  <a:pt x="2257" y="3206"/>
                </a:cubicBezTo>
                <a:cubicBezTo>
                  <a:pt x="2292" y="3203"/>
                  <a:pt x="2292" y="3203"/>
                  <a:pt x="2292" y="3203"/>
                </a:cubicBezTo>
                <a:cubicBezTo>
                  <a:pt x="2309" y="3209"/>
                  <a:pt x="2309" y="3209"/>
                  <a:pt x="2309" y="3209"/>
                </a:cubicBezTo>
                <a:cubicBezTo>
                  <a:pt x="2324" y="3204"/>
                  <a:pt x="2324" y="3204"/>
                  <a:pt x="2324" y="3204"/>
                </a:cubicBezTo>
                <a:cubicBezTo>
                  <a:pt x="2347" y="3202"/>
                  <a:pt x="2347" y="3202"/>
                  <a:pt x="2347" y="3202"/>
                </a:cubicBezTo>
                <a:cubicBezTo>
                  <a:pt x="2354" y="3208"/>
                  <a:pt x="2354" y="3208"/>
                  <a:pt x="2354" y="3208"/>
                </a:cubicBezTo>
                <a:cubicBezTo>
                  <a:pt x="2368" y="3204"/>
                  <a:pt x="2368" y="3204"/>
                  <a:pt x="2368" y="3204"/>
                </a:cubicBezTo>
                <a:cubicBezTo>
                  <a:pt x="2376" y="3220"/>
                  <a:pt x="2376" y="3220"/>
                  <a:pt x="2376" y="3220"/>
                </a:cubicBezTo>
                <a:cubicBezTo>
                  <a:pt x="2387" y="3234"/>
                  <a:pt x="2387" y="3234"/>
                  <a:pt x="2387" y="3234"/>
                </a:cubicBezTo>
                <a:cubicBezTo>
                  <a:pt x="2407" y="3229"/>
                  <a:pt x="2407" y="3229"/>
                  <a:pt x="2407" y="3229"/>
                </a:cubicBezTo>
                <a:cubicBezTo>
                  <a:pt x="2407" y="3229"/>
                  <a:pt x="2412" y="3221"/>
                  <a:pt x="2414" y="3218"/>
                </a:cubicBezTo>
                <a:cubicBezTo>
                  <a:pt x="2415" y="3216"/>
                  <a:pt x="2420" y="3208"/>
                  <a:pt x="2420" y="3208"/>
                </a:cubicBezTo>
                <a:cubicBezTo>
                  <a:pt x="2423" y="3198"/>
                  <a:pt x="2423" y="3198"/>
                  <a:pt x="2423" y="3198"/>
                </a:cubicBezTo>
                <a:cubicBezTo>
                  <a:pt x="2418" y="3190"/>
                  <a:pt x="2418" y="3190"/>
                  <a:pt x="2418" y="3190"/>
                </a:cubicBezTo>
                <a:cubicBezTo>
                  <a:pt x="2418" y="3190"/>
                  <a:pt x="2414" y="3182"/>
                  <a:pt x="2414" y="3180"/>
                </a:cubicBezTo>
                <a:cubicBezTo>
                  <a:pt x="2414" y="3178"/>
                  <a:pt x="2416" y="3168"/>
                  <a:pt x="2416" y="3168"/>
                </a:cubicBezTo>
                <a:cubicBezTo>
                  <a:pt x="2423" y="3174"/>
                  <a:pt x="2423" y="3174"/>
                  <a:pt x="2423" y="3174"/>
                </a:cubicBezTo>
                <a:cubicBezTo>
                  <a:pt x="2426" y="3148"/>
                  <a:pt x="2426" y="3148"/>
                  <a:pt x="2426" y="3148"/>
                </a:cubicBezTo>
                <a:cubicBezTo>
                  <a:pt x="2451" y="3131"/>
                  <a:pt x="2451" y="3131"/>
                  <a:pt x="2451" y="3131"/>
                </a:cubicBezTo>
                <a:cubicBezTo>
                  <a:pt x="2470" y="3125"/>
                  <a:pt x="2470" y="3125"/>
                  <a:pt x="2470" y="3125"/>
                </a:cubicBezTo>
                <a:cubicBezTo>
                  <a:pt x="2489" y="3150"/>
                  <a:pt x="2489" y="3150"/>
                  <a:pt x="2489" y="3150"/>
                </a:cubicBezTo>
                <a:cubicBezTo>
                  <a:pt x="2503" y="3158"/>
                  <a:pt x="2503" y="3158"/>
                  <a:pt x="2503" y="3158"/>
                </a:cubicBezTo>
                <a:cubicBezTo>
                  <a:pt x="2507" y="3165"/>
                  <a:pt x="2507" y="3165"/>
                  <a:pt x="2507" y="3165"/>
                </a:cubicBezTo>
                <a:cubicBezTo>
                  <a:pt x="2526" y="3154"/>
                  <a:pt x="2526" y="3154"/>
                  <a:pt x="2526" y="3154"/>
                </a:cubicBezTo>
                <a:cubicBezTo>
                  <a:pt x="2534" y="3144"/>
                  <a:pt x="2534" y="3144"/>
                  <a:pt x="2534" y="3144"/>
                </a:cubicBezTo>
                <a:cubicBezTo>
                  <a:pt x="2540" y="3139"/>
                  <a:pt x="2540" y="3139"/>
                  <a:pt x="2540" y="3139"/>
                </a:cubicBezTo>
                <a:cubicBezTo>
                  <a:pt x="2540" y="3139"/>
                  <a:pt x="2546" y="3144"/>
                  <a:pt x="2548" y="3147"/>
                </a:cubicBezTo>
                <a:cubicBezTo>
                  <a:pt x="2550" y="3150"/>
                  <a:pt x="2554" y="3152"/>
                  <a:pt x="2554" y="3150"/>
                </a:cubicBezTo>
                <a:cubicBezTo>
                  <a:pt x="2554" y="3147"/>
                  <a:pt x="2560" y="3137"/>
                  <a:pt x="2560" y="3137"/>
                </a:cubicBezTo>
                <a:cubicBezTo>
                  <a:pt x="2563" y="3128"/>
                  <a:pt x="2563" y="3128"/>
                  <a:pt x="2563" y="3128"/>
                </a:cubicBezTo>
                <a:cubicBezTo>
                  <a:pt x="2566" y="3120"/>
                  <a:pt x="2566" y="3120"/>
                  <a:pt x="2566" y="3120"/>
                </a:cubicBezTo>
                <a:cubicBezTo>
                  <a:pt x="2574" y="3100"/>
                  <a:pt x="2574" y="3100"/>
                  <a:pt x="2574" y="3100"/>
                </a:cubicBezTo>
                <a:cubicBezTo>
                  <a:pt x="2582" y="3097"/>
                  <a:pt x="2582" y="3097"/>
                  <a:pt x="2582" y="3097"/>
                </a:cubicBezTo>
                <a:cubicBezTo>
                  <a:pt x="2593" y="3096"/>
                  <a:pt x="2593" y="3096"/>
                  <a:pt x="2593" y="3096"/>
                </a:cubicBezTo>
                <a:cubicBezTo>
                  <a:pt x="2600" y="3084"/>
                  <a:pt x="2600" y="3084"/>
                  <a:pt x="2600" y="3084"/>
                </a:cubicBezTo>
                <a:cubicBezTo>
                  <a:pt x="2605" y="3083"/>
                  <a:pt x="2605" y="3083"/>
                  <a:pt x="2605" y="3083"/>
                </a:cubicBezTo>
                <a:cubicBezTo>
                  <a:pt x="2618" y="3092"/>
                  <a:pt x="2618" y="3092"/>
                  <a:pt x="2618" y="3092"/>
                </a:cubicBezTo>
                <a:cubicBezTo>
                  <a:pt x="2626" y="3090"/>
                  <a:pt x="2626" y="3090"/>
                  <a:pt x="2626" y="3090"/>
                </a:cubicBezTo>
                <a:cubicBezTo>
                  <a:pt x="2630" y="3100"/>
                  <a:pt x="2630" y="3100"/>
                  <a:pt x="2630" y="3100"/>
                </a:cubicBezTo>
                <a:cubicBezTo>
                  <a:pt x="2627" y="3110"/>
                  <a:pt x="2627" y="3110"/>
                  <a:pt x="2627" y="3110"/>
                </a:cubicBezTo>
                <a:cubicBezTo>
                  <a:pt x="2627" y="3110"/>
                  <a:pt x="2626" y="3116"/>
                  <a:pt x="2627" y="3120"/>
                </a:cubicBezTo>
                <a:cubicBezTo>
                  <a:pt x="2628" y="3123"/>
                  <a:pt x="2633" y="3128"/>
                  <a:pt x="2633" y="3128"/>
                </a:cubicBezTo>
                <a:cubicBezTo>
                  <a:pt x="2644" y="3126"/>
                  <a:pt x="2644" y="3126"/>
                  <a:pt x="2644" y="3126"/>
                </a:cubicBezTo>
                <a:cubicBezTo>
                  <a:pt x="2665" y="3118"/>
                  <a:pt x="2665" y="3118"/>
                  <a:pt x="2665" y="3118"/>
                </a:cubicBezTo>
                <a:cubicBezTo>
                  <a:pt x="2670" y="3124"/>
                  <a:pt x="2670" y="3124"/>
                  <a:pt x="2670" y="3124"/>
                </a:cubicBezTo>
                <a:cubicBezTo>
                  <a:pt x="2697" y="3098"/>
                  <a:pt x="2697" y="3098"/>
                  <a:pt x="2697" y="3098"/>
                </a:cubicBezTo>
                <a:cubicBezTo>
                  <a:pt x="2720" y="3086"/>
                  <a:pt x="2720" y="3086"/>
                  <a:pt x="2720" y="3086"/>
                </a:cubicBezTo>
                <a:cubicBezTo>
                  <a:pt x="2728" y="3078"/>
                  <a:pt x="2728" y="3078"/>
                  <a:pt x="2728" y="3078"/>
                </a:cubicBezTo>
                <a:cubicBezTo>
                  <a:pt x="2735" y="3072"/>
                  <a:pt x="2735" y="3072"/>
                  <a:pt x="2735" y="3072"/>
                </a:cubicBezTo>
                <a:cubicBezTo>
                  <a:pt x="2755" y="3068"/>
                  <a:pt x="2755" y="3068"/>
                  <a:pt x="2755" y="3068"/>
                </a:cubicBezTo>
                <a:cubicBezTo>
                  <a:pt x="2764" y="3064"/>
                  <a:pt x="2764" y="3064"/>
                  <a:pt x="2764" y="3064"/>
                </a:cubicBezTo>
                <a:cubicBezTo>
                  <a:pt x="2769" y="3058"/>
                  <a:pt x="2769" y="3058"/>
                  <a:pt x="2769" y="3058"/>
                </a:cubicBezTo>
                <a:cubicBezTo>
                  <a:pt x="2776" y="3048"/>
                  <a:pt x="2776" y="3048"/>
                  <a:pt x="2776" y="3048"/>
                </a:cubicBezTo>
                <a:cubicBezTo>
                  <a:pt x="2788" y="3042"/>
                  <a:pt x="2788" y="3042"/>
                  <a:pt x="2788" y="3042"/>
                </a:cubicBezTo>
                <a:cubicBezTo>
                  <a:pt x="2792" y="3040"/>
                  <a:pt x="2792" y="3040"/>
                  <a:pt x="2792" y="3040"/>
                </a:cubicBezTo>
                <a:cubicBezTo>
                  <a:pt x="2792" y="3040"/>
                  <a:pt x="2799" y="3047"/>
                  <a:pt x="2799" y="3050"/>
                </a:cubicBezTo>
                <a:cubicBezTo>
                  <a:pt x="2799" y="3052"/>
                  <a:pt x="2799" y="3067"/>
                  <a:pt x="2799" y="3067"/>
                </a:cubicBezTo>
                <a:cubicBezTo>
                  <a:pt x="2799" y="3067"/>
                  <a:pt x="2792" y="3073"/>
                  <a:pt x="2790" y="3074"/>
                </a:cubicBezTo>
                <a:cubicBezTo>
                  <a:pt x="2788" y="3074"/>
                  <a:pt x="2780" y="3077"/>
                  <a:pt x="2780" y="3077"/>
                </a:cubicBezTo>
                <a:cubicBezTo>
                  <a:pt x="2769" y="3085"/>
                  <a:pt x="2769" y="3085"/>
                  <a:pt x="2769" y="3085"/>
                </a:cubicBezTo>
                <a:cubicBezTo>
                  <a:pt x="2770" y="3098"/>
                  <a:pt x="2770" y="3098"/>
                  <a:pt x="2770" y="3098"/>
                </a:cubicBezTo>
                <a:cubicBezTo>
                  <a:pt x="2776" y="3112"/>
                  <a:pt x="2776" y="3112"/>
                  <a:pt x="2776" y="3112"/>
                </a:cubicBezTo>
                <a:cubicBezTo>
                  <a:pt x="2812" y="3145"/>
                  <a:pt x="2812" y="3145"/>
                  <a:pt x="2812" y="3145"/>
                </a:cubicBezTo>
                <a:cubicBezTo>
                  <a:pt x="2833" y="3160"/>
                  <a:pt x="2833" y="3160"/>
                  <a:pt x="2833" y="3160"/>
                </a:cubicBezTo>
                <a:cubicBezTo>
                  <a:pt x="2840" y="3172"/>
                  <a:pt x="2840" y="3172"/>
                  <a:pt x="2840" y="3172"/>
                </a:cubicBezTo>
                <a:cubicBezTo>
                  <a:pt x="2854" y="3190"/>
                  <a:pt x="2854" y="3190"/>
                  <a:pt x="2854" y="3190"/>
                </a:cubicBezTo>
                <a:cubicBezTo>
                  <a:pt x="2854" y="3207"/>
                  <a:pt x="2854" y="3207"/>
                  <a:pt x="2854" y="3207"/>
                </a:cubicBezTo>
                <a:cubicBezTo>
                  <a:pt x="2876" y="3214"/>
                  <a:pt x="2876" y="3214"/>
                  <a:pt x="2876" y="3214"/>
                </a:cubicBezTo>
                <a:cubicBezTo>
                  <a:pt x="2892" y="3218"/>
                  <a:pt x="2892" y="3218"/>
                  <a:pt x="2892" y="3218"/>
                </a:cubicBezTo>
                <a:cubicBezTo>
                  <a:pt x="2902" y="3214"/>
                  <a:pt x="2902" y="3214"/>
                  <a:pt x="2902" y="3214"/>
                </a:cubicBezTo>
                <a:cubicBezTo>
                  <a:pt x="2916" y="3205"/>
                  <a:pt x="2916" y="3205"/>
                  <a:pt x="2916" y="3205"/>
                </a:cubicBezTo>
                <a:cubicBezTo>
                  <a:pt x="2928" y="3194"/>
                  <a:pt x="2928" y="3194"/>
                  <a:pt x="2928" y="3194"/>
                </a:cubicBezTo>
                <a:cubicBezTo>
                  <a:pt x="2936" y="3194"/>
                  <a:pt x="2936" y="3194"/>
                  <a:pt x="2936" y="3194"/>
                </a:cubicBezTo>
                <a:cubicBezTo>
                  <a:pt x="2936" y="3184"/>
                  <a:pt x="2936" y="3184"/>
                  <a:pt x="2936" y="3184"/>
                </a:cubicBezTo>
                <a:cubicBezTo>
                  <a:pt x="2936" y="3170"/>
                  <a:pt x="2936" y="3170"/>
                  <a:pt x="2936" y="3170"/>
                </a:cubicBezTo>
                <a:cubicBezTo>
                  <a:pt x="2950" y="3170"/>
                  <a:pt x="2950" y="3170"/>
                  <a:pt x="2950" y="3170"/>
                </a:cubicBezTo>
                <a:cubicBezTo>
                  <a:pt x="2950" y="3177"/>
                  <a:pt x="2950" y="3177"/>
                  <a:pt x="2950" y="3177"/>
                </a:cubicBezTo>
                <a:cubicBezTo>
                  <a:pt x="2967" y="3174"/>
                  <a:pt x="2967" y="3174"/>
                  <a:pt x="2967" y="3174"/>
                </a:cubicBezTo>
                <a:cubicBezTo>
                  <a:pt x="2980" y="3175"/>
                  <a:pt x="2980" y="3175"/>
                  <a:pt x="2980" y="3175"/>
                </a:cubicBezTo>
                <a:cubicBezTo>
                  <a:pt x="3012" y="3183"/>
                  <a:pt x="3012" y="3183"/>
                  <a:pt x="3012" y="3183"/>
                </a:cubicBezTo>
                <a:cubicBezTo>
                  <a:pt x="3030" y="3191"/>
                  <a:pt x="3030" y="3191"/>
                  <a:pt x="3030" y="3191"/>
                </a:cubicBezTo>
                <a:cubicBezTo>
                  <a:pt x="3013" y="3200"/>
                  <a:pt x="3013" y="3200"/>
                  <a:pt x="3013" y="3200"/>
                </a:cubicBezTo>
                <a:cubicBezTo>
                  <a:pt x="3024" y="3215"/>
                  <a:pt x="3024" y="3215"/>
                  <a:pt x="3024" y="3215"/>
                </a:cubicBezTo>
                <a:cubicBezTo>
                  <a:pt x="3024" y="3226"/>
                  <a:pt x="3024" y="3226"/>
                  <a:pt x="3024" y="3226"/>
                </a:cubicBezTo>
                <a:cubicBezTo>
                  <a:pt x="3014" y="3231"/>
                  <a:pt x="3014" y="3231"/>
                  <a:pt x="3014" y="3231"/>
                </a:cubicBezTo>
                <a:cubicBezTo>
                  <a:pt x="3014" y="3231"/>
                  <a:pt x="3009" y="3228"/>
                  <a:pt x="3008" y="3235"/>
                </a:cubicBezTo>
                <a:cubicBezTo>
                  <a:pt x="3006" y="3242"/>
                  <a:pt x="2998" y="3251"/>
                  <a:pt x="2998" y="3251"/>
                </a:cubicBezTo>
                <a:cubicBezTo>
                  <a:pt x="3008" y="3263"/>
                  <a:pt x="3008" y="3263"/>
                  <a:pt x="3008" y="3263"/>
                </a:cubicBezTo>
                <a:cubicBezTo>
                  <a:pt x="3013" y="3283"/>
                  <a:pt x="3013" y="3283"/>
                  <a:pt x="3013" y="3283"/>
                </a:cubicBezTo>
                <a:cubicBezTo>
                  <a:pt x="3012" y="3295"/>
                  <a:pt x="3012" y="3295"/>
                  <a:pt x="3012" y="3295"/>
                </a:cubicBezTo>
                <a:cubicBezTo>
                  <a:pt x="3038" y="3307"/>
                  <a:pt x="3038" y="3307"/>
                  <a:pt x="3038" y="3307"/>
                </a:cubicBezTo>
                <a:cubicBezTo>
                  <a:pt x="3066" y="3310"/>
                  <a:pt x="3066" y="3310"/>
                  <a:pt x="3066" y="3310"/>
                </a:cubicBezTo>
                <a:cubicBezTo>
                  <a:pt x="3097" y="3302"/>
                  <a:pt x="3097" y="3302"/>
                  <a:pt x="3097" y="3302"/>
                </a:cubicBezTo>
                <a:cubicBezTo>
                  <a:pt x="3140" y="3306"/>
                  <a:pt x="3140" y="3306"/>
                  <a:pt x="3140" y="3306"/>
                </a:cubicBezTo>
                <a:cubicBezTo>
                  <a:pt x="3140" y="3294"/>
                  <a:pt x="3140" y="3294"/>
                  <a:pt x="3140" y="3294"/>
                </a:cubicBezTo>
                <a:cubicBezTo>
                  <a:pt x="3169" y="3295"/>
                  <a:pt x="3169" y="3295"/>
                  <a:pt x="3169" y="3295"/>
                </a:cubicBezTo>
                <a:cubicBezTo>
                  <a:pt x="3192" y="3292"/>
                  <a:pt x="3192" y="3292"/>
                  <a:pt x="3192" y="3292"/>
                </a:cubicBezTo>
                <a:cubicBezTo>
                  <a:pt x="3178" y="3259"/>
                  <a:pt x="3178" y="3259"/>
                  <a:pt x="3178" y="3259"/>
                </a:cubicBezTo>
                <a:cubicBezTo>
                  <a:pt x="3182" y="3246"/>
                  <a:pt x="3182" y="3246"/>
                  <a:pt x="3182" y="3246"/>
                </a:cubicBezTo>
                <a:cubicBezTo>
                  <a:pt x="3192" y="3227"/>
                  <a:pt x="3192" y="3227"/>
                  <a:pt x="3192" y="3227"/>
                </a:cubicBezTo>
                <a:cubicBezTo>
                  <a:pt x="3217" y="3206"/>
                  <a:pt x="3217" y="3206"/>
                  <a:pt x="3217" y="3206"/>
                </a:cubicBezTo>
                <a:cubicBezTo>
                  <a:pt x="3265" y="3203"/>
                  <a:pt x="3265" y="3203"/>
                  <a:pt x="3265" y="3203"/>
                </a:cubicBezTo>
                <a:cubicBezTo>
                  <a:pt x="3272" y="3189"/>
                  <a:pt x="3272" y="3189"/>
                  <a:pt x="3272" y="3189"/>
                </a:cubicBezTo>
                <a:cubicBezTo>
                  <a:pt x="3305" y="3158"/>
                  <a:pt x="3305" y="3158"/>
                  <a:pt x="3305" y="3158"/>
                </a:cubicBezTo>
                <a:cubicBezTo>
                  <a:pt x="3319" y="3134"/>
                  <a:pt x="3319" y="3134"/>
                  <a:pt x="3319" y="3134"/>
                </a:cubicBezTo>
                <a:cubicBezTo>
                  <a:pt x="3328" y="3112"/>
                  <a:pt x="3328" y="3112"/>
                  <a:pt x="3328" y="3112"/>
                </a:cubicBezTo>
                <a:cubicBezTo>
                  <a:pt x="3334" y="3089"/>
                  <a:pt x="3334" y="3089"/>
                  <a:pt x="3334" y="3089"/>
                </a:cubicBezTo>
                <a:cubicBezTo>
                  <a:pt x="3348" y="3053"/>
                  <a:pt x="3348" y="3053"/>
                  <a:pt x="3348" y="3053"/>
                </a:cubicBezTo>
                <a:cubicBezTo>
                  <a:pt x="3370" y="3022"/>
                  <a:pt x="3370" y="3022"/>
                  <a:pt x="3370" y="3022"/>
                </a:cubicBezTo>
                <a:cubicBezTo>
                  <a:pt x="3381" y="3010"/>
                  <a:pt x="3381" y="3010"/>
                  <a:pt x="3381" y="3010"/>
                </a:cubicBezTo>
                <a:cubicBezTo>
                  <a:pt x="3390" y="2990"/>
                  <a:pt x="3390" y="2990"/>
                  <a:pt x="3390" y="2990"/>
                </a:cubicBezTo>
                <a:cubicBezTo>
                  <a:pt x="3394" y="2960"/>
                  <a:pt x="3394" y="2960"/>
                  <a:pt x="3394" y="2960"/>
                </a:cubicBezTo>
                <a:cubicBezTo>
                  <a:pt x="3408" y="2942"/>
                  <a:pt x="3408" y="2942"/>
                  <a:pt x="3408" y="2942"/>
                </a:cubicBezTo>
                <a:cubicBezTo>
                  <a:pt x="3435" y="2924"/>
                  <a:pt x="3435" y="2924"/>
                  <a:pt x="3435" y="2924"/>
                </a:cubicBezTo>
                <a:cubicBezTo>
                  <a:pt x="3435" y="2924"/>
                  <a:pt x="3446" y="2909"/>
                  <a:pt x="3447" y="2906"/>
                </a:cubicBezTo>
                <a:cubicBezTo>
                  <a:pt x="3448" y="2904"/>
                  <a:pt x="3452" y="2874"/>
                  <a:pt x="3452" y="2874"/>
                </a:cubicBezTo>
                <a:cubicBezTo>
                  <a:pt x="3456" y="2855"/>
                  <a:pt x="3456" y="2855"/>
                  <a:pt x="3456" y="2855"/>
                </a:cubicBezTo>
                <a:cubicBezTo>
                  <a:pt x="3456" y="2842"/>
                  <a:pt x="3456" y="2842"/>
                  <a:pt x="3456" y="2842"/>
                </a:cubicBezTo>
                <a:cubicBezTo>
                  <a:pt x="3468" y="2830"/>
                  <a:pt x="3468" y="2830"/>
                  <a:pt x="3468" y="2830"/>
                </a:cubicBezTo>
                <a:cubicBezTo>
                  <a:pt x="3472" y="2820"/>
                  <a:pt x="3472" y="2820"/>
                  <a:pt x="3472" y="2820"/>
                </a:cubicBezTo>
                <a:cubicBezTo>
                  <a:pt x="3472" y="2808"/>
                  <a:pt x="3472" y="2808"/>
                  <a:pt x="3472" y="2808"/>
                </a:cubicBezTo>
                <a:cubicBezTo>
                  <a:pt x="3466" y="2792"/>
                  <a:pt x="3466" y="2792"/>
                  <a:pt x="3466" y="2792"/>
                </a:cubicBezTo>
                <a:cubicBezTo>
                  <a:pt x="3466" y="2792"/>
                  <a:pt x="3466" y="2788"/>
                  <a:pt x="3467" y="2786"/>
                </a:cubicBezTo>
                <a:cubicBezTo>
                  <a:pt x="3468" y="2784"/>
                  <a:pt x="3472" y="2769"/>
                  <a:pt x="3472" y="2769"/>
                </a:cubicBezTo>
                <a:cubicBezTo>
                  <a:pt x="3477" y="2764"/>
                  <a:pt x="3477" y="2764"/>
                  <a:pt x="3477" y="2764"/>
                </a:cubicBezTo>
                <a:cubicBezTo>
                  <a:pt x="3477" y="2754"/>
                  <a:pt x="3477" y="2754"/>
                  <a:pt x="3477" y="2754"/>
                </a:cubicBezTo>
                <a:cubicBezTo>
                  <a:pt x="3482" y="2744"/>
                  <a:pt x="3482" y="2744"/>
                  <a:pt x="3482" y="2744"/>
                </a:cubicBezTo>
                <a:cubicBezTo>
                  <a:pt x="3485" y="2736"/>
                  <a:pt x="3485" y="2736"/>
                  <a:pt x="3485" y="2736"/>
                </a:cubicBezTo>
                <a:cubicBezTo>
                  <a:pt x="3488" y="2731"/>
                  <a:pt x="3488" y="2731"/>
                  <a:pt x="3488" y="2731"/>
                </a:cubicBezTo>
                <a:cubicBezTo>
                  <a:pt x="3480" y="2718"/>
                  <a:pt x="3480" y="2718"/>
                  <a:pt x="3480" y="2718"/>
                </a:cubicBezTo>
                <a:cubicBezTo>
                  <a:pt x="3474" y="2706"/>
                  <a:pt x="3474" y="2706"/>
                  <a:pt x="3474" y="2706"/>
                </a:cubicBezTo>
                <a:cubicBezTo>
                  <a:pt x="3478" y="2690"/>
                  <a:pt x="3478" y="2690"/>
                  <a:pt x="3478" y="2690"/>
                </a:cubicBezTo>
                <a:cubicBezTo>
                  <a:pt x="3488" y="2684"/>
                  <a:pt x="3488" y="2684"/>
                  <a:pt x="3488" y="2684"/>
                </a:cubicBezTo>
                <a:cubicBezTo>
                  <a:pt x="3482" y="2666"/>
                  <a:pt x="3482" y="2666"/>
                  <a:pt x="3482" y="2666"/>
                </a:cubicBezTo>
                <a:cubicBezTo>
                  <a:pt x="3473" y="2656"/>
                  <a:pt x="3473" y="2656"/>
                  <a:pt x="3473" y="2656"/>
                </a:cubicBezTo>
                <a:cubicBezTo>
                  <a:pt x="3472" y="2640"/>
                  <a:pt x="3472" y="2640"/>
                  <a:pt x="3472" y="2640"/>
                </a:cubicBezTo>
                <a:cubicBezTo>
                  <a:pt x="3478" y="2630"/>
                  <a:pt x="3478" y="2630"/>
                  <a:pt x="3478" y="2630"/>
                </a:cubicBezTo>
                <a:cubicBezTo>
                  <a:pt x="3481" y="2621"/>
                  <a:pt x="3481" y="2621"/>
                  <a:pt x="3481" y="2621"/>
                </a:cubicBezTo>
                <a:cubicBezTo>
                  <a:pt x="3476" y="2584"/>
                  <a:pt x="3476" y="2584"/>
                  <a:pt x="3476" y="2584"/>
                </a:cubicBezTo>
                <a:cubicBezTo>
                  <a:pt x="3460" y="2580"/>
                  <a:pt x="3460" y="2580"/>
                  <a:pt x="3460" y="2580"/>
                </a:cubicBezTo>
                <a:cubicBezTo>
                  <a:pt x="3448" y="2580"/>
                  <a:pt x="3448" y="2580"/>
                  <a:pt x="3448" y="2580"/>
                </a:cubicBezTo>
                <a:cubicBezTo>
                  <a:pt x="3448" y="2558"/>
                  <a:pt x="3448" y="2558"/>
                  <a:pt x="3448" y="2558"/>
                </a:cubicBezTo>
                <a:cubicBezTo>
                  <a:pt x="3448" y="2558"/>
                  <a:pt x="3457" y="2548"/>
                  <a:pt x="3458" y="2546"/>
                </a:cubicBezTo>
                <a:cubicBezTo>
                  <a:pt x="3458" y="2544"/>
                  <a:pt x="3468" y="2528"/>
                  <a:pt x="3468" y="2528"/>
                </a:cubicBezTo>
                <a:cubicBezTo>
                  <a:pt x="3477" y="2514"/>
                  <a:pt x="3477" y="2514"/>
                  <a:pt x="3477" y="2514"/>
                </a:cubicBezTo>
                <a:cubicBezTo>
                  <a:pt x="3488" y="2498"/>
                  <a:pt x="3488" y="2498"/>
                  <a:pt x="3488" y="2498"/>
                </a:cubicBezTo>
                <a:cubicBezTo>
                  <a:pt x="3500" y="2482"/>
                  <a:pt x="3500" y="2482"/>
                  <a:pt x="3500" y="2482"/>
                </a:cubicBezTo>
                <a:cubicBezTo>
                  <a:pt x="3517" y="2464"/>
                  <a:pt x="3517" y="2464"/>
                  <a:pt x="3517" y="2464"/>
                </a:cubicBezTo>
                <a:cubicBezTo>
                  <a:pt x="3533" y="2445"/>
                  <a:pt x="3533" y="2445"/>
                  <a:pt x="3533" y="2445"/>
                </a:cubicBezTo>
                <a:cubicBezTo>
                  <a:pt x="3540" y="2438"/>
                  <a:pt x="3540" y="2438"/>
                  <a:pt x="3540" y="2438"/>
                </a:cubicBezTo>
                <a:cubicBezTo>
                  <a:pt x="3550" y="2432"/>
                  <a:pt x="3550" y="2432"/>
                  <a:pt x="3550" y="2432"/>
                </a:cubicBezTo>
                <a:cubicBezTo>
                  <a:pt x="3565" y="2434"/>
                  <a:pt x="3565" y="2434"/>
                  <a:pt x="3565" y="2434"/>
                </a:cubicBezTo>
                <a:cubicBezTo>
                  <a:pt x="3586" y="2423"/>
                  <a:pt x="3586" y="2423"/>
                  <a:pt x="3586" y="2423"/>
                </a:cubicBezTo>
                <a:cubicBezTo>
                  <a:pt x="3596" y="2402"/>
                  <a:pt x="3596" y="2402"/>
                  <a:pt x="3596" y="2402"/>
                </a:cubicBezTo>
                <a:cubicBezTo>
                  <a:pt x="3596" y="2402"/>
                  <a:pt x="3591" y="2389"/>
                  <a:pt x="3591" y="2387"/>
                </a:cubicBezTo>
                <a:cubicBezTo>
                  <a:pt x="3591" y="2385"/>
                  <a:pt x="3592" y="2366"/>
                  <a:pt x="3592" y="2366"/>
                </a:cubicBezTo>
                <a:cubicBezTo>
                  <a:pt x="3596" y="2354"/>
                  <a:pt x="3596" y="2354"/>
                  <a:pt x="3596" y="2354"/>
                </a:cubicBezTo>
                <a:cubicBezTo>
                  <a:pt x="3596" y="2354"/>
                  <a:pt x="3599" y="2348"/>
                  <a:pt x="3602" y="2346"/>
                </a:cubicBezTo>
                <a:cubicBezTo>
                  <a:pt x="3604" y="2344"/>
                  <a:pt x="3635" y="2316"/>
                  <a:pt x="3635" y="2316"/>
                </a:cubicBezTo>
                <a:cubicBezTo>
                  <a:pt x="3632" y="2288"/>
                  <a:pt x="3632" y="2288"/>
                  <a:pt x="3632" y="2288"/>
                </a:cubicBezTo>
                <a:cubicBezTo>
                  <a:pt x="3635" y="2250"/>
                  <a:pt x="3635" y="2250"/>
                  <a:pt x="3635" y="2250"/>
                </a:cubicBezTo>
                <a:cubicBezTo>
                  <a:pt x="3635" y="2216"/>
                  <a:pt x="3635" y="2216"/>
                  <a:pt x="3635" y="2216"/>
                </a:cubicBezTo>
                <a:cubicBezTo>
                  <a:pt x="3646" y="2193"/>
                  <a:pt x="3646" y="2193"/>
                  <a:pt x="3646" y="2193"/>
                </a:cubicBezTo>
                <a:cubicBezTo>
                  <a:pt x="3657" y="2159"/>
                  <a:pt x="3657" y="2159"/>
                  <a:pt x="3657" y="2159"/>
                </a:cubicBezTo>
                <a:lnTo>
                  <a:pt x="3649" y="2137"/>
                </a:lnTo>
                <a:close/>
                <a:moveTo>
                  <a:pt x="2920" y="1016"/>
                </a:moveTo>
                <a:cubicBezTo>
                  <a:pt x="2920" y="1016"/>
                  <a:pt x="2920" y="1025"/>
                  <a:pt x="2920" y="1028"/>
                </a:cubicBezTo>
                <a:cubicBezTo>
                  <a:pt x="2920" y="1030"/>
                  <a:pt x="2918" y="1035"/>
                  <a:pt x="2918" y="1035"/>
                </a:cubicBezTo>
                <a:cubicBezTo>
                  <a:pt x="2911" y="1043"/>
                  <a:pt x="2911" y="1043"/>
                  <a:pt x="2911" y="1043"/>
                </a:cubicBezTo>
                <a:cubicBezTo>
                  <a:pt x="2911" y="1043"/>
                  <a:pt x="2907" y="1046"/>
                  <a:pt x="2903" y="1046"/>
                </a:cubicBezTo>
                <a:cubicBezTo>
                  <a:pt x="2899" y="1047"/>
                  <a:pt x="2900" y="1054"/>
                  <a:pt x="2900" y="1054"/>
                </a:cubicBezTo>
                <a:cubicBezTo>
                  <a:pt x="2900" y="1054"/>
                  <a:pt x="2904" y="1059"/>
                  <a:pt x="2908" y="1060"/>
                </a:cubicBezTo>
                <a:cubicBezTo>
                  <a:pt x="2912" y="1062"/>
                  <a:pt x="2911" y="1066"/>
                  <a:pt x="2911" y="1066"/>
                </a:cubicBezTo>
                <a:cubicBezTo>
                  <a:pt x="2908" y="1077"/>
                  <a:pt x="2908" y="1077"/>
                  <a:pt x="2908" y="1077"/>
                </a:cubicBezTo>
                <a:cubicBezTo>
                  <a:pt x="2902" y="1072"/>
                  <a:pt x="2902" y="1072"/>
                  <a:pt x="2902" y="1072"/>
                </a:cubicBezTo>
                <a:cubicBezTo>
                  <a:pt x="2890" y="1066"/>
                  <a:pt x="2890" y="1066"/>
                  <a:pt x="2890" y="1066"/>
                </a:cubicBezTo>
                <a:cubicBezTo>
                  <a:pt x="2890" y="1090"/>
                  <a:pt x="2890" y="1090"/>
                  <a:pt x="2890" y="1090"/>
                </a:cubicBezTo>
                <a:cubicBezTo>
                  <a:pt x="2876" y="1089"/>
                  <a:pt x="2876" y="1089"/>
                  <a:pt x="2876" y="1089"/>
                </a:cubicBezTo>
                <a:cubicBezTo>
                  <a:pt x="2876" y="1081"/>
                  <a:pt x="2876" y="1081"/>
                  <a:pt x="2876" y="1081"/>
                </a:cubicBezTo>
                <a:cubicBezTo>
                  <a:pt x="2868" y="1067"/>
                  <a:pt x="2868" y="1067"/>
                  <a:pt x="2868" y="1067"/>
                </a:cubicBezTo>
                <a:cubicBezTo>
                  <a:pt x="2868" y="1060"/>
                  <a:pt x="2868" y="1060"/>
                  <a:pt x="2868" y="1060"/>
                </a:cubicBezTo>
                <a:cubicBezTo>
                  <a:pt x="2868" y="1050"/>
                  <a:pt x="2868" y="1050"/>
                  <a:pt x="2868" y="1050"/>
                </a:cubicBezTo>
                <a:cubicBezTo>
                  <a:pt x="2858" y="1053"/>
                  <a:pt x="2858" y="1053"/>
                  <a:pt x="2858" y="1053"/>
                </a:cubicBezTo>
                <a:cubicBezTo>
                  <a:pt x="2858" y="1053"/>
                  <a:pt x="2848" y="1055"/>
                  <a:pt x="2847" y="1053"/>
                </a:cubicBezTo>
                <a:cubicBezTo>
                  <a:pt x="2846" y="1051"/>
                  <a:pt x="2831" y="1048"/>
                  <a:pt x="2831" y="1048"/>
                </a:cubicBezTo>
                <a:cubicBezTo>
                  <a:pt x="2830" y="1062"/>
                  <a:pt x="2830" y="1062"/>
                  <a:pt x="2830" y="1062"/>
                </a:cubicBezTo>
                <a:cubicBezTo>
                  <a:pt x="2838" y="1078"/>
                  <a:pt x="2838" y="1078"/>
                  <a:pt x="2838" y="1078"/>
                </a:cubicBezTo>
                <a:cubicBezTo>
                  <a:pt x="2826" y="1078"/>
                  <a:pt x="2826" y="1078"/>
                  <a:pt x="2826" y="1078"/>
                </a:cubicBezTo>
                <a:cubicBezTo>
                  <a:pt x="2813" y="1084"/>
                  <a:pt x="2813" y="1084"/>
                  <a:pt x="2813" y="1084"/>
                </a:cubicBezTo>
                <a:cubicBezTo>
                  <a:pt x="2820" y="1092"/>
                  <a:pt x="2820" y="1092"/>
                  <a:pt x="2820" y="1092"/>
                </a:cubicBezTo>
                <a:cubicBezTo>
                  <a:pt x="2820" y="1092"/>
                  <a:pt x="2820" y="1100"/>
                  <a:pt x="2820" y="1102"/>
                </a:cubicBezTo>
                <a:cubicBezTo>
                  <a:pt x="2820" y="1104"/>
                  <a:pt x="2812" y="1114"/>
                  <a:pt x="2812" y="1114"/>
                </a:cubicBezTo>
                <a:cubicBezTo>
                  <a:pt x="2805" y="1126"/>
                  <a:pt x="2805" y="1126"/>
                  <a:pt x="2805" y="1126"/>
                </a:cubicBezTo>
                <a:cubicBezTo>
                  <a:pt x="2797" y="1141"/>
                  <a:pt x="2797" y="1141"/>
                  <a:pt x="2797" y="1141"/>
                </a:cubicBezTo>
                <a:cubicBezTo>
                  <a:pt x="2796" y="1152"/>
                  <a:pt x="2796" y="1152"/>
                  <a:pt x="2796" y="1152"/>
                </a:cubicBezTo>
                <a:cubicBezTo>
                  <a:pt x="2810" y="1153"/>
                  <a:pt x="2810" y="1153"/>
                  <a:pt x="2810" y="1153"/>
                </a:cubicBezTo>
                <a:cubicBezTo>
                  <a:pt x="2818" y="1163"/>
                  <a:pt x="2818" y="1163"/>
                  <a:pt x="2818" y="1163"/>
                </a:cubicBezTo>
                <a:cubicBezTo>
                  <a:pt x="2818" y="1174"/>
                  <a:pt x="2818" y="1174"/>
                  <a:pt x="2818" y="1174"/>
                </a:cubicBezTo>
                <a:cubicBezTo>
                  <a:pt x="2826" y="1184"/>
                  <a:pt x="2826" y="1184"/>
                  <a:pt x="2826" y="1184"/>
                </a:cubicBezTo>
                <a:cubicBezTo>
                  <a:pt x="2826" y="1184"/>
                  <a:pt x="2825" y="1186"/>
                  <a:pt x="2823" y="1184"/>
                </a:cubicBezTo>
                <a:cubicBezTo>
                  <a:pt x="2821" y="1183"/>
                  <a:pt x="2822" y="1192"/>
                  <a:pt x="2822" y="1192"/>
                </a:cubicBezTo>
                <a:cubicBezTo>
                  <a:pt x="2826" y="1206"/>
                  <a:pt x="2826" y="1206"/>
                  <a:pt x="2826" y="1206"/>
                </a:cubicBezTo>
                <a:cubicBezTo>
                  <a:pt x="2836" y="1213"/>
                  <a:pt x="2836" y="1213"/>
                  <a:pt x="2836" y="1213"/>
                </a:cubicBezTo>
                <a:cubicBezTo>
                  <a:pt x="2836" y="1213"/>
                  <a:pt x="2840" y="1210"/>
                  <a:pt x="2851" y="1210"/>
                </a:cubicBezTo>
                <a:cubicBezTo>
                  <a:pt x="2862" y="1210"/>
                  <a:pt x="2858" y="1218"/>
                  <a:pt x="2858" y="1218"/>
                </a:cubicBezTo>
                <a:cubicBezTo>
                  <a:pt x="2858" y="1218"/>
                  <a:pt x="2855" y="1232"/>
                  <a:pt x="2855" y="1234"/>
                </a:cubicBezTo>
                <a:cubicBezTo>
                  <a:pt x="2855" y="1236"/>
                  <a:pt x="2850" y="1236"/>
                  <a:pt x="2850" y="1236"/>
                </a:cubicBezTo>
                <a:cubicBezTo>
                  <a:pt x="2848" y="1240"/>
                  <a:pt x="2848" y="1240"/>
                  <a:pt x="2848" y="1240"/>
                </a:cubicBezTo>
                <a:cubicBezTo>
                  <a:pt x="2846" y="1246"/>
                  <a:pt x="2846" y="1246"/>
                  <a:pt x="2846" y="1246"/>
                </a:cubicBezTo>
                <a:cubicBezTo>
                  <a:pt x="2846" y="1246"/>
                  <a:pt x="2852" y="1254"/>
                  <a:pt x="2855" y="1255"/>
                </a:cubicBezTo>
                <a:cubicBezTo>
                  <a:pt x="2858" y="1256"/>
                  <a:pt x="2858" y="1260"/>
                  <a:pt x="2858" y="1260"/>
                </a:cubicBezTo>
                <a:cubicBezTo>
                  <a:pt x="2849" y="1268"/>
                  <a:pt x="2849" y="1268"/>
                  <a:pt x="2849" y="1268"/>
                </a:cubicBezTo>
                <a:cubicBezTo>
                  <a:pt x="2849" y="1278"/>
                  <a:pt x="2849" y="1278"/>
                  <a:pt x="2849" y="1278"/>
                </a:cubicBezTo>
                <a:cubicBezTo>
                  <a:pt x="2844" y="1294"/>
                  <a:pt x="2844" y="1294"/>
                  <a:pt x="2844" y="1294"/>
                </a:cubicBezTo>
                <a:cubicBezTo>
                  <a:pt x="2834" y="1279"/>
                  <a:pt x="2834" y="1279"/>
                  <a:pt x="2834" y="1279"/>
                </a:cubicBezTo>
                <a:cubicBezTo>
                  <a:pt x="2834" y="1267"/>
                  <a:pt x="2834" y="1267"/>
                  <a:pt x="2834" y="1267"/>
                </a:cubicBezTo>
                <a:cubicBezTo>
                  <a:pt x="2830" y="1260"/>
                  <a:pt x="2830" y="1260"/>
                  <a:pt x="2830" y="1260"/>
                </a:cubicBezTo>
                <a:cubicBezTo>
                  <a:pt x="2824" y="1254"/>
                  <a:pt x="2824" y="1254"/>
                  <a:pt x="2824" y="1254"/>
                </a:cubicBezTo>
                <a:cubicBezTo>
                  <a:pt x="2820" y="1251"/>
                  <a:pt x="2820" y="1251"/>
                  <a:pt x="2820" y="1251"/>
                </a:cubicBezTo>
                <a:cubicBezTo>
                  <a:pt x="2815" y="1244"/>
                  <a:pt x="2815" y="1244"/>
                  <a:pt x="2815" y="1244"/>
                </a:cubicBezTo>
                <a:cubicBezTo>
                  <a:pt x="2808" y="1260"/>
                  <a:pt x="2808" y="1260"/>
                  <a:pt x="2808" y="1260"/>
                </a:cubicBezTo>
                <a:cubicBezTo>
                  <a:pt x="2808" y="1260"/>
                  <a:pt x="2806" y="1266"/>
                  <a:pt x="2805" y="1272"/>
                </a:cubicBezTo>
                <a:cubicBezTo>
                  <a:pt x="2804" y="1277"/>
                  <a:pt x="2801" y="1288"/>
                  <a:pt x="2801" y="1288"/>
                </a:cubicBezTo>
                <a:cubicBezTo>
                  <a:pt x="2800" y="1301"/>
                  <a:pt x="2800" y="1301"/>
                  <a:pt x="2800" y="1301"/>
                </a:cubicBezTo>
                <a:cubicBezTo>
                  <a:pt x="2802" y="1311"/>
                  <a:pt x="2802" y="1311"/>
                  <a:pt x="2802" y="1311"/>
                </a:cubicBezTo>
                <a:cubicBezTo>
                  <a:pt x="2802" y="1311"/>
                  <a:pt x="2803" y="1318"/>
                  <a:pt x="2803" y="1322"/>
                </a:cubicBezTo>
                <a:cubicBezTo>
                  <a:pt x="2803" y="1326"/>
                  <a:pt x="2802" y="1337"/>
                  <a:pt x="2802" y="1340"/>
                </a:cubicBezTo>
                <a:cubicBezTo>
                  <a:pt x="2802" y="1342"/>
                  <a:pt x="2802" y="1348"/>
                  <a:pt x="2802" y="1352"/>
                </a:cubicBezTo>
                <a:cubicBezTo>
                  <a:pt x="2802" y="1356"/>
                  <a:pt x="2801" y="1360"/>
                  <a:pt x="2801" y="1360"/>
                </a:cubicBezTo>
                <a:cubicBezTo>
                  <a:pt x="2808" y="1391"/>
                  <a:pt x="2808" y="1391"/>
                  <a:pt x="2808" y="1391"/>
                </a:cubicBezTo>
                <a:cubicBezTo>
                  <a:pt x="2799" y="1389"/>
                  <a:pt x="2799" y="1389"/>
                  <a:pt x="2799" y="1389"/>
                </a:cubicBezTo>
                <a:cubicBezTo>
                  <a:pt x="2799" y="1389"/>
                  <a:pt x="2794" y="1377"/>
                  <a:pt x="2791" y="1377"/>
                </a:cubicBezTo>
                <a:cubicBezTo>
                  <a:pt x="2788" y="1377"/>
                  <a:pt x="2787" y="1382"/>
                  <a:pt x="2787" y="1380"/>
                </a:cubicBezTo>
                <a:cubicBezTo>
                  <a:pt x="2787" y="1378"/>
                  <a:pt x="2782" y="1354"/>
                  <a:pt x="2782" y="1354"/>
                </a:cubicBezTo>
                <a:cubicBezTo>
                  <a:pt x="2782" y="1340"/>
                  <a:pt x="2782" y="1340"/>
                  <a:pt x="2782" y="1340"/>
                </a:cubicBezTo>
                <a:cubicBezTo>
                  <a:pt x="2776" y="1318"/>
                  <a:pt x="2776" y="1318"/>
                  <a:pt x="2776" y="1318"/>
                </a:cubicBezTo>
                <a:cubicBezTo>
                  <a:pt x="2784" y="1304"/>
                  <a:pt x="2784" y="1304"/>
                  <a:pt x="2784" y="1304"/>
                </a:cubicBezTo>
                <a:cubicBezTo>
                  <a:pt x="2773" y="1290"/>
                  <a:pt x="2773" y="1290"/>
                  <a:pt x="2773" y="1290"/>
                </a:cubicBezTo>
                <a:cubicBezTo>
                  <a:pt x="2770" y="1281"/>
                  <a:pt x="2770" y="1281"/>
                  <a:pt x="2770" y="1281"/>
                </a:cubicBezTo>
                <a:cubicBezTo>
                  <a:pt x="2780" y="1272"/>
                  <a:pt x="2780" y="1272"/>
                  <a:pt x="2780" y="1272"/>
                </a:cubicBezTo>
                <a:cubicBezTo>
                  <a:pt x="2786" y="1261"/>
                  <a:pt x="2786" y="1261"/>
                  <a:pt x="2786" y="1261"/>
                </a:cubicBezTo>
                <a:cubicBezTo>
                  <a:pt x="2778" y="1250"/>
                  <a:pt x="2778" y="1250"/>
                  <a:pt x="2778" y="1250"/>
                </a:cubicBezTo>
                <a:cubicBezTo>
                  <a:pt x="2788" y="1240"/>
                  <a:pt x="2788" y="1240"/>
                  <a:pt x="2788" y="1240"/>
                </a:cubicBezTo>
                <a:cubicBezTo>
                  <a:pt x="2788" y="1240"/>
                  <a:pt x="2791" y="1232"/>
                  <a:pt x="2791" y="1230"/>
                </a:cubicBezTo>
                <a:cubicBezTo>
                  <a:pt x="2791" y="1227"/>
                  <a:pt x="2788" y="1212"/>
                  <a:pt x="2787" y="1208"/>
                </a:cubicBezTo>
                <a:cubicBezTo>
                  <a:pt x="2786" y="1204"/>
                  <a:pt x="2783" y="1208"/>
                  <a:pt x="2783" y="1208"/>
                </a:cubicBezTo>
                <a:cubicBezTo>
                  <a:pt x="2778" y="1219"/>
                  <a:pt x="2778" y="1219"/>
                  <a:pt x="2778" y="1219"/>
                </a:cubicBezTo>
                <a:cubicBezTo>
                  <a:pt x="2766" y="1227"/>
                  <a:pt x="2766" y="1227"/>
                  <a:pt x="2766" y="1227"/>
                </a:cubicBezTo>
                <a:cubicBezTo>
                  <a:pt x="2766" y="1227"/>
                  <a:pt x="2757" y="1228"/>
                  <a:pt x="2754" y="1226"/>
                </a:cubicBezTo>
                <a:cubicBezTo>
                  <a:pt x="2751" y="1224"/>
                  <a:pt x="2754" y="1220"/>
                  <a:pt x="2754" y="1220"/>
                </a:cubicBezTo>
                <a:cubicBezTo>
                  <a:pt x="2754" y="1220"/>
                  <a:pt x="2754" y="1215"/>
                  <a:pt x="2754" y="1207"/>
                </a:cubicBezTo>
                <a:cubicBezTo>
                  <a:pt x="2754" y="1199"/>
                  <a:pt x="2748" y="1195"/>
                  <a:pt x="2748" y="1195"/>
                </a:cubicBezTo>
                <a:cubicBezTo>
                  <a:pt x="2742" y="1198"/>
                  <a:pt x="2742" y="1198"/>
                  <a:pt x="2742" y="1198"/>
                </a:cubicBezTo>
                <a:cubicBezTo>
                  <a:pt x="2741" y="1205"/>
                  <a:pt x="2741" y="1205"/>
                  <a:pt x="2741" y="1205"/>
                </a:cubicBezTo>
                <a:cubicBezTo>
                  <a:pt x="2741" y="1205"/>
                  <a:pt x="2740" y="1220"/>
                  <a:pt x="2740" y="1222"/>
                </a:cubicBezTo>
                <a:cubicBezTo>
                  <a:pt x="2740" y="1224"/>
                  <a:pt x="2740" y="1229"/>
                  <a:pt x="2740" y="1232"/>
                </a:cubicBezTo>
                <a:cubicBezTo>
                  <a:pt x="2740" y="1236"/>
                  <a:pt x="2736" y="1236"/>
                  <a:pt x="2736" y="1236"/>
                </a:cubicBezTo>
                <a:cubicBezTo>
                  <a:pt x="2722" y="1244"/>
                  <a:pt x="2722" y="1244"/>
                  <a:pt x="2722" y="1244"/>
                </a:cubicBezTo>
                <a:cubicBezTo>
                  <a:pt x="2745" y="1290"/>
                  <a:pt x="2745" y="1290"/>
                  <a:pt x="2745" y="1290"/>
                </a:cubicBezTo>
                <a:cubicBezTo>
                  <a:pt x="2732" y="1285"/>
                  <a:pt x="2732" y="1285"/>
                  <a:pt x="2732" y="1285"/>
                </a:cubicBezTo>
                <a:cubicBezTo>
                  <a:pt x="2723" y="1290"/>
                  <a:pt x="2723" y="1290"/>
                  <a:pt x="2723" y="1290"/>
                </a:cubicBezTo>
                <a:cubicBezTo>
                  <a:pt x="2729" y="1297"/>
                  <a:pt x="2729" y="1297"/>
                  <a:pt x="2729" y="1297"/>
                </a:cubicBezTo>
                <a:cubicBezTo>
                  <a:pt x="2729" y="1297"/>
                  <a:pt x="2745" y="1303"/>
                  <a:pt x="2750" y="1303"/>
                </a:cubicBezTo>
                <a:cubicBezTo>
                  <a:pt x="2756" y="1303"/>
                  <a:pt x="2754" y="1309"/>
                  <a:pt x="2754" y="1309"/>
                </a:cubicBezTo>
                <a:cubicBezTo>
                  <a:pt x="2746" y="1315"/>
                  <a:pt x="2746" y="1315"/>
                  <a:pt x="2746" y="1315"/>
                </a:cubicBezTo>
                <a:cubicBezTo>
                  <a:pt x="2740" y="1312"/>
                  <a:pt x="2740" y="1312"/>
                  <a:pt x="2740" y="1312"/>
                </a:cubicBezTo>
                <a:cubicBezTo>
                  <a:pt x="2737" y="1309"/>
                  <a:pt x="2737" y="1309"/>
                  <a:pt x="2737" y="1309"/>
                </a:cubicBezTo>
                <a:cubicBezTo>
                  <a:pt x="2728" y="1308"/>
                  <a:pt x="2728" y="1308"/>
                  <a:pt x="2728" y="1308"/>
                </a:cubicBezTo>
                <a:cubicBezTo>
                  <a:pt x="2718" y="1309"/>
                  <a:pt x="2718" y="1309"/>
                  <a:pt x="2718" y="1309"/>
                </a:cubicBezTo>
                <a:cubicBezTo>
                  <a:pt x="2715" y="1308"/>
                  <a:pt x="2715" y="1308"/>
                  <a:pt x="2715" y="1308"/>
                </a:cubicBezTo>
                <a:cubicBezTo>
                  <a:pt x="2712" y="1302"/>
                  <a:pt x="2712" y="1302"/>
                  <a:pt x="2712" y="1302"/>
                </a:cubicBezTo>
                <a:cubicBezTo>
                  <a:pt x="2706" y="1297"/>
                  <a:pt x="2706" y="1297"/>
                  <a:pt x="2706" y="1297"/>
                </a:cubicBezTo>
                <a:cubicBezTo>
                  <a:pt x="2706" y="1297"/>
                  <a:pt x="2695" y="1299"/>
                  <a:pt x="2693" y="1300"/>
                </a:cubicBezTo>
                <a:cubicBezTo>
                  <a:pt x="2691" y="1302"/>
                  <a:pt x="2688" y="1312"/>
                  <a:pt x="2688" y="1312"/>
                </a:cubicBezTo>
                <a:cubicBezTo>
                  <a:pt x="2692" y="1324"/>
                  <a:pt x="2692" y="1324"/>
                  <a:pt x="2692" y="1324"/>
                </a:cubicBezTo>
                <a:cubicBezTo>
                  <a:pt x="2697" y="1326"/>
                  <a:pt x="2697" y="1326"/>
                  <a:pt x="2697" y="1326"/>
                </a:cubicBezTo>
                <a:cubicBezTo>
                  <a:pt x="2718" y="1330"/>
                  <a:pt x="2718" y="1330"/>
                  <a:pt x="2718" y="1330"/>
                </a:cubicBezTo>
                <a:cubicBezTo>
                  <a:pt x="2713" y="1337"/>
                  <a:pt x="2713" y="1337"/>
                  <a:pt x="2713" y="1337"/>
                </a:cubicBezTo>
                <a:cubicBezTo>
                  <a:pt x="2713" y="1337"/>
                  <a:pt x="2700" y="1344"/>
                  <a:pt x="2698" y="1345"/>
                </a:cubicBezTo>
                <a:cubicBezTo>
                  <a:pt x="2695" y="1346"/>
                  <a:pt x="2692" y="1344"/>
                  <a:pt x="2692" y="1344"/>
                </a:cubicBezTo>
                <a:cubicBezTo>
                  <a:pt x="2685" y="1340"/>
                  <a:pt x="2685" y="1340"/>
                  <a:pt x="2685" y="1340"/>
                </a:cubicBezTo>
                <a:cubicBezTo>
                  <a:pt x="2685" y="1340"/>
                  <a:pt x="2683" y="1354"/>
                  <a:pt x="2682" y="1356"/>
                </a:cubicBezTo>
                <a:cubicBezTo>
                  <a:pt x="2680" y="1358"/>
                  <a:pt x="2668" y="1368"/>
                  <a:pt x="2668" y="1368"/>
                </a:cubicBezTo>
                <a:cubicBezTo>
                  <a:pt x="2668" y="1368"/>
                  <a:pt x="2669" y="1374"/>
                  <a:pt x="2668" y="1381"/>
                </a:cubicBezTo>
                <a:cubicBezTo>
                  <a:pt x="2668" y="1388"/>
                  <a:pt x="2655" y="1384"/>
                  <a:pt x="2655" y="1384"/>
                </a:cubicBezTo>
                <a:cubicBezTo>
                  <a:pt x="2652" y="1384"/>
                  <a:pt x="2652" y="1384"/>
                  <a:pt x="2652" y="1384"/>
                </a:cubicBezTo>
                <a:cubicBezTo>
                  <a:pt x="2644" y="1381"/>
                  <a:pt x="2644" y="1381"/>
                  <a:pt x="2644" y="1381"/>
                </a:cubicBezTo>
                <a:cubicBezTo>
                  <a:pt x="2640" y="1388"/>
                  <a:pt x="2640" y="1388"/>
                  <a:pt x="2640" y="1388"/>
                </a:cubicBezTo>
                <a:cubicBezTo>
                  <a:pt x="2638" y="1405"/>
                  <a:pt x="2638" y="1405"/>
                  <a:pt x="2638" y="1405"/>
                </a:cubicBezTo>
                <a:cubicBezTo>
                  <a:pt x="2638" y="1405"/>
                  <a:pt x="2638" y="1413"/>
                  <a:pt x="2638" y="1415"/>
                </a:cubicBezTo>
                <a:cubicBezTo>
                  <a:pt x="2637" y="1417"/>
                  <a:pt x="2635" y="1430"/>
                  <a:pt x="2634" y="1433"/>
                </a:cubicBezTo>
                <a:cubicBezTo>
                  <a:pt x="2634" y="1436"/>
                  <a:pt x="2628" y="1440"/>
                  <a:pt x="2628" y="1440"/>
                </a:cubicBezTo>
                <a:cubicBezTo>
                  <a:pt x="2623" y="1446"/>
                  <a:pt x="2623" y="1446"/>
                  <a:pt x="2623" y="1446"/>
                </a:cubicBezTo>
                <a:cubicBezTo>
                  <a:pt x="2623" y="1446"/>
                  <a:pt x="2622" y="1459"/>
                  <a:pt x="2622" y="1463"/>
                </a:cubicBezTo>
                <a:cubicBezTo>
                  <a:pt x="2622" y="1467"/>
                  <a:pt x="2609" y="1478"/>
                  <a:pt x="2609" y="1478"/>
                </a:cubicBezTo>
                <a:cubicBezTo>
                  <a:pt x="2609" y="1478"/>
                  <a:pt x="2608" y="1473"/>
                  <a:pt x="2608" y="1471"/>
                </a:cubicBezTo>
                <a:cubicBezTo>
                  <a:pt x="2608" y="1469"/>
                  <a:pt x="2611" y="1456"/>
                  <a:pt x="2611" y="1456"/>
                </a:cubicBezTo>
                <a:cubicBezTo>
                  <a:pt x="2611" y="1456"/>
                  <a:pt x="2612" y="1442"/>
                  <a:pt x="2612" y="1438"/>
                </a:cubicBezTo>
                <a:cubicBezTo>
                  <a:pt x="2612" y="1433"/>
                  <a:pt x="2611" y="1429"/>
                  <a:pt x="2611" y="1429"/>
                </a:cubicBezTo>
                <a:cubicBezTo>
                  <a:pt x="2611" y="1429"/>
                  <a:pt x="2590" y="1424"/>
                  <a:pt x="2590" y="1421"/>
                </a:cubicBezTo>
                <a:cubicBezTo>
                  <a:pt x="2590" y="1418"/>
                  <a:pt x="2598" y="1417"/>
                  <a:pt x="2598" y="1417"/>
                </a:cubicBezTo>
                <a:cubicBezTo>
                  <a:pt x="2612" y="1411"/>
                  <a:pt x="2612" y="1411"/>
                  <a:pt x="2612" y="1411"/>
                </a:cubicBezTo>
                <a:cubicBezTo>
                  <a:pt x="2624" y="1395"/>
                  <a:pt x="2624" y="1395"/>
                  <a:pt x="2624" y="1395"/>
                </a:cubicBezTo>
                <a:cubicBezTo>
                  <a:pt x="2624" y="1395"/>
                  <a:pt x="2621" y="1376"/>
                  <a:pt x="2620" y="1373"/>
                </a:cubicBezTo>
                <a:cubicBezTo>
                  <a:pt x="2618" y="1370"/>
                  <a:pt x="2621" y="1360"/>
                  <a:pt x="2621" y="1360"/>
                </a:cubicBezTo>
                <a:cubicBezTo>
                  <a:pt x="2625" y="1348"/>
                  <a:pt x="2625" y="1348"/>
                  <a:pt x="2625" y="1348"/>
                </a:cubicBezTo>
                <a:cubicBezTo>
                  <a:pt x="2644" y="1342"/>
                  <a:pt x="2644" y="1342"/>
                  <a:pt x="2644" y="1342"/>
                </a:cubicBezTo>
                <a:cubicBezTo>
                  <a:pt x="2644" y="1342"/>
                  <a:pt x="2640" y="1326"/>
                  <a:pt x="2639" y="1324"/>
                </a:cubicBezTo>
                <a:cubicBezTo>
                  <a:pt x="2638" y="1322"/>
                  <a:pt x="2639" y="1318"/>
                  <a:pt x="2639" y="1315"/>
                </a:cubicBezTo>
                <a:cubicBezTo>
                  <a:pt x="2639" y="1312"/>
                  <a:pt x="2635" y="1306"/>
                  <a:pt x="2635" y="1306"/>
                </a:cubicBezTo>
                <a:cubicBezTo>
                  <a:pt x="2627" y="1304"/>
                  <a:pt x="2627" y="1304"/>
                  <a:pt x="2627" y="1304"/>
                </a:cubicBezTo>
                <a:cubicBezTo>
                  <a:pt x="2618" y="1318"/>
                  <a:pt x="2618" y="1318"/>
                  <a:pt x="2618" y="1318"/>
                </a:cubicBezTo>
                <a:cubicBezTo>
                  <a:pt x="2609" y="1314"/>
                  <a:pt x="2609" y="1314"/>
                  <a:pt x="2609" y="1314"/>
                </a:cubicBezTo>
                <a:cubicBezTo>
                  <a:pt x="2596" y="1318"/>
                  <a:pt x="2596" y="1318"/>
                  <a:pt x="2596" y="1318"/>
                </a:cubicBezTo>
                <a:cubicBezTo>
                  <a:pt x="2590" y="1326"/>
                  <a:pt x="2590" y="1326"/>
                  <a:pt x="2590" y="1326"/>
                </a:cubicBezTo>
                <a:cubicBezTo>
                  <a:pt x="2586" y="1336"/>
                  <a:pt x="2586" y="1336"/>
                  <a:pt x="2586" y="1336"/>
                </a:cubicBezTo>
                <a:cubicBezTo>
                  <a:pt x="2584" y="1346"/>
                  <a:pt x="2584" y="1346"/>
                  <a:pt x="2584" y="1346"/>
                </a:cubicBezTo>
                <a:cubicBezTo>
                  <a:pt x="2577" y="1349"/>
                  <a:pt x="2577" y="1349"/>
                  <a:pt x="2577" y="1349"/>
                </a:cubicBezTo>
                <a:cubicBezTo>
                  <a:pt x="2565" y="1349"/>
                  <a:pt x="2565" y="1349"/>
                  <a:pt x="2565" y="1349"/>
                </a:cubicBezTo>
                <a:cubicBezTo>
                  <a:pt x="2561" y="1360"/>
                  <a:pt x="2561" y="1360"/>
                  <a:pt x="2561" y="1360"/>
                </a:cubicBezTo>
                <a:cubicBezTo>
                  <a:pt x="2552" y="1350"/>
                  <a:pt x="2552" y="1350"/>
                  <a:pt x="2552" y="1350"/>
                </a:cubicBezTo>
                <a:cubicBezTo>
                  <a:pt x="2552" y="1336"/>
                  <a:pt x="2552" y="1336"/>
                  <a:pt x="2552" y="1336"/>
                </a:cubicBezTo>
                <a:cubicBezTo>
                  <a:pt x="2552" y="1336"/>
                  <a:pt x="2556" y="1324"/>
                  <a:pt x="2558" y="1323"/>
                </a:cubicBezTo>
                <a:cubicBezTo>
                  <a:pt x="2560" y="1322"/>
                  <a:pt x="2560" y="1306"/>
                  <a:pt x="2560" y="1301"/>
                </a:cubicBezTo>
                <a:cubicBezTo>
                  <a:pt x="2560" y="1296"/>
                  <a:pt x="2552" y="1290"/>
                  <a:pt x="2552" y="1290"/>
                </a:cubicBezTo>
                <a:cubicBezTo>
                  <a:pt x="2540" y="1301"/>
                  <a:pt x="2540" y="1301"/>
                  <a:pt x="2540" y="1301"/>
                </a:cubicBezTo>
                <a:cubicBezTo>
                  <a:pt x="2533" y="1301"/>
                  <a:pt x="2533" y="1301"/>
                  <a:pt x="2533" y="1301"/>
                </a:cubicBezTo>
                <a:cubicBezTo>
                  <a:pt x="2526" y="1296"/>
                  <a:pt x="2526" y="1296"/>
                  <a:pt x="2526" y="1296"/>
                </a:cubicBezTo>
                <a:cubicBezTo>
                  <a:pt x="2518" y="1296"/>
                  <a:pt x="2518" y="1296"/>
                  <a:pt x="2518" y="1296"/>
                </a:cubicBezTo>
                <a:cubicBezTo>
                  <a:pt x="2505" y="1296"/>
                  <a:pt x="2505" y="1296"/>
                  <a:pt x="2505" y="1296"/>
                </a:cubicBezTo>
                <a:cubicBezTo>
                  <a:pt x="2489" y="1296"/>
                  <a:pt x="2489" y="1296"/>
                  <a:pt x="2489" y="1296"/>
                </a:cubicBezTo>
                <a:cubicBezTo>
                  <a:pt x="2497" y="1291"/>
                  <a:pt x="2497" y="1291"/>
                  <a:pt x="2497" y="1291"/>
                </a:cubicBezTo>
                <a:cubicBezTo>
                  <a:pt x="2505" y="1282"/>
                  <a:pt x="2505" y="1282"/>
                  <a:pt x="2505" y="1282"/>
                </a:cubicBezTo>
                <a:cubicBezTo>
                  <a:pt x="2520" y="1282"/>
                  <a:pt x="2520" y="1282"/>
                  <a:pt x="2520" y="1282"/>
                </a:cubicBezTo>
                <a:cubicBezTo>
                  <a:pt x="2520" y="1282"/>
                  <a:pt x="2535" y="1273"/>
                  <a:pt x="2536" y="1270"/>
                </a:cubicBezTo>
                <a:cubicBezTo>
                  <a:pt x="2538" y="1268"/>
                  <a:pt x="2540" y="1262"/>
                  <a:pt x="2540" y="1262"/>
                </a:cubicBezTo>
                <a:cubicBezTo>
                  <a:pt x="2544" y="1256"/>
                  <a:pt x="2544" y="1256"/>
                  <a:pt x="2544" y="1256"/>
                </a:cubicBezTo>
                <a:cubicBezTo>
                  <a:pt x="2558" y="1249"/>
                  <a:pt x="2558" y="1249"/>
                  <a:pt x="2558" y="1249"/>
                </a:cubicBezTo>
                <a:cubicBezTo>
                  <a:pt x="2558" y="1249"/>
                  <a:pt x="2554" y="1240"/>
                  <a:pt x="2553" y="1233"/>
                </a:cubicBezTo>
                <a:cubicBezTo>
                  <a:pt x="2552" y="1226"/>
                  <a:pt x="2564" y="1236"/>
                  <a:pt x="2564" y="1236"/>
                </a:cubicBezTo>
                <a:cubicBezTo>
                  <a:pt x="2572" y="1243"/>
                  <a:pt x="2572" y="1243"/>
                  <a:pt x="2572" y="1243"/>
                </a:cubicBezTo>
                <a:cubicBezTo>
                  <a:pt x="2577" y="1256"/>
                  <a:pt x="2577" y="1256"/>
                  <a:pt x="2577" y="1256"/>
                </a:cubicBezTo>
                <a:cubicBezTo>
                  <a:pt x="2577" y="1256"/>
                  <a:pt x="2583" y="1254"/>
                  <a:pt x="2583" y="1252"/>
                </a:cubicBezTo>
                <a:cubicBezTo>
                  <a:pt x="2583" y="1250"/>
                  <a:pt x="2583" y="1241"/>
                  <a:pt x="2583" y="1239"/>
                </a:cubicBezTo>
                <a:cubicBezTo>
                  <a:pt x="2583" y="1237"/>
                  <a:pt x="2577" y="1224"/>
                  <a:pt x="2577" y="1224"/>
                </a:cubicBezTo>
                <a:cubicBezTo>
                  <a:pt x="2584" y="1216"/>
                  <a:pt x="2584" y="1216"/>
                  <a:pt x="2584" y="1216"/>
                </a:cubicBezTo>
                <a:cubicBezTo>
                  <a:pt x="2586" y="1214"/>
                  <a:pt x="2586" y="1214"/>
                  <a:pt x="2586" y="1214"/>
                </a:cubicBezTo>
                <a:cubicBezTo>
                  <a:pt x="2586" y="1214"/>
                  <a:pt x="2598" y="1208"/>
                  <a:pt x="2599" y="1206"/>
                </a:cubicBezTo>
                <a:cubicBezTo>
                  <a:pt x="2600" y="1204"/>
                  <a:pt x="2600" y="1200"/>
                  <a:pt x="2600" y="1198"/>
                </a:cubicBezTo>
                <a:cubicBezTo>
                  <a:pt x="2600" y="1195"/>
                  <a:pt x="2603" y="1187"/>
                  <a:pt x="2603" y="1187"/>
                </a:cubicBezTo>
                <a:cubicBezTo>
                  <a:pt x="2603" y="1187"/>
                  <a:pt x="2594" y="1185"/>
                  <a:pt x="2591" y="1184"/>
                </a:cubicBezTo>
                <a:cubicBezTo>
                  <a:pt x="2588" y="1182"/>
                  <a:pt x="2584" y="1180"/>
                  <a:pt x="2583" y="1176"/>
                </a:cubicBezTo>
                <a:cubicBezTo>
                  <a:pt x="2582" y="1171"/>
                  <a:pt x="2577" y="1167"/>
                  <a:pt x="2577" y="1167"/>
                </a:cubicBezTo>
                <a:cubicBezTo>
                  <a:pt x="2568" y="1169"/>
                  <a:pt x="2568" y="1169"/>
                  <a:pt x="2568" y="1169"/>
                </a:cubicBezTo>
                <a:cubicBezTo>
                  <a:pt x="2558" y="1176"/>
                  <a:pt x="2558" y="1176"/>
                  <a:pt x="2558" y="1176"/>
                </a:cubicBezTo>
                <a:cubicBezTo>
                  <a:pt x="2540" y="1162"/>
                  <a:pt x="2540" y="1162"/>
                  <a:pt x="2540" y="1162"/>
                </a:cubicBezTo>
                <a:cubicBezTo>
                  <a:pt x="2540" y="1152"/>
                  <a:pt x="2540" y="1152"/>
                  <a:pt x="2540" y="1152"/>
                </a:cubicBezTo>
                <a:cubicBezTo>
                  <a:pt x="2544" y="1144"/>
                  <a:pt x="2544" y="1144"/>
                  <a:pt x="2544" y="1144"/>
                </a:cubicBezTo>
                <a:cubicBezTo>
                  <a:pt x="2544" y="1135"/>
                  <a:pt x="2544" y="1135"/>
                  <a:pt x="2544" y="1135"/>
                </a:cubicBezTo>
                <a:cubicBezTo>
                  <a:pt x="2566" y="1135"/>
                  <a:pt x="2566" y="1135"/>
                  <a:pt x="2566" y="1135"/>
                </a:cubicBezTo>
                <a:cubicBezTo>
                  <a:pt x="2576" y="1129"/>
                  <a:pt x="2576" y="1129"/>
                  <a:pt x="2576" y="1129"/>
                </a:cubicBezTo>
                <a:cubicBezTo>
                  <a:pt x="2584" y="1118"/>
                  <a:pt x="2584" y="1118"/>
                  <a:pt x="2584" y="1118"/>
                </a:cubicBezTo>
                <a:cubicBezTo>
                  <a:pt x="2584" y="1106"/>
                  <a:pt x="2584" y="1106"/>
                  <a:pt x="2584" y="1106"/>
                </a:cubicBezTo>
                <a:cubicBezTo>
                  <a:pt x="2566" y="1096"/>
                  <a:pt x="2566" y="1096"/>
                  <a:pt x="2566" y="1096"/>
                </a:cubicBezTo>
                <a:cubicBezTo>
                  <a:pt x="2566" y="1086"/>
                  <a:pt x="2566" y="1086"/>
                  <a:pt x="2566" y="1086"/>
                </a:cubicBezTo>
                <a:cubicBezTo>
                  <a:pt x="2566" y="1086"/>
                  <a:pt x="2570" y="1065"/>
                  <a:pt x="2572" y="1062"/>
                </a:cubicBezTo>
                <a:cubicBezTo>
                  <a:pt x="2573" y="1058"/>
                  <a:pt x="2588" y="1024"/>
                  <a:pt x="2590" y="1022"/>
                </a:cubicBezTo>
                <a:cubicBezTo>
                  <a:pt x="2591" y="1020"/>
                  <a:pt x="2595" y="998"/>
                  <a:pt x="2594" y="996"/>
                </a:cubicBezTo>
                <a:cubicBezTo>
                  <a:pt x="2594" y="994"/>
                  <a:pt x="2598" y="980"/>
                  <a:pt x="2598" y="975"/>
                </a:cubicBezTo>
                <a:cubicBezTo>
                  <a:pt x="2599" y="970"/>
                  <a:pt x="2609" y="968"/>
                  <a:pt x="2609" y="968"/>
                </a:cubicBezTo>
                <a:cubicBezTo>
                  <a:pt x="2614" y="934"/>
                  <a:pt x="2614" y="934"/>
                  <a:pt x="2614" y="934"/>
                </a:cubicBezTo>
                <a:cubicBezTo>
                  <a:pt x="2604" y="912"/>
                  <a:pt x="2604" y="912"/>
                  <a:pt x="2604" y="912"/>
                </a:cubicBezTo>
                <a:cubicBezTo>
                  <a:pt x="2604" y="891"/>
                  <a:pt x="2604" y="891"/>
                  <a:pt x="2604" y="891"/>
                </a:cubicBezTo>
                <a:cubicBezTo>
                  <a:pt x="2633" y="898"/>
                  <a:pt x="2633" y="898"/>
                  <a:pt x="2633" y="898"/>
                </a:cubicBezTo>
                <a:cubicBezTo>
                  <a:pt x="2664" y="904"/>
                  <a:pt x="2664" y="904"/>
                  <a:pt x="2664" y="904"/>
                </a:cubicBezTo>
                <a:cubicBezTo>
                  <a:pt x="2694" y="912"/>
                  <a:pt x="2694" y="912"/>
                  <a:pt x="2694" y="912"/>
                </a:cubicBezTo>
                <a:cubicBezTo>
                  <a:pt x="2694" y="912"/>
                  <a:pt x="2724" y="914"/>
                  <a:pt x="2726" y="914"/>
                </a:cubicBezTo>
                <a:cubicBezTo>
                  <a:pt x="2728" y="914"/>
                  <a:pt x="2767" y="916"/>
                  <a:pt x="2767" y="916"/>
                </a:cubicBezTo>
                <a:cubicBezTo>
                  <a:pt x="2784" y="934"/>
                  <a:pt x="2784" y="934"/>
                  <a:pt x="2784" y="934"/>
                </a:cubicBezTo>
                <a:cubicBezTo>
                  <a:pt x="2787" y="944"/>
                  <a:pt x="2787" y="944"/>
                  <a:pt x="2787" y="944"/>
                </a:cubicBezTo>
                <a:cubicBezTo>
                  <a:pt x="2787" y="944"/>
                  <a:pt x="2791" y="962"/>
                  <a:pt x="2793" y="968"/>
                </a:cubicBezTo>
                <a:cubicBezTo>
                  <a:pt x="2795" y="975"/>
                  <a:pt x="2795" y="975"/>
                  <a:pt x="2795" y="975"/>
                </a:cubicBezTo>
                <a:cubicBezTo>
                  <a:pt x="2795" y="975"/>
                  <a:pt x="2796" y="980"/>
                  <a:pt x="2796" y="982"/>
                </a:cubicBezTo>
                <a:cubicBezTo>
                  <a:pt x="2796" y="984"/>
                  <a:pt x="2798" y="993"/>
                  <a:pt x="2798" y="993"/>
                </a:cubicBezTo>
                <a:cubicBezTo>
                  <a:pt x="2810" y="990"/>
                  <a:pt x="2810" y="990"/>
                  <a:pt x="2810" y="990"/>
                </a:cubicBezTo>
                <a:cubicBezTo>
                  <a:pt x="2810" y="982"/>
                  <a:pt x="2810" y="982"/>
                  <a:pt x="2810" y="982"/>
                </a:cubicBezTo>
                <a:cubicBezTo>
                  <a:pt x="2810" y="982"/>
                  <a:pt x="2814" y="963"/>
                  <a:pt x="2816" y="962"/>
                </a:cubicBezTo>
                <a:cubicBezTo>
                  <a:pt x="2818" y="962"/>
                  <a:pt x="2819" y="971"/>
                  <a:pt x="2826" y="974"/>
                </a:cubicBezTo>
                <a:cubicBezTo>
                  <a:pt x="2834" y="976"/>
                  <a:pt x="2831" y="980"/>
                  <a:pt x="2831" y="980"/>
                </a:cubicBezTo>
                <a:cubicBezTo>
                  <a:pt x="2843" y="985"/>
                  <a:pt x="2843" y="985"/>
                  <a:pt x="2843" y="985"/>
                </a:cubicBezTo>
                <a:cubicBezTo>
                  <a:pt x="2850" y="988"/>
                  <a:pt x="2850" y="988"/>
                  <a:pt x="2850" y="988"/>
                </a:cubicBezTo>
                <a:cubicBezTo>
                  <a:pt x="2867" y="987"/>
                  <a:pt x="2867" y="987"/>
                  <a:pt x="2867" y="987"/>
                </a:cubicBezTo>
                <a:cubicBezTo>
                  <a:pt x="2867" y="987"/>
                  <a:pt x="2880" y="982"/>
                  <a:pt x="2882" y="978"/>
                </a:cubicBezTo>
                <a:cubicBezTo>
                  <a:pt x="2884" y="975"/>
                  <a:pt x="2887" y="969"/>
                  <a:pt x="2887" y="969"/>
                </a:cubicBezTo>
                <a:cubicBezTo>
                  <a:pt x="2910" y="986"/>
                  <a:pt x="2910" y="986"/>
                  <a:pt x="2910" y="986"/>
                </a:cubicBezTo>
                <a:cubicBezTo>
                  <a:pt x="2910" y="986"/>
                  <a:pt x="2902" y="994"/>
                  <a:pt x="2900" y="995"/>
                </a:cubicBezTo>
                <a:cubicBezTo>
                  <a:pt x="2898" y="996"/>
                  <a:pt x="2894" y="1000"/>
                  <a:pt x="2890" y="1003"/>
                </a:cubicBezTo>
                <a:cubicBezTo>
                  <a:pt x="2887" y="1006"/>
                  <a:pt x="2884" y="1010"/>
                  <a:pt x="2884" y="1012"/>
                </a:cubicBezTo>
                <a:cubicBezTo>
                  <a:pt x="2883" y="1014"/>
                  <a:pt x="2882" y="1022"/>
                  <a:pt x="2882" y="1022"/>
                </a:cubicBezTo>
                <a:cubicBezTo>
                  <a:pt x="2882" y="1022"/>
                  <a:pt x="2894" y="1018"/>
                  <a:pt x="2897" y="1016"/>
                </a:cubicBezTo>
                <a:cubicBezTo>
                  <a:pt x="2900" y="1015"/>
                  <a:pt x="2909" y="1011"/>
                  <a:pt x="2909" y="1011"/>
                </a:cubicBezTo>
                <a:cubicBezTo>
                  <a:pt x="2917" y="1009"/>
                  <a:pt x="2917" y="1009"/>
                  <a:pt x="2917" y="1009"/>
                </a:cubicBezTo>
                <a:cubicBezTo>
                  <a:pt x="2925" y="1012"/>
                  <a:pt x="2925" y="1012"/>
                  <a:pt x="2925" y="1012"/>
                </a:cubicBezTo>
                <a:lnTo>
                  <a:pt x="2920" y="1016"/>
                </a:lnTo>
                <a:close/>
              </a:path>
            </a:pathLst>
          </a:cu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195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Uruguay</a:t>
            </a:r>
            <a:endParaRPr lang="en-GB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3555432" y="1417638"/>
            <a:ext cx="5081136" cy="5438774"/>
          </a:xfrm>
          <a:custGeom>
            <a:avLst/>
            <a:gdLst>
              <a:gd name="T0" fmla="*/ 2824 w 3110"/>
              <a:gd name="T1" fmla="*/ 1486 h 3355"/>
              <a:gd name="T2" fmla="*/ 2582 w 3110"/>
              <a:gd name="T3" fmla="*/ 1243 h 3355"/>
              <a:gd name="T4" fmla="*/ 2072 w 3110"/>
              <a:gd name="T5" fmla="*/ 867 h 3355"/>
              <a:gd name="T6" fmla="*/ 1878 w 3110"/>
              <a:gd name="T7" fmla="*/ 758 h 3355"/>
              <a:gd name="T8" fmla="*/ 1742 w 3110"/>
              <a:gd name="T9" fmla="*/ 550 h 3355"/>
              <a:gd name="T10" fmla="*/ 1571 w 3110"/>
              <a:gd name="T11" fmla="*/ 614 h 3355"/>
              <a:gd name="T12" fmla="*/ 1395 w 3110"/>
              <a:gd name="T13" fmla="*/ 440 h 3355"/>
              <a:gd name="T14" fmla="*/ 1278 w 3110"/>
              <a:gd name="T15" fmla="*/ 278 h 3355"/>
              <a:gd name="T16" fmla="*/ 1115 w 3110"/>
              <a:gd name="T17" fmla="*/ 139 h 3355"/>
              <a:gd name="T18" fmla="*/ 918 w 3110"/>
              <a:gd name="T19" fmla="*/ 0 h 3355"/>
              <a:gd name="T20" fmla="*/ 640 w 3110"/>
              <a:gd name="T21" fmla="*/ 131 h 3355"/>
              <a:gd name="T22" fmla="*/ 331 w 3110"/>
              <a:gd name="T23" fmla="*/ 251 h 3355"/>
              <a:gd name="T24" fmla="*/ 331 w 3110"/>
              <a:gd name="T25" fmla="*/ 702 h 3355"/>
              <a:gd name="T26" fmla="*/ 155 w 3110"/>
              <a:gd name="T27" fmla="*/ 1251 h 3355"/>
              <a:gd name="T28" fmla="*/ 184 w 3110"/>
              <a:gd name="T29" fmla="*/ 1800 h 3355"/>
              <a:gd name="T30" fmla="*/ 72 w 3110"/>
              <a:gd name="T31" fmla="*/ 2102 h 3355"/>
              <a:gd name="T32" fmla="*/ 27 w 3110"/>
              <a:gd name="T33" fmla="*/ 2592 h 3355"/>
              <a:gd name="T34" fmla="*/ 307 w 3110"/>
              <a:gd name="T35" fmla="*/ 2912 h 3355"/>
              <a:gd name="T36" fmla="*/ 832 w 3110"/>
              <a:gd name="T37" fmla="*/ 3062 h 3355"/>
              <a:gd name="T38" fmla="*/ 1240 w 3110"/>
              <a:gd name="T39" fmla="*/ 3291 h 3355"/>
              <a:gd name="T40" fmla="*/ 1520 w 3110"/>
              <a:gd name="T41" fmla="*/ 3246 h 3355"/>
              <a:gd name="T42" fmla="*/ 1974 w 3110"/>
              <a:gd name="T43" fmla="*/ 3323 h 3355"/>
              <a:gd name="T44" fmla="*/ 2443 w 3110"/>
              <a:gd name="T45" fmla="*/ 3139 h 3355"/>
              <a:gd name="T46" fmla="*/ 2763 w 3110"/>
              <a:gd name="T47" fmla="*/ 2936 h 3355"/>
              <a:gd name="T48" fmla="*/ 2904 w 3110"/>
              <a:gd name="T49" fmla="*/ 2368 h 3355"/>
              <a:gd name="T50" fmla="*/ 2846 w 3110"/>
              <a:gd name="T51" fmla="*/ 2064 h 3355"/>
              <a:gd name="T52" fmla="*/ 1075 w 3110"/>
              <a:gd name="T53" fmla="*/ 1835 h 3355"/>
              <a:gd name="T54" fmla="*/ 967 w 3110"/>
              <a:gd name="T55" fmla="*/ 1909 h 3355"/>
              <a:gd name="T56" fmla="*/ 890 w 3110"/>
              <a:gd name="T57" fmla="*/ 1969 h 3355"/>
              <a:gd name="T58" fmla="*/ 783 w 3110"/>
              <a:gd name="T59" fmla="*/ 2017 h 3355"/>
              <a:gd name="T60" fmla="*/ 842 w 3110"/>
              <a:gd name="T61" fmla="*/ 2113 h 3355"/>
              <a:gd name="T62" fmla="*/ 724 w 3110"/>
              <a:gd name="T63" fmla="*/ 2097 h 3355"/>
              <a:gd name="T64" fmla="*/ 660 w 3110"/>
              <a:gd name="T65" fmla="*/ 2056 h 3355"/>
              <a:gd name="T66" fmla="*/ 582 w 3110"/>
              <a:gd name="T67" fmla="*/ 2048 h 3355"/>
              <a:gd name="T68" fmla="*/ 677 w 3110"/>
              <a:gd name="T69" fmla="*/ 2043 h 3355"/>
              <a:gd name="T70" fmla="*/ 769 w 3110"/>
              <a:gd name="T71" fmla="*/ 2055 h 3355"/>
              <a:gd name="T72" fmla="*/ 801 w 3110"/>
              <a:gd name="T73" fmla="*/ 1985 h 3355"/>
              <a:gd name="T74" fmla="*/ 860 w 3110"/>
              <a:gd name="T75" fmla="*/ 1969 h 3355"/>
              <a:gd name="T76" fmla="*/ 922 w 3110"/>
              <a:gd name="T77" fmla="*/ 1953 h 3355"/>
              <a:gd name="T78" fmla="*/ 972 w 3110"/>
              <a:gd name="T79" fmla="*/ 1877 h 3355"/>
              <a:gd name="T80" fmla="*/ 1014 w 3110"/>
              <a:gd name="T81" fmla="*/ 1858 h 3355"/>
              <a:gd name="T82" fmla="*/ 1557 w 3110"/>
              <a:gd name="T83" fmla="*/ 1730 h 3355"/>
              <a:gd name="T84" fmla="*/ 1495 w 3110"/>
              <a:gd name="T85" fmla="*/ 1783 h 3355"/>
              <a:gd name="T86" fmla="*/ 1473 w 3110"/>
              <a:gd name="T87" fmla="*/ 1824 h 3355"/>
              <a:gd name="T88" fmla="*/ 1426 w 3110"/>
              <a:gd name="T89" fmla="*/ 1819 h 3355"/>
              <a:gd name="T90" fmla="*/ 1357 w 3110"/>
              <a:gd name="T91" fmla="*/ 1803 h 3355"/>
              <a:gd name="T92" fmla="*/ 1325 w 3110"/>
              <a:gd name="T93" fmla="*/ 1867 h 3355"/>
              <a:gd name="T94" fmla="*/ 1468 w 3110"/>
              <a:gd name="T95" fmla="*/ 1946 h 3355"/>
              <a:gd name="T96" fmla="*/ 1382 w 3110"/>
              <a:gd name="T97" fmla="*/ 1921 h 3355"/>
              <a:gd name="T98" fmla="*/ 1320 w 3110"/>
              <a:gd name="T99" fmla="*/ 1964 h 3355"/>
              <a:gd name="T100" fmla="*/ 1253 w 3110"/>
              <a:gd name="T101" fmla="*/ 1876 h 3355"/>
              <a:gd name="T102" fmla="*/ 1203 w 3110"/>
              <a:gd name="T103" fmla="*/ 1764 h 3355"/>
              <a:gd name="T104" fmla="*/ 1266 w 3110"/>
              <a:gd name="T105" fmla="*/ 1683 h 3355"/>
              <a:gd name="T106" fmla="*/ 1238 w 3110"/>
              <a:gd name="T107" fmla="*/ 1798 h 3355"/>
              <a:gd name="T108" fmla="*/ 1288 w 3110"/>
              <a:gd name="T109" fmla="*/ 1798 h 3355"/>
              <a:gd name="T110" fmla="*/ 1349 w 3110"/>
              <a:gd name="T111" fmla="*/ 1765 h 3355"/>
              <a:gd name="T112" fmla="*/ 1398 w 3110"/>
              <a:gd name="T113" fmla="*/ 1744 h 3355"/>
              <a:gd name="T114" fmla="*/ 1446 w 3110"/>
              <a:gd name="T115" fmla="*/ 1699 h 3355"/>
              <a:gd name="T116" fmla="*/ 1480 w 3110"/>
              <a:gd name="T117" fmla="*/ 1673 h 3355"/>
              <a:gd name="T118" fmla="*/ 1560 w 3110"/>
              <a:gd name="T119" fmla="*/ 1705 h 3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110" h="3355">
                <a:moveTo>
                  <a:pt x="3067" y="1726"/>
                </a:moveTo>
                <a:cubicBezTo>
                  <a:pt x="2987" y="1694"/>
                  <a:pt x="2987" y="1694"/>
                  <a:pt x="2987" y="1694"/>
                </a:cubicBezTo>
                <a:cubicBezTo>
                  <a:pt x="2950" y="1643"/>
                  <a:pt x="2950" y="1643"/>
                  <a:pt x="2950" y="1643"/>
                </a:cubicBezTo>
                <a:cubicBezTo>
                  <a:pt x="2928" y="1622"/>
                  <a:pt x="2928" y="1622"/>
                  <a:pt x="2928" y="1622"/>
                </a:cubicBezTo>
                <a:cubicBezTo>
                  <a:pt x="2902" y="1622"/>
                  <a:pt x="2902" y="1622"/>
                  <a:pt x="2902" y="1622"/>
                </a:cubicBezTo>
                <a:cubicBezTo>
                  <a:pt x="2878" y="1603"/>
                  <a:pt x="2878" y="1603"/>
                  <a:pt x="2878" y="1603"/>
                </a:cubicBezTo>
                <a:cubicBezTo>
                  <a:pt x="2854" y="1568"/>
                  <a:pt x="2854" y="1568"/>
                  <a:pt x="2854" y="1568"/>
                </a:cubicBezTo>
                <a:cubicBezTo>
                  <a:pt x="2840" y="1568"/>
                  <a:pt x="2840" y="1568"/>
                  <a:pt x="2840" y="1568"/>
                </a:cubicBezTo>
                <a:cubicBezTo>
                  <a:pt x="2840" y="1539"/>
                  <a:pt x="2840" y="1539"/>
                  <a:pt x="2840" y="1539"/>
                </a:cubicBezTo>
                <a:cubicBezTo>
                  <a:pt x="2832" y="1520"/>
                  <a:pt x="2832" y="1520"/>
                  <a:pt x="2832" y="1520"/>
                </a:cubicBezTo>
                <a:cubicBezTo>
                  <a:pt x="2824" y="1486"/>
                  <a:pt x="2824" y="1486"/>
                  <a:pt x="2824" y="1486"/>
                </a:cubicBezTo>
                <a:cubicBezTo>
                  <a:pt x="2816" y="1451"/>
                  <a:pt x="2816" y="1451"/>
                  <a:pt x="2816" y="1451"/>
                </a:cubicBezTo>
                <a:cubicBezTo>
                  <a:pt x="2803" y="1422"/>
                  <a:pt x="2803" y="1422"/>
                  <a:pt x="2803" y="1422"/>
                </a:cubicBezTo>
                <a:cubicBezTo>
                  <a:pt x="2787" y="1406"/>
                  <a:pt x="2787" y="1406"/>
                  <a:pt x="2787" y="1406"/>
                </a:cubicBezTo>
                <a:cubicBezTo>
                  <a:pt x="2782" y="1379"/>
                  <a:pt x="2782" y="1379"/>
                  <a:pt x="2782" y="1379"/>
                </a:cubicBezTo>
                <a:cubicBezTo>
                  <a:pt x="2782" y="1363"/>
                  <a:pt x="2782" y="1363"/>
                  <a:pt x="2782" y="1363"/>
                </a:cubicBezTo>
                <a:cubicBezTo>
                  <a:pt x="2720" y="1323"/>
                  <a:pt x="2720" y="1323"/>
                  <a:pt x="2720" y="1323"/>
                </a:cubicBezTo>
                <a:cubicBezTo>
                  <a:pt x="2715" y="1307"/>
                  <a:pt x="2715" y="1307"/>
                  <a:pt x="2715" y="1307"/>
                </a:cubicBezTo>
                <a:cubicBezTo>
                  <a:pt x="2683" y="1283"/>
                  <a:pt x="2683" y="1283"/>
                  <a:pt x="2683" y="1283"/>
                </a:cubicBezTo>
                <a:cubicBezTo>
                  <a:pt x="2651" y="1251"/>
                  <a:pt x="2651" y="1251"/>
                  <a:pt x="2651" y="1251"/>
                </a:cubicBezTo>
                <a:cubicBezTo>
                  <a:pt x="2616" y="1230"/>
                  <a:pt x="2616" y="1230"/>
                  <a:pt x="2616" y="1230"/>
                </a:cubicBezTo>
                <a:cubicBezTo>
                  <a:pt x="2582" y="1243"/>
                  <a:pt x="2582" y="1243"/>
                  <a:pt x="2582" y="1243"/>
                </a:cubicBezTo>
                <a:cubicBezTo>
                  <a:pt x="2352" y="1056"/>
                  <a:pt x="2352" y="1056"/>
                  <a:pt x="2352" y="1056"/>
                </a:cubicBezTo>
                <a:cubicBezTo>
                  <a:pt x="2358" y="1032"/>
                  <a:pt x="2358" y="1032"/>
                  <a:pt x="2358" y="1032"/>
                </a:cubicBezTo>
                <a:cubicBezTo>
                  <a:pt x="2344" y="979"/>
                  <a:pt x="2344" y="979"/>
                  <a:pt x="2344" y="979"/>
                </a:cubicBezTo>
                <a:cubicBezTo>
                  <a:pt x="2318" y="950"/>
                  <a:pt x="2318" y="950"/>
                  <a:pt x="2318" y="950"/>
                </a:cubicBezTo>
                <a:cubicBezTo>
                  <a:pt x="2296" y="934"/>
                  <a:pt x="2296" y="934"/>
                  <a:pt x="2296" y="934"/>
                </a:cubicBezTo>
                <a:cubicBezTo>
                  <a:pt x="2286" y="915"/>
                  <a:pt x="2286" y="915"/>
                  <a:pt x="2286" y="915"/>
                </a:cubicBezTo>
                <a:cubicBezTo>
                  <a:pt x="2230" y="928"/>
                  <a:pt x="2230" y="928"/>
                  <a:pt x="2230" y="928"/>
                </a:cubicBezTo>
                <a:cubicBezTo>
                  <a:pt x="2187" y="915"/>
                  <a:pt x="2187" y="915"/>
                  <a:pt x="2187" y="915"/>
                </a:cubicBezTo>
                <a:cubicBezTo>
                  <a:pt x="2139" y="915"/>
                  <a:pt x="2139" y="915"/>
                  <a:pt x="2139" y="915"/>
                </a:cubicBezTo>
                <a:cubicBezTo>
                  <a:pt x="2104" y="867"/>
                  <a:pt x="2104" y="867"/>
                  <a:pt x="2104" y="867"/>
                </a:cubicBezTo>
                <a:cubicBezTo>
                  <a:pt x="2072" y="867"/>
                  <a:pt x="2072" y="867"/>
                  <a:pt x="2072" y="867"/>
                </a:cubicBezTo>
                <a:cubicBezTo>
                  <a:pt x="2064" y="851"/>
                  <a:pt x="2064" y="851"/>
                  <a:pt x="2064" y="851"/>
                </a:cubicBezTo>
                <a:cubicBezTo>
                  <a:pt x="2064" y="830"/>
                  <a:pt x="2064" y="830"/>
                  <a:pt x="2064" y="830"/>
                </a:cubicBezTo>
                <a:cubicBezTo>
                  <a:pt x="2035" y="795"/>
                  <a:pt x="2035" y="795"/>
                  <a:pt x="2035" y="795"/>
                </a:cubicBezTo>
                <a:cubicBezTo>
                  <a:pt x="2016" y="795"/>
                  <a:pt x="2016" y="795"/>
                  <a:pt x="2016" y="795"/>
                </a:cubicBezTo>
                <a:cubicBezTo>
                  <a:pt x="2008" y="835"/>
                  <a:pt x="2008" y="835"/>
                  <a:pt x="2008" y="835"/>
                </a:cubicBezTo>
                <a:cubicBezTo>
                  <a:pt x="1976" y="830"/>
                  <a:pt x="1976" y="830"/>
                  <a:pt x="1976" y="830"/>
                </a:cubicBezTo>
                <a:cubicBezTo>
                  <a:pt x="1942" y="795"/>
                  <a:pt x="1942" y="795"/>
                  <a:pt x="1942" y="795"/>
                </a:cubicBezTo>
                <a:cubicBezTo>
                  <a:pt x="1920" y="795"/>
                  <a:pt x="1920" y="795"/>
                  <a:pt x="1920" y="795"/>
                </a:cubicBezTo>
                <a:cubicBezTo>
                  <a:pt x="1899" y="795"/>
                  <a:pt x="1899" y="795"/>
                  <a:pt x="1899" y="795"/>
                </a:cubicBezTo>
                <a:cubicBezTo>
                  <a:pt x="1894" y="758"/>
                  <a:pt x="1894" y="758"/>
                  <a:pt x="1894" y="758"/>
                </a:cubicBezTo>
                <a:cubicBezTo>
                  <a:pt x="1878" y="758"/>
                  <a:pt x="1878" y="758"/>
                  <a:pt x="1878" y="758"/>
                </a:cubicBezTo>
                <a:cubicBezTo>
                  <a:pt x="1886" y="726"/>
                  <a:pt x="1886" y="726"/>
                  <a:pt x="1886" y="726"/>
                </a:cubicBezTo>
                <a:cubicBezTo>
                  <a:pt x="1862" y="691"/>
                  <a:pt x="1862" y="691"/>
                  <a:pt x="1862" y="691"/>
                </a:cubicBezTo>
                <a:cubicBezTo>
                  <a:pt x="1840" y="691"/>
                  <a:pt x="1840" y="691"/>
                  <a:pt x="1840" y="691"/>
                </a:cubicBezTo>
                <a:cubicBezTo>
                  <a:pt x="1840" y="670"/>
                  <a:pt x="1840" y="670"/>
                  <a:pt x="1840" y="670"/>
                </a:cubicBezTo>
                <a:cubicBezTo>
                  <a:pt x="1830" y="648"/>
                  <a:pt x="1830" y="648"/>
                  <a:pt x="1830" y="648"/>
                </a:cubicBezTo>
                <a:cubicBezTo>
                  <a:pt x="1824" y="630"/>
                  <a:pt x="1824" y="630"/>
                  <a:pt x="1824" y="630"/>
                </a:cubicBezTo>
                <a:cubicBezTo>
                  <a:pt x="1808" y="630"/>
                  <a:pt x="1808" y="630"/>
                  <a:pt x="1808" y="630"/>
                </a:cubicBezTo>
                <a:cubicBezTo>
                  <a:pt x="1792" y="611"/>
                  <a:pt x="1792" y="611"/>
                  <a:pt x="1792" y="611"/>
                </a:cubicBezTo>
                <a:cubicBezTo>
                  <a:pt x="1768" y="582"/>
                  <a:pt x="1768" y="582"/>
                  <a:pt x="1768" y="582"/>
                </a:cubicBezTo>
                <a:cubicBezTo>
                  <a:pt x="1742" y="566"/>
                  <a:pt x="1742" y="566"/>
                  <a:pt x="1742" y="566"/>
                </a:cubicBezTo>
                <a:cubicBezTo>
                  <a:pt x="1742" y="550"/>
                  <a:pt x="1742" y="550"/>
                  <a:pt x="1742" y="550"/>
                </a:cubicBezTo>
                <a:cubicBezTo>
                  <a:pt x="1728" y="550"/>
                  <a:pt x="1728" y="550"/>
                  <a:pt x="1728" y="550"/>
                </a:cubicBezTo>
                <a:cubicBezTo>
                  <a:pt x="1710" y="510"/>
                  <a:pt x="1710" y="510"/>
                  <a:pt x="1710" y="510"/>
                </a:cubicBezTo>
                <a:cubicBezTo>
                  <a:pt x="1695" y="499"/>
                  <a:pt x="1695" y="499"/>
                  <a:pt x="1695" y="499"/>
                </a:cubicBezTo>
                <a:cubicBezTo>
                  <a:pt x="1670" y="499"/>
                  <a:pt x="1670" y="499"/>
                  <a:pt x="1670" y="499"/>
                </a:cubicBezTo>
                <a:cubicBezTo>
                  <a:pt x="1656" y="515"/>
                  <a:pt x="1656" y="515"/>
                  <a:pt x="1656" y="515"/>
                </a:cubicBezTo>
                <a:cubicBezTo>
                  <a:pt x="1656" y="550"/>
                  <a:pt x="1656" y="550"/>
                  <a:pt x="1656" y="550"/>
                </a:cubicBezTo>
                <a:cubicBezTo>
                  <a:pt x="1632" y="568"/>
                  <a:pt x="1632" y="568"/>
                  <a:pt x="1632" y="568"/>
                </a:cubicBezTo>
                <a:cubicBezTo>
                  <a:pt x="1616" y="566"/>
                  <a:pt x="1616" y="566"/>
                  <a:pt x="1616" y="566"/>
                </a:cubicBezTo>
                <a:cubicBezTo>
                  <a:pt x="1603" y="592"/>
                  <a:pt x="1603" y="592"/>
                  <a:pt x="1603" y="592"/>
                </a:cubicBezTo>
                <a:cubicBezTo>
                  <a:pt x="1587" y="603"/>
                  <a:pt x="1587" y="603"/>
                  <a:pt x="1587" y="603"/>
                </a:cubicBezTo>
                <a:cubicBezTo>
                  <a:pt x="1571" y="614"/>
                  <a:pt x="1571" y="614"/>
                  <a:pt x="1571" y="614"/>
                </a:cubicBezTo>
                <a:cubicBezTo>
                  <a:pt x="1555" y="624"/>
                  <a:pt x="1555" y="624"/>
                  <a:pt x="1555" y="624"/>
                </a:cubicBezTo>
                <a:cubicBezTo>
                  <a:pt x="1528" y="606"/>
                  <a:pt x="1528" y="606"/>
                  <a:pt x="1528" y="606"/>
                </a:cubicBezTo>
                <a:cubicBezTo>
                  <a:pt x="1496" y="566"/>
                  <a:pt x="1496" y="566"/>
                  <a:pt x="1496" y="566"/>
                </a:cubicBezTo>
                <a:cubicBezTo>
                  <a:pt x="1486" y="558"/>
                  <a:pt x="1486" y="558"/>
                  <a:pt x="1486" y="558"/>
                </a:cubicBezTo>
                <a:cubicBezTo>
                  <a:pt x="1470" y="547"/>
                  <a:pt x="1470" y="547"/>
                  <a:pt x="1470" y="547"/>
                </a:cubicBezTo>
                <a:cubicBezTo>
                  <a:pt x="1451" y="499"/>
                  <a:pt x="1451" y="499"/>
                  <a:pt x="1451" y="499"/>
                </a:cubicBezTo>
                <a:cubicBezTo>
                  <a:pt x="1435" y="459"/>
                  <a:pt x="1435" y="459"/>
                  <a:pt x="1435" y="459"/>
                </a:cubicBezTo>
                <a:cubicBezTo>
                  <a:pt x="1416" y="459"/>
                  <a:pt x="1416" y="459"/>
                  <a:pt x="1416" y="459"/>
                </a:cubicBezTo>
                <a:cubicBezTo>
                  <a:pt x="1416" y="440"/>
                  <a:pt x="1416" y="440"/>
                  <a:pt x="1416" y="440"/>
                </a:cubicBezTo>
                <a:cubicBezTo>
                  <a:pt x="1406" y="440"/>
                  <a:pt x="1406" y="440"/>
                  <a:pt x="1406" y="440"/>
                </a:cubicBezTo>
                <a:cubicBezTo>
                  <a:pt x="1395" y="440"/>
                  <a:pt x="1395" y="440"/>
                  <a:pt x="1395" y="440"/>
                </a:cubicBezTo>
                <a:cubicBezTo>
                  <a:pt x="1382" y="440"/>
                  <a:pt x="1382" y="440"/>
                  <a:pt x="1382" y="440"/>
                </a:cubicBezTo>
                <a:cubicBezTo>
                  <a:pt x="1371" y="416"/>
                  <a:pt x="1371" y="416"/>
                  <a:pt x="1371" y="416"/>
                </a:cubicBezTo>
                <a:cubicBezTo>
                  <a:pt x="1363" y="406"/>
                  <a:pt x="1363" y="406"/>
                  <a:pt x="1363" y="406"/>
                </a:cubicBezTo>
                <a:cubicBezTo>
                  <a:pt x="1360" y="390"/>
                  <a:pt x="1360" y="390"/>
                  <a:pt x="1360" y="390"/>
                </a:cubicBezTo>
                <a:cubicBezTo>
                  <a:pt x="1360" y="371"/>
                  <a:pt x="1360" y="371"/>
                  <a:pt x="1360" y="371"/>
                </a:cubicBezTo>
                <a:cubicBezTo>
                  <a:pt x="1355" y="350"/>
                  <a:pt x="1355" y="350"/>
                  <a:pt x="1355" y="350"/>
                </a:cubicBezTo>
                <a:cubicBezTo>
                  <a:pt x="1342" y="350"/>
                  <a:pt x="1342" y="350"/>
                  <a:pt x="1342" y="350"/>
                </a:cubicBezTo>
                <a:cubicBezTo>
                  <a:pt x="1299" y="320"/>
                  <a:pt x="1299" y="320"/>
                  <a:pt x="1299" y="320"/>
                </a:cubicBezTo>
                <a:cubicBezTo>
                  <a:pt x="1299" y="307"/>
                  <a:pt x="1299" y="307"/>
                  <a:pt x="1299" y="307"/>
                </a:cubicBezTo>
                <a:cubicBezTo>
                  <a:pt x="1294" y="288"/>
                  <a:pt x="1294" y="288"/>
                  <a:pt x="1294" y="288"/>
                </a:cubicBezTo>
                <a:cubicBezTo>
                  <a:pt x="1278" y="278"/>
                  <a:pt x="1278" y="278"/>
                  <a:pt x="1278" y="278"/>
                </a:cubicBezTo>
                <a:cubicBezTo>
                  <a:pt x="1256" y="278"/>
                  <a:pt x="1256" y="278"/>
                  <a:pt x="1256" y="278"/>
                </a:cubicBezTo>
                <a:cubicBezTo>
                  <a:pt x="1232" y="254"/>
                  <a:pt x="1232" y="254"/>
                  <a:pt x="1232" y="254"/>
                </a:cubicBezTo>
                <a:cubicBezTo>
                  <a:pt x="1206" y="254"/>
                  <a:pt x="1206" y="254"/>
                  <a:pt x="1206" y="254"/>
                </a:cubicBezTo>
                <a:cubicBezTo>
                  <a:pt x="1195" y="219"/>
                  <a:pt x="1195" y="219"/>
                  <a:pt x="1195" y="219"/>
                </a:cubicBezTo>
                <a:cubicBezTo>
                  <a:pt x="1174" y="219"/>
                  <a:pt x="1174" y="219"/>
                  <a:pt x="1174" y="219"/>
                </a:cubicBezTo>
                <a:cubicBezTo>
                  <a:pt x="1166" y="195"/>
                  <a:pt x="1166" y="195"/>
                  <a:pt x="1166" y="195"/>
                </a:cubicBezTo>
                <a:cubicBezTo>
                  <a:pt x="1150" y="195"/>
                  <a:pt x="1150" y="195"/>
                  <a:pt x="1150" y="195"/>
                </a:cubicBezTo>
                <a:cubicBezTo>
                  <a:pt x="1136" y="174"/>
                  <a:pt x="1136" y="174"/>
                  <a:pt x="1136" y="174"/>
                </a:cubicBezTo>
                <a:cubicBezTo>
                  <a:pt x="1134" y="152"/>
                  <a:pt x="1134" y="152"/>
                  <a:pt x="1134" y="152"/>
                </a:cubicBezTo>
                <a:cubicBezTo>
                  <a:pt x="1126" y="139"/>
                  <a:pt x="1126" y="139"/>
                  <a:pt x="1126" y="139"/>
                </a:cubicBezTo>
                <a:cubicBezTo>
                  <a:pt x="1115" y="139"/>
                  <a:pt x="1115" y="139"/>
                  <a:pt x="1115" y="139"/>
                </a:cubicBezTo>
                <a:cubicBezTo>
                  <a:pt x="1086" y="139"/>
                  <a:pt x="1086" y="139"/>
                  <a:pt x="1086" y="139"/>
                </a:cubicBezTo>
                <a:cubicBezTo>
                  <a:pt x="1086" y="110"/>
                  <a:pt x="1086" y="110"/>
                  <a:pt x="1086" y="110"/>
                </a:cubicBezTo>
                <a:cubicBezTo>
                  <a:pt x="1070" y="94"/>
                  <a:pt x="1070" y="94"/>
                  <a:pt x="1070" y="94"/>
                </a:cubicBezTo>
                <a:cubicBezTo>
                  <a:pt x="1043" y="67"/>
                  <a:pt x="1043" y="67"/>
                  <a:pt x="1043" y="67"/>
                </a:cubicBezTo>
                <a:cubicBezTo>
                  <a:pt x="1022" y="67"/>
                  <a:pt x="1022" y="67"/>
                  <a:pt x="1022" y="67"/>
                </a:cubicBezTo>
                <a:cubicBezTo>
                  <a:pt x="995" y="46"/>
                  <a:pt x="995" y="46"/>
                  <a:pt x="995" y="46"/>
                </a:cubicBezTo>
                <a:cubicBezTo>
                  <a:pt x="987" y="46"/>
                  <a:pt x="987" y="46"/>
                  <a:pt x="987" y="46"/>
                </a:cubicBezTo>
                <a:cubicBezTo>
                  <a:pt x="984" y="14"/>
                  <a:pt x="984" y="14"/>
                  <a:pt x="984" y="14"/>
                </a:cubicBezTo>
                <a:cubicBezTo>
                  <a:pt x="950" y="0"/>
                  <a:pt x="950" y="0"/>
                  <a:pt x="950" y="0"/>
                </a:cubicBezTo>
                <a:cubicBezTo>
                  <a:pt x="928" y="0"/>
                  <a:pt x="928" y="0"/>
                  <a:pt x="928" y="0"/>
                </a:cubicBezTo>
                <a:cubicBezTo>
                  <a:pt x="918" y="0"/>
                  <a:pt x="918" y="0"/>
                  <a:pt x="918" y="0"/>
                </a:cubicBezTo>
                <a:cubicBezTo>
                  <a:pt x="886" y="0"/>
                  <a:pt x="886" y="0"/>
                  <a:pt x="886" y="0"/>
                </a:cubicBezTo>
                <a:cubicBezTo>
                  <a:pt x="840" y="0"/>
                  <a:pt x="840" y="0"/>
                  <a:pt x="840" y="0"/>
                </a:cubicBezTo>
                <a:cubicBezTo>
                  <a:pt x="808" y="0"/>
                  <a:pt x="808" y="0"/>
                  <a:pt x="808" y="0"/>
                </a:cubicBezTo>
                <a:cubicBezTo>
                  <a:pt x="790" y="0"/>
                  <a:pt x="790" y="0"/>
                  <a:pt x="790" y="0"/>
                </a:cubicBezTo>
                <a:cubicBezTo>
                  <a:pt x="766" y="51"/>
                  <a:pt x="766" y="51"/>
                  <a:pt x="766" y="51"/>
                </a:cubicBezTo>
                <a:cubicBezTo>
                  <a:pt x="779" y="107"/>
                  <a:pt x="779" y="107"/>
                  <a:pt x="779" y="107"/>
                </a:cubicBezTo>
                <a:cubicBezTo>
                  <a:pt x="779" y="107"/>
                  <a:pt x="771" y="118"/>
                  <a:pt x="755" y="118"/>
                </a:cubicBezTo>
                <a:cubicBezTo>
                  <a:pt x="739" y="118"/>
                  <a:pt x="718" y="120"/>
                  <a:pt x="718" y="120"/>
                </a:cubicBezTo>
                <a:cubicBezTo>
                  <a:pt x="694" y="118"/>
                  <a:pt x="694" y="118"/>
                  <a:pt x="694" y="118"/>
                </a:cubicBezTo>
                <a:cubicBezTo>
                  <a:pt x="680" y="120"/>
                  <a:pt x="680" y="120"/>
                  <a:pt x="680" y="120"/>
                </a:cubicBezTo>
                <a:cubicBezTo>
                  <a:pt x="640" y="131"/>
                  <a:pt x="640" y="131"/>
                  <a:pt x="640" y="131"/>
                </a:cubicBezTo>
                <a:cubicBezTo>
                  <a:pt x="619" y="139"/>
                  <a:pt x="619" y="139"/>
                  <a:pt x="619" y="139"/>
                </a:cubicBezTo>
                <a:cubicBezTo>
                  <a:pt x="587" y="115"/>
                  <a:pt x="587" y="115"/>
                  <a:pt x="587" y="115"/>
                </a:cubicBezTo>
                <a:cubicBezTo>
                  <a:pt x="574" y="115"/>
                  <a:pt x="574" y="115"/>
                  <a:pt x="574" y="115"/>
                </a:cubicBezTo>
                <a:cubicBezTo>
                  <a:pt x="542" y="110"/>
                  <a:pt x="542" y="110"/>
                  <a:pt x="542" y="110"/>
                </a:cubicBezTo>
                <a:cubicBezTo>
                  <a:pt x="531" y="83"/>
                  <a:pt x="531" y="83"/>
                  <a:pt x="531" y="83"/>
                </a:cubicBezTo>
                <a:cubicBezTo>
                  <a:pt x="488" y="48"/>
                  <a:pt x="488" y="48"/>
                  <a:pt x="488" y="48"/>
                </a:cubicBezTo>
                <a:cubicBezTo>
                  <a:pt x="502" y="112"/>
                  <a:pt x="502" y="112"/>
                  <a:pt x="502" y="112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48" y="171"/>
                  <a:pt x="448" y="171"/>
                  <a:pt x="448" y="171"/>
                </a:cubicBezTo>
                <a:cubicBezTo>
                  <a:pt x="360" y="227"/>
                  <a:pt x="360" y="227"/>
                  <a:pt x="360" y="227"/>
                </a:cubicBezTo>
                <a:cubicBezTo>
                  <a:pt x="331" y="251"/>
                  <a:pt x="331" y="251"/>
                  <a:pt x="331" y="251"/>
                </a:cubicBezTo>
                <a:cubicBezTo>
                  <a:pt x="331" y="296"/>
                  <a:pt x="331" y="296"/>
                  <a:pt x="331" y="296"/>
                </a:cubicBezTo>
                <a:cubicBezTo>
                  <a:pt x="363" y="326"/>
                  <a:pt x="363" y="326"/>
                  <a:pt x="363" y="326"/>
                </a:cubicBezTo>
                <a:cubicBezTo>
                  <a:pt x="363" y="326"/>
                  <a:pt x="379" y="374"/>
                  <a:pt x="379" y="382"/>
                </a:cubicBezTo>
                <a:cubicBezTo>
                  <a:pt x="379" y="390"/>
                  <a:pt x="384" y="424"/>
                  <a:pt x="384" y="432"/>
                </a:cubicBezTo>
                <a:cubicBezTo>
                  <a:pt x="384" y="440"/>
                  <a:pt x="390" y="526"/>
                  <a:pt x="390" y="526"/>
                </a:cubicBezTo>
                <a:cubicBezTo>
                  <a:pt x="350" y="552"/>
                  <a:pt x="350" y="552"/>
                  <a:pt x="350" y="552"/>
                </a:cubicBezTo>
                <a:cubicBezTo>
                  <a:pt x="331" y="571"/>
                  <a:pt x="331" y="571"/>
                  <a:pt x="331" y="571"/>
                </a:cubicBezTo>
                <a:cubicBezTo>
                  <a:pt x="350" y="611"/>
                  <a:pt x="350" y="611"/>
                  <a:pt x="350" y="611"/>
                </a:cubicBezTo>
                <a:cubicBezTo>
                  <a:pt x="344" y="648"/>
                  <a:pt x="344" y="648"/>
                  <a:pt x="344" y="648"/>
                </a:cubicBezTo>
                <a:cubicBezTo>
                  <a:pt x="331" y="678"/>
                  <a:pt x="331" y="678"/>
                  <a:pt x="331" y="678"/>
                </a:cubicBezTo>
                <a:cubicBezTo>
                  <a:pt x="331" y="702"/>
                  <a:pt x="331" y="702"/>
                  <a:pt x="331" y="702"/>
                </a:cubicBezTo>
                <a:cubicBezTo>
                  <a:pt x="296" y="787"/>
                  <a:pt x="296" y="787"/>
                  <a:pt x="296" y="787"/>
                </a:cubicBezTo>
                <a:cubicBezTo>
                  <a:pt x="275" y="822"/>
                  <a:pt x="275" y="822"/>
                  <a:pt x="275" y="822"/>
                </a:cubicBezTo>
                <a:cubicBezTo>
                  <a:pt x="275" y="864"/>
                  <a:pt x="275" y="864"/>
                  <a:pt x="275" y="864"/>
                </a:cubicBezTo>
                <a:cubicBezTo>
                  <a:pt x="275" y="864"/>
                  <a:pt x="262" y="883"/>
                  <a:pt x="256" y="891"/>
                </a:cubicBezTo>
                <a:cubicBezTo>
                  <a:pt x="251" y="899"/>
                  <a:pt x="235" y="918"/>
                  <a:pt x="235" y="918"/>
                </a:cubicBezTo>
                <a:cubicBezTo>
                  <a:pt x="235" y="947"/>
                  <a:pt x="235" y="947"/>
                  <a:pt x="235" y="947"/>
                </a:cubicBezTo>
                <a:cubicBezTo>
                  <a:pt x="272" y="1003"/>
                  <a:pt x="272" y="1003"/>
                  <a:pt x="272" y="1003"/>
                </a:cubicBezTo>
                <a:cubicBezTo>
                  <a:pt x="264" y="1048"/>
                  <a:pt x="264" y="1048"/>
                  <a:pt x="264" y="1048"/>
                </a:cubicBezTo>
                <a:cubicBezTo>
                  <a:pt x="198" y="1174"/>
                  <a:pt x="198" y="1174"/>
                  <a:pt x="198" y="1174"/>
                </a:cubicBezTo>
                <a:cubicBezTo>
                  <a:pt x="155" y="1198"/>
                  <a:pt x="155" y="1198"/>
                  <a:pt x="155" y="1198"/>
                </a:cubicBezTo>
                <a:cubicBezTo>
                  <a:pt x="155" y="1251"/>
                  <a:pt x="155" y="1251"/>
                  <a:pt x="155" y="1251"/>
                </a:cubicBezTo>
                <a:cubicBezTo>
                  <a:pt x="184" y="1299"/>
                  <a:pt x="184" y="1299"/>
                  <a:pt x="184" y="1299"/>
                </a:cubicBezTo>
                <a:cubicBezTo>
                  <a:pt x="168" y="1350"/>
                  <a:pt x="168" y="1350"/>
                  <a:pt x="168" y="1350"/>
                </a:cubicBezTo>
                <a:cubicBezTo>
                  <a:pt x="155" y="1408"/>
                  <a:pt x="155" y="1408"/>
                  <a:pt x="155" y="1408"/>
                </a:cubicBezTo>
                <a:cubicBezTo>
                  <a:pt x="200" y="1462"/>
                  <a:pt x="200" y="1462"/>
                  <a:pt x="200" y="1462"/>
                </a:cubicBezTo>
                <a:cubicBezTo>
                  <a:pt x="208" y="1507"/>
                  <a:pt x="208" y="1507"/>
                  <a:pt x="208" y="1507"/>
                </a:cubicBezTo>
                <a:cubicBezTo>
                  <a:pt x="176" y="1531"/>
                  <a:pt x="176" y="1531"/>
                  <a:pt x="176" y="1531"/>
                </a:cubicBezTo>
                <a:cubicBezTo>
                  <a:pt x="179" y="1555"/>
                  <a:pt x="179" y="1555"/>
                  <a:pt x="179" y="1555"/>
                </a:cubicBezTo>
                <a:cubicBezTo>
                  <a:pt x="155" y="1676"/>
                  <a:pt x="155" y="1676"/>
                  <a:pt x="155" y="1676"/>
                </a:cubicBezTo>
                <a:cubicBezTo>
                  <a:pt x="174" y="1734"/>
                  <a:pt x="174" y="1734"/>
                  <a:pt x="174" y="1734"/>
                </a:cubicBezTo>
                <a:cubicBezTo>
                  <a:pt x="176" y="1758"/>
                  <a:pt x="176" y="1758"/>
                  <a:pt x="176" y="1758"/>
                </a:cubicBezTo>
                <a:cubicBezTo>
                  <a:pt x="184" y="1800"/>
                  <a:pt x="184" y="1800"/>
                  <a:pt x="184" y="1800"/>
                </a:cubicBezTo>
                <a:cubicBezTo>
                  <a:pt x="198" y="1846"/>
                  <a:pt x="198" y="1846"/>
                  <a:pt x="198" y="1846"/>
                </a:cubicBezTo>
                <a:cubicBezTo>
                  <a:pt x="224" y="1923"/>
                  <a:pt x="224" y="1923"/>
                  <a:pt x="224" y="1923"/>
                </a:cubicBezTo>
                <a:cubicBezTo>
                  <a:pt x="240" y="1944"/>
                  <a:pt x="240" y="1944"/>
                  <a:pt x="240" y="1944"/>
                </a:cubicBezTo>
                <a:cubicBezTo>
                  <a:pt x="238" y="1984"/>
                  <a:pt x="238" y="1984"/>
                  <a:pt x="238" y="1984"/>
                </a:cubicBezTo>
                <a:cubicBezTo>
                  <a:pt x="214" y="2019"/>
                  <a:pt x="214" y="2019"/>
                  <a:pt x="214" y="2019"/>
                </a:cubicBezTo>
                <a:cubicBezTo>
                  <a:pt x="182" y="2048"/>
                  <a:pt x="182" y="2048"/>
                  <a:pt x="182" y="2048"/>
                </a:cubicBezTo>
                <a:cubicBezTo>
                  <a:pt x="155" y="2059"/>
                  <a:pt x="155" y="2059"/>
                  <a:pt x="155" y="2059"/>
                </a:cubicBezTo>
                <a:cubicBezTo>
                  <a:pt x="136" y="2070"/>
                  <a:pt x="136" y="2070"/>
                  <a:pt x="136" y="2070"/>
                </a:cubicBezTo>
                <a:cubicBezTo>
                  <a:pt x="110" y="2067"/>
                  <a:pt x="110" y="2067"/>
                  <a:pt x="110" y="2067"/>
                </a:cubicBezTo>
                <a:cubicBezTo>
                  <a:pt x="72" y="2051"/>
                  <a:pt x="72" y="2051"/>
                  <a:pt x="72" y="2051"/>
                </a:cubicBezTo>
                <a:cubicBezTo>
                  <a:pt x="72" y="2102"/>
                  <a:pt x="72" y="2102"/>
                  <a:pt x="72" y="2102"/>
                </a:cubicBezTo>
                <a:cubicBezTo>
                  <a:pt x="59" y="2155"/>
                  <a:pt x="59" y="2155"/>
                  <a:pt x="59" y="2155"/>
                </a:cubicBezTo>
                <a:cubicBezTo>
                  <a:pt x="59" y="2200"/>
                  <a:pt x="59" y="2200"/>
                  <a:pt x="59" y="2200"/>
                </a:cubicBezTo>
                <a:cubicBezTo>
                  <a:pt x="38" y="2224"/>
                  <a:pt x="38" y="2224"/>
                  <a:pt x="38" y="2224"/>
                </a:cubicBezTo>
                <a:cubicBezTo>
                  <a:pt x="38" y="2243"/>
                  <a:pt x="38" y="2243"/>
                  <a:pt x="38" y="2243"/>
                </a:cubicBezTo>
                <a:cubicBezTo>
                  <a:pt x="24" y="2304"/>
                  <a:pt x="24" y="2304"/>
                  <a:pt x="24" y="2304"/>
                </a:cubicBezTo>
                <a:cubicBezTo>
                  <a:pt x="24" y="2331"/>
                  <a:pt x="24" y="2331"/>
                  <a:pt x="24" y="2331"/>
                </a:cubicBezTo>
                <a:cubicBezTo>
                  <a:pt x="24" y="2331"/>
                  <a:pt x="30" y="2376"/>
                  <a:pt x="24" y="2384"/>
                </a:cubicBezTo>
                <a:cubicBezTo>
                  <a:pt x="19" y="2392"/>
                  <a:pt x="6" y="2422"/>
                  <a:pt x="6" y="2430"/>
                </a:cubicBezTo>
                <a:cubicBezTo>
                  <a:pt x="6" y="2438"/>
                  <a:pt x="11" y="2464"/>
                  <a:pt x="6" y="2472"/>
                </a:cubicBezTo>
                <a:cubicBezTo>
                  <a:pt x="0" y="2480"/>
                  <a:pt x="19" y="2560"/>
                  <a:pt x="19" y="2560"/>
                </a:cubicBezTo>
                <a:cubicBezTo>
                  <a:pt x="19" y="2560"/>
                  <a:pt x="24" y="2584"/>
                  <a:pt x="27" y="2592"/>
                </a:cubicBezTo>
                <a:cubicBezTo>
                  <a:pt x="30" y="2600"/>
                  <a:pt x="43" y="2627"/>
                  <a:pt x="43" y="2627"/>
                </a:cubicBezTo>
                <a:cubicBezTo>
                  <a:pt x="51" y="2656"/>
                  <a:pt x="51" y="2656"/>
                  <a:pt x="51" y="2656"/>
                </a:cubicBezTo>
                <a:cubicBezTo>
                  <a:pt x="78" y="2680"/>
                  <a:pt x="78" y="2680"/>
                  <a:pt x="78" y="2680"/>
                </a:cubicBezTo>
                <a:cubicBezTo>
                  <a:pt x="91" y="2704"/>
                  <a:pt x="136" y="2739"/>
                  <a:pt x="136" y="2739"/>
                </a:cubicBezTo>
                <a:cubicBezTo>
                  <a:pt x="139" y="2784"/>
                  <a:pt x="139" y="2784"/>
                  <a:pt x="139" y="2784"/>
                </a:cubicBezTo>
                <a:cubicBezTo>
                  <a:pt x="147" y="2806"/>
                  <a:pt x="147" y="2806"/>
                  <a:pt x="147" y="2806"/>
                </a:cubicBezTo>
                <a:cubicBezTo>
                  <a:pt x="182" y="2808"/>
                  <a:pt x="182" y="2808"/>
                  <a:pt x="182" y="2808"/>
                </a:cubicBezTo>
                <a:cubicBezTo>
                  <a:pt x="219" y="2827"/>
                  <a:pt x="219" y="2827"/>
                  <a:pt x="219" y="2827"/>
                </a:cubicBezTo>
                <a:cubicBezTo>
                  <a:pt x="259" y="2872"/>
                  <a:pt x="259" y="2872"/>
                  <a:pt x="259" y="2872"/>
                </a:cubicBezTo>
                <a:cubicBezTo>
                  <a:pt x="272" y="2902"/>
                  <a:pt x="272" y="2902"/>
                  <a:pt x="272" y="2902"/>
                </a:cubicBezTo>
                <a:cubicBezTo>
                  <a:pt x="307" y="2912"/>
                  <a:pt x="307" y="2912"/>
                  <a:pt x="307" y="2912"/>
                </a:cubicBezTo>
                <a:cubicBezTo>
                  <a:pt x="328" y="2952"/>
                  <a:pt x="328" y="2952"/>
                  <a:pt x="328" y="2952"/>
                </a:cubicBezTo>
                <a:cubicBezTo>
                  <a:pt x="336" y="2979"/>
                  <a:pt x="336" y="2979"/>
                  <a:pt x="336" y="2979"/>
                </a:cubicBezTo>
                <a:cubicBezTo>
                  <a:pt x="347" y="3003"/>
                  <a:pt x="347" y="3003"/>
                  <a:pt x="347" y="3003"/>
                </a:cubicBezTo>
                <a:cubicBezTo>
                  <a:pt x="486" y="2987"/>
                  <a:pt x="486" y="2987"/>
                  <a:pt x="486" y="2987"/>
                </a:cubicBezTo>
                <a:cubicBezTo>
                  <a:pt x="534" y="3006"/>
                  <a:pt x="534" y="3006"/>
                  <a:pt x="534" y="3006"/>
                </a:cubicBezTo>
                <a:cubicBezTo>
                  <a:pt x="571" y="2996"/>
                  <a:pt x="571" y="2996"/>
                  <a:pt x="571" y="2996"/>
                </a:cubicBezTo>
                <a:cubicBezTo>
                  <a:pt x="622" y="3006"/>
                  <a:pt x="622" y="3006"/>
                  <a:pt x="622" y="3006"/>
                </a:cubicBezTo>
                <a:cubicBezTo>
                  <a:pt x="654" y="2996"/>
                  <a:pt x="654" y="2996"/>
                  <a:pt x="654" y="2996"/>
                </a:cubicBezTo>
                <a:cubicBezTo>
                  <a:pt x="739" y="3006"/>
                  <a:pt x="739" y="3006"/>
                  <a:pt x="739" y="3006"/>
                </a:cubicBezTo>
                <a:cubicBezTo>
                  <a:pt x="768" y="2996"/>
                  <a:pt x="768" y="2996"/>
                  <a:pt x="768" y="2996"/>
                </a:cubicBezTo>
                <a:cubicBezTo>
                  <a:pt x="832" y="3062"/>
                  <a:pt x="832" y="3062"/>
                  <a:pt x="832" y="3062"/>
                </a:cubicBezTo>
                <a:cubicBezTo>
                  <a:pt x="912" y="3152"/>
                  <a:pt x="912" y="3152"/>
                  <a:pt x="912" y="3152"/>
                </a:cubicBezTo>
                <a:cubicBezTo>
                  <a:pt x="1006" y="3176"/>
                  <a:pt x="1006" y="3176"/>
                  <a:pt x="1006" y="3176"/>
                </a:cubicBezTo>
                <a:cubicBezTo>
                  <a:pt x="1075" y="3206"/>
                  <a:pt x="1075" y="3206"/>
                  <a:pt x="1075" y="3206"/>
                </a:cubicBezTo>
                <a:cubicBezTo>
                  <a:pt x="1104" y="3222"/>
                  <a:pt x="1104" y="3222"/>
                  <a:pt x="1104" y="3222"/>
                </a:cubicBezTo>
                <a:cubicBezTo>
                  <a:pt x="1150" y="3222"/>
                  <a:pt x="1150" y="3222"/>
                  <a:pt x="1150" y="3222"/>
                </a:cubicBezTo>
                <a:cubicBezTo>
                  <a:pt x="1208" y="3222"/>
                  <a:pt x="1208" y="3222"/>
                  <a:pt x="1208" y="3222"/>
                </a:cubicBezTo>
                <a:cubicBezTo>
                  <a:pt x="1230" y="3222"/>
                  <a:pt x="1230" y="3222"/>
                  <a:pt x="1230" y="3222"/>
                </a:cubicBezTo>
                <a:cubicBezTo>
                  <a:pt x="1254" y="3248"/>
                  <a:pt x="1254" y="3248"/>
                  <a:pt x="1254" y="3248"/>
                </a:cubicBezTo>
                <a:cubicBezTo>
                  <a:pt x="1222" y="3259"/>
                  <a:pt x="1222" y="3259"/>
                  <a:pt x="1222" y="3259"/>
                </a:cubicBezTo>
                <a:cubicBezTo>
                  <a:pt x="1206" y="3278"/>
                  <a:pt x="1206" y="3278"/>
                  <a:pt x="1206" y="3278"/>
                </a:cubicBezTo>
                <a:cubicBezTo>
                  <a:pt x="1240" y="3291"/>
                  <a:pt x="1240" y="3291"/>
                  <a:pt x="1240" y="3291"/>
                </a:cubicBezTo>
                <a:cubicBezTo>
                  <a:pt x="1267" y="3310"/>
                  <a:pt x="1267" y="3310"/>
                  <a:pt x="1267" y="3310"/>
                </a:cubicBezTo>
                <a:cubicBezTo>
                  <a:pt x="1294" y="3323"/>
                  <a:pt x="1294" y="3323"/>
                  <a:pt x="1294" y="3323"/>
                </a:cubicBezTo>
                <a:cubicBezTo>
                  <a:pt x="1312" y="3310"/>
                  <a:pt x="1312" y="3310"/>
                  <a:pt x="1312" y="3310"/>
                </a:cubicBezTo>
                <a:cubicBezTo>
                  <a:pt x="1326" y="3310"/>
                  <a:pt x="1326" y="3310"/>
                  <a:pt x="1326" y="3310"/>
                </a:cubicBezTo>
                <a:cubicBezTo>
                  <a:pt x="1326" y="3323"/>
                  <a:pt x="1326" y="3323"/>
                  <a:pt x="1326" y="3323"/>
                </a:cubicBezTo>
                <a:cubicBezTo>
                  <a:pt x="1374" y="3323"/>
                  <a:pt x="1374" y="3323"/>
                  <a:pt x="1374" y="3323"/>
                </a:cubicBezTo>
                <a:cubicBezTo>
                  <a:pt x="1406" y="3323"/>
                  <a:pt x="1406" y="3323"/>
                  <a:pt x="1406" y="3323"/>
                </a:cubicBezTo>
                <a:cubicBezTo>
                  <a:pt x="1443" y="3294"/>
                  <a:pt x="1443" y="3294"/>
                  <a:pt x="1443" y="3294"/>
                </a:cubicBezTo>
                <a:cubicBezTo>
                  <a:pt x="1470" y="3272"/>
                  <a:pt x="1470" y="3272"/>
                  <a:pt x="1470" y="3272"/>
                </a:cubicBezTo>
                <a:cubicBezTo>
                  <a:pt x="1470" y="3264"/>
                  <a:pt x="1470" y="3264"/>
                  <a:pt x="1470" y="3264"/>
                </a:cubicBezTo>
                <a:cubicBezTo>
                  <a:pt x="1520" y="3246"/>
                  <a:pt x="1520" y="3246"/>
                  <a:pt x="1520" y="3246"/>
                </a:cubicBezTo>
                <a:cubicBezTo>
                  <a:pt x="1560" y="3235"/>
                  <a:pt x="1560" y="3235"/>
                  <a:pt x="1560" y="3235"/>
                </a:cubicBezTo>
                <a:cubicBezTo>
                  <a:pt x="1571" y="3232"/>
                  <a:pt x="1571" y="3232"/>
                  <a:pt x="1571" y="3232"/>
                </a:cubicBezTo>
                <a:cubicBezTo>
                  <a:pt x="1632" y="3227"/>
                  <a:pt x="1632" y="3227"/>
                  <a:pt x="1632" y="3227"/>
                </a:cubicBezTo>
                <a:cubicBezTo>
                  <a:pt x="1695" y="3238"/>
                  <a:pt x="1695" y="3238"/>
                  <a:pt x="1695" y="3238"/>
                </a:cubicBezTo>
                <a:cubicBezTo>
                  <a:pt x="1742" y="3238"/>
                  <a:pt x="1742" y="3238"/>
                  <a:pt x="1742" y="3238"/>
                </a:cubicBezTo>
                <a:cubicBezTo>
                  <a:pt x="1806" y="3259"/>
                  <a:pt x="1806" y="3259"/>
                  <a:pt x="1806" y="3259"/>
                </a:cubicBezTo>
                <a:cubicBezTo>
                  <a:pt x="1848" y="3275"/>
                  <a:pt x="1848" y="3275"/>
                  <a:pt x="1848" y="3275"/>
                </a:cubicBezTo>
                <a:cubicBezTo>
                  <a:pt x="1862" y="3294"/>
                  <a:pt x="1862" y="3294"/>
                  <a:pt x="1862" y="3294"/>
                </a:cubicBezTo>
                <a:cubicBezTo>
                  <a:pt x="1862" y="3312"/>
                  <a:pt x="1862" y="3312"/>
                  <a:pt x="1862" y="3312"/>
                </a:cubicBezTo>
                <a:cubicBezTo>
                  <a:pt x="1899" y="3323"/>
                  <a:pt x="1899" y="3323"/>
                  <a:pt x="1899" y="3323"/>
                </a:cubicBezTo>
                <a:cubicBezTo>
                  <a:pt x="1974" y="3323"/>
                  <a:pt x="1974" y="3323"/>
                  <a:pt x="1974" y="3323"/>
                </a:cubicBezTo>
                <a:cubicBezTo>
                  <a:pt x="1995" y="3307"/>
                  <a:pt x="1995" y="3307"/>
                  <a:pt x="1995" y="3307"/>
                </a:cubicBezTo>
                <a:cubicBezTo>
                  <a:pt x="2024" y="3323"/>
                  <a:pt x="2024" y="3323"/>
                  <a:pt x="2024" y="3323"/>
                </a:cubicBezTo>
                <a:cubicBezTo>
                  <a:pt x="2062" y="3355"/>
                  <a:pt x="2062" y="3355"/>
                  <a:pt x="2062" y="3355"/>
                </a:cubicBezTo>
                <a:cubicBezTo>
                  <a:pt x="2075" y="3355"/>
                  <a:pt x="2075" y="3355"/>
                  <a:pt x="2075" y="3355"/>
                </a:cubicBezTo>
                <a:cubicBezTo>
                  <a:pt x="2235" y="3294"/>
                  <a:pt x="2235" y="3294"/>
                  <a:pt x="2235" y="3294"/>
                </a:cubicBezTo>
                <a:cubicBezTo>
                  <a:pt x="2214" y="3270"/>
                  <a:pt x="2214" y="3270"/>
                  <a:pt x="2214" y="3270"/>
                </a:cubicBezTo>
                <a:cubicBezTo>
                  <a:pt x="2235" y="3251"/>
                  <a:pt x="2235" y="3251"/>
                  <a:pt x="2235" y="3251"/>
                </a:cubicBezTo>
                <a:cubicBezTo>
                  <a:pt x="2235" y="3270"/>
                  <a:pt x="2235" y="3270"/>
                  <a:pt x="2235" y="3270"/>
                </a:cubicBezTo>
                <a:cubicBezTo>
                  <a:pt x="2291" y="3243"/>
                  <a:pt x="2291" y="3243"/>
                  <a:pt x="2291" y="3243"/>
                </a:cubicBezTo>
                <a:cubicBezTo>
                  <a:pt x="2443" y="3171"/>
                  <a:pt x="2443" y="3171"/>
                  <a:pt x="2443" y="3171"/>
                </a:cubicBezTo>
                <a:cubicBezTo>
                  <a:pt x="2443" y="3139"/>
                  <a:pt x="2443" y="3139"/>
                  <a:pt x="2443" y="3139"/>
                </a:cubicBezTo>
                <a:cubicBezTo>
                  <a:pt x="2430" y="3128"/>
                  <a:pt x="2430" y="3128"/>
                  <a:pt x="2430" y="3128"/>
                </a:cubicBezTo>
                <a:cubicBezTo>
                  <a:pt x="2456" y="3110"/>
                  <a:pt x="2456" y="3110"/>
                  <a:pt x="2456" y="3110"/>
                </a:cubicBezTo>
                <a:cubicBezTo>
                  <a:pt x="2456" y="3091"/>
                  <a:pt x="2456" y="3091"/>
                  <a:pt x="2456" y="3091"/>
                </a:cubicBezTo>
                <a:cubicBezTo>
                  <a:pt x="2472" y="3088"/>
                  <a:pt x="2472" y="3088"/>
                  <a:pt x="2472" y="3088"/>
                </a:cubicBezTo>
                <a:cubicBezTo>
                  <a:pt x="2472" y="3112"/>
                  <a:pt x="2472" y="3112"/>
                  <a:pt x="2472" y="3112"/>
                </a:cubicBezTo>
                <a:cubicBezTo>
                  <a:pt x="2472" y="3136"/>
                  <a:pt x="2472" y="3136"/>
                  <a:pt x="2472" y="3136"/>
                </a:cubicBezTo>
                <a:cubicBezTo>
                  <a:pt x="2528" y="3160"/>
                  <a:pt x="2528" y="3160"/>
                  <a:pt x="2528" y="3160"/>
                </a:cubicBezTo>
                <a:cubicBezTo>
                  <a:pt x="2544" y="3112"/>
                  <a:pt x="2544" y="3112"/>
                  <a:pt x="2544" y="3112"/>
                </a:cubicBezTo>
                <a:cubicBezTo>
                  <a:pt x="2568" y="3094"/>
                  <a:pt x="2568" y="3094"/>
                  <a:pt x="2568" y="3094"/>
                </a:cubicBezTo>
                <a:cubicBezTo>
                  <a:pt x="2763" y="2963"/>
                  <a:pt x="2763" y="2963"/>
                  <a:pt x="2763" y="2963"/>
                </a:cubicBezTo>
                <a:cubicBezTo>
                  <a:pt x="2763" y="2936"/>
                  <a:pt x="2763" y="2936"/>
                  <a:pt x="2763" y="2936"/>
                </a:cubicBezTo>
                <a:cubicBezTo>
                  <a:pt x="2763" y="2904"/>
                  <a:pt x="2763" y="2904"/>
                  <a:pt x="2763" y="2904"/>
                </a:cubicBezTo>
                <a:cubicBezTo>
                  <a:pt x="2763" y="2894"/>
                  <a:pt x="2763" y="2894"/>
                  <a:pt x="2763" y="2894"/>
                </a:cubicBezTo>
                <a:cubicBezTo>
                  <a:pt x="2907" y="2728"/>
                  <a:pt x="2907" y="2728"/>
                  <a:pt x="2907" y="2728"/>
                </a:cubicBezTo>
                <a:cubicBezTo>
                  <a:pt x="2918" y="2678"/>
                  <a:pt x="2918" y="2678"/>
                  <a:pt x="2918" y="2678"/>
                </a:cubicBezTo>
                <a:cubicBezTo>
                  <a:pt x="2934" y="2619"/>
                  <a:pt x="2934" y="2619"/>
                  <a:pt x="2934" y="2619"/>
                </a:cubicBezTo>
                <a:cubicBezTo>
                  <a:pt x="2971" y="2536"/>
                  <a:pt x="2971" y="2536"/>
                  <a:pt x="2971" y="2536"/>
                </a:cubicBezTo>
                <a:cubicBezTo>
                  <a:pt x="2998" y="2515"/>
                  <a:pt x="2998" y="2515"/>
                  <a:pt x="2998" y="2515"/>
                </a:cubicBezTo>
                <a:cubicBezTo>
                  <a:pt x="2976" y="2515"/>
                  <a:pt x="2976" y="2515"/>
                  <a:pt x="2976" y="2515"/>
                </a:cubicBezTo>
                <a:cubicBezTo>
                  <a:pt x="2966" y="2478"/>
                  <a:pt x="2966" y="2478"/>
                  <a:pt x="2966" y="2478"/>
                </a:cubicBezTo>
                <a:cubicBezTo>
                  <a:pt x="2910" y="2459"/>
                  <a:pt x="2910" y="2459"/>
                  <a:pt x="2910" y="2459"/>
                </a:cubicBezTo>
                <a:cubicBezTo>
                  <a:pt x="2904" y="2368"/>
                  <a:pt x="2904" y="2368"/>
                  <a:pt x="2904" y="2368"/>
                </a:cubicBezTo>
                <a:cubicBezTo>
                  <a:pt x="2894" y="2355"/>
                  <a:pt x="2894" y="2355"/>
                  <a:pt x="2894" y="2355"/>
                </a:cubicBezTo>
                <a:cubicBezTo>
                  <a:pt x="2864" y="2310"/>
                  <a:pt x="2864" y="2310"/>
                  <a:pt x="2864" y="2310"/>
                </a:cubicBezTo>
                <a:cubicBezTo>
                  <a:pt x="2864" y="2291"/>
                  <a:pt x="2864" y="2291"/>
                  <a:pt x="2864" y="2291"/>
                </a:cubicBezTo>
                <a:cubicBezTo>
                  <a:pt x="2886" y="2256"/>
                  <a:pt x="2886" y="2256"/>
                  <a:pt x="2886" y="2256"/>
                </a:cubicBezTo>
                <a:cubicBezTo>
                  <a:pt x="2870" y="2243"/>
                  <a:pt x="2870" y="2243"/>
                  <a:pt x="2870" y="2243"/>
                </a:cubicBezTo>
                <a:cubicBezTo>
                  <a:pt x="2870" y="2206"/>
                  <a:pt x="2870" y="2206"/>
                  <a:pt x="2870" y="2206"/>
                </a:cubicBezTo>
                <a:cubicBezTo>
                  <a:pt x="2872" y="2190"/>
                  <a:pt x="2872" y="2190"/>
                  <a:pt x="2872" y="2190"/>
                </a:cubicBezTo>
                <a:cubicBezTo>
                  <a:pt x="2846" y="2168"/>
                  <a:pt x="2846" y="2168"/>
                  <a:pt x="2846" y="2168"/>
                </a:cubicBezTo>
                <a:cubicBezTo>
                  <a:pt x="2830" y="2128"/>
                  <a:pt x="2830" y="2128"/>
                  <a:pt x="2830" y="2128"/>
                </a:cubicBezTo>
                <a:cubicBezTo>
                  <a:pt x="2838" y="2086"/>
                  <a:pt x="2838" y="2086"/>
                  <a:pt x="2838" y="2086"/>
                </a:cubicBezTo>
                <a:cubicBezTo>
                  <a:pt x="2846" y="2064"/>
                  <a:pt x="2846" y="2064"/>
                  <a:pt x="2846" y="2064"/>
                </a:cubicBezTo>
                <a:cubicBezTo>
                  <a:pt x="2856" y="2030"/>
                  <a:pt x="2856" y="2030"/>
                  <a:pt x="2856" y="2030"/>
                </a:cubicBezTo>
                <a:cubicBezTo>
                  <a:pt x="2886" y="2019"/>
                  <a:pt x="2886" y="2019"/>
                  <a:pt x="2886" y="2019"/>
                </a:cubicBezTo>
                <a:cubicBezTo>
                  <a:pt x="2923" y="1958"/>
                  <a:pt x="2923" y="1958"/>
                  <a:pt x="2923" y="1958"/>
                </a:cubicBezTo>
                <a:cubicBezTo>
                  <a:pt x="2998" y="1942"/>
                  <a:pt x="2998" y="1942"/>
                  <a:pt x="2998" y="1942"/>
                </a:cubicBezTo>
                <a:cubicBezTo>
                  <a:pt x="3040" y="1883"/>
                  <a:pt x="3040" y="1883"/>
                  <a:pt x="3040" y="1883"/>
                </a:cubicBezTo>
                <a:cubicBezTo>
                  <a:pt x="3040" y="1838"/>
                  <a:pt x="3040" y="1838"/>
                  <a:pt x="3040" y="1838"/>
                </a:cubicBezTo>
                <a:cubicBezTo>
                  <a:pt x="3040" y="1824"/>
                  <a:pt x="3040" y="1824"/>
                  <a:pt x="3040" y="1824"/>
                </a:cubicBezTo>
                <a:cubicBezTo>
                  <a:pt x="3096" y="1795"/>
                  <a:pt x="3096" y="1795"/>
                  <a:pt x="3096" y="1795"/>
                </a:cubicBezTo>
                <a:cubicBezTo>
                  <a:pt x="3110" y="1747"/>
                  <a:pt x="3110" y="1747"/>
                  <a:pt x="3110" y="1747"/>
                </a:cubicBezTo>
                <a:lnTo>
                  <a:pt x="3067" y="1726"/>
                </a:lnTo>
                <a:close/>
                <a:moveTo>
                  <a:pt x="1075" y="1835"/>
                </a:moveTo>
                <a:cubicBezTo>
                  <a:pt x="1071" y="1839"/>
                  <a:pt x="1062" y="1846"/>
                  <a:pt x="1062" y="1846"/>
                </a:cubicBezTo>
                <a:cubicBezTo>
                  <a:pt x="1056" y="1853"/>
                  <a:pt x="1056" y="1853"/>
                  <a:pt x="1056" y="1853"/>
                </a:cubicBezTo>
                <a:cubicBezTo>
                  <a:pt x="1049" y="1862"/>
                  <a:pt x="1049" y="1862"/>
                  <a:pt x="1049" y="1862"/>
                </a:cubicBezTo>
                <a:cubicBezTo>
                  <a:pt x="1049" y="1862"/>
                  <a:pt x="1042" y="1872"/>
                  <a:pt x="1042" y="1874"/>
                </a:cubicBezTo>
                <a:cubicBezTo>
                  <a:pt x="1042" y="1876"/>
                  <a:pt x="1039" y="1885"/>
                  <a:pt x="1037" y="1885"/>
                </a:cubicBezTo>
                <a:cubicBezTo>
                  <a:pt x="1035" y="1886"/>
                  <a:pt x="1016" y="1882"/>
                  <a:pt x="1016" y="1882"/>
                </a:cubicBezTo>
                <a:cubicBezTo>
                  <a:pt x="1016" y="1882"/>
                  <a:pt x="1017" y="1887"/>
                  <a:pt x="1016" y="1889"/>
                </a:cubicBezTo>
                <a:cubicBezTo>
                  <a:pt x="1014" y="1892"/>
                  <a:pt x="996" y="1893"/>
                  <a:pt x="996" y="1893"/>
                </a:cubicBezTo>
                <a:cubicBezTo>
                  <a:pt x="988" y="1901"/>
                  <a:pt x="988" y="1901"/>
                  <a:pt x="988" y="1901"/>
                </a:cubicBezTo>
                <a:cubicBezTo>
                  <a:pt x="981" y="1909"/>
                  <a:pt x="981" y="1909"/>
                  <a:pt x="981" y="1909"/>
                </a:cubicBezTo>
                <a:cubicBezTo>
                  <a:pt x="967" y="1909"/>
                  <a:pt x="967" y="1909"/>
                  <a:pt x="967" y="1909"/>
                </a:cubicBezTo>
                <a:cubicBezTo>
                  <a:pt x="966" y="1926"/>
                  <a:pt x="966" y="1926"/>
                  <a:pt x="966" y="1926"/>
                </a:cubicBezTo>
                <a:cubicBezTo>
                  <a:pt x="966" y="1926"/>
                  <a:pt x="966" y="1939"/>
                  <a:pt x="963" y="1939"/>
                </a:cubicBezTo>
                <a:cubicBezTo>
                  <a:pt x="960" y="1940"/>
                  <a:pt x="956" y="1936"/>
                  <a:pt x="955" y="1938"/>
                </a:cubicBezTo>
                <a:cubicBezTo>
                  <a:pt x="954" y="1940"/>
                  <a:pt x="938" y="1949"/>
                  <a:pt x="938" y="1949"/>
                </a:cubicBezTo>
                <a:cubicBezTo>
                  <a:pt x="938" y="1949"/>
                  <a:pt x="936" y="1945"/>
                  <a:pt x="934" y="1953"/>
                </a:cubicBezTo>
                <a:cubicBezTo>
                  <a:pt x="931" y="1961"/>
                  <a:pt x="932" y="1963"/>
                  <a:pt x="930" y="1966"/>
                </a:cubicBezTo>
                <a:cubicBezTo>
                  <a:pt x="929" y="1969"/>
                  <a:pt x="925" y="1976"/>
                  <a:pt x="925" y="1976"/>
                </a:cubicBezTo>
                <a:cubicBezTo>
                  <a:pt x="913" y="1972"/>
                  <a:pt x="913" y="1972"/>
                  <a:pt x="913" y="1972"/>
                </a:cubicBezTo>
                <a:cubicBezTo>
                  <a:pt x="908" y="1964"/>
                  <a:pt x="908" y="1964"/>
                  <a:pt x="908" y="1964"/>
                </a:cubicBezTo>
                <a:cubicBezTo>
                  <a:pt x="890" y="1954"/>
                  <a:pt x="890" y="1954"/>
                  <a:pt x="890" y="1954"/>
                </a:cubicBezTo>
                <a:cubicBezTo>
                  <a:pt x="890" y="1969"/>
                  <a:pt x="890" y="1969"/>
                  <a:pt x="890" y="1969"/>
                </a:cubicBezTo>
                <a:cubicBezTo>
                  <a:pt x="882" y="1980"/>
                  <a:pt x="882" y="1980"/>
                  <a:pt x="882" y="1980"/>
                </a:cubicBezTo>
                <a:cubicBezTo>
                  <a:pt x="880" y="1987"/>
                  <a:pt x="880" y="1987"/>
                  <a:pt x="880" y="1987"/>
                </a:cubicBezTo>
                <a:cubicBezTo>
                  <a:pt x="880" y="2000"/>
                  <a:pt x="880" y="2000"/>
                  <a:pt x="880" y="2000"/>
                </a:cubicBezTo>
                <a:cubicBezTo>
                  <a:pt x="865" y="2021"/>
                  <a:pt x="865" y="2021"/>
                  <a:pt x="865" y="2021"/>
                </a:cubicBezTo>
                <a:cubicBezTo>
                  <a:pt x="858" y="2017"/>
                  <a:pt x="858" y="2017"/>
                  <a:pt x="858" y="2017"/>
                </a:cubicBezTo>
                <a:cubicBezTo>
                  <a:pt x="848" y="2012"/>
                  <a:pt x="848" y="2012"/>
                  <a:pt x="848" y="2012"/>
                </a:cubicBezTo>
                <a:cubicBezTo>
                  <a:pt x="848" y="2012"/>
                  <a:pt x="840" y="2009"/>
                  <a:pt x="838" y="2009"/>
                </a:cubicBezTo>
                <a:cubicBezTo>
                  <a:pt x="836" y="2009"/>
                  <a:pt x="820" y="2007"/>
                  <a:pt x="820" y="2007"/>
                </a:cubicBezTo>
                <a:cubicBezTo>
                  <a:pt x="820" y="2007"/>
                  <a:pt x="818" y="2005"/>
                  <a:pt x="808" y="2004"/>
                </a:cubicBezTo>
                <a:cubicBezTo>
                  <a:pt x="799" y="2003"/>
                  <a:pt x="804" y="2001"/>
                  <a:pt x="799" y="2003"/>
                </a:cubicBezTo>
                <a:cubicBezTo>
                  <a:pt x="794" y="2005"/>
                  <a:pt x="786" y="2015"/>
                  <a:pt x="783" y="2017"/>
                </a:cubicBezTo>
                <a:cubicBezTo>
                  <a:pt x="780" y="2019"/>
                  <a:pt x="769" y="2025"/>
                  <a:pt x="769" y="2025"/>
                </a:cubicBezTo>
                <a:cubicBezTo>
                  <a:pt x="765" y="2028"/>
                  <a:pt x="765" y="2028"/>
                  <a:pt x="765" y="2028"/>
                </a:cubicBezTo>
                <a:cubicBezTo>
                  <a:pt x="765" y="2028"/>
                  <a:pt x="761" y="2035"/>
                  <a:pt x="767" y="2037"/>
                </a:cubicBezTo>
                <a:cubicBezTo>
                  <a:pt x="773" y="2038"/>
                  <a:pt x="779" y="2039"/>
                  <a:pt x="781" y="2039"/>
                </a:cubicBezTo>
                <a:cubicBezTo>
                  <a:pt x="783" y="2039"/>
                  <a:pt x="795" y="2046"/>
                  <a:pt x="795" y="2046"/>
                </a:cubicBezTo>
                <a:cubicBezTo>
                  <a:pt x="802" y="2056"/>
                  <a:pt x="802" y="2056"/>
                  <a:pt x="802" y="2056"/>
                </a:cubicBezTo>
                <a:cubicBezTo>
                  <a:pt x="806" y="2064"/>
                  <a:pt x="806" y="2064"/>
                  <a:pt x="806" y="2064"/>
                </a:cubicBezTo>
                <a:cubicBezTo>
                  <a:pt x="817" y="2082"/>
                  <a:pt x="817" y="2082"/>
                  <a:pt x="817" y="2082"/>
                </a:cubicBezTo>
                <a:cubicBezTo>
                  <a:pt x="816" y="2095"/>
                  <a:pt x="816" y="2095"/>
                  <a:pt x="816" y="2095"/>
                </a:cubicBezTo>
                <a:cubicBezTo>
                  <a:pt x="816" y="2108"/>
                  <a:pt x="816" y="2108"/>
                  <a:pt x="816" y="2108"/>
                </a:cubicBezTo>
                <a:cubicBezTo>
                  <a:pt x="842" y="2113"/>
                  <a:pt x="842" y="2113"/>
                  <a:pt x="842" y="2113"/>
                </a:cubicBezTo>
                <a:cubicBezTo>
                  <a:pt x="813" y="2113"/>
                  <a:pt x="813" y="2113"/>
                  <a:pt x="813" y="2113"/>
                </a:cubicBezTo>
                <a:cubicBezTo>
                  <a:pt x="813" y="2113"/>
                  <a:pt x="808" y="2103"/>
                  <a:pt x="806" y="2101"/>
                </a:cubicBezTo>
                <a:cubicBezTo>
                  <a:pt x="804" y="2099"/>
                  <a:pt x="797" y="2096"/>
                  <a:pt x="797" y="2096"/>
                </a:cubicBezTo>
                <a:cubicBezTo>
                  <a:pt x="788" y="2086"/>
                  <a:pt x="788" y="2086"/>
                  <a:pt x="788" y="2086"/>
                </a:cubicBezTo>
                <a:cubicBezTo>
                  <a:pt x="778" y="2089"/>
                  <a:pt x="778" y="2089"/>
                  <a:pt x="778" y="2089"/>
                </a:cubicBezTo>
                <a:cubicBezTo>
                  <a:pt x="769" y="2094"/>
                  <a:pt x="769" y="2094"/>
                  <a:pt x="769" y="2094"/>
                </a:cubicBezTo>
                <a:cubicBezTo>
                  <a:pt x="765" y="2093"/>
                  <a:pt x="765" y="2093"/>
                  <a:pt x="765" y="2093"/>
                </a:cubicBezTo>
                <a:cubicBezTo>
                  <a:pt x="756" y="2087"/>
                  <a:pt x="756" y="2087"/>
                  <a:pt x="756" y="2087"/>
                </a:cubicBezTo>
                <a:cubicBezTo>
                  <a:pt x="744" y="2093"/>
                  <a:pt x="744" y="2093"/>
                  <a:pt x="744" y="2093"/>
                </a:cubicBezTo>
                <a:cubicBezTo>
                  <a:pt x="744" y="2093"/>
                  <a:pt x="742" y="2099"/>
                  <a:pt x="740" y="2100"/>
                </a:cubicBezTo>
                <a:cubicBezTo>
                  <a:pt x="738" y="2101"/>
                  <a:pt x="726" y="2100"/>
                  <a:pt x="724" y="2097"/>
                </a:cubicBezTo>
                <a:cubicBezTo>
                  <a:pt x="723" y="2095"/>
                  <a:pt x="710" y="2084"/>
                  <a:pt x="710" y="2084"/>
                </a:cubicBezTo>
                <a:cubicBezTo>
                  <a:pt x="699" y="2093"/>
                  <a:pt x="699" y="2093"/>
                  <a:pt x="699" y="2093"/>
                </a:cubicBezTo>
                <a:cubicBezTo>
                  <a:pt x="688" y="2089"/>
                  <a:pt x="688" y="2089"/>
                  <a:pt x="688" y="2089"/>
                </a:cubicBezTo>
                <a:cubicBezTo>
                  <a:pt x="688" y="2089"/>
                  <a:pt x="690" y="2085"/>
                  <a:pt x="688" y="2083"/>
                </a:cubicBezTo>
                <a:cubicBezTo>
                  <a:pt x="687" y="2081"/>
                  <a:pt x="676" y="2070"/>
                  <a:pt x="676" y="2070"/>
                </a:cubicBezTo>
                <a:cubicBezTo>
                  <a:pt x="670" y="2079"/>
                  <a:pt x="668" y="2086"/>
                  <a:pt x="668" y="2086"/>
                </a:cubicBezTo>
                <a:cubicBezTo>
                  <a:pt x="666" y="2089"/>
                  <a:pt x="666" y="2089"/>
                  <a:pt x="666" y="2089"/>
                </a:cubicBezTo>
                <a:cubicBezTo>
                  <a:pt x="660" y="2079"/>
                  <a:pt x="660" y="2079"/>
                  <a:pt x="660" y="2079"/>
                </a:cubicBezTo>
                <a:cubicBezTo>
                  <a:pt x="662" y="2071"/>
                  <a:pt x="662" y="2071"/>
                  <a:pt x="662" y="2071"/>
                </a:cubicBezTo>
                <a:cubicBezTo>
                  <a:pt x="662" y="2071"/>
                  <a:pt x="664" y="2075"/>
                  <a:pt x="662" y="2067"/>
                </a:cubicBezTo>
                <a:cubicBezTo>
                  <a:pt x="661" y="2059"/>
                  <a:pt x="660" y="2056"/>
                  <a:pt x="660" y="2056"/>
                </a:cubicBezTo>
                <a:cubicBezTo>
                  <a:pt x="653" y="2050"/>
                  <a:pt x="653" y="2050"/>
                  <a:pt x="653" y="2050"/>
                </a:cubicBezTo>
                <a:cubicBezTo>
                  <a:pt x="653" y="2050"/>
                  <a:pt x="648" y="2043"/>
                  <a:pt x="646" y="2047"/>
                </a:cubicBezTo>
                <a:cubicBezTo>
                  <a:pt x="645" y="2051"/>
                  <a:pt x="646" y="2054"/>
                  <a:pt x="644" y="2057"/>
                </a:cubicBezTo>
                <a:cubicBezTo>
                  <a:pt x="642" y="2059"/>
                  <a:pt x="635" y="2058"/>
                  <a:pt x="635" y="2058"/>
                </a:cubicBezTo>
                <a:cubicBezTo>
                  <a:pt x="625" y="2057"/>
                  <a:pt x="625" y="2057"/>
                  <a:pt x="625" y="2057"/>
                </a:cubicBezTo>
                <a:cubicBezTo>
                  <a:pt x="623" y="2065"/>
                  <a:pt x="623" y="2065"/>
                  <a:pt x="623" y="2065"/>
                </a:cubicBezTo>
                <a:cubicBezTo>
                  <a:pt x="626" y="2073"/>
                  <a:pt x="626" y="2073"/>
                  <a:pt x="626" y="2073"/>
                </a:cubicBezTo>
                <a:cubicBezTo>
                  <a:pt x="618" y="2082"/>
                  <a:pt x="618" y="2082"/>
                  <a:pt x="618" y="2082"/>
                </a:cubicBezTo>
                <a:cubicBezTo>
                  <a:pt x="601" y="2077"/>
                  <a:pt x="601" y="2077"/>
                  <a:pt x="601" y="2077"/>
                </a:cubicBezTo>
                <a:cubicBezTo>
                  <a:pt x="582" y="2055"/>
                  <a:pt x="582" y="2055"/>
                  <a:pt x="582" y="2055"/>
                </a:cubicBezTo>
                <a:cubicBezTo>
                  <a:pt x="582" y="2048"/>
                  <a:pt x="582" y="2048"/>
                  <a:pt x="582" y="2048"/>
                </a:cubicBezTo>
                <a:cubicBezTo>
                  <a:pt x="597" y="2031"/>
                  <a:pt x="597" y="2031"/>
                  <a:pt x="597" y="2031"/>
                </a:cubicBezTo>
                <a:cubicBezTo>
                  <a:pt x="604" y="2045"/>
                  <a:pt x="604" y="2045"/>
                  <a:pt x="604" y="2045"/>
                </a:cubicBezTo>
                <a:cubicBezTo>
                  <a:pt x="616" y="2037"/>
                  <a:pt x="616" y="2037"/>
                  <a:pt x="616" y="2037"/>
                </a:cubicBezTo>
                <a:cubicBezTo>
                  <a:pt x="622" y="2025"/>
                  <a:pt x="622" y="2025"/>
                  <a:pt x="622" y="2025"/>
                </a:cubicBezTo>
                <a:cubicBezTo>
                  <a:pt x="626" y="2021"/>
                  <a:pt x="626" y="2021"/>
                  <a:pt x="626" y="2021"/>
                </a:cubicBezTo>
                <a:cubicBezTo>
                  <a:pt x="640" y="2021"/>
                  <a:pt x="640" y="2021"/>
                  <a:pt x="640" y="2021"/>
                </a:cubicBezTo>
                <a:cubicBezTo>
                  <a:pt x="640" y="2021"/>
                  <a:pt x="648" y="2017"/>
                  <a:pt x="649" y="2021"/>
                </a:cubicBezTo>
                <a:cubicBezTo>
                  <a:pt x="650" y="2025"/>
                  <a:pt x="648" y="2030"/>
                  <a:pt x="649" y="2033"/>
                </a:cubicBezTo>
                <a:cubicBezTo>
                  <a:pt x="650" y="2037"/>
                  <a:pt x="656" y="2041"/>
                  <a:pt x="656" y="2041"/>
                </a:cubicBezTo>
                <a:cubicBezTo>
                  <a:pt x="674" y="2044"/>
                  <a:pt x="674" y="2044"/>
                  <a:pt x="674" y="2044"/>
                </a:cubicBezTo>
                <a:cubicBezTo>
                  <a:pt x="677" y="2043"/>
                  <a:pt x="677" y="2043"/>
                  <a:pt x="677" y="2043"/>
                </a:cubicBezTo>
                <a:cubicBezTo>
                  <a:pt x="677" y="2043"/>
                  <a:pt x="688" y="2040"/>
                  <a:pt x="688" y="2043"/>
                </a:cubicBezTo>
                <a:cubicBezTo>
                  <a:pt x="688" y="2045"/>
                  <a:pt x="688" y="2056"/>
                  <a:pt x="688" y="2059"/>
                </a:cubicBezTo>
                <a:cubicBezTo>
                  <a:pt x="688" y="2063"/>
                  <a:pt x="694" y="2067"/>
                  <a:pt x="694" y="2067"/>
                </a:cubicBezTo>
                <a:cubicBezTo>
                  <a:pt x="706" y="2067"/>
                  <a:pt x="706" y="2067"/>
                  <a:pt x="706" y="2067"/>
                </a:cubicBezTo>
                <a:cubicBezTo>
                  <a:pt x="720" y="2063"/>
                  <a:pt x="720" y="2063"/>
                  <a:pt x="720" y="2063"/>
                </a:cubicBezTo>
                <a:cubicBezTo>
                  <a:pt x="734" y="2063"/>
                  <a:pt x="734" y="2063"/>
                  <a:pt x="734" y="2063"/>
                </a:cubicBezTo>
                <a:cubicBezTo>
                  <a:pt x="734" y="2063"/>
                  <a:pt x="730" y="2071"/>
                  <a:pt x="734" y="2073"/>
                </a:cubicBezTo>
                <a:cubicBezTo>
                  <a:pt x="737" y="2075"/>
                  <a:pt x="748" y="2071"/>
                  <a:pt x="748" y="2071"/>
                </a:cubicBezTo>
                <a:cubicBezTo>
                  <a:pt x="748" y="2065"/>
                  <a:pt x="748" y="2065"/>
                  <a:pt x="748" y="2065"/>
                </a:cubicBezTo>
                <a:cubicBezTo>
                  <a:pt x="748" y="2065"/>
                  <a:pt x="759" y="2065"/>
                  <a:pt x="761" y="2064"/>
                </a:cubicBezTo>
                <a:cubicBezTo>
                  <a:pt x="763" y="2063"/>
                  <a:pt x="769" y="2055"/>
                  <a:pt x="769" y="2055"/>
                </a:cubicBezTo>
                <a:cubicBezTo>
                  <a:pt x="760" y="2051"/>
                  <a:pt x="760" y="2051"/>
                  <a:pt x="760" y="2051"/>
                </a:cubicBezTo>
                <a:cubicBezTo>
                  <a:pt x="760" y="2051"/>
                  <a:pt x="754" y="2057"/>
                  <a:pt x="753" y="2055"/>
                </a:cubicBezTo>
                <a:cubicBezTo>
                  <a:pt x="752" y="2053"/>
                  <a:pt x="744" y="2051"/>
                  <a:pt x="744" y="2051"/>
                </a:cubicBezTo>
                <a:cubicBezTo>
                  <a:pt x="746" y="2043"/>
                  <a:pt x="746" y="2043"/>
                  <a:pt x="746" y="2043"/>
                </a:cubicBezTo>
                <a:cubicBezTo>
                  <a:pt x="746" y="2043"/>
                  <a:pt x="739" y="2039"/>
                  <a:pt x="736" y="2039"/>
                </a:cubicBezTo>
                <a:cubicBezTo>
                  <a:pt x="734" y="2039"/>
                  <a:pt x="722" y="2020"/>
                  <a:pt x="722" y="2020"/>
                </a:cubicBezTo>
                <a:cubicBezTo>
                  <a:pt x="722" y="2020"/>
                  <a:pt x="771" y="2005"/>
                  <a:pt x="773" y="2004"/>
                </a:cubicBezTo>
                <a:cubicBezTo>
                  <a:pt x="775" y="2003"/>
                  <a:pt x="776" y="1996"/>
                  <a:pt x="776" y="1996"/>
                </a:cubicBezTo>
                <a:cubicBezTo>
                  <a:pt x="772" y="1991"/>
                  <a:pt x="772" y="1991"/>
                  <a:pt x="772" y="1991"/>
                </a:cubicBezTo>
                <a:cubicBezTo>
                  <a:pt x="784" y="1985"/>
                  <a:pt x="784" y="1985"/>
                  <a:pt x="784" y="1985"/>
                </a:cubicBezTo>
                <a:cubicBezTo>
                  <a:pt x="801" y="1985"/>
                  <a:pt x="801" y="1985"/>
                  <a:pt x="801" y="1985"/>
                </a:cubicBezTo>
                <a:cubicBezTo>
                  <a:pt x="820" y="1985"/>
                  <a:pt x="820" y="1985"/>
                  <a:pt x="820" y="1985"/>
                </a:cubicBezTo>
                <a:cubicBezTo>
                  <a:pt x="820" y="1985"/>
                  <a:pt x="828" y="1994"/>
                  <a:pt x="829" y="1996"/>
                </a:cubicBezTo>
                <a:cubicBezTo>
                  <a:pt x="830" y="1998"/>
                  <a:pt x="840" y="2003"/>
                  <a:pt x="840" y="2003"/>
                </a:cubicBezTo>
                <a:cubicBezTo>
                  <a:pt x="856" y="2009"/>
                  <a:pt x="856" y="2009"/>
                  <a:pt x="856" y="2009"/>
                </a:cubicBezTo>
                <a:cubicBezTo>
                  <a:pt x="865" y="2008"/>
                  <a:pt x="865" y="2008"/>
                  <a:pt x="865" y="2008"/>
                </a:cubicBezTo>
                <a:cubicBezTo>
                  <a:pt x="872" y="2004"/>
                  <a:pt x="872" y="2004"/>
                  <a:pt x="872" y="2004"/>
                </a:cubicBezTo>
                <a:cubicBezTo>
                  <a:pt x="872" y="2004"/>
                  <a:pt x="874" y="1997"/>
                  <a:pt x="872" y="1995"/>
                </a:cubicBezTo>
                <a:cubicBezTo>
                  <a:pt x="871" y="1993"/>
                  <a:pt x="870" y="1993"/>
                  <a:pt x="865" y="1990"/>
                </a:cubicBezTo>
                <a:cubicBezTo>
                  <a:pt x="860" y="1987"/>
                  <a:pt x="857" y="1982"/>
                  <a:pt x="857" y="1982"/>
                </a:cubicBezTo>
                <a:cubicBezTo>
                  <a:pt x="857" y="1982"/>
                  <a:pt x="857" y="1978"/>
                  <a:pt x="857" y="1975"/>
                </a:cubicBezTo>
                <a:cubicBezTo>
                  <a:pt x="857" y="1973"/>
                  <a:pt x="858" y="1970"/>
                  <a:pt x="860" y="1969"/>
                </a:cubicBezTo>
                <a:cubicBezTo>
                  <a:pt x="862" y="1969"/>
                  <a:pt x="868" y="1969"/>
                  <a:pt x="868" y="1969"/>
                </a:cubicBezTo>
                <a:cubicBezTo>
                  <a:pt x="878" y="1969"/>
                  <a:pt x="878" y="1969"/>
                  <a:pt x="878" y="1969"/>
                </a:cubicBezTo>
                <a:cubicBezTo>
                  <a:pt x="882" y="1962"/>
                  <a:pt x="882" y="1962"/>
                  <a:pt x="882" y="1962"/>
                </a:cubicBezTo>
                <a:cubicBezTo>
                  <a:pt x="882" y="1953"/>
                  <a:pt x="882" y="1953"/>
                  <a:pt x="882" y="1953"/>
                </a:cubicBezTo>
                <a:cubicBezTo>
                  <a:pt x="890" y="1947"/>
                  <a:pt x="890" y="1947"/>
                  <a:pt x="890" y="1947"/>
                </a:cubicBezTo>
                <a:cubicBezTo>
                  <a:pt x="900" y="1949"/>
                  <a:pt x="906" y="1951"/>
                  <a:pt x="906" y="1951"/>
                </a:cubicBezTo>
                <a:cubicBezTo>
                  <a:pt x="906" y="1951"/>
                  <a:pt x="913" y="1955"/>
                  <a:pt x="914" y="1957"/>
                </a:cubicBezTo>
                <a:cubicBezTo>
                  <a:pt x="916" y="1960"/>
                  <a:pt x="911" y="1963"/>
                  <a:pt x="914" y="1965"/>
                </a:cubicBezTo>
                <a:cubicBezTo>
                  <a:pt x="918" y="1967"/>
                  <a:pt x="921" y="1969"/>
                  <a:pt x="921" y="1969"/>
                </a:cubicBezTo>
                <a:cubicBezTo>
                  <a:pt x="926" y="1959"/>
                  <a:pt x="926" y="1959"/>
                  <a:pt x="926" y="1959"/>
                </a:cubicBezTo>
                <a:cubicBezTo>
                  <a:pt x="922" y="1953"/>
                  <a:pt x="922" y="1953"/>
                  <a:pt x="922" y="1953"/>
                </a:cubicBezTo>
                <a:cubicBezTo>
                  <a:pt x="923" y="1947"/>
                  <a:pt x="923" y="1947"/>
                  <a:pt x="923" y="1947"/>
                </a:cubicBezTo>
                <a:cubicBezTo>
                  <a:pt x="934" y="1939"/>
                  <a:pt x="934" y="1939"/>
                  <a:pt x="934" y="1939"/>
                </a:cubicBezTo>
                <a:cubicBezTo>
                  <a:pt x="942" y="1931"/>
                  <a:pt x="942" y="1931"/>
                  <a:pt x="942" y="1931"/>
                </a:cubicBezTo>
                <a:cubicBezTo>
                  <a:pt x="950" y="1923"/>
                  <a:pt x="950" y="1923"/>
                  <a:pt x="950" y="1923"/>
                </a:cubicBezTo>
                <a:cubicBezTo>
                  <a:pt x="962" y="1923"/>
                  <a:pt x="962" y="1923"/>
                  <a:pt x="962" y="1923"/>
                </a:cubicBezTo>
                <a:cubicBezTo>
                  <a:pt x="958" y="1910"/>
                  <a:pt x="958" y="1910"/>
                  <a:pt x="958" y="1910"/>
                </a:cubicBezTo>
                <a:cubicBezTo>
                  <a:pt x="958" y="1910"/>
                  <a:pt x="962" y="1905"/>
                  <a:pt x="962" y="1904"/>
                </a:cubicBezTo>
                <a:cubicBezTo>
                  <a:pt x="963" y="1903"/>
                  <a:pt x="974" y="1897"/>
                  <a:pt x="974" y="1897"/>
                </a:cubicBezTo>
                <a:cubicBezTo>
                  <a:pt x="980" y="1889"/>
                  <a:pt x="980" y="1889"/>
                  <a:pt x="980" y="1889"/>
                </a:cubicBezTo>
                <a:cubicBezTo>
                  <a:pt x="980" y="1889"/>
                  <a:pt x="983" y="1881"/>
                  <a:pt x="980" y="1880"/>
                </a:cubicBezTo>
                <a:cubicBezTo>
                  <a:pt x="978" y="1879"/>
                  <a:pt x="972" y="1877"/>
                  <a:pt x="972" y="1877"/>
                </a:cubicBezTo>
                <a:cubicBezTo>
                  <a:pt x="972" y="1877"/>
                  <a:pt x="969" y="1870"/>
                  <a:pt x="969" y="1868"/>
                </a:cubicBezTo>
                <a:cubicBezTo>
                  <a:pt x="969" y="1866"/>
                  <a:pt x="967" y="1848"/>
                  <a:pt x="967" y="1848"/>
                </a:cubicBezTo>
                <a:cubicBezTo>
                  <a:pt x="967" y="1843"/>
                  <a:pt x="967" y="1843"/>
                  <a:pt x="967" y="1843"/>
                </a:cubicBezTo>
                <a:cubicBezTo>
                  <a:pt x="967" y="1843"/>
                  <a:pt x="969" y="1836"/>
                  <a:pt x="971" y="1839"/>
                </a:cubicBezTo>
                <a:cubicBezTo>
                  <a:pt x="973" y="1843"/>
                  <a:pt x="978" y="1855"/>
                  <a:pt x="978" y="1855"/>
                </a:cubicBezTo>
                <a:cubicBezTo>
                  <a:pt x="982" y="1859"/>
                  <a:pt x="982" y="1859"/>
                  <a:pt x="982" y="1859"/>
                </a:cubicBezTo>
                <a:cubicBezTo>
                  <a:pt x="982" y="1859"/>
                  <a:pt x="993" y="1861"/>
                  <a:pt x="993" y="1863"/>
                </a:cubicBezTo>
                <a:cubicBezTo>
                  <a:pt x="993" y="1865"/>
                  <a:pt x="996" y="1869"/>
                  <a:pt x="996" y="1871"/>
                </a:cubicBezTo>
                <a:cubicBezTo>
                  <a:pt x="997" y="1873"/>
                  <a:pt x="1000" y="1862"/>
                  <a:pt x="1000" y="1862"/>
                </a:cubicBezTo>
                <a:cubicBezTo>
                  <a:pt x="1004" y="1857"/>
                  <a:pt x="1004" y="1857"/>
                  <a:pt x="1004" y="1857"/>
                </a:cubicBezTo>
                <a:cubicBezTo>
                  <a:pt x="1014" y="1858"/>
                  <a:pt x="1014" y="1858"/>
                  <a:pt x="1014" y="1858"/>
                </a:cubicBezTo>
                <a:cubicBezTo>
                  <a:pt x="1020" y="1864"/>
                  <a:pt x="1020" y="1864"/>
                  <a:pt x="1020" y="1864"/>
                </a:cubicBezTo>
                <a:cubicBezTo>
                  <a:pt x="1026" y="1865"/>
                  <a:pt x="1026" y="1865"/>
                  <a:pt x="1026" y="1865"/>
                </a:cubicBezTo>
                <a:cubicBezTo>
                  <a:pt x="1035" y="1861"/>
                  <a:pt x="1035" y="1861"/>
                  <a:pt x="1035" y="1861"/>
                </a:cubicBezTo>
                <a:cubicBezTo>
                  <a:pt x="1040" y="1854"/>
                  <a:pt x="1040" y="1854"/>
                  <a:pt x="1040" y="1854"/>
                </a:cubicBezTo>
                <a:cubicBezTo>
                  <a:pt x="1053" y="1838"/>
                  <a:pt x="1053" y="1838"/>
                  <a:pt x="1053" y="1838"/>
                </a:cubicBezTo>
                <a:cubicBezTo>
                  <a:pt x="1062" y="1832"/>
                  <a:pt x="1062" y="1832"/>
                  <a:pt x="1062" y="1832"/>
                </a:cubicBezTo>
                <a:cubicBezTo>
                  <a:pt x="1062" y="1829"/>
                  <a:pt x="1062" y="1829"/>
                  <a:pt x="1062" y="1829"/>
                </a:cubicBezTo>
                <a:cubicBezTo>
                  <a:pt x="1070" y="1815"/>
                  <a:pt x="1070" y="1815"/>
                  <a:pt x="1070" y="1815"/>
                </a:cubicBezTo>
                <a:cubicBezTo>
                  <a:pt x="1075" y="1827"/>
                  <a:pt x="1075" y="1827"/>
                  <a:pt x="1075" y="1827"/>
                </a:cubicBezTo>
                <a:cubicBezTo>
                  <a:pt x="1075" y="1827"/>
                  <a:pt x="1079" y="1831"/>
                  <a:pt x="1075" y="1835"/>
                </a:cubicBezTo>
                <a:close/>
                <a:moveTo>
                  <a:pt x="1557" y="1730"/>
                </a:moveTo>
                <a:cubicBezTo>
                  <a:pt x="1557" y="1739"/>
                  <a:pt x="1557" y="1739"/>
                  <a:pt x="1557" y="1739"/>
                </a:cubicBezTo>
                <a:cubicBezTo>
                  <a:pt x="1557" y="1754"/>
                  <a:pt x="1557" y="1754"/>
                  <a:pt x="1557" y="1754"/>
                </a:cubicBezTo>
                <a:cubicBezTo>
                  <a:pt x="1551" y="1758"/>
                  <a:pt x="1551" y="1758"/>
                  <a:pt x="1551" y="1758"/>
                </a:cubicBezTo>
                <a:cubicBezTo>
                  <a:pt x="1527" y="1748"/>
                  <a:pt x="1527" y="1748"/>
                  <a:pt x="1527" y="1748"/>
                </a:cubicBezTo>
                <a:cubicBezTo>
                  <a:pt x="1516" y="1754"/>
                  <a:pt x="1516" y="1754"/>
                  <a:pt x="1516" y="1754"/>
                </a:cubicBezTo>
                <a:cubicBezTo>
                  <a:pt x="1503" y="1734"/>
                  <a:pt x="1503" y="1734"/>
                  <a:pt x="1503" y="1734"/>
                </a:cubicBezTo>
                <a:cubicBezTo>
                  <a:pt x="1507" y="1759"/>
                  <a:pt x="1507" y="1759"/>
                  <a:pt x="1507" y="1759"/>
                </a:cubicBezTo>
                <a:cubicBezTo>
                  <a:pt x="1490" y="1759"/>
                  <a:pt x="1490" y="1759"/>
                  <a:pt x="1490" y="1759"/>
                </a:cubicBezTo>
                <a:cubicBezTo>
                  <a:pt x="1491" y="1766"/>
                  <a:pt x="1491" y="1766"/>
                  <a:pt x="1491" y="1766"/>
                </a:cubicBezTo>
                <a:cubicBezTo>
                  <a:pt x="1491" y="1775"/>
                  <a:pt x="1491" y="1775"/>
                  <a:pt x="1491" y="1775"/>
                </a:cubicBezTo>
                <a:cubicBezTo>
                  <a:pt x="1495" y="1783"/>
                  <a:pt x="1495" y="1783"/>
                  <a:pt x="1495" y="1783"/>
                </a:cubicBezTo>
                <a:cubicBezTo>
                  <a:pt x="1500" y="1783"/>
                  <a:pt x="1500" y="1783"/>
                  <a:pt x="1500" y="1783"/>
                </a:cubicBezTo>
                <a:cubicBezTo>
                  <a:pt x="1514" y="1790"/>
                  <a:pt x="1514" y="1790"/>
                  <a:pt x="1514" y="1790"/>
                </a:cubicBezTo>
                <a:cubicBezTo>
                  <a:pt x="1512" y="1815"/>
                  <a:pt x="1512" y="1815"/>
                  <a:pt x="1512" y="1815"/>
                </a:cubicBezTo>
                <a:cubicBezTo>
                  <a:pt x="1507" y="1815"/>
                  <a:pt x="1507" y="1815"/>
                  <a:pt x="1507" y="1815"/>
                </a:cubicBezTo>
                <a:cubicBezTo>
                  <a:pt x="1494" y="1818"/>
                  <a:pt x="1494" y="1818"/>
                  <a:pt x="1494" y="1818"/>
                </a:cubicBezTo>
                <a:cubicBezTo>
                  <a:pt x="1496" y="1830"/>
                  <a:pt x="1496" y="1830"/>
                  <a:pt x="1496" y="1830"/>
                </a:cubicBezTo>
                <a:cubicBezTo>
                  <a:pt x="1496" y="1830"/>
                  <a:pt x="1494" y="1818"/>
                  <a:pt x="1494" y="1815"/>
                </a:cubicBezTo>
                <a:cubicBezTo>
                  <a:pt x="1493" y="1812"/>
                  <a:pt x="1486" y="1797"/>
                  <a:pt x="1486" y="1797"/>
                </a:cubicBezTo>
                <a:cubicBezTo>
                  <a:pt x="1482" y="1804"/>
                  <a:pt x="1482" y="1804"/>
                  <a:pt x="1482" y="1804"/>
                </a:cubicBezTo>
                <a:cubicBezTo>
                  <a:pt x="1481" y="1815"/>
                  <a:pt x="1481" y="1815"/>
                  <a:pt x="1481" y="1815"/>
                </a:cubicBezTo>
                <a:cubicBezTo>
                  <a:pt x="1473" y="1824"/>
                  <a:pt x="1473" y="1824"/>
                  <a:pt x="1473" y="1824"/>
                </a:cubicBezTo>
                <a:cubicBezTo>
                  <a:pt x="1468" y="1820"/>
                  <a:pt x="1468" y="1820"/>
                  <a:pt x="1468" y="1820"/>
                </a:cubicBezTo>
                <a:cubicBezTo>
                  <a:pt x="1463" y="1822"/>
                  <a:pt x="1463" y="1822"/>
                  <a:pt x="1463" y="1822"/>
                </a:cubicBezTo>
                <a:cubicBezTo>
                  <a:pt x="1454" y="1826"/>
                  <a:pt x="1454" y="1826"/>
                  <a:pt x="1454" y="1826"/>
                </a:cubicBezTo>
                <a:cubicBezTo>
                  <a:pt x="1452" y="1815"/>
                  <a:pt x="1452" y="1815"/>
                  <a:pt x="1452" y="1815"/>
                </a:cubicBezTo>
                <a:cubicBezTo>
                  <a:pt x="1447" y="1801"/>
                  <a:pt x="1447" y="1801"/>
                  <a:pt x="1447" y="1801"/>
                </a:cubicBezTo>
                <a:cubicBezTo>
                  <a:pt x="1444" y="1804"/>
                  <a:pt x="1444" y="1804"/>
                  <a:pt x="1444" y="1804"/>
                </a:cubicBezTo>
                <a:cubicBezTo>
                  <a:pt x="1438" y="1809"/>
                  <a:pt x="1438" y="1809"/>
                  <a:pt x="1438" y="1809"/>
                </a:cubicBezTo>
                <a:cubicBezTo>
                  <a:pt x="1433" y="1815"/>
                  <a:pt x="1433" y="1815"/>
                  <a:pt x="1433" y="1815"/>
                </a:cubicBezTo>
                <a:cubicBezTo>
                  <a:pt x="1422" y="1802"/>
                  <a:pt x="1422" y="1802"/>
                  <a:pt x="1422" y="1802"/>
                </a:cubicBezTo>
                <a:cubicBezTo>
                  <a:pt x="1419" y="1808"/>
                  <a:pt x="1419" y="1808"/>
                  <a:pt x="1419" y="1808"/>
                </a:cubicBezTo>
                <a:cubicBezTo>
                  <a:pt x="1426" y="1819"/>
                  <a:pt x="1426" y="1819"/>
                  <a:pt x="1426" y="1819"/>
                </a:cubicBezTo>
                <a:cubicBezTo>
                  <a:pt x="1424" y="1831"/>
                  <a:pt x="1424" y="1831"/>
                  <a:pt x="1424" y="1831"/>
                </a:cubicBezTo>
                <a:cubicBezTo>
                  <a:pt x="1419" y="1826"/>
                  <a:pt x="1419" y="1826"/>
                  <a:pt x="1419" y="1826"/>
                </a:cubicBezTo>
                <a:cubicBezTo>
                  <a:pt x="1419" y="1826"/>
                  <a:pt x="1410" y="1814"/>
                  <a:pt x="1407" y="1815"/>
                </a:cubicBezTo>
                <a:cubicBezTo>
                  <a:pt x="1404" y="1816"/>
                  <a:pt x="1398" y="1809"/>
                  <a:pt x="1398" y="1809"/>
                </a:cubicBezTo>
                <a:cubicBezTo>
                  <a:pt x="1389" y="1808"/>
                  <a:pt x="1389" y="1808"/>
                  <a:pt x="1389" y="1808"/>
                </a:cubicBezTo>
                <a:cubicBezTo>
                  <a:pt x="1385" y="1803"/>
                  <a:pt x="1385" y="1803"/>
                  <a:pt x="1385" y="1803"/>
                </a:cubicBezTo>
                <a:cubicBezTo>
                  <a:pt x="1382" y="1806"/>
                  <a:pt x="1382" y="1806"/>
                  <a:pt x="1382" y="1806"/>
                </a:cubicBezTo>
                <a:cubicBezTo>
                  <a:pt x="1378" y="1815"/>
                  <a:pt x="1378" y="1815"/>
                  <a:pt x="1378" y="1815"/>
                </a:cubicBezTo>
                <a:cubicBezTo>
                  <a:pt x="1367" y="1812"/>
                  <a:pt x="1367" y="1812"/>
                  <a:pt x="1367" y="1812"/>
                </a:cubicBezTo>
                <a:cubicBezTo>
                  <a:pt x="1364" y="1808"/>
                  <a:pt x="1364" y="1808"/>
                  <a:pt x="1364" y="1808"/>
                </a:cubicBezTo>
                <a:cubicBezTo>
                  <a:pt x="1357" y="1803"/>
                  <a:pt x="1357" y="1803"/>
                  <a:pt x="1357" y="1803"/>
                </a:cubicBezTo>
                <a:cubicBezTo>
                  <a:pt x="1342" y="1808"/>
                  <a:pt x="1342" y="1808"/>
                  <a:pt x="1342" y="1808"/>
                </a:cubicBezTo>
                <a:cubicBezTo>
                  <a:pt x="1342" y="1812"/>
                  <a:pt x="1342" y="1812"/>
                  <a:pt x="1342" y="1812"/>
                </a:cubicBezTo>
                <a:cubicBezTo>
                  <a:pt x="1350" y="1820"/>
                  <a:pt x="1350" y="1820"/>
                  <a:pt x="1350" y="1820"/>
                </a:cubicBezTo>
                <a:cubicBezTo>
                  <a:pt x="1364" y="1826"/>
                  <a:pt x="1364" y="1826"/>
                  <a:pt x="1364" y="1826"/>
                </a:cubicBezTo>
                <a:cubicBezTo>
                  <a:pt x="1365" y="1836"/>
                  <a:pt x="1365" y="1836"/>
                  <a:pt x="1365" y="1836"/>
                </a:cubicBezTo>
                <a:cubicBezTo>
                  <a:pt x="1360" y="1840"/>
                  <a:pt x="1360" y="1840"/>
                  <a:pt x="1360" y="1840"/>
                </a:cubicBezTo>
                <a:cubicBezTo>
                  <a:pt x="1344" y="1846"/>
                  <a:pt x="1344" y="1846"/>
                  <a:pt x="1344" y="1846"/>
                </a:cubicBezTo>
                <a:cubicBezTo>
                  <a:pt x="1333" y="1840"/>
                  <a:pt x="1333" y="1840"/>
                  <a:pt x="1333" y="1840"/>
                </a:cubicBezTo>
                <a:cubicBezTo>
                  <a:pt x="1330" y="1846"/>
                  <a:pt x="1330" y="1846"/>
                  <a:pt x="1330" y="1846"/>
                </a:cubicBezTo>
                <a:cubicBezTo>
                  <a:pt x="1322" y="1850"/>
                  <a:pt x="1322" y="1850"/>
                  <a:pt x="1322" y="1850"/>
                </a:cubicBezTo>
                <a:cubicBezTo>
                  <a:pt x="1325" y="1867"/>
                  <a:pt x="1325" y="1867"/>
                  <a:pt x="1325" y="1867"/>
                </a:cubicBezTo>
                <a:cubicBezTo>
                  <a:pt x="1325" y="1867"/>
                  <a:pt x="1328" y="1869"/>
                  <a:pt x="1331" y="1868"/>
                </a:cubicBezTo>
                <a:cubicBezTo>
                  <a:pt x="1334" y="1866"/>
                  <a:pt x="1344" y="1865"/>
                  <a:pt x="1344" y="1865"/>
                </a:cubicBezTo>
                <a:cubicBezTo>
                  <a:pt x="1351" y="1875"/>
                  <a:pt x="1351" y="1875"/>
                  <a:pt x="1351" y="1875"/>
                </a:cubicBezTo>
                <a:cubicBezTo>
                  <a:pt x="1356" y="1878"/>
                  <a:pt x="1356" y="1878"/>
                  <a:pt x="1356" y="1878"/>
                </a:cubicBezTo>
                <a:cubicBezTo>
                  <a:pt x="1372" y="1880"/>
                  <a:pt x="1372" y="1880"/>
                  <a:pt x="1372" y="1880"/>
                </a:cubicBezTo>
                <a:cubicBezTo>
                  <a:pt x="1375" y="1886"/>
                  <a:pt x="1375" y="1886"/>
                  <a:pt x="1375" y="1886"/>
                </a:cubicBezTo>
                <a:cubicBezTo>
                  <a:pt x="1385" y="1900"/>
                  <a:pt x="1385" y="1900"/>
                  <a:pt x="1385" y="1900"/>
                </a:cubicBezTo>
                <a:cubicBezTo>
                  <a:pt x="1401" y="1915"/>
                  <a:pt x="1401" y="1915"/>
                  <a:pt x="1401" y="1915"/>
                </a:cubicBezTo>
                <a:cubicBezTo>
                  <a:pt x="1418" y="1922"/>
                  <a:pt x="1418" y="1922"/>
                  <a:pt x="1418" y="1922"/>
                </a:cubicBezTo>
                <a:cubicBezTo>
                  <a:pt x="1443" y="1923"/>
                  <a:pt x="1443" y="1923"/>
                  <a:pt x="1443" y="1923"/>
                </a:cubicBezTo>
                <a:cubicBezTo>
                  <a:pt x="1468" y="1946"/>
                  <a:pt x="1468" y="1946"/>
                  <a:pt x="1468" y="1946"/>
                </a:cubicBezTo>
                <a:cubicBezTo>
                  <a:pt x="1461" y="1945"/>
                  <a:pt x="1461" y="1945"/>
                  <a:pt x="1461" y="1945"/>
                </a:cubicBezTo>
                <a:cubicBezTo>
                  <a:pt x="1449" y="1940"/>
                  <a:pt x="1449" y="1940"/>
                  <a:pt x="1449" y="1940"/>
                </a:cubicBezTo>
                <a:cubicBezTo>
                  <a:pt x="1437" y="1932"/>
                  <a:pt x="1437" y="1932"/>
                  <a:pt x="1437" y="1932"/>
                </a:cubicBezTo>
                <a:cubicBezTo>
                  <a:pt x="1437" y="1932"/>
                  <a:pt x="1426" y="1931"/>
                  <a:pt x="1424" y="1932"/>
                </a:cubicBezTo>
                <a:cubicBezTo>
                  <a:pt x="1422" y="1934"/>
                  <a:pt x="1412" y="1939"/>
                  <a:pt x="1412" y="1939"/>
                </a:cubicBezTo>
                <a:cubicBezTo>
                  <a:pt x="1412" y="1939"/>
                  <a:pt x="1408" y="1937"/>
                  <a:pt x="1407" y="1932"/>
                </a:cubicBezTo>
                <a:cubicBezTo>
                  <a:pt x="1406" y="1928"/>
                  <a:pt x="1404" y="1925"/>
                  <a:pt x="1404" y="1925"/>
                </a:cubicBezTo>
                <a:cubicBezTo>
                  <a:pt x="1397" y="1922"/>
                  <a:pt x="1397" y="1922"/>
                  <a:pt x="1397" y="1922"/>
                </a:cubicBezTo>
                <a:cubicBezTo>
                  <a:pt x="1391" y="1935"/>
                  <a:pt x="1391" y="1935"/>
                  <a:pt x="1391" y="1935"/>
                </a:cubicBezTo>
                <a:cubicBezTo>
                  <a:pt x="1391" y="1935"/>
                  <a:pt x="1387" y="1933"/>
                  <a:pt x="1385" y="1930"/>
                </a:cubicBezTo>
                <a:cubicBezTo>
                  <a:pt x="1383" y="1926"/>
                  <a:pt x="1382" y="1921"/>
                  <a:pt x="1382" y="1921"/>
                </a:cubicBezTo>
                <a:cubicBezTo>
                  <a:pt x="1382" y="1921"/>
                  <a:pt x="1375" y="1914"/>
                  <a:pt x="1372" y="1915"/>
                </a:cubicBezTo>
                <a:cubicBezTo>
                  <a:pt x="1370" y="1916"/>
                  <a:pt x="1360" y="1917"/>
                  <a:pt x="1360" y="1917"/>
                </a:cubicBezTo>
                <a:cubicBezTo>
                  <a:pt x="1344" y="1918"/>
                  <a:pt x="1344" y="1918"/>
                  <a:pt x="1344" y="1918"/>
                </a:cubicBezTo>
                <a:cubicBezTo>
                  <a:pt x="1326" y="1923"/>
                  <a:pt x="1326" y="1923"/>
                  <a:pt x="1326" y="1923"/>
                </a:cubicBezTo>
                <a:cubicBezTo>
                  <a:pt x="1330" y="1927"/>
                  <a:pt x="1330" y="1927"/>
                  <a:pt x="1330" y="1927"/>
                </a:cubicBezTo>
                <a:cubicBezTo>
                  <a:pt x="1344" y="1937"/>
                  <a:pt x="1344" y="1937"/>
                  <a:pt x="1344" y="1937"/>
                </a:cubicBezTo>
                <a:cubicBezTo>
                  <a:pt x="1342" y="1951"/>
                  <a:pt x="1342" y="1951"/>
                  <a:pt x="1342" y="1951"/>
                </a:cubicBezTo>
                <a:cubicBezTo>
                  <a:pt x="1332" y="1954"/>
                  <a:pt x="1332" y="1954"/>
                  <a:pt x="1332" y="1954"/>
                </a:cubicBezTo>
                <a:cubicBezTo>
                  <a:pt x="1328" y="1952"/>
                  <a:pt x="1328" y="1952"/>
                  <a:pt x="1328" y="1952"/>
                </a:cubicBezTo>
                <a:cubicBezTo>
                  <a:pt x="1317" y="1950"/>
                  <a:pt x="1317" y="1950"/>
                  <a:pt x="1317" y="1950"/>
                </a:cubicBezTo>
                <a:cubicBezTo>
                  <a:pt x="1320" y="1964"/>
                  <a:pt x="1320" y="1964"/>
                  <a:pt x="1320" y="1964"/>
                </a:cubicBezTo>
                <a:cubicBezTo>
                  <a:pt x="1300" y="1950"/>
                  <a:pt x="1300" y="1950"/>
                  <a:pt x="1300" y="1950"/>
                </a:cubicBezTo>
                <a:cubicBezTo>
                  <a:pt x="1300" y="1940"/>
                  <a:pt x="1300" y="1940"/>
                  <a:pt x="1300" y="1940"/>
                </a:cubicBezTo>
                <a:cubicBezTo>
                  <a:pt x="1305" y="1920"/>
                  <a:pt x="1305" y="1920"/>
                  <a:pt x="1305" y="1920"/>
                </a:cubicBezTo>
                <a:cubicBezTo>
                  <a:pt x="1306" y="1906"/>
                  <a:pt x="1306" y="1906"/>
                  <a:pt x="1306" y="1906"/>
                </a:cubicBezTo>
                <a:cubicBezTo>
                  <a:pt x="1306" y="1896"/>
                  <a:pt x="1306" y="1896"/>
                  <a:pt x="1306" y="1896"/>
                </a:cubicBezTo>
                <a:cubicBezTo>
                  <a:pt x="1299" y="1886"/>
                  <a:pt x="1299" y="1886"/>
                  <a:pt x="1299" y="1886"/>
                </a:cubicBezTo>
                <a:cubicBezTo>
                  <a:pt x="1285" y="1886"/>
                  <a:pt x="1285" y="1886"/>
                  <a:pt x="1285" y="1886"/>
                </a:cubicBezTo>
                <a:cubicBezTo>
                  <a:pt x="1278" y="1880"/>
                  <a:pt x="1278" y="1880"/>
                  <a:pt x="1278" y="1880"/>
                </a:cubicBezTo>
                <a:cubicBezTo>
                  <a:pt x="1268" y="1873"/>
                  <a:pt x="1268" y="1873"/>
                  <a:pt x="1268" y="1873"/>
                </a:cubicBezTo>
                <a:cubicBezTo>
                  <a:pt x="1262" y="1870"/>
                  <a:pt x="1262" y="1870"/>
                  <a:pt x="1262" y="1870"/>
                </a:cubicBezTo>
                <a:cubicBezTo>
                  <a:pt x="1253" y="1876"/>
                  <a:pt x="1253" y="1876"/>
                  <a:pt x="1253" y="1876"/>
                </a:cubicBezTo>
                <a:cubicBezTo>
                  <a:pt x="1244" y="1875"/>
                  <a:pt x="1244" y="1875"/>
                  <a:pt x="1244" y="1875"/>
                </a:cubicBezTo>
                <a:cubicBezTo>
                  <a:pt x="1242" y="1876"/>
                  <a:pt x="1242" y="1876"/>
                  <a:pt x="1242" y="1876"/>
                </a:cubicBezTo>
                <a:cubicBezTo>
                  <a:pt x="1218" y="1872"/>
                  <a:pt x="1218" y="1872"/>
                  <a:pt x="1218" y="1872"/>
                </a:cubicBezTo>
                <a:cubicBezTo>
                  <a:pt x="1204" y="1865"/>
                  <a:pt x="1204" y="1865"/>
                  <a:pt x="1204" y="1865"/>
                </a:cubicBezTo>
                <a:cubicBezTo>
                  <a:pt x="1206" y="1851"/>
                  <a:pt x="1206" y="1851"/>
                  <a:pt x="1206" y="1851"/>
                </a:cubicBezTo>
                <a:cubicBezTo>
                  <a:pt x="1218" y="1834"/>
                  <a:pt x="1218" y="1834"/>
                  <a:pt x="1218" y="1834"/>
                </a:cubicBezTo>
                <a:cubicBezTo>
                  <a:pt x="1209" y="1824"/>
                  <a:pt x="1209" y="1824"/>
                  <a:pt x="1209" y="1824"/>
                </a:cubicBezTo>
                <a:cubicBezTo>
                  <a:pt x="1196" y="1810"/>
                  <a:pt x="1196" y="1810"/>
                  <a:pt x="1196" y="1810"/>
                </a:cubicBezTo>
                <a:cubicBezTo>
                  <a:pt x="1196" y="1792"/>
                  <a:pt x="1196" y="1792"/>
                  <a:pt x="1196" y="1792"/>
                </a:cubicBezTo>
                <a:cubicBezTo>
                  <a:pt x="1213" y="1783"/>
                  <a:pt x="1213" y="1783"/>
                  <a:pt x="1213" y="1783"/>
                </a:cubicBezTo>
                <a:cubicBezTo>
                  <a:pt x="1203" y="1764"/>
                  <a:pt x="1203" y="1764"/>
                  <a:pt x="1203" y="1764"/>
                </a:cubicBezTo>
                <a:cubicBezTo>
                  <a:pt x="1219" y="1771"/>
                  <a:pt x="1219" y="1771"/>
                  <a:pt x="1219" y="1771"/>
                </a:cubicBezTo>
                <a:cubicBezTo>
                  <a:pt x="1219" y="1771"/>
                  <a:pt x="1221" y="1754"/>
                  <a:pt x="1220" y="1748"/>
                </a:cubicBezTo>
                <a:cubicBezTo>
                  <a:pt x="1218" y="1741"/>
                  <a:pt x="1224" y="1740"/>
                  <a:pt x="1224" y="1740"/>
                </a:cubicBezTo>
                <a:cubicBezTo>
                  <a:pt x="1235" y="1747"/>
                  <a:pt x="1235" y="1747"/>
                  <a:pt x="1235" y="1747"/>
                </a:cubicBezTo>
                <a:cubicBezTo>
                  <a:pt x="1235" y="1747"/>
                  <a:pt x="1236" y="1740"/>
                  <a:pt x="1236" y="1737"/>
                </a:cubicBezTo>
                <a:cubicBezTo>
                  <a:pt x="1235" y="1734"/>
                  <a:pt x="1238" y="1725"/>
                  <a:pt x="1238" y="1725"/>
                </a:cubicBezTo>
                <a:cubicBezTo>
                  <a:pt x="1238" y="1725"/>
                  <a:pt x="1242" y="1715"/>
                  <a:pt x="1242" y="1713"/>
                </a:cubicBezTo>
                <a:cubicBezTo>
                  <a:pt x="1243" y="1711"/>
                  <a:pt x="1253" y="1702"/>
                  <a:pt x="1253" y="1702"/>
                </a:cubicBezTo>
                <a:cubicBezTo>
                  <a:pt x="1256" y="1696"/>
                  <a:pt x="1256" y="1696"/>
                  <a:pt x="1256" y="1696"/>
                </a:cubicBezTo>
                <a:cubicBezTo>
                  <a:pt x="1256" y="1676"/>
                  <a:pt x="1256" y="1676"/>
                  <a:pt x="1256" y="1676"/>
                </a:cubicBezTo>
                <a:cubicBezTo>
                  <a:pt x="1266" y="1683"/>
                  <a:pt x="1266" y="1683"/>
                  <a:pt x="1266" y="1683"/>
                </a:cubicBezTo>
                <a:cubicBezTo>
                  <a:pt x="1265" y="1698"/>
                  <a:pt x="1265" y="1698"/>
                  <a:pt x="1265" y="1698"/>
                </a:cubicBezTo>
                <a:cubicBezTo>
                  <a:pt x="1275" y="1709"/>
                  <a:pt x="1275" y="1709"/>
                  <a:pt x="1275" y="1709"/>
                </a:cubicBezTo>
                <a:cubicBezTo>
                  <a:pt x="1262" y="1711"/>
                  <a:pt x="1262" y="1711"/>
                  <a:pt x="1262" y="1711"/>
                </a:cubicBezTo>
                <a:cubicBezTo>
                  <a:pt x="1262" y="1736"/>
                  <a:pt x="1262" y="1736"/>
                  <a:pt x="1262" y="1736"/>
                </a:cubicBezTo>
                <a:cubicBezTo>
                  <a:pt x="1259" y="1758"/>
                  <a:pt x="1259" y="1758"/>
                  <a:pt x="1259" y="1758"/>
                </a:cubicBezTo>
                <a:cubicBezTo>
                  <a:pt x="1254" y="1764"/>
                  <a:pt x="1254" y="1764"/>
                  <a:pt x="1254" y="1764"/>
                </a:cubicBezTo>
                <a:cubicBezTo>
                  <a:pt x="1240" y="1773"/>
                  <a:pt x="1240" y="1773"/>
                  <a:pt x="1240" y="1773"/>
                </a:cubicBezTo>
                <a:cubicBezTo>
                  <a:pt x="1235" y="1780"/>
                  <a:pt x="1235" y="1780"/>
                  <a:pt x="1235" y="1780"/>
                </a:cubicBezTo>
                <a:cubicBezTo>
                  <a:pt x="1234" y="1783"/>
                  <a:pt x="1234" y="1783"/>
                  <a:pt x="1234" y="1783"/>
                </a:cubicBezTo>
                <a:cubicBezTo>
                  <a:pt x="1234" y="1783"/>
                  <a:pt x="1236" y="1789"/>
                  <a:pt x="1237" y="1794"/>
                </a:cubicBezTo>
                <a:cubicBezTo>
                  <a:pt x="1237" y="1797"/>
                  <a:pt x="1238" y="1798"/>
                  <a:pt x="1238" y="1798"/>
                </a:cubicBezTo>
                <a:cubicBezTo>
                  <a:pt x="1238" y="1798"/>
                  <a:pt x="1231" y="1806"/>
                  <a:pt x="1229" y="1806"/>
                </a:cubicBezTo>
                <a:cubicBezTo>
                  <a:pt x="1227" y="1806"/>
                  <a:pt x="1232" y="1810"/>
                  <a:pt x="1232" y="1810"/>
                </a:cubicBezTo>
                <a:cubicBezTo>
                  <a:pt x="1244" y="1808"/>
                  <a:pt x="1244" y="1808"/>
                  <a:pt x="1244" y="1808"/>
                </a:cubicBezTo>
                <a:cubicBezTo>
                  <a:pt x="1244" y="1808"/>
                  <a:pt x="1251" y="1799"/>
                  <a:pt x="1251" y="1797"/>
                </a:cubicBezTo>
                <a:cubicBezTo>
                  <a:pt x="1251" y="1795"/>
                  <a:pt x="1261" y="1793"/>
                  <a:pt x="1261" y="1793"/>
                </a:cubicBezTo>
                <a:cubicBezTo>
                  <a:pt x="1273" y="1802"/>
                  <a:pt x="1273" y="1802"/>
                  <a:pt x="1273" y="1802"/>
                </a:cubicBezTo>
                <a:cubicBezTo>
                  <a:pt x="1273" y="1818"/>
                  <a:pt x="1273" y="1818"/>
                  <a:pt x="1273" y="1818"/>
                </a:cubicBezTo>
                <a:cubicBezTo>
                  <a:pt x="1273" y="1837"/>
                  <a:pt x="1273" y="1837"/>
                  <a:pt x="1273" y="1837"/>
                </a:cubicBezTo>
                <a:cubicBezTo>
                  <a:pt x="1273" y="1837"/>
                  <a:pt x="1284" y="1832"/>
                  <a:pt x="1286" y="1828"/>
                </a:cubicBezTo>
                <a:cubicBezTo>
                  <a:pt x="1288" y="1824"/>
                  <a:pt x="1291" y="1816"/>
                  <a:pt x="1287" y="1810"/>
                </a:cubicBezTo>
                <a:cubicBezTo>
                  <a:pt x="1284" y="1804"/>
                  <a:pt x="1289" y="1803"/>
                  <a:pt x="1288" y="1798"/>
                </a:cubicBezTo>
                <a:cubicBezTo>
                  <a:pt x="1286" y="1794"/>
                  <a:pt x="1293" y="1791"/>
                  <a:pt x="1298" y="1788"/>
                </a:cubicBezTo>
                <a:cubicBezTo>
                  <a:pt x="1302" y="1786"/>
                  <a:pt x="1307" y="1794"/>
                  <a:pt x="1307" y="1794"/>
                </a:cubicBezTo>
                <a:cubicBezTo>
                  <a:pt x="1298" y="1804"/>
                  <a:pt x="1298" y="1804"/>
                  <a:pt x="1298" y="1804"/>
                </a:cubicBezTo>
                <a:cubicBezTo>
                  <a:pt x="1304" y="1815"/>
                  <a:pt x="1304" y="1815"/>
                  <a:pt x="1304" y="1815"/>
                </a:cubicBezTo>
                <a:cubicBezTo>
                  <a:pt x="1311" y="1822"/>
                  <a:pt x="1311" y="1822"/>
                  <a:pt x="1311" y="1822"/>
                </a:cubicBezTo>
                <a:cubicBezTo>
                  <a:pt x="1311" y="1822"/>
                  <a:pt x="1321" y="1820"/>
                  <a:pt x="1323" y="1818"/>
                </a:cubicBezTo>
                <a:cubicBezTo>
                  <a:pt x="1325" y="1816"/>
                  <a:pt x="1326" y="1807"/>
                  <a:pt x="1325" y="1805"/>
                </a:cubicBezTo>
                <a:cubicBezTo>
                  <a:pt x="1324" y="1803"/>
                  <a:pt x="1324" y="1793"/>
                  <a:pt x="1322" y="1792"/>
                </a:cubicBezTo>
                <a:cubicBezTo>
                  <a:pt x="1320" y="1790"/>
                  <a:pt x="1318" y="1780"/>
                  <a:pt x="1318" y="1780"/>
                </a:cubicBezTo>
                <a:cubicBezTo>
                  <a:pt x="1318" y="1780"/>
                  <a:pt x="1327" y="1761"/>
                  <a:pt x="1327" y="1759"/>
                </a:cubicBezTo>
                <a:cubicBezTo>
                  <a:pt x="1327" y="1757"/>
                  <a:pt x="1349" y="1765"/>
                  <a:pt x="1349" y="1765"/>
                </a:cubicBezTo>
                <a:cubicBezTo>
                  <a:pt x="1349" y="1765"/>
                  <a:pt x="1359" y="1754"/>
                  <a:pt x="1360" y="1752"/>
                </a:cubicBezTo>
                <a:cubicBezTo>
                  <a:pt x="1360" y="1750"/>
                  <a:pt x="1363" y="1747"/>
                  <a:pt x="1365" y="1744"/>
                </a:cubicBezTo>
                <a:cubicBezTo>
                  <a:pt x="1367" y="1742"/>
                  <a:pt x="1368" y="1737"/>
                  <a:pt x="1367" y="1734"/>
                </a:cubicBezTo>
                <a:cubicBezTo>
                  <a:pt x="1366" y="1732"/>
                  <a:pt x="1360" y="1723"/>
                  <a:pt x="1360" y="1723"/>
                </a:cubicBezTo>
                <a:cubicBezTo>
                  <a:pt x="1360" y="1723"/>
                  <a:pt x="1350" y="1708"/>
                  <a:pt x="1349" y="1705"/>
                </a:cubicBezTo>
                <a:cubicBezTo>
                  <a:pt x="1348" y="1702"/>
                  <a:pt x="1365" y="1705"/>
                  <a:pt x="1365" y="1705"/>
                </a:cubicBezTo>
                <a:cubicBezTo>
                  <a:pt x="1376" y="1711"/>
                  <a:pt x="1376" y="1711"/>
                  <a:pt x="1376" y="1711"/>
                </a:cubicBezTo>
                <a:cubicBezTo>
                  <a:pt x="1383" y="1724"/>
                  <a:pt x="1383" y="1724"/>
                  <a:pt x="1383" y="1724"/>
                </a:cubicBezTo>
                <a:cubicBezTo>
                  <a:pt x="1376" y="1733"/>
                  <a:pt x="1376" y="1733"/>
                  <a:pt x="1376" y="1733"/>
                </a:cubicBezTo>
                <a:cubicBezTo>
                  <a:pt x="1389" y="1740"/>
                  <a:pt x="1389" y="1740"/>
                  <a:pt x="1389" y="1740"/>
                </a:cubicBezTo>
                <a:cubicBezTo>
                  <a:pt x="1398" y="1744"/>
                  <a:pt x="1398" y="1744"/>
                  <a:pt x="1398" y="1744"/>
                </a:cubicBezTo>
                <a:cubicBezTo>
                  <a:pt x="1402" y="1731"/>
                  <a:pt x="1402" y="1731"/>
                  <a:pt x="1402" y="1731"/>
                </a:cubicBezTo>
                <a:cubicBezTo>
                  <a:pt x="1418" y="1742"/>
                  <a:pt x="1418" y="1742"/>
                  <a:pt x="1418" y="1742"/>
                </a:cubicBezTo>
                <a:cubicBezTo>
                  <a:pt x="1418" y="1742"/>
                  <a:pt x="1423" y="1731"/>
                  <a:pt x="1424" y="1726"/>
                </a:cubicBezTo>
                <a:cubicBezTo>
                  <a:pt x="1424" y="1722"/>
                  <a:pt x="1428" y="1716"/>
                  <a:pt x="1428" y="1716"/>
                </a:cubicBezTo>
                <a:cubicBezTo>
                  <a:pt x="1415" y="1702"/>
                  <a:pt x="1415" y="1702"/>
                  <a:pt x="1415" y="1702"/>
                </a:cubicBezTo>
                <a:cubicBezTo>
                  <a:pt x="1415" y="1693"/>
                  <a:pt x="1415" y="1693"/>
                  <a:pt x="1415" y="1693"/>
                </a:cubicBezTo>
                <a:cubicBezTo>
                  <a:pt x="1415" y="1693"/>
                  <a:pt x="1426" y="1694"/>
                  <a:pt x="1427" y="1699"/>
                </a:cubicBezTo>
                <a:cubicBezTo>
                  <a:pt x="1428" y="1704"/>
                  <a:pt x="1434" y="1694"/>
                  <a:pt x="1434" y="1694"/>
                </a:cubicBezTo>
                <a:cubicBezTo>
                  <a:pt x="1441" y="1676"/>
                  <a:pt x="1441" y="1676"/>
                  <a:pt x="1441" y="1676"/>
                </a:cubicBezTo>
                <a:cubicBezTo>
                  <a:pt x="1441" y="1685"/>
                  <a:pt x="1441" y="1685"/>
                  <a:pt x="1441" y="1685"/>
                </a:cubicBezTo>
                <a:cubicBezTo>
                  <a:pt x="1441" y="1685"/>
                  <a:pt x="1446" y="1694"/>
                  <a:pt x="1446" y="1699"/>
                </a:cubicBezTo>
                <a:cubicBezTo>
                  <a:pt x="1446" y="1703"/>
                  <a:pt x="1442" y="1705"/>
                  <a:pt x="1442" y="1705"/>
                </a:cubicBezTo>
                <a:cubicBezTo>
                  <a:pt x="1442" y="1705"/>
                  <a:pt x="1440" y="1712"/>
                  <a:pt x="1442" y="1714"/>
                </a:cubicBezTo>
                <a:cubicBezTo>
                  <a:pt x="1444" y="1716"/>
                  <a:pt x="1442" y="1723"/>
                  <a:pt x="1442" y="1723"/>
                </a:cubicBezTo>
                <a:cubicBezTo>
                  <a:pt x="1448" y="1732"/>
                  <a:pt x="1448" y="1732"/>
                  <a:pt x="1448" y="1732"/>
                </a:cubicBezTo>
                <a:cubicBezTo>
                  <a:pt x="1460" y="1724"/>
                  <a:pt x="1460" y="1724"/>
                  <a:pt x="1460" y="1724"/>
                </a:cubicBezTo>
                <a:cubicBezTo>
                  <a:pt x="1460" y="1724"/>
                  <a:pt x="1465" y="1718"/>
                  <a:pt x="1466" y="1713"/>
                </a:cubicBezTo>
                <a:cubicBezTo>
                  <a:pt x="1466" y="1708"/>
                  <a:pt x="1468" y="1696"/>
                  <a:pt x="1467" y="1695"/>
                </a:cubicBezTo>
                <a:cubicBezTo>
                  <a:pt x="1466" y="1694"/>
                  <a:pt x="1460" y="1682"/>
                  <a:pt x="1460" y="1682"/>
                </a:cubicBezTo>
                <a:cubicBezTo>
                  <a:pt x="1460" y="1666"/>
                  <a:pt x="1460" y="1666"/>
                  <a:pt x="1460" y="1666"/>
                </a:cubicBezTo>
                <a:cubicBezTo>
                  <a:pt x="1460" y="1666"/>
                  <a:pt x="1468" y="1665"/>
                  <a:pt x="1474" y="1666"/>
                </a:cubicBezTo>
                <a:cubicBezTo>
                  <a:pt x="1481" y="1668"/>
                  <a:pt x="1480" y="1673"/>
                  <a:pt x="1480" y="1673"/>
                </a:cubicBezTo>
                <a:cubicBezTo>
                  <a:pt x="1486" y="1682"/>
                  <a:pt x="1486" y="1682"/>
                  <a:pt x="1486" y="1682"/>
                </a:cubicBezTo>
                <a:cubicBezTo>
                  <a:pt x="1497" y="1673"/>
                  <a:pt x="1497" y="1673"/>
                  <a:pt x="1497" y="1673"/>
                </a:cubicBezTo>
                <a:cubicBezTo>
                  <a:pt x="1497" y="1673"/>
                  <a:pt x="1497" y="1673"/>
                  <a:pt x="1500" y="1678"/>
                </a:cubicBezTo>
                <a:cubicBezTo>
                  <a:pt x="1502" y="1682"/>
                  <a:pt x="1510" y="1678"/>
                  <a:pt x="1510" y="1678"/>
                </a:cubicBezTo>
                <a:cubicBezTo>
                  <a:pt x="1515" y="1676"/>
                  <a:pt x="1515" y="1676"/>
                  <a:pt x="1515" y="1676"/>
                </a:cubicBezTo>
                <a:cubicBezTo>
                  <a:pt x="1518" y="1693"/>
                  <a:pt x="1518" y="1693"/>
                  <a:pt x="1518" y="1693"/>
                </a:cubicBezTo>
                <a:cubicBezTo>
                  <a:pt x="1538" y="1699"/>
                  <a:pt x="1538" y="1699"/>
                  <a:pt x="1538" y="1699"/>
                </a:cubicBezTo>
                <a:cubicBezTo>
                  <a:pt x="1538" y="1714"/>
                  <a:pt x="1538" y="1714"/>
                  <a:pt x="1538" y="1714"/>
                </a:cubicBezTo>
                <a:cubicBezTo>
                  <a:pt x="1550" y="1724"/>
                  <a:pt x="1550" y="1724"/>
                  <a:pt x="1550" y="1724"/>
                </a:cubicBezTo>
                <a:cubicBezTo>
                  <a:pt x="1560" y="1716"/>
                  <a:pt x="1560" y="1716"/>
                  <a:pt x="1560" y="1716"/>
                </a:cubicBezTo>
                <a:cubicBezTo>
                  <a:pt x="1560" y="1705"/>
                  <a:pt x="1560" y="1705"/>
                  <a:pt x="1560" y="1705"/>
                </a:cubicBezTo>
                <a:cubicBezTo>
                  <a:pt x="1574" y="1710"/>
                  <a:pt x="1574" y="1710"/>
                  <a:pt x="1574" y="1710"/>
                </a:cubicBezTo>
                <a:lnTo>
                  <a:pt x="1557" y="1730"/>
                </a:lnTo>
                <a:close/>
              </a:path>
            </a:pathLst>
          </a:cu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85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Venezuela</a:t>
            </a:r>
            <a:endParaRPr lang="en-GB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326188" y="15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326188" y="15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2455280" y="1158167"/>
            <a:ext cx="7281441" cy="5764921"/>
          </a:xfrm>
          <a:custGeom>
            <a:avLst/>
            <a:gdLst>
              <a:gd name="T0" fmla="*/ 270 w 4502"/>
              <a:gd name="T1" fmla="*/ 372 h 3592"/>
              <a:gd name="T2" fmla="*/ 119 w 4502"/>
              <a:gd name="T3" fmla="*/ 744 h 3592"/>
              <a:gd name="T4" fmla="*/ 65 w 4502"/>
              <a:gd name="T5" fmla="*/ 938 h 3592"/>
              <a:gd name="T6" fmla="*/ 244 w 4502"/>
              <a:gd name="T7" fmla="*/ 1159 h 3592"/>
              <a:gd name="T8" fmla="*/ 275 w 4502"/>
              <a:gd name="T9" fmla="*/ 1428 h 3592"/>
              <a:gd name="T10" fmla="*/ 361 w 4502"/>
              <a:gd name="T11" fmla="*/ 1515 h 3592"/>
              <a:gd name="T12" fmla="*/ 609 w 4502"/>
              <a:gd name="T13" fmla="*/ 1606 h 3592"/>
              <a:gd name="T14" fmla="*/ 895 w 4502"/>
              <a:gd name="T15" fmla="*/ 1601 h 3592"/>
              <a:gd name="T16" fmla="*/ 1176 w 4502"/>
              <a:gd name="T17" fmla="*/ 1752 h 3592"/>
              <a:gd name="T18" fmla="*/ 1612 w 4502"/>
              <a:gd name="T19" fmla="*/ 1876 h 3592"/>
              <a:gd name="T20" fmla="*/ 1898 w 4502"/>
              <a:gd name="T21" fmla="*/ 1811 h 3592"/>
              <a:gd name="T22" fmla="*/ 1823 w 4502"/>
              <a:gd name="T23" fmla="*/ 2108 h 3592"/>
              <a:gd name="T24" fmla="*/ 1839 w 4502"/>
              <a:gd name="T25" fmla="*/ 2501 h 3592"/>
              <a:gd name="T26" fmla="*/ 1903 w 4502"/>
              <a:gd name="T27" fmla="*/ 2803 h 3592"/>
              <a:gd name="T28" fmla="*/ 1925 w 4502"/>
              <a:gd name="T29" fmla="*/ 2922 h 3592"/>
              <a:gd name="T30" fmla="*/ 2162 w 4502"/>
              <a:gd name="T31" fmla="*/ 3418 h 3592"/>
              <a:gd name="T32" fmla="*/ 2550 w 4502"/>
              <a:gd name="T33" fmla="*/ 3466 h 3592"/>
              <a:gd name="T34" fmla="*/ 2782 w 4502"/>
              <a:gd name="T35" fmla="*/ 3391 h 3592"/>
              <a:gd name="T36" fmla="*/ 3036 w 4502"/>
              <a:gd name="T37" fmla="*/ 3256 h 3592"/>
              <a:gd name="T38" fmla="*/ 3235 w 4502"/>
              <a:gd name="T39" fmla="*/ 3100 h 3592"/>
              <a:gd name="T40" fmla="*/ 3073 w 4502"/>
              <a:gd name="T41" fmla="*/ 2943 h 3592"/>
              <a:gd name="T42" fmla="*/ 2976 w 4502"/>
              <a:gd name="T43" fmla="*/ 2623 h 3592"/>
              <a:gd name="T44" fmla="*/ 2831 w 4502"/>
              <a:gd name="T45" fmla="*/ 2415 h 3592"/>
              <a:gd name="T46" fmla="*/ 3117 w 4502"/>
              <a:gd name="T47" fmla="*/ 2528 h 3592"/>
              <a:gd name="T48" fmla="*/ 3365 w 4502"/>
              <a:gd name="T49" fmla="*/ 2555 h 3592"/>
              <a:gd name="T50" fmla="*/ 3494 w 4502"/>
              <a:gd name="T51" fmla="*/ 2523 h 3592"/>
              <a:gd name="T52" fmla="*/ 3774 w 4502"/>
              <a:gd name="T53" fmla="*/ 2442 h 3592"/>
              <a:gd name="T54" fmla="*/ 4022 w 4502"/>
              <a:gd name="T55" fmla="*/ 2302 h 3592"/>
              <a:gd name="T56" fmla="*/ 4163 w 4502"/>
              <a:gd name="T57" fmla="*/ 2129 h 3592"/>
              <a:gd name="T58" fmla="*/ 3947 w 4502"/>
              <a:gd name="T59" fmla="*/ 1854 h 3592"/>
              <a:gd name="T60" fmla="*/ 4012 w 4502"/>
              <a:gd name="T61" fmla="*/ 1628 h 3592"/>
              <a:gd name="T62" fmla="*/ 4297 w 4502"/>
              <a:gd name="T63" fmla="*/ 1520 h 3592"/>
              <a:gd name="T64" fmla="*/ 4200 w 4502"/>
              <a:gd name="T65" fmla="*/ 1391 h 3592"/>
              <a:gd name="T66" fmla="*/ 4400 w 4502"/>
              <a:gd name="T67" fmla="*/ 1202 h 3592"/>
              <a:gd name="T68" fmla="*/ 4313 w 4502"/>
              <a:gd name="T69" fmla="*/ 1029 h 3592"/>
              <a:gd name="T70" fmla="*/ 3936 w 4502"/>
              <a:gd name="T71" fmla="*/ 1062 h 3592"/>
              <a:gd name="T72" fmla="*/ 4109 w 4502"/>
              <a:gd name="T73" fmla="*/ 900 h 3592"/>
              <a:gd name="T74" fmla="*/ 3963 w 4502"/>
              <a:gd name="T75" fmla="*/ 733 h 3592"/>
              <a:gd name="T76" fmla="*/ 3817 w 4502"/>
              <a:gd name="T77" fmla="*/ 668 h 3592"/>
              <a:gd name="T78" fmla="*/ 3596 w 4502"/>
              <a:gd name="T79" fmla="*/ 663 h 3592"/>
              <a:gd name="T80" fmla="*/ 3715 w 4502"/>
              <a:gd name="T81" fmla="*/ 404 h 3592"/>
              <a:gd name="T82" fmla="*/ 3224 w 4502"/>
              <a:gd name="T83" fmla="*/ 393 h 3592"/>
              <a:gd name="T84" fmla="*/ 3127 w 4502"/>
              <a:gd name="T85" fmla="*/ 474 h 3592"/>
              <a:gd name="T86" fmla="*/ 2842 w 4502"/>
              <a:gd name="T87" fmla="*/ 560 h 3592"/>
              <a:gd name="T88" fmla="*/ 2496 w 4502"/>
              <a:gd name="T89" fmla="*/ 560 h 3592"/>
              <a:gd name="T90" fmla="*/ 2168 w 4502"/>
              <a:gd name="T91" fmla="*/ 469 h 3592"/>
              <a:gd name="T92" fmla="*/ 1677 w 4502"/>
              <a:gd name="T93" fmla="*/ 404 h 3592"/>
              <a:gd name="T94" fmla="*/ 1208 w 4502"/>
              <a:gd name="T95" fmla="*/ 199 h 3592"/>
              <a:gd name="T96" fmla="*/ 1154 w 4502"/>
              <a:gd name="T97" fmla="*/ 0 h 3592"/>
              <a:gd name="T98" fmla="*/ 998 w 4502"/>
              <a:gd name="T99" fmla="*/ 124 h 3592"/>
              <a:gd name="T100" fmla="*/ 938 w 4502"/>
              <a:gd name="T101" fmla="*/ 269 h 3592"/>
              <a:gd name="T102" fmla="*/ 620 w 4502"/>
              <a:gd name="T103" fmla="*/ 432 h 3592"/>
              <a:gd name="T104" fmla="*/ 679 w 4502"/>
              <a:gd name="T105" fmla="*/ 733 h 3592"/>
              <a:gd name="T106" fmla="*/ 669 w 4502"/>
              <a:gd name="T107" fmla="*/ 965 h 3592"/>
              <a:gd name="T108" fmla="*/ 387 w 4502"/>
              <a:gd name="T109" fmla="*/ 712 h 3592"/>
              <a:gd name="T110" fmla="*/ 545 w 4502"/>
              <a:gd name="T111" fmla="*/ 388 h 3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502" h="3592">
                <a:moveTo>
                  <a:pt x="469" y="301"/>
                </a:moveTo>
                <a:cubicBezTo>
                  <a:pt x="469" y="301"/>
                  <a:pt x="307" y="350"/>
                  <a:pt x="270" y="372"/>
                </a:cubicBezTo>
                <a:cubicBezTo>
                  <a:pt x="232" y="393"/>
                  <a:pt x="167" y="474"/>
                  <a:pt x="162" y="549"/>
                </a:cubicBezTo>
                <a:cubicBezTo>
                  <a:pt x="157" y="625"/>
                  <a:pt x="146" y="695"/>
                  <a:pt x="119" y="744"/>
                </a:cubicBezTo>
                <a:cubicBezTo>
                  <a:pt x="92" y="792"/>
                  <a:pt x="76" y="921"/>
                  <a:pt x="38" y="938"/>
                </a:cubicBezTo>
                <a:cubicBezTo>
                  <a:pt x="0" y="954"/>
                  <a:pt x="27" y="911"/>
                  <a:pt x="65" y="938"/>
                </a:cubicBezTo>
                <a:cubicBezTo>
                  <a:pt x="103" y="965"/>
                  <a:pt x="157" y="959"/>
                  <a:pt x="173" y="1002"/>
                </a:cubicBezTo>
                <a:cubicBezTo>
                  <a:pt x="189" y="1045"/>
                  <a:pt x="198" y="1116"/>
                  <a:pt x="244" y="1159"/>
                </a:cubicBezTo>
                <a:cubicBezTo>
                  <a:pt x="291" y="1202"/>
                  <a:pt x="313" y="1218"/>
                  <a:pt x="313" y="1272"/>
                </a:cubicBezTo>
                <a:cubicBezTo>
                  <a:pt x="313" y="1326"/>
                  <a:pt x="270" y="1391"/>
                  <a:pt x="275" y="1428"/>
                </a:cubicBezTo>
                <a:cubicBezTo>
                  <a:pt x="281" y="1466"/>
                  <a:pt x="264" y="1515"/>
                  <a:pt x="281" y="1515"/>
                </a:cubicBezTo>
                <a:cubicBezTo>
                  <a:pt x="297" y="1515"/>
                  <a:pt x="345" y="1455"/>
                  <a:pt x="361" y="1515"/>
                </a:cubicBezTo>
                <a:cubicBezTo>
                  <a:pt x="378" y="1574"/>
                  <a:pt x="431" y="1639"/>
                  <a:pt x="469" y="1639"/>
                </a:cubicBezTo>
                <a:cubicBezTo>
                  <a:pt x="507" y="1639"/>
                  <a:pt x="523" y="1595"/>
                  <a:pt x="609" y="1606"/>
                </a:cubicBezTo>
                <a:cubicBezTo>
                  <a:pt x="696" y="1617"/>
                  <a:pt x="653" y="1660"/>
                  <a:pt x="733" y="1639"/>
                </a:cubicBezTo>
                <a:cubicBezTo>
                  <a:pt x="814" y="1617"/>
                  <a:pt x="836" y="1585"/>
                  <a:pt x="895" y="1601"/>
                </a:cubicBezTo>
                <a:cubicBezTo>
                  <a:pt x="954" y="1617"/>
                  <a:pt x="976" y="1580"/>
                  <a:pt x="1046" y="1645"/>
                </a:cubicBezTo>
                <a:cubicBezTo>
                  <a:pt x="1116" y="1709"/>
                  <a:pt x="1127" y="1703"/>
                  <a:pt x="1176" y="1752"/>
                </a:cubicBezTo>
                <a:cubicBezTo>
                  <a:pt x="1224" y="1800"/>
                  <a:pt x="1208" y="1870"/>
                  <a:pt x="1278" y="1876"/>
                </a:cubicBezTo>
                <a:cubicBezTo>
                  <a:pt x="1348" y="1881"/>
                  <a:pt x="1542" y="1892"/>
                  <a:pt x="1612" y="1876"/>
                </a:cubicBezTo>
                <a:cubicBezTo>
                  <a:pt x="1682" y="1860"/>
                  <a:pt x="1742" y="1827"/>
                  <a:pt x="1779" y="1822"/>
                </a:cubicBezTo>
                <a:cubicBezTo>
                  <a:pt x="1817" y="1816"/>
                  <a:pt x="1866" y="1746"/>
                  <a:pt x="1898" y="1811"/>
                </a:cubicBezTo>
                <a:cubicBezTo>
                  <a:pt x="1930" y="1876"/>
                  <a:pt x="1995" y="1897"/>
                  <a:pt x="1941" y="1940"/>
                </a:cubicBezTo>
                <a:cubicBezTo>
                  <a:pt x="1887" y="1984"/>
                  <a:pt x="1828" y="2081"/>
                  <a:pt x="1823" y="2108"/>
                </a:cubicBezTo>
                <a:cubicBezTo>
                  <a:pt x="1817" y="2135"/>
                  <a:pt x="1817" y="2183"/>
                  <a:pt x="1817" y="2215"/>
                </a:cubicBezTo>
                <a:cubicBezTo>
                  <a:pt x="1817" y="2248"/>
                  <a:pt x="1806" y="2453"/>
                  <a:pt x="1839" y="2501"/>
                </a:cubicBezTo>
                <a:cubicBezTo>
                  <a:pt x="1871" y="2550"/>
                  <a:pt x="1961" y="2641"/>
                  <a:pt x="1962" y="2679"/>
                </a:cubicBezTo>
                <a:cubicBezTo>
                  <a:pt x="1963" y="2717"/>
                  <a:pt x="1936" y="2792"/>
                  <a:pt x="1903" y="2803"/>
                </a:cubicBezTo>
                <a:cubicBezTo>
                  <a:pt x="1871" y="2814"/>
                  <a:pt x="1796" y="2852"/>
                  <a:pt x="1801" y="2879"/>
                </a:cubicBezTo>
                <a:cubicBezTo>
                  <a:pt x="1806" y="2906"/>
                  <a:pt x="1871" y="2852"/>
                  <a:pt x="1925" y="2922"/>
                </a:cubicBezTo>
                <a:cubicBezTo>
                  <a:pt x="1979" y="2992"/>
                  <a:pt x="2054" y="3089"/>
                  <a:pt x="2065" y="3175"/>
                </a:cubicBezTo>
                <a:cubicBezTo>
                  <a:pt x="2076" y="3261"/>
                  <a:pt x="2119" y="3375"/>
                  <a:pt x="2162" y="3418"/>
                </a:cubicBezTo>
                <a:cubicBezTo>
                  <a:pt x="2205" y="3461"/>
                  <a:pt x="2254" y="3509"/>
                  <a:pt x="2313" y="3536"/>
                </a:cubicBezTo>
                <a:cubicBezTo>
                  <a:pt x="2372" y="3563"/>
                  <a:pt x="2513" y="3418"/>
                  <a:pt x="2550" y="3466"/>
                </a:cubicBezTo>
                <a:cubicBezTo>
                  <a:pt x="2588" y="3515"/>
                  <a:pt x="2615" y="3592"/>
                  <a:pt x="2642" y="3540"/>
                </a:cubicBezTo>
                <a:cubicBezTo>
                  <a:pt x="2669" y="3488"/>
                  <a:pt x="2696" y="3423"/>
                  <a:pt x="2782" y="3391"/>
                </a:cubicBezTo>
                <a:cubicBezTo>
                  <a:pt x="2869" y="3358"/>
                  <a:pt x="2842" y="3326"/>
                  <a:pt x="2917" y="3321"/>
                </a:cubicBezTo>
                <a:cubicBezTo>
                  <a:pt x="2993" y="3315"/>
                  <a:pt x="3009" y="3337"/>
                  <a:pt x="3036" y="3256"/>
                </a:cubicBezTo>
                <a:cubicBezTo>
                  <a:pt x="3063" y="3175"/>
                  <a:pt x="3009" y="3197"/>
                  <a:pt x="3063" y="3175"/>
                </a:cubicBezTo>
                <a:cubicBezTo>
                  <a:pt x="3117" y="3154"/>
                  <a:pt x="3192" y="3148"/>
                  <a:pt x="3235" y="3100"/>
                </a:cubicBezTo>
                <a:cubicBezTo>
                  <a:pt x="3278" y="3051"/>
                  <a:pt x="3375" y="3008"/>
                  <a:pt x="3235" y="2997"/>
                </a:cubicBezTo>
                <a:cubicBezTo>
                  <a:pt x="3095" y="2986"/>
                  <a:pt x="3100" y="3003"/>
                  <a:pt x="3073" y="2943"/>
                </a:cubicBezTo>
                <a:cubicBezTo>
                  <a:pt x="3046" y="2884"/>
                  <a:pt x="3041" y="2857"/>
                  <a:pt x="3030" y="2803"/>
                </a:cubicBezTo>
                <a:cubicBezTo>
                  <a:pt x="3019" y="2749"/>
                  <a:pt x="3079" y="2724"/>
                  <a:pt x="2976" y="2623"/>
                </a:cubicBezTo>
                <a:cubicBezTo>
                  <a:pt x="2874" y="2523"/>
                  <a:pt x="2847" y="2501"/>
                  <a:pt x="2825" y="2480"/>
                </a:cubicBezTo>
                <a:cubicBezTo>
                  <a:pt x="2804" y="2458"/>
                  <a:pt x="2782" y="2399"/>
                  <a:pt x="2831" y="2415"/>
                </a:cubicBezTo>
                <a:cubicBezTo>
                  <a:pt x="2879" y="2431"/>
                  <a:pt x="3025" y="2480"/>
                  <a:pt x="3025" y="2480"/>
                </a:cubicBezTo>
                <a:cubicBezTo>
                  <a:pt x="3117" y="2528"/>
                  <a:pt x="3117" y="2528"/>
                  <a:pt x="3117" y="2528"/>
                </a:cubicBezTo>
                <a:cubicBezTo>
                  <a:pt x="3117" y="2528"/>
                  <a:pt x="3203" y="2490"/>
                  <a:pt x="3251" y="2501"/>
                </a:cubicBezTo>
                <a:cubicBezTo>
                  <a:pt x="3300" y="2512"/>
                  <a:pt x="3327" y="2507"/>
                  <a:pt x="3365" y="2555"/>
                </a:cubicBezTo>
                <a:cubicBezTo>
                  <a:pt x="3402" y="2604"/>
                  <a:pt x="3456" y="2623"/>
                  <a:pt x="3456" y="2623"/>
                </a:cubicBezTo>
                <a:cubicBezTo>
                  <a:pt x="3456" y="2623"/>
                  <a:pt x="3456" y="2582"/>
                  <a:pt x="3494" y="2523"/>
                </a:cubicBezTo>
                <a:cubicBezTo>
                  <a:pt x="3532" y="2463"/>
                  <a:pt x="3526" y="2453"/>
                  <a:pt x="3591" y="2458"/>
                </a:cubicBezTo>
                <a:cubicBezTo>
                  <a:pt x="3656" y="2463"/>
                  <a:pt x="3704" y="2469"/>
                  <a:pt x="3774" y="2442"/>
                </a:cubicBezTo>
                <a:cubicBezTo>
                  <a:pt x="3844" y="2415"/>
                  <a:pt x="3855" y="2410"/>
                  <a:pt x="3877" y="2388"/>
                </a:cubicBezTo>
                <a:cubicBezTo>
                  <a:pt x="3898" y="2366"/>
                  <a:pt x="3958" y="2302"/>
                  <a:pt x="4022" y="2302"/>
                </a:cubicBezTo>
                <a:cubicBezTo>
                  <a:pt x="4087" y="2302"/>
                  <a:pt x="4157" y="2253"/>
                  <a:pt x="4163" y="2210"/>
                </a:cubicBezTo>
                <a:cubicBezTo>
                  <a:pt x="4168" y="2167"/>
                  <a:pt x="4222" y="2199"/>
                  <a:pt x="4163" y="2129"/>
                </a:cubicBezTo>
                <a:cubicBezTo>
                  <a:pt x="4103" y="2059"/>
                  <a:pt x="4092" y="2011"/>
                  <a:pt x="4017" y="1962"/>
                </a:cubicBezTo>
                <a:cubicBezTo>
                  <a:pt x="3941" y="1914"/>
                  <a:pt x="3898" y="1887"/>
                  <a:pt x="3947" y="1854"/>
                </a:cubicBezTo>
                <a:cubicBezTo>
                  <a:pt x="3995" y="1822"/>
                  <a:pt x="4012" y="1860"/>
                  <a:pt x="4012" y="1779"/>
                </a:cubicBezTo>
                <a:cubicBezTo>
                  <a:pt x="4012" y="1698"/>
                  <a:pt x="3947" y="1628"/>
                  <a:pt x="4012" y="1628"/>
                </a:cubicBezTo>
                <a:cubicBezTo>
                  <a:pt x="4076" y="1628"/>
                  <a:pt x="4076" y="1649"/>
                  <a:pt x="4157" y="1622"/>
                </a:cubicBezTo>
                <a:cubicBezTo>
                  <a:pt x="4238" y="1595"/>
                  <a:pt x="4297" y="1520"/>
                  <a:pt x="4297" y="1520"/>
                </a:cubicBezTo>
                <a:cubicBezTo>
                  <a:pt x="4297" y="1520"/>
                  <a:pt x="4276" y="1450"/>
                  <a:pt x="4243" y="1455"/>
                </a:cubicBezTo>
                <a:cubicBezTo>
                  <a:pt x="4211" y="1461"/>
                  <a:pt x="4189" y="1444"/>
                  <a:pt x="4200" y="1391"/>
                </a:cubicBezTo>
                <a:cubicBezTo>
                  <a:pt x="4211" y="1337"/>
                  <a:pt x="4238" y="1310"/>
                  <a:pt x="4297" y="1277"/>
                </a:cubicBezTo>
                <a:cubicBezTo>
                  <a:pt x="4357" y="1245"/>
                  <a:pt x="4351" y="1283"/>
                  <a:pt x="4400" y="1202"/>
                </a:cubicBezTo>
                <a:cubicBezTo>
                  <a:pt x="4448" y="1121"/>
                  <a:pt x="4502" y="1105"/>
                  <a:pt x="4443" y="1072"/>
                </a:cubicBezTo>
                <a:cubicBezTo>
                  <a:pt x="4384" y="1040"/>
                  <a:pt x="4448" y="1024"/>
                  <a:pt x="4313" y="1029"/>
                </a:cubicBezTo>
                <a:cubicBezTo>
                  <a:pt x="4179" y="1035"/>
                  <a:pt x="4157" y="1040"/>
                  <a:pt x="4071" y="1051"/>
                </a:cubicBezTo>
                <a:cubicBezTo>
                  <a:pt x="3985" y="1062"/>
                  <a:pt x="3941" y="1083"/>
                  <a:pt x="3936" y="1062"/>
                </a:cubicBezTo>
                <a:cubicBezTo>
                  <a:pt x="3931" y="1040"/>
                  <a:pt x="4001" y="1045"/>
                  <a:pt x="4022" y="997"/>
                </a:cubicBezTo>
                <a:cubicBezTo>
                  <a:pt x="4044" y="948"/>
                  <a:pt x="4087" y="970"/>
                  <a:pt x="4109" y="900"/>
                </a:cubicBezTo>
                <a:cubicBezTo>
                  <a:pt x="4130" y="830"/>
                  <a:pt x="4173" y="787"/>
                  <a:pt x="4114" y="760"/>
                </a:cubicBezTo>
                <a:cubicBezTo>
                  <a:pt x="4055" y="733"/>
                  <a:pt x="4001" y="787"/>
                  <a:pt x="3963" y="733"/>
                </a:cubicBezTo>
                <a:cubicBezTo>
                  <a:pt x="3925" y="679"/>
                  <a:pt x="3936" y="647"/>
                  <a:pt x="3877" y="657"/>
                </a:cubicBezTo>
                <a:cubicBezTo>
                  <a:pt x="3817" y="668"/>
                  <a:pt x="3871" y="690"/>
                  <a:pt x="3817" y="668"/>
                </a:cubicBezTo>
                <a:cubicBezTo>
                  <a:pt x="3764" y="647"/>
                  <a:pt x="3774" y="614"/>
                  <a:pt x="3699" y="625"/>
                </a:cubicBezTo>
                <a:cubicBezTo>
                  <a:pt x="3623" y="636"/>
                  <a:pt x="3661" y="776"/>
                  <a:pt x="3596" y="663"/>
                </a:cubicBezTo>
                <a:cubicBezTo>
                  <a:pt x="3532" y="549"/>
                  <a:pt x="3526" y="544"/>
                  <a:pt x="3505" y="501"/>
                </a:cubicBezTo>
                <a:cubicBezTo>
                  <a:pt x="3483" y="458"/>
                  <a:pt x="3591" y="404"/>
                  <a:pt x="3715" y="404"/>
                </a:cubicBezTo>
                <a:cubicBezTo>
                  <a:pt x="3839" y="404"/>
                  <a:pt x="4114" y="372"/>
                  <a:pt x="3817" y="377"/>
                </a:cubicBezTo>
                <a:cubicBezTo>
                  <a:pt x="3521" y="382"/>
                  <a:pt x="3224" y="393"/>
                  <a:pt x="3224" y="393"/>
                </a:cubicBezTo>
                <a:cubicBezTo>
                  <a:pt x="2998" y="420"/>
                  <a:pt x="2998" y="420"/>
                  <a:pt x="2998" y="420"/>
                </a:cubicBezTo>
                <a:cubicBezTo>
                  <a:pt x="3127" y="474"/>
                  <a:pt x="3127" y="474"/>
                  <a:pt x="3127" y="474"/>
                </a:cubicBezTo>
                <a:cubicBezTo>
                  <a:pt x="2949" y="501"/>
                  <a:pt x="2949" y="501"/>
                  <a:pt x="2949" y="501"/>
                </a:cubicBezTo>
                <a:cubicBezTo>
                  <a:pt x="2842" y="560"/>
                  <a:pt x="2842" y="560"/>
                  <a:pt x="2842" y="560"/>
                </a:cubicBezTo>
                <a:cubicBezTo>
                  <a:pt x="2680" y="614"/>
                  <a:pt x="2680" y="614"/>
                  <a:pt x="2680" y="614"/>
                </a:cubicBezTo>
                <a:cubicBezTo>
                  <a:pt x="2496" y="560"/>
                  <a:pt x="2496" y="560"/>
                  <a:pt x="2496" y="560"/>
                </a:cubicBezTo>
                <a:cubicBezTo>
                  <a:pt x="2496" y="560"/>
                  <a:pt x="2491" y="479"/>
                  <a:pt x="2405" y="463"/>
                </a:cubicBezTo>
                <a:cubicBezTo>
                  <a:pt x="2319" y="447"/>
                  <a:pt x="2071" y="485"/>
                  <a:pt x="2168" y="469"/>
                </a:cubicBezTo>
                <a:cubicBezTo>
                  <a:pt x="2539" y="407"/>
                  <a:pt x="1705" y="492"/>
                  <a:pt x="1774" y="512"/>
                </a:cubicBezTo>
                <a:cubicBezTo>
                  <a:pt x="1866" y="539"/>
                  <a:pt x="1709" y="479"/>
                  <a:pt x="1677" y="404"/>
                </a:cubicBezTo>
                <a:cubicBezTo>
                  <a:pt x="1645" y="328"/>
                  <a:pt x="1655" y="254"/>
                  <a:pt x="1515" y="221"/>
                </a:cubicBezTo>
                <a:cubicBezTo>
                  <a:pt x="1375" y="189"/>
                  <a:pt x="1208" y="199"/>
                  <a:pt x="1208" y="199"/>
                </a:cubicBezTo>
                <a:cubicBezTo>
                  <a:pt x="1181" y="118"/>
                  <a:pt x="1181" y="118"/>
                  <a:pt x="1181" y="118"/>
                </a:cubicBezTo>
                <a:cubicBezTo>
                  <a:pt x="1154" y="0"/>
                  <a:pt x="1154" y="0"/>
                  <a:pt x="1154" y="0"/>
                </a:cubicBezTo>
                <a:cubicBezTo>
                  <a:pt x="1046" y="0"/>
                  <a:pt x="1046" y="0"/>
                  <a:pt x="1046" y="0"/>
                </a:cubicBezTo>
                <a:cubicBezTo>
                  <a:pt x="1046" y="0"/>
                  <a:pt x="960" y="102"/>
                  <a:pt x="998" y="124"/>
                </a:cubicBezTo>
                <a:cubicBezTo>
                  <a:pt x="1035" y="145"/>
                  <a:pt x="1084" y="161"/>
                  <a:pt x="1052" y="194"/>
                </a:cubicBezTo>
                <a:cubicBezTo>
                  <a:pt x="1019" y="226"/>
                  <a:pt x="976" y="248"/>
                  <a:pt x="938" y="269"/>
                </a:cubicBezTo>
                <a:cubicBezTo>
                  <a:pt x="901" y="291"/>
                  <a:pt x="847" y="318"/>
                  <a:pt x="777" y="339"/>
                </a:cubicBezTo>
                <a:cubicBezTo>
                  <a:pt x="742" y="350"/>
                  <a:pt x="657" y="383"/>
                  <a:pt x="620" y="432"/>
                </a:cubicBezTo>
                <a:cubicBezTo>
                  <a:pt x="584" y="480"/>
                  <a:pt x="606" y="603"/>
                  <a:pt x="620" y="599"/>
                </a:cubicBezTo>
                <a:cubicBezTo>
                  <a:pt x="631" y="596"/>
                  <a:pt x="723" y="690"/>
                  <a:pt x="679" y="733"/>
                </a:cubicBezTo>
                <a:cubicBezTo>
                  <a:pt x="652" y="758"/>
                  <a:pt x="775" y="854"/>
                  <a:pt x="739" y="885"/>
                </a:cubicBezTo>
                <a:cubicBezTo>
                  <a:pt x="701" y="917"/>
                  <a:pt x="708" y="937"/>
                  <a:pt x="669" y="965"/>
                </a:cubicBezTo>
                <a:cubicBezTo>
                  <a:pt x="551" y="1051"/>
                  <a:pt x="485" y="895"/>
                  <a:pt x="421" y="852"/>
                </a:cubicBezTo>
                <a:cubicBezTo>
                  <a:pt x="381" y="826"/>
                  <a:pt x="333" y="804"/>
                  <a:pt x="387" y="712"/>
                </a:cubicBezTo>
                <a:cubicBezTo>
                  <a:pt x="407" y="676"/>
                  <a:pt x="506" y="626"/>
                  <a:pt x="534" y="583"/>
                </a:cubicBezTo>
                <a:cubicBezTo>
                  <a:pt x="602" y="475"/>
                  <a:pt x="548" y="419"/>
                  <a:pt x="545" y="388"/>
                </a:cubicBezTo>
                <a:cubicBezTo>
                  <a:pt x="541" y="354"/>
                  <a:pt x="469" y="301"/>
                  <a:pt x="469" y="301"/>
                </a:cubicBezTo>
                <a:close/>
              </a:path>
            </a:pathLst>
          </a:cu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7770813" y="9207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7770813" y="920750"/>
            <a:ext cx="0" cy="0"/>
          </a:xfrm>
          <a:prstGeom prst="line">
            <a:avLst/>
          </a:prstGeom>
          <a:noFill/>
          <a:ln w="7938" cap="flat">
            <a:solidFill>
              <a:srgbClr val="ED1C2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759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Colour</a:t>
            </a:r>
            <a:r>
              <a:rPr lang="en-US" dirty="0"/>
              <a:t> Scheme</a:t>
            </a:r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D4B3A5-F733-4DC1-BA8C-F921828A8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198" y="30035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B77094-E9AB-452A-AF42-1C0A1894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523" y="30035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71ED7-FFE9-4C9D-8055-4CD072768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686" y="46180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7CFF2AE-B771-42B4-A886-E456BCF91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3073" y="46180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C13FD68-28B9-4656-9550-D06C9D42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461" y="46180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0958199-33FC-433D-9F91-6187FF90A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436" y="46180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2C1D582-F0E5-47CF-9783-204C57EF0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973" y="30035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BC8166EE-5E5B-4010-A018-A6A87C92C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811" y="30035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83631915-DE95-43BB-A10A-1C944492B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736" y="23637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114DD95-0B2C-48BE-9BEB-2D9938D9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361" y="22415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3C71F0D5-2CB2-4ABB-9118-018DF6AC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273" y="23637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7AC2CE28-17B3-4752-8151-AE8DC5D8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798" y="22415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7FF65FA-E0B0-475C-A069-C0C10C8BC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561" y="39782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79584E9F-5C3A-46AD-A8DA-883FFB95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711" y="39782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2EFA7085-97A2-4CE1-85E0-B1DD22A1E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748" y="38560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76E299C3-2FA7-42C4-AF36-16DA5B1A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836" y="38544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40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200" dirty="0"/>
              <a:t>You are free to use these templates for your personal and business presentations.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You can find many more free PowerPoint templates on the Presentation Magazine website </a:t>
            </a:r>
            <a:r>
              <a:rPr lang="en-US" sz="4200" dirty="0">
                <a:hlinkClick r:id="rId2"/>
              </a:rPr>
              <a:t>www.presentationmagazine.com</a:t>
            </a:r>
            <a:r>
              <a:rPr lang="en-US" sz="4200" dirty="0"/>
              <a:t>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b="1" dirty="0"/>
              <a:t>Do</a:t>
            </a:r>
          </a:p>
          <a:p>
            <a:r>
              <a:rPr lang="en-US" sz="3400" dirty="0"/>
              <a:t>Use these templates for your presentations</a:t>
            </a:r>
          </a:p>
          <a:p>
            <a:r>
              <a:rPr lang="en-US" sz="3400" dirty="0"/>
              <a:t>Display your presentation on a web site provided that it is not for the purpose of downloading the template</a:t>
            </a:r>
          </a:p>
          <a:p>
            <a:r>
              <a:rPr lang="en-US" sz="3400" dirty="0"/>
              <a:t>If you like these templates, we would always appreciate a link back to our website.  Many thanks.</a:t>
            </a:r>
            <a:br>
              <a:rPr lang="en-US" sz="3400" dirty="0"/>
            </a:br>
            <a:endParaRPr lang="en-US" sz="3400" dirty="0"/>
          </a:p>
          <a:p>
            <a:pPr marL="0" indent="0">
              <a:buNone/>
            </a:pPr>
            <a:r>
              <a:rPr lang="en-US" sz="4200" b="1" dirty="0"/>
              <a:t>Don’t</a:t>
            </a:r>
          </a:p>
          <a:p>
            <a:r>
              <a:rPr lang="en-US" sz="3400" dirty="0"/>
              <a:t>Resell or distribute these templates</a:t>
            </a:r>
          </a:p>
          <a:p>
            <a:r>
              <a:rPr lang="en-US" sz="3400" dirty="0"/>
              <a:t>Put these templates on a website for download.  This includes uploading them onto file sharing networks like </a:t>
            </a:r>
            <a:r>
              <a:rPr lang="en-US" sz="3400" dirty="0" err="1"/>
              <a:t>Slideshare</a:t>
            </a:r>
            <a:r>
              <a:rPr lang="en-US" sz="3400" dirty="0"/>
              <a:t>, Facebook, </a:t>
            </a:r>
            <a:r>
              <a:rPr lang="en-US" sz="3400" dirty="0" err="1"/>
              <a:t>etc</a:t>
            </a:r>
            <a:endParaRPr lang="en-US" sz="3400" dirty="0"/>
          </a:p>
          <a:p>
            <a:r>
              <a:rPr lang="en-US" sz="3400" dirty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/>
          <p:cNvGrpSpPr/>
          <p:nvPr/>
        </p:nvGrpSpPr>
        <p:grpSpPr>
          <a:xfrm>
            <a:off x="3762767" y="1588"/>
            <a:ext cx="4687496" cy="6848475"/>
            <a:chOff x="3762767" y="1588"/>
            <a:chExt cx="4687496" cy="6848475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4765676" y="1588"/>
              <a:ext cx="0" cy="0"/>
            </a:xfrm>
            <a:prstGeom prst="lin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4765676" y="1588"/>
              <a:ext cx="0" cy="0"/>
            </a:xfrm>
            <a:prstGeom prst="lin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949701" y="53975"/>
              <a:ext cx="1243013" cy="1630363"/>
            </a:xfrm>
            <a:custGeom>
              <a:avLst/>
              <a:gdLst>
                <a:gd name="T0" fmla="*/ 242 w 734"/>
                <a:gd name="T1" fmla="*/ 107 h 971"/>
                <a:gd name="T2" fmla="*/ 220 w 734"/>
                <a:gd name="T3" fmla="*/ 150 h 971"/>
                <a:gd name="T4" fmla="*/ 213 w 734"/>
                <a:gd name="T5" fmla="*/ 182 h 971"/>
                <a:gd name="T6" fmla="*/ 190 w 734"/>
                <a:gd name="T7" fmla="*/ 189 h 971"/>
                <a:gd name="T8" fmla="*/ 163 w 734"/>
                <a:gd name="T9" fmla="*/ 224 h 971"/>
                <a:gd name="T10" fmla="*/ 135 w 734"/>
                <a:gd name="T11" fmla="*/ 240 h 971"/>
                <a:gd name="T12" fmla="*/ 135 w 734"/>
                <a:gd name="T13" fmla="*/ 272 h 971"/>
                <a:gd name="T14" fmla="*/ 113 w 734"/>
                <a:gd name="T15" fmla="*/ 271 h 971"/>
                <a:gd name="T16" fmla="*/ 97 w 734"/>
                <a:gd name="T17" fmla="*/ 303 h 971"/>
                <a:gd name="T18" fmla="*/ 80 w 734"/>
                <a:gd name="T19" fmla="*/ 328 h 971"/>
                <a:gd name="T20" fmla="*/ 105 w 734"/>
                <a:gd name="T21" fmla="*/ 391 h 971"/>
                <a:gd name="T22" fmla="*/ 107 w 734"/>
                <a:gd name="T23" fmla="*/ 444 h 971"/>
                <a:gd name="T24" fmla="*/ 100 w 734"/>
                <a:gd name="T25" fmla="*/ 501 h 971"/>
                <a:gd name="T26" fmla="*/ 112 w 734"/>
                <a:gd name="T27" fmla="*/ 544 h 971"/>
                <a:gd name="T28" fmla="*/ 69 w 734"/>
                <a:gd name="T29" fmla="*/ 606 h 971"/>
                <a:gd name="T30" fmla="*/ 45 w 734"/>
                <a:gd name="T31" fmla="*/ 608 h 971"/>
                <a:gd name="T32" fmla="*/ 22 w 734"/>
                <a:gd name="T33" fmla="*/ 646 h 971"/>
                <a:gd name="T34" fmla="*/ 55 w 734"/>
                <a:gd name="T35" fmla="*/ 699 h 971"/>
                <a:gd name="T36" fmla="*/ 120 w 734"/>
                <a:gd name="T37" fmla="*/ 732 h 971"/>
                <a:gd name="T38" fmla="*/ 206 w 734"/>
                <a:gd name="T39" fmla="*/ 742 h 971"/>
                <a:gd name="T40" fmla="*/ 264 w 734"/>
                <a:gd name="T41" fmla="*/ 756 h 971"/>
                <a:gd name="T42" fmla="*/ 332 w 734"/>
                <a:gd name="T43" fmla="*/ 809 h 971"/>
                <a:gd name="T44" fmla="*/ 366 w 734"/>
                <a:gd name="T45" fmla="*/ 847 h 971"/>
                <a:gd name="T46" fmla="*/ 424 w 734"/>
                <a:gd name="T47" fmla="*/ 875 h 971"/>
                <a:gd name="T48" fmla="*/ 494 w 734"/>
                <a:gd name="T49" fmla="*/ 867 h 971"/>
                <a:gd name="T50" fmla="*/ 555 w 734"/>
                <a:gd name="T51" fmla="*/ 888 h 971"/>
                <a:gd name="T52" fmla="*/ 556 w 734"/>
                <a:gd name="T53" fmla="*/ 957 h 971"/>
                <a:gd name="T54" fmla="*/ 584 w 734"/>
                <a:gd name="T55" fmla="*/ 876 h 971"/>
                <a:gd name="T56" fmla="*/ 556 w 734"/>
                <a:gd name="T57" fmla="*/ 736 h 971"/>
                <a:gd name="T58" fmla="*/ 590 w 734"/>
                <a:gd name="T59" fmla="*/ 684 h 971"/>
                <a:gd name="T60" fmla="*/ 572 w 734"/>
                <a:gd name="T61" fmla="*/ 648 h 971"/>
                <a:gd name="T62" fmla="*/ 626 w 734"/>
                <a:gd name="T63" fmla="*/ 623 h 971"/>
                <a:gd name="T64" fmla="*/ 690 w 734"/>
                <a:gd name="T65" fmla="*/ 617 h 971"/>
                <a:gd name="T66" fmla="*/ 715 w 734"/>
                <a:gd name="T67" fmla="*/ 564 h 971"/>
                <a:gd name="T68" fmla="*/ 721 w 734"/>
                <a:gd name="T69" fmla="*/ 517 h 971"/>
                <a:gd name="T70" fmla="*/ 689 w 734"/>
                <a:gd name="T71" fmla="*/ 441 h 971"/>
                <a:gd name="T72" fmla="*/ 702 w 734"/>
                <a:gd name="T73" fmla="*/ 350 h 971"/>
                <a:gd name="T74" fmla="*/ 589 w 734"/>
                <a:gd name="T75" fmla="*/ 360 h 971"/>
                <a:gd name="T76" fmla="*/ 442 w 734"/>
                <a:gd name="T77" fmla="*/ 315 h 971"/>
                <a:gd name="T78" fmla="*/ 393 w 734"/>
                <a:gd name="T79" fmla="*/ 219 h 971"/>
                <a:gd name="T80" fmla="*/ 370 w 734"/>
                <a:gd name="T81" fmla="*/ 163 h 971"/>
                <a:gd name="T82" fmla="*/ 415 w 734"/>
                <a:gd name="T83" fmla="*/ 78 h 971"/>
                <a:gd name="T84" fmla="*/ 487 w 734"/>
                <a:gd name="T85" fmla="*/ 16 h 971"/>
                <a:gd name="T86" fmla="*/ 384 w 734"/>
                <a:gd name="T87" fmla="*/ 49 h 971"/>
                <a:gd name="T88" fmla="*/ 297 w 734"/>
                <a:gd name="T89" fmla="*/ 88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34" h="971">
                  <a:moveTo>
                    <a:pt x="264" y="90"/>
                  </a:moveTo>
                  <a:cubicBezTo>
                    <a:pt x="255" y="90"/>
                    <a:pt x="255" y="90"/>
                    <a:pt x="255" y="90"/>
                  </a:cubicBezTo>
                  <a:cubicBezTo>
                    <a:pt x="242" y="107"/>
                    <a:pt x="242" y="107"/>
                    <a:pt x="242" y="107"/>
                  </a:cubicBezTo>
                  <a:cubicBezTo>
                    <a:pt x="220" y="119"/>
                    <a:pt x="220" y="119"/>
                    <a:pt x="220" y="119"/>
                  </a:cubicBezTo>
                  <a:cubicBezTo>
                    <a:pt x="220" y="131"/>
                    <a:pt x="220" y="131"/>
                    <a:pt x="220" y="131"/>
                  </a:cubicBezTo>
                  <a:cubicBezTo>
                    <a:pt x="220" y="150"/>
                    <a:pt x="220" y="150"/>
                    <a:pt x="220" y="150"/>
                  </a:cubicBezTo>
                  <a:cubicBezTo>
                    <a:pt x="213" y="163"/>
                    <a:pt x="213" y="163"/>
                    <a:pt x="213" y="163"/>
                  </a:cubicBezTo>
                  <a:cubicBezTo>
                    <a:pt x="213" y="173"/>
                    <a:pt x="213" y="173"/>
                    <a:pt x="213" y="173"/>
                  </a:cubicBezTo>
                  <a:cubicBezTo>
                    <a:pt x="213" y="182"/>
                    <a:pt x="213" y="182"/>
                    <a:pt x="213" y="182"/>
                  </a:cubicBezTo>
                  <a:cubicBezTo>
                    <a:pt x="213" y="189"/>
                    <a:pt x="213" y="189"/>
                    <a:pt x="213" y="189"/>
                  </a:cubicBezTo>
                  <a:cubicBezTo>
                    <a:pt x="199" y="189"/>
                    <a:pt x="199" y="189"/>
                    <a:pt x="199" y="189"/>
                  </a:cubicBezTo>
                  <a:cubicBezTo>
                    <a:pt x="190" y="189"/>
                    <a:pt x="190" y="189"/>
                    <a:pt x="190" y="189"/>
                  </a:cubicBezTo>
                  <a:cubicBezTo>
                    <a:pt x="180" y="204"/>
                    <a:pt x="180" y="204"/>
                    <a:pt x="180" y="204"/>
                  </a:cubicBezTo>
                  <a:cubicBezTo>
                    <a:pt x="170" y="218"/>
                    <a:pt x="170" y="218"/>
                    <a:pt x="170" y="218"/>
                  </a:cubicBezTo>
                  <a:cubicBezTo>
                    <a:pt x="163" y="224"/>
                    <a:pt x="163" y="224"/>
                    <a:pt x="163" y="224"/>
                  </a:cubicBezTo>
                  <a:cubicBezTo>
                    <a:pt x="148" y="233"/>
                    <a:pt x="148" y="233"/>
                    <a:pt x="148" y="233"/>
                  </a:cubicBezTo>
                  <a:cubicBezTo>
                    <a:pt x="141" y="240"/>
                    <a:pt x="141" y="240"/>
                    <a:pt x="141" y="240"/>
                  </a:cubicBezTo>
                  <a:cubicBezTo>
                    <a:pt x="135" y="240"/>
                    <a:pt x="135" y="240"/>
                    <a:pt x="135" y="240"/>
                  </a:cubicBezTo>
                  <a:cubicBezTo>
                    <a:pt x="135" y="240"/>
                    <a:pt x="150" y="249"/>
                    <a:pt x="147" y="261"/>
                  </a:cubicBezTo>
                  <a:cubicBezTo>
                    <a:pt x="144" y="273"/>
                    <a:pt x="142" y="282"/>
                    <a:pt x="142" y="282"/>
                  </a:cubicBezTo>
                  <a:cubicBezTo>
                    <a:pt x="142" y="282"/>
                    <a:pt x="140" y="281"/>
                    <a:pt x="135" y="272"/>
                  </a:cubicBezTo>
                  <a:cubicBezTo>
                    <a:pt x="130" y="263"/>
                    <a:pt x="122" y="257"/>
                    <a:pt x="115" y="251"/>
                  </a:cubicBezTo>
                  <a:cubicBezTo>
                    <a:pt x="108" y="245"/>
                    <a:pt x="108" y="227"/>
                    <a:pt x="108" y="245"/>
                  </a:cubicBezTo>
                  <a:cubicBezTo>
                    <a:pt x="108" y="263"/>
                    <a:pt x="113" y="271"/>
                    <a:pt x="113" y="271"/>
                  </a:cubicBezTo>
                  <a:cubicBezTo>
                    <a:pt x="113" y="271"/>
                    <a:pt x="121" y="274"/>
                    <a:pt x="117" y="282"/>
                  </a:cubicBezTo>
                  <a:cubicBezTo>
                    <a:pt x="113" y="290"/>
                    <a:pt x="108" y="303"/>
                    <a:pt x="108" y="303"/>
                  </a:cubicBezTo>
                  <a:cubicBezTo>
                    <a:pt x="97" y="303"/>
                    <a:pt x="97" y="303"/>
                    <a:pt x="97" y="303"/>
                  </a:cubicBezTo>
                  <a:cubicBezTo>
                    <a:pt x="89" y="303"/>
                    <a:pt x="87" y="309"/>
                    <a:pt x="87" y="309"/>
                  </a:cubicBezTo>
                  <a:cubicBezTo>
                    <a:pt x="80" y="317"/>
                    <a:pt x="80" y="317"/>
                    <a:pt x="80" y="317"/>
                  </a:cubicBezTo>
                  <a:cubicBezTo>
                    <a:pt x="80" y="317"/>
                    <a:pt x="72" y="310"/>
                    <a:pt x="80" y="328"/>
                  </a:cubicBezTo>
                  <a:cubicBezTo>
                    <a:pt x="88" y="346"/>
                    <a:pt x="106" y="352"/>
                    <a:pt x="106" y="360"/>
                  </a:cubicBezTo>
                  <a:cubicBezTo>
                    <a:pt x="106" y="368"/>
                    <a:pt x="111" y="378"/>
                    <a:pt x="107" y="381"/>
                  </a:cubicBezTo>
                  <a:cubicBezTo>
                    <a:pt x="103" y="384"/>
                    <a:pt x="103" y="386"/>
                    <a:pt x="105" y="391"/>
                  </a:cubicBezTo>
                  <a:cubicBezTo>
                    <a:pt x="107" y="396"/>
                    <a:pt x="110" y="390"/>
                    <a:pt x="110" y="403"/>
                  </a:cubicBezTo>
                  <a:cubicBezTo>
                    <a:pt x="110" y="416"/>
                    <a:pt x="104" y="410"/>
                    <a:pt x="103" y="421"/>
                  </a:cubicBezTo>
                  <a:cubicBezTo>
                    <a:pt x="102" y="432"/>
                    <a:pt x="107" y="436"/>
                    <a:pt x="107" y="444"/>
                  </a:cubicBezTo>
                  <a:cubicBezTo>
                    <a:pt x="107" y="452"/>
                    <a:pt x="107" y="460"/>
                    <a:pt x="108" y="468"/>
                  </a:cubicBezTo>
                  <a:cubicBezTo>
                    <a:pt x="109" y="476"/>
                    <a:pt x="110" y="483"/>
                    <a:pt x="107" y="489"/>
                  </a:cubicBezTo>
                  <a:cubicBezTo>
                    <a:pt x="104" y="495"/>
                    <a:pt x="99" y="490"/>
                    <a:pt x="100" y="501"/>
                  </a:cubicBezTo>
                  <a:cubicBezTo>
                    <a:pt x="101" y="512"/>
                    <a:pt x="108" y="513"/>
                    <a:pt x="114" y="518"/>
                  </a:cubicBezTo>
                  <a:cubicBezTo>
                    <a:pt x="120" y="523"/>
                    <a:pt x="127" y="522"/>
                    <a:pt x="122" y="530"/>
                  </a:cubicBezTo>
                  <a:cubicBezTo>
                    <a:pt x="117" y="538"/>
                    <a:pt x="115" y="537"/>
                    <a:pt x="112" y="544"/>
                  </a:cubicBezTo>
                  <a:cubicBezTo>
                    <a:pt x="109" y="551"/>
                    <a:pt x="100" y="558"/>
                    <a:pt x="94" y="569"/>
                  </a:cubicBezTo>
                  <a:cubicBezTo>
                    <a:pt x="88" y="580"/>
                    <a:pt x="93" y="587"/>
                    <a:pt x="85" y="594"/>
                  </a:cubicBezTo>
                  <a:cubicBezTo>
                    <a:pt x="77" y="601"/>
                    <a:pt x="76" y="611"/>
                    <a:pt x="69" y="606"/>
                  </a:cubicBezTo>
                  <a:cubicBezTo>
                    <a:pt x="62" y="601"/>
                    <a:pt x="62" y="591"/>
                    <a:pt x="62" y="596"/>
                  </a:cubicBezTo>
                  <a:cubicBezTo>
                    <a:pt x="62" y="601"/>
                    <a:pt x="57" y="608"/>
                    <a:pt x="57" y="608"/>
                  </a:cubicBezTo>
                  <a:cubicBezTo>
                    <a:pt x="57" y="608"/>
                    <a:pt x="50" y="605"/>
                    <a:pt x="45" y="608"/>
                  </a:cubicBezTo>
                  <a:cubicBezTo>
                    <a:pt x="40" y="610"/>
                    <a:pt x="30" y="614"/>
                    <a:pt x="33" y="626"/>
                  </a:cubicBezTo>
                  <a:cubicBezTo>
                    <a:pt x="36" y="638"/>
                    <a:pt x="33" y="646"/>
                    <a:pt x="33" y="646"/>
                  </a:cubicBezTo>
                  <a:cubicBezTo>
                    <a:pt x="33" y="646"/>
                    <a:pt x="30" y="639"/>
                    <a:pt x="22" y="646"/>
                  </a:cubicBezTo>
                  <a:cubicBezTo>
                    <a:pt x="14" y="653"/>
                    <a:pt x="0" y="659"/>
                    <a:pt x="8" y="666"/>
                  </a:cubicBezTo>
                  <a:cubicBezTo>
                    <a:pt x="16" y="673"/>
                    <a:pt x="33" y="684"/>
                    <a:pt x="33" y="684"/>
                  </a:cubicBezTo>
                  <a:cubicBezTo>
                    <a:pt x="55" y="699"/>
                    <a:pt x="55" y="699"/>
                    <a:pt x="55" y="699"/>
                  </a:cubicBezTo>
                  <a:cubicBezTo>
                    <a:pt x="55" y="699"/>
                    <a:pt x="66" y="702"/>
                    <a:pt x="79" y="704"/>
                  </a:cubicBezTo>
                  <a:cubicBezTo>
                    <a:pt x="92" y="706"/>
                    <a:pt x="100" y="712"/>
                    <a:pt x="103" y="719"/>
                  </a:cubicBezTo>
                  <a:cubicBezTo>
                    <a:pt x="106" y="726"/>
                    <a:pt x="108" y="730"/>
                    <a:pt x="120" y="732"/>
                  </a:cubicBezTo>
                  <a:cubicBezTo>
                    <a:pt x="132" y="734"/>
                    <a:pt x="151" y="734"/>
                    <a:pt x="161" y="732"/>
                  </a:cubicBezTo>
                  <a:cubicBezTo>
                    <a:pt x="171" y="730"/>
                    <a:pt x="169" y="723"/>
                    <a:pt x="180" y="723"/>
                  </a:cubicBezTo>
                  <a:cubicBezTo>
                    <a:pt x="191" y="723"/>
                    <a:pt x="201" y="733"/>
                    <a:pt x="206" y="742"/>
                  </a:cubicBezTo>
                  <a:cubicBezTo>
                    <a:pt x="211" y="751"/>
                    <a:pt x="217" y="758"/>
                    <a:pt x="223" y="755"/>
                  </a:cubicBezTo>
                  <a:cubicBezTo>
                    <a:pt x="229" y="752"/>
                    <a:pt x="235" y="747"/>
                    <a:pt x="243" y="747"/>
                  </a:cubicBezTo>
                  <a:cubicBezTo>
                    <a:pt x="251" y="747"/>
                    <a:pt x="250" y="746"/>
                    <a:pt x="264" y="756"/>
                  </a:cubicBezTo>
                  <a:cubicBezTo>
                    <a:pt x="278" y="766"/>
                    <a:pt x="282" y="759"/>
                    <a:pt x="289" y="774"/>
                  </a:cubicBezTo>
                  <a:cubicBezTo>
                    <a:pt x="296" y="789"/>
                    <a:pt x="291" y="799"/>
                    <a:pt x="300" y="799"/>
                  </a:cubicBezTo>
                  <a:cubicBezTo>
                    <a:pt x="309" y="799"/>
                    <a:pt x="327" y="801"/>
                    <a:pt x="332" y="809"/>
                  </a:cubicBezTo>
                  <a:cubicBezTo>
                    <a:pt x="337" y="817"/>
                    <a:pt x="339" y="814"/>
                    <a:pt x="344" y="819"/>
                  </a:cubicBezTo>
                  <a:cubicBezTo>
                    <a:pt x="349" y="824"/>
                    <a:pt x="349" y="821"/>
                    <a:pt x="350" y="831"/>
                  </a:cubicBezTo>
                  <a:cubicBezTo>
                    <a:pt x="351" y="841"/>
                    <a:pt x="354" y="847"/>
                    <a:pt x="366" y="847"/>
                  </a:cubicBezTo>
                  <a:cubicBezTo>
                    <a:pt x="378" y="847"/>
                    <a:pt x="375" y="830"/>
                    <a:pt x="378" y="847"/>
                  </a:cubicBezTo>
                  <a:cubicBezTo>
                    <a:pt x="381" y="864"/>
                    <a:pt x="376" y="873"/>
                    <a:pt x="388" y="875"/>
                  </a:cubicBezTo>
                  <a:cubicBezTo>
                    <a:pt x="400" y="877"/>
                    <a:pt x="410" y="876"/>
                    <a:pt x="424" y="875"/>
                  </a:cubicBezTo>
                  <a:cubicBezTo>
                    <a:pt x="438" y="874"/>
                    <a:pt x="451" y="862"/>
                    <a:pt x="451" y="862"/>
                  </a:cubicBezTo>
                  <a:cubicBezTo>
                    <a:pt x="451" y="862"/>
                    <a:pt x="452" y="853"/>
                    <a:pt x="465" y="861"/>
                  </a:cubicBezTo>
                  <a:cubicBezTo>
                    <a:pt x="478" y="869"/>
                    <a:pt x="481" y="873"/>
                    <a:pt x="494" y="867"/>
                  </a:cubicBezTo>
                  <a:cubicBezTo>
                    <a:pt x="507" y="861"/>
                    <a:pt x="503" y="849"/>
                    <a:pt x="519" y="861"/>
                  </a:cubicBezTo>
                  <a:cubicBezTo>
                    <a:pt x="535" y="873"/>
                    <a:pt x="535" y="869"/>
                    <a:pt x="541" y="876"/>
                  </a:cubicBezTo>
                  <a:cubicBezTo>
                    <a:pt x="547" y="884"/>
                    <a:pt x="559" y="873"/>
                    <a:pt x="555" y="888"/>
                  </a:cubicBezTo>
                  <a:cubicBezTo>
                    <a:pt x="551" y="903"/>
                    <a:pt x="541" y="921"/>
                    <a:pt x="530" y="935"/>
                  </a:cubicBezTo>
                  <a:cubicBezTo>
                    <a:pt x="519" y="949"/>
                    <a:pt x="528" y="959"/>
                    <a:pt x="536" y="956"/>
                  </a:cubicBezTo>
                  <a:cubicBezTo>
                    <a:pt x="544" y="953"/>
                    <a:pt x="553" y="948"/>
                    <a:pt x="556" y="957"/>
                  </a:cubicBezTo>
                  <a:cubicBezTo>
                    <a:pt x="559" y="965"/>
                    <a:pt x="565" y="971"/>
                    <a:pt x="567" y="965"/>
                  </a:cubicBezTo>
                  <a:cubicBezTo>
                    <a:pt x="569" y="959"/>
                    <a:pt x="573" y="958"/>
                    <a:pt x="574" y="944"/>
                  </a:cubicBezTo>
                  <a:cubicBezTo>
                    <a:pt x="575" y="930"/>
                    <a:pt x="580" y="891"/>
                    <a:pt x="584" y="876"/>
                  </a:cubicBezTo>
                  <a:cubicBezTo>
                    <a:pt x="588" y="861"/>
                    <a:pt x="595" y="837"/>
                    <a:pt x="597" y="812"/>
                  </a:cubicBezTo>
                  <a:cubicBezTo>
                    <a:pt x="599" y="787"/>
                    <a:pt x="601" y="765"/>
                    <a:pt x="585" y="758"/>
                  </a:cubicBezTo>
                  <a:cubicBezTo>
                    <a:pt x="569" y="751"/>
                    <a:pt x="558" y="753"/>
                    <a:pt x="556" y="736"/>
                  </a:cubicBezTo>
                  <a:cubicBezTo>
                    <a:pt x="554" y="719"/>
                    <a:pt x="559" y="705"/>
                    <a:pt x="560" y="697"/>
                  </a:cubicBezTo>
                  <a:cubicBezTo>
                    <a:pt x="561" y="689"/>
                    <a:pt x="563" y="689"/>
                    <a:pt x="569" y="687"/>
                  </a:cubicBezTo>
                  <a:cubicBezTo>
                    <a:pt x="575" y="685"/>
                    <a:pt x="576" y="684"/>
                    <a:pt x="590" y="684"/>
                  </a:cubicBezTo>
                  <a:cubicBezTo>
                    <a:pt x="604" y="684"/>
                    <a:pt x="613" y="687"/>
                    <a:pt x="608" y="675"/>
                  </a:cubicBezTo>
                  <a:cubicBezTo>
                    <a:pt x="603" y="663"/>
                    <a:pt x="605" y="665"/>
                    <a:pt x="591" y="661"/>
                  </a:cubicBezTo>
                  <a:cubicBezTo>
                    <a:pt x="577" y="657"/>
                    <a:pt x="572" y="662"/>
                    <a:pt x="572" y="648"/>
                  </a:cubicBezTo>
                  <a:cubicBezTo>
                    <a:pt x="572" y="634"/>
                    <a:pt x="568" y="627"/>
                    <a:pt x="575" y="624"/>
                  </a:cubicBezTo>
                  <a:cubicBezTo>
                    <a:pt x="582" y="621"/>
                    <a:pt x="578" y="616"/>
                    <a:pt x="594" y="619"/>
                  </a:cubicBezTo>
                  <a:cubicBezTo>
                    <a:pt x="610" y="622"/>
                    <a:pt x="611" y="626"/>
                    <a:pt x="626" y="623"/>
                  </a:cubicBezTo>
                  <a:cubicBezTo>
                    <a:pt x="641" y="620"/>
                    <a:pt x="665" y="620"/>
                    <a:pt x="667" y="614"/>
                  </a:cubicBezTo>
                  <a:cubicBezTo>
                    <a:pt x="669" y="608"/>
                    <a:pt x="659" y="604"/>
                    <a:pt x="669" y="608"/>
                  </a:cubicBezTo>
                  <a:cubicBezTo>
                    <a:pt x="679" y="612"/>
                    <a:pt x="685" y="620"/>
                    <a:pt x="690" y="617"/>
                  </a:cubicBezTo>
                  <a:cubicBezTo>
                    <a:pt x="695" y="614"/>
                    <a:pt x="689" y="603"/>
                    <a:pt x="706" y="600"/>
                  </a:cubicBezTo>
                  <a:cubicBezTo>
                    <a:pt x="723" y="597"/>
                    <a:pt x="734" y="599"/>
                    <a:pt x="734" y="599"/>
                  </a:cubicBezTo>
                  <a:cubicBezTo>
                    <a:pt x="734" y="599"/>
                    <a:pt x="722" y="571"/>
                    <a:pt x="715" y="564"/>
                  </a:cubicBezTo>
                  <a:cubicBezTo>
                    <a:pt x="708" y="557"/>
                    <a:pt x="689" y="550"/>
                    <a:pt x="689" y="550"/>
                  </a:cubicBezTo>
                  <a:cubicBezTo>
                    <a:pt x="689" y="550"/>
                    <a:pt x="705" y="541"/>
                    <a:pt x="713" y="529"/>
                  </a:cubicBezTo>
                  <a:cubicBezTo>
                    <a:pt x="721" y="517"/>
                    <a:pt x="721" y="517"/>
                    <a:pt x="721" y="517"/>
                  </a:cubicBezTo>
                  <a:cubicBezTo>
                    <a:pt x="700" y="492"/>
                    <a:pt x="700" y="492"/>
                    <a:pt x="700" y="492"/>
                  </a:cubicBezTo>
                  <a:cubicBezTo>
                    <a:pt x="700" y="492"/>
                    <a:pt x="697" y="488"/>
                    <a:pt x="695" y="475"/>
                  </a:cubicBezTo>
                  <a:cubicBezTo>
                    <a:pt x="693" y="462"/>
                    <a:pt x="689" y="461"/>
                    <a:pt x="689" y="441"/>
                  </a:cubicBezTo>
                  <a:cubicBezTo>
                    <a:pt x="689" y="421"/>
                    <a:pt x="687" y="413"/>
                    <a:pt x="693" y="400"/>
                  </a:cubicBezTo>
                  <a:cubicBezTo>
                    <a:pt x="699" y="387"/>
                    <a:pt x="706" y="380"/>
                    <a:pt x="710" y="369"/>
                  </a:cubicBezTo>
                  <a:cubicBezTo>
                    <a:pt x="714" y="358"/>
                    <a:pt x="730" y="351"/>
                    <a:pt x="702" y="350"/>
                  </a:cubicBezTo>
                  <a:cubicBezTo>
                    <a:pt x="674" y="349"/>
                    <a:pt x="645" y="357"/>
                    <a:pt x="645" y="357"/>
                  </a:cubicBezTo>
                  <a:cubicBezTo>
                    <a:pt x="645" y="357"/>
                    <a:pt x="634" y="357"/>
                    <a:pt x="617" y="359"/>
                  </a:cubicBezTo>
                  <a:cubicBezTo>
                    <a:pt x="600" y="361"/>
                    <a:pt x="600" y="371"/>
                    <a:pt x="589" y="360"/>
                  </a:cubicBezTo>
                  <a:cubicBezTo>
                    <a:pt x="578" y="349"/>
                    <a:pt x="566" y="325"/>
                    <a:pt x="542" y="317"/>
                  </a:cubicBezTo>
                  <a:cubicBezTo>
                    <a:pt x="518" y="309"/>
                    <a:pt x="516" y="304"/>
                    <a:pt x="495" y="311"/>
                  </a:cubicBezTo>
                  <a:cubicBezTo>
                    <a:pt x="474" y="318"/>
                    <a:pt x="455" y="326"/>
                    <a:pt x="442" y="315"/>
                  </a:cubicBezTo>
                  <a:cubicBezTo>
                    <a:pt x="429" y="304"/>
                    <a:pt x="415" y="306"/>
                    <a:pt x="411" y="297"/>
                  </a:cubicBezTo>
                  <a:cubicBezTo>
                    <a:pt x="407" y="288"/>
                    <a:pt x="413" y="283"/>
                    <a:pt x="410" y="260"/>
                  </a:cubicBezTo>
                  <a:cubicBezTo>
                    <a:pt x="407" y="237"/>
                    <a:pt x="402" y="238"/>
                    <a:pt x="393" y="219"/>
                  </a:cubicBezTo>
                  <a:cubicBezTo>
                    <a:pt x="384" y="200"/>
                    <a:pt x="394" y="192"/>
                    <a:pt x="378" y="191"/>
                  </a:cubicBezTo>
                  <a:cubicBezTo>
                    <a:pt x="362" y="190"/>
                    <a:pt x="354" y="194"/>
                    <a:pt x="354" y="194"/>
                  </a:cubicBezTo>
                  <a:cubicBezTo>
                    <a:pt x="354" y="194"/>
                    <a:pt x="363" y="185"/>
                    <a:pt x="370" y="163"/>
                  </a:cubicBezTo>
                  <a:cubicBezTo>
                    <a:pt x="377" y="141"/>
                    <a:pt x="369" y="142"/>
                    <a:pt x="377" y="130"/>
                  </a:cubicBezTo>
                  <a:cubicBezTo>
                    <a:pt x="385" y="118"/>
                    <a:pt x="384" y="112"/>
                    <a:pt x="391" y="102"/>
                  </a:cubicBezTo>
                  <a:cubicBezTo>
                    <a:pt x="398" y="92"/>
                    <a:pt x="407" y="86"/>
                    <a:pt x="415" y="78"/>
                  </a:cubicBezTo>
                  <a:cubicBezTo>
                    <a:pt x="423" y="70"/>
                    <a:pt x="427" y="67"/>
                    <a:pt x="437" y="57"/>
                  </a:cubicBezTo>
                  <a:cubicBezTo>
                    <a:pt x="447" y="47"/>
                    <a:pt x="459" y="45"/>
                    <a:pt x="466" y="39"/>
                  </a:cubicBezTo>
                  <a:cubicBezTo>
                    <a:pt x="473" y="33"/>
                    <a:pt x="504" y="28"/>
                    <a:pt x="487" y="16"/>
                  </a:cubicBezTo>
                  <a:cubicBezTo>
                    <a:pt x="470" y="4"/>
                    <a:pt x="468" y="0"/>
                    <a:pt x="448" y="8"/>
                  </a:cubicBezTo>
                  <a:cubicBezTo>
                    <a:pt x="428" y="16"/>
                    <a:pt x="433" y="26"/>
                    <a:pt x="420" y="33"/>
                  </a:cubicBezTo>
                  <a:cubicBezTo>
                    <a:pt x="407" y="40"/>
                    <a:pt x="398" y="42"/>
                    <a:pt x="384" y="49"/>
                  </a:cubicBezTo>
                  <a:cubicBezTo>
                    <a:pt x="370" y="56"/>
                    <a:pt x="387" y="59"/>
                    <a:pt x="362" y="68"/>
                  </a:cubicBezTo>
                  <a:cubicBezTo>
                    <a:pt x="337" y="77"/>
                    <a:pt x="311" y="70"/>
                    <a:pt x="306" y="71"/>
                  </a:cubicBezTo>
                  <a:cubicBezTo>
                    <a:pt x="301" y="72"/>
                    <a:pt x="304" y="78"/>
                    <a:pt x="297" y="88"/>
                  </a:cubicBezTo>
                  <a:cubicBezTo>
                    <a:pt x="290" y="98"/>
                    <a:pt x="281" y="99"/>
                    <a:pt x="281" y="99"/>
                  </a:cubicBezTo>
                  <a:lnTo>
                    <a:pt x="264" y="9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540251" y="76200"/>
              <a:ext cx="1412875" cy="1117600"/>
            </a:xfrm>
            <a:custGeom>
              <a:avLst/>
              <a:gdLst>
                <a:gd name="T0" fmla="*/ 50 w 835"/>
                <a:gd name="T1" fmla="*/ 69 h 666"/>
                <a:gd name="T2" fmla="*/ 22 w 835"/>
                <a:gd name="T3" fmla="*/ 138 h 666"/>
                <a:gd name="T4" fmla="*/ 12 w 835"/>
                <a:gd name="T5" fmla="*/ 174 h 666"/>
                <a:gd name="T6" fmla="*/ 45 w 835"/>
                <a:gd name="T7" fmla="*/ 215 h 666"/>
                <a:gd name="T8" fmla="*/ 51 w 835"/>
                <a:gd name="T9" fmla="*/ 265 h 666"/>
                <a:gd name="T10" fmla="*/ 67 w 835"/>
                <a:gd name="T11" fmla="*/ 281 h 666"/>
                <a:gd name="T12" fmla="*/ 113 w 835"/>
                <a:gd name="T13" fmla="*/ 298 h 666"/>
                <a:gd name="T14" fmla="*/ 166 w 835"/>
                <a:gd name="T15" fmla="*/ 297 h 666"/>
                <a:gd name="T16" fmla="*/ 218 w 835"/>
                <a:gd name="T17" fmla="*/ 325 h 666"/>
                <a:gd name="T18" fmla="*/ 299 w 835"/>
                <a:gd name="T19" fmla="*/ 348 h 666"/>
                <a:gd name="T20" fmla="*/ 352 w 835"/>
                <a:gd name="T21" fmla="*/ 336 h 666"/>
                <a:gd name="T22" fmla="*/ 338 w 835"/>
                <a:gd name="T23" fmla="*/ 391 h 666"/>
                <a:gd name="T24" fmla="*/ 341 w 835"/>
                <a:gd name="T25" fmla="*/ 464 h 666"/>
                <a:gd name="T26" fmla="*/ 353 w 835"/>
                <a:gd name="T27" fmla="*/ 520 h 666"/>
                <a:gd name="T28" fmla="*/ 357 w 835"/>
                <a:gd name="T29" fmla="*/ 542 h 666"/>
                <a:gd name="T30" fmla="*/ 401 w 835"/>
                <a:gd name="T31" fmla="*/ 634 h 666"/>
                <a:gd name="T32" fmla="*/ 473 w 835"/>
                <a:gd name="T33" fmla="*/ 643 h 666"/>
                <a:gd name="T34" fmla="*/ 516 w 835"/>
                <a:gd name="T35" fmla="*/ 629 h 666"/>
                <a:gd name="T36" fmla="*/ 563 w 835"/>
                <a:gd name="T37" fmla="*/ 604 h 666"/>
                <a:gd name="T38" fmla="*/ 600 w 835"/>
                <a:gd name="T39" fmla="*/ 575 h 666"/>
                <a:gd name="T40" fmla="*/ 570 w 835"/>
                <a:gd name="T41" fmla="*/ 546 h 666"/>
                <a:gd name="T42" fmla="*/ 552 w 835"/>
                <a:gd name="T43" fmla="*/ 486 h 666"/>
                <a:gd name="T44" fmla="*/ 525 w 835"/>
                <a:gd name="T45" fmla="*/ 448 h 666"/>
                <a:gd name="T46" fmla="*/ 578 w 835"/>
                <a:gd name="T47" fmla="*/ 469 h 666"/>
                <a:gd name="T48" fmla="*/ 624 w 835"/>
                <a:gd name="T49" fmla="*/ 474 h 666"/>
                <a:gd name="T50" fmla="*/ 648 w 835"/>
                <a:gd name="T51" fmla="*/ 468 h 666"/>
                <a:gd name="T52" fmla="*/ 700 w 835"/>
                <a:gd name="T53" fmla="*/ 453 h 666"/>
                <a:gd name="T54" fmla="*/ 746 w 835"/>
                <a:gd name="T55" fmla="*/ 427 h 666"/>
                <a:gd name="T56" fmla="*/ 772 w 835"/>
                <a:gd name="T57" fmla="*/ 395 h 666"/>
                <a:gd name="T58" fmla="*/ 732 w 835"/>
                <a:gd name="T59" fmla="*/ 344 h 666"/>
                <a:gd name="T60" fmla="*/ 744 w 835"/>
                <a:gd name="T61" fmla="*/ 302 h 666"/>
                <a:gd name="T62" fmla="*/ 797 w 835"/>
                <a:gd name="T63" fmla="*/ 282 h 666"/>
                <a:gd name="T64" fmla="*/ 779 w 835"/>
                <a:gd name="T65" fmla="*/ 258 h 666"/>
                <a:gd name="T66" fmla="*/ 816 w 835"/>
                <a:gd name="T67" fmla="*/ 223 h 666"/>
                <a:gd name="T68" fmla="*/ 800 w 835"/>
                <a:gd name="T69" fmla="*/ 191 h 666"/>
                <a:gd name="T70" fmla="*/ 730 w 835"/>
                <a:gd name="T71" fmla="*/ 197 h 666"/>
                <a:gd name="T72" fmla="*/ 762 w 835"/>
                <a:gd name="T73" fmla="*/ 167 h 666"/>
                <a:gd name="T74" fmla="*/ 735 w 835"/>
                <a:gd name="T75" fmla="*/ 136 h 666"/>
                <a:gd name="T76" fmla="*/ 708 w 835"/>
                <a:gd name="T77" fmla="*/ 124 h 666"/>
                <a:gd name="T78" fmla="*/ 667 w 835"/>
                <a:gd name="T79" fmla="*/ 123 h 666"/>
                <a:gd name="T80" fmla="*/ 689 w 835"/>
                <a:gd name="T81" fmla="*/ 75 h 666"/>
                <a:gd name="T82" fmla="*/ 598 w 835"/>
                <a:gd name="T83" fmla="*/ 73 h 666"/>
                <a:gd name="T84" fmla="*/ 580 w 835"/>
                <a:gd name="T85" fmla="*/ 88 h 666"/>
                <a:gd name="T86" fmla="*/ 527 w 835"/>
                <a:gd name="T87" fmla="*/ 104 h 666"/>
                <a:gd name="T88" fmla="*/ 463 w 835"/>
                <a:gd name="T89" fmla="*/ 104 h 666"/>
                <a:gd name="T90" fmla="*/ 402 w 835"/>
                <a:gd name="T91" fmla="*/ 87 h 666"/>
                <a:gd name="T92" fmla="*/ 311 w 835"/>
                <a:gd name="T93" fmla="*/ 75 h 666"/>
                <a:gd name="T94" fmla="*/ 224 w 835"/>
                <a:gd name="T95" fmla="*/ 37 h 666"/>
                <a:gd name="T96" fmla="*/ 214 w 835"/>
                <a:gd name="T97" fmla="*/ 0 h 666"/>
                <a:gd name="T98" fmla="*/ 185 w 835"/>
                <a:gd name="T99" fmla="*/ 23 h 666"/>
                <a:gd name="T100" fmla="*/ 174 w 835"/>
                <a:gd name="T101" fmla="*/ 50 h 666"/>
                <a:gd name="T102" fmla="*/ 115 w 835"/>
                <a:gd name="T103" fmla="*/ 80 h 666"/>
                <a:gd name="T104" fmla="*/ 126 w 835"/>
                <a:gd name="T105" fmla="*/ 135 h 666"/>
                <a:gd name="T106" fmla="*/ 124 w 835"/>
                <a:gd name="T107" fmla="*/ 179 h 666"/>
                <a:gd name="T108" fmla="*/ 72 w 835"/>
                <a:gd name="T109" fmla="*/ 132 h 666"/>
                <a:gd name="T110" fmla="*/ 101 w 835"/>
                <a:gd name="T111" fmla="*/ 72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5" h="666">
                  <a:moveTo>
                    <a:pt x="87" y="56"/>
                  </a:moveTo>
                  <a:cubicBezTo>
                    <a:pt x="87" y="56"/>
                    <a:pt x="57" y="65"/>
                    <a:pt x="50" y="69"/>
                  </a:cubicBezTo>
                  <a:cubicBezTo>
                    <a:pt x="43" y="73"/>
                    <a:pt x="31" y="88"/>
                    <a:pt x="30" y="102"/>
                  </a:cubicBezTo>
                  <a:cubicBezTo>
                    <a:pt x="29" y="116"/>
                    <a:pt x="27" y="129"/>
                    <a:pt x="22" y="138"/>
                  </a:cubicBezTo>
                  <a:cubicBezTo>
                    <a:pt x="17" y="147"/>
                    <a:pt x="14" y="171"/>
                    <a:pt x="7" y="174"/>
                  </a:cubicBezTo>
                  <a:cubicBezTo>
                    <a:pt x="0" y="177"/>
                    <a:pt x="5" y="169"/>
                    <a:pt x="12" y="174"/>
                  </a:cubicBezTo>
                  <a:cubicBezTo>
                    <a:pt x="19" y="179"/>
                    <a:pt x="29" y="178"/>
                    <a:pt x="32" y="186"/>
                  </a:cubicBezTo>
                  <a:cubicBezTo>
                    <a:pt x="35" y="194"/>
                    <a:pt x="37" y="207"/>
                    <a:pt x="45" y="215"/>
                  </a:cubicBezTo>
                  <a:cubicBezTo>
                    <a:pt x="54" y="223"/>
                    <a:pt x="58" y="226"/>
                    <a:pt x="58" y="236"/>
                  </a:cubicBezTo>
                  <a:cubicBezTo>
                    <a:pt x="58" y="246"/>
                    <a:pt x="50" y="258"/>
                    <a:pt x="51" y="265"/>
                  </a:cubicBezTo>
                  <a:cubicBezTo>
                    <a:pt x="52" y="272"/>
                    <a:pt x="49" y="281"/>
                    <a:pt x="52" y="281"/>
                  </a:cubicBezTo>
                  <a:cubicBezTo>
                    <a:pt x="55" y="281"/>
                    <a:pt x="64" y="270"/>
                    <a:pt x="67" y="281"/>
                  </a:cubicBezTo>
                  <a:cubicBezTo>
                    <a:pt x="70" y="292"/>
                    <a:pt x="80" y="304"/>
                    <a:pt x="87" y="304"/>
                  </a:cubicBezTo>
                  <a:cubicBezTo>
                    <a:pt x="94" y="304"/>
                    <a:pt x="97" y="296"/>
                    <a:pt x="113" y="298"/>
                  </a:cubicBezTo>
                  <a:cubicBezTo>
                    <a:pt x="129" y="300"/>
                    <a:pt x="121" y="308"/>
                    <a:pt x="136" y="304"/>
                  </a:cubicBezTo>
                  <a:cubicBezTo>
                    <a:pt x="151" y="300"/>
                    <a:pt x="155" y="294"/>
                    <a:pt x="166" y="297"/>
                  </a:cubicBezTo>
                  <a:cubicBezTo>
                    <a:pt x="177" y="300"/>
                    <a:pt x="181" y="293"/>
                    <a:pt x="194" y="305"/>
                  </a:cubicBezTo>
                  <a:cubicBezTo>
                    <a:pt x="207" y="317"/>
                    <a:pt x="209" y="316"/>
                    <a:pt x="218" y="325"/>
                  </a:cubicBezTo>
                  <a:cubicBezTo>
                    <a:pt x="227" y="334"/>
                    <a:pt x="224" y="347"/>
                    <a:pt x="237" y="348"/>
                  </a:cubicBezTo>
                  <a:cubicBezTo>
                    <a:pt x="250" y="349"/>
                    <a:pt x="286" y="351"/>
                    <a:pt x="299" y="348"/>
                  </a:cubicBezTo>
                  <a:cubicBezTo>
                    <a:pt x="312" y="345"/>
                    <a:pt x="323" y="339"/>
                    <a:pt x="330" y="338"/>
                  </a:cubicBezTo>
                  <a:cubicBezTo>
                    <a:pt x="337" y="337"/>
                    <a:pt x="346" y="324"/>
                    <a:pt x="352" y="336"/>
                  </a:cubicBezTo>
                  <a:cubicBezTo>
                    <a:pt x="358" y="348"/>
                    <a:pt x="370" y="352"/>
                    <a:pt x="360" y="360"/>
                  </a:cubicBezTo>
                  <a:cubicBezTo>
                    <a:pt x="350" y="368"/>
                    <a:pt x="339" y="386"/>
                    <a:pt x="338" y="391"/>
                  </a:cubicBezTo>
                  <a:cubicBezTo>
                    <a:pt x="337" y="396"/>
                    <a:pt x="337" y="405"/>
                    <a:pt x="337" y="411"/>
                  </a:cubicBezTo>
                  <a:cubicBezTo>
                    <a:pt x="337" y="417"/>
                    <a:pt x="335" y="455"/>
                    <a:pt x="341" y="464"/>
                  </a:cubicBezTo>
                  <a:cubicBezTo>
                    <a:pt x="347" y="473"/>
                    <a:pt x="364" y="490"/>
                    <a:pt x="364" y="497"/>
                  </a:cubicBezTo>
                  <a:cubicBezTo>
                    <a:pt x="364" y="504"/>
                    <a:pt x="359" y="518"/>
                    <a:pt x="353" y="520"/>
                  </a:cubicBezTo>
                  <a:cubicBezTo>
                    <a:pt x="347" y="522"/>
                    <a:pt x="333" y="529"/>
                    <a:pt x="334" y="534"/>
                  </a:cubicBezTo>
                  <a:cubicBezTo>
                    <a:pt x="335" y="539"/>
                    <a:pt x="347" y="529"/>
                    <a:pt x="357" y="542"/>
                  </a:cubicBezTo>
                  <a:cubicBezTo>
                    <a:pt x="367" y="555"/>
                    <a:pt x="381" y="573"/>
                    <a:pt x="383" y="589"/>
                  </a:cubicBezTo>
                  <a:cubicBezTo>
                    <a:pt x="385" y="605"/>
                    <a:pt x="393" y="626"/>
                    <a:pt x="401" y="634"/>
                  </a:cubicBezTo>
                  <a:cubicBezTo>
                    <a:pt x="409" y="642"/>
                    <a:pt x="418" y="651"/>
                    <a:pt x="429" y="656"/>
                  </a:cubicBezTo>
                  <a:cubicBezTo>
                    <a:pt x="440" y="661"/>
                    <a:pt x="466" y="634"/>
                    <a:pt x="473" y="643"/>
                  </a:cubicBezTo>
                  <a:cubicBezTo>
                    <a:pt x="480" y="652"/>
                    <a:pt x="485" y="666"/>
                    <a:pt x="490" y="656"/>
                  </a:cubicBezTo>
                  <a:cubicBezTo>
                    <a:pt x="495" y="647"/>
                    <a:pt x="500" y="635"/>
                    <a:pt x="516" y="629"/>
                  </a:cubicBezTo>
                  <a:cubicBezTo>
                    <a:pt x="532" y="623"/>
                    <a:pt x="527" y="617"/>
                    <a:pt x="541" y="616"/>
                  </a:cubicBezTo>
                  <a:cubicBezTo>
                    <a:pt x="555" y="615"/>
                    <a:pt x="558" y="619"/>
                    <a:pt x="563" y="604"/>
                  </a:cubicBezTo>
                  <a:cubicBezTo>
                    <a:pt x="568" y="589"/>
                    <a:pt x="558" y="593"/>
                    <a:pt x="568" y="589"/>
                  </a:cubicBezTo>
                  <a:cubicBezTo>
                    <a:pt x="578" y="585"/>
                    <a:pt x="592" y="584"/>
                    <a:pt x="600" y="575"/>
                  </a:cubicBezTo>
                  <a:cubicBezTo>
                    <a:pt x="608" y="566"/>
                    <a:pt x="626" y="558"/>
                    <a:pt x="600" y="556"/>
                  </a:cubicBezTo>
                  <a:cubicBezTo>
                    <a:pt x="574" y="554"/>
                    <a:pt x="575" y="557"/>
                    <a:pt x="570" y="546"/>
                  </a:cubicBezTo>
                  <a:cubicBezTo>
                    <a:pt x="565" y="535"/>
                    <a:pt x="564" y="530"/>
                    <a:pt x="562" y="520"/>
                  </a:cubicBezTo>
                  <a:cubicBezTo>
                    <a:pt x="560" y="510"/>
                    <a:pt x="571" y="505"/>
                    <a:pt x="552" y="486"/>
                  </a:cubicBezTo>
                  <a:cubicBezTo>
                    <a:pt x="533" y="468"/>
                    <a:pt x="528" y="464"/>
                    <a:pt x="524" y="460"/>
                  </a:cubicBezTo>
                  <a:cubicBezTo>
                    <a:pt x="520" y="456"/>
                    <a:pt x="516" y="445"/>
                    <a:pt x="525" y="448"/>
                  </a:cubicBezTo>
                  <a:cubicBezTo>
                    <a:pt x="534" y="451"/>
                    <a:pt x="561" y="460"/>
                    <a:pt x="561" y="460"/>
                  </a:cubicBezTo>
                  <a:cubicBezTo>
                    <a:pt x="578" y="469"/>
                    <a:pt x="578" y="469"/>
                    <a:pt x="578" y="469"/>
                  </a:cubicBezTo>
                  <a:cubicBezTo>
                    <a:pt x="578" y="469"/>
                    <a:pt x="594" y="462"/>
                    <a:pt x="603" y="464"/>
                  </a:cubicBezTo>
                  <a:cubicBezTo>
                    <a:pt x="612" y="466"/>
                    <a:pt x="617" y="465"/>
                    <a:pt x="624" y="474"/>
                  </a:cubicBezTo>
                  <a:cubicBezTo>
                    <a:pt x="631" y="483"/>
                    <a:pt x="641" y="486"/>
                    <a:pt x="641" y="486"/>
                  </a:cubicBezTo>
                  <a:cubicBezTo>
                    <a:pt x="641" y="486"/>
                    <a:pt x="641" y="479"/>
                    <a:pt x="648" y="468"/>
                  </a:cubicBezTo>
                  <a:cubicBezTo>
                    <a:pt x="655" y="457"/>
                    <a:pt x="654" y="455"/>
                    <a:pt x="666" y="456"/>
                  </a:cubicBezTo>
                  <a:cubicBezTo>
                    <a:pt x="678" y="457"/>
                    <a:pt x="687" y="458"/>
                    <a:pt x="700" y="453"/>
                  </a:cubicBezTo>
                  <a:cubicBezTo>
                    <a:pt x="713" y="448"/>
                    <a:pt x="715" y="447"/>
                    <a:pt x="719" y="443"/>
                  </a:cubicBezTo>
                  <a:cubicBezTo>
                    <a:pt x="723" y="439"/>
                    <a:pt x="734" y="427"/>
                    <a:pt x="746" y="427"/>
                  </a:cubicBezTo>
                  <a:cubicBezTo>
                    <a:pt x="758" y="427"/>
                    <a:pt x="771" y="418"/>
                    <a:pt x="772" y="410"/>
                  </a:cubicBezTo>
                  <a:cubicBezTo>
                    <a:pt x="773" y="402"/>
                    <a:pt x="783" y="408"/>
                    <a:pt x="772" y="395"/>
                  </a:cubicBezTo>
                  <a:cubicBezTo>
                    <a:pt x="761" y="382"/>
                    <a:pt x="759" y="373"/>
                    <a:pt x="745" y="364"/>
                  </a:cubicBezTo>
                  <a:cubicBezTo>
                    <a:pt x="731" y="355"/>
                    <a:pt x="723" y="350"/>
                    <a:pt x="732" y="344"/>
                  </a:cubicBezTo>
                  <a:cubicBezTo>
                    <a:pt x="741" y="338"/>
                    <a:pt x="744" y="345"/>
                    <a:pt x="744" y="330"/>
                  </a:cubicBezTo>
                  <a:cubicBezTo>
                    <a:pt x="744" y="315"/>
                    <a:pt x="732" y="302"/>
                    <a:pt x="744" y="302"/>
                  </a:cubicBezTo>
                  <a:cubicBezTo>
                    <a:pt x="756" y="302"/>
                    <a:pt x="756" y="306"/>
                    <a:pt x="771" y="301"/>
                  </a:cubicBezTo>
                  <a:cubicBezTo>
                    <a:pt x="786" y="296"/>
                    <a:pt x="797" y="282"/>
                    <a:pt x="797" y="282"/>
                  </a:cubicBezTo>
                  <a:cubicBezTo>
                    <a:pt x="797" y="282"/>
                    <a:pt x="793" y="269"/>
                    <a:pt x="787" y="270"/>
                  </a:cubicBezTo>
                  <a:cubicBezTo>
                    <a:pt x="781" y="271"/>
                    <a:pt x="777" y="268"/>
                    <a:pt x="779" y="258"/>
                  </a:cubicBezTo>
                  <a:cubicBezTo>
                    <a:pt x="781" y="248"/>
                    <a:pt x="786" y="243"/>
                    <a:pt x="797" y="237"/>
                  </a:cubicBezTo>
                  <a:cubicBezTo>
                    <a:pt x="808" y="231"/>
                    <a:pt x="807" y="238"/>
                    <a:pt x="816" y="223"/>
                  </a:cubicBezTo>
                  <a:cubicBezTo>
                    <a:pt x="825" y="208"/>
                    <a:pt x="835" y="205"/>
                    <a:pt x="824" y="199"/>
                  </a:cubicBezTo>
                  <a:cubicBezTo>
                    <a:pt x="813" y="193"/>
                    <a:pt x="825" y="190"/>
                    <a:pt x="800" y="191"/>
                  </a:cubicBezTo>
                  <a:cubicBezTo>
                    <a:pt x="775" y="192"/>
                    <a:pt x="771" y="193"/>
                    <a:pt x="755" y="195"/>
                  </a:cubicBezTo>
                  <a:cubicBezTo>
                    <a:pt x="739" y="197"/>
                    <a:pt x="731" y="201"/>
                    <a:pt x="730" y="197"/>
                  </a:cubicBezTo>
                  <a:cubicBezTo>
                    <a:pt x="729" y="193"/>
                    <a:pt x="742" y="194"/>
                    <a:pt x="746" y="185"/>
                  </a:cubicBezTo>
                  <a:cubicBezTo>
                    <a:pt x="750" y="176"/>
                    <a:pt x="758" y="180"/>
                    <a:pt x="762" y="167"/>
                  </a:cubicBezTo>
                  <a:cubicBezTo>
                    <a:pt x="766" y="154"/>
                    <a:pt x="774" y="146"/>
                    <a:pt x="763" y="141"/>
                  </a:cubicBezTo>
                  <a:cubicBezTo>
                    <a:pt x="752" y="136"/>
                    <a:pt x="742" y="146"/>
                    <a:pt x="735" y="136"/>
                  </a:cubicBezTo>
                  <a:cubicBezTo>
                    <a:pt x="728" y="126"/>
                    <a:pt x="730" y="120"/>
                    <a:pt x="719" y="122"/>
                  </a:cubicBezTo>
                  <a:cubicBezTo>
                    <a:pt x="708" y="124"/>
                    <a:pt x="718" y="128"/>
                    <a:pt x="708" y="124"/>
                  </a:cubicBezTo>
                  <a:cubicBezTo>
                    <a:pt x="698" y="120"/>
                    <a:pt x="700" y="114"/>
                    <a:pt x="686" y="116"/>
                  </a:cubicBezTo>
                  <a:cubicBezTo>
                    <a:pt x="672" y="118"/>
                    <a:pt x="679" y="144"/>
                    <a:pt x="667" y="123"/>
                  </a:cubicBezTo>
                  <a:cubicBezTo>
                    <a:pt x="655" y="102"/>
                    <a:pt x="654" y="101"/>
                    <a:pt x="650" y="93"/>
                  </a:cubicBezTo>
                  <a:cubicBezTo>
                    <a:pt x="646" y="85"/>
                    <a:pt x="666" y="75"/>
                    <a:pt x="689" y="75"/>
                  </a:cubicBezTo>
                  <a:cubicBezTo>
                    <a:pt x="712" y="75"/>
                    <a:pt x="763" y="69"/>
                    <a:pt x="708" y="70"/>
                  </a:cubicBezTo>
                  <a:cubicBezTo>
                    <a:pt x="653" y="71"/>
                    <a:pt x="598" y="73"/>
                    <a:pt x="598" y="73"/>
                  </a:cubicBezTo>
                  <a:cubicBezTo>
                    <a:pt x="556" y="78"/>
                    <a:pt x="556" y="78"/>
                    <a:pt x="556" y="78"/>
                  </a:cubicBezTo>
                  <a:cubicBezTo>
                    <a:pt x="580" y="88"/>
                    <a:pt x="580" y="88"/>
                    <a:pt x="580" y="88"/>
                  </a:cubicBezTo>
                  <a:cubicBezTo>
                    <a:pt x="547" y="93"/>
                    <a:pt x="547" y="93"/>
                    <a:pt x="547" y="93"/>
                  </a:cubicBezTo>
                  <a:cubicBezTo>
                    <a:pt x="527" y="104"/>
                    <a:pt x="527" y="104"/>
                    <a:pt x="527" y="104"/>
                  </a:cubicBezTo>
                  <a:cubicBezTo>
                    <a:pt x="497" y="114"/>
                    <a:pt x="497" y="114"/>
                    <a:pt x="497" y="114"/>
                  </a:cubicBezTo>
                  <a:cubicBezTo>
                    <a:pt x="463" y="104"/>
                    <a:pt x="463" y="104"/>
                    <a:pt x="463" y="104"/>
                  </a:cubicBezTo>
                  <a:cubicBezTo>
                    <a:pt x="463" y="104"/>
                    <a:pt x="462" y="89"/>
                    <a:pt x="446" y="86"/>
                  </a:cubicBezTo>
                  <a:cubicBezTo>
                    <a:pt x="430" y="83"/>
                    <a:pt x="384" y="90"/>
                    <a:pt x="402" y="87"/>
                  </a:cubicBezTo>
                  <a:cubicBezTo>
                    <a:pt x="471" y="75"/>
                    <a:pt x="316" y="91"/>
                    <a:pt x="329" y="95"/>
                  </a:cubicBezTo>
                  <a:cubicBezTo>
                    <a:pt x="346" y="100"/>
                    <a:pt x="317" y="89"/>
                    <a:pt x="311" y="75"/>
                  </a:cubicBezTo>
                  <a:cubicBezTo>
                    <a:pt x="305" y="61"/>
                    <a:pt x="307" y="47"/>
                    <a:pt x="281" y="41"/>
                  </a:cubicBezTo>
                  <a:cubicBezTo>
                    <a:pt x="255" y="35"/>
                    <a:pt x="224" y="37"/>
                    <a:pt x="224" y="37"/>
                  </a:cubicBezTo>
                  <a:cubicBezTo>
                    <a:pt x="219" y="22"/>
                    <a:pt x="219" y="22"/>
                    <a:pt x="219" y="22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194" y="0"/>
                    <a:pt x="178" y="19"/>
                    <a:pt x="185" y="23"/>
                  </a:cubicBezTo>
                  <a:cubicBezTo>
                    <a:pt x="192" y="27"/>
                    <a:pt x="201" y="30"/>
                    <a:pt x="195" y="36"/>
                  </a:cubicBezTo>
                  <a:cubicBezTo>
                    <a:pt x="189" y="42"/>
                    <a:pt x="181" y="46"/>
                    <a:pt x="174" y="50"/>
                  </a:cubicBezTo>
                  <a:cubicBezTo>
                    <a:pt x="167" y="54"/>
                    <a:pt x="157" y="59"/>
                    <a:pt x="144" y="63"/>
                  </a:cubicBezTo>
                  <a:cubicBezTo>
                    <a:pt x="138" y="65"/>
                    <a:pt x="122" y="71"/>
                    <a:pt x="115" y="80"/>
                  </a:cubicBezTo>
                  <a:cubicBezTo>
                    <a:pt x="108" y="89"/>
                    <a:pt x="113" y="111"/>
                    <a:pt x="115" y="111"/>
                  </a:cubicBezTo>
                  <a:cubicBezTo>
                    <a:pt x="117" y="110"/>
                    <a:pt x="134" y="128"/>
                    <a:pt x="126" y="135"/>
                  </a:cubicBezTo>
                  <a:cubicBezTo>
                    <a:pt x="121" y="140"/>
                    <a:pt x="144" y="158"/>
                    <a:pt x="137" y="164"/>
                  </a:cubicBezTo>
                  <a:cubicBezTo>
                    <a:pt x="130" y="170"/>
                    <a:pt x="131" y="173"/>
                    <a:pt x="124" y="179"/>
                  </a:cubicBezTo>
                  <a:cubicBezTo>
                    <a:pt x="102" y="195"/>
                    <a:pt x="90" y="166"/>
                    <a:pt x="78" y="158"/>
                  </a:cubicBezTo>
                  <a:cubicBezTo>
                    <a:pt x="71" y="153"/>
                    <a:pt x="62" y="149"/>
                    <a:pt x="72" y="132"/>
                  </a:cubicBezTo>
                  <a:cubicBezTo>
                    <a:pt x="76" y="125"/>
                    <a:pt x="94" y="116"/>
                    <a:pt x="99" y="108"/>
                  </a:cubicBezTo>
                  <a:cubicBezTo>
                    <a:pt x="112" y="88"/>
                    <a:pt x="102" y="77"/>
                    <a:pt x="101" y="72"/>
                  </a:cubicBezTo>
                  <a:cubicBezTo>
                    <a:pt x="100" y="65"/>
                    <a:pt x="87" y="56"/>
                    <a:pt x="87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5775326" y="414338"/>
              <a:ext cx="490538" cy="711200"/>
            </a:xfrm>
            <a:custGeom>
              <a:avLst/>
              <a:gdLst>
                <a:gd name="T0" fmla="*/ 96 w 289"/>
                <a:gd name="T1" fmla="*/ 0 h 423"/>
                <a:gd name="T2" fmla="*/ 89 w 289"/>
                <a:gd name="T3" fmla="*/ 12 h 423"/>
                <a:gd name="T4" fmla="*/ 80 w 289"/>
                <a:gd name="T5" fmla="*/ 19 h 423"/>
                <a:gd name="T6" fmla="*/ 60 w 289"/>
                <a:gd name="T7" fmla="*/ 26 h 423"/>
                <a:gd name="T8" fmla="*/ 43 w 289"/>
                <a:gd name="T9" fmla="*/ 39 h 423"/>
                <a:gd name="T10" fmla="*/ 43 w 289"/>
                <a:gd name="T11" fmla="*/ 69 h 423"/>
                <a:gd name="T12" fmla="*/ 60 w 289"/>
                <a:gd name="T13" fmla="*/ 75 h 423"/>
                <a:gd name="T14" fmla="*/ 21 w 289"/>
                <a:gd name="T15" fmla="*/ 91 h 423"/>
                <a:gd name="T16" fmla="*/ 10 w 289"/>
                <a:gd name="T17" fmla="*/ 91 h 423"/>
                <a:gd name="T18" fmla="*/ 10 w 289"/>
                <a:gd name="T19" fmla="*/ 123 h 423"/>
                <a:gd name="T20" fmla="*/ 3 w 289"/>
                <a:gd name="T21" fmla="*/ 139 h 423"/>
                <a:gd name="T22" fmla="*/ 17 w 289"/>
                <a:gd name="T23" fmla="*/ 171 h 423"/>
                <a:gd name="T24" fmla="*/ 43 w 289"/>
                <a:gd name="T25" fmla="*/ 191 h 423"/>
                <a:gd name="T26" fmla="*/ 71 w 289"/>
                <a:gd name="T27" fmla="*/ 185 h 423"/>
                <a:gd name="T28" fmla="*/ 82 w 289"/>
                <a:gd name="T29" fmla="*/ 212 h 423"/>
                <a:gd name="T30" fmla="*/ 82 w 289"/>
                <a:gd name="T31" fmla="*/ 228 h 423"/>
                <a:gd name="T32" fmla="*/ 96 w 289"/>
                <a:gd name="T33" fmla="*/ 237 h 423"/>
                <a:gd name="T34" fmla="*/ 102 w 289"/>
                <a:gd name="T35" fmla="*/ 273 h 423"/>
                <a:gd name="T36" fmla="*/ 82 w 289"/>
                <a:gd name="T37" fmla="*/ 332 h 423"/>
                <a:gd name="T38" fmla="*/ 106 w 289"/>
                <a:gd name="T39" fmla="*/ 388 h 423"/>
                <a:gd name="T40" fmla="*/ 146 w 289"/>
                <a:gd name="T41" fmla="*/ 421 h 423"/>
                <a:gd name="T42" fmla="*/ 184 w 289"/>
                <a:gd name="T43" fmla="*/ 398 h 423"/>
                <a:gd name="T44" fmla="*/ 205 w 289"/>
                <a:gd name="T45" fmla="*/ 399 h 423"/>
                <a:gd name="T46" fmla="*/ 231 w 289"/>
                <a:gd name="T47" fmla="*/ 382 h 423"/>
                <a:gd name="T48" fmla="*/ 251 w 289"/>
                <a:gd name="T49" fmla="*/ 372 h 423"/>
                <a:gd name="T50" fmla="*/ 274 w 289"/>
                <a:gd name="T51" fmla="*/ 381 h 423"/>
                <a:gd name="T52" fmla="*/ 283 w 289"/>
                <a:gd name="T53" fmla="*/ 368 h 423"/>
                <a:gd name="T54" fmla="*/ 277 w 289"/>
                <a:gd name="T55" fmla="*/ 358 h 423"/>
                <a:gd name="T56" fmla="*/ 267 w 289"/>
                <a:gd name="T57" fmla="*/ 344 h 423"/>
                <a:gd name="T58" fmla="*/ 254 w 289"/>
                <a:gd name="T59" fmla="*/ 326 h 423"/>
                <a:gd name="T60" fmla="*/ 250 w 289"/>
                <a:gd name="T61" fmla="*/ 299 h 423"/>
                <a:gd name="T62" fmla="*/ 237 w 289"/>
                <a:gd name="T63" fmla="*/ 290 h 423"/>
                <a:gd name="T64" fmla="*/ 228 w 289"/>
                <a:gd name="T65" fmla="*/ 285 h 423"/>
                <a:gd name="T66" fmla="*/ 217 w 289"/>
                <a:gd name="T67" fmla="*/ 271 h 423"/>
                <a:gd name="T68" fmla="*/ 198 w 289"/>
                <a:gd name="T69" fmla="*/ 256 h 423"/>
                <a:gd name="T70" fmla="*/ 207 w 289"/>
                <a:gd name="T71" fmla="*/ 230 h 423"/>
                <a:gd name="T72" fmla="*/ 208 w 289"/>
                <a:gd name="T73" fmla="*/ 206 h 423"/>
                <a:gd name="T74" fmla="*/ 220 w 289"/>
                <a:gd name="T75" fmla="*/ 197 h 423"/>
                <a:gd name="T76" fmla="*/ 250 w 289"/>
                <a:gd name="T77" fmla="*/ 195 h 423"/>
                <a:gd name="T78" fmla="*/ 251 w 289"/>
                <a:gd name="T79" fmla="*/ 175 h 423"/>
                <a:gd name="T80" fmla="*/ 255 w 289"/>
                <a:gd name="T81" fmla="*/ 154 h 423"/>
                <a:gd name="T82" fmla="*/ 257 w 289"/>
                <a:gd name="T83" fmla="*/ 130 h 423"/>
                <a:gd name="T84" fmla="*/ 243 w 289"/>
                <a:gd name="T85" fmla="*/ 116 h 423"/>
                <a:gd name="T86" fmla="*/ 219 w 289"/>
                <a:gd name="T87" fmla="*/ 103 h 423"/>
                <a:gd name="T88" fmla="*/ 209 w 289"/>
                <a:gd name="T89" fmla="*/ 97 h 423"/>
                <a:gd name="T90" fmla="*/ 179 w 289"/>
                <a:gd name="T91" fmla="*/ 86 h 423"/>
                <a:gd name="T92" fmla="*/ 168 w 289"/>
                <a:gd name="T93" fmla="*/ 102 h 423"/>
                <a:gd name="T94" fmla="*/ 165 w 289"/>
                <a:gd name="T95" fmla="*/ 109 h 423"/>
                <a:gd name="T96" fmla="*/ 174 w 289"/>
                <a:gd name="T97" fmla="*/ 73 h 423"/>
                <a:gd name="T98" fmla="*/ 165 w 289"/>
                <a:gd name="T99" fmla="*/ 44 h 423"/>
                <a:gd name="T100" fmla="*/ 126 w 289"/>
                <a:gd name="T101" fmla="*/ 11 h 423"/>
                <a:gd name="T102" fmla="*/ 96 w 289"/>
                <a:gd name="T103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9" h="423">
                  <a:moveTo>
                    <a:pt x="96" y="0"/>
                  </a:moveTo>
                  <a:cubicBezTo>
                    <a:pt x="89" y="12"/>
                    <a:pt x="89" y="12"/>
                    <a:pt x="89" y="12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60" y="26"/>
                    <a:pt x="43" y="26"/>
                    <a:pt x="43" y="39"/>
                  </a:cubicBezTo>
                  <a:cubicBezTo>
                    <a:pt x="43" y="52"/>
                    <a:pt x="43" y="69"/>
                    <a:pt x="43" y="69"/>
                  </a:cubicBezTo>
                  <a:cubicBezTo>
                    <a:pt x="43" y="69"/>
                    <a:pt x="68" y="64"/>
                    <a:pt x="60" y="75"/>
                  </a:cubicBezTo>
                  <a:cubicBezTo>
                    <a:pt x="52" y="86"/>
                    <a:pt x="21" y="91"/>
                    <a:pt x="21" y="91"/>
                  </a:cubicBezTo>
                  <a:cubicBezTo>
                    <a:pt x="21" y="91"/>
                    <a:pt x="9" y="76"/>
                    <a:pt x="10" y="91"/>
                  </a:cubicBezTo>
                  <a:cubicBezTo>
                    <a:pt x="11" y="106"/>
                    <a:pt x="10" y="123"/>
                    <a:pt x="10" y="123"/>
                  </a:cubicBezTo>
                  <a:cubicBezTo>
                    <a:pt x="10" y="123"/>
                    <a:pt x="6" y="132"/>
                    <a:pt x="3" y="139"/>
                  </a:cubicBezTo>
                  <a:cubicBezTo>
                    <a:pt x="0" y="145"/>
                    <a:pt x="5" y="157"/>
                    <a:pt x="17" y="171"/>
                  </a:cubicBezTo>
                  <a:cubicBezTo>
                    <a:pt x="29" y="185"/>
                    <a:pt x="34" y="194"/>
                    <a:pt x="43" y="191"/>
                  </a:cubicBezTo>
                  <a:cubicBezTo>
                    <a:pt x="52" y="188"/>
                    <a:pt x="56" y="172"/>
                    <a:pt x="71" y="185"/>
                  </a:cubicBezTo>
                  <a:cubicBezTo>
                    <a:pt x="86" y="198"/>
                    <a:pt x="86" y="202"/>
                    <a:pt x="82" y="212"/>
                  </a:cubicBezTo>
                  <a:cubicBezTo>
                    <a:pt x="78" y="222"/>
                    <a:pt x="72" y="230"/>
                    <a:pt x="82" y="228"/>
                  </a:cubicBezTo>
                  <a:cubicBezTo>
                    <a:pt x="92" y="226"/>
                    <a:pt x="92" y="227"/>
                    <a:pt x="96" y="237"/>
                  </a:cubicBezTo>
                  <a:cubicBezTo>
                    <a:pt x="100" y="247"/>
                    <a:pt x="112" y="254"/>
                    <a:pt x="102" y="273"/>
                  </a:cubicBezTo>
                  <a:cubicBezTo>
                    <a:pt x="92" y="292"/>
                    <a:pt x="74" y="311"/>
                    <a:pt x="82" y="332"/>
                  </a:cubicBezTo>
                  <a:cubicBezTo>
                    <a:pt x="90" y="353"/>
                    <a:pt x="96" y="381"/>
                    <a:pt x="106" y="388"/>
                  </a:cubicBezTo>
                  <a:cubicBezTo>
                    <a:pt x="116" y="396"/>
                    <a:pt x="128" y="423"/>
                    <a:pt x="146" y="421"/>
                  </a:cubicBezTo>
                  <a:cubicBezTo>
                    <a:pt x="164" y="419"/>
                    <a:pt x="169" y="399"/>
                    <a:pt x="184" y="398"/>
                  </a:cubicBezTo>
                  <a:cubicBezTo>
                    <a:pt x="199" y="397"/>
                    <a:pt x="195" y="404"/>
                    <a:pt x="205" y="399"/>
                  </a:cubicBezTo>
                  <a:cubicBezTo>
                    <a:pt x="215" y="394"/>
                    <a:pt x="225" y="388"/>
                    <a:pt x="231" y="382"/>
                  </a:cubicBezTo>
                  <a:cubicBezTo>
                    <a:pt x="237" y="376"/>
                    <a:pt x="233" y="368"/>
                    <a:pt x="251" y="372"/>
                  </a:cubicBezTo>
                  <a:cubicBezTo>
                    <a:pt x="269" y="376"/>
                    <a:pt x="268" y="382"/>
                    <a:pt x="274" y="381"/>
                  </a:cubicBezTo>
                  <a:cubicBezTo>
                    <a:pt x="280" y="380"/>
                    <a:pt x="289" y="378"/>
                    <a:pt x="283" y="368"/>
                  </a:cubicBezTo>
                  <a:cubicBezTo>
                    <a:pt x="277" y="358"/>
                    <a:pt x="277" y="358"/>
                    <a:pt x="277" y="358"/>
                  </a:cubicBezTo>
                  <a:cubicBezTo>
                    <a:pt x="267" y="344"/>
                    <a:pt x="267" y="344"/>
                    <a:pt x="267" y="344"/>
                  </a:cubicBezTo>
                  <a:cubicBezTo>
                    <a:pt x="267" y="344"/>
                    <a:pt x="257" y="339"/>
                    <a:pt x="254" y="326"/>
                  </a:cubicBezTo>
                  <a:cubicBezTo>
                    <a:pt x="251" y="313"/>
                    <a:pt x="254" y="308"/>
                    <a:pt x="250" y="299"/>
                  </a:cubicBezTo>
                  <a:cubicBezTo>
                    <a:pt x="246" y="290"/>
                    <a:pt x="245" y="286"/>
                    <a:pt x="237" y="290"/>
                  </a:cubicBezTo>
                  <a:cubicBezTo>
                    <a:pt x="229" y="294"/>
                    <a:pt x="234" y="291"/>
                    <a:pt x="228" y="285"/>
                  </a:cubicBezTo>
                  <a:cubicBezTo>
                    <a:pt x="222" y="279"/>
                    <a:pt x="226" y="276"/>
                    <a:pt x="217" y="271"/>
                  </a:cubicBezTo>
                  <a:cubicBezTo>
                    <a:pt x="208" y="266"/>
                    <a:pt x="195" y="267"/>
                    <a:pt x="198" y="256"/>
                  </a:cubicBezTo>
                  <a:cubicBezTo>
                    <a:pt x="201" y="245"/>
                    <a:pt x="206" y="240"/>
                    <a:pt x="207" y="230"/>
                  </a:cubicBezTo>
                  <a:cubicBezTo>
                    <a:pt x="208" y="220"/>
                    <a:pt x="207" y="211"/>
                    <a:pt x="208" y="206"/>
                  </a:cubicBezTo>
                  <a:cubicBezTo>
                    <a:pt x="209" y="201"/>
                    <a:pt x="210" y="201"/>
                    <a:pt x="220" y="197"/>
                  </a:cubicBezTo>
                  <a:cubicBezTo>
                    <a:pt x="230" y="193"/>
                    <a:pt x="248" y="199"/>
                    <a:pt x="250" y="195"/>
                  </a:cubicBezTo>
                  <a:cubicBezTo>
                    <a:pt x="252" y="191"/>
                    <a:pt x="251" y="184"/>
                    <a:pt x="251" y="175"/>
                  </a:cubicBezTo>
                  <a:cubicBezTo>
                    <a:pt x="251" y="166"/>
                    <a:pt x="254" y="160"/>
                    <a:pt x="255" y="154"/>
                  </a:cubicBezTo>
                  <a:cubicBezTo>
                    <a:pt x="256" y="148"/>
                    <a:pt x="257" y="130"/>
                    <a:pt x="257" y="130"/>
                  </a:cubicBezTo>
                  <a:cubicBezTo>
                    <a:pt x="257" y="130"/>
                    <a:pt x="250" y="113"/>
                    <a:pt x="243" y="116"/>
                  </a:cubicBezTo>
                  <a:cubicBezTo>
                    <a:pt x="236" y="119"/>
                    <a:pt x="221" y="108"/>
                    <a:pt x="219" y="103"/>
                  </a:cubicBezTo>
                  <a:cubicBezTo>
                    <a:pt x="217" y="98"/>
                    <a:pt x="209" y="97"/>
                    <a:pt x="209" y="97"/>
                  </a:cubicBezTo>
                  <a:cubicBezTo>
                    <a:pt x="209" y="97"/>
                    <a:pt x="186" y="83"/>
                    <a:pt x="179" y="86"/>
                  </a:cubicBezTo>
                  <a:cubicBezTo>
                    <a:pt x="172" y="89"/>
                    <a:pt x="168" y="102"/>
                    <a:pt x="168" y="102"/>
                  </a:cubicBezTo>
                  <a:cubicBezTo>
                    <a:pt x="165" y="109"/>
                    <a:pt x="165" y="109"/>
                    <a:pt x="165" y="109"/>
                  </a:cubicBezTo>
                  <a:cubicBezTo>
                    <a:pt x="165" y="109"/>
                    <a:pt x="178" y="89"/>
                    <a:pt x="174" y="73"/>
                  </a:cubicBezTo>
                  <a:cubicBezTo>
                    <a:pt x="170" y="57"/>
                    <a:pt x="175" y="50"/>
                    <a:pt x="165" y="44"/>
                  </a:cubicBezTo>
                  <a:cubicBezTo>
                    <a:pt x="155" y="38"/>
                    <a:pt x="126" y="11"/>
                    <a:pt x="126" y="11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6099176" y="646113"/>
              <a:ext cx="434975" cy="415925"/>
            </a:xfrm>
            <a:custGeom>
              <a:avLst/>
              <a:gdLst>
                <a:gd name="T0" fmla="*/ 62 w 257"/>
                <a:gd name="T1" fmla="*/ 5 h 247"/>
                <a:gd name="T2" fmla="*/ 62 w 257"/>
                <a:gd name="T3" fmla="*/ 10 h 247"/>
                <a:gd name="T4" fmla="*/ 62 w 257"/>
                <a:gd name="T5" fmla="*/ 15 h 247"/>
                <a:gd name="T6" fmla="*/ 56 w 257"/>
                <a:gd name="T7" fmla="*/ 22 h 247"/>
                <a:gd name="T8" fmla="*/ 51 w 257"/>
                <a:gd name="T9" fmla="*/ 30 h 247"/>
                <a:gd name="T10" fmla="*/ 51 w 257"/>
                <a:gd name="T11" fmla="*/ 39 h 247"/>
                <a:gd name="T12" fmla="*/ 51 w 257"/>
                <a:gd name="T13" fmla="*/ 46 h 247"/>
                <a:gd name="T14" fmla="*/ 48 w 257"/>
                <a:gd name="T15" fmla="*/ 55 h 247"/>
                <a:gd name="T16" fmla="*/ 40 w 257"/>
                <a:gd name="T17" fmla="*/ 55 h 247"/>
                <a:gd name="T18" fmla="*/ 17 w 257"/>
                <a:gd name="T19" fmla="*/ 55 h 247"/>
                <a:gd name="T20" fmla="*/ 11 w 257"/>
                <a:gd name="T21" fmla="*/ 64 h 247"/>
                <a:gd name="T22" fmla="*/ 11 w 257"/>
                <a:gd name="T23" fmla="*/ 70 h 247"/>
                <a:gd name="T24" fmla="*/ 11 w 257"/>
                <a:gd name="T25" fmla="*/ 77 h 247"/>
                <a:gd name="T26" fmla="*/ 11 w 257"/>
                <a:gd name="T27" fmla="*/ 85 h 247"/>
                <a:gd name="T28" fmla="*/ 3 w 257"/>
                <a:gd name="T29" fmla="*/ 96 h 247"/>
                <a:gd name="T30" fmla="*/ 3 w 257"/>
                <a:gd name="T31" fmla="*/ 111 h 247"/>
                <a:gd name="T32" fmla="*/ 12 w 257"/>
                <a:gd name="T33" fmla="*/ 119 h 247"/>
                <a:gd name="T34" fmla="*/ 28 w 257"/>
                <a:gd name="T35" fmla="*/ 145 h 247"/>
                <a:gd name="T36" fmla="*/ 53 w 257"/>
                <a:gd name="T37" fmla="*/ 169 h 247"/>
                <a:gd name="T38" fmla="*/ 67 w 257"/>
                <a:gd name="T39" fmla="*/ 206 h 247"/>
                <a:gd name="T40" fmla="*/ 75 w 257"/>
                <a:gd name="T41" fmla="*/ 216 h 247"/>
                <a:gd name="T42" fmla="*/ 87 w 257"/>
                <a:gd name="T43" fmla="*/ 228 h 247"/>
                <a:gd name="T44" fmla="*/ 95 w 257"/>
                <a:gd name="T45" fmla="*/ 236 h 247"/>
                <a:gd name="T46" fmla="*/ 111 w 257"/>
                <a:gd name="T47" fmla="*/ 247 h 247"/>
                <a:gd name="T48" fmla="*/ 122 w 257"/>
                <a:gd name="T49" fmla="*/ 247 h 247"/>
                <a:gd name="T50" fmla="*/ 131 w 257"/>
                <a:gd name="T51" fmla="*/ 242 h 247"/>
                <a:gd name="T52" fmla="*/ 131 w 257"/>
                <a:gd name="T53" fmla="*/ 235 h 247"/>
                <a:gd name="T54" fmla="*/ 126 w 257"/>
                <a:gd name="T55" fmla="*/ 230 h 247"/>
                <a:gd name="T56" fmla="*/ 131 w 257"/>
                <a:gd name="T57" fmla="*/ 207 h 247"/>
                <a:gd name="T58" fmla="*/ 147 w 257"/>
                <a:gd name="T59" fmla="*/ 214 h 247"/>
                <a:gd name="T60" fmla="*/ 177 w 257"/>
                <a:gd name="T61" fmla="*/ 205 h 247"/>
                <a:gd name="T62" fmla="*/ 190 w 257"/>
                <a:gd name="T63" fmla="*/ 203 h 247"/>
                <a:gd name="T64" fmla="*/ 222 w 257"/>
                <a:gd name="T65" fmla="*/ 209 h 247"/>
                <a:gd name="T66" fmla="*/ 236 w 257"/>
                <a:gd name="T67" fmla="*/ 189 h 247"/>
                <a:gd name="T68" fmla="*/ 244 w 257"/>
                <a:gd name="T69" fmla="*/ 165 h 247"/>
                <a:gd name="T70" fmla="*/ 252 w 257"/>
                <a:gd name="T71" fmla="*/ 147 h 247"/>
                <a:gd name="T72" fmla="*/ 227 w 257"/>
                <a:gd name="T73" fmla="*/ 112 h 247"/>
                <a:gd name="T74" fmla="*/ 221 w 257"/>
                <a:gd name="T75" fmla="*/ 69 h 247"/>
                <a:gd name="T76" fmla="*/ 248 w 257"/>
                <a:gd name="T77" fmla="*/ 33 h 247"/>
                <a:gd name="T78" fmla="*/ 233 w 257"/>
                <a:gd name="T79" fmla="*/ 11 h 247"/>
                <a:gd name="T80" fmla="*/ 194 w 257"/>
                <a:gd name="T81" fmla="*/ 9 h 247"/>
                <a:gd name="T82" fmla="*/ 111 w 257"/>
                <a:gd name="T83" fmla="*/ 8 h 247"/>
                <a:gd name="T84" fmla="*/ 70 w 257"/>
                <a:gd name="T85" fmla="*/ 2 h 247"/>
                <a:gd name="T86" fmla="*/ 62 w 257"/>
                <a:gd name="T87" fmla="*/ 5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7" h="247">
                  <a:moveTo>
                    <a:pt x="62" y="5"/>
                  </a:moveTo>
                  <a:cubicBezTo>
                    <a:pt x="62" y="10"/>
                    <a:pt x="62" y="10"/>
                    <a:pt x="62" y="10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3" y="96"/>
                    <a:pt x="0" y="101"/>
                    <a:pt x="3" y="111"/>
                  </a:cubicBezTo>
                  <a:cubicBezTo>
                    <a:pt x="6" y="121"/>
                    <a:pt x="12" y="119"/>
                    <a:pt x="12" y="119"/>
                  </a:cubicBezTo>
                  <a:cubicBezTo>
                    <a:pt x="12" y="119"/>
                    <a:pt x="27" y="138"/>
                    <a:pt x="28" y="145"/>
                  </a:cubicBezTo>
                  <a:cubicBezTo>
                    <a:pt x="28" y="146"/>
                    <a:pt x="57" y="170"/>
                    <a:pt x="53" y="169"/>
                  </a:cubicBezTo>
                  <a:cubicBezTo>
                    <a:pt x="47" y="167"/>
                    <a:pt x="67" y="206"/>
                    <a:pt x="67" y="206"/>
                  </a:cubicBezTo>
                  <a:cubicBezTo>
                    <a:pt x="75" y="216"/>
                    <a:pt x="75" y="216"/>
                    <a:pt x="75" y="216"/>
                  </a:cubicBezTo>
                  <a:cubicBezTo>
                    <a:pt x="87" y="228"/>
                    <a:pt x="87" y="228"/>
                    <a:pt x="87" y="228"/>
                  </a:cubicBezTo>
                  <a:cubicBezTo>
                    <a:pt x="95" y="236"/>
                    <a:pt x="95" y="236"/>
                    <a:pt x="95" y="236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22" y="247"/>
                    <a:pt x="122" y="247"/>
                    <a:pt x="122" y="247"/>
                  </a:cubicBezTo>
                  <a:cubicBezTo>
                    <a:pt x="131" y="242"/>
                    <a:pt x="131" y="242"/>
                    <a:pt x="131" y="242"/>
                  </a:cubicBezTo>
                  <a:cubicBezTo>
                    <a:pt x="131" y="235"/>
                    <a:pt x="131" y="235"/>
                    <a:pt x="131" y="235"/>
                  </a:cubicBezTo>
                  <a:cubicBezTo>
                    <a:pt x="126" y="230"/>
                    <a:pt x="126" y="230"/>
                    <a:pt x="126" y="230"/>
                  </a:cubicBezTo>
                  <a:cubicBezTo>
                    <a:pt x="126" y="230"/>
                    <a:pt x="120" y="204"/>
                    <a:pt x="131" y="207"/>
                  </a:cubicBezTo>
                  <a:cubicBezTo>
                    <a:pt x="142" y="211"/>
                    <a:pt x="139" y="212"/>
                    <a:pt x="147" y="214"/>
                  </a:cubicBezTo>
                  <a:cubicBezTo>
                    <a:pt x="155" y="215"/>
                    <a:pt x="169" y="209"/>
                    <a:pt x="177" y="205"/>
                  </a:cubicBezTo>
                  <a:cubicBezTo>
                    <a:pt x="185" y="202"/>
                    <a:pt x="176" y="194"/>
                    <a:pt x="190" y="203"/>
                  </a:cubicBezTo>
                  <a:cubicBezTo>
                    <a:pt x="204" y="212"/>
                    <a:pt x="210" y="230"/>
                    <a:pt x="222" y="209"/>
                  </a:cubicBezTo>
                  <a:cubicBezTo>
                    <a:pt x="233" y="189"/>
                    <a:pt x="231" y="200"/>
                    <a:pt x="236" y="189"/>
                  </a:cubicBezTo>
                  <a:cubicBezTo>
                    <a:pt x="240" y="178"/>
                    <a:pt x="236" y="172"/>
                    <a:pt x="244" y="165"/>
                  </a:cubicBezTo>
                  <a:cubicBezTo>
                    <a:pt x="251" y="157"/>
                    <a:pt x="257" y="160"/>
                    <a:pt x="252" y="147"/>
                  </a:cubicBezTo>
                  <a:cubicBezTo>
                    <a:pt x="248" y="135"/>
                    <a:pt x="224" y="93"/>
                    <a:pt x="227" y="112"/>
                  </a:cubicBezTo>
                  <a:cubicBezTo>
                    <a:pt x="229" y="119"/>
                    <a:pt x="221" y="69"/>
                    <a:pt x="221" y="69"/>
                  </a:cubicBezTo>
                  <a:cubicBezTo>
                    <a:pt x="226" y="59"/>
                    <a:pt x="246" y="44"/>
                    <a:pt x="248" y="33"/>
                  </a:cubicBezTo>
                  <a:cubicBezTo>
                    <a:pt x="249" y="22"/>
                    <a:pt x="244" y="14"/>
                    <a:pt x="233" y="11"/>
                  </a:cubicBezTo>
                  <a:cubicBezTo>
                    <a:pt x="223" y="9"/>
                    <a:pt x="187" y="12"/>
                    <a:pt x="194" y="9"/>
                  </a:cubicBezTo>
                  <a:cubicBezTo>
                    <a:pt x="212" y="4"/>
                    <a:pt x="119" y="10"/>
                    <a:pt x="111" y="8"/>
                  </a:cubicBezTo>
                  <a:cubicBezTo>
                    <a:pt x="79" y="0"/>
                    <a:pt x="75" y="1"/>
                    <a:pt x="70" y="2"/>
                  </a:cubicBezTo>
                  <a:cubicBezTo>
                    <a:pt x="64" y="4"/>
                    <a:pt x="62" y="5"/>
                    <a:pt x="62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779839" y="1186780"/>
              <a:ext cx="582613" cy="668338"/>
            </a:xfrm>
            <a:custGeom>
              <a:avLst/>
              <a:gdLst>
                <a:gd name="T0" fmla="*/ 53 w 344"/>
                <a:gd name="T1" fmla="*/ 292 h 398"/>
                <a:gd name="T2" fmla="*/ 53 w 344"/>
                <a:gd name="T3" fmla="*/ 321 h 398"/>
                <a:gd name="T4" fmla="*/ 37 w 344"/>
                <a:gd name="T5" fmla="*/ 333 h 398"/>
                <a:gd name="T6" fmla="*/ 41 w 344"/>
                <a:gd name="T7" fmla="*/ 350 h 398"/>
                <a:gd name="T8" fmla="*/ 40 w 344"/>
                <a:gd name="T9" fmla="*/ 358 h 398"/>
                <a:gd name="T10" fmla="*/ 61 w 344"/>
                <a:gd name="T11" fmla="*/ 349 h 398"/>
                <a:gd name="T12" fmla="*/ 83 w 344"/>
                <a:gd name="T13" fmla="*/ 355 h 398"/>
                <a:gd name="T14" fmla="*/ 98 w 344"/>
                <a:gd name="T15" fmla="*/ 370 h 398"/>
                <a:gd name="T16" fmla="*/ 141 w 344"/>
                <a:gd name="T17" fmla="*/ 366 h 398"/>
                <a:gd name="T18" fmla="*/ 172 w 344"/>
                <a:gd name="T19" fmla="*/ 269 h 398"/>
                <a:gd name="T20" fmla="*/ 257 w 344"/>
                <a:gd name="T21" fmla="*/ 221 h 398"/>
                <a:gd name="T22" fmla="*/ 324 w 344"/>
                <a:gd name="T23" fmla="*/ 154 h 398"/>
                <a:gd name="T24" fmla="*/ 315 w 344"/>
                <a:gd name="T25" fmla="*/ 68 h 398"/>
                <a:gd name="T26" fmla="*/ 269 w 344"/>
                <a:gd name="T27" fmla="*/ 44 h 398"/>
                <a:gd name="T28" fmla="*/ 235 w 344"/>
                <a:gd name="T29" fmla="*/ 54 h 398"/>
                <a:gd name="T30" fmla="*/ 195 w 344"/>
                <a:gd name="T31" fmla="*/ 32 h 398"/>
                <a:gd name="T32" fmla="*/ 174 w 344"/>
                <a:gd name="T33" fmla="*/ 24 h 398"/>
                <a:gd name="T34" fmla="*/ 139 w 344"/>
                <a:gd name="T35" fmla="*/ 6 h 398"/>
                <a:gd name="T36" fmla="*/ 124 w 344"/>
                <a:gd name="T37" fmla="*/ 0 h 398"/>
                <a:gd name="T38" fmla="*/ 89 w 344"/>
                <a:gd name="T39" fmla="*/ 22 h 398"/>
                <a:gd name="T40" fmla="*/ 51 w 344"/>
                <a:gd name="T41" fmla="*/ 44 h 398"/>
                <a:gd name="T42" fmla="*/ 51 w 344"/>
                <a:gd name="T43" fmla="*/ 68 h 398"/>
                <a:gd name="T44" fmla="*/ 42 w 344"/>
                <a:gd name="T45" fmla="*/ 98 h 398"/>
                <a:gd name="T46" fmla="*/ 29 w 344"/>
                <a:gd name="T47" fmla="*/ 113 h 398"/>
                <a:gd name="T48" fmla="*/ 26 w 344"/>
                <a:gd name="T49" fmla="*/ 143 h 398"/>
                <a:gd name="T50" fmla="*/ 7 w 344"/>
                <a:gd name="T51" fmla="*/ 148 h 398"/>
                <a:gd name="T52" fmla="*/ 7 w 344"/>
                <a:gd name="T53" fmla="*/ 170 h 398"/>
                <a:gd name="T54" fmla="*/ 15 w 344"/>
                <a:gd name="T55" fmla="*/ 179 h 398"/>
                <a:gd name="T56" fmla="*/ 10 w 344"/>
                <a:gd name="T57" fmla="*/ 189 h 398"/>
                <a:gd name="T58" fmla="*/ 18 w 344"/>
                <a:gd name="T59" fmla="*/ 212 h 398"/>
                <a:gd name="T60" fmla="*/ 6 w 344"/>
                <a:gd name="T61" fmla="*/ 229 h 398"/>
                <a:gd name="T62" fmla="*/ 16 w 344"/>
                <a:gd name="T63" fmla="*/ 236 h 398"/>
                <a:gd name="T64" fmla="*/ 29 w 344"/>
                <a:gd name="T65" fmla="*/ 246 h 398"/>
                <a:gd name="T66" fmla="*/ 47 w 344"/>
                <a:gd name="T67" fmla="*/ 251 h 398"/>
                <a:gd name="T68" fmla="*/ 53 w 344"/>
                <a:gd name="T69" fmla="*/ 240 h 398"/>
                <a:gd name="T70" fmla="*/ 60 w 344"/>
                <a:gd name="T71" fmla="*/ 231 h 398"/>
                <a:gd name="T72" fmla="*/ 51 w 344"/>
                <a:gd name="T73" fmla="*/ 256 h 398"/>
                <a:gd name="T74" fmla="*/ 49 w 344"/>
                <a:gd name="T75" fmla="*/ 270 h 398"/>
                <a:gd name="T76" fmla="*/ 61 w 344"/>
                <a:gd name="T77" fmla="*/ 263 h 398"/>
                <a:gd name="T78" fmla="*/ 73 w 344"/>
                <a:gd name="T79" fmla="*/ 237 h 398"/>
                <a:gd name="T80" fmla="*/ 64 w 344"/>
                <a:gd name="T81" fmla="*/ 276 h 398"/>
                <a:gd name="T82" fmla="*/ 53 w 344"/>
                <a:gd name="T83" fmla="*/ 292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4" h="398">
                  <a:moveTo>
                    <a:pt x="53" y="292"/>
                  </a:moveTo>
                  <a:cubicBezTo>
                    <a:pt x="53" y="292"/>
                    <a:pt x="55" y="317"/>
                    <a:pt x="53" y="321"/>
                  </a:cubicBezTo>
                  <a:cubicBezTo>
                    <a:pt x="50" y="325"/>
                    <a:pt x="37" y="326"/>
                    <a:pt x="37" y="333"/>
                  </a:cubicBezTo>
                  <a:cubicBezTo>
                    <a:pt x="38" y="340"/>
                    <a:pt x="41" y="342"/>
                    <a:pt x="41" y="350"/>
                  </a:cubicBezTo>
                  <a:cubicBezTo>
                    <a:pt x="40" y="358"/>
                    <a:pt x="33" y="362"/>
                    <a:pt x="40" y="358"/>
                  </a:cubicBezTo>
                  <a:cubicBezTo>
                    <a:pt x="47" y="354"/>
                    <a:pt x="53" y="346"/>
                    <a:pt x="61" y="349"/>
                  </a:cubicBezTo>
                  <a:cubicBezTo>
                    <a:pt x="68" y="352"/>
                    <a:pt x="77" y="354"/>
                    <a:pt x="83" y="355"/>
                  </a:cubicBezTo>
                  <a:cubicBezTo>
                    <a:pt x="89" y="356"/>
                    <a:pt x="86" y="360"/>
                    <a:pt x="98" y="370"/>
                  </a:cubicBezTo>
                  <a:cubicBezTo>
                    <a:pt x="110" y="379"/>
                    <a:pt x="134" y="398"/>
                    <a:pt x="141" y="366"/>
                  </a:cubicBezTo>
                  <a:cubicBezTo>
                    <a:pt x="149" y="334"/>
                    <a:pt x="156" y="286"/>
                    <a:pt x="172" y="269"/>
                  </a:cubicBezTo>
                  <a:cubicBezTo>
                    <a:pt x="188" y="252"/>
                    <a:pt x="223" y="248"/>
                    <a:pt x="257" y="221"/>
                  </a:cubicBezTo>
                  <a:cubicBezTo>
                    <a:pt x="291" y="194"/>
                    <a:pt x="304" y="193"/>
                    <a:pt x="324" y="154"/>
                  </a:cubicBezTo>
                  <a:cubicBezTo>
                    <a:pt x="344" y="116"/>
                    <a:pt x="337" y="82"/>
                    <a:pt x="315" y="68"/>
                  </a:cubicBezTo>
                  <a:cubicBezTo>
                    <a:pt x="294" y="53"/>
                    <a:pt x="274" y="36"/>
                    <a:pt x="269" y="44"/>
                  </a:cubicBezTo>
                  <a:cubicBezTo>
                    <a:pt x="265" y="53"/>
                    <a:pt x="249" y="62"/>
                    <a:pt x="235" y="54"/>
                  </a:cubicBezTo>
                  <a:cubicBezTo>
                    <a:pt x="221" y="46"/>
                    <a:pt x="199" y="38"/>
                    <a:pt x="195" y="32"/>
                  </a:cubicBezTo>
                  <a:cubicBezTo>
                    <a:pt x="191" y="25"/>
                    <a:pt x="182" y="24"/>
                    <a:pt x="174" y="24"/>
                  </a:cubicBezTo>
                  <a:cubicBezTo>
                    <a:pt x="166" y="24"/>
                    <a:pt x="149" y="11"/>
                    <a:pt x="139" y="6"/>
                  </a:cubicBezTo>
                  <a:cubicBezTo>
                    <a:pt x="130" y="0"/>
                    <a:pt x="124" y="0"/>
                    <a:pt x="124" y="0"/>
                  </a:cubicBezTo>
                  <a:cubicBezTo>
                    <a:pt x="124" y="0"/>
                    <a:pt x="100" y="20"/>
                    <a:pt x="89" y="22"/>
                  </a:cubicBezTo>
                  <a:cubicBezTo>
                    <a:pt x="79" y="25"/>
                    <a:pt x="53" y="36"/>
                    <a:pt x="51" y="44"/>
                  </a:cubicBezTo>
                  <a:cubicBezTo>
                    <a:pt x="49" y="51"/>
                    <a:pt x="53" y="49"/>
                    <a:pt x="51" y="68"/>
                  </a:cubicBezTo>
                  <a:cubicBezTo>
                    <a:pt x="48" y="88"/>
                    <a:pt x="50" y="93"/>
                    <a:pt x="42" y="98"/>
                  </a:cubicBezTo>
                  <a:cubicBezTo>
                    <a:pt x="34" y="102"/>
                    <a:pt x="30" y="98"/>
                    <a:pt x="29" y="113"/>
                  </a:cubicBezTo>
                  <a:cubicBezTo>
                    <a:pt x="29" y="128"/>
                    <a:pt x="33" y="136"/>
                    <a:pt x="26" y="143"/>
                  </a:cubicBezTo>
                  <a:cubicBezTo>
                    <a:pt x="19" y="150"/>
                    <a:pt x="9" y="142"/>
                    <a:pt x="7" y="148"/>
                  </a:cubicBezTo>
                  <a:cubicBezTo>
                    <a:pt x="5" y="154"/>
                    <a:pt x="0" y="165"/>
                    <a:pt x="7" y="170"/>
                  </a:cubicBezTo>
                  <a:cubicBezTo>
                    <a:pt x="13" y="176"/>
                    <a:pt x="17" y="176"/>
                    <a:pt x="15" y="179"/>
                  </a:cubicBezTo>
                  <a:cubicBezTo>
                    <a:pt x="12" y="182"/>
                    <a:pt x="11" y="194"/>
                    <a:pt x="10" y="189"/>
                  </a:cubicBezTo>
                  <a:cubicBezTo>
                    <a:pt x="8" y="182"/>
                    <a:pt x="20" y="209"/>
                    <a:pt x="18" y="212"/>
                  </a:cubicBezTo>
                  <a:cubicBezTo>
                    <a:pt x="10" y="226"/>
                    <a:pt x="9" y="218"/>
                    <a:pt x="6" y="229"/>
                  </a:cubicBezTo>
                  <a:cubicBezTo>
                    <a:pt x="3" y="240"/>
                    <a:pt x="13" y="235"/>
                    <a:pt x="16" y="236"/>
                  </a:cubicBezTo>
                  <a:cubicBezTo>
                    <a:pt x="19" y="238"/>
                    <a:pt x="25" y="242"/>
                    <a:pt x="29" y="246"/>
                  </a:cubicBezTo>
                  <a:cubicBezTo>
                    <a:pt x="32" y="249"/>
                    <a:pt x="43" y="258"/>
                    <a:pt x="47" y="251"/>
                  </a:cubicBezTo>
                  <a:cubicBezTo>
                    <a:pt x="49" y="248"/>
                    <a:pt x="51" y="244"/>
                    <a:pt x="53" y="240"/>
                  </a:cubicBezTo>
                  <a:cubicBezTo>
                    <a:pt x="57" y="233"/>
                    <a:pt x="60" y="228"/>
                    <a:pt x="60" y="231"/>
                  </a:cubicBezTo>
                  <a:cubicBezTo>
                    <a:pt x="60" y="236"/>
                    <a:pt x="53" y="254"/>
                    <a:pt x="51" y="256"/>
                  </a:cubicBezTo>
                  <a:cubicBezTo>
                    <a:pt x="48" y="258"/>
                    <a:pt x="43" y="269"/>
                    <a:pt x="49" y="270"/>
                  </a:cubicBezTo>
                  <a:cubicBezTo>
                    <a:pt x="54" y="272"/>
                    <a:pt x="61" y="267"/>
                    <a:pt x="61" y="263"/>
                  </a:cubicBezTo>
                  <a:cubicBezTo>
                    <a:pt x="61" y="259"/>
                    <a:pt x="72" y="232"/>
                    <a:pt x="73" y="237"/>
                  </a:cubicBezTo>
                  <a:cubicBezTo>
                    <a:pt x="73" y="242"/>
                    <a:pt x="67" y="272"/>
                    <a:pt x="64" y="276"/>
                  </a:cubicBezTo>
                  <a:cubicBezTo>
                    <a:pt x="61" y="280"/>
                    <a:pt x="53" y="292"/>
                    <a:pt x="53" y="292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762767" y="1294141"/>
              <a:ext cx="1353962" cy="1812827"/>
            </a:xfrm>
            <a:custGeom>
              <a:avLst/>
              <a:gdLst>
                <a:gd name="T0" fmla="*/ 350 w 780"/>
                <a:gd name="T1" fmla="*/ 30 h 1078"/>
                <a:gd name="T2" fmla="*/ 355 w 780"/>
                <a:gd name="T3" fmla="*/ 52 h 1078"/>
                <a:gd name="T4" fmla="*/ 339 w 780"/>
                <a:gd name="T5" fmla="*/ 100 h 1078"/>
                <a:gd name="T6" fmla="*/ 289 w 780"/>
                <a:gd name="T7" fmla="*/ 149 h 1078"/>
                <a:gd name="T8" fmla="*/ 207 w 780"/>
                <a:gd name="T9" fmla="*/ 196 h 1078"/>
                <a:gd name="T10" fmla="*/ 153 w 780"/>
                <a:gd name="T11" fmla="*/ 299 h 1078"/>
                <a:gd name="T12" fmla="*/ 112 w 780"/>
                <a:gd name="T13" fmla="*/ 298 h 1078"/>
                <a:gd name="T14" fmla="*/ 70 w 780"/>
                <a:gd name="T15" fmla="*/ 284 h 1078"/>
                <a:gd name="T16" fmla="*/ 54 w 780"/>
                <a:gd name="T17" fmla="*/ 277 h 1078"/>
                <a:gd name="T18" fmla="*/ 67 w 780"/>
                <a:gd name="T19" fmla="*/ 254 h 1078"/>
                <a:gd name="T20" fmla="*/ 63 w 780"/>
                <a:gd name="T21" fmla="*/ 224 h 1078"/>
                <a:gd name="T22" fmla="*/ 6 w 780"/>
                <a:gd name="T23" fmla="*/ 322 h 1078"/>
                <a:gd name="T24" fmla="*/ 15 w 780"/>
                <a:gd name="T25" fmla="*/ 349 h 1078"/>
                <a:gd name="T26" fmla="*/ 33 w 780"/>
                <a:gd name="T27" fmla="*/ 365 h 1078"/>
                <a:gd name="T28" fmla="*/ 27 w 780"/>
                <a:gd name="T29" fmla="*/ 380 h 1078"/>
                <a:gd name="T30" fmla="*/ 18 w 780"/>
                <a:gd name="T31" fmla="*/ 394 h 1078"/>
                <a:gd name="T32" fmla="*/ 56 w 780"/>
                <a:gd name="T33" fmla="*/ 415 h 1078"/>
                <a:gd name="T34" fmla="*/ 242 w 780"/>
                <a:gd name="T35" fmla="*/ 664 h 1078"/>
                <a:gd name="T36" fmla="*/ 337 w 780"/>
                <a:gd name="T37" fmla="*/ 843 h 1078"/>
                <a:gd name="T38" fmla="*/ 633 w 780"/>
                <a:gd name="T39" fmla="*/ 1038 h 1078"/>
                <a:gd name="T40" fmla="*/ 702 w 780"/>
                <a:gd name="T41" fmla="*/ 1075 h 1078"/>
                <a:gd name="T42" fmla="*/ 723 w 780"/>
                <a:gd name="T43" fmla="*/ 1068 h 1078"/>
                <a:gd name="T44" fmla="*/ 726 w 780"/>
                <a:gd name="T45" fmla="*/ 1033 h 1078"/>
                <a:gd name="T46" fmla="*/ 740 w 780"/>
                <a:gd name="T47" fmla="*/ 1024 h 1078"/>
                <a:gd name="T48" fmla="*/ 734 w 780"/>
                <a:gd name="T49" fmla="*/ 1004 h 1078"/>
                <a:gd name="T50" fmla="*/ 756 w 780"/>
                <a:gd name="T51" fmla="*/ 972 h 1078"/>
                <a:gd name="T52" fmla="*/ 774 w 780"/>
                <a:gd name="T53" fmla="*/ 952 h 1078"/>
                <a:gd name="T54" fmla="*/ 746 w 780"/>
                <a:gd name="T55" fmla="*/ 929 h 1078"/>
                <a:gd name="T56" fmla="*/ 743 w 780"/>
                <a:gd name="T57" fmla="*/ 907 h 1078"/>
                <a:gd name="T58" fmla="*/ 754 w 780"/>
                <a:gd name="T59" fmla="*/ 887 h 1078"/>
                <a:gd name="T60" fmla="*/ 745 w 780"/>
                <a:gd name="T61" fmla="*/ 864 h 1078"/>
                <a:gd name="T62" fmla="*/ 764 w 780"/>
                <a:gd name="T63" fmla="*/ 810 h 1078"/>
                <a:gd name="T64" fmla="*/ 762 w 780"/>
                <a:gd name="T65" fmla="*/ 746 h 1078"/>
                <a:gd name="T66" fmla="*/ 738 w 780"/>
                <a:gd name="T67" fmla="*/ 664 h 1078"/>
                <a:gd name="T68" fmla="*/ 677 w 780"/>
                <a:gd name="T69" fmla="*/ 634 h 1078"/>
                <a:gd name="T70" fmla="*/ 658 w 780"/>
                <a:gd name="T71" fmla="*/ 542 h 1078"/>
                <a:gd name="T72" fmla="*/ 573 w 780"/>
                <a:gd name="T73" fmla="*/ 586 h 1078"/>
                <a:gd name="T74" fmla="*/ 517 w 780"/>
                <a:gd name="T75" fmla="*/ 552 h 1078"/>
                <a:gd name="T76" fmla="*/ 514 w 780"/>
                <a:gd name="T77" fmla="*/ 526 h 1078"/>
                <a:gd name="T78" fmla="*/ 462 w 780"/>
                <a:gd name="T79" fmla="*/ 448 h 1078"/>
                <a:gd name="T80" fmla="*/ 483 w 780"/>
                <a:gd name="T81" fmla="*/ 388 h 1078"/>
                <a:gd name="T82" fmla="*/ 558 w 780"/>
                <a:gd name="T83" fmla="*/ 263 h 1078"/>
                <a:gd name="T84" fmla="*/ 667 w 780"/>
                <a:gd name="T85" fmla="*/ 222 h 1078"/>
                <a:gd name="T86" fmla="*/ 636 w 780"/>
                <a:gd name="T87" fmla="*/ 206 h 1078"/>
                <a:gd name="T88" fmla="*/ 668 w 780"/>
                <a:gd name="T89" fmla="*/ 146 h 1078"/>
                <a:gd name="T90" fmla="*/ 622 w 780"/>
                <a:gd name="T91" fmla="*/ 118 h 1078"/>
                <a:gd name="T92" fmla="*/ 575 w 780"/>
                <a:gd name="T93" fmla="*/ 116 h 1078"/>
                <a:gd name="T94" fmla="*/ 510 w 780"/>
                <a:gd name="T95" fmla="*/ 137 h 1078"/>
                <a:gd name="T96" fmla="*/ 469 w 780"/>
                <a:gd name="T97" fmla="*/ 102 h 1078"/>
                <a:gd name="T98" fmla="*/ 409 w 780"/>
                <a:gd name="T99" fmla="*/ 32 h 1078"/>
                <a:gd name="T100" fmla="*/ 361 w 780"/>
                <a:gd name="T101" fmla="*/ 8 h 1078"/>
                <a:gd name="connsiteX0" fmla="*/ 4166 w 9892"/>
                <a:gd name="connsiteY0" fmla="*/ 0 h 10000"/>
                <a:gd name="connsiteX1" fmla="*/ 4448 w 9892"/>
                <a:gd name="connsiteY1" fmla="*/ 278 h 10000"/>
                <a:gd name="connsiteX2" fmla="*/ 4512 w 9892"/>
                <a:gd name="connsiteY2" fmla="*/ 482 h 10000"/>
                <a:gd name="connsiteX3" fmla="*/ 4512 w 9892"/>
                <a:gd name="connsiteY3" fmla="*/ 482 h 10000"/>
                <a:gd name="connsiteX4" fmla="*/ 4397 w 9892"/>
                <a:gd name="connsiteY4" fmla="*/ 659 h 10000"/>
                <a:gd name="connsiteX5" fmla="*/ 4307 w 9892"/>
                <a:gd name="connsiteY5" fmla="*/ 928 h 10000"/>
                <a:gd name="connsiteX6" fmla="*/ 4064 w 9892"/>
                <a:gd name="connsiteY6" fmla="*/ 1132 h 10000"/>
                <a:gd name="connsiteX7" fmla="*/ 3666 w 9892"/>
                <a:gd name="connsiteY7" fmla="*/ 1382 h 10000"/>
                <a:gd name="connsiteX8" fmla="*/ 3294 w 9892"/>
                <a:gd name="connsiteY8" fmla="*/ 1549 h 10000"/>
                <a:gd name="connsiteX9" fmla="*/ 2615 w 9892"/>
                <a:gd name="connsiteY9" fmla="*/ 1818 h 10000"/>
                <a:gd name="connsiteX10" fmla="*/ 2076 w 9892"/>
                <a:gd name="connsiteY10" fmla="*/ 2365 h 10000"/>
                <a:gd name="connsiteX11" fmla="*/ 1923 w 9892"/>
                <a:gd name="connsiteY11" fmla="*/ 2774 h 10000"/>
                <a:gd name="connsiteX12" fmla="*/ 1794 w 9892"/>
                <a:gd name="connsiteY12" fmla="*/ 2941 h 10000"/>
                <a:gd name="connsiteX13" fmla="*/ 1397 w 9892"/>
                <a:gd name="connsiteY13" fmla="*/ 2764 h 10000"/>
                <a:gd name="connsiteX14" fmla="*/ 1064 w 9892"/>
                <a:gd name="connsiteY14" fmla="*/ 2672 h 10000"/>
                <a:gd name="connsiteX15" fmla="*/ 858 w 9892"/>
                <a:gd name="connsiteY15" fmla="*/ 2635 h 10000"/>
                <a:gd name="connsiteX16" fmla="*/ 705 w 9892"/>
                <a:gd name="connsiteY16" fmla="*/ 2709 h 10000"/>
                <a:gd name="connsiteX17" fmla="*/ 653 w 9892"/>
                <a:gd name="connsiteY17" fmla="*/ 2570 h 10000"/>
                <a:gd name="connsiteX18" fmla="*/ 653 w 9892"/>
                <a:gd name="connsiteY18" fmla="*/ 2514 h 10000"/>
                <a:gd name="connsiteX19" fmla="*/ 820 w 9892"/>
                <a:gd name="connsiteY19" fmla="*/ 2356 h 10000"/>
                <a:gd name="connsiteX20" fmla="*/ 807 w 9892"/>
                <a:gd name="connsiteY20" fmla="*/ 2217 h 10000"/>
                <a:gd name="connsiteX21" fmla="*/ 769 w 9892"/>
                <a:gd name="connsiteY21" fmla="*/ 2078 h 10000"/>
                <a:gd name="connsiteX22" fmla="*/ 25 w 9892"/>
                <a:gd name="connsiteY22" fmla="*/ 2644 h 10000"/>
                <a:gd name="connsiteX23" fmla="*/ 38 w 9892"/>
                <a:gd name="connsiteY23" fmla="*/ 2987 h 10000"/>
                <a:gd name="connsiteX24" fmla="*/ 166 w 9892"/>
                <a:gd name="connsiteY24" fmla="*/ 3080 h 10000"/>
                <a:gd name="connsiteX25" fmla="*/ 153 w 9892"/>
                <a:gd name="connsiteY25" fmla="*/ 3237 h 10000"/>
                <a:gd name="connsiteX26" fmla="*/ 269 w 9892"/>
                <a:gd name="connsiteY26" fmla="*/ 3275 h 10000"/>
                <a:gd name="connsiteX27" fmla="*/ 384 w 9892"/>
                <a:gd name="connsiteY27" fmla="*/ 3386 h 10000"/>
                <a:gd name="connsiteX28" fmla="*/ 397 w 9892"/>
                <a:gd name="connsiteY28" fmla="*/ 3479 h 10000"/>
                <a:gd name="connsiteX29" fmla="*/ 307 w 9892"/>
                <a:gd name="connsiteY29" fmla="*/ 3525 h 10000"/>
                <a:gd name="connsiteX30" fmla="*/ 230 w 9892"/>
                <a:gd name="connsiteY30" fmla="*/ 3525 h 10000"/>
                <a:gd name="connsiteX31" fmla="*/ 192 w 9892"/>
                <a:gd name="connsiteY31" fmla="*/ 3655 h 10000"/>
                <a:gd name="connsiteX32" fmla="*/ 423 w 9892"/>
                <a:gd name="connsiteY32" fmla="*/ 3757 h 10000"/>
                <a:gd name="connsiteX33" fmla="*/ 679 w 9892"/>
                <a:gd name="connsiteY33" fmla="*/ 3850 h 10000"/>
                <a:gd name="connsiteX34" fmla="*/ 1397 w 9892"/>
                <a:gd name="connsiteY34" fmla="*/ 4351 h 10000"/>
                <a:gd name="connsiteX35" fmla="*/ 3064 w 9892"/>
                <a:gd name="connsiteY35" fmla="*/ 6160 h 10000"/>
                <a:gd name="connsiteX36" fmla="*/ 4025 w 9892"/>
                <a:gd name="connsiteY36" fmla="*/ 7208 h 10000"/>
                <a:gd name="connsiteX37" fmla="*/ 4282 w 9892"/>
                <a:gd name="connsiteY37" fmla="*/ 7820 h 10000"/>
                <a:gd name="connsiteX38" fmla="*/ 5692 w 9892"/>
                <a:gd name="connsiteY38" fmla="*/ 8738 h 10000"/>
                <a:gd name="connsiteX39" fmla="*/ 8076 w 9892"/>
                <a:gd name="connsiteY39" fmla="*/ 9629 h 10000"/>
                <a:gd name="connsiteX40" fmla="*/ 8846 w 9892"/>
                <a:gd name="connsiteY40" fmla="*/ 10000 h 10000"/>
                <a:gd name="connsiteX41" fmla="*/ 8961 w 9892"/>
                <a:gd name="connsiteY41" fmla="*/ 9972 h 10000"/>
                <a:gd name="connsiteX42" fmla="*/ 9128 w 9892"/>
                <a:gd name="connsiteY42" fmla="*/ 9917 h 10000"/>
                <a:gd name="connsiteX43" fmla="*/ 9230 w 9892"/>
                <a:gd name="connsiteY43" fmla="*/ 9907 h 10000"/>
                <a:gd name="connsiteX44" fmla="*/ 9230 w 9892"/>
                <a:gd name="connsiteY44" fmla="*/ 9675 h 10000"/>
                <a:gd name="connsiteX45" fmla="*/ 9269 w 9892"/>
                <a:gd name="connsiteY45" fmla="*/ 9583 h 10000"/>
                <a:gd name="connsiteX46" fmla="*/ 9384 w 9892"/>
                <a:gd name="connsiteY46" fmla="*/ 9545 h 10000"/>
                <a:gd name="connsiteX47" fmla="*/ 9448 w 9892"/>
                <a:gd name="connsiteY47" fmla="*/ 9499 h 10000"/>
                <a:gd name="connsiteX48" fmla="*/ 9397 w 9892"/>
                <a:gd name="connsiteY48" fmla="*/ 9406 h 10000"/>
                <a:gd name="connsiteX49" fmla="*/ 9371 w 9892"/>
                <a:gd name="connsiteY49" fmla="*/ 9314 h 10000"/>
                <a:gd name="connsiteX50" fmla="*/ 9538 w 9892"/>
                <a:gd name="connsiteY50" fmla="*/ 9184 h 10000"/>
                <a:gd name="connsiteX51" fmla="*/ 9653 w 9892"/>
                <a:gd name="connsiteY51" fmla="*/ 9017 h 10000"/>
                <a:gd name="connsiteX52" fmla="*/ 9794 w 9892"/>
                <a:gd name="connsiteY52" fmla="*/ 8942 h 10000"/>
                <a:gd name="connsiteX53" fmla="*/ 9884 w 9892"/>
                <a:gd name="connsiteY53" fmla="*/ 8831 h 10000"/>
                <a:gd name="connsiteX54" fmla="*/ 9589 w 9892"/>
                <a:gd name="connsiteY54" fmla="*/ 8711 h 10000"/>
                <a:gd name="connsiteX55" fmla="*/ 9525 w 9892"/>
                <a:gd name="connsiteY55" fmla="*/ 8618 h 10000"/>
                <a:gd name="connsiteX56" fmla="*/ 9499 w 9892"/>
                <a:gd name="connsiteY56" fmla="*/ 8525 h 10000"/>
                <a:gd name="connsiteX57" fmla="*/ 9487 w 9892"/>
                <a:gd name="connsiteY57" fmla="*/ 8414 h 10000"/>
                <a:gd name="connsiteX58" fmla="*/ 9576 w 9892"/>
                <a:gd name="connsiteY58" fmla="*/ 8312 h 10000"/>
                <a:gd name="connsiteX59" fmla="*/ 9628 w 9892"/>
                <a:gd name="connsiteY59" fmla="*/ 8228 h 10000"/>
                <a:gd name="connsiteX60" fmla="*/ 9602 w 9892"/>
                <a:gd name="connsiteY60" fmla="*/ 8145 h 10000"/>
                <a:gd name="connsiteX61" fmla="*/ 9512 w 9892"/>
                <a:gd name="connsiteY61" fmla="*/ 8015 h 10000"/>
                <a:gd name="connsiteX62" fmla="*/ 9602 w 9892"/>
                <a:gd name="connsiteY62" fmla="*/ 7829 h 10000"/>
                <a:gd name="connsiteX63" fmla="*/ 9756 w 9892"/>
                <a:gd name="connsiteY63" fmla="*/ 7514 h 10000"/>
                <a:gd name="connsiteX64" fmla="*/ 9692 w 9892"/>
                <a:gd name="connsiteY64" fmla="*/ 7217 h 10000"/>
                <a:gd name="connsiteX65" fmla="*/ 9730 w 9892"/>
                <a:gd name="connsiteY65" fmla="*/ 6920 h 10000"/>
                <a:gd name="connsiteX66" fmla="*/ 9820 w 9892"/>
                <a:gd name="connsiteY66" fmla="*/ 6558 h 10000"/>
                <a:gd name="connsiteX67" fmla="*/ 9892 w 9892"/>
                <a:gd name="connsiteY67" fmla="*/ 6186 h 10000"/>
                <a:gd name="connsiteX68" fmla="*/ 9166 w 9892"/>
                <a:gd name="connsiteY68" fmla="*/ 5853 h 10000"/>
                <a:gd name="connsiteX69" fmla="*/ 8640 w 9892"/>
                <a:gd name="connsiteY69" fmla="*/ 5881 h 10000"/>
                <a:gd name="connsiteX70" fmla="*/ 8371 w 9892"/>
                <a:gd name="connsiteY70" fmla="*/ 5714 h 10000"/>
                <a:gd name="connsiteX71" fmla="*/ 8397 w 9892"/>
                <a:gd name="connsiteY71" fmla="*/ 5028 h 10000"/>
                <a:gd name="connsiteX72" fmla="*/ 8025 w 9892"/>
                <a:gd name="connsiteY72" fmla="*/ 5278 h 10000"/>
                <a:gd name="connsiteX73" fmla="*/ 7307 w 9892"/>
                <a:gd name="connsiteY73" fmla="*/ 5436 h 10000"/>
                <a:gd name="connsiteX74" fmla="*/ 6999 w 9892"/>
                <a:gd name="connsiteY74" fmla="*/ 5111 h 10000"/>
                <a:gd name="connsiteX75" fmla="*/ 6589 w 9892"/>
                <a:gd name="connsiteY75" fmla="*/ 5121 h 10000"/>
                <a:gd name="connsiteX76" fmla="*/ 6461 w 9892"/>
                <a:gd name="connsiteY76" fmla="*/ 5102 h 10000"/>
                <a:gd name="connsiteX77" fmla="*/ 6551 w 9892"/>
                <a:gd name="connsiteY77" fmla="*/ 4879 h 10000"/>
                <a:gd name="connsiteX78" fmla="*/ 5948 w 9892"/>
                <a:gd name="connsiteY78" fmla="*/ 4323 h 10000"/>
                <a:gd name="connsiteX79" fmla="*/ 5884 w 9892"/>
                <a:gd name="connsiteY79" fmla="*/ 4156 h 10000"/>
                <a:gd name="connsiteX80" fmla="*/ 5935 w 9892"/>
                <a:gd name="connsiteY80" fmla="*/ 3998 h 10000"/>
                <a:gd name="connsiteX81" fmla="*/ 6153 w 9892"/>
                <a:gd name="connsiteY81" fmla="*/ 3599 h 10000"/>
                <a:gd name="connsiteX82" fmla="*/ 6474 w 9892"/>
                <a:gd name="connsiteY82" fmla="*/ 2978 h 10000"/>
                <a:gd name="connsiteX83" fmla="*/ 7115 w 9892"/>
                <a:gd name="connsiteY83" fmla="*/ 2440 h 10000"/>
                <a:gd name="connsiteX84" fmla="*/ 8166 w 9892"/>
                <a:gd name="connsiteY84" fmla="*/ 2134 h 10000"/>
                <a:gd name="connsiteX85" fmla="*/ 8512 w 9892"/>
                <a:gd name="connsiteY85" fmla="*/ 2059 h 10000"/>
                <a:gd name="connsiteX86" fmla="*/ 8384 w 9892"/>
                <a:gd name="connsiteY86" fmla="*/ 1902 h 10000"/>
                <a:gd name="connsiteX87" fmla="*/ 8115 w 9892"/>
                <a:gd name="connsiteY87" fmla="*/ 1911 h 10000"/>
                <a:gd name="connsiteX88" fmla="*/ 8435 w 9892"/>
                <a:gd name="connsiteY88" fmla="*/ 1614 h 10000"/>
                <a:gd name="connsiteX89" fmla="*/ 8525 w 9892"/>
                <a:gd name="connsiteY89" fmla="*/ 1354 h 10000"/>
                <a:gd name="connsiteX90" fmla="*/ 8128 w 9892"/>
                <a:gd name="connsiteY90" fmla="*/ 1160 h 10000"/>
                <a:gd name="connsiteX91" fmla="*/ 7935 w 9892"/>
                <a:gd name="connsiteY91" fmla="*/ 1095 h 10000"/>
                <a:gd name="connsiteX92" fmla="*/ 7589 w 9892"/>
                <a:gd name="connsiteY92" fmla="*/ 1178 h 10000"/>
                <a:gd name="connsiteX93" fmla="*/ 7333 w 9892"/>
                <a:gd name="connsiteY93" fmla="*/ 1076 h 10000"/>
                <a:gd name="connsiteX94" fmla="*/ 7012 w 9892"/>
                <a:gd name="connsiteY94" fmla="*/ 1215 h 10000"/>
                <a:gd name="connsiteX95" fmla="*/ 6499 w 9892"/>
                <a:gd name="connsiteY95" fmla="*/ 1271 h 10000"/>
                <a:gd name="connsiteX96" fmla="*/ 6217 w 9892"/>
                <a:gd name="connsiteY96" fmla="*/ 1048 h 10000"/>
                <a:gd name="connsiteX97" fmla="*/ 5974 w 9892"/>
                <a:gd name="connsiteY97" fmla="*/ 946 h 10000"/>
                <a:gd name="connsiteX98" fmla="*/ 5538 w 9892"/>
                <a:gd name="connsiteY98" fmla="*/ 566 h 10000"/>
                <a:gd name="connsiteX99" fmla="*/ 5205 w 9892"/>
                <a:gd name="connsiteY99" fmla="*/ 297 h 10000"/>
                <a:gd name="connsiteX100" fmla="*/ 4948 w 9892"/>
                <a:gd name="connsiteY100" fmla="*/ 130 h 10000"/>
                <a:gd name="connsiteX101" fmla="*/ 4589 w 9892"/>
                <a:gd name="connsiteY101" fmla="*/ 74 h 10000"/>
                <a:gd name="connsiteX102" fmla="*/ 4166 w 9892"/>
                <a:gd name="connsiteY102" fmla="*/ 0 h 10000"/>
                <a:gd name="connsiteX0" fmla="*/ 4211 w 10334"/>
                <a:gd name="connsiteY0" fmla="*/ 0 h 10000"/>
                <a:gd name="connsiteX1" fmla="*/ 4497 w 10334"/>
                <a:gd name="connsiteY1" fmla="*/ 278 h 10000"/>
                <a:gd name="connsiteX2" fmla="*/ 4561 w 10334"/>
                <a:gd name="connsiteY2" fmla="*/ 482 h 10000"/>
                <a:gd name="connsiteX3" fmla="*/ 4561 w 10334"/>
                <a:gd name="connsiteY3" fmla="*/ 482 h 10000"/>
                <a:gd name="connsiteX4" fmla="*/ 4445 w 10334"/>
                <a:gd name="connsiteY4" fmla="*/ 659 h 10000"/>
                <a:gd name="connsiteX5" fmla="*/ 4354 w 10334"/>
                <a:gd name="connsiteY5" fmla="*/ 928 h 10000"/>
                <a:gd name="connsiteX6" fmla="*/ 4108 w 10334"/>
                <a:gd name="connsiteY6" fmla="*/ 1132 h 10000"/>
                <a:gd name="connsiteX7" fmla="*/ 3706 w 10334"/>
                <a:gd name="connsiteY7" fmla="*/ 1382 h 10000"/>
                <a:gd name="connsiteX8" fmla="*/ 3330 w 10334"/>
                <a:gd name="connsiteY8" fmla="*/ 1549 h 10000"/>
                <a:gd name="connsiteX9" fmla="*/ 2644 w 10334"/>
                <a:gd name="connsiteY9" fmla="*/ 1818 h 10000"/>
                <a:gd name="connsiteX10" fmla="*/ 2099 w 10334"/>
                <a:gd name="connsiteY10" fmla="*/ 2365 h 10000"/>
                <a:gd name="connsiteX11" fmla="*/ 1944 w 10334"/>
                <a:gd name="connsiteY11" fmla="*/ 2774 h 10000"/>
                <a:gd name="connsiteX12" fmla="*/ 1814 w 10334"/>
                <a:gd name="connsiteY12" fmla="*/ 2941 h 10000"/>
                <a:gd name="connsiteX13" fmla="*/ 1412 w 10334"/>
                <a:gd name="connsiteY13" fmla="*/ 2764 h 10000"/>
                <a:gd name="connsiteX14" fmla="*/ 1076 w 10334"/>
                <a:gd name="connsiteY14" fmla="*/ 2672 h 10000"/>
                <a:gd name="connsiteX15" fmla="*/ 867 w 10334"/>
                <a:gd name="connsiteY15" fmla="*/ 2635 h 10000"/>
                <a:gd name="connsiteX16" fmla="*/ 713 w 10334"/>
                <a:gd name="connsiteY16" fmla="*/ 2709 h 10000"/>
                <a:gd name="connsiteX17" fmla="*/ 660 w 10334"/>
                <a:gd name="connsiteY17" fmla="*/ 2570 h 10000"/>
                <a:gd name="connsiteX18" fmla="*/ 660 w 10334"/>
                <a:gd name="connsiteY18" fmla="*/ 2514 h 10000"/>
                <a:gd name="connsiteX19" fmla="*/ 829 w 10334"/>
                <a:gd name="connsiteY19" fmla="*/ 2356 h 10000"/>
                <a:gd name="connsiteX20" fmla="*/ 816 w 10334"/>
                <a:gd name="connsiteY20" fmla="*/ 2217 h 10000"/>
                <a:gd name="connsiteX21" fmla="*/ 777 w 10334"/>
                <a:gd name="connsiteY21" fmla="*/ 2078 h 10000"/>
                <a:gd name="connsiteX22" fmla="*/ 25 w 10334"/>
                <a:gd name="connsiteY22" fmla="*/ 2644 h 10000"/>
                <a:gd name="connsiteX23" fmla="*/ 38 w 10334"/>
                <a:gd name="connsiteY23" fmla="*/ 2987 h 10000"/>
                <a:gd name="connsiteX24" fmla="*/ 168 w 10334"/>
                <a:gd name="connsiteY24" fmla="*/ 3080 h 10000"/>
                <a:gd name="connsiteX25" fmla="*/ 155 w 10334"/>
                <a:gd name="connsiteY25" fmla="*/ 3237 h 10000"/>
                <a:gd name="connsiteX26" fmla="*/ 272 w 10334"/>
                <a:gd name="connsiteY26" fmla="*/ 3275 h 10000"/>
                <a:gd name="connsiteX27" fmla="*/ 388 w 10334"/>
                <a:gd name="connsiteY27" fmla="*/ 3386 h 10000"/>
                <a:gd name="connsiteX28" fmla="*/ 401 w 10334"/>
                <a:gd name="connsiteY28" fmla="*/ 3479 h 10000"/>
                <a:gd name="connsiteX29" fmla="*/ 310 w 10334"/>
                <a:gd name="connsiteY29" fmla="*/ 3525 h 10000"/>
                <a:gd name="connsiteX30" fmla="*/ 233 w 10334"/>
                <a:gd name="connsiteY30" fmla="*/ 3525 h 10000"/>
                <a:gd name="connsiteX31" fmla="*/ 194 w 10334"/>
                <a:gd name="connsiteY31" fmla="*/ 3655 h 10000"/>
                <a:gd name="connsiteX32" fmla="*/ 428 w 10334"/>
                <a:gd name="connsiteY32" fmla="*/ 3757 h 10000"/>
                <a:gd name="connsiteX33" fmla="*/ 686 w 10334"/>
                <a:gd name="connsiteY33" fmla="*/ 3850 h 10000"/>
                <a:gd name="connsiteX34" fmla="*/ 1412 w 10334"/>
                <a:gd name="connsiteY34" fmla="*/ 4351 h 10000"/>
                <a:gd name="connsiteX35" fmla="*/ 3097 w 10334"/>
                <a:gd name="connsiteY35" fmla="*/ 6160 h 10000"/>
                <a:gd name="connsiteX36" fmla="*/ 4069 w 10334"/>
                <a:gd name="connsiteY36" fmla="*/ 7208 h 10000"/>
                <a:gd name="connsiteX37" fmla="*/ 4329 w 10334"/>
                <a:gd name="connsiteY37" fmla="*/ 7820 h 10000"/>
                <a:gd name="connsiteX38" fmla="*/ 5754 w 10334"/>
                <a:gd name="connsiteY38" fmla="*/ 8738 h 10000"/>
                <a:gd name="connsiteX39" fmla="*/ 8164 w 10334"/>
                <a:gd name="connsiteY39" fmla="*/ 9629 h 10000"/>
                <a:gd name="connsiteX40" fmla="*/ 8943 w 10334"/>
                <a:gd name="connsiteY40" fmla="*/ 10000 h 10000"/>
                <a:gd name="connsiteX41" fmla="*/ 9059 w 10334"/>
                <a:gd name="connsiteY41" fmla="*/ 9972 h 10000"/>
                <a:gd name="connsiteX42" fmla="*/ 9228 w 10334"/>
                <a:gd name="connsiteY42" fmla="*/ 9917 h 10000"/>
                <a:gd name="connsiteX43" fmla="*/ 9331 w 10334"/>
                <a:gd name="connsiteY43" fmla="*/ 9907 h 10000"/>
                <a:gd name="connsiteX44" fmla="*/ 9331 w 10334"/>
                <a:gd name="connsiteY44" fmla="*/ 9675 h 10000"/>
                <a:gd name="connsiteX45" fmla="*/ 9370 w 10334"/>
                <a:gd name="connsiteY45" fmla="*/ 9583 h 10000"/>
                <a:gd name="connsiteX46" fmla="*/ 9486 w 10334"/>
                <a:gd name="connsiteY46" fmla="*/ 9545 h 10000"/>
                <a:gd name="connsiteX47" fmla="*/ 9551 w 10334"/>
                <a:gd name="connsiteY47" fmla="*/ 9499 h 10000"/>
                <a:gd name="connsiteX48" fmla="*/ 9500 w 10334"/>
                <a:gd name="connsiteY48" fmla="*/ 9406 h 10000"/>
                <a:gd name="connsiteX49" fmla="*/ 9473 w 10334"/>
                <a:gd name="connsiteY49" fmla="*/ 9314 h 10000"/>
                <a:gd name="connsiteX50" fmla="*/ 9642 w 10334"/>
                <a:gd name="connsiteY50" fmla="*/ 9184 h 10000"/>
                <a:gd name="connsiteX51" fmla="*/ 9758 w 10334"/>
                <a:gd name="connsiteY51" fmla="*/ 9017 h 10000"/>
                <a:gd name="connsiteX52" fmla="*/ 9901 w 10334"/>
                <a:gd name="connsiteY52" fmla="*/ 8942 h 10000"/>
                <a:gd name="connsiteX53" fmla="*/ 9992 w 10334"/>
                <a:gd name="connsiteY53" fmla="*/ 8831 h 10000"/>
                <a:gd name="connsiteX54" fmla="*/ 9694 w 10334"/>
                <a:gd name="connsiteY54" fmla="*/ 8711 h 10000"/>
                <a:gd name="connsiteX55" fmla="*/ 9629 w 10334"/>
                <a:gd name="connsiteY55" fmla="*/ 8618 h 10000"/>
                <a:gd name="connsiteX56" fmla="*/ 9603 w 10334"/>
                <a:gd name="connsiteY56" fmla="*/ 8525 h 10000"/>
                <a:gd name="connsiteX57" fmla="*/ 9591 w 10334"/>
                <a:gd name="connsiteY57" fmla="*/ 8414 h 10000"/>
                <a:gd name="connsiteX58" fmla="*/ 9681 w 10334"/>
                <a:gd name="connsiteY58" fmla="*/ 8312 h 10000"/>
                <a:gd name="connsiteX59" fmla="*/ 9733 w 10334"/>
                <a:gd name="connsiteY59" fmla="*/ 8228 h 10000"/>
                <a:gd name="connsiteX60" fmla="*/ 9707 w 10334"/>
                <a:gd name="connsiteY60" fmla="*/ 8145 h 10000"/>
                <a:gd name="connsiteX61" fmla="*/ 9616 w 10334"/>
                <a:gd name="connsiteY61" fmla="*/ 8015 h 10000"/>
                <a:gd name="connsiteX62" fmla="*/ 9707 w 10334"/>
                <a:gd name="connsiteY62" fmla="*/ 7829 h 10000"/>
                <a:gd name="connsiteX63" fmla="*/ 9863 w 10334"/>
                <a:gd name="connsiteY63" fmla="*/ 7514 h 10000"/>
                <a:gd name="connsiteX64" fmla="*/ 9798 w 10334"/>
                <a:gd name="connsiteY64" fmla="*/ 7217 h 10000"/>
                <a:gd name="connsiteX65" fmla="*/ 9836 w 10334"/>
                <a:gd name="connsiteY65" fmla="*/ 6920 h 10000"/>
                <a:gd name="connsiteX66" fmla="*/ 10310 w 10334"/>
                <a:gd name="connsiteY66" fmla="*/ 6611 h 10000"/>
                <a:gd name="connsiteX67" fmla="*/ 10000 w 10334"/>
                <a:gd name="connsiteY67" fmla="*/ 6186 h 10000"/>
                <a:gd name="connsiteX68" fmla="*/ 9266 w 10334"/>
                <a:gd name="connsiteY68" fmla="*/ 5853 h 10000"/>
                <a:gd name="connsiteX69" fmla="*/ 8734 w 10334"/>
                <a:gd name="connsiteY69" fmla="*/ 5881 h 10000"/>
                <a:gd name="connsiteX70" fmla="*/ 8462 w 10334"/>
                <a:gd name="connsiteY70" fmla="*/ 5714 h 10000"/>
                <a:gd name="connsiteX71" fmla="*/ 8489 w 10334"/>
                <a:gd name="connsiteY71" fmla="*/ 5028 h 10000"/>
                <a:gd name="connsiteX72" fmla="*/ 8113 w 10334"/>
                <a:gd name="connsiteY72" fmla="*/ 5278 h 10000"/>
                <a:gd name="connsiteX73" fmla="*/ 7387 w 10334"/>
                <a:gd name="connsiteY73" fmla="*/ 5436 h 10000"/>
                <a:gd name="connsiteX74" fmla="*/ 7075 w 10334"/>
                <a:gd name="connsiteY74" fmla="*/ 5111 h 10000"/>
                <a:gd name="connsiteX75" fmla="*/ 6661 w 10334"/>
                <a:gd name="connsiteY75" fmla="*/ 5121 h 10000"/>
                <a:gd name="connsiteX76" fmla="*/ 6532 w 10334"/>
                <a:gd name="connsiteY76" fmla="*/ 5102 h 10000"/>
                <a:gd name="connsiteX77" fmla="*/ 6623 w 10334"/>
                <a:gd name="connsiteY77" fmla="*/ 4879 h 10000"/>
                <a:gd name="connsiteX78" fmla="*/ 6013 w 10334"/>
                <a:gd name="connsiteY78" fmla="*/ 4323 h 10000"/>
                <a:gd name="connsiteX79" fmla="*/ 5948 w 10334"/>
                <a:gd name="connsiteY79" fmla="*/ 4156 h 10000"/>
                <a:gd name="connsiteX80" fmla="*/ 6000 w 10334"/>
                <a:gd name="connsiteY80" fmla="*/ 3998 h 10000"/>
                <a:gd name="connsiteX81" fmla="*/ 6220 w 10334"/>
                <a:gd name="connsiteY81" fmla="*/ 3599 h 10000"/>
                <a:gd name="connsiteX82" fmla="*/ 6545 w 10334"/>
                <a:gd name="connsiteY82" fmla="*/ 2978 h 10000"/>
                <a:gd name="connsiteX83" fmla="*/ 7193 w 10334"/>
                <a:gd name="connsiteY83" fmla="*/ 2440 h 10000"/>
                <a:gd name="connsiteX84" fmla="*/ 8255 w 10334"/>
                <a:gd name="connsiteY84" fmla="*/ 2134 h 10000"/>
                <a:gd name="connsiteX85" fmla="*/ 8605 w 10334"/>
                <a:gd name="connsiteY85" fmla="*/ 2059 h 10000"/>
                <a:gd name="connsiteX86" fmla="*/ 8476 w 10334"/>
                <a:gd name="connsiteY86" fmla="*/ 1902 h 10000"/>
                <a:gd name="connsiteX87" fmla="*/ 8204 w 10334"/>
                <a:gd name="connsiteY87" fmla="*/ 1911 h 10000"/>
                <a:gd name="connsiteX88" fmla="*/ 8527 w 10334"/>
                <a:gd name="connsiteY88" fmla="*/ 1614 h 10000"/>
                <a:gd name="connsiteX89" fmla="*/ 8618 w 10334"/>
                <a:gd name="connsiteY89" fmla="*/ 1354 h 10000"/>
                <a:gd name="connsiteX90" fmla="*/ 8217 w 10334"/>
                <a:gd name="connsiteY90" fmla="*/ 1160 h 10000"/>
                <a:gd name="connsiteX91" fmla="*/ 8022 w 10334"/>
                <a:gd name="connsiteY91" fmla="*/ 1095 h 10000"/>
                <a:gd name="connsiteX92" fmla="*/ 7672 w 10334"/>
                <a:gd name="connsiteY92" fmla="*/ 1178 h 10000"/>
                <a:gd name="connsiteX93" fmla="*/ 7413 w 10334"/>
                <a:gd name="connsiteY93" fmla="*/ 1076 h 10000"/>
                <a:gd name="connsiteX94" fmla="*/ 7089 w 10334"/>
                <a:gd name="connsiteY94" fmla="*/ 1215 h 10000"/>
                <a:gd name="connsiteX95" fmla="*/ 6570 w 10334"/>
                <a:gd name="connsiteY95" fmla="*/ 1271 h 10000"/>
                <a:gd name="connsiteX96" fmla="*/ 6285 w 10334"/>
                <a:gd name="connsiteY96" fmla="*/ 1048 h 10000"/>
                <a:gd name="connsiteX97" fmla="*/ 6039 w 10334"/>
                <a:gd name="connsiteY97" fmla="*/ 946 h 10000"/>
                <a:gd name="connsiteX98" fmla="*/ 5598 w 10334"/>
                <a:gd name="connsiteY98" fmla="*/ 566 h 10000"/>
                <a:gd name="connsiteX99" fmla="*/ 5262 w 10334"/>
                <a:gd name="connsiteY99" fmla="*/ 297 h 10000"/>
                <a:gd name="connsiteX100" fmla="*/ 5002 w 10334"/>
                <a:gd name="connsiteY100" fmla="*/ 130 h 10000"/>
                <a:gd name="connsiteX101" fmla="*/ 4639 w 10334"/>
                <a:gd name="connsiteY101" fmla="*/ 74 h 10000"/>
                <a:gd name="connsiteX102" fmla="*/ 4211 w 10334"/>
                <a:gd name="connsiteY102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03 w 10363"/>
                <a:gd name="connsiteY56" fmla="*/ 8525 h 10000"/>
                <a:gd name="connsiteX57" fmla="*/ 9591 w 10363"/>
                <a:gd name="connsiteY57" fmla="*/ 8414 h 10000"/>
                <a:gd name="connsiteX58" fmla="*/ 9681 w 10363"/>
                <a:gd name="connsiteY58" fmla="*/ 8312 h 10000"/>
                <a:gd name="connsiteX59" fmla="*/ 9733 w 10363"/>
                <a:gd name="connsiteY59" fmla="*/ 8228 h 10000"/>
                <a:gd name="connsiteX60" fmla="*/ 9707 w 10363"/>
                <a:gd name="connsiteY60" fmla="*/ 8145 h 10000"/>
                <a:gd name="connsiteX61" fmla="*/ 9616 w 10363"/>
                <a:gd name="connsiteY61" fmla="*/ 8015 h 10000"/>
                <a:gd name="connsiteX62" fmla="*/ 9707 w 10363"/>
                <a:gd name="connsiteY62" fmla="*/ 7829 h 10000"/>
                <a:gd name="connsiteX63" fmla="*/ 9863 w 10363"/>
                <a:gd name="connsiteY63" fmla="*/ 7514 h 10000"/>
                <a:gd name="connsiteX64" fmla="*/ 9798 w 10363"/>
                <a:gd name="connsiteY64" fmla="*/ 7217 h 10000"/>
                <a:gd name="connsiteX65" fmla="*/ 10182 w 10363"/>
                <a:gd name="connsiteY65" fmla="*/ 6946 h 10000"/>
                <a:gd name="connsiteX66" fmla="*/ 10310 w 10363"/>
                <a:gd name="connsiteY66" fmla="*/ 6611 h 10000"/>
                <a:gd name="connsiteX67" fmla="*/ 10000 w 10363"/>
                <a:gd name="connsiteY67" fmla="*/ 6186 h 10000"/>
                <a:gd name="connsiteX68" fmla="*/ 9266 w 10363"/>
                <a:gd name="connsiteY68" fmla="*/ 5853 h 10000"/>
                <a:gd name="connsiteX69" fmla="*/ 8734 w 10363"/>
                <a:gd name="connsiteY69" fmla="*/ 5881 h 10000"/>
                <a:gd name="connsiteX70" fmla="*/ 8462 w 10363"/>
                <a:gd name="connsiteY70" fmla="*/ 5714 h 10000"/>
                <a:gd name="connsiteX71" fmla="*/ 8489 w 10363"/>
                <a:gd name="connsiteY71" fmla="*/ 5028 h 10000"/>
                <a:gd name="connsiteX72" fmla="*/ 8113 w 10363"/>
                <a:gd name="connsiteY72" fmla="*/ 5278 h 10000"/>
                <a:gd name="connsiteX73" fmla="*/ 7387 w 10363"/>
                <a:gd name="connsiteY73" fmla="*/ 5436 h 10000"/>
                <a:gd name="connsiteX74" fmla="*/ 7075 w 10363"/>
                <a:gd name="connsiteY74" fmla="*/ 5111 h 10000"/>
                <a:gd name="connsiteX75" fmla="*/ 6661 w 10363"/>
                <a:gd name="connsiteY75" fmla="*/ 5121 h 10000"/>
                <a:gd name="connsiteX76" fmla="*/ 6532 w 10363"/>
                <a:gd name="connsiteY76" fmla="*/ 5102 h 10000"/>
                <a:gd name="connsiteX77" fmla="*/ 6623 w 10363"/>
                <a:gd name="connsiteY77" fmla="*/ 4879 h 10000"/>
                <a:gd name="connsiteX78" fmla="*/ 6013 w 10363"/>
                <a:gd name="connsiteY78" fmla="*/ 4323 h 10000"/>
                <a:gd name="connsiteX79" fmla="*/ 5948 w 10363"/>
                <a:gd name="connsiteY79" fmla="*/ 4156 h 10000"/>
                <a:gd name="connsiteX80" fmla="*/ 6000 w 10363"/>
                <a:gd name="connsiteY80" fmla="*/ 3998 h 10000"/>
                <a:gd name="connsiteX81" fmla="*/ 6220 w 10363"/>
                <a:gd name="connsiteY81" fmla="*/ 3599 h 10000"/>
                <a:gd name="connsiteX82" fmla="*/ 6545 w 10363"/>
                <a:gd name="connsiteY82" fmla="*/ 2978 h 10000"/>
                <a:gd name="connsiteX83" fmla="*/ 7193 w 10363"/>
                <a:gd name="connsiteY83" fmla="*/ 2440 h 10000"/>
                <a:gd name="connsiteX84" fmla="*/ 8255 w 10363"/>
                <a:gd name="connsiteY84" fmla="*/ 2134 h 10000"/>
                <a:gd name="connsiteX85" fmla="*/ 8605 w 10363"/>
                <a:gd name="connsiteY85" fmla="*/ 2059 h 10000"/>
                <a:gd name="connsiteX86" fmla="*/ 8476 w 10363"/>
                <a:gd name="connsiteY86" fmla="*/ 1902 h 10000"/>
                <a:gd name="connsiteX87" fmla="*/ 8204 w 10363"/>
                <a:gd name="connsiteY87" fmla="*/ 1911 h 10000"/>
                <a:gd name="connsiteX88" fmla="*/ 8527 w 10363"/>
                <a:gd name="connsiteY88" fmla="*/ 1614 h 10000"/>
                <a:gd name="connsiteX89" fmla="*/ 8618 w 10363"/>
                <a:gd name="connsiteY89" fmla="*/ 1354 h 10000"/>
                <a:gd name="connsiteX90" fmla="*/ 8217 w 10363"/>
                <a:gd name="connsiteY90" fmla="*/ 1160 h 10000"/>
                <a:gd name="connsiteX91" fmla="*/ 8022 w 10363"/>
                <a:gd name="connsiteY91" fmla="*/ 1095 h 10000"/>
                <a:gd name="connsiteX92" fmla="*/ 7672 w 10363"/>
                <a:gd name="connsiteY92" fmla="*/ 1178 h 10000"/>
                <a:gd name="connsiteX93" fmla="*/ 7413 w 10363"/>
                <a:gd name="connsiteY93" fmla="*/ 1076 h 10000"/>
                <a:gd name="connsiteX94" fmla="*/ 7089 w 10363"/>
                <a:gd name="connsiteY94" fmla="*/ 1215 h 10000"/>
                <a:gd name="connsiteX95" fmla="*/ 6570 w 10363"/>
                <a:gd name="connsiteY95" fmla="*/ 1271 h 10000"/>
                <a:gd name="connsiteX96" fmla="*/ 6285 w 10363"/>
                <a:gd name="connsiteY96" fmla="*/ 1048 h 10000"/>
                <a:gd name="connsiteX97" fmla="*/ 6039 w 10363"/>
                <a:gd name="connsiteY97" fmla="*/ 946 h 10000"/>
                <a:gd name="connsiteX98" fmla="*/ 5598 w 10363"/>
                <a:gd name="connsiteY98" fmla="*/ 566 h 10000"/>
                <a:gd name="connsiteX99" fmla="*/ 5262 w 10363"/>
                <a:gd name="connsiteY99" fmla="*/ 297 h 10000"/>
                <a:gd name="connsiteX100" fmla="*/ 5002 w 10363"/>
                <a:gd name="connsiteY100" fmla="*/ 130 h 10000"/>
                <a:gd name="connsiteX101" fmla="*/ 4639 w 10363"/>
                <a:gd name="connsiteY101" fmla="*/ 74 h 10000"/>
                <a:gd name="connsiteX102" fmla="*/ 4211 w 10363"/>
                <a:gd name="connsiteY102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03 w 10363"/>
                <a:gd name="connsiteY56" fmla="*/ 8525 h 10000"/>
                <a:gd name="connsiteX57" fmla="*/ 9591 w 10363"/>
                <a:gd name="connsiteY57" fmla="*/ 8414 h 10000"/>
                <a:gd name="connsiteX58" fmla="*/ 9681 w 10363"/>
                <a:gd name="connsiteY58" fmla="*/ 8312 h 10000"/>
                <a:gd name="connsiteX59" fmla="*/ 9733 w 10363"/>
                <a:gd name="connsiteY59" fmla="*/ 8228 h 10000"/>
                <a:gd name="connsiteX60" fmla="*/ 9707 w 10363"/>
                <a:gd name="connsiteY60" fmla="*/ 8145 h 10000"/>
                <a:gd name="connsiteX61" fmla="*/ 9616 w 10363"/>
                <a:gd name="connsiteY61" fmla="*/ 8015 h 10000"/>
                <a:gd name="connsiteX62" fmla="*/ 9707 w 10363"/>
                <a:gd name="connsiteY62" fmla="*/ 7829 h 10000"/>
                <a:gd name="connsiteX63" fmla="*/ 9863 w 10363"/>
                <a:gd name="connsiteY63" fmla="*/ 7514 h 10000"/>
                <a:gd name="connsiteX64" fmla="*/ 10144 w 10363"/>
                <a:gd name="connsiteY64" fmla="*/ 7270 h 10000"/>
                <a:gd name="connsiteX65" fmla="*/ 10182 w 10363"/>
                <a:gd name="connsiteY65" fmla="*/ 6946 h 10000"/>
                <a:gd name="connsiteX66" fmla="*/ 10310 w 10363"/>
                <a:gd name="connsiteY66" fmla="*/ 6611 h 10000"/>
                <a:gd name="connsiteX67" fmla="*/ 10000 w 10363"/>
                <a:gd name="connsiteY67" fmla="*/ 6186 h 10000"/>
                <a:gd name="connsiteX68" fmla="*/ 9266 w 10363"/>
                <a:gd name="connsiteY68" fmla="*/ 5853 h 10000"/>
                <a:gd name="connsiteX69" fmla="*/ 8734 w 10363"/>
                <a:gd name="connsiteY69" fmla="*/ 5881 h 10000"/>
                <a:gd name="connsiteX70" fmla="*/ 8462 w 10363"/>
                <a:gd name="connsiteY70" fmla="*/ 5714 h 10000"/>
                <a:gd name="connsiteX71" fmla="*/ 8489 w 10363"/>
                <a:gd name="connsiteY71" fmla="*/ 5028 h 10000"/>
                <a:gd name="connsiteX72" fmla="*/ 8113 w 10363"/>
                <a:gd name="connsiteY72" fmla="*/ 5278 h 10000"/>
                <a:gd name="connsiteX73" fmla="*/ 7387 w 10363"/>
                <a:gd name="connsiteY73" fmla="*/ 5436 h 10000"/>
                <a:gd name="connsiteX74" fmla="*/ 7075 w 10363"/>
                <a:gd name="connsiteY74" fmla="*/ 5111 h 10000"/>
                <a:gd name="connsiteX75" fmla="*/ 6661 w 10363"/>
                <a:gd name="connsiteY75" fmla="*/ 5121 h 10000"/>
                <a:gd name="connsiteX76" fmla="*/ 6532 w 10363"/>
                <a:gd name="connsiteY76" fmla="*/ 5102 h 10000"/>
                <a:gd name="connsiteX77" fmla="*/ 6623 w 10363"/>
                <a:gd name="connsiteY77" fmla="*/ 4879 h 10000"/>
                <a:gd name="connsiteX78" fmla="*/ 6013 w 10363"/>
                <a:gd name="connsiteY78" fmla="*/ 4323 h 10000"/>
                <a:gd name="connsiteX79" fmla="*/ 5948 w 10363"/>
                <a:gd name="connsiteY79" fmla="*/ 4156 h 10000"/>
                <a:gd name="connsiteX80" fmla="*/ 6000 w 10363"/>
                <a:gd name="connsiteY80" fmla="*/ 3998 h 10000"/>
                <a:gd name="connsiteX81" fmla="*/ 6220 w 10363"/>
                <a:gd name="connsiteY81" fmla="*/ 3599 h 10000"/>
                <a:gd name="connsiteX82" fmla="*/ 6545 w 10363"/>
                <a:gd name="connsiteY82" fmla="*/ 2978 h 10000"/>
                <a:gd name="connsiteX83" fmla="*/ 7193 w 10363"/>
                <a:gd name="connsiteY83" fmla="*/ 2440 h 10000"/>
                <a:gd name="connsiteX84" fmla="*/ 8255 w 10363"/>
                <a:gd name="connsiteY84" fmla="*/ 2134 h 10000"/>
                <a:gd name="connsiteX85" fmla="*/ 8605 w 10363"/>
                <a:gd name="connsiteY85" fmla="*/ 2059 h 10000"/>
                <a:gd name="connsiteX86" fmla="*/ 8476 w 10363"/>
                <a:gd name="connsiteY86" fmla="*/ 1902 h 10000"/>
                <a:gd name="connsiteX87" fmla="*/ 8204 w 10363"/>
                <a:gd name="connsiteY87" fmla="*/ 1911 h 10000"/>
                <a:gd name="connsiteX88" fmla="*/ 8527 w 10363"/>
                <a:gd name="connsiteY88" fmla="*/ 1614 h 10000"/>
                <a:gd name="connsiteX89" fmla="*/ 8618 w 10363"/>
                <a:gd name="connsiteY89" fmla="*/ 1354 h 10000"/>
                <a:gd name="connsiteX90" fmla="*/ 8217 w 10363"/>
                <a:gd name="connsiteY90" fmla="*/ 1160 h 10000"/>
                <a:gd name="connsiteX91" fmla="*/ 8022 w 10363"/>
                <a:gd name="connsiteY91" fmla="*/ 1095 h 10000"/>
                <a:gd name="connsiteX92" fmla="*/ 7672 w 10363"/>
                <a:gd name="connsiteY92" fmla="*/ 1178 h 10000"/>
                <a:gd name="connsiteX93" fmla="*/ 7413 w 10363"/>
                <a:gd name="connsiteY93" fmla="*/ 1076 h 10000"/>
                <a:gd name="connsiteX94" fmla="*/ 7089 w 10363"/>
                <a:gd name="connsiteY94" fmla="*/ 1215 h 10000"/>
                <a:gd name="connsiteX95" fmla="*/ 6570 w 10363"/>
                <a:gd name="connsiteY95" fmla="*/ 1271 h 10000"/>
                <a:gd name="connsiteX96" fmla="*/ 6285 w 10363"/>
                <a:gd name="connsiteY96" fmla="*/ 1048 h 10000"/>
                <a:gd name="connsiteX97" fmla="*/ 6039 w 10363"/>
                <a:gd name="connsiteY97" fmla="*/ 946 h 10000"/>
                <a:gd name="connsiteX98" fmla="*/ 5598 w 10363"/>
                <a:gd name="connsiteY98" fmla="*/ 566 h 10000"/>
                <a:gd name="connsiteX99" fmla="*/ 5262 w 10363"/>
                <a:gd name="connsiteY99" fmla="*/ 297 h 10000"/>
                <a:gd name="connsiteX100" fmla="*/ 5002 w 10363"/>
                <a:gd name="connsiteY100" fmla="*/ 130 h 10000"/>
                <a:gd name="connsiteX101" fmla="*/ 4639 w 10363"/>
                <a:gd name="connsiteY101" fmla="*/ 74 h 10000"/>
                <a:gd name="connsiteX102" fmla="*/ 4211 w 10363"/>
                <a:gd name="connsiteY102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03 w 10363"/>
                <a:gd name="connsiteY56" fmla="*/ 8525 h 10000"/>
                <a:gd name="connsiteX57" fmla="*/ 9591 w 10363"/>
                <a:gd name="connsiteY57" fmla="*/ 8414 h 10000"/>
                <a:gd name="connsiteX58" fmla="*/ 9681 w 10363"/>
                <a:gd name="connsiteY58" fmla="*/ 8312 h 10000"/>
                <a:gd name="connsiteX59" fmla="*/ 9733 w 10363"/>
                <a:gd name="connsiteY59" fmla="*/ 8228 h 10000"/>
                <a:gd name="connsiteX60" fmla="*/ 9707 w 10363"/>
                <a:gd name="connsiteY60" fmla="*/ 8145 h 10000"/>
                <a:gd name="connsiteX61" fmla="*/ 9616 w 10363"/>
                <a:gd name="connsiteY61" fmla="*/ 8015 h 10000"/>
                <a:gd name="connsiteX62" fmla="*/ 9707 w 10363"/>
                <a:gd name="connsiteY62" fmla="*/ 7829 h 10000"/>
                <a:gd name="connsiteX63" fmla="*/ 10300 w 10363"/>
                <a:gd name="connsiteY63" fmla="*/ 7659 h 10000"/>
                <a:gd name="connsiteX64" fmla="*/ 10144 w 10363"/>
                <a:gd name="connsiteY64" fmla="*/ 7270 h 10000"/>
                <a:gd name="connsiteX65" fmla="*/ 10182 w 10363"/>
                <a:gd name="connsiteY65" fmla="*/ 6946 h 10000"/>
                <a:gd name="connsiteX66" fmla="*/ 10310 w 10363"/>
                <a:gd name="connsiteY66" fmla="*/ 6611 h 10000"/>
                <a:gd name="connsiteX67" fmla="*/ 10000 w 10363"/>
                <a:gd name="connsiteY67" fmla="*/ 6186 h 10000"/>
                <a:gd name="connsiteX68" fmla="*/ 9266 w 10363"/>
                <a:gd name="connsiteY68" fmla="*/ 5853 h 10000"/>
                <a:gd name="connsiteX69" fmla="*/ 8734 w 10363"/>
                <a:gd name="connsiteY69" fmla="*/ 5881 h 10000"/>
                <a:gd name="connsiteX70" fmla="*/ 8462 w 10363"/>
                <a:gd name="connsiteY70" fmla="*/ 5714 h 10000"/>
                <a:gd name="connsiteX71" fmla="*/ 8489 w 10363"/>
                <a:gd name="connsiteY71" fmla="*/ 5028 h 10000"/>
                <a:gd name="connsiteX72" fmla="*/ 8113 w 10363"/>
                <a:gd name="connsiteY72" fmla="*/ 5278 h 10000"/>
                <a:gd name="connsiteX73" fmla="*/ 7387 w 10363"/>
                <a:gd name="connsiteY73" fmla="*/ 5436 h 10000"/>
                <a:gd name="connsiteX74" fmla="*/ 7075 w 10363"/>
                <a:gd name="connsiteY74" fmla="*/ 5111 h 10000"/>
                <a:gd name="connsiteX75" fmla="*/ 6661 w 10363"/>
                <a:gd name="connsiteY75" fmla="*/ 5121 h 10000"/>
                <a:gd name="connsiteX76" fmla="*/ 6532 w 10363"/>
                <a:gd name="connsiteY76" fmla="*/ 5102 h 10000"/>
                <a:gd name="connsiteX77" fmla="*/ 6623 w 10363"/>
                <a:gd name="connsiteY77" fmla="*/ 4879 h 10000"/>
                <a:gd name="connsiteX78" fmla="*/ 6013 w 10363"/>
                <a:gd name="connsiteY78" fmla="*/ 4323 h 10000"/>
                <a:gd name="connsiteX79" fmla="*/ 5948 w 10363"/>
                <a:gd name="connsiteY79" fmla="*/ 4156 h 10000"/>
                <a:gd name="connsiteX80" fmla="*/ 6000 w 10363"/>
                <a:gd name="connsiteY80" fmla="*/ 3998 h 10000"/>
                <a:gd name="connsiteX81" fmla="*/ 6220 w 10363"/>
                <a:gd name="connsiteY81" fmla="*/ 3599 h 10000"/>
                <a:gd name="connsiteX82" fmla="*/ 6545 w 10363"/>
                <a:gd name="connsiteY82" fmla="*/ 2978 h 10000"/>
                <a:gd name="connsiteX83" fmla="*/ 7193 w 10363"/>
                <a:gd name="connsiteY83" fmla="*/ 2440 h 10000"/>
                <a:gd name="connsiteX84" fmla="*/ 8255 w 10363"/>
                <a:gd name="connsiteY84" fmla="*/ 2134 h 10000"/>
                <a:gd name="connsiteX85" fmla="*/ 8605 w 10363"/>
                <a:gd name="connsiteY85" fmla="*/ 2059 h 10000"/>
                <a:gd name="connsiteX86" fmla="*/ 8476 w 10363"/>
                <a:gd name="connsiteY86" fmla="*/ 1902 h 10000"/>
                <a:gd name="connsiteX87" fmla="*/ 8204 w 10363"/>
                <a:gd name="connsiteY87" fmla="*/ 1911 h 10000"/>
                <a:gd name="connsiteX88" fmla="*/ 8527 w 10363"/>
                <a:gd name="connsiteY88" fmla="*/ 1614 h 10000"/>
                <a:gd name="connsiteX89" fmla="*/ 8618 w 10363"/>
                <a:gd name="connsiteY89" fmla="*/ 1354 h 10000"/>
                <a:gd name="connsiteX90" fmla="*/ 8217 w 10363"/>
                <a:gd name="connsiteY90" fmla="*/ 1160 h 10000"/>
                <a:gd name="connsiteX91" fmla="*/ 8022 w 10363"/>
                <a:gd name="connsiteY91" fmla="*/ 1095 h 10000"/>
                <a:gd name="connsiteX92" fmla="*/ 7672 w 10363"/>
                <a:gd name="connsiteY92" fmla="*/ 1178 h 10000"/>
                <a:gd name="connsiteX93" fmla="*/ 7413 w 10363"/>
                <a:gd name="connsiteY93" fmla="*/ 1076 h 10000"/>
                <a:gd name="connsiteX94" fmla="*/ 7089 w 10363"/>
                <a:gd name="connsiteY94" fmla="*/ 1215 h 10000"/>
                <a:gd name="connsiteX95" fmla="*/ 6570 w 10363"/>
                <a:gd name="connsiteY95" fmla="*/ 1271 h 10000"/>
                <a:gd name="connsiteX96" fmla="*/ 6285 w 10363"/>
                <a:gd name="connsiteY96" fmla="*/ 1048 h 10000"/>
                <a:gd name="connsiteX97" fmla="*/ 6039 w 10363"/>
                <a:gd name="connsiteY97" fmla="*/ 946 h 10000"/>
                <a:gd name="connsiteX98" fmla="*/ 5598 w 10363"/>
                <a:gd name="connsiteY98" fmla="*/ 566 h 10000"/>
                <a:gd name="connsiteX99" fmla="*/ 5262 w 10363"/>
                <a:gd name="connsiteY99" fmla="*/ 297 h 10000"/>
                <a:gd name="connsiteX100" fmla="*/ 5002 w 10363"/>
                <a:gd name="connsiteY100" fmla="*/ 130 h 10000"/>
                <a:gd name="connsiteX101" fmla="*/ 4639 w 10363"/>
                <a:gd name="connsiteY101" fmla="*/ 74 h 10000"/>
                <a:gd name="connsiteX102" fmla="*/ 4211 w 10363"/>
                <a:gd name="connsiteY102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03 w 10363"/>
                <a:gd name="connsiteY56" fmla="*/ 8525 h 10000"/>
                <a:gd name="connsiteX57" fmla="*/ 9591 w 10363"/>
                <a:gd name="connsiteY57" fmla="*/ 8414 h 10000"/>
                <a:gd name="connsiteX58" fmla="*/ 9681 w 10363"/>
                <a:gd name="connsiteY58" fmla="*/ 8312 h 10000"/>
                <a:gd name="connsiteX59" fmla="*/ 9733 w 10363"/>
                <a:gd name="connsiteY59" fmla="*/ 8228 h 10000"/>
                <a:gd name="connsiteX60" fmla="*/ 9707 w 10363"/>
                <a:gd name="connsiteY60" fmla="*/ 8145 h 10000"/>
                <a:gd name="connsiteX61" fmla="*/ 9616 w 10363"/>
                <a:gd name="connsiteY61" fmla="*/ 8015 h 10000"/>
                <a:gd name="connsiteX62" fmla="*/ 10035 w 10363"/>
                <a:gd name="connsiteY62" fmla="*/ 7921 h 10000"/>
                <a:gd name="connsiteX63" fmla="*/ 10300 w 10363"/>
                <a:gd name="connsiteY63" fmla="*/ 7659 h 10000"/>
                <a:gd name="connsiteX64" fmla="*/ 10144 w 10363"/>
                <a:gd name="connsiteY64" fmla="*/ 7270 h 10000"/>
                <a:gd name="connsiteX65" fmla="*/ 10182 w 10363"/>
                <a:gd name="connsiteY65" fmla="*/ 6946 h 10000"/>
                <a:gd name="connsiteX66" fmla="*/ 10310 w 10363"/>
                <a:gd name="connsiteY66" fmla="*/ 6611 h 10000"/>
                <a:gd name="connsiteX67" fmla="*/ 10000 w 10363"/>
                <a:gd name="connsiteY67" fmla="*/ 6186 h 10000"/>
                <a:gd name="connsiteX68" fmla="*/ 9266 w 10363"/>
                <a:gd name="connsiteY68" fmla="*/ 5853 h 10000"/>
                <a:gd name="connsiteX69" fmla="*/ 8734 w 10363"/>
                <a:gd name="connsiteY69" fmla="*/ 5881 h 10000"/>
                <a:gd name="connsiteX70" fmla="*/ 8462 w 10363"/>
                <a:gd name="connsiteY70" fmla="*/ 5714 h 10000"/>
                <a:gd name="connsiteX71" fmla="*/ 8489 w 10363"/>
                <a:gd name="connsiteY71" fmla="*/ 5028 h 10000"/>
                <a:gd name="connsiteX72" fmla="*/ 8113 w 10363"/>
                <a:gd name="connsiteY72" fmla="*/ 5278 h 10000"/>
                <a:gd name="connsiteX73" fmla="*/ 7387 w 10363"/>
                <a:gd name="connsiteY73" fmla="*/ 5436 h 10000"/>
                <a:gd name="connsiteX74" fmla="*/ 7075 w 10363"/>
                <a:gd name="connsiteY74" fmla="*/ 5111 h 10000"/>
                <a:gd name="connsiteX75" fmla="*/ 6661 w 10363"/>
                <a:gd name="connsiteY75" fmla="*/ 5121 h 10000"/>
                <a:gd name="connsiteX76" fmla="*/ 6532 w 10363"/>
                <a:gd name="connsiteY76" fmla="*/ 5102 h 10000"/>
                <a:gd name="connsiteX77" fmla="*/ 6623 w 10363"/>
                <a:gd name="connsiteY77" fmla="*/ 4879 h 10000"/>
                <a:gd name="connsiteX78" fmla="*/ 6013 w 10363"/>
                <a:gd name="connsiteY78" fmla="*/ 4323 h 10000"/>
                <a:gd name="connsiteX79" fmla="*/ 5948 w 10363"/>
                <a:gd name="connsiteY79" fmla="*/ 4156 h 10000"/>
                <a:gd name="connsiteX80" fmla="*/ 6000 w 10363"/>
                <a:gd name="connsiteY80" fmla="*/ 3998 h 10000"/>
                <a:gd name="connsiteX81" fmla="*/ 6220 w 10363"/>
                <a:gd name="connsiteY81" fmla="*/ 3599 h 10000"/>
                <a:gd name="connsiteX82" fmla="*/ 6545 w 10363"/>
                <a:gd name="connsiteY82" fmla="*/ 2978 h 10000"/>
                <a:gd name="connsiteX83" fmla="*/ 7193 w 10363"/>
                <a:gd name="connsiteY83" fmla="*/ 2440 h 10000"/>
                <a:gd name="connsiteX84" fmla="*/ 8255 w 10363"/>
                <a:gd name="connsiteY84" fmla="*/ 2134 h 10000"/>
                <a:gd name="connsiteX85" fmla="*/ 8605 w 10363"/>
                <a:gd name="connsiteY85" fmla="*/ 2059 h 10000"/>
                <a:gd name="connsiteX86" fmla="*/ 8476 w 10363"/>
                <a:gd name="connsiteY86" fmla="*/ 1902 h 10000"/>
                <a:gd name="connsiteX87" fmla="*/ 8204 w 10363"/>
                <a:gd name="connsiteY87" fmla="*/ 1911 h 10000"/>
                <a:gd name="connsiteX88" fmla="*/ 8527 w 10363"/>
                <a:gd name="connsiteY88" fmla="*/ 1614 h 10000"/>
                <a:gd name="connsiteX89" fmla="*/ 8618 w 10363"/>
                <a:gd name="connsiteY89" fmla="*/ 1354 h 10000"/>
                <a:gd name="connsiteX90" fmla="*/ 8217 w 10363"/>
                <a:gd name="connsiteY90" fmla="*/ 1160 h 10000"/>
                <a:gd name="connsiteX91" fmla="*/ 8022 w 10363"/>
                <a:gd name="connsiteY91" fmla="*/ 1095 h 10000"/>
                <a:gd name="connsiteX92" fmla="*/ 7672 w 10363"/>
                <a:gd name="connsiteY92" fmla="*/ 1178 h 10000"/>
                <a:gd name="connsiteX93" fmla="*/ 7413 w 10363"/>
                <a:gd name="connsiteY93" fmla="*/ 1076 h 10000"/>
                <a:gd name="connsiteX94" fmla="*/ 7089 w 10363"/>
                <a:gd name="connsiteY94" fmla="*/ 1215 h 10000"/>
                <a:gd name="connsiteX95" fmla="*/ 6570 w 10363"/>
                <a:gd name="connsiteY95" fmla="*/ 1271 h 10000"/>
                <a:gd name="connsiteX96" fmla="*/ 6285 w 10363"/>
                <a:gd name="connsiteY96" fmla="*/ 1048 h 10000"/>
                <a:gd name="connsiteX97" fmla="*/ 6039 w 10363"/>
                <a:gd name="connsiteY97" fmla="*/ 946 h 10000"/>
                <a:gd name="connsiteX98" fmla="*/ 5598 w 10363"/>
                <a:gd name="connsiteY98" fmla="*/ 566 h 10000"/>
                <a:gd name="connsiteX99" fmla="*/ 5262 w 10363"/>
                <a:gd name="connsiteY99" fmla="*/ 297 h 10000"/>
                <a:gd name="connsiteX100" fmla="*/ 5002 w 10363"/>
                <a:gd name="connsiteY100" fmla="*/ 130 h 10000"/>
                <a:gd name="connsiteX101" fmla="*/ 4639 w 10363"/>
                <a:gd name="connsiteY101" fmla="*/ 74 h 10000"/>
                <a:gd name="connsiteX102" fmla="*/ 4211 w 10363"/>
                <a:gd name="connsiteY102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03 w 10363"/>
                <a:gd name="connsiteY56" fmla="*/ 8525 h 10000"/>
                <a:gd name="connsiteX57" fmla="*/ 9591 w 10363"/>
                <a:gd name="connsiteY57" fmla="*/ 8414 h 10000"/>
                <a:gd name="connsiteX58" fmla="*/ 9681 w 10363"/>
                <a:gd name="connsiteY58" fmla="*/ 8312 h 10000"/>
                <a:gd name="connsiteX59" fmla="*/ 9733 w 10363"/>
                <a:gd name="connsiteY59" fmla="*/ 8228 h 10000"/>
                <a:gd name="connsiteX60" fmla="*/ 9616 w 10363"/>
                <a:gd name="connsiteY60" fmla="*/ 8015 h 10000"/>
                <a:gd name="connsiteX61" fmla="*/ 10035 w 10363"/>
                <a:gd name="connsiteY61" fmla="*/ 7921 h 10000"/>
                <a:gd name="connsiteX62" fmla="*/ 10300 w 10363"/>
                <a:gd name="connsiteY62" fmla="*/ 7659 h 10000"/>
                <a:gd name="connsiteX63" fmla="*/ 10144 w 10363"/>
                <a:gd name="connsiteY63" fmla="*/ 7270 h 10000"/>
                <a:gd name="connsiteX64" fmla="*/ 10182 w 10363"/>
                <a:gd name="connsiteY64" fmla="*/ 6946 h 10000"/>
                <a:gd name="connsiteX65" fmla="*/ 10310 w 10363"/>
                <a:gd name="connsiteY65" fmla="*/ 6611 h 10000"/>
                <a:gd name="connsiteX66" fmla="*/ 10000 w 10363"/>
                <a:gd name="connsiteY66" fmla="*/ 6186 h 10000"/>
                <a:gd name="connsiteX67" fmla="*/ 9266 w 10363"/>
                <a:gd name="connsiteY67" fmla="*/ 5853 h 10000"/>
                <a:gd name="connsiteX68" fmla="*/ 8734 w 10363"/>
                <a:gd name="connsiteY68" fmla="*/ 5881 h 10000"/>
                <a:gd name="connsiteX69" fmla="*/ 8462 w 10363"/>
                <a:gd name="connsiteY69" fmla="*/ 5714 h 10000"/>
                <a:gd name="connsiteX70" fmla="*/ 8489 w 10363"/>
                <a:gd name="connsiteY70" fmla="*/ 5028 h 10000"/>
                <a:gd name="connsiteX71" fmla="*/ 8113 w 10363"/>
                <a:gd name="connsiteY71" fmla="*/ 5278 h 10000"/>
                <a:gd name="connsiteX72" fmla="*/ 7387 w 10363"/>
                <a:gd name="connsiteY72" fmla="*/ 5436 h 10000"/>
                <a:gd name="connsiteX73" fmla="*/ 7075 w 10363"/>
                <a:gd name="connsiteY73" fmla="*/ 5111 h 10000"/>
                <a:gd name="connsiteX74" fmla="*/ 6661 w 10363"/>
                <a:gd name="connsiteY74" fmla="*/ 5121 h 10000"/>
                <a:gd name="connsiteX75" fmla="*/ 6532 w 10363"/>
                <a:gd name="connsiteY75" fmla="*/ 5102 h 10000"/>
                <a:gd name="connsiteX76" fmla="*/ 6623 w 10363"/>
                <a:gd name="connsiteY76" fmla="*/ 4879 h 10000"/>
                <a:gd name="connsiteX77" fmla="*/ 6013 w 10363"/>
                <a:gd name="connsiteY77" fmla="*/ 4323 h 10000"/>
                <a:gd name="connsiteX78" fmla="*/ 5948 w 10363"/>
                <a:gd name="connsiteY78" fmla="*/ 4156 h 10000"/>
                <a:gd name="connsiteX79" fmla="*/ 6000 w 10363"/>
                <a:gd name="connsiteY79" fmla="*/ 3998 h 10000"/>
                <a:gd name="connsiteX80" fmla="*/ 6220 w 10363"/>
                <a:gd name="connsiteY80" fmla="*/ 3599 h 10000"/>
                <a:gd name="connsiteX81" fmla="*/ 6545 w 10363"/>
                <a:gd name="connsiteY81" fmla="*/ 2978 h 10000"/>
                <a:gd name="connsiteX82" fmla="*/ 7193 w 10363"/>
                <a:gd name="connsiteY82" fmla="*/ 2440 h 10000"/>
                <a:gd name="connsiteX83" fmla="*/ 8255 w 10363"/>
                <a:gd name="connsiteY83" fmla="*/ 2134 h 10000"/>
                <a:gd name="connsiteX84" fmla="*/ 8605 w 10363"/>
                <a:gd name="connsiteY84" fmla="*/ 2059 h 10000"/>
                <a:gd name="connsiteX85" fmla="*/ 8476 w 10363"/>
                <a:gd name="connsiteY85" fmla="*/ 1902 h 10000"/>
                <a:gd name="connsiteX86" fmla="*/ 8204 w 10363"/>
                <a:gd name="connsiteY86" fmla="*/ 1911 h 10000"/>
                <a:gd name="connsiteX87" fmla="*/ 8527 w 10363"/>
                <a:gd name="connsiteY87" fmla="*/ 1614 h 10000"/>
                <a:gd name="connsiteX88" fmla="*/ 8618 w 10363"/>
                <a:gd name="connsiteY88" fmla="*/ 1354 h 10000"/>
                <a:gd name="connsiteX89" fmla="*/ 8217 w 10363"/>
                <a:gd name="connsiteY89" fmla="*/ 1160 h 10000"/>
                <a:gd name="connsiteX90" fmla="*/ 8022 w 10363"/>
                <a:gd name="connsiteY90" fmla="*/ 1095 h 10000"/>
                <a:gd name="connsiteX91" fmla="*/ 7672 w 10363"/>
                <a:gd name="connsiteY91" fmla="*/ 1178 h 10000"/>
                <a:gd name="connsiteX92" fmla="*/ 7413 w 10363"/>
                <a:gd name="connsiteY92" fmla="*/ 1076 h 10000"/>
                <a:gd name="connsiteX93" fmla="*/ 7089 w 10363"/>
                <a:gd name="connsiteY93" fmla="*/ 1215 h 10000"/>
                <a:gd name="connsiteX94" fmla="*/ 6570 w 10363"/>
                <a:gd name="connsiteY94" fmla="*/ 1271 h 10000"/>
                <a:gd name="connsiteX95" fmla="*/ 6285 w 10363"/>
                <a:gd name="connsiteY95" fmla="*/ 1048 h 10000"/>
                <a:gd name="connsiteX96" fmla="*/ 6039 w 10363"/>
                <a:gd name="connsiteY96" fmla="*/ 946 h 10000"/>
                <a:gd name="connsiteX97" fmla="*/ 5598 w 10363"/>
                <a:gd name="connsiteY97" fmla="*/ 566 h 10000"/>
                <a:gd name="connsiteX98" fmla="*/ 5262 w 10363"/>
                <a:gd name="connsiteY98" fmla="*/ 297 h 10000"/>
                <a:gd name="connsiteX99" fmla="*/ 5002 w 10363"/>
                <a:gd name="connsiteY99" fmla="*/ 130 h 10000"/>
                <a:gd name="connsiteX100" fmla="*/ 4639 w 10363"/>
                <a:gd name="connsiteY100" fmla="*/ 74 h 10000"/>
                <a:gd name="connsiteX101" fmla="*/ 4211 w 10363"/>
                <a:gd name="connsiteY101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03 w 10363"/>
                <a:gd name="connsiteY56" fmla="*/ 8525 h 10000"/>
                <a:gd name="connsiteX57" fmla="*/ 9681 w 10363"/>
                <a:gd name="connsiteY57" fmla="*/ 8312 h 10000"/>
                <a:gd name="connsiteX58" fmla="*/ 9733 w 10363"/>
                <a:gd name="connsiteY58" fmla="*/ 8228 h 10000"/>
                <a:gd name="connsiteX59" fmla="*/ 9616 w 10363"/>
                <a:gd name="connsiteY59" fmla="*/ 8015 h 10000"/>
                <a:gd name="connsiteX60" fmla="*/ 10035 w 10363"/>
                <a:gd name="connsiteY60" fmla="*/ 7921 h 10000"/>
                <a:gd name="connsiteX61" fmla="*/ 10300 w 10363"/>
                <a:gd name="connsiteY61" fmla="*/ 7659 h 10000"/>
                <a:gd name="connsiteX62" fmla="*/ 10144 w 10363"/>
                <a:gd name="connsiteY62" fmla="*/ 7270 h 10000"/>
                <a:gd name="connsiteX63" fmla="*/ 10182 w 10363"/>
                <a:gd name="connsiteY63" fmla="*/ 6946 h 10000"/>
                <a:gd name="connsiteX64" fmla="*/ 10310 w 10363"/>
                <a:gd name="connsiteY64" fmla="*/ 6611 h 10000"/>
                <a:gd name="connsiteX65" fmla="*/ 10000 w 10363"/>
                <a:gd name="connsiteY65" fmla="*/ 6186 h 10000"/>
                <a:gd name="connsiteX66" fmla="*/ 9266 w 10363"/>
                <a:gd name="connsiteY66" fmla="*/ 5853 h 10000"/>
                <a:gd name="connsiteX67" fmla="*/ 8734 w 10363"/>
                <a:gd name="connsiteY67" fmla="*/ 5881 h 10000"/>
                <a:gd name="connsiteX68" fmla="*/ 8462 w 10363"/>
                <a:gd name="connsiteY68" fmla="*/ 5714 h 10000"/>
                <a:gd name="connsiteX69" fmla="*/ 8489 w 10363"/>
                <a:gd name="connsiteY69" fmla="*/ 5028 h 10000"/>
                <a:gd name="connsiteX70" fmla="*/ 8113 w 10363"/>
                <a:gd name="connsiteY70" fmla="*/ 5278 h 10000"/>
                <a:gd name="connsiteX71" fmla="*/ 7387 w 10363"/>
                <a:gd name="connsiteY71" fmla="*/ 5436 h 10000"/>
                <a:gd name="connsiteX72" fmla="*/ 7075 w 10363"/>
                <a:gd name="connsiteY72" fmla="*/ 5111 h 10000"/>
                <a:gd name="connsiteX73" fmla="*/ 6661 w 10363"/>
                <a:gd name="connsiteY73" fmla="*/ 5121 h 10000"/>
                <a:gd name="connsiteX74" fmla="*/ 6532 w 10363"/>
                <a:gd name="connsiteY74" fmla="*/ 5102 h 10000"/>
                <a:gd name="connsiteX75" fmla="*/ 6623 w 10363"/>
                <a:gd name="connsiteY75" fmla="*/ 4879 h 10000"/>
                <a:gd name="connsiteX76" fmla="*/ 6013 w 10363"/>
                <a:gd name="connsiteY76" fmla="*/ 4323 h 10000"/>
                <a:gd name="connsiteX77" fmla="*/ 5948 w 10363"/>
                <a:gd name="connsiteY77" fmla="*/ 4156 h 10000"/>
                <a:gd name="connsiteX78" fmla="*/ 6000 w 10363"/>
                <a:gd name="connsiteY78" fmla="*/ 3998 h 10000"/>
                <a:gd name="connsiteX79" fmla="*/ 6220 w 10363"/>
                <a:gd name="connsiteY79" fmla="*/ 3599 h 10000"/>
                <a:gd name="connsiteX80" fmla="*/ 6545 w 10363"/>
                <a:gd name="connsiteY80" fmla="*/ 2978 h 10000"/>
                <a:gd name="connsiteX81" fmla="*/ 7193 w 10363"/>
                <a:gd name="connsiteY81" fmla="*/ 2440 h 10000"/>
                <a:gd name="connsiteX82" fmla="*/ 8255 w 10363"/>
                <a:gd name="connsiteY82" fmla="*/ 2134 h 10000"/>
                <a:gd name="connsiteX83" fmla="*/ 8605 w 10363"/>
                <a:gd name="connsiteY83" fmla="*/ 2059 h 10000"/>
                <a:gd name="connsiteX84" fmla="*/ 8476 w 10363"/>
                <a:gd name="connsiteY84" fmla="*/ 1902 h 10000"/>
                <a:gd name="connsiteX85" fmla="*/ 8204 w 10363"/>
                <a:gd name="connsiteY85" fmla="*/ 1911 h 10000"/>
                <a:gd name="connsiteX86" fmla="*/ 8527 w 10363"/>
                <a:gd name="connsiteY86" fmla="*/ 1614 h 10000"/>
                <a:gd name="connsiteX87" fmla="*/ 8618 w 10363"/>
                <a:gd name="connsiteY87" fmla="*/ 1354 h 10000"/>
                <a:gd name="connsiteX88" fmla="*/ 8217 w 10363"/>
                <a:gd name="connsiteY88" fmla="*/ 1160 h 10000"/>
                <a:gd name="connsiteX89" fmla="*/ 8022 w 10363"/>
                <a:gd name="connsiteY89" fmla="*/ 1095 h 10000"/>
                <a:gd name="connsiteX90" fmla="*/ 7672 w 10363"/>
                <a:gd name="connsiteY90" fmla="*/ 1178 h 10000"/>
                <a:gd name="connsiteX91" fmla="*/ 7413 w 10363"/>
                <a:gd name="connsiteY91" fmla="*/ 1076 h 10000"/>
                <a:gd name="connsiteX92" fmla="*/ 7089 w 10363"/>
                <a:gd name="connsiteY92" fmla="*/ 1215 h 10000"/>
                <a:gd name="connsiteX93" fmla="*/ 6570 w 10363"/>
                <a:gd name="connsiteY93" fmla="*/ 1271 h 10000"/>
                <a:gd name="connsiteX94" fmla="*/ 6285 w 10363"/>
                <a:gd name="connsiteY94" fmla="*/ 1048 h 10000"/>
                <a:gd name="connsiteX95" fmla="*/ 6039 w 10363"/>
                <a:gd name="connsiteY95" fmla="*/ 946 h 10000"/>
                <a:gd name="connsiteX96" fmla="*/ 5598 w 10363"/>
                <a:gd name="connsiteY96" fmla="*/ 566 h 10000"/>
                <a:gd name="connsiteX97" fmla="*/ 5262 w 10363"/>
                <a:gd name="connsiteY97" fmla="*/ 297 h 10000"/>
                <a:gd name="connsiteX98" fmla="*/ 5002 w 10363"/>
                <a:gd name="connsiteY98" fmla="*/ 130 h 10000"/>
                <a:gd name="connsiteX99" fmla="*/ 4639 w 10363"/>
                <a:gd name="connsiteY99" fmla="*/ 74 h 10000"/>
                <a:gd name="connsiteX100" fmla="*/ 4211 w 10363"/>
                <a:gd name="connsiteY100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94 w 10363"/>
                <a:gd name="connsiteY54" fmla="*/ 8711 h 10000"/>
                <a:gd name="connsiteX55" fmla="*/ 9629 w 10363"/>
                <a:gd name="connsiteY55" fmla="*/ 8618 h 10000"/>
                <a:gd name="connsiteX56" fmla="*/ 9681 w 10363"/>
                <a:gd name="connsiteY56" fmla="*/ 8312 h 10000"/>
                <a:gd name="connsiteX57" fmla="*/ 9733 w 10363"/>
                <a:gd name="connsiteY57" fmla="*/ 8228 h 10000"/>
                <a:gd name="connsiteX58" fmla="*/ 9616 w 10363"/>
                <a:gd name="connsiteY58" fmla="*/ 8015 h 10000"/>
                <a:gd name="connsiteX59" fmla="*/ 10035 w 10363"/>
                <a:gd name="connsiteY59" fmla="*/ 7921 h 10000"/>
                <a:gd name="connsiteX60" fmla="*/ 10300 w 10363"/>
                <a:gd name="connsiteY60" fmla="*/ 7659 h 10000"/>
                <a:gd name="connsiteX61" fmla="*/ 10144 w 10363"/>
                <a:gd name="connsiteY61" fmla="*/ 7270 h 10000"/>
                <a:gd name="connsiteX62" fmla="*/ 10182 w 10363"/>
                <a:gd name="connsiteY62" fmla="*/ 6946 h 10000"/>
                <a:gd name="connsiteX63" fmla="*/ 10310 w 10363"/>
                <a:gd name="connsiteY63" fmla="*/ 6611 h 10000"/>
                <a:gd name="connsiteX64" fmla="*/ 10000 w 10363"/>
                <a:gd name="connsiteY64" fmla="*/ 6186 h 10000"/>
                <a:gd name="connsiteX65" fmla="*/ 9266 w 10363"/>
                <a:gd name="connsiteY65" fmla="*/ 5853 h 10000"/>
                <a:gd name="connsiteX66" fmla="*/ 8734 w 10363"/>
                <a:gd name="connsiteY66" fmla="*/ 5881 h 10000"/>
                <a:gd name="connsiteX67" fmla="*/ 8462 w 10363"/>
                <a:gd name="connsiteY67" fmla="*/ 5714 h 10000"/>
                <a:gd name="connsiteX68" fmla="*/ 8489 w 10363"/>
                <a:gd name="connsiteY68" fmla="*/ 5028 h 10000"/>
                <a:gd name="connsiteX69" fmla="*/ 8113 w 10363"/>
                <a:gd name="connsiteY69" fmla="*/ 5278 h 10000"/>
                <a:gd name="connsiteX70" fmla="*/ 7387 w 10363"/>
                <a:gd name="connsiteY70" fmla="*/ 5436 h 10000"/>
                <a:gd name="connsiteX71" fmla="*/ 7075 w 10363"/>
                <a:gd name="connsiteY71" fmla="*/ 5111 h 10000"/>
                <a:gd name="connsiteX72" fmla="*/ 6661 w 10363"/>
                <a:gd name="connsiteY72" fmla="*/ 5121 h 10000"/>
                <a:gd name="connsiteX73" fmla="*/ 6532 w 10363"/>
                <a:gd name="connsiteY73" fmla="*/ 5102 h 10000"/>
                <a:gd name="connsiteX74" fmla="*/ 6623 w 10363"/>
                <a:gd name="connsiteY74" fmla="*/ 4879 h 10000"/>
                <a:gd name="connsiteX75" fmla="*/ 6013 w 10363"/>
                <a:gd name="connsiteY75" fmla="*/ 4323 h 10000"/>
                <a:gd name="connsiteX76" fmla="*/ 5948 w 10363"/>
                <a:gd name="connsiteY76" fmla="*/ 4156 h 10000"/>
                <a:gd name="connsiteX77" fmla="*/ 6000 w 10363"/>
                <a:gd name="connsiteY77" fmla="*/ 3998 h 10000"/>
                <a:gd name="connsiteX78" fmla="*/ 6220 w 10363"/>
                <a:gd name="connsiteY78" fmla="*/ 3599 h 10000"/>
                <a:gd name="connsiteX79" fmla="*/ 6545 w 10363"/>
                <a:gd name="connsiteY79" fmla="*/ 2978 h 10000"/>
                <a:gd name="connsiteX80" fmla="*/ 7193 w 10363"/>
                <a:gd name="connsiteY80" fmla="*/ 2440 h 10000"/>
                <a:gd name="connsiteX81" fmla="*/ 8255 w 10363"/>
                <a:gd name="connsiteY81" fmla="*/ 2134 h 10000"/>
                <a:gd name="connsiteX82" fmla="*/ 8605 w 10363"/>
                <a:gd name="connsiteY82" fmla="*/ 2059 h 10000"/>
                <a:gd name="connsiteX83" fmla="*/ 8476 w 10363"/>
                <a:gd name="connsiteY83" fmla="*/ 1902 h 10000"/>
                <a:gd name="connsiteX84" fmla="*/ 8204 w 10363"/>
                <a:gd name="connsiteY84" fmla="*/ 1911 h 10000"/>
                <a:gd name="connsiteX85" fmla="*/ 8527 w 10363"/>
                <a:gd name="connsiteY85" fmla="*/ 1614 h 10000"/>
                <a:gd name="connsiteX86" fmla="*/ 8618 w 10363"/>
                <a:gd name="connsiteY86" fmla="*/ 1354 h 10000"/>
                <a:gd name="connsiteX87" fmla="*/ 8217 w 10363"/>
                <a:gd name="connsiteY87" fmla="*/ 1160 h 10000"/>
                <a:gd name="connsiteX88" fmla="*/ 8022 w 10363"/>
                <a:gd name="connsiteY88" fmla="*/ 1095 h 10000"/>
                <a:gd name="connsiteX89" fmla="*/ 7672 w 10363"/>
                <a:gd name="connsiteY89" fmla="*/ 1178 h 10000"/>
                <a:gd name="connsiteX90" fmla="*/ 7413 w 10363"/>
                <a:gd name="connsiteY90" fmla="*/ 1076 h 10000"/>
                <a:gd name="connsiteX91" fmla="*/ 7089 w 10363"/>
                <a:gd name="connsiteY91" fmla="*/ 1215 h 10000"/>
                <a:gd name="connsiteX92" fmla="*/ 6570 w 10363"/>
                <a:gd name="connsiteY92" fmla="*/ 1271 h 10000"/>
                <a:gd name="connsiteX93" fmla="*/ 6285 w 10363"/>
                <a:gd name="connsiteY93" fmla="*/ 1048 h 10000"/>
                <a:gd name="connsiteX94" fmla="*/ 6039 w 10363"/>
                <a:gd name="connsiteY94" fmla="*/ 946 h 10000"/>
                <a:gd name="connsiteX95" fmla="*/ 5598 w 10363"/>
                <a:gd name="connsiteY95" fmla="*/ 566 h 10000"/>
                <a:gd name="connsiteX96" fmla="*/ 5262 w 10363"/>
                <a:gd name="connsiteY96" fmla="*/ 297 h 10000"/>
                <a:gd name="connsiteX97" fmla="*/ 5002 w 10363"/>
                <a:gd name="connsiteY97" fmla="*/ 130 h 10000"/>
                <a:gd name="connsiteX98" fmla="*/ 4639 w 10363"/>
                <a:gd name="connsiteY98" fmla="*/ 74 h 10000"/>
                <a:gd name="connsiteX99" fmla="*/ 4211 w 10363"/>
                <a:gd name="connsiteY99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9992 w 10363"/>
                <a:gd name="connsiteY53" fmla="*/ 8831 h 10000"/>
                <a:gd name="connsiteX54" fmla="*/ 9629 w 10363"/>
                <a:gd name="connsiteY54" fmla="*/ 8618 h 10000"/>
                <a:gd name="connsiteX55" fmla="*/ 9681 w 10363"/>
                <a:gd name="connsiteY55" fmla="*/ 8312 h 10000"/>
                <a:gd name="connsiteX56" fmla="*/ 9733 w 10363"/>
                <a:gd name="connsiteY56" fmla="*/ 8228 h 10000"/>
                <a:gd name="connsiteX57" fmla="*/ 9616 w 10363"/>
                <a:gd name="connsiteY57" fmla="*/ 8015 h 10000"/>
                <a:gd name="connsiteX58" fmla="*/ 10035 w 10363"/>
                <a:gd name="connsiteY58" fmla="*/ 7921 h 10000"/>
                <a:gd name="connsiteX59" fmla="*/ 10300 w 10363"/>
                <a:gd name="connsiteY59" fmla="*/ 7659 h 10000"/>
                <a:gd name="connsiteX60" fmla="*/ 10144 w 10363"/>
                <a:gd name="connsiteY60" fmla="*/ 7270 h 10000"/>
                <a:gd name="connsiteX61" fmla="*/ 10182 w 10363"/>
                <a:gd name="connsiteY61" fmla="*/ 6946 h 10000"/>
                <a:gd name="connsiteX62" fmla="*/ 10310 w 10363"/>
                <a:gd name="connsiteY62" fmla="*/ 6611 h 10000"/>
                <a:gd name="connsiteX63" fmla="*/ 10000 w 10363"/>
                <a:gd name="connsiteY63" fmla="*/ 6186 h 10000"/>
                <a:gd name="connsiteX64" fmla="*/ 9266 w 10363"/>
                <a:gd name="connsiteY64" fmla="*/ 5853 h 10000"/>
                <a:gd name="connsiteX65" fmla="*/ 8734 w 10363"/>
                <a:gd name="connsiteY65" fmla="*/ 5881 h 10000"/>
                <a:gd name="connsiteX66" fmla="*/ 8462 w 10363"/>
                <a:gd name="connsiteY66" fmla="*/ 5714 h 10000"/>
                <a:gd name="connsiteX67" fmla="*/ 8489 w 10363"/>
                <a:gd name="connsiteY67" fmla="*/ 5028 h 10000"/>
                <a:gd name="connsiteX68" fmla="*/ 8113 w 10363"/>
                <a:gd name="connsiteY68" fmla="*/ 5278 h 10000"/>
                <a:gd name="connsiteX69" fmla="*/ 7387 w 10363"/>
                <a:gd name="connsiteY69" fmla="*/ 5436 h 10000"/>
                <a:gd name="connsiteX70" fmla="*/ 7075 w 10363"/>
                <a:gd name="connsiteY70" fmla="*/ 5111 h 10000"/>
                <a:gd name="connsiteX71" fmla="*/ 6661 w 10363"/>
                <a:gd name="connsiteY71" fmla="*/ 5121 h 10000"/>
                <a:gd name="connsiteX72" fmla="*/ 6532 w 10363"/>
                <a:gd name="connsiteY72" fmla="*/ 5102 h 10000"/>
                <a:gd name="connsiteX73" fmla="*/ 6623 w 10363"/>
                <a:gd name="connsiteY73" fmla="*/ 4879 h 10000"/>
                <a:gd name="connsiteX74" fmla="*/ 6013 w 10363"/>
                <a:gd name="connsiteY74" fmla="*/ 4323 h 10000"/>
                <a:gd name="connsiteX75" fmla="*/ 5948 w 10363"/>
                <a:gd name="connsiteY75" fmla="*/ 4156 h 10000"/>
                <a:gd name="connsiteX76" fmla="*/ 6000 w 10363"/>
                <a:gd name="connsiteY76" fmla="*/ 3998 h 10000"/>
                <a:gd name="connsiteX77" fmla="*/ 6220 w 10363"/>
                <a:gd name="connsiteY77" fmla="*/ 3599 h 10000"/>
                <a:gd name="connsiteX78" fmla="*/ 6545 w 10363"/>
                <a:gd name="connsiteY78" fmla="*/ 2978 h 10000"/>
                <a:gd name="connsiteX79" fmla="*/ 7193 w 10363"/>
                <a:gd name="connsiteY79" fmla="*/ 2440 h 10000"/>
                <a:gd name="connsiteX80" fmla="*/ 8255 w 10363"/>
                <a:gd name="connsiteY80" fmla="*/ 2134 h 10000"/>
                <a:gd name="connsiteX81" fmla="*/ 8605 w 10363"/>
                <a:gd name="connsiteY81" fmla="*/ 2059 h 10000"/>
                <a:gd name="connsiteX82" fmla="*/ 8476 w 10363"/>
                <a:gd name="connsiteY82" fmla="*/ 1902 h 10000"/>
                <a:gd name="connsiteX83" fmla="*/ 8204 w 10363"/>
                <a:gd name="connsiteY83" fmla="*/ 1911 h 10000"/>
                <a:gd name="connsiteX84" fmla="*/ 8527 w 10363"/>
                <a:gd name="connsiteY84" fmla="*/ 1614 h 10000"/>
                <a:gd name="connsiteX85" fmla="*/ 8618 w 10363"/>
                <a:gd name="connsiteY85" fmla="*/ 1354 h 10000"/>
                <a:gd name="connsiteX86" fmla="*/ 8217 w 10363"/>
                <a:gd name="connsiteY86" fmla="*/ 1160 h 10000"/>
                <a:gd name="connsiteX87" fmla="*/ 8022 w 10363"/>
                <a:gd name="connsiteY87" fmla="*/ 1095 h 10000"/>
                <a:gd name="connsiteX88" fmla="*/ 7672 w 10363"/>
                <a:gd name="connsiteY88" fmla="*/ 1178 h 10000"/>
                <a:gd name="connsiteX89" fmla="*/ 7413 w 10363"/>
                <a:gd name="connsiteY89" fmla="*/ 1076 h 10000"/>
                <a:gd name="connsiteX90" fmla="*/ 7089 w 10363"/>
                <a:gd name="connsiteY90" fmla="*/ 1215 h 10000"/>
                <a:gd name="connsiteX91" fmla="*/ 6570 w 10363"/>
                <a:gd name="connsiteY91" fmla="*/ 1271 h 10000"/>
                <a:gd name="connsiteX92" fmla="*/ 6285 w 10363"/>
                <a:gd name="connsiteY92" fmla="*/ 1048 h 10000"/>
                <a:gd name="connsiteX93" fmla="*/ 6039 w 10363"/>
                <a:gd name="connsiteY93" fmla="*/ 946 h 10000"/>
                <a:gd name="connsiteX94" fmla="*/ 5598 w 10363"/>
                <a:gd name="connsiteY94" fmla="*/ 566 h 10000"/>
                <a:gd name="connsiteX95" fmla="*/ 5262 w 10363"/>
                <a:gd name="connsiteY95" fmla="*/ 297 h 10000"/>
                <a:gd name="connsiteX96" fmla="*/ 5002 w 10363"/>
                <a:gd name="connsiteY96" fmla="*/ 130 h 10000"/>
                <a:gd name="connsiteX97" fmla="*/ 4639 w 10363"/>
                <a:gd name="connsiteY97" fmla="*/ 74 h 10000"/>
                <a:gd name="connsiteX98" fmla="*/ 4211 w 10363"/>
                <a:gd name="connsiteY98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10320 w 10363"/>
                <a:gd name="connsiteY53" fmla="*/ 8963 h 10000"/>
                <a:gd name="connsiteX54" fmla="*/ 9629 w 10363"/>
                <a:gd name="connsiteY54" fmla="*/ 8618 h 10000"/>
                <a:gd name="connsiteX55" fmla="*/ 9681 w 10363"/>
                <a:gd name="connsiteY55" fmla="*/ 8312 h 10000"/>
                <a:gd name="connsiteX56" fmla="*/ 9733 w 10363"/>
                <a:gd name="connsiteY56" fmla="*/ 8228 h 10000"/>
                <a:gd name="connsiteX57" fmla="*/ 9616 w 10363"/>
                <a:gd name="connsiteY57" fmla="*/ 8015 h 10000"/>
                <a:gd name="connsiteX58" fmla="*/ 10035 w 10363"/>
                <a:gd name="connsiteY58" fmla="*/ 7921 h 10000"/>
                <a:gd name="connsiteX59" fmla="*/ 10300 w 10363"/>
                <a:gd name="connsiteY59" fmla="*/ 7659 h 10000"/>
                <a:gd name="connsiteX60" fmla="*/ 10144 w 10363"/>
                <a:gd name="connsiteY60" fmla="*/ 7270 h 10000"/>
                <a:gd name="connsiteX61" fmla="*/ 10182 w 10363"/>
                <a:gd name="connsiteY61" fmla="*/ 6946 h 10000"/>
                <a:gd name="connsiteX62" fmla="*/ 10310 w 10363"/>
                <a:gd name="connsiteY62" fmla="*/ 6611 h 10000"/>
                <a:gd name="connsiteX63" fmla="*/ 10000 w 10363"/>
                <a:gd name="connsiteY63" fmla="*/ 6186 h 10000"/>
                <a:gd name="connsiteX64" fmla="*/ 9266 w 10363"/>
                <a:gd name="connsiteY64" fmla="*/ 5853 h 10000"/>
                <a:gd name="connsiteX65" fmla="*/ 8734 w 10363"/>
                <a:gd name="connsiteY65" fmla="*/ 5881 h 10000"/>
                <a:gd name="connsiteX66" fmla="*/ 8462 w 10363"/>
                <a:gd name="connsiteY66" fmla="*/ 5714 h 10000"/>
                <a:gd name="connsiteX67" fmla="*/ 8489 w 10363"/>
                <a:gd name="connsiteY67" fmla="*/ 5028 h 10000"/>
                <a:gd name="connsiteX68" fmla="*/ 8113 w 10363"/>
                <a:gd name="connsiteY68" fmla="*/ 5278 h 10000"/>
                <a:gd name="connsiteX69" fmla="*/ 7387 w 10363"/>
                <a:gd name="connsiteY69" fmla="*/ 5436 h 10000"/>
                <a:gd name="connsiteX70" fmla="*/ 7075 w 10363"/>
                <a:gd name="connsiteY70" fmla="*/ 5111 h 10000"/>
                <a:gd name="connsiteX71" fmla="*/ 6661 w 10363"/>
                <a:gd name="connsiteY71" fmla="*/ 5121 h 10000"/>
                <a:gd name="connsiteX72" fmla="*/ 6532 w 10363"/>
                <a:gd name="connsiteY72" fmla="*/ 5102 h 10000"/>
                <a:gd name="connsiteX73" fmla="*/ 6623 w 10363"/>
                <a:gd name="connsiteY73" fmla="*/ 4879 h 10000"/>
                <a:gd name="connsiteX74" fmla="*/ 6013 w 10363"/>
                <a:gd name="connsiteY74" fmla="*/ 4323 h 10000"/>
                <a:gd name="connsiteX75" fmla="*/ 5948 w 10363"/>
                <a:gd name="connsiteY75" fmla="*/ 4156 h 10000"/>
                <a:gd name="connsiteX76" fmla="*/ 6000 w 10363"/>
                <a:gd name="connsiteY76" fmla="*/ 3998 h 10000"/>
                <a:gd name="connsiteX77" fmla="*/ 6220 w 10363"/>
                <a:gd name="connsiteY77" fmla="*/ 3599 h 10000"/>
                <a:gd name="connsiteX78" fmla="*/ 6545 w 10363"/>
                <a:gd name="connsiteY78" fmla="*/ 2978 h 10000"/>
                <a:gd name="connsiteX79" fmla="*/ 7193 w 10363"/>
                <a:gd name="connsiteY79" fmla="*/ 2440 h 10000"/>
                <a:gd name="connsiteX80" fmla="*/ 8255 w 10363"/>
                <a:gd name="connsiteY80" fmla="*/ 2134 h 10000"/>
                <a:gd name="connsiteX81" fmla="*/ 8605 w 10363"/>
                <a:gd name="connsiteY81" fmla="*/ 2059 h 10000"/>
                <a:gd name="connsiteX82" fmla="*/ 8476 w 10363"/>
                <a:gd name="connsiteY82" fmla="*/ 1902 h 10000"/>
                <a:gd name="connsiteX83" fmla="*/ 8204 w 10363"/>
                <a:gd name="connsiteY83" fmla="*/ 1911 h 10000"/>
                <a:gd name="connsiteX84" fmla="*/ 8527 w 10363"/>
                <a:gd name="connsiteY84" fmla="*/ 1614 h 10000"/>
                <a:gd name="connsiteX85" fmla="*/ 8618 w 10363"/>
                <a:gd name="connsiteY85" fmla="*/ 1354 h 10000"/>
                <a:gd name="connsiteX86" fmla="*/ 8217 w 10363"/>
                <a:gd name="connsiteY86" fmla="*/ 1160 h 10000"/>
                <a:gd name="connsiteX87" fmla="*/ 8022 w 10363"/>
                <a:gd name="connsiteY87" fmla="*/ 1095 h 10000"/>
                <a:gd name="connsiteX88" fmla="*/ 7672 w 10363"/>
                <a:gd name="connsiteY88" fmla="*/ 1178 h 10000"/>
                <a:gd name="connsiteX89" fmla="*/ 7413 w 10363"/>
                <a:gd name="connsiteY89" fmla="*/ 1076 h 10000"/>
                <a:gd name="connsiteX90" fmla="*/ 7089 w 10363"/>
                <a:gd name="connsiteY90" fmla="*/ 1215 h 10000"/>
                <a:gd name="connsiteX91" fmla="*/ 6570 w 10363"/>
                <a:gd name="connsiteY91" fmla="*/ 1271 h 10000"/>
                <a:gd name="connsiteX92" fmla="*/ 6285 w 10363"/>
                <a:gd name="connsiteY92" fmla="*/ 1048 h 10000"/>
                <a:gd name="connsiteX93" fmla="*/ 6039 w 10363"/>
                <a:gd name="connsiteY93" fmla="*/ 946 h 10000"/>
                <a:gd name="connsiteX94" fmla="*/ 5598 w 10363"/>
                <a:gd name="connsiteY94" fmla="*/ 566 h 10000"/>
                <a:gd name="connsiteX95" fmla="*/ 5262 w 10363"/>
                <a:gd name="connsiteY95" fmla="*/ 297 h 10000"/>
                <a:gd name="connsiteX96" fmla="*/ 5002 w 10363"/>
                <a:gd name="connsiteY96" fmla="*/ 130 h 10000"/>
                <a:gd name="connsiteX97" fmla="*/ 4639 w 10363"/>
                <a:gd name="connsiteY97" fmla="*/ 74 h 10000"/>
                <a:gd name="connsiteX98" fmla="*/ 4211 w 10363"/>
                <a:gd name="connsiteY98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10320 w 10363"/>
                <a:gd name="connsiteY53" fmla="*/ 8963 h 10000"/>
                <a:gd name="connsiteX54" fmla="*/ 9975 w 10363"/>
                <a:gd name="connsiteY54" fmla="*/ 8631 h 10000"/>
                <a:gd name="connsiteX55" fmla="*/ 9681 w 10363"/>
                <a:gd name="connsiteY55" fmla="*/ 8312 h 10000"/>
                <a:gd name="connsiteX56" fmla="*/ 9733 w 10363"/>
                <a:gd name="connsiteY56" fmla="*/ 8228 h 10000"/>
                <a:gd name="connsiteX57" fmla="*/ 9616 w 10363"/>
                <a:gd name="connsiteY57" fmla="*/ 8015 h 10000"/>
                <a:gd name="connsiteX58" fmla="*/ 10035 w 10363"/>
                <a:gd name="connsiteY58" fmla="*/ 7921 h 10000"/>
                <a:gd name="connsiteX59" fmla="*/ 10300 w 10363"/>
                <a:gd name="connsiteY59" fmla="*/ 7659 h 10000"/>
                <a:gd name="connsiteX60" fmla="*/ 10144 w 10363"/>
                <a:gd name="connsiteY60" fmla="*/ 7270 h 10000"/>
                <a:gd name="connsiteX61" fmla="*/ 10182 w 10363"/>
                <a:gd name="connsiteY61" fmla="*/ 6946 h 10000"/>
                <a:gd name="connsiteX62" fmla="*/ 10310 w 10363"/>
                <a:gd name="connsiteY62" fmla="*/ 6611 h 10000"/>
                <a:gd name="connsiteX63" fmla="*/ 10000 w 10363"/>
                <a:gd name="connsiteY63" fmla="*/ 6186 h 10000"/>
                <a:gd name="connsiteX64" fmla="*/ 9266 w 10363"/>
                <a:gd name="connsiteY64" fmla="*/ 5853 h 10000"/>
                <a:gd name="connsiteX65" fmla="*/ 8734 w 10363"/>
                <a:gd name="connsiteY65" fmla="*/ 5881 h 10000"/>
                <a:gd name="connsiteX66" fmla="*/ 8462 w 10363"/>
                <a:gd name="connsiteY66" fmla="*/ 5714 h 10000"/>
                <a:gd name="connsiteX67" fmla="*/ 8489 w 10363"/>
                <a:gd name="connsiteY67" fmla="*/ 5028 h 10000"/>
                <a:gd name="connsiteX68" fmla="*/ 8113 w 10363"/>
                <a:gd name="connsiteY68" fmla="*/ 5278 h 10000"/>
                <a:gd name="connsiteX69" fmla="*/ 7387 w 10363"/>
                <a:gd name="connsiteY69" fmla="*/ 5436 h 10000"/>
                <a:gd name="connsiteX70" fmla="*/ 7075 w 10363"/>
                <a:gd name="connsiteY70" fmla="*/ 5111 h 10000"/>
                <a:gd name="connsiteX71" fmla="*/ 6661 w 10363"/>
                <a:gd name="connsiteY71" fmla="*/ 5121 h 10000"/>
                <a:gd name="connsiteX72" fmla="*/ 6532 w 10363"/>
                <a:gd name="connsiteY72" fmla="*/ 5102 h 10000"/>
                <a:gd name="connsiteX73" fmla="*/ 6623 w 10363"/>
                <a:gd name="connsiteY73" fmla="*/ 4879 h 10000"/>
                <a:gd name="connsiteX74" fmla="*/ 6013 w 10363"/>
                <a:gd name="connsiteY74" fmla="*/ 4323 h 10000"/>
                <a:gd name="connsiteX75" fmla="*/ 5948 w 10363"/>
                <a:gd name="connsiteY75" fmla="*/ 4156 h 10000"/>
                <a:gd name="connsiteX76" fmla="*/ 6000 w 10363"/>
                <a:gd name="connsiteY76" fmla="*/ 3998 h 10000"/>
                <a:gd name="connsiteX77" fmla="*/ 6220 w 10363"/>
                <a:gd name="connsiteY77" fmla="*/ 3599 h 10000"/>
                <a:gd name="connsiteX78" fmla="*/ 6545 w 10363"/>
                <a:gd name="connsiteY78" fmla="*/ 2978 h 10000"/>
                <a:gd name="connsiteX79" fmla="*/ 7193 w 10363"/>
                <a:gd name="connsiteY79" fmla="*/ 2440 h 10000"/>
                <a:gd name="connsiteX80" fmla="*/ 8255 w 10363"/>
                <a:gd name="connsiteY80" fmla="*/ 2134 h 10000"/>
                <a:gd name="connsiteX81" fmla="*/ 8605 w 10363"/>
                <a:gd name="connsiteY81" fmla="*/ 2059 h 10000"/>
                <a:gd name="connsiteX82" fmla="*/ 8476 w 10363"/>
                <a:gd name="connsiteY82" fmla="*/ 1902 h 10000"/>
                <a:gd name="connsiteX83" fmla="*/ 8204 w 10363"/>
                <a:gd name="connsiteY83" fmla="*/ 1911 h 10000"/>
                <a:gd name="connsiteX84" fmla="*/ 8527 w 10363"/>
                <a:gd name="connsiteY84" fmla="*/ 1614 h 10000"/>
                <a:gd name="connsiteX85" fmla="*/ 8618 w 10363"/>
                <a:gd name="connsiteY85" fmla="*/ 1354 h 10000"/>
                <a:gd name="connsiteX86" fmla="*/ 8217 w 10363"/>
                <a:gd name="connsiteY86" fmla="*/ 1160 h 10000"/>
                <a:gd name="connsiteX87" fmla="*/ 8022 w 10363"/>
                <a:gd name="connsiteY87" fmla="*/ 1095 h 10000"/>
                <a:gd name="connsiteX88" fmla="*/ 7672 w 10363"/>
                <a:gd name="connsiteY88" fmla="*/ 1178 h 10000"/>
                <a:gd name="connsiteX89" fmla="*/ 7413 w 10363"/>
                <a:gd name="connsiteY89" fmla="*/ 1076 h 10000"/>
                <a:gd name="connsiteX90" fmla="*/ 7089 w 10363"/>
                <a:gd name="connsiteY90" fmla="*/ 1215 h 10000"/>
                <a:gd name="connsiteX91" fmla="*/ 6570 w 10363"/>
                <a:gd name="connsiteY91" fmla="*/ 1271 h 10000"/>
                <a:gd name="connsiteX92" fmla="*/ 6285 w 10363"/>
                <a:gd name="connsiteY92" fmla="*/ 1048 h 10000"/>
                <a:gd name="connsiteX93" fmla="*/ 6039 w 10363"/>
                <a:gd name="connsiteY93" fmla="*/ 946 h 10000"/>
                <a:gd name="connsiteX94" fmla="*/ 5598 w 10363"/>
                <a:gd name="connsiteY94" fmla="*/ 566 h 10000"/>
                <a:gd name="connsiteX95" fmla="*/ 5262 w 10363"/>
                <a:gd name="connsiteY95" fmla="*/ 297 h 10000"/>
                <a:gd name="connsiteX96" fmla="*/ 5002 w 10363"/>
                <a:gd name="connsiteY96" fmla="*/ 130 h 10000"/>
                <a:gd name="connsiteX97" fmla="*/ 4639 w 10363"/>
                <a:gd name="connsiteY97" fmla="*/ 74 h 10000"/>
                <a:gd name="connsiteX98" fmla="*/ 4211 w 10363"/>
                <a:gd name="connsiteY98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10320 w 10363"/>
                <a:gd name="connsiteY53" fmla="*/ 8963 h 10000"/>
                <a:gd name="connsiteX54" fmla="*/ 9975 w 10363"/>
                <a:gd name="connsiteY54" fmla="*/ 8631 h 10000"/>
                <a:gd name="connsiteX55" fmla="*/ 9681 w 10363"/>
                <a:gd name="connsiteY55" fmla="*/ 8312 h 10000"/>
                <a:gd name="connsiteX56" fmla="*/ 10025 w 10363"/>
                <a:gd name="connsiteY56" fmla="*/ 8228 h 10000"/>
                <a:gd name="connsiteX57" fmla="*/ 9616 w 10363"/>
                <a:gd name="connsiteY57" fmla="*/ 8015 h 10000"/>
                <a:gd name="connsiteX58" fmla="*/ 10035 w 10363"/>
                <a:gd name="connsiteY58" fmla="*/ 7921 h 10000"/>
                <a:gd name="connsiteX59" fmla="*/ 10300 w 10363"/>
                <a:gd name="connsiteY59" fmla="*/ 7659 h 10000"/>
                <a:gd name="connsiteX60" fmla="*/ 10144 w 10363"/>
                <a:gd name="connsiteY60" fmla="*/ 7270 h 10000"/>
                <a:gd name="connsiteX61" fmla="*/ 10182 w 10363"/>
                <a:gd name="connsiteY61" fmla="*/ 6946 h 10000"/>
                <a:gd name="connsiteX62" fmla="*/ 10310 w 10363"/>
                <a:gd name="connsiteY62" fmla="*/ 6611 h 10000"/>
                <a:gd name="connsiteX63" fmla="*/ 10000 w 10363"/>
                <a:gd name="connsiteY63" fmla="*/ 6186 h 10000"/>
                <a:gd name="connsiteX64" fmla="*/ 9266 w 10363"/>
                <a:gd name="connsiteY64" fmla="*/ 5853 h 10000"/>
                <a:gd name="connsiteX65" fmla="*/ 8734 w 10363"/>
                <a:gd name="connsiteY65" fmla="*/ 5881 h 10000"/>
                <a:gd name="connsiteX66" fmla="*/ 8462 w 10363"/>
                <a:gd name="connsiteY66" fmla="*/ 5714 h 10000"/>
                <a:gd name="connsiteX67" fmla="*/ 8489 w 10363"/>
                <a:gd name="connsiteY67" fmla="*/ 5028 h 10000"/>
                <a:gd name="connsiteX68" fmla="*/ 8113 w 10363"/>
                <a:gd name="connsiteY68" fmla="*/ 5278 h 10000"/>
                <a:gd name="connsiteX69" fmla="*/ 7387 w 10363"/>
                <a:gd name="connsiteY69" fmla="*/ 5436 h 10000"/>
                <a:gd name="connsiteX70" fmla="*/ 7075 w 10363"/>
                <a:gd name="connsiteY70" fmla="*/ 5111 h 10000"/>
                <a:gd name="connsiteX71" fmla="*/ 6661 w 10363"/>
                <a:gd name="connsiteY71" fmla="*/ 5121 h 10000"/>
                <a:gd name="connsiteX72" fmla="*/ 6532 w 10363"/>
                <a:gd name="connsiteY72" fmla="*/ 5102 h 10000"/>
                <a:gd name="connsiteX73" fmla="*/ 6623 w 10363"/>
                <a:gd name="connsiteY73" fmla="*/ 4879 h 10000"/>
                <a:gd name="connsiteX74" fmla="*/ 6013 w 10363"/>
                <a:gd name="connsiteY74" fmla="*/ 4323 h 10000"/>
                <a:gd name="connsiteX75" fmla="*/ 5948 w 10363"/>
                <a:gd name="connsiteY75" fmla="*/ 4156 h 10000"/>
                <a:gd name="connsiteX76" fmla="*/ 6000 w 10363"/>
                <a:gd name="connsiteY76" fmla="*/ 3998 h 10000"/>
                <a:gd name="connsiteX77" fmla="*/ 6220 w 10363"/>
                <a:gd name="connsiteY77" fmla="*/ 3599 h 10000"/>
                <a:gd name="connsiteX78" fmla="*/ 6545 w 10363"/>
                <a:gd name="connsiteY78" fmla="*/ 2978 h 10000"/>
                <a:gd name="connsiteX79" fmla="*/ 7193 w 10363"/>
                <a:gd name="connsiteY79" fmla="*/ 2440 h 10000"/>
                <a:gd name="connsiteX80" fmla="*/ 8255 w 10363"/>
                <a:gd name="connsiteY80" fmla="*/ 2134 h 10000"/>
                <a:gd name="connsiteX81" fmla="*/ 8605 w 10363"/>
                <a:gd name="connsiteY81" fmla="*/ 2059 h 10000"/>
                <a:gd name="connsiteX82" fmla="*/ 8476 w 10363"/>
                <a:gd name="connsiteY82" fmla="*/ 1902 h 10000"/>
                <a:gd name="connsiteX83" fmla="*/ 8204 w 10363"/>
                <a:gd name="connsiteY83" fmla="*/ 1911 h 10000"/>
                <a:gd name="connsiteX84" fmla="*/ 8527 w 10363"/>
                <a:gd name="connsiteY84" fmla="*/ 1614 h 10000"/>
                <a:gd name="connsiteX85" fmla="*/ 8618 w 10363"/>
                <a:gd name="connsiteY85" fmla="*/ 1354 h 10000"/>
                <a:gd name="connsiteX86" fmla="*/ 8217 w 10363"/>
                <a:gd name="connsiteY86" fmla="*/ 1160 h 10000"/>
                <a:gd name="connsiteX87" fmla="*/ 8022 w 10363"/>
                <a:gd name="connsiteY87" fmla="*/ 1095 h 10000"/>
                <a:gd name="connsiteX88" fmla="*/ 7672 w 10363"/>
                <a:gd name="connsiteY88" fmla="*/ 1178 h 10000"/>
                <a:gd name="connsiteX89" fmla="*/ 7413 w 10363"/>
                <a:gd name="connsiteY89" fmla="*/ 1076 h 10000"/>
                <a:gd name="connsiteX90" fmla="*/ 7089 w 10363"/>
                <a:gd name="connsiteY90" fmla="*/ 1215 h 10000"/>
                <a:gd name="connsiteX91" fmla="*/ 6570 w 10363"/>
                <a:gd name="connsiteY91" fmla="*/ 1271 h 10000"/>
                <a:gd name="connsiteX92" fmla="*/ 6285 w 10363"/>
                <a:gd name="connsiteY92" fmla="*/ 1048 h 10000"/>
                <a:gd name="connsiteX93" fmla="*/ 6039 w 10363"/>
                <a:gd name="connsiteY93" fmla="*/ 946 h 10000"/>
                <a:gd name="connsiteX94" fmla="*/ 5598 w 10363"/>
                <a:gd name="connsiteY94" fmla="*/ 566 h 10000"/>
                <a:gd name="connsiteX95" fmla="*/ 5262 w 10363"/>
                <a:gd name="connsiteY95" fmla="*/ 297 h 10000"/>
                <a:gd name="connsiteX96" fmla="*/ 5002 w 10363"/>
                <a:gd name="connsiteY96" fmla="*/ 130 h 10000"/>
                <a:gd name="connsiteX97" fmla="*/ 4639 w 10363"/>
                <a:gd name="connsiteY97" fmla="*/ 74 h 10000"/>
                <a:gd name="connsiteX98" fmla="*/ 4211 w 10363"/>
                <a:gd name="connsiteY98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10320 w 10363"/>
                <a:gd name="connsiteY53" fmla="*/ 8963 h 10000"/>
                <a:gd name="connsiteX54" fmla="*/ 9975 w 10363"/>
                <a:gd name="connsiteY54" fmla="*/ 8631 h 10000"/>
                <a:gd name="connsiteX55" fmla="*/ 10025 w 10363"/>
                <a:gd name="connsiteY55" fmla="*/ 8228 h 10000"/>
                <a:gd name="connsiteX56" fmla="*/ 9616 w 10363"/>
                <a:gd name="connsiteY56" fmla="*/ 8015 h 10000"/>
                <a:gd name="connsiteX57" fmla="*/ 10035 w 10363"/>
                <a:gd name="connsiteY57" fmla="*/ 7921 h 10000"/>
                <a:gd name="connsiteX58" fmla="*/ 10300 w 10363"/>
                <a:gd name="connsiteY58" fmla="*/ 7659 h 10000"/>
                <a:gd name="connsiteX59" fmla="*/ 10144 w 10363"/>
                <a:gd name="connsiteY59" fmla="*/ 7270 h 10000"/>
                <a:gd name="connsiteX60" fmla="*/ 10182 w 10363"/>
                <a:gd name="connsiteY60" fmla="*/ 6946 h 10000"/>
                <a:gd name="connsiteX61" fmla="*/ 10310 w 10363"/>
                <a:gd name="connsiteY61" fmla="*/ 6611 h 10000"/>
                <a:gd name="connsiteX62" fmla="*/ 10000 w 10363"/>
                <a:gd name="connsiteY62" fmla="*/ 6186 h 10000"/>
                <a:gd name="connsiteX63" fmla="*/ 9266 w 10363"/>
                <a:gd name="connsiteY63" fmla="*/ 5853 h 10000"/>
                <a:gd name="connsiteX64" fmla="*/ 8734 w 10363"/>
                <a:gd name="connsiteY64" fmla="*/ 5881 h 10000"/>
                <a:gd name="connsiteX65" fmla="*/ 8462 w 10363"/>
                <a:gd name="connsiteY65" fmla="*/ 5714 h 10000"/>
                <a:gd name="connsiteX66" fmla="*/ 8489 w 10363"/>
                <a:gd name="connsiteY66" fmla="*/ 5028 h 10000"/>
                <a:gd name="connsiteX67" fmla="*/ 8113 w 10363"/>
                <a:gd name="connsiteY67" fmla="*/ 5278 h 10000"/>
                <a:gd name="connsiteX68" fmla="*/ 7387 w 10363"/>
                <a:gd name="connsiteY68" fmla="*/ 5436 h 10000"/>
                <a:gd name="connsiteX69" fmla="*/ 7075 w 10363"/>
                <a:gd name="connsiteY69" fmla="*/ 5111 h 10000"/>
                <a:gd name="connsiteX70" fmla="*/ 6661 w 10363"/>
                <a:gd name="connsiteY70" fmla="*/ 5121 h 10000"/>
                <a:gd name="connsiteX71" fmla="*/ 6532 w 10363"/>
                <a:gd name="connsiteY71" fmla="*/ 5102 h 10000"/>
                <a:gd name="connsiteX72" fmla="*/ 6623 w 10363"/>
                <a:gd name="connsiteY72" fmla="*/ 4879 h 10000"/>
                <a:gd name="connsiteX73" fmla="*/ 6013 w 10363"/>
                <a:gd name="connsiteY73" fmla="*/ 4323 h 10000"/>
                <a:gd name="connsiteX74" fmla="*/ 5948 w 10363"/>
                <a:gd name="connsiteY74" fmla="*/ 4156 h 10000"/>
                <a:gd name="connsiteX75" fmla="*/ 6000 w 10363"/>
                <a:gd name="connsiteY75" fmla="*/ 3998 h 10000"/>
                <a:gd name="connsiteX76" fmla="*/ 6220 w 10363"/>
                <a:gd name="connsiteY76" fmla="*/ 3599 h 10000"/>
                <a:gd name="connsiteX77" fmla="*/ 6545 w 10363"/>
                <a:gd name="connsiteY77" fmla="*/ 2978 h 10000"/>
                <a:gd name="connsiteX78" fmla="*/ 7193 w 10363"/>
                <a:gd name="connsiteY78" fmla="*/ 2440 h 10000"/>
                <a:gd name="connsiteX79" fmla="*/ 8255 w 10363"/>
                <a:gd name="connsiteY79" fmla="*/ 2134 h 10000"/>
                <a:gd name="connsiteX80" fmla="*/ 8605 w 10363"/>
                <a:gd name="connsiteY80" fmla="*/ 2059 h 10000"/>
                <a:gd name="connsiteX81" fmla="*/ 8476 w 10363"/>
                <a:gd name="connsiteY81" fmla="*/ 1902 h 10000"/>
                <a:gd name="connsiteX82" fmla="*/ 8204 w 10363"/>
                <a:gd name="connsiteY82" fmla="*/ 1911 h 10000"/>
                <a:gd name="connsiteX83" fmla="*/ 8527 w 10363"/>
                <a:gd name="connsiteY83" fmla="*/ 1614 h 10000"/>
                <a:gd name="connsiteX84" fmla="*/ 8618 w 10363"/>
                <a:gd name="connsiteY84" fmla="*/ 1354 h 10000"/>
                <a:gd name="connsiteX85" fmla="*/ 8217 w 10363"/>
                <a:gd name="connsiteY85" fmla="*/ 1160 h 10000"/>
                <a:gd name="connsiteX86" fmla="*/ 8022 w 10363"/>
                <a:gd name="connsiteY86" fmla="*/ 1095 h 10000"/>
                <a:gd name="connsiteX87" fmla="*/ 7672 w 10363"/>
                <a:gd name="connsiteY87" fmla="*/ 1178 h 10000"/>
                <a:gd name="connsiteX88" fmla="*/ 7413 w 10363"/>
                <a:gd name="connsiteY88" fmla="*/ 1076 h 10000"/>
                <a:gd name="connsiteX89" fmla="*/ 7089 w 10363"/>
                <a:gd name="connsiteY89" fmla="*/ 1215 h 10000"/>
                <a:gd name="connsiteX90" fmla="*/ 6570 w 10363"/>
                <a:gd name="connsiteY90" fmla="*/ 1271 h 10000"/>
                <a:gd name="connsiteX91" fmla="*/ 6285 w 10363"/>
                <a:gd name="connsiteY91" fmla="*/ 1048 h 10000"/>
                <a:gd name="connsiteX92" fmla="*/ 6039 w 10363"/>
                <a:gd name="connsiteY92" fmla="*/ 946 h 10000"/>
                <a:gd name="connsiteX93" fmla="*/ 5598 w 10363"/>
                <a:gd name="connsiteY93" fmla="*/ 566 h 10000"/>
                <a:gd name="connsiteX94" fmla="*/ 5262 w 10363"/>
                <a:gd name="connsiteY94" fmla="*/ 297 h 10000"/>
                <a:gd name="connsiteX95" fmla="*/ 5002 w 10363"/>
                <a:gd name="connsiteY95" fmla="*/ 130 h 10000"/>
                <a:gd name="connsiteX96" fmla="*/ 4639 w 10363"/>
                <a:gd name="connsiteY96" fmla="*/ 74 h 10000"/>
                <a:gd name="connsiteX97" fmla="*/ 4211 w 10363"/>
                <a:gd name="connsiteY97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9901 w 10363"/>
                <a:gd name="connsiteY52" fmla="*/ 8942 h 10000"/>
                <a:gd name="connsiteX53" fmla="*/ 10320 w 10363"/>
                <a:gd name="connsiteY53" fmla="*/ 8963 h 10000"/>
                <a:gd name="connsiteX54" fmla="*/ 9975 w 10363"/>
                <a:gd name="connsiteY54" fmla="*/ 8631 h 10000"/>
                <a:gd name="connsiteX55" fmla="*/ 10025 w 10363"/>
                <a:gd name="connsiteY55" fmla="*/ 8228 h 10000"/>
                <a:gd name="connsiteX56" fmla="*/ 10035 w 10363"/>
                <a:gd name="connsiteY56" fmla="*/ 7921 h 10000"/>
                <a:gd name="connsiteX57" fmla="*/ 10300 w 10363"/>
                <a:gd name="connsiteY57" fmla="*/ 7659 h 10000"/>
                <a:gd name="connsiteX58" fmla="*/ 10144 w 10363"/>
                <a:gd name="connsiteY58" fmla="*/ 7270 h 10000"/>
                <a:gd name="connsiteX59" fmla="*/ 10182 w 10363"/>
                <a:gd name="connsiteY59" fmla="*/ 6946 h 10000"/>
                <a:gd name="connsiteX60" fmla="*/ 10310 w 10363"/>
                <a:gd name="connsiteY60" fmla="*/ 6611 h 10000"/>
                <a:gd name="connsiteX61" fmla="*/ 10000 w 10363"/>
                <a:gd name="connsiteY61" fmla="*/ 6186 h 10000"/>
                <a:gd name="connsiteX62" fmla="*/ 9266 w 10363"/>
                <a:gd name="connsiteY62" fmla="*/ 5853 h 10000"/>
                <a:gd name="connsiteX63" fmla="*/ 8734 w 10363"/>
                <a:gd name="connsiteY63" fmla="*/ 5881 h 10000"/>
                <a:gd name="connsiteX64" fmla="*/ 8462 w 10363"/>
                <a:gd name="connsiteY64" fmla="*/ 5714 h 10000"/>
                <a:gd name="connsiteX65" fmla="*/ 8489 w 10363"/>
                <a:gd name="connsiteY65" fmla="*/ 5028 h 10000"/>
                <a:gd name="connsiteX66" fmla="*/ 8113 w 10363"/>
                <a:gd name="connsiteY66" fmla="*/ 5278 h 10000"/>
                <a:gd name="connsiteX67" fmla="*/ 7387 w 10363"/>
                <a:gd name="connsiteY67" fmla="*/ 5436 h 10000"/>
                <a:gd name="connsiteX68" fmla="*/ 7075 w 10363"/>
                <a:gd name="connsiteY68" fmla="*/ 5111 h 10000"/>
                <a:gd name="connsiteX69" fmla="*/ 6661 w 10363"/>
                <a:gd name="connsiteY69" fmla="*/ 5121 h 10000"/>
                <a:gd name="connsiteX70" fmla="*/ 6532 w 10363"/>
                <a:gd name="connsiteY70" fmla="*/ 5102 h 10000"/>
                <a:gd name="connsiteX71" fmla="*/ 6623 w 10363"/>
                <a:gd name="connsiteY71" fmla="*/ 4879 h 10000"/>
                <a:gd name="connsiteX72" fmla="*/ 6013 w 10363"/>
                <a:gd name="connsiteY72" fmla="*/ 4323 h 10000"/>
                <a:gd name="connsiteX73" fmla="*/ 5948 w 10363"/>
                <a:gd name="connsiteY73" fmla="*/ 4156 h 10000"/>
                <a:gd name="connsiteX74" fmla="*/ 6000 w 10363"/>
                <a:gd name="connsiteY74" fmla="*/ 3998 h 10000"/>
                <a:gd name="connsiteX75" fmla="*/ 6220 w 10363"/>
                <a:gd name="connsiteY75" fmla="*/ 3599 h 10000"/>
                <a:gd name="connsiteX76" fmla="*/ 6545 w 10363"/>
                <a:gd name="connsiteY76" fmla="*/ 2978 h 10000"/>
                <a:gd name="connsiteX77" fmla="*/ 7193 w 10363"/>
                <a:gd name="connsiteY77" fmla="*/ 2440 h 10000"/>
                <a:gd name="connsiteX78" fmla="*/ 8255 w 10363"/>
                <a:gd name="connsiteY78" fmla="*/ 2134 h 10000"/>
                <a:gd name="connsiteX79" fmla="*/ 8605 w 10363"/>
                <a:gd name="connsiteY79" fmla="*/ 2059 h 10000"/>
                <a:gd name="connsiteX80" fmla="*/ 8476 w 10363"/>
                <a:gd name="connsiteY80" fmla="*/ 1902 h 10000"/>
                <a:gd name="connsiteX81" fmla="*/ 8204 w 10363"/>
                <a:gd name="connsiteY81" fmla="*/ 1911 h 10000"/>
                <a:gd name="connsiteX82" fmla="*/ 8527 w 10363"/>
                <a:gd name="connsiteY82" fmla="*/ 1614 h 10000"/>
                <a:gd name="connsiteX83" fmla="*/ 8618 w 10363"/>
                <a:gd name="connsiteY83" fmla="*/ 1354 h 10000"/>
                <a:gd name="connsiteX84" fmla="*/ 8217 w 10363"/>
                <a:gd name="connsiteY84" fmla="*/ 1160 h 10000"/>
                <a:gd name="connsiteX85" fmla="*/ 8022 w 10363"/>
                <a:gd name="connsiteY85" fmla="*/ 1095 h 10000"/>
                <a:gd name="connsiteX86" fmla="*/ 7672 w 10363"/>
                <a:gd name="connsiteY86" fmla="*/ 1178 h 10000"/>
                <a:gd name="connsiteX87" fmla="*/ 7413 w 10363"/>
                <a:gd name="connsiteY87" fmla="*/ 1076 h 10000"/>
                <a:gd name="connsiteX88" fmla="*/ 7089 w 10363"/>
                <a:gd name="connsiteY88" fmla="*/ 1215 h 10000"/>
                <a:gd name="connsiteX89" fmla="*/ 6570 w 10363"/>
                <a:gd name="connsiteY89" fmla="*/ 1271 h 10000"/>
                <a:gd name="connsiteX90" fmla="*/ 6285 w 10363"/>
                <a:gd name="connsiteY90" fmla="*/ 1048 h 10000"/>
                <a:gd name="connsiteX91" fmla="*/ 6039 w 10363"/>
                <a:gd name="connsiteY91" fmla="*/ 946 h 10000"/>
                <a:gd name="connsiteX92" fmla="*/ 5598 w 10363"/>
                <a:gd name="connsiteY92" fmla="*/ 566 h 10000"/>
                <a:gd name="connsiteX93" fmla="*/ 5262 w 10363"/>
                <a:gd name="connsiteY93" fmla="*/ 297 h 10000"/>
                <a:gd name="connsiteX94" fmla="*/ 5002 w 10363"/>
                <a:gd name="connsiteY94" fmla="*/ 130 h 10000"/>
                <a:gd name="connsiteX95" fmla="*/ 4639 w 10363"/>
                <a:gd name="connsiteY95" fmla="*/ 74 h 10000"/>
                <a:gd name="connsiteX96" fmla="*/ 4211 w 10363"/>
                <a:gd name="connsiteY96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758 w 10363"/>
                <a:gd name="connsiteY51" fmla="*/ 9017 h 10000"/>
                <a:gd name="connsiteX52" fmla="*/ 10320 w 10363"/>
                <a:gd name="connsiteY52" fmla="*/ 8963 h 10000"/>
                <a:gd name="connsiteX53" fmla="*/ 9975 w 10363"/>
                <a:gd name="connsiteY53" fmla="*/ 8631 h 10000"/>
                <a:gd name="connsiteX54" fmla="*/ 10025 w 10363"/>
                <a:gd name="connsiteY54" fmla="*/ 8228 h 10000"/>
                <a:gd name="connsiteX55" fmla="*/ 10035 w 10363"/>
                <a:gd name="connsiteY55" fmla="*/ 7921 h 10000"/>
                <a:gd name="connsiteX56" fmla="*/ 10300 w 10363"/>
                <a:gd name="connsiteY56" fmla="*/ 7659 h 10000"/>
                <a:gd name="connsiteX57" fmla="*/ 10144 w 10363"/>
                <a:gd name="connsiteY57" fmla="*/ 7270 h 10000"/>
                <a:gd name="connsiteX58" fmla="*/ 10182 w 10363"/>
                <a:gd name="connsiteY58" fmla="*/ 6946 h 10000"/>
                <a:gd name="connsiteX59" fmla="*/ 10310 w 10363"/>
                <a:gd name="connsiteY59" fmla="*/ 6611 h 10000"/>
                <a:gd name="connsiteX60" fmla="*/ 10000 w 10363"/>
                <a:gd name="connsiteY60" fmla="*/ 6186 h 10000"/>
                <a:gd name="connsiteX61" fmla="*/ 9266 w 10363"/>
                <a:gd name="connsiteY61" fmla="*/ 5853 h 10000"/>
                <a:gd name="connsiteX62" fmla="*/ 8734 w 10363"/>
                <a:gd name="connsiteY62" fmla="*/ 5881 h 10000"/>
                <a:gd name="connsiteX63" fmla="*/ 8462 w 10363"/>
                <a:gd name="connsiteY63" fmla="*/ 5714 h 10000"/>
                <a:gd name="connsiteX64" fmla="*/ 8489 w 10363"/>
                <a:gd name="connsiteY64" fmla="*/ 5028 h 10000"/>
                <a:gd name="connsiteX65" fmla="*/ 8113 w 10363"/>
                <a:gd name="connsiteY65" fmla="*/ 5278 h 10000"/>
                <a:gd name="connsiteX66" fmla="*/ 7387 w 10363"/>
                <a:gd name="connsiteY66" fmla="*/ 5436 h 10000"/>
                <a:gd name="connsiteX67" fmla="*/ 7075 w 10363"/>
                <a:gd name="connsiteY67" fmla="*/ 5111 h 10000"/>
                <a:gd name="connsiteX68" fmla="*/ 6661 w 10363"/>
                <a:gd name="connsiteY68" fmla="*/ 5121 h 10000"/>
                <a:gd name="connsiteX69" fmla="*/ 6532 w 10363"/>
                <a:gd name="connsiteY69" fmla="*/ 5102 h 10000"/>
                <a:gd name="connsiteX70" fmla="*/ 6623 w 10363"/>
                <a:gd name="connsiteY70" fmla="*/ 4879 h 10000"/>
                <a:gd name="connsiteX71" fmla="*/ 6013 w 10363"/>
                <a:gd name="connsiteY71" fmla="*/ 4323 h 10000"/>
                <a:gd name="connsiteX72" fmla="*/ 5948 w 10363"/>
                <a:gd name="connsiteY72" fmla="*/ 4156 h 10000"/>
                <a:gd name="connsiteX73" fmla="*/ 6000 w 10363"/>
                <a:gd name="connsiteY73" fmla="*/ 3998 h 10000"/>
                <a:gd name="connsiteX74" fmla="*/ 6220 w 10363"/>
                <a:gd name="connsiteY74" fmla="*/ 3599 h 10000"/>
                <a:gd name="connsiteX75" fmla="*/ 6545 w 10363"/>
                <a:gd name="connsiteY75" fmla="*/ 2978 h 10000"/>
                <a:gd name="connsiteX76" fmla="*/ 7193 w 10363"/>
                <a:gd name="connsiteY76" fmla="*/ 2440 h 10000"/>
                <a:gd name="connsiteX77" fmla="*/ 8255 w 10363"/>
                <a:gd name="connsiteY77" fmla="*/ 2134 h 10000"/>
                <a:gd name="connsiteX78" fmla="*/ 8605 w 10363"/>
                <a:gd name="connsiteY78" fmla="*/ 2059 h 10000"/>
                <a:gd name="connsiteX79" fmla="*/ 8476 w 10363"/>
                <a:gd name="connsiteY79" fmla="*/ 1902 h 10000"/>
                <a:gd name="connsiteX80" fmla="*/ 8204 w 10363"/>
                <a:gd name="connsiteY80" fmla="*/ 1911 h 10000"/>
                <a:gd name="connsiteX81" fmla="*/ 8527 w 10363"/>
                <a:gd name="connsiteY81" fmla="*/ 1614 h 10000"/>
                <a:gd name="connsiteX82" fmla="*/ 8618 w 10363"/>
                <a:gd name="connsiteY82" fmla="*/ 1354 h 10000"/>
                <a:gd name="connsiteX83" fmla="*/ 8217 w 10363"/>
                <a:gd name="connsiteY83" fmla="*/ 1160 h 10000"/>
                <a:gd name="connsiteX84" fmla="*/ 8022 w 10363"/>
                <a:gd name="connsiteY84" fmla="*/ 1095 h 10000"/>
                <a:gd name="connsiteX85" fmla="*/ 7672 w 10363"/>
                <a:gd name="connsiteY85" fmla="*/ 1178 h 10000"/>
                <a:gd name="connsiteX86" fmla="*/ 7413 w 10363"/>
                <a:gd name="connsiteY86" fmla="*/ 1076 h 10000"/>
                <a:gd name="connsiteX87" fmla="*/ 7089 w 10363"/>
                <a:gd name="connsiteY87" fmla="*/ 1215 h 10000"/>
                <a:gd name="connsiteX88" fmla="*/ 6570 w 10363"/>
                <a:gd name="connsiteY88" fmla="*/ 1271 h 10000"/>
                <a:gd name="connsiteX89" fmla="*/ 6285 w 10363"/>
                <a:gd name="connsiteY89" fmla="*/ 1048 h 10000"/>
                <a:gd name="connsiteX90" fmla="*/ 6039 w 10363"/>
                <a:gd name="connsiteY90" fmla="*/ 946 h 10000"/>
                <a:gd name="connsiteX91" fmla="*/ 5598 w 10363"/>
                <a:gd name="connsiteY91" fmla="*/ 566 h 10000"/>
                <a:gd name="connsiteX92" fmla="*/ 5262 w 10363"/>
                <a:gd name="connsiteY92" fmla="*/ 297 h 10000"/>
                <a:gd name="connsiteX93" fmla="*/ 5002 w 10363"/>
                <a:gd name="connsiteY93" fmla="*/ 130 h 10000"/>
                <a:gd name="connsiteX94" fmla="*/ 4639 w 10363"/>
                <a:gd name="connsiteY94" fmla="*/ 74 h 10000"/>
                <a:gd name="connsiteX95" fmla="*/ 4211 w 10363"/>
                <a:gd name="connsiteY95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473 w 10363"/>
                <a:gd name="connsiteY49" fmla="*/ 9314 h 10000"/>
                <a:gd name="connsiteX50" fmla="*/ 9642 w 10363"/>
                <a:gd name="connsiteY50" fmla="*/ 9184 h 10000"/>
                <a:gd name="connsiteX51" fmla="*/ 9977 w 10363"/>
                <a:gd name="connsiteY51" fmla="*/ 9214 h 10000"/>
                <a:gd name="connsiteX52" fmla="*/ 10320 w 10363"/>
                <a:gd name="connsiteY52" fmla="*/ 8963 h 10000"/>
                <a:gd name="connsiteX53" fmla="*/ 9975 w 10363"/>
                <a:gd name="connsiteY53" fmla="*/ 8631 h 10000"/>
                <a:gd name="connsiteX54" fmla="*/ 10025 w 10363"/>
                <a:gd name="connsiteY54" fmla="*/ 8228 h 10000"/>
                <a:gd name="connsiteX55" fmla="*/ 10035 w 10363"/>
                <a:gd name="connsiteY55" fmla="*/ 7921 h 10000"/>
                <a:gd name="connsiteX56" fmla="*/ 10300 w 10363"/>
                <a:gd name="connsiteY56" fmla="*/ 7659 h 10000"/>
                <a:gd name="connsiteX57" fmla="*/ 10144 w 10363"/>
                <a:gd name="connsiteY57" fmla="*/ 7270 h 10000"/>
                <a:gd name="connsiteX58" fmla="*/ 10182 w 10363"/>
                <a:gd name="connsiteY58" fmla="*/ 6946 h 10000"/>
                <a:gd name="connsiteX59" fmla="*/ 10310 w 10363"/>
                <a:gd name="connsiteY59" fmla="*/ 6611 h 10000"/>
                <a:gd name="connsiteX60" fmla="*/ 10000 w 10363"/>
                <a:gd name="connsiteY60" fmla="*/ 6186 h 10000"/>
                <a:gd name="connsiteX61" fmla="*/ 9266 w 10363"/>
                <a:gd name="connsiteY61" fmla="*/ 5853 h 10000"/>
                <a:gd name="connsiteX62" fmla="*/ 8734 w 10363"/>
                <a:gd name="connsiteY62" fmla="*/ 5881 h 10000"/>
                <a:gd name="connsiteX63" fmla="*/ 8462 w 10363"/>
                <a:gd name="connsiteY63" fmla="*/ 5714 h 10000"/>
                <a:gd name="connsiteX64" fmla="*/ 8489 w 10363"/>
                <a:gd name="connsiteY64" fmla="*/ 5028 h 10000"/>
                <a:gd name="connsiteX65" fmla="*/ 8113 w 10363"/>
                <a:gd name="connsiteY65" fmla="*/ 5278 h 10000"/>
                <a:gd name="connsiteX66" fmla="*/ 7387 w 10363"/>
                <a:gd name="connsiteY66" fmla="*/ 5436 h 10000"/>
                <a:gd name="connsiteX67" fmla="*/ 7075 w 10363"/>
                <a:gd name="connsiteY67" fmla="*/ 5111 h 10000"/>
                <a:gd name="connsiteX68" fmla="*/ 6661 w 10363"/>
                <a:gd name="connsiteY68" fmla="*/ 5121 h 10000"/>
                <a:gd name="connsiteX69" fmla="*/ 6532 w 10363"/>
                <a:gd name="connsiteY69" fmla="*/ 5102 h 10000"/>
                <a:gd name="connsiteX70" fmla="*/ 6623 w 10363"/>
                <a:gd name="connsiteY70" fmla="*/ 4879 h 10000"/>
                <a:gd name="connsiteX71" fmla="*/ 6013 w 10363"/>
                <a:gd name="connsiteY71" fmla="*/ 4323 h 10000"/>
                <a:gd name="connsiteX72" fmla="*/ 5948 w 10363"/>
                <a:gd name="connsiteY72" fmla="*/ 4156 h 10000"/>
                <a:gd name="connsiteX73" fmla="*/ 6000 w 10363"/>
                <a:gd name="connsiteY73" fmla="*/ 3998 h 10000"/>
                <a:gd name="connsiteX74" fmla="*/ 6220 w 10363"/>
                <a:gd name="connsiteY74" fmla="*/ 3599 h 10000"/>
                <a:gd name="connsiteX75" fmla="*/ 6545 w 10363"/>
                <a:gd name="connsiteY75" fmla="*/ 2978 h 10000"/>
                <a:gd name="connsiteX76" fmla="*/ 7193 w 10363"/>
                <a:gd name="connsiteY76" fmla="*/ 2440 h 10000"/>
                <a:gd name="connsiteX77" fmla="*/ 8255 w 10363"/>
                <a:gd name="connsiteY77" fmla="*/ 2134 h 10000"/>
                <a:gd name="connsiteX78" fmla="*/ 8605 w 10363"/>
                <a:gd name="connsiteY78" fmla="*/ 2059 h 10000"/>
                <a:gd name="connsiteX79" fmla="*/ 8476 w 10363"/>
                <a:gd name="connsiteY79" fmla="*/ 1902 h 10000"/>
                <a:gd name="connsiteX80" fmla="*/ 8204 w 10363"/>
                <a:gd name="connsiteY80" fmla="*/ 1911 h 10000"/>
                <a:gd name="connsiteX81" fmla="*/ 8527 w 10363"/>
                <a:gd name="connsiteY81" fmla="*/ 1614 h 10000"/>
                <a:gd name="connsiteX82" fmla="*/ 8618 w 10363"/>
                <a:gd name="connsiteY82" fmla="*/ 1354 h 10000"/>
                <a:gd name="connsiteX83" fmla="*/ 8217 w 10363"/>
                <a:gd name="connsiteY83" fmla="*/ 1160 h 10000"/>
                <a:gd name="connsiteX84" fmla="*/ 8022 w 10363"/>
                <a:gd name="connsiteY84" fmla="*/ 1095 h 10000"/>
                <a:gd name="connsiteX85" fmla="*/ 7672 w 10363"/>
                <a:gd name="connsiteY85" fmla="*/ 1178 h 10000"/>
                <a:gd name="connsiteX86" fmla="*/ 7413 w 10363"/>
                <a:gd name="connsiteY86" fmla="*/ 1076 h 10000"/>
                <a:gd name="connsiteX87" fmla="*/ 7089 w 10363"/>
                <a:gd name="connsiteY87" fmla="*/ 1215 h 10000"/>
                <a:gd name="connsiteX88" fmla="*/ 6570 w 10363"/>
                <a:gd name="connsiteY88" fmla="*/ 1271 h 10000"/>
                <a:gd name="connsiteX89" fmla="*/ 6285 w 10363"/>
                <a:gd name="connsiteY89" fmla="*/ 1048 h 10000"/>
                <a:gd name="connsiteX90" fmla="*/ 6039 w 10363"/>
                <a:gd name="connsiteY90" fmla="*/ 946 h 10000"/>
                <a:gd name="connsiteX91" fmla="*/ 5598 w 10363"/>
                <a:gd name="connsiteY91" fmla="*/ 566 h 10000"/>
                <a:gd name="connsiteX92" fmla="*/ 5262 w 10363"/>
                <a:gd name="connsiteY92" fmla="*/ 297 h 10000"/>
                <a:gd name="connsiteX93" fmla="*/ 5002 w 10363"/>
                <a:gd name="connsiteY93" fmla="*/ 130 h 10000"/>
                <a:gd name="connsiteX94" fmla="*/ 4639 w 10363"/>
                <a:gd name="connsiteY94" fmla="*/ 74 h 10000"/>
                <a:gd name="connsiteX95" fmla="*/ 4211 w 10363"/>
                <a:gd name="connsiteY95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51 w 10363"/>
                <a:gd name="connsiteY47" fmla="*/ 9499 h 10000"/>
                <a:gd name="connsiteX48" fmla="*/ 9500 w 10363"/>
                <a:gd name="connsiteY48" fmla="*/ 9406 h 10000"/>
                <a:gd name="connsiteX49" fmla="*/ 9642 w 10363"/>
                <a:gd name="connsiteY49" fmla="*/ 9184 h 10000"/>
                <a:gd name="connsiteX50" fmla="*/ 9977 w 10363"/>
                <a:gd name="connsiteY50" fmla="*/ 9214 h 10000"/>
                <a:gd name="connsiteX51" fmla="*/ 10320 w 10363"/>
                <a:gd name="connsiteY51" fmla="*/ 8963 h 10000"/>
                <a:gd name="connsiteX52" fmla="*/ 9975 w 10363"/>
                <a:gd name="connsiteY52" fmla="*/ 8631 h 10000"/>
                <a:gd name="connsiteX53" fmla="*/ 10025 w 10363"/>
                <a:gd name="connsiteY53" fmla="*/ 8228 h 10000"/>
                <a:gd name="connsiteX54" fmla="*/ 10035 w 10363"/>
                <a:gd name="connsiteY54" fmla="*/ 7921 h 10000"/>
                <a:gd name="connsiteX55" fmla="*/ 10300 w 10363"/>
                <a:gd name="connsiteY55" fmla="*/ 7659 h 10000"/>
                <a:gd name="connsiteX56" fmla="*/ 10144 w 10363"/>
                <a:gd name="connsiteY56" fmla="*/ 7270 h 10000"/>
                <a:gd name="connsiteX57" fmla="*/ 10182 w 10363"/>
                <a:gd name="connsiteY57" fmla="*/ 6946 h 10000"/>
                <a:gd name="connsiteX58" fmla="*/ 10310 w 10363"/>
                <a:gd name="connsiteY58" fmla="*/ 6611 h 10000"/>
                <a:gd name="connsiteX59" fmla="*/ 10000 w 10363"/>
                <a:gd name="connsiteY59" fmla="*/ 6186 h 10000"/>
                <a:gd name="connsiteX60" fmla="*/ 9266 w 10363"/>
                <a:gd name="connsiteY60" fmla="*/ 5853 h 10000"/>
                <a:gd name="connsiteX61" fmla="*/ 8734 w 10363"/>
                <a:gd name="connsiteY61" fmla="*/ 5881 h 10000"/>
                <a:gd name="connsiteX62" fmla="*/ 8462 w 10363"/>
                <a:gd name="connsiteY62" fmla="*/ 5714 h 10000"/>
                <a:gd name="connsiteX63" fmla="*/ 8489 w 10363"/>
                <a:gd name="connsiteY63" fmla="*/ 5028 h 10000"/>
                <a:gd name="connsiteX64" fmla="*/ 8113 w 10363"/>
                <a:gd name="connsiteY64" fmla="*/ 5278 h 10000"/>
                <a:gd name="connsiteX65" fmla="*/ 7387 w 10363"/>
                <a:gd name="connsiteY65" fmla="*/ 5436 h 10000"/>
                <a:gd name="connsiteX66" fmla="*/ 7075 w 10363"/>
                <a:gd name="connsiteY66" fmla="*/ 5111 h 10000"/>
                <a:gd name="connsiteX67" fmla="*/ 6661 w 10363"/>
                <a:gd name="connsiteY67" fmla="*/ 5121 h 10000"/>
                <a:gd name="connsiteX68" fmla="*/ 6532 w 10363"/>
                <a:gd name="connsiteY68" fmla="*/ 5102 h 10000"/>
                <a:gd name="connsiteX69" fmla="*/ 6623 w 10363"/>
                <a:gd name="connsiteY69" fmla="*/ 4879 h 10000"/>
                <a:gd name="connsiteX70" fmla="*/ 6013 w 10363"/>
                <a:gd name="connsiteY70" fmla="*/ 4323 h 10000"/>
                <a:gd name="connsiteX71" fmla="*/ 5948 w 10363"/>
                <a:gd name="connsiteY71" fmla="*/ 4156 h 10000"/>
                <a:gd name="connsiteX72" fmla="*/ 6000 w 10363"/>
                <a:gd name="connsiteY72" fmla="*/ 3998 h 10000"/>
                <a:gd name="connsiteX73" fmla="*/ 6220 w 10363"/>
                <a:gd name="connsiteY73" fmla="*/ 3599 h 10000"/>
                <a:gd name="connsiteX74" fmla="*/ 6545 w 10363"/>
                <a:gd name="connsiteY74" fmla="*/ 2978 h 10000"/>
                <a:gd name="connsiteX75" fmla="*/ 7193 w 10363"/>
                <a:gd name="connsiteY75" fmla="*/ 2440 h 10000"/>
                <a:gd name="connsiteX76" fmla="*/ 8255 w 10363"/>
                <a:gd name="connsiteY76" fmla="*/ 2134 h 10000"/>
                <a:gd name="connsiteX77" fmla="*/ 8605 w 10363"/>
                <a:gd name="connsiteY77" fmla="*/ 2059 h 10000"/>
                <a:gd name="connsiteX78" fmla="*/ 8476 w 10363"/>
                <a:gd name="connsiteY78" fmla="*/ 1902 h 10000"/>
                <a:gd name="connsiteX79" fmla="*/ 8204 w 10363"/>
                <a:gd name="connsiteY79" fmla="*/ 1911 h 10000"/>
                <a:gd name="connsiteX80" fmla="*/ 8527 w 10363"/>
                <a:gd name="connsiteY80" fmla="*/ 1614 h 10000"/>
                <a:gd name="connsiteX81" fmla="*/ 8618 w 10363"/>
                <a:gd name="connsiteY81" fmla="*/ 1354 h 10000"/>
                <a:gd name="connsiteX82" fmla="*/ 8217 w 10363"/>
                <a:gd name="connsiteY82" fmla="*/ 1160 h 10000"/>
                <a:gd name="connsiteX83" fmla="*/ 8022 w 10363"/>
                <a:gd name="connsiteY83" fmla="*/ 1095 h 10000"/>
                <a:gd name="connsiteX84" fmla="*/ 7672 w 10363"/>
                <a:gd name="connsiteY84" fmla="*/ 1178 h 10000"/>
                <a:gd name="connsiteX85" fmla="*/ 7413 w 10363"/>
                <a:gd name="connsiteY85" fmla="*/ 1076 h 10000"/>
                <a:gd name="connsiteX86" fmla="*/ 7089 w 10363"/>
                <a:gd name="connsiteY86" fmla="*/ 1215 h 10000"/>
                <a:gd name="connsiteX87" fmla="*/ 6570 w 10363"/>
                <a:gd name="connsiteY87" fmla="*/ 1271 h 10000"/>
                <a:gd name="connsiteX88" fmla="*/ 6285 w 10363"/>
                <a:gd name="connsiteY88" fmla="*/ 1048 h 10000"/>
                <a:gd name="connsiteX89" fmla="*/ 6039 w 10363"/>
                <a:gd name="connsiteY89" fmla="*/ 946 h 10000"/>
                <a:gd name="connsiteX90" fmla="*/ 5598 w 10363"/>
                <a:gd name="connsiteY90" fmla="*/ 566 h 10000"/>
                <a:gd name="connsiteX91" fmla="*/ 5262 w 10363"/>
                <a:gd name="connsiteY91" fmla="*/ 297 h 10000"/>
                <a:gd name="connsiteX92" fmla="*/ 5002 w 10363"/>
                <a:gd name="connsiteY92" fmla="*/ 130 h 10000"/>
                <a:gd name="connsiteX93" fmla="*/ 4639 w 10363"/>
                <a:gd name="connsiteY93" fmla="*/ 74 h 10000"/>
                <a:gd name="connsiteX94" fmla="*/ 4211 w 10363"/>
                <a:gd name="connsiteY94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31 w 10363"/>
                <a:gd name="connsiteY44" fmla="*/ 9675 h 10000"/>
                <a:gd name="connsiteX45" fmla="*/ 9370 w 10363"/>
                <a:gd name="connsiteY45" fmla="*/ 9583 h 10000"/>
                <a:gd name="connsiteX46" fmla="*/ 9486 w 10363"/>
                <a:gd name="connsiteY46" fmla="*/ 9545 h 10000"/>
                <a:gd name="connsiteX47" fmla="*/ 9500 w 10363"/>
                <a:gd name="connsiteY47" fmla="*/ 9406 h 10000"/>
                <a:gd name="connsiteX48" fmla="*/ 9642 w 10363"/>
                <a:gd name="connsiteY48" fmla="*/ 9184 h 10000"/>
                <a:gd name="connsiteX49" fmla="*/ 9977 w 10363"/>
                <a:gd name="connsiteY49" fmla="*/ 9214 h 10000"/>
                <a:gd name="connsiteX50" fmla="*/ 10320 w 10363"/>
                <a:gd name="connsiteY50" fmla="*/ 8963 h 10000"/>
                <a:gd name="connsiteX51" fmla="*/ 9975 w 10363"/>
                <a:gd name="connsiteY51" fmla="*/ 8631 h 10000"/>
                <a:gd name="connsiteX52" fmla="*/ 10025 w 10363"/>
                <a:gd name="connsiteY52" fmla="*/ 8228 h 10000"/>
                <a:gd name="connsiteX53" fmla="*/ 10035 w 10363"/>
                <a:gd name="connsiteY53" fmla="*/ 7921 h 10000"/>
                <a:gd name="connsiteX54" fmla="*/ 10300 w 10363"/>
                <a:gd name="connsiteY54" fmla="*/ 7659 h 10000"/>
                <a:gd name="connsiteX55" fmla="*/ 10144 w 10363"/>
                <a:gd name="connsiteY55" fmla="*/ 7270 h 10000"/>
                <a:gd name="connsiteX56" fmla="*/ 10182 w 10363"/>
                <a:gd name="connsiteY56" fmla="*/ 6946 h 10000"/>
                <a:gd name="connsiteX57" fmla="*/ 10310 w 10363"/>
                <a:gd name="connsiteY57" fmla="*/ 6611 h 10000"/>
                <a:gd name="connsiteX58" fmla="*/ 10000 w 10363"/>
                <a:gd name="connsiteY58" fmla="*/ 6186 h 10000"/>
                <a:gd name="connsiteX59" fmla="*/ 9266 w 10363"/>
                <a:gd name="connsiteY59" fmla="*/ 5853 h 10000"/>
                <a:gd name="connsiteX60" fmla="*/ 8734 w 10363"/>
                <a:gd name="connsiteY60" fmla="*/ 5881 h 10000"/>
                <a:gd name="connsiteX61" fmla="*/ 8462 w 10363"/>
                <a:gd name="connsiteY61" fmla="*/ 5714 h 10000"/>
                <a:gd name="connsiteX62" fmla="*/ 8489 w 10363"/>
                <a:gd name="connsiteY62" fmla="*/ 5028 h 10000"/>
                <a:gd name="connsiteX63" fmla="*/ 8113 w 10363"/>
                <a:gd name="connsiteY63" fmla="*/ 5278 h 10000"/>
                <a:gd name="connsiteX64" fmla="*/ 7387 w 10363"/>
                <a:gd name="connsiteY64" fmla="*/ 5436 h 10000"/>
                <a:gd name="connsiteX65" fmla="*/ 7075 w 10363"/>
                <a:gd name="connsiteY65" fmla="*/ 5111 h 10000"/>
                <a:gd name="connsiteX66" fmla="*/ 6661 w 10363"/>
                <a:gd name="connsiteY66" fmla="*/ 5121 h 10000"/>
                <a:gd name="connsiteX67" fmla="*/ 6532 w 10363"/>
                <a:gd name="connsiteY67" fmla="*/ 5102 h 10000"/>
                <a:gd name="connsiteX68" fmla="*/ 6623 w 10363"/>
                <a:gd name="connsiteY68" fmla="*/ 4879 h 10000"/>
                <a:gd name="connsiteX69" fmla="*/ 6013 w 10363"/>
                <a:gd name="connsiteY69" fmla="*/ 4323 h 10000"/>
                <a:gd name="connsiteX70" fmla="*/ 5948 w 10363"/>
                <a:gd name="connsiteY70" fmla="*/ 4156 h 10000"/>
                <a:gd name="connsiteX71" fmla="*/ 6000 w 10363"/>
                <a:gd name="connsiteY71" fmla="*/ 3998 h 10000"/>
                <a:gd name="connsiteX72" fmla="*/ 6220 w 10363"/>
                <a:gd name="connsiteY72" fmla="*/ 3599 h 10000"/>
                <a:gd name="connsiteX73" fmla="*/ 6545 w 10363"/>
                <a:gd name="connsiteY73" fmla="*/ 2978 h 10000"/>
                <a:gd name="connsiteX74" fmla="*/ 7193 w 10363"/>
                <a:gd name="connsiteY74" fmla="*/ 2440 h 10000"/>
                <a:gd name="connsiteX75" fmla="*/ 8255 w 10363"/>
                <a:gd name="connsiteY75" fmla="*/ 2134 h 10000"/>
                <a:gd name="connsiteX76" fmla="*/ 8605 w 10363"/>
                <a:gd name="connsiteY76" fmla="*/ 2059 h 10000"/>
                <a:gd name="connsiteX77" fmla="*/ 8476 w 10363"/>
                <a:gd name="connsiteY77" fmla="*/ 1902 h 10000"/>
                <a:gd name="connsiteX78" fmla="*/ 8204 w 10363"/>
                <a:gd name="connsiteY78" fmla="*/ 1911 h 10000"/>
                <a:gd name="connsiteX79" fmla="*/ 8527 w 10363"/>
                <a:gd name="connsiteY79" fmla="*/ 1614 h 10000"/>
                <a:gd name="connsiteX80" fmla="*/ 8618 w 10363"/>
                <a:gd name="connsiteY80" fmla="*/ 1354 h 10000"/>
                <a:gd name="connsiteX81" fmla="*/ 8217 w 10363"/>
                <a:gd name="connsiteY81" fmla="*/ 1160 h 10000"/>
                <a:gd name="connsiteX82" fmla="*/ 8022 w 10363"/>
                <a:gd name="connsiteY82" fmla="*/ 1095 h 10000"/>
                <a:gd name="connsiteX83" fmla="*/ 7672 w 10363"/>
                <a:gd name="connsiteY83" fmla="*/ 1178 h 10000"/>
                <a:gd name="connsiteX84" fmla="*/ 7413 w 10363"/>
                <a:gd name="connsiteY84" fmla="*/ 1076 h 10000"/>
                <a:gd name="connsiteX85" fmla="*/ 7089 w 10363"/>
                <a:gd name="connsiteY85" fmla="*/ 1215 h 10000"/>
                <a:gd name="connsiteX86" fmla="*/ 6570 w 10363"/>
                <a:gd name="connsiteY86" fmla="*/ 1271 h 10000"/>
                <a:gd name="connsiteX87" fmla="*/ 6285 w 10363"/>
                <a:gd name="connsiteY87" fmla="*/ 1048 h 10000"/>
                <a:gd name="connsiteX88" fmla="*/ 6039 w 10363"/>
                <a:gd name="connsiteY88" fmla="*/ 946 h 10000"/>
                <a:gd name="connsiteX89" fmla="*/ 5598 w 10363"/>
                <a:gd name="connsiteY89" fmla="*/ 566 h 10000"/>
                <a:gd name="connsiteX90" fmla="*/ 5262 w 10363"/>
                <a:gd name="connsiteY90" fmla="*/ 297 h 10000"/>
                <a:gd name="connsiteX91" fmla="*/ 5002 w 10363"/>
                <a:gd name="connsiteY91" fmla="*/ 130 h 10000"/>
                <a:gd name="connsiteX92" fmla="*/ 4639 w 10363"/>
                <a:gd name="connsiteY92" fmla="*/ 74 h 10000"/>
                <a:gd name="connsiteX93" fmla="*/ 4211 w 10363"/>
                <a:gd name="connsiteY93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70 w 10363"/>
                <a:gd name="connsiteY44" fmla="*/ 9583 h 10000"/>
                <a:gd name="connsiteX45" fmla="*/ 9486 w 10363"/>
                <a:gd name="connsiteY45" fmla="*/ 9545 h 10000"/>
                <a:gd name="connsiteX46" fmla="*/ 9500 w 10363"/>
                <a:gd name="connsiteY46" fmla="*/ 9406 h 10000"/>
                <a:gd name="connsiteX47" fmla="*/ 9642 w 10363"/>
                <a:gd name="connsiteY47" fmla="*/ 9184 h 10000"/>
                <a:gd name="connsiteX48" fmla="*/ 9977 w 10363"/>
                <a:gd name="connsiteY48" fmla="*/ 9214 h 10000"/>
                <a:gd name="connsiteX49" fmla="*/ 10320 w 10363"/>
                <a:gd name="connsiteY49" fmla="*/ 8963 h 10000"/>
                <a:gd name="connsiteX50" fmla="*/ 9975 w 10363"/>
                <a:gd name="connsiteY50" fmla="*/ 8631 h 10000"/>
                <a:gd name="connsiteX51" fmla="*/ 10025 w 10363"/>
                <a:gd name="connsiteY51" fmla="*/ 8228 h 10000"/>
                <a:gd name="connsiteX52" fmla="*/ 10035 w 10363"/>
                <a:gd name="connsiteY52" fmla="*/ 7921 h 10000"/>
                <a:gd name="connsiteX53" fmla="*/ 10300 w 10363"/>
                <a:gd name="connsiteY53" fmla="*/ 7659 h 10000"/>
                <a:gd name="connsiteX54" fmla="*/ 10144 w 10363"/>
                <a:gd name="connsiteY54" fmla="*/ 7270 h 10000"/>
                <a:gd name="connsiteX55" fmla="*/ 10182 w 10363"/>
                <a:gd name="connsiteY55" fmla="*/ 6946 h 10000"/>
                <a:gd name="connsiteX56" fmla="*/ 10310 w 10363"/>
                <a:gd name="connsiteY56" fmla="*/ 6611 h 10000"/>
                <a:gd name="connsiteX57" fmla="*/ 10000 w 10363"/>
                <a:gd name="connsiteY57" fmla="*/ 6186 h 10000"/>
                <a:gd name="connsiteX58" fmla="*/ 9266 w 10363"/>
                <a:gd name="connsiteY58" fmla="*/ 5853 h 10000"/>
                <a:gd name="connsiteX59" fmla="*/ 8734 w 10363"/>
                <a:gd name="connsiteY59" fmla="*/ 5881 h 10000"/>
                <a:gd name="connsiteX60" fmla="*/ 8462 w 10363"/>
                <a:gd name="connsiteY60" fmla="*/ 5714 h 10000"/>
                <a:gd name="connsiteX61" fmla="*/ 8489 w 10363"/>
                <a:gd name="connsiteY61" fmla="*/ 5028 h 10000"/>
                <a:gd name="connsiteX62" fmla="*/ 8113 w 10363"/>
                <a:gd name="connsiteY62" fmla="*/ 5278 h 10000"/>
                <a:gd name="connsiteX63" fmla="*/ 7387 w 10363"/>
                <a:gd name="connsiteY63" fmla="*/ 5436 h 10000"/>
                <a:gd name="connsiteX64" fmla="*/ 7075 w 10363"/>
                <a:gd name="connsiteY64" fmla="*/ 5111 h 10000"/>
                <a:gd name="connsiteX65" fmla="*/ 6661 w 10363"/>
                <a:gd name="connsiteY65" fmla="*/ 5121 h 10000"/>
                <a:gd name="connsiteX66" fmla="*/ 6532 w 10363"/>
                <a:gd name="connsiteY66" fmla="*/ 5102 h 10000"/>
                <a:gd name="connsiteX67" fmla="*/ 6623 w 10363"/>
                <a:gd name="connsiteY67" fmla="*/ 4879 h 10000"/>
                <a:gd name="connsiteX68" fmla="*/ 6013 w 10363"/>
                <a:gd name="connsiteY68" fmla="*/ 4323 h 10000"/>
                <a:gd name="connsiteX69" fmla="*/ 5948 w 10363"/>
                <a:gd name="connsiteY69" fmla="*/ 4156 h 10000"/>
                <a:gd name="connsiteX70" fmla="*/ 6000 w 10363"/>
                <a:gd name="connsiteY70" fmla="*/ 3998 h 10000"/>
                <a:gd name="connsiteX71" fmla="*/ 6220 w 10363"/>
                <a:gd name="connsiteY71" fmla="*/ 3599 h 10000"/>
                <a:gd name="connsiteX72" fmla="*/ 6545 w 10363"/>
                <a:gd name="connsiteY72" fmla="*/ 2978 h 10000"/>
                <a:gd name="connsiteX73" fmla="*/ 7193 w 10363"/>
                <a:gd name="connsiteY73" fmla="*/ 2440 h 10000"/>
                <a:gd name="connsiteX74" fmla="*/ 8255 w 10363"/>
                <a:gd name="connsiteY74" fmla="*/ 2134 h 10000"/>
                <a:gd name="connsiteX75" fmla="*/ 8605 w 10363"/>
                <a:gd name="connsiteY75" fmla="*/ 2059 h 10000"/>
                <a:gd name="connsiteX76" fmla="*/ 8476 w 10363"/>
                <a:gd name="connsiteY76" fmla="*/ 1902 h 10000"/>
                <a:gd name="connsiteX77" fmla="*/ 8204 w 10363"/>
                <a:gd name="connsiteY77" fmla="*/ 1911 h 10000"/>
                <a:gd name="connsiteX78" fmla="*/ 8527 w 10363"/>
                <a:gd name="connsiteY78" fmla="*/ 1614 h 10000"/>
                <a:gd name="connsiteX79" fmla="*/ 8618 w 10363"/>
                <a:gd name="connsiteY79" fmla="*/ 1354 h 10000"/>
                <a:gd name="connsiteX80" fmla="*/ 8217 w 10363"/>
                <a:gd name="connsiteY80" fmla="*/ 1160 h 10000"/>
                <a:gd name="connsiteX81" fmla="*/ 8022 w 10363"/>
                <a:gd name="connsiteY81" fmla="*/ 1095 h 10000"/>
                <a:gd name="connsiteX82" fmla="*/ 7672 w 10363"/>
                <a:gd name="connsiteY82" fmla="*/ 1178 h 10000"/>
                <a:gd name="connsiteX83" fmla="*/ 7413 w 10363"/>
                <a:gd name="connsiteY83" fmla="*/ 1076 h 10000"/>
                <a:gd name="connsiteX84" fmla="*/ 7089 w 10363"/>
                <a:gd name="connsiteY84" fmla="*/ 1215 h 10000"/>
                <a:gd name="connsiteX85" fmla="*/ 6570 w 10363"/>
                <a:gd name="connsiteY85" fmla="*/ 1271 h 10000"/>
                <a:gd name="connsiteX86" fmla="*/ 6285 w 10363"/>
                <a:gd name="connsiteY86" fmla="*/ 1048 h 10000"/>
                <a:gd name="connsiteX87" fmla="*/ 6039 w 10363"/>
                <a:gd name="connsiteY87" fmla="*/ 946 h 10000"/>
                <a:gd name="connsiteX88" fmla="*/ 5598 w 10363"/>
                <a:gd name="connsiteY88" fmla="*/ 566 h 10000"/>
                <a:gd name="connsiteX89" fmla="*/ 5262 w 10363"/>
                <a:gd name="connsiteY89" fmla="*/ 297 h 10000"/>
                <a:gd name="connsiteX90" fmla="*/ 5002 w 10363"/>
                <a:gd name="connsiteY90" fmla="*/ 130 h 10000"/>
                <a:gd name="connsiteX91" fmla="*/ 4639 w 10363"/>
                <a:gd name="connsiteY91" fmla="*/ 74 h 10000"/>
                <a:gd name="connsiteX92" fmla="*/ 4211 w 10363"/>
                <a:gd name="connsiteY92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70 w 10363"/>
                <a:gd name="connsiteY44" fmla="*/ 9583 h 10000"/>
                <a:gd name="connsiteX45" fmla="*/ 9500 w 10363"/>
                <a:gd name="connsiteY45" fmla="*/ 9406 h 10000"/>
                <a:gd name="connsiteX46" fmla="*/ 9642 w 10363"/>
                <a:gd name="connsiteY46" fmla="*/ 9184 h 10000"/>
                <a:gd name="connsiteX47" fmla="*/ 9977 w 10363"/>
                <a:gd name="connsiteY47" fmla="*/ 9214 h 10000"/>
                <a:gd name="connsiteX48" fmla="*/ 10320 w 10363"/>
                <a:gd name="connsiteY48" fmla="*/ 8963 h 10000"/>
                <a:gd name="connsiteX49" fmla="*/ 9975 w 10363"/>
                <a:gd name="connsiteY49" fmla="*/ 8631 h 10000"/>
                <a:gd name="connsiteX50" fmla="*/ 10025 w 10363"/>
                <a:gd name="connsiteY50" fmla="*/ 8228 h 10000"/>
                <a:gd name="connsiteX51" fmla="*/ 10035 w 10363"/>
                <a:gd name="connsiteY51" fmla="*/ 7921 h 10000"/>
                <a:gd name="connsiteX52" fmla="*/ 10300 w 10363"/>
                <a:gd name="connsiteY52" fmla="*/ 7659 h 10000"/>
                <a:gd name="connsiteX53" fmla="*/ 10144 w 10363"/>
                <a:gd name="connsiteY53" fmla="*/ 7270 h 10000"/>
                <a:gd name="connsiteX54" fmla="*/ 10182 w 10363"/>
                <a:gd name="connsiteY54" fmla="*/ 6946 h 10000"/>
                <a:gd name="connsiteX55" fmla="*/ 10310 w 10363"/>
                <a:gd name="connsiteY55" fmla="*/ 6611 h 10000"/>
                <a:gd name="connsiteX56" fmla="*/ 10000 w 10363"/>
                <a:gd name="connsiteY56" fmla="*/ 6186 h 10000"/>
                <a:gd name="connsiteX57" fmla="*/ 9266 w 10363"/>
                <a:gd name="connsiteY57" fmla="*/ 5853 h 10000"/>
                <a:gd name="connsiteX58" fmla="*/ 8734 w 10363"/>
                <a:gd name="connsiteY58" fmla="*/ 5881 h 10000"/>
                <a:gd name="connsiteX59" fmla="*/ 8462 w 10363"/>
                <a:gd name="connsiteY59" fmla="*/ 5714 h 10000"/>
                <a:gd name="connsiteX60" fmla="*/ 8489 w 10363"/>
                <a:gd name="connsiteY60" fmla="*/ 5028 h 10000"/>
                <a:gd name="connsiteX61" fmla="*/ 8113 w 10363"/>
                <a:gd name="connsiteY61" fmla="*/ 5278 h 10000"/>
                <a:gd name="connsiteX62" fmla="*/ 7387 w 10363"/>
                <a:gd name="connsiteY62" fmla="*/ 5436 h 10000"/>
                <a:gd name="connsiteX63" fmla="*/ 7075 w 10363"/>
                <a:gd name="connsiteY63" fmla="*/ 5111 h 10000"/>
                <a:gd name="connsiteX64" fmla="*/ 6661 w 10363"/>
                <a:gd name="connsiteY64" fmla="*/ 5121 h 10000"/>
                <a:gd name="connsiteX65" fmla="*/ 6532 w 10363"/>
                <a:gd name="connsiteY65" fmla="*/ 5102 h 10000"/>
                <a:gd name="connsiteX66" fmla="*/ 6623 w 10363"/>
                <a:gd name="connsiteY66" fmla="*/ 4879 h 10000"/>
                <a:gd name="connsiteX67" fmla="*/ 6013 w 10363"/>
                <a:gd name="connsiteY67" fmla="*/ 4323 h 10000"/>
                <a:gd name="connsiteX68" fmla="*/ 5948 w 10363"/>
                <a:gd name="connsiteY68" fmla="*/ 4156 h 10000"/>
                <a:gd name="connsiteX69" fmla="*/ 6000 w 10363"/>
                <a:gd name="connsiteY69" fmla="*/ 3998 h 10000"/>
                <a:gd name="connsiteX70" fmla="*/ 6220 w 10363"/>
                <a:gd name="connsiteY70" fmla="*/ 3599 h 10000"/>
                <a:gd name="connsiteX71" fmla="*/ 6545 w 10363"/>
                <a:gd name="connsiteY71" fmla="*/ 2978 h 10000"/>
                <a:gd name="connsiteX72" fmla="*/ 7193 w 10363"/>
                <a:gd name="connsiteY72" fmla="*/ 2440 h 10000"/>
                <a:gd name="connsiteX73" fmla="*/ 8255 w 10363"/>
                <a:gd name="connsiteY73" fmla="*/ 2134 h 10000"/>
                <a:gd name="connsiteX74" fmla="*/ 8605 w 10363"/>
                <a:gd name="connsiteY74" fmla="*/ 2059 h 10000"/>
                <a:gd name="connsiteX75" fmla="*/ 8476 w 10363"/>
                <a:gd name="connsiteY75" fmla="*/ 1902 h 10000"/>
                <a:gd name="connsiteX76" fmla="*/ 8204 w 10363"/>
                <a:gd name="connsiteY76" fmla="*/ 1911 h 10000"/>
                <a:gd name="connsiteX77" fmla="*/ 8527 w 10363"/>
                <a:gd name="connsiteY77" fmla="*/ 1614 h 10000"/>
                <a:gd name="connsiteX78" fmla="*/ 8618 w 10363"/>
                <a:gd name="connsiteY78" fmla="*/ 1354 h 10000"/>
                <a:gd name="connsiteX79" fmla="*/ 8217 w 10363"/>
                <a:gd name="connsiteY79" fmla="*/ 1160 h 10000"/>
                <a:gd name="connsiteX80" fmla="*/ 8022 w 10363"/>
                <a:gd name="connsiteY80" fmla="*/ 1095 h 10000"/>
                <a:gd name="connsiteX81" fmla="*/ 7672 w 10363"/>
                <a:gd name="connsiteY81" fmla="*/ 1178 h 10000"/>
                <a:gd name="connsiteX82" fmla="*/ 7413 w 10363"/>
                <a:gd name="connsiteY82" fmla="*/ 1076 h 10000"/>
                <a:gd name="connsiteX83" fmla="*/ 7089 w 10363"/>
                <a:gd name="connsiteY83" fmla="*/ 1215 h 10000"/>
                <a:gd name="connsiteX84" fmla="*/ 6570 w 10363"/>
                <a:gd name="connsiteY84" fmla="*/ 1271 h 10000"/>
                <a:gd name="connsiteX85" fmla="*/ 6285 w 10363"/>
                <a:gd name="connsiteY85" fmla="*/ 1048 h 10000"/>
                <a:gd name="connsiteX86" fmla="*/ 6039 w 10363"/>
                <a:gd name="connsiteY86" fmla="*/ 946 h 10000"/>
                <a:gd name="connsiteX87" fmla="*/ 5598 w 10363"/>
                <a:gd name="connsiteY87" fmla="*/ 566 h 10000"/>
                <a:gd name="connsiteX88" fmla="*/ 5262 w 10363"/>
                <a:gd name="connsiteY88" fmla="*/ 297 h 10000"/>
                <a:gd name="connsiteX89" fmla="*/ 5002 w 10363"/>
                <a:gd name="connsiteY89" fmla="*/ 130 h 10000"/>
                <a:gd name="connsiteX90" fmla="*/ 4639 w 10363"/>
                <a:gd name="connsiteY90" fmla="*/ 74 h 10000"/>
                <a:gd name="connsiteX91" fmla="*/ 4211 w 10363"/>
                <a:gd name="connsiteY91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70 w 10363"/>
                <a:gd name="connsiteY44" fmla="*/ 9583 h 10000"/>
                <a:gd name="connsiteX45" fmla="*/ 9646 w 10363"/>
                <a:gd name="connsiteY45" fmla="*/ 9577 h 10000"/>
                <a:gd name="connsiteX46" fmla="*/ 9642 w 10363"/>
                <a:gd name="connsiteY46" fmla="*/ 9184 h 10000"/>
                <a:gd name="connsiteX47" fmla="*/ 9977 w 10363"/>
                <a:gd name="connsiteY47" fmla="*/ 9214 h 10000"/>
                <a:gd name="connsiteX48" fmla="*/ 10320 w 10363"/>
                <a:gd name="connsiteY48" fmla="*/ 8963 h 10000"/>
                <a:gd name="connsiteX49" fmla="*/ 9975 w 10363"/>
                <a:gd name="connsiteY49" fmla="*/ 8631 h 10000"/>
                <a:gd name="connsiteX50" fmla="*/ 10025 w 10363"/>
                <a:gd name="connsiteY50" fmla="*/ 8228 h 10000"/>
                <a:gd name="connsiteX51" fmla="*/ 10035 w 10363"/>
                <a:gd name="connsiteY51" fmla="*/ 7921 h 10000"/>
                <a:gd name="connsiteX52" fmla="*/ 10300 w 10363"/>
                <a:gd name="connsiteY52" fmla="*/ 7659 h 10000"/>
                <a:gd name="connsiteX53" fmla="*/ 10144 w 10363"/>
                <a:gd name="connsiteY53" fmla="*/ 7270 h 10000"/>
                <a:gd name="connsiteX54" fmla="*/ 10182 w 10363"/>
                <a:gd name="connsiteY54" fmla="*/ 6946 h 10000"/>
                <a:gd name="connsiteX55" fmla="*/ 10310 w 10363"/>
                <a:gd name="connsiteY55" fmla="*/ 6611 h 10000"/>
                <a:gd name="connsiteX56" fmla="*/ 10000 w 10363"/>
                <a:gd name="connsiteY56" fmla="*/ 6186 h 10000"/>
                <a:gd name="connsiteX57" fmla="*/ 9266 w 10363"/>
                <a:gd name="connsiteY57" fmla="*/ 5853 h 10000"/>
                <a:gd name="connsiteX58" fmla="*/ 8734 w 10363"/>
                <a:gd name="connsiteY58" fmla="*/ 5881 h 10000"/>
                <a:gd name="connsiteX59" fmla="*/ 8462 w 10363"/>
                <a:gd name="connsiteY59" fmla="*/ 5714 h 10000"/>
                <a:gd name="connsiteX60" fmla="*/ 8489 w 10363"/>
                <a:gd name="connsiteY60" fmla="*/ 5028 h 10000"/>
                <a:gd name="connsiteX61" fmla="*/ 8113 w 10363"/>
                <a:gd name="connsiteY61" fmla="*/ 5278 h 10000"/>
                <a:gd name="connsiteX62" fmla="*/ 7387 w 10363"/>
                <a:gd name="connsiteY62" fmla="*/ 5436 h 10000"/>
                <a:gd name="connsiteX63" fmla="*/ 7075 w 10363"/>
                <a:gd name="connsiteY63" fmla="*/ 5111 h 10000"/>
                <a:gd name="connsiteX64" fmla="*/ 6661 w 10363"/>
                <a:gd name="connsiteY64" fmla="*/ 5121 h 10000"/>
                <a:gd name="connsiteX65" fmla="*/ 6532 w 10363"/>
                <a:gd name="connsiteY65" fmla="*/ 5102 h 10000"/>
                <a:gd name="connsiteX66" fmla="*/ 6623 w 10363"/>
                <a:gd name="connsiteY66" fmla="*/ 4879 h 10000"/>
                <a:gd name="connsiteX67" fmla="*/ 6013 w 10363"/>
                <a:gd name="connsiteY67" fmla="*/ 4323 h 10000"/>
                <a:gd name="connsiteX68" fmla="*/ 5948 w 10363"/>
                <a:gd name="connsiteY68" fmla="*/ 4156 h 10000"/>
                <a:gd name="connsiteX69" fmla="*/ 6000 w 10363"/>
                <a:gd name="connsiteY69" fmla="*/ 3998 h 10000"/>
                <a:gd name="connsiteX70" fmla="*/ 6220 w 10363"/>
                <a:gd name="connsiteY70" fmla="*/ 3599 h 10000"/>
                <a:gd name="connsiteX71" fmla="*/ 6545 w 10363"/>
                <a:gd name="connsiteY71" fmla="*/ 2978 h 10000"/>
                <a:gd name="connsiteX72" fmla="*/ 7193 w 10363"/>
                <a:gd name="connsiteY72" fmla="*/ 2440 h 10000"/>
                <a:gd name="connsiteX73" fmla="*/ 8255 w 10363"/>
                <a:gd name="connsiteY73" fmla="*/ 2134 h 10000"/>
                <a:gd name="connsiteX74" fmla="*/ 8605 w 10363"/>
                <a:gd name="connsiteY74" fmla="*/ 2059 h 10000"/>
                <a:gd name="connsiteX75" fmla="*/ 8476 w 10363"/>
                <a:gd name="connsiteY75" fmla="*/ 1902 h 10000"/>
                <a:gd name="connsiteX76" fmla="*/ 8204 w 10363"/>
                <a:gd name="connsiteY76" fmla="*/ 1911 h 10000"/>
                <a:gd name="connsiteX77" fmla="*/ 8527 w 10363"/>
                <a:gd name="connsiteY77" fmla="*/ 1614 h 10000"/>
                <a:gd name="connsiteX78" fmla="*/ 8618 w 10363"/>
                <a:gd name="connsiteY78" fmla="*/ 1354 h 10000"/>
                <a:gd name="connsiteX79" fmla="*/ 8217 w 10363"/>
                <a:gd name="connsiteY79" fmla="*/ 1160 h 10000"/>
                <a:gd name="connsiteX80" fmla="*/ 8022 w 10363"/>
                <a:gd name="connsiteY80" fmla="*/ 1095 h 10000"/>
                <a:gd name="connsiteX81" fmla="*/ 7672 w 10363"/>
                <a:gd name="connsiteY81" fmla="*/ 1178 h 10000"/>
                <a:gd name="connsiteX82" fmla="*/ 7413 w 10363"/>
                <a:gd name="connsiteY82" fmla="*/ 1076 h 10000"/>
                <a:gd name="connsiteX83" fmla="*/ 7089 w 10363"/>
                <a:gd name="connsiteY83" fmla="*/ 1215 h 10000"/>
                <a:gd name="connsiteX84" fmla="*/ 6570 w 10363"/>
                <a:gd name="connsiteY84" fmla="*/ 1271 h 10000"/>
                <a:gd name="connsiteX85" fmla="*/ 6285 w 10363"/>
                <a:gd name="connsiteY85" fmla="*/ 1048 h 10000"/>
                <a:gd name="connsiteX86" fmla="*/ 6039 w 10363"/>
                <a:gd name="connsiteY86" fmla="*/ 946 h 10000"/>
                <a:gd name="connsiteX87" fmla="*/ 5598 w 10363"/>
                <a:gd name="connsiteY87" fmla="*/ 566 h 10000"/>
                <a:gd name="connsiteX88" fmla="*/ 5262 w 10363"/>
                <a:gd name="connsiteY88" fmla="*/ 297 h 10000"/>
                <a:gd name="connsiteX89" fmla="*/ 5002 w 10363"/>
                <a:gd name="connsiteY89" fmla="*/ 130 h 10000"/>
                <a:gd name="connsiteX90" fmla="*/ 4639 w 10363"/>
                <a:gd name="connsiteY90" fmla="*/ 74 h 10000"/>
                <a:gd name="connsiteX91" fmla="*/ 4211 w 10363"/>
                <a:gd name="connsiteY91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70 w 10363"/>
                <a:gd name="connsiteY44" fmla="*/ 9583 h 10000"/>
                <a:gd name="connsiteX45" fmla="*/ 9646 w 10363"/>
                <a:gd name="connsiteY45" fmla="*/ 9577 h 10000"/>
                <a:gd name="connsiteX46" fmla="*/ 9806 w 10363"/>
                <a:gd name="connsiteY46" fmla="*/ 9342 h 10000"/>
                <a:gd name="connsiteX47" fmla="*/ 9977 w 10363"/>
                <a:gd name="connsiteY47" fmla="*/ 9214 h 10000"/>
                <a:gd name="connsiteX48" fmla="*/ 10320 w 10363"/>
                <a:gd name="connsiteY48" fmla="*/ 8963 h 10000"/>
                <a:gd name="connsiteX49" fmla="*/ 9975 w 10363"/>
                <a:gd name="connsiteY49" fmla="*/ 8631 h 10000"/>
                <a:gd name="connsiteX50" fmla="*/ 10025 w 10363"/>
                <a:gd name="connsiteY50" fmla="*/ 8228 h 10000"/>
                <a:gd name="connsiteX51" fmla="*/ 10035 w 10363"/>
                <a:gd name="connsiteY51" fmla="*/ 7921 h 10000"/>
                <a:gd name="connsiteX52" fmla="*/ 10300 w 10363"/>
                <a:gd name="connsiteY52" fmla="*/ 7659 h 10000"/>
                <a:gd name="connsiteX53" fmla="*/ 10144 w 10363"/>
                <a:gd name="connsiteY53" fmla="*/ 7270 h 10000"/>
                <a:gd name="connsiteX54" fmla="*/ 10182 w 10363"/>
                <a:gd name="connsiteY54" fmla="*/ 6946 h 10000"/>
                <a:gd name="connsiteX55" fmla="*/ 10310 w 10363"/>
                <a:gd name="connsiteY55" fmla="*/ 6611 h 10000"/>
                <a:gd name="connsiteX56" fmla="*/ 10000 w 10363"/>
                <a:gd name="connsiteY56" fmla="*/ 6186 h 10000"/>
                <a:gd name="connsiteX57" fmla="*/ 9266 w 10363"/>
                <a:gd name="connsiteY57" fmla="*/ 5853 h 10000"/>
                <a:gd name="connsiteX58" fmla="*/ 8734 w 10363"/>
                <a:gd name="connsiteY58" fmla="*/ 5881 h 10000"/>
                <a:gd name="connsiteX59" fmla="*/ 8462 w 10363"/>
                <a:gd name="connsiteY59" fmla="*/ 5714 h 10000"/>
                <a:gd name="connsiteX60" fmla="*/ 8489 w 10363"/>
                <a:gd name="connsiteY60" fmla="*/ 5028 h 10000"/>
                <a:gd name="connsiteX61" fmla="*/ 8113 w 10363"/>
                <a:gd name="connsiteY61" fmla="*/ 5278 h 10000"/>
                <a:gd name="connsiteX62" fmla="*/ 7387 w 10363"/>
                <a:gd name="connsiteY62" fmla="*/ 5436 h 10000"/>
                <a:gd name="connsiteX63" fmla="*/ 7075 w 10363"/>
                <a:gd name="connsiteY63" fmla="*/ 5111 h 10000"/>
                <a:gd name="connsiteX64" fmla="*/ 6661 w 10363"/>
                <a:gd name="connsiteY64" fmla="*/ 5121 h 10000"/>
                <a:gd name="connsiteX65" fmla="*/ 6532 w 10363"/>
                <a:gd name="connsiteY65" fmla="*/ 5102 h 10000"/>
                <a:gd name="connsiteX66" fmla="*/ 6623 w 10363"/>
                <a:gd name="connsiteY66" fmla="*/ 4879 h 10000"/>
                <a:gd name="connsiteX67" fmla="*/ 6013 w 10363"/>
                <a:gd name="connsiteY67" fmla="*/ 4323 h 10000"/>
                <a:gd name="connsiteX68" fmla="*/ 5948 w 10363"/>
                <a:gd name="connsiteY68" fmla="*/ 4156 h 10000"/>
                <a:gd name="connsiteX69" fmla="*/ 6000 w 10363"/>
                <a:gd name="connsiteY69" fmla="*/ 3998 h 10000"/>
                <a:gd name="connsiteX70" fmla="*/ 6220 w 10363"/>
                <a:gd name="connsiteY70" fmla="*/ 3599 h 10000"/>
                <a:gd name="connsiteX71" fmla="*/ 6545 w 10363"/>
                <a:gd name="connsiteY71" fmla="*/ 2978 h 10000"/>
                <a:gd name="connsiteX72" fmla="*/ 7193 w 10363"/>
                <a:gd name="connsiteY72" fmla="*/ 2440 h 10000"/>
                <a:gd name="connsiteX73" fmla="*/ 8255 w 10363"/>
                <a:gd name="connsiteY73" fmla="*/ 2134 h 10000"/>
                <a:gd name="connsiteX74" fmla="*/ 8605 w 10363"/>
                <a:gd name="connsiteY74" fmla="*/ 2059 h 10000"/>
                <a:gd name="connsiteX75" fmla="*/ 8476 w 10363"/>
                <a:gd name="connsiteY75" fmla="*/ 1902 h 10000"/>
                <a:gd name="connsiteX76" fmla="*/ 8204 w 10363"/>
                <a:gd name="connsiteY76" fmla="*/ 1911 h 10000"/>
                <a:gd name="connsiteX77" fmla="*/ 8527 w 10363"/>
                <a:gd name="connsiteY77" fmla="*/ 1614 h 10000"/>
                <a:gd name="connsiteX78" fmla="*/ 8618 w 10363"/>
                <a:gd name="connsiteY78" fmla="*/ 1354 h 10000"/>
                <a:gd name="connsiteX79" fmla="*/ 8217 w 10363"/>
                <a:gd name="connsiteY79" fmla="*/ 1160 h 10000"/>
                <a:gd name="connsiteX80" fmla="*/ 8022 w 10363"/>
                <a:gd name="connsiteY80" fmla="*/ 1095 h 10000"/>
                <a:gd name="connsiteX81" fmla="*/ 7672 w 10363"/>
                <a:gd name="connsiteY81" fmla="*/ 1178 h 10000"/>
                <a:gd name="connsiteX82" fmla="*/ 7413 w 10363"/>
                <a:gd name="connsiteY82" fmla="*/ 1076 h 10000"/>
                <a:gd name="connsiteX83" fmla="*/ 7089 w 10363"/>
                <a:gd name="connsiteY83" fmla="*/ 1215 h 10000"/>
                <a:gd name="connsiteX84" fmla="*/ 6570 w 10363"/>
                <a:gd name="connsiteY84" fmla="*/ 1271 h 10000"/>
                <a:gd name="connsiteX85" fmla="*/ 6285 w 10363"/>
                <a:gd name="connsiteY85" fmla="*/ 1048 h 10000"/>
                <a:gd name="connsiteX86" fmla="*/ 6039 w 10363"/>
                <a:gd name="connsiteY86" fmla="*/ 946 h 10000"/>
                <a:gd name="connsiteX87" fmla="*/ 5598 w 10363"/>
                <a:gd name="connsiteY87" fmla="*/ 566 h 10000"/>
                <a:gd name="connsiteX88" fmla="*/ 5262 w 10363"/>
                <a:gd name="connsiteY88" fmla="*/ 297 h 10000"/>
                <a:gd name="connsiteX89" fmla="*/ 5002 w 10363"/>
                <a:gd name="connsiteY89" fmla="*/ 130 h 10000"/>
                <a:gd name="connsiteX90" fmla="*/ 4639 w 10363"/>
                <a:gd name="connsiteY90" fmla="*/ 74 h 10000"/>
                <a:gd name="connsiteX91" fmla="*/ 4211 w 10363"/>
                <a:gd name="connsiteY91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370 w 10363"/>
                <a:gd name="connsiteY44" fmla="*/ 9583 h 10000"/>
                <a:gd name="connsiteX45" fmla="*/ 9646 w 10363"/>
                <a:gd name="connsiteY45" fmla="*/ 9577 h 10000"/>
                <a:gd name="connsiteX46" fmla="*/ 9977 w 10363"/>
                <a:gd name="connsiteY46" fmla="*/ 9214 h 10000"/>
                <a:gd name="connsiteX47" fmla="*/ 10320 w 10363"/>
                <a:gd name="connsiteY47" fmla="*/ 8963 h 10000"/>
                <a:gd name="connsiteX48" fmla="*/ 9975 w 10363"/>
                <a:gd name="connsiteY48" fmla="*/ 8631 h 10000"/>
                <a:gd name="connsiteX49" fmla="*/ 10025 w 10363"/>
                <a:gd name="connsiteY49" fmla="*/ 8228 h 10000"/>
                <a:gd name="connsiteX50" fmla="*/ 10035 w 10363"/>
                <a:gd name="connsiteY50" fmla="*/ 7921 h 10000"/>
                <a:gd name="connsiteX51" fmla="*/ 10300 w 10363"/>
                <a:gd name="connsiteY51" fmla="*/ 7659 h 10000"/>
                <a:gd name="connsiteX52" fmla="*/ 10144 w 10363"/>
                <a:gd name="connsiteY52" fmla="*/ 7270 h 10000"/>
                <a:gd name="connsiteX53" fmla="*/ 10182 w 10363"/>
                <a:gd name="connsiteY53" fmla="*/ 6946 h 10000"/>
                <a:gd name="connsiteX54" fmla="*/ 10310 w 10363"/>
                <a:gd name="connsiteY54" fmla="*/ 6611 h 10000"/>
                <a:gd name="connsiteX55" fmla="*/ 10000 w 10363"/>
                <a:gd name="connsiteY55" fmla="*/ 6186 h 10000"/>
                <a:gd name="connsiteX56" fmla="*/ 9266 w 10363"/>
                <a:gd name="connsiteY56" fmla="*/ 5853 h 10000"/>
                <a:gd name="connsiteX57" fmla="*/ 8734 w 10363"/>
                <a:gd name="connsiteY57" fmla="*/ 5881 h 10000"/>
                <a:gd name="connsiteX58" fmla="*/ 8462 w 10363"/>
                <a:gd name="connsiteY58" fmla="*/ 5714 h 10000"/>
                <a:gd name="connsiteX59" fmla="*/ 8489 w 10363"/>
                <a:gd name="connsiteY59" fmla="*/ 5028 h 10000"/>
                <a:gd name="connsiteX60" fmla="*/ 8113 w 10363"/>
                <a:gd name="connsiteY60" fmla="*/ 5278 h 10000"/>
                <a:gd name="connsiteX61" fmla="*/ 7387 w 10363"/>
                <a:gd name="connsiteY61" fmla="*/ 5436 h 10000"/>
                <a:gd name="connsiteX62" fmla="*/ 7075 w 10363"/>
                <a:gd name="connsiteY62" fmla="*/ 5111 h 10000"/>
                <a:gd name="connsiteX63" fmla="*/ 6661 w 10363"/>
                <a:gd name="connsiteY63" fmla="*/ 5121 h 10000"/>
                <a:gd name="connsiteX64" fmla="*/ 6532 w 10363"/>
                <a:gd name="connsiteY64" fmla="*/ 5102 h 10000"/>
                <a:gd name="connsiteX65" fmla="*/ 6623 w 10363"/>
                <a:gd name="connsiteY65" fmla="*/ 4879 h 10000"/>
                <a:gd name="connsiteX66" fmla="*/ 6013 w 10363"/>
                <a:gd name="connsiteY66" fmla="*/ 4323 h 10000"/>
                <a:gd name="connsiteX67" fmla="*/ 5948 w 10363"/>
                <a:gd name="connsiteY67" fmla="*/ 4156 h 10000"/>
                <a:gd name="connsiteX68" fmla="*/ 6000 w 10363"/>
                <a:gd name="connsiteY68" fmla="*/ 3998 h 10000"/>
                <a:gd name="connsiteX69" fmla="*/ 6220 w 10363"/>
                <a:gd name="connsiteY69" fmla="*/ 3599 h 10000"/>
                <a:gd name="connsiteX70" fmla="*/ 6545 w 10363"/>
                <a:gd name="connsiteY70" fmla="*/ 2978 h 10000"/>
                <a:gd name="connsiteX71" fmla="*/ 7193 w 10363"/>
                <a:gd name="connsiteY71" fmla="*/ 2440 h 10000"/>
                <a:gd name="connsiteX72" fmla="*/ 8255 w 10363"/>
                <a:gd name="connsiteY72" fmla="*/ 2134 h 10000"/>
                <a:gd name="connsiteX73" fmla="*/ 8605 w 10363"/>
                <a:gd name="connsiteY73" fmla="*/ 2059 h 10000"/>
                <a:gd name="connsiteX74" fmla="*/ 8476 w 10363"/>
                <a:gd name="connsiteY74" fmla="*/ 1902 h 10000"/>
                <a:gd name="connsiteX75" fmla="*/ 8204 w 10363"/>
                <a:gd name="connsiteY75" fmla="*/ 1911 h 10000"/>
                <a:gd name="connsiteX76" fmla="*/ 8527 w 10363"/>
                <a:gd name="connsiteY76" fmla="*/ 1614 h 10000"/>
                <a:gd name="connsiteX77" fmla="*/ 8618 w 10363"/>
                <a:gd name="connsiteY77" fmla="*/ 1354 h 10000"/>
                <a:gd name="connsiteX78" fmla="*/ 8217 w 10363"/>
                <a:gd name="connsiteY78" fmla="*/ 1160 h 10000"/>
                <a:gd name="connsiteX79" fmla="*/ 8022 w 10363"/>
                <a:gd name="connsiteY79" fmla="*/ 1095 h 10000"/>
                <a:gd name="connsiteX80" fmla="*/ 7672 w 10363"/>
                <a:gd name="connsiteY80" fmla="*/ 1178 h 10000"/>
                <a:gd name="connsiteX81" fmla="*/ 7413 w 10363"/>
                <a:gd name="connsiteY81" fmla="*/ 1076 h 10000"/>
                <a:gd name="connsiteX82" fmla="*/ 7089 w 10363"/>
                <a:gd name="connsiteY82" fmla="*/ 1215 h 10000"/>
                <a:gd name="connsiteX83" fmla="*/ 6570 w 10363"/>
                <a:gd name="connsiteY83" fmla="*/ 1271 h 10000"/>
                <a:gd name="connsiteX84" fmla="*/ 6285 w 10363"/>
                <a:gd name="connsiteY84" fmla="*/ 1048 h 10000"/>
                <a:gd name="connsiteX85" fmla="*/ 6039 w 10363"/>
                <a:gd name="connsiteY85" fmla="*/ 946 h 10000"/>
                <a:gd name="connsiteX86" fmla="*/ 5598 w 10363"/>
                <a:gd name="connsiteY86" fmla="*/ 566 h 10000"/>
                <a:gd name="connsiteX87" fmla="*/ 5262 w 10363"/>
                <a:gd name="connsiteY87" fmla="*/ 297 h 10000"/>
                <a:gd name="connsiteX88" fmla="*/ 5002 w 10363"/>
                <a:gd name="connsiteY88" fmla="*/ 130 h 10000"/>
                <a:gd name="connsiteX89" fmla="*/ 4639 w 10363"/>
                <a:gd name="connsiteY89" fmla="*/ 74 h 10000"/>
                <a:gd name="connsiteX90" fmla="*/ 4211 w 10363"/>
                <a:gd name="connsiteY90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331 w 10363"/>
                <a:gd name="connsiteY43" fmla="*/ 9907 h 10000"/>
                <a:gd name="connsiteX44" fmla="*/ 9646 w 10363"/>
                <a:gd name="connsiteY44" fmla="*/ 9577 h 10000"/>
                <a:gd name="connsiteX45" fmla="*/ 9977 w 10363"/>
                <a:gd name="connsiteY45" fmla="*/ 9214 h 10000"/>
                <a:gd name="connsiteX46" fmla="*/ 10320 w 10363"/>
                <a:gd name="connsiteY46" fmla="*/ 8963 h 10000"/>
                <a:gd name="connsiteX47" fmla="*/ 9975 w 10363"/>
                <a:gd name="connsiteY47" fmla="*/ 8631 h 10000"/>
                <a:gd name="connsiteX48" fmla="*/ 10025 w 10363"/>
                <a:gd name="connsiteY48" fmla="*/ 8228 h 10000"/>
                <a:gd name="connsiteX49" fmla="*/ 10035 w 10363"/>
                <a:gd name="connsiteY49" fmla="*/ 7921 h 10000"/>
                <a:gd name="connsiteX50" fmla="*/ 10300 w 10363"/>
                <a:gd name="connsiteY50" fmla="*/ 7659 h 10000"/>
                <a:gd name="connsiteX51" fmla="*/ 10144 w 10363"/>
                <a:gd name="connsiteY51" fmla="*/ 7270 h 10000"/>
                <a:gd name="connsiteX52" fmla="*/ 10182 w 10363"/>
                <a:gd name="connsiteY52" fmla="*/ 6946 h 10000"/>
                <a:gd name="connsiteX53" fmla="*/ 10310 w 10363"/>
                <a:gd name="connsiteY53" fmla="*/ 6611 h 10000"/>
                <a:gd name="connsiteX54" fmla="*/ 10000 w 10363"/>
                <a:gd name="connsiteY54" fmla="*/ 6186 h 10000"/>
                <a:gd name="connsiteX55" fmla="*/ 9266 w 10363"/>
                <a:gd name="connsiteY55" fmla="*/ 5853 h 10000"/>
                <a:gd name="connsiteX56" fmla="*/ 8734 w 10363"/>
                <a:gd name="connsiteY56" fmla="*/ 5881 h 10000"/>
                <a:gd name="connsiteX57" fmla="*/ 8462 w 10363"/>
                <a:gd name="connsiteY57" fmla="*/ 5714 h 10000"/>
                <a:gd name="connsiteX58" fmla="*/ 8489 w 10363"/>
                <a:gd name="connsiteY58" fmla="*/ 5028 h 10000"/>
                <a:gd name="connsiteX59" fmla="*/ 8113 w 10363"/>
                <a:gd name="connsiteY59" fmla="*/ 5278 h 10000"/>
                <a:gd name="connsiteX60" fmla="*/ 7387 w 10363"/>
                <a:gd name="connsiteY60" fmla="*/ 5436 h 10000"/>
                <a:gd name="connsiteX61" fmla="*/ 7075 w 10363"/>
                <a:gd name="connsiteY61" fmla="*/ 5111 h 10000"/>
                <a:gd name="connsiteX62" fmla="*/ 6661 w 10363"/>
                <a:gd name="connsiteY62" fmla="*/ 5121 h 10000"/>
                <a:gd name="connsiteX63" fmla="*/ 6532 w 10363"/>
                <a:gd name="connsiteY63" fmla="*/ 5102 h 10000"/>
                <a:gd name="connsiteX64" fmla="*/ 6623 w 10363"/>
                <a:gd name="connsiteY64" fmla="*/ 4879 h 10000"/>
                <a:gd name="connsiteX65" fmla="*/ 6013 w 10363"/>
                <a:gd name="connsiteY65" fmla="*/ 4323 h 10000"/>
                <a:gd name="connsiteX66" fmla="*/ 5948 w 10363"/>
                <a:gd name="connsiteY66" fmla="*/ 4156 h 10000"/>
                <a:gd name="connsiteX67" fmla="*/ 6000 w 10363"/>
                <a:gd name="connsiteY67" fmla="*/ 3998 h 10000"/>
                <a:gd name="connsiteX68" fmla="*/ 6220 w 10363"/>
                <a:gd name="connsiteY68" fmla="*/ 3599 h 10000"/>
                <a:gd name="connsiteX69" fmla="*/ 6545 w 10363"/>
                <a:gd name="connsiteY69" fmla="*/ 2978 h 10000"/>
                <a:gd name="connsiteX70" fmla="*/ 7193 w 10363"/>
                <a:gd name="connsiteY70" fmla="*/ 2440 h 10000"/>
                <a:gd name="connsiteX71" fmla="*/ 8255 w 10363"/>
                <a:gd name="connsiteY71" fmla="*/ 2134 h 10000"/>
                <a:gd name="connsiteX72" fmla="*/ 8605 w 10363"/>
                <a:gd name="connsiteY72" fmla="*/ 2059 h 10000"/>
                <a:gd name="connsiteX73" fmla="*/ 8476 w 10363"/>
                <a:gd name="connsiteY73" fmla="*/ 1902 h 10000"/>
                <a:gd name="connsiteX74" fmla="*/ 8204 w 10363"/>
                <a:gd name="connsiteY74" fmla="*/ 1911 h 10000"/>
                <a:gd name="connsiteX75" fmla="*/ 8527 w 10363"/>
                <a:gd name="connsiteY75" fmla="*/ 1614 h 10000"/>
                <a:gd name="connsiteX76" fmla="*/ 8618 w 10363"/>
                <a:gd name="connsiteY76" fmla="*/ 1354 h 10000"/>
                <a:gd name="connsiteX77" fmla="*/ 8217 w 10363"/>
                <a:gd name="connsiteY77" fmla="*/ 1160 h 10000"/>
                <a:gd name="connsiteX78" fmla="*/ 8022 w 10363"/>
                <a:gd name="connsiteY78" fmla="*/ 1095 h 10000"/>
                <a:gd name="connsiteX79" fmla="*/ 7672 w 10363"/>
                <a:gd name="connsiteY79" fmla="*/ 1178 h 10000"/>
                <a:gd name="connsiteX80" fmla="*/ 7413 w 10363"/>
                <a:gd name="connsiteY80" fmla="*/ 1076 h 10000"/>
                <a:gd name="connsiteX81" fmla="*/ 7089 w 10363"/>
                <a:gd name="connsiteY81" fmla="*/ 1215 h 10000"/>
                <a:gd name="connsiteX82" fmla="*/ 6570 w 10363"/>
                <a:gd name="connsiteY82" fmla="*/ 1271 h 10000"/>
                <a:gd name="connsiteX83" fmla="*/ 6285 w 10363"/>
                <a:gd name="connsiteY83" fmla="*/ 1048 h 10000"/>
                <a:gd name="connsiteX84" fmla="*/ 6039 w 10363"/>
                <a:gd name="connsiteY84" fmla="*/ 946 h 10000"/>
                <a:gd name="connsiteX85" fmla="*/ 5598 w 10363"/>
                <a:gd name="connsiteY85" fmla="*/ 566 h 10000"/>
                <a:gd name="connsiteX86" fmla="*/ 5262 w 10363"/>
                <a:gd name="connsiteY86" fmla="*/ 297 h 10000"/>
                <a:gd name="connsiteX87" fmla="*/ 5002 w 10363"/>
                <a:gd name="connsiteY87" fmla="*/ 130 h 10000"/>
                <a:gd name="connsiteX88" fmla="*/ 4639 w 10363"/>
                <a:gd name="connsiteY88" fmla="*/ 74 h 10000"/>
                <a:gd name="connsiteX89" fmla="*/ 4211 w 10363"/>
                <a:gd name="connsiteY89" fmla="*/ 0 h 10000"/>
                <a:gd name="connsiteX0" fmla="*/ 4211 w 10363"/>
                <a:gd name="connsiteY0" fmla="*/ 0 h 10000"/>
                <a:gd name="connsiteX1" fmla="*/ 4497 w 10363"/>
                <a:gd name="connsiteY1" fmla="*/ 278 h 10000"/>
                <a:gd name="connsiteX2" fmla="*/ 4561 w 10363"/>
                <a:gd name="connsiteY2" fmla="*/ 482 h 10000"/>
                <a:gd name="connsiteX3" fmla="*/ 4561 w 10363"/>
                <a:gd name="connsiteY3" fmla="*/ 482 h 10000"/>
                <a:gd name="connsiteX4" fmla="*/ 4445 w 10363"/>
                <a:gd name="connsiteY4" fmla="*/ 659 h 10000"/>
                <a:gd name="connsiteX5" fmla="*/ 4354 w 10363"/>
                <a:gd name="connsiteY5" fmla="*/ 928 h 10000"/>
                <a:gd name="connsiteX6" fmla="*/ 4108 w 10363"/>
                <a:gd name="connsiteY6" fmla="*/ 1132 h 10000"/>
                <a:gd name="connsiteX7" fmla="*/ 3706 w 10363"/>
                <a:gd name="connsiteY7" fmla="*/ 1382 h 10000"/>
                <a:gd name="connsiteX8" fmla="*/ 3330 w 10363"/>
                <a:gd name="connsiteY8" fmla="*/ 1549 h 10000"/>
                <a:gd name="connsiteX9" fmla="*/ 2644 w 10363"/>
                <a:gd name="connsiteY9" fmla="*/ 1818 h 10000"/>
                <a:gd name="connsiteX10" fmla="*/ 2099 w 10363"/>
                <a:gd name="connsiteY10" fmla="*/ 2365 h 10000"/>
                <a:gd name="connsiteX11" fmla="*/ 1944 w 10363"/>
                <a:gd name="connsiteY11" fmla="*/ 2774 h 10000"/>
                <a:gd name="connsiteX12" fmla="*/ 1814 w 10363"/>
                <a:gd name="connsiteY12" fmla="*/ 2941 h 10000"/>
                <a:gd name="connsiteX13" fmla="*/ 1412 w 10363"/>
                <a:gd name="connsiteY13" fmla="*/ 2764 h 10000"/>
                <a:gd name="connsiteX14" fmla="*/ 1076 w 10363"/>
                <a:gd name="connsiteY14" fmla="*/ 2672 h 10000"/>
                <a:gd name="connsiteX15" fmla="*/ 867 w 10363"/>
                <a:gd name="connsiteY15" fmla="*/ 2635 h 10000"/>
                <a:gd name="connsiteX16" fmla="*/ 713 w 10363"/>
                <a:gd name="connsiteY16" fmla="*/ 2709 h 10000"/>
                <a:gd name="connsiteX17" fmla="*/ 660 w 10363"/>
                <a:gd name="connsiteY17" fmla="*/ 2570 h 10000"/>
                <a:gd name="connsiteX18" fmla="*/ 660 w 10363"/>
                <a:gd name="connsiteY18" fmla="*/ 2514 h 10000"/>
                <a:gd name="connsiteX19" fmla="*/ 829 w 10363"/>
                <a:gd name="connsiteY19" fmla="*/ 2356 h 10000"/>
                <a:gd name="connsiteX20" fmla="*/ 816 w 10363"/>
                <a:gd name="connsiteY20" fmla="*/ 2217 h 10000"/>
                <a:gd name="connsiteX21" fmla="*/ 777 w 10363"/>
                <a:gd name="connsiteY21" fmla="*/ 2078 h 10000"/>
                <a:gd name="connsiteX22" fmla="*/ 25 w 10363"/>
                <a:gd name="connsiteY22" fmla="*/ 2644 h 10000"/>
                <a:gd name="connsiteX23" fmla="*/ 38 w 10363"/>
                <a:gd name="connsiteY23" fmla="*/ 2987 h 10000"/>
                <a:gd name="connsiteX24" fmla="*/ 168 w 10363"/>
                <a:gd name="connsiteY24" fmla="*/ 3080 h 10000"/>
                <a:gd name="connsiteX25" fmla="*/ 155 w 10363"/>
                <a:gd name="connsiteY25" fmla="*/ 3237 h 10000"/>
                <a:gd name="connsiteX26" fmla="*/ 272 w 10363"/>
                <a:gd name="connsiteY26" fmla="*/ 3275 h 10000"/>
                <a:gd name="connsiteX27" fmla="*/ 388 w 10363"/>
                <a:gd name="connsiteY27" fmla="*/ 3386 h 10000"/>
                <a:gd name="connsiteX28" fmla="*/ 401 w 10363"/>
                <a:gd name="connsiteY28" fmla="*/ 3479 h 10000"/>
                <a:gd name="connsiteX29" fmla="*/ 310 w 10363"/>
                <a:gd name="connsiteY29" fmla="*/ 3525 h 10000"/>
                <a:gd name="connsiteX30" fmla="*/ 233 w 10363"/>
                <a:gd name="connsiteY30" fmla="*/ 3525 h 10000"/>
                <a:gd name="connsiteX31" fmla="*/ 194 w 10363"/>
                <a:gd name="connsiteY31" fmla="*/ 3655 h 10000"/>
                <a:gd name="connsiteX32" fmla="*/ 428 w 10363"/>
                <a:gd name="connsiteY32" fmla="*/ 3757 h 10000"/>
                <a:gd name="connsiteX33" fmla="*/ 686 w 10363"/>
                <a:gd name="connsiteY33" fmla="*/ 3850 h 10000"/>
                <a:gd name="connsiteX34" fmla="*/ 1412 w 10363"/>
                <a:gd name="connsiteY34" fmla="*/ 4351 h 10000"/>
                <a:gd name="connsiteX35" fmla="*/ 3097 w 10363"/>
                <a:gd name="connsiteY35" fmla="*/ 6160 h 10000"/>
                <a:gd name="connsiteX36" fmla="*/ 4069 w 10363"/>
                <a:gd name="connsiteY36" fmla="*/ 7208 h 10000"/>
                <a:gd name="connsiteX37" fmla="*/ 4329 w 10363"/>
                <a:gd name="connsiteY37" fmla="*/ 7820 h 10000"/>
                <a:gd name="connsiteX38" fmla="*/ 5754 w 10363"/>
                <a:gd name="connsiteY38" fmla="*/ 8738 h 10000"/>
                <a:gd name="connsiteX39" fmla="*/ 8164 w 10363"/>
                <a:gd name="connsiteY39" fmla="*/ 9629 h 10000"/>
                <a:gd name="connsiteX40" fmla="*/ 8943 w 10363"/>
                <a:gd name="connsiteY40" fmla="*/ 10000 h 10000"/>
                <a:gd name="connsiteX41" fmla="*/ 9059 w 10363"/>
                <a:gd name="connsiteY41" fmla="*/ 9972 h 10000"/>
                <a:gd name="connsiteX42" fmla="*/ 9228 w 10363"/>
                <a:gd name="connsiteY42" fmla="*/ 9917 h 10000"/>
                <a:gd name="connsiteX43" fmla="*/ 9646 w 10363"/>
                <a:gd name="connsiteY43" fmla="*/ 9577 h 10000"/>
                <a:gd name="connsiteX44" fmla="*/ 9977 w 10363"/>
                <a:gd name="connsiteY44" fmla="*/ 9214 h 10000"/>
                <a:gd name="connsiteX45" fmla="*/ 10320 w 10363"/>
                <a:gd name="connsiteY45" fmla="*/ 8963 h 10000"/>
                <a:gd name="connsiteX46" fmla="*/ 9975 w 10363"/>
                <a:gd name="connsiteY46" fmla="*/ 8631 h 10000"/>
                <a:gd name="connsiteX47" fmla="*/ 10025 w 10363"/>
                <a:gd name="connsiteY47" fmla="*/ 8228 h 10000"/>
                <a:gd name="connsiteX48" fmla="*/ 10035 w 10363"/>
                <a:gd name="connsiteY48" fmla="*/ 7921 h 10000"/>
                <a:gd name="connsiteX49" fmla="*/ 10300 w 10363"/>
                <a:gd name="connsiteY49" fmla="*/ 7659 h 10000"/>
                <a:gd name="connsiteX50" fmla="*/ 10144 w 10363"/>
                <a:gd name="connsiteY50" fmla="*/ 7270 h 10000"/>
                <a:gd name="connsiteX51" fmla="*/ 10182 w 10363"/>
                <a:gd name="connsiteY51" fmla="*/ 6946 h 10000"/>
                <a:gd name="connsiteX52" fmla="*/ 10310 w 10363"/>
                <a:gd name="connsiteY52" fmla="*/ 6611 h 10000"/>
                <a:gd name="connsiteX53" fmla="*/ 10000 w 10363"/>
                <a:gd name="connsiteY53" fmla="*/ 6186 h 10000"/>
                <a:gd name="connsiteX54" fmla="*/ 9266 w 10363"/>
                <a:gd name="connsiteY54" fmla="*/ 5853 h 10000"/>
                <a:gd name="connsiteX55" fmla="*/ 8734 w 10363"/>
                <a:gd name="connsiteY55" fmla="*/ 5881 h 10000"/>
                <a:gd name="connsiteX56" fmla="*/ 8462 w 10363"/>
                <a:gd name="connsiteY56" fmla="*/ 5714 h 10000"/>
                <a:gd name="connsiteX57" fmla="*/ 8489 w 10363"/>
                <a:gd name="connsiteY57" fmla="*/ 5028 h 10000"/>
                <a:gd name="connsiteX58" fmla="*/ 8113 w 10363"/>
                <a:gd name="connsiteY58" fmla="*/ 5278 h 10000"/>
                <a:gd name="connsiteX59" fmla="*/ 7387 w 10363"/>
                <a:gd name="connsiteY59" fmla="*/ 5436 h 10000"/>
                <a:gd name="connsiteX60" fmla="*/ 7075 w 10363"/>
                <a:gd name="connsiteY60" fmla="*/ 5111 h 10000"/>
                <a:gd name="connsiteX61" fmla="*/ 6661 w 10363"/>
                <a:gd name="connsiteY61" fmla="*/ 5121 h 10000"/>
                <a:gd name="connsiteX62" fmla="*/ 6532 w 10363"/>
                <a:gd name="connsiteY62" fmla="*/ 5102 h 10000"/>
                <a:gd name="connsiteX63" fmla="*/ 6623 w 10363"/>
                <a:gd name="connsiteY63" fmla="*/ 4879 h 10000"/>
                <a:gd name="connsiteX64" fmla="*/ 6013 w 10363"/>
                <a:gd name="connsiteY64" fmla="*/ 4323 h 10000"/>
                <a:gd name="connsiteX65" fmla="*/ 5948 w 10363"/>
                <a:gd name="connsiteY65" fmla="*/ 4156 h 10000"/>
                <a:gd name="connsiteX66" fmla="*/ 6000 w 10363"/>
                <a:gd name="connsiteY66" fmla="*/ 3998 h 10000"/>
                <a:gd name="connsiteX67" fmla="*/ 6220 w 10363"/>
                <a:gd name="connsiteY67" fmla="*/ 3599 h 10000"/>
                <a:gd name="connsiteX68" fmla="*/ 6545 w 10363"/>
                <a:gd name="connsiteY68" fmla="*/ 2978 h 10000"/>
                <a:gd name="connsiteX69" fmla="*/ 7193 w 10363"/>
                <a:gd name="connsiteY69" fmla="*/ 2440 h 10000"/>
                <a:gd name="connsiteX70" fmla="*/ 8255 w 10363"/>
                <a:gd name="connsiteY70" fmla="*/ 2134 h 10000"/>
                <a:gd name="connsiteX71" fmla="*/ 8605 w 10363"/>
                <a:gd name="connsiteY71" fmla="*/ 2059 h 10000"/>
                <a:gd name="connsiteX72" fmla="*/ 8476 w 10363"/>
                <a:gd name="connsiteY72" fmla="*/ 1902 h 10000"/>
                <a:gd name="connsiteX73" fmla="*/ 8204 w 10363"/>
                <a:gd name="connsiteY73" fmla="*/ 1911 h 10000"/>
                <a:gd name="connsiteX74" fmla="*/ 8527 w 10363"/>
                <a:gd name="connsiteY74" fmla="*/ 1614 h 10000"/>
                <a:gd name="connsiteX75" fmla="*/ 8618 w 10363"/>
                <a:gd name="connsiteY75" fmla="*/ 1354 h 10000"/>
                <a:gd name="connsiteX76" fmla="*/ 8217 w 10363"/>
                <a:gd name="connsiteY76" fmla="*/ 1160 h 10000"/>
                <a:gd name="connsiteX77" fmla="*/ 8022 w 10363"/>
                <a:gd name="connsiteY77" fmla="*/ 1095 h 10000"/>
                <a:gd name="connsiteX78" fmla="*/ 7672 w 10363"/>
                <a:gd name="connsiteY78" fmla="*/ 1178 h 10000"/>
                <a:gd name="connsiteX79" fmla="*/ 7413 w 10363"/>
                <a:gd name="connsiteY79" fmla="*/ 1076 h 10000"/>
                <a:gd name="connsiteX80" fmla="*/ 7089 w 10363"/>
                <a:gd name="connsiteY80" fmla="*/ 1215 h 10000"/>
                <a:gd name="connsiteX81" fmla="*/ 6570 w 10363"/>
                <a:gd name="connsiteY81" fmla="*/ 1271 h 10000"/>
                <a:gd name="connsiteX82" fmla="*/ 6285 w 10363"/>
                <a:gd name="connsiteY82" fmla="*/ 1048 h 10000"/>
                <a:gd name="connsiteX83" fmla="*/ 6039 w 10363"/>
                <a:gd name="connsiteY83" fmla="*/ 946 h 10000"/>
                <a:gd name="connsiteX84" fmla="*/ 5598 w 10363"/>
                <a:gd name="connsiteY84" fmla="*/ 566 h 10000"/>
                <a:gd name="connsiteX85" fmla="*/ 5262 w 10363"/>
                <a:gd name="connsiteY85" fmla="*/ 297 h 10000"/>
                <a:gd name="connsiteX86" fmla="*/ 5002 w 10363"/>
                <a:gd name="connsiteY86" fmla="*/ 130 h 10000"/>
                <a:gd name="connsiteX87" fmla="*/ 4639 w 10363"/>
                <a:gd name="connsiteY87" fmla="*/ 74 h 10000"/>
                <a:gd name="connsiteX88" fmla="*/ 4211 w 10363"/>
                <a:gd name="connsiteY88" fmla="*/ 0 h 10000"/>
                <a:gd name="connsiteX0" fmla="*/ 4211 w 10363"/>
                <a:gd name="connsiteY0" fmla="*/ 0 h 10010"/>
                <a:gd name="connsiteX1" fmla="*/ 4497 w 10363"/>
                <a:gd name="connsiteY1" fmla="*/ 278 h 10010"/>
                <a:gd name="connsiteX2" fmla="*/ 4561 w 10363"/>
                <a:gd name="connsiteY2" fmla="*/ 482 h 10010"/>
                <a:gd name="connsiteX3" fmla="*/ 4561 w 10363"/>
                <a:gd name="connsiteY3" fmla="*/ 482 h 10010"/>
                <a:gd name="connsiteX4" fmla="*/ 4445 w 10363"/>
                <a:gd name="connsiteY4" fmla="*/ 659 h 10010"/>
                <a:gd name="connsiteX5" fmla="*/ 4354 w 10363"/>
                <a:gd name="connsiteY5" fmla="*/ 928 h 10010"/>
                <a:gd name="connsiteX6" fmla="*/ 4108 w 10363"/>
                <a:gd name="connsiteY6" fmla="*/ 1132 h 10010"/>
                <a:gd name="connsiteX7" fmla="*/ 3706 w 10363"/>
                <a:gd name="connsiteY7" fmla="*/ 1382 h 10010"/>
                <a:gd name="connsiteX8" fmla="*/ 3330 w 10363"/>
                <a:gd name="connsiteY8" fmla="*/ 1549 h 10010"/>
                <a:gd name="connsiteX9" fmla="*/ 2644 w 10363"/>
                <a:gd name="connsiteY9" fmla="*/ 1818 h 10010"/>
                <a:gd name="connsiteX10" fmla="*/ 2099 w 10363"/>
                <a:gd name="connsiteY10" fmla="*/ 2365 h 10010"/>
                <a:gd name="connsiteX11" fmla="*/ 1944 w 10363"/>
                <a:gd name="connsiteY11" fmla="*/ 2774 h 10010"/>
                <a:gd name="connsiteX12" fmla="*/ 1814 w 10363"/>
                <a:gd name="connsiteY12" fmla="*/ 2941 h 10010"/>
                <a:gd name="connsiteX13" fmla="*/ 1412 w 10363"/>
                <a:gd name="connsiteY13" fmla="*/ 2764 h 10010"/>
                <a:gd name="connsiteX14" fmla="*/ 1076 w 10363"/>
                <a:gd name="connsiteY14" fmla="*/ 2672 h 10010"/>
                <a:gd name="connsiteX15" fmla="*/ 867 w 10363"/>
                <a:gd name="connsiteY15" fmla="*/ 2635 h 10010"/>
                <a:gd name="connsiteX16" fmla="*/ 713 w 10363"/>
                <a:gd name="connsiteY16" fmla="*/ 2709 h 10010"/>
                <a:gd name="connsiteX17" fmla="*/ 660 w 10363"/>
                <a:gd name="connsiteY17" fmla="*/ 2570 h 10010"/>
                <a:gd name="connsiteX18" fmla="*/ 660 w 10363"/>
                <a:gd name="connsiteY18" fmla="*/ 2514 h 10010"/>
                <a:gd name="connsiteX19" fmla="*/ 829 w 10363"/>
                <a:gd name="connsiteY19" fmla="*/ 2356 h 10010"/>
                <a:gd name="connsiteX20" fmla="*/ 816 w 10363"/>
                <a:gd name="connsiteY20" fmla="*/ 2217 h 10010"/>
                <a:gd name="connsiteX21" fmla="*/ 777 w 10363"/>
                <a:gd name="connsiteY21" fmla="*/ 2078 h 10010"/>
                <a:gd name="connsiteX22" fmla="*/ 25 w 10363"/>
                <a:gd name="connsiteY22" fmla="*/ 2644 h 10010"/>
                <a:gd name="connsiteX23" fmla="*/ 38 w 10363"/>
                <a:gd name="connsiteY23" fmla="*/ 2987 h 10010"/>
                <a:gd name="connsiteX24" fmla="*/ 168 w 10363"/>
                <a:gd name="connsiteY24" fmla="*/ 3080 h 10010"/>
                <a:gd name="connsiteX25" fmla="*/ 155 w 10363"/>
                <a:gd name="connsiteY25" fmla="*/ 3237 h 10010"/>
                <a:gd name="connsiteX26" fmla="*/ 272 w 10363"/>
                <a:gd name="connsiteY26" fmla="*/ 3275 h 10010"/>
                <a:gd name="connsiteX27" fmla="*/ 388 w 10363"/>
                <a:gd name="connsiteY27" fmla="*/ 3386 h 10010"/>
                <a:gd name="connsiteX28" fmla="*/ 401 w 10363"/>
                <a:gd name="connsiteY28" fmla="*/ 3479 h 10010"/>
                <a:gd name="connsiteX29" fmla="*/ 310 w 10363"/>
                <a:gd name="connsiteY29" fmla="*/ 3525 h 10010"/>
                <a:gd name="connsiteX30" fmla="*/ 233 w 10363"/>
                <a:gd name="connsiteY30" fmla="*/ 3525 h 10010"/>
                <a:gd name="connsiteX31" fmla="*/ 194 w 10363"/>
                <a:gd name="connsiteY31" fmla="*/ 3655 h 10010"/>
                <a:gd name="connsiteX32" fmla="*/ 428 w 10363"/>
                <a:gd name="connsiteY32" fmla="*/ 3757 h 10010"/>
                <a:gd name="connsiteX33" fmla="*/ 686 w 10363"/>
                <a:gd name="connsiteY33" fmla="*/ 3850 h 10010"/>
                <a:gd name="connsiteX34" fmla="*/ 1412 w 10363"/>
                <a:gd name="connsiteY34" fmla="*/ 4351 h 10010"/>
                <a:gd name="connsiteX35" fmla="*/ 3097 w 10363"/>
                <a:gd name="connsiteY35" fmla="*/ 6160 h 10010"/>
                <a:gd name="connsiteX36" fmla="*/ 4069 w 10363"/>
                <a:gd name="connsiteY36" fmla="*/ 7208 h 10010"/>
                <a:gd name="connsiteX37" fmla="*/ 4329 w 10363"/>
                <a:gd name="connsiteY37" fmla="*/ 7820 h 10010"/>
                <a:gd name="connsiteX38" fmla="*/ 5754 w 10363"/>
                <a:gd name="connsiteY38" fmla="*/ 8738 h 10010"/>
                <a:gd name="connsiteX39" fmla="*/ 8164 w 10363"/>
                <a:gd name="connsiteY39" fmla="*/ 9629 h 10010"/>
                <a:gd name="connsiteX40" fmla="*/ 8943 w 10363"/>
                <a:gd name="connsiteY40" fmla="*/ 10000 h 10010"/>
                <a:gd name="connsiteX41" fmla="*/ 9059 w 10363"/>
                <a:gd name="connsiteY41" fmla="*/ 9972 h 10010"/>
                <a:gd name="connsiteX42" fmla="*/ 9646 w 10363"/>
                <a:gd name="connsiteY42" fmla="*/ 9577 h 10010"/>
                <a:gd name="connsiteX43" fmla="*/ 9977 w 10363"/>
                <a:gd name="connsiteY43" fmla="*/ 9214 h 10010"/>
                <a:gd name="connsiteX44" fmla="*/ 10320 w 10363"/>
                <a:gd name="connsiteY44" fmla="*/ 8963 h 10010"/>
                <a:gd name="connsiteX45" fmla="*/ 9975 w 10363"/>
                <a:gd name="connsiteY45" fmla="*/ 8631 h 10010"/>
                <a:gd name="connsiteX46" fmla="*/ 10025 w 10363"/>
                <a:gd name="connsiteY46" fmla="*/ 8228 h 10010"/>
                <a:gd name="connsiteX47" fmla="*/ 10035 w 10363"/>
                <a:gd name="connsiteY47" fmla="*/ 7921 h 10010"/>
                <a:gd name="connsiteX48" fmla="*/ 10300 w 10363"/>
                <a:gd name="connsiteY48" fmla="*/ 7659 h 10010"/>
                <a:gd name="connsiteX49" fmla="*/ 10144 w 10363"/>
                <a:gd name="connsiteY49" fmla="*/ 7270 h 10010"/>
                <a:gd name="connsiteX50" fmla="*/ 10182 w 10363"/>
                <a:gd name="connsiteY50" fmla="*/ 6946 h 10010"/>
                <a:gd name="connsiteX51" fmla="*/ 10310 w 10363"/>
                <a:gd name="connsiteY51" fmla="*/ 6611 h 10010"/>
                <a:gd name="connsiteX52" fmla="*/ 10000 w 10363"/>
                <a:gd name="connsiteY52" fmla="*/ 6186 h 10010"/>
                <a:gd name="connsiteX53" fmla="*/ 9266 w 10363"/>
                <a:gd name="connsiteY53" fmla="*/ 5853 h 10010"/>
                <a:gd name="connsiteX54" fmla="*/ 8734 w 10363"/>
                <a:gd name="connsiteY54" fmla="*/ 5881 h 10010"/>
                <a:gd name="connsiteX55" fmla="*/ 8462 w 10363"/>
                <a:gd name="connsiteY55" fmla="*/ 5714 h 10010"/>
                <a:gd name="connsiteX56" fmla="*/ 8489 w 10363"/>
                <a:gd name="connsiteY56" fmla="*/ 5028 h 10010"/>
                <a:gd name="connsiteX57" fmla="*/ 8113 w 10363"/>
                <a:gd name="connsiteY57" fmla="*/ 5278 h 10010"/>
                <a:gd name="connsiteX58" fmla="*/ 7387 w 10363"/>
                <a:gd name="connsiteY58" fmla="*/ 5436 h 10010"/>
                <a:gd name="connsiteX59" fmla="*/ 7075 w 10363"/>
                <a:gd name="connsiteY59" fmla="*/ 5111 h 10010"/>
                <a:gd name="connsiteX60" fmla="*/ 6661 w 10363"/>
                <a:gd name="connsiteY60" fmla="*/ 5121 h 10010"/>
                <a:gd name="connsiteX61" fmla="*/ 6532 w 10363"/>
                <a:gd name="connsiteY61" fmla="*/ 5102 h 10010"/>
                <a:gd name="connsiteX62" fmla="*/ 6623 w 10363"/>
                <a:gd name="connsiteY62" fmla="*/ 4879 h 10010"/>
                <a:gd name="connsiteX63" fmla="*/ 6013 w 10363"/>
                <a:gd name="connsiteY63" fmla="*/ 4323 h 10010"/>
                <a:gd name="connsiteX64" fmla="*/ 5948 w 10363"/>
                <a:gd name="connsiteY64" fmla="*/ 4156 h 10010"/>
                <a:gd name="connsiteX65" fmla="*/ 6000 w 10363"/>
                <a:gd name="connsiteY65" fmla="*/ 3998 h 10010"/>
                <a:gd name="connsiteX66" fmla="*/ 6220 w 10363"/>
                <a:gd name="connsiteY66" fmla="*/ 3599 h 10010"/>
                <a:gd name="connsiteX67" fmla="*/ 6545 w 10363"/>
                <a:gd name="connsiteY67" fmla="*/ 2978 h 10010"/>
                <a:gd name="connsiteX68" fmla="*/ 7193 w 10363"/>
                <a:gd name="connsiteY68" fmla="*/ 2440 h 10010"/>
                <a:gd name="connsiteX69" fmla="*/ 8255 w 10363"/>
                <a:gd name="connsiteY69" fmla="*/ 2134 h 10010"/>
                <a:gd name="connsiteX70" fmla="*/ 8605 w 10363"/>
                <a:gd name="connsiteY70" fmla="*/ 2059 h 10010"/>
                <a:gd name="connsiteX71" fmla="*/ 8476 w 10363"/>
                <a:gd name="connsiteY71" fmla="*/ 1902 h 10010"/>
                <a:gd name="connsiteX72" fmla="*/ 8204 w 10363"/>
                <a:gd name="connsiteY72" fmla="*/ 1911 h 10010"/>
                <a:gd name="connsiteX73" fmla="*/ 8527 w 10363"/>
                <a:gd name="connsiteY73" fmla="*/ 1614 h 10010"/>
                <a:gd name="connsiteX74" fmla="*/ 8618 w 10363"/>
                <a:gd name="connsiteY74" fmla="*/ 1354 h 10010"/>
                <a:gd name="connsiteX75" fmla="*/ 8217 w 10363"/>
                <a:gd name="connsiteY75" fmla="*/ 1160 h 10010"/>
                <a:gd name="connsiteX76" fmla="*/ 8022 w 10363"/>
                <a:gd name="connsiteY76" fmla="*/ 1095 h 10010"/>
                <a:gd name="connsiteX77" fmla="*/ 7672 w 10363"/>
                <a:gd name="connsiteY77" fmla="*/ 1178 h 10010"/>
                <a:gd name="connsiteX78" fmla="*/ 7413 w 10363"/>
                <a:gd name="connsiteY78" fmla="*/ 1076 h 10010"/>
                <a:gd name="connsiteX79" fmla="*/ 7089 w 10363"/>
                <a:gd name="connsiteY79" fmla="*/ 1215 h 10010"/>
                <a:gd name="connsiteX80" fmla="*/ 6570 w 10363"/>
                <a:gd name="connsiteY80" fmla="*/ 1271 h 10010"/>
                <a:gd name="connsiteX81" fmla="*/ 6285 w 10363"/>
                <a:gd name="connsiteY81" fmla="*/ 1048 h 10010"/>
                <a:gd name="connsiteX82" fmla="*/ 6039 w 10363"/>
                <a:gd name="connsiteY82" fmla="*/ 946 h 10010"/>
                <a:gd name="connsiteX83" fmla="*/ 5598 w 10363"/>
                <a:gd name="connsiteY83" fmla="*/ 566 h 10010"/>
                <a:gd name="connsiteX84" fmla="*/ 5262 w 10363"/>
                <a:gd name="connsiteY84" fmla="*/ 297 h 10010"/>
                <a:gd name="connsiteX85" fmla="*/ 5002 w 10363"/>
                <a:gd name="connsiteY85" fmla="*/ 130 h 10010"/>
                <a:gd name="connsiteX86" fmla="*/ 4639 w 10363"/>
                <a:gd name="connsiteY86" fmla="*/ 74 h 10010"/>
                <a:gd name="connsiteX87" fmla="*/ 4211 w 10363"/>
                <a:gd name="connsiteY87" fmla="*/ 0 h 10010"/>
                <a:gd name="connsiteX0" fmla="*/ 4211 w 10363"/>
                <a:gd name="connsiteY0" fmla="*/ 0 h 10017"/>
                <a:gd name="connsiteX1" fmla="*/ 4497 w 10363"/>
                <a:gd name="connsiteY1" fmla="*/ 278 h 10017"/>
                <a:gd name="connsiteX2" fmla="*/ 4561 w 10363"/>
                <a:gd name="connsiteY2" fmla="*/ 482 h 10017"/>
                <a:gd name="connsiteX3" fmla="*/ 4561 w 10363"/>
                <a:gd name="connsiteY3" fmla="*/ 482 h 10017"/>
                <a:gd name="connsiteX4" fmla="*/ 4445 w 10363"/>
                <a:gd name="connsiteY4" fmla="*/ 659 h 10017"/>
                <a:gd name="connsiteX5" fmla="*/ 4354 w 10363"/>
                <a:gd name="connsiteY5" fmla="*/ 928 h 10017"/>
                <a:gd name="connsiteX6" fmla="*/ 4108 w 10363"/>
                <a:gd name="connsiteY6" fmla="*/ 1132 h 10017"/>
                <a:gd name="connsiteX7" fmla="*/ 3706 w 10363"/>
                <a:gd name="connsiteY7" fmla="*/ 1382 h 10017"/>
                <a:gd name="connsiteX8" fmla="*/ 3330 w 10363"/>
                <a:gd name="connsiteY8" fmla="*/ 1549 h 10017"/>
                <a:gd name="connsiteX9" fmla="*/ 2644 w 10363"/>
                <a:gd name="connsiteY9" fmla="*/ 1818 h 10017"/>
                <a:gd name="connsiteX10" fmla="*/ 2099 w 10363"/>
                <a:gd name="connsiteY10" fmla="*/ 2365 h 10017"/>
                <a:gd name="connsiteX11" fmla="*/ 1944 w 10363"/>
                <a:gd name="connsiteY11" fmla="*/ 2774 h 10017"/>
                <a:gd name="connsiteX12" fmla="*/ 1814 w 10363"/>
                <a:gd name="connsiteY12" fmla="*/ 2941 h 10017"/>
                <a:gd name="connsiteX13" fmla="*/ 1412 w 10363"/>
                <a:gd name="connsiteY13" fmla="*/ 2764 h 10017"/>
                <a:gd name="connsiteX14" fmla="*/ 1076 w 10363"/>
                <a:gd name="connsiteY14" fmla="*/ 2672 h 10017"/>
                <a:gd name="connsiteX15" fmla="*/ 867 w 10363"/>
                <a:gd name="connsiteY15" fmla="*/ 2635 h 10017"/>
                <a:gd name="connsiteX16" fmla="*/ 713 w 10363"/>
                <a:gd name="connsiteY16" fmla="*/ 2709 h 10017"/>
                <a:gd name="connsiteX17" fmla="*/ 660 w 10363"/>
                <a:gd name="connsiteY17" fmla="*/ 2570 h 10017"/>
                <a:gd name="connsiteX18" fmla="*/ 660 w 10363"/>
                <a:gd name="connsiteY18" fmla="*/ 2514 h 10017"/>
                <a:gd name="connsiteX19" fmla="*/ 829 w 10363"/>
                <a:gd name="connsiteY19" fmla="*/ 2356 h 10017"/>
                <a:gd name="connsiteX20" fmla="*/ 816 w 10363"/>
                <a:gd name="connsiteY20" fmla="*/ 2217 h 10017"/>
                <a:gd name="connsiteX21" fmla="*/ 777 w 10363"/>
                <a:gd name="connsiteY21" fmla="*/ 2078 h 10017"/>
                <a:gd name="connsiteX22" fmla="*/ 25 w 10363"/>
                <a:gd name="connsiteY22" fmla="*/ 2644 h 10017"/>
                <a:gd name="connsiteX23" fmla="*/ 38 w 10363"/>
                <a:gd name="connsiteY23" fmla="*/ 2987 h 10017"/>
                <a:gd name="connsiteX24" fmla="*/ 168 w 10363"/>
                <a:gd name="connsiteY24" fmla="*/ 3080 h 10017"/>
                <a:gd name="connsiteX25" fmla="*/ 155 w 10363"/>
                <a:gd name="connsiteY25" fmla="*/ 3237 h 10017"/>
                <a:gd name="connsiteX26" fmla="*/ 272 w 10363"/>
                <a:gd name="connsiteY26" fmla="*/ 3275 h 10017"/>
                <a:gd name="connsiteX27" fmla="*/ 388 w 10363"/>
                <a:gd name="connsiteY27" fmla="*/ 3386 h 10017"/>
                <a:gd name="connsiteX28" fmla="*/ 401 w 10363"/>
                <a:gd name="connsiteY28" fmla="*/ 3479 h 10017"/>
                <a:gd name="connsiteX29" fmla="*/ 310 w 10363"/>
                <a:gd name="connsiteY29" fmla="*/ 3525 h 10017"/>
                <a:gd name="connsiteX30" fmla="*/ 233 w 10363"/>
                <a:gd name="connsiteY30" fmla="*/ 3525 h 10017"/>
                <a:gd name="connsiteX31" fmla="*/ 194 w 10363"/>
                <a:gd name="connsiteY31" fmla="*/ 3655 h 10017"/>
                <a:gd name="connsiteX32" fmla="*/ 428 w 10363"/>
                <a:gd name="connsiteY32" fmla="*/ 3757 h 10017"/>
                <a:gd name="connsiteX33" fmla="*/ 686 w 10363"/>
                <a:gd name="connsiteY33" fmla="*/ 3850 h 10017"/>
                <a:gd name="connsiteX34" fmla="*/ 1412 w 10363"/>
                <a:gd name="connsiteY34" fmla="*/ 4351 h 10017"/>
                <a:gd name="connsiteX35" fmla="*/ 3097 w 10363"/>
                <a:gd name="connsiteY35" fmla="*/ 6160 h 10017"/>
                <a:gd name="connsiteX36" fmla="*/ 4069 w 10363"/>
                <a:gd name="connsiteY36" fmla="*/ 7208 h 10017"/>
                <a:gd name="connsiteX37" fmla="*/ 4329 w 10363"/>
                <a:gd name="connsiteY37" fmla="*/ 7820 h 10017"/>
                <a:gd name="connsiteX38" fmla="*/ 5754 w 10363"/>
                <a:gd name="connsiteY38" fmla="*/ 8738 h 10017"/>
                <a:gd name="connsiteX39" fmla="*/ 8164 w 10363"/>
                <a:gd name="connsiteY39" fmla="*/ 9629 h 10017"/>
                <a:gd name="connsiteX40" fmla="*/ 8943 w 10363"/>
                <a:gd name="connsiteY40" fmla="*/ 10000 h 10017"/>
                <a:gd name="connsiteX41" fmla="*/ 9442 w 10363"/>
                <a:gd name="connsiteY41" fmla="*/ 9919 h 10017"/>
                <a:gd name="connsiteX42" fmla="*/ 9646 w 10363"/>
                <a:gd name="connsiteY42" fmla="*/ 9577 h 10017"/>
                <a:gd name="connsiteX43" fmla="*/ 9977 w 10363"/>
                <a:gd name="connsiteY43" fmla="*/ 9214 h 10017"/>
                <a:gd name="connsiteX44" fmla="*/ 10320 w 10363"/>
                <a:gd name="connsiteY44" fmla="*/ 8963 h 10017"/>
                <a:gd name="connsiteX45" fmla="*/ 9975 w 10363"/>
                <a:gd name="connsiteY45" fmla="*/ 8631 h 10017"/>
                <a:gd name="connsiteX46" fmla="*/ 10025 w 10363"/>
                <a:gd name="connsiteY46" fmla="*/ 8228 h 10017"/>
                <a:gd name="connsiteX47" fmla="*/ 10035 w 10363"/>
                <a:gd name="connsiteY47" fmla="*/ 7921 h 10017"/>
                <a:gd name="connsiteX48" fmla="*/ 10300 w 10363"/>
                <a:gd name="connsiteY48" fmla="*/ 7659 h 10017"/>
                <a:gd name="connsiteX49" fmla="*/ 10144 w 10363"/>
                <a:gd name="connsiteY49" fmla="*/ 7270 h 10017"/>
                <a:gd name="connsiteX50" fmla="*/ 10182 w 10363"/>
                <a:gd name="connsiteY50" fmla="*/ 6946 h 10017"/>
                <a:gd name="connsiteX51" fmla="*/ 10310 w 10363"/>
                <a:gd name="connsiteY51" fmla="*/ 6611 h 10017"/>
                <a:gd name="connsiteX52" fmla="*/ 10000 w 10363"/>
                <a:gd name="connsiteY52" fmla="*/ 6186 h 10017"/>
                <a:gd name="connsiteX53" fmla="*/ 9266 w 10363"/>
                <a:gd name="connsiteY53" fmla="*/ 5853 h 10017"/>
                <a:gd name="connsiteX54" fmla="*/ 8734 w 10363"/>
                <a:gd name="connsiteY54" fmla="*/ 5881 h 10017"/>
                <a:gd name="connsiteX55" fmla="*/ 8462 w 10363"/>
                <a:gd name="connsiteY55" fmla="*/ 5714 h 10017"/>
                <a:gd name="connsiteX56" fmla="*/ 8489 w 10363"/>
                <a:gd name="connsiteY56" fmla="*/ 5028 h 10017"/>
                <a:gd name="connsiteX57" fmla="*/ 8113 w 10363"/>
                <a:gd name="connsiteY57" fmla="*/ 5278 h 10017"/>
                <a:gd name="connsiteX58" fmla="*/ 7387 w 10363"/>
                <a:gd name="connsiteY58" fmla="*/ 5436 h 10017"/>
                <a:gd name="connsiteX59" fmla="*/ 7075 w 10363"/>
                <a:gd name="connsiteY59" fmla="*/ 5111 h 10017"/>
                <a:gd name="connsiteX60" fmla="*/ 6661 w 10363"/>
                <a:gd name="connsiteY60" fmla="*/ 5121 h 10017"/>
                <a:gd name="connsiteX61" fmla="*/ 6532 w 10363"/>
                <a:gd name="connsiteY61" fmla="*/ 5102 h 10017"/>
                <a:gd name="connsiteX62" fmla="*/ 6623 w 10363"/>
                <a:gd name="connsiteY62" fmla="*/ 4879 h 10017"/>
                <a:gd name="connsiteX63" fmla="*/ 6013 w 10363"/>
                <a:gd name="connsiteY63" fmla="*/ 4323 h 10017"/>
                <a:gd name="connsiteX64" fmla="*/ 5948 w 10363"/>
                <a:gd name="connsiteY64" fmla="*/ 4156 h 10017"/>
                <a:gd name="connsiteX65" fmla="*/ 6000 w 10363"/>
                <a:gd name="connsiteY65" fmla="*/ 3998 h 10017"/>
                <a:gd name="connsiteX66" fmla="*/ 6220 w 10363"/>
                <a:gd name="connsiteY66" fmla="*/ 3599 h 10017"/>
                <a:gd name="connsiteX67" fmla="*/ 6545 w 10363"/>
                <a:gd name="connsiteY67" fmla="*/ 2978 h 10017"/>
                <a:gd name="connsiteX68" fmla="*/ 7193 w 10363"/>
                <a:gd name="connsiteY68" fmla="*/ 2440 h 10017"/>
                <a:gd name="connsiteX69" fmla="*/ 8255 w 10363"/>
                <a:gd name="connsiteY69" fmla="*/ 2134 h 10017"/>
                <a:gd name="connsiteX70" fmla="*/ 8605 w 10363"/>
                <a:gd name="connsiteY70" fmla="*/ 2059 h 10017"/>
                <a:gd name="connsiteX71" fmla="*/ 8476 w 10363"/>
                <a:gd name="connsiteY71" fmla="*/ 1902 h 10017"/>
                <a:gd name="connsiteX72" fmla="*/ 8204 w 10363"/>
                <a:gd name="connsiteY72" fmla="*/ 1911 h 10017"/>
                <a:gd name="connsiteX73" fmla="*/ 8527 w 10363"/>
                <a:gd name="connsiteY73" fmla="*/ 1614 h 10017"/>
                <a:gd name="connsiteX74" fmla="*/ 8618 w 10363"/>
                <a:gd name="connsiteY74" fmla="*/ 1354 h 10017"/>
                <a:gd name="connsiteX75" fmla="*/ 8217 w 10363"/>
                <a:gd name="connsiteY75" fmla="*/ 1160 h 10017"/>
                <a:gd name="connsiteX76" fmla="*/ 8022 w 10363"/>
                <a:gd name="connsiteY76" fmla="*/ 1095 h 10017"/>
                <a:gd name="connsiteX77" fmla="*/ 7672 w 10363"/>
                <a:gd name="connsiteY77" fmla="*/ 1178 h 10017"/>
                <a:gd name="connsiteX78" fmla="*/ 7413 w 10363"/>
                <a:gd name="connsiteY78" fmla="*/ 1076 h 10017"/>
                <a:gd name="connsiteX79" fmla="*/ 7089 w 10363"/>
                <a:gd name="connsiteY79" fmla="*/ 1215 h 10017"/>
                <a:gd name="connsiteX80" fmla="*/ 6570 w 10363"/>
                <a:gd name="connsiteY80" fmla="*/ 1271 h 10017"/>
                <a:gd name="connsiteX81" fmla="*/ 6285 w 10363"/>
                <a:gd name="connsiteY81" fmla="*/ 1048 h 10017"/>
                <a:gd name="connsiteX82" fmla="*/ 6039 w 10363"/>
                <a:gd name="connsiteY82" fmla="*/ 946 h 10017"/>
                <a:gd name="connsiteX83" fmla="*/ 5598 w 10363"/>
                <a:gd name="connsiteY83" fmla="*/ 566 h 10017"/>
                <a:gd name="connsiteX84" fmla="*/ 5262 w 10363"/>
                <a:gd name="connsiteY84" fmla="*/ 297 h 10017"/>
                <a:gd name="connsiteX85" fmla="*/ 5002 w 10363"/>
                <a:gd name="connsiteY85" fmla="*/ 130 h 10017"/>
                <a:gd name="connsiteX86" fmla="*/ 4639 w 10363"/>
                <a:gd name="connsiteY86" fmla="*/ 74 h 10017"/>
                <a:gd name="connsiteX87" fmla="*/ 4211 w 10363"/>
                <a:gd name="connsiteY87" fmla="*/ 0 h 10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10363" h="10017">
                  <a:moveTo>
                    <a:pt x="4211" y="0"/>
                  </a:moveTo>
                  <a:lnTo>
                    <a:pt x="4497" y="278"/>
                  </a:lnTo>
                  <a:cubicBezTo>
                    <a:pt x="4518" y="346"/>
                    <a:pt x="4540" y="414"/>
                    <a:pt x="4561" y="482"/>
                  </a:cubicBezTo>
                  <a:lnTo>
                    <a:pt x="4561" y="482"/>
                  </a:lnTo>
                  <a:cubicBezTo>
                    <a:pt x="4510" y="594"/>
                    <a:pt x="4445" y="594"/>
                    <a:pt x="4445" y="659"/>
                  </a:cubicBezTo>
                  <a:cubicBezTo>
                    <a:pt x="4458" y="724"/>
                    <a:pt x="4419" y="853"/>
                    <a:pt x="4354" y="928"/>
                  </a:cubicBezTo>
                  <a:cubicBezTo>
                    <a:pt x="4289" y="1002"/>
                    <a:pt x="4238" y="1085"/>
                    <a:pt x="4108" y="1132"/>
                  </a:cubicBezTo>
                  <a:cubicBezTo>
                    <a:pt x="3978" y="1178"/>
                    <a:pt x="3771" y="1299"/>
                    <a:pt x="3706" y="1382"/>
                  </a:cubicBezTo>
                  <a:cubicBezTo>
                    <a:pt x="3641" y="1466"/>
                    <a:pt x="3447" y="1521"/>
                    <a:pt x="3330" y="1549"/>
                  </a:cubicBezTo>
                  <a:cubicBezTo>
                    <a:pt x="3214" y="1577"/>
                    <a:pt x="2864" y="1660"/>
                    <a:pt x="2644" y="1818"/>
                  </a:cubicBezTo>
                  <a:cubicBezTo>
                    <a:pt x="2423" y="1976"/>
                    <a:pt x="2099" y="2180"/>
                    <a:pt x="2099" y="2365"/>
                  </a:cubicBezTo>
                  <a:cubicBezTo>
                    <a:pt x="2099" y="2551"/>
                    <a:pt x="1982" y="2727"/>
                    <a:pt x="1944" y="2774"/>
                  </a:cubicBezTo>
                  <a:cubicBezTo>
                    <a:pt x="1905" y="2820"/>
                    <a:pt x="1905" y="2922"/>
                    <a:pt x="1814" y="2941"/>
                  </a:cubicBezTo>
                  <a:cubicBezTo>
                    <a:pt x="1724" y="2959"/>
                    <a:pt x="1529" y="2922"/>
                    <a:pt x="1412" y="2764"/>
                  </a:cubicBezTo>
                  <a:cubicBezTo>
                    <a:pt x="1296" y="2607"/>
                    <a:pt x="1140" y="2699"/>
                    <a:pt x="1076" y="2672"/>
                  </a:cubicBezTo>
                  <a:cubicBezTo>
                    <a:pt x="998" y="2644"/>
                    <a:pt x="998" y="2570"/>
                    <a:pt x="867" y="2635"/>
                  </a:cubicBezTo>
                  <a:cubicBezTo>
                    <a:pt x="738" y="2699"/>
                    <a:pt x="738" y="2792"/>
                    <a:pt x="713" y="2709"/>
                  </a:cubicBezTo>
                  <a:cubicBezTo>
                    <a:pt x="686" y="2625"/>
                    <a:pt x="686" y="2597"/>
                    <a:pt x="660" y="2570"/>
                  </a:cubicBezTo>
                  <a:cubicBezTo>
                    <a:pt x="647" y="2551"/>
                    <a:pt x="751" y="2477"/>
                    <a:pt x="660" y="2514"/>
                  </a:cubicBezTo>
                  <a:cubicBezTo>
                    <a:pt x="570" y="2551"/>
                    <a:pt x="829" y="2356"/>
                    <a:pt x="829" y="2356"/>
                  </a:cubicBezTo>
                  <a:cubicBezTo>
                    <a:pt x="825" y="2310"/>
                    <a:pt x="820" y="2263"/>
                    <a:pt x="816" y="2217"/>
                  </a:cubicBezTo>
                  <a:cubicBezTo>
                    <a:pt x="803" y="2171"/>
                    <a:pt x="790" y="2124"/>
                    <a:pt x="777" y="2078"/>
                  </a:cubicBezTo>
                  <a:lnTo>
                    <a:pt x="25" y="2644"/>
                  </a:lnTo>
                  <a:cubicBezTo>
                    <a:pt x="25" y="2644"/>
                    <a:pt x="-39" y="2959"/>
                    <a:pt x="38" y="2987"/>
                  </a:cubicBezTo>
                  <a:cubicBezTo>
                    <a:pt x="116" y="3006"/>
                    <a:pt x="168" y="3080"/>
                    <a:pt x="168" y="3080"/>
                  </a:cubicBezTo>
                  <a:cubicBezTo>
                    <a:pt x="164" y="3132"/>
                    <a:pt x="159" y="3185"/>
                    <a:pt x="155" y="3237"/>
                  </a:cubicBezTo>
                  <a:cubicBezTo>
                    <a:pt x="155" y="3237"/>
                    <a:pt x="272" y="3256"/>
                    <a:pt x="272" y="3275"/>
                  </a:cubicBezTo>
                  <a:cubicBezTo>
                    <a:pt x="285" y="3293"/>
                    <a:pt x="388" y="3386"/>
                    <a:pt x="388" y="3386"/>
                  </a:cubicBezTo>
                  <a:cubicBezTo>
                    <a:pt x="392" y="3417"/>
                    <a:pt x="397" y="3448"/>
                    <a:pt x="401" y="3479"/>
                  </a:cubicBezTo>
                  <a:lnTo>
                    <a:pt x="310" y="3525"/>
                  </a:lnTo>
                  <a:lnTo>
                    <a:pt x="233" y="3525"/>
                  </a:lnTo>
                  <a:cubicBezTo>
                    <a:pt x="220" y="3568"/>
                    <a:pt x="207" y="3612"/>
                    <a:pt x="194" y="3655"/>
                  </a:cubicBezTo>
                  <a:lnTo>
                    <a:pt x="428" y="3757"/>
                  </a:lnTo>
                  <a:lnTo>
                    <a:pt x="686" y="3850"/>
                  </a:lnTo>
                  <a:cubicBezTo>
                    <a:pt x="686" y="3850"/>
                    <a:pt x="894" y="3859"/>
                    <a:pt x="1412" y="4351"/>
                  </a:cubicBezTo>
                  <a:cubicBezTo>
                    <a:pt x="1918" y="4842"/>
                    <a:pt x="3097" y="6160"/>
                    <a:pt x="3097" y="6160"/>
                  </a:cubicBezTo>
                  <a:cubicBezTo>
                    <a:pt x="3940" y="6957"/>
                    <a:pt x="3913" y="6976"/>
                    <a:pt x="4069" y="7208"/>
                  </a:cubicBezTo>
                  <a:cubicBezTo>
                    <a:pt x="4329" y="7588"/>
                    <a:pt x="4302" y="7625"/>
                    <a:pt x="4329" y="7820"/>
                  </a:cubicBezTo>
                  <a:cubicBezTo>
                    <a:pt x="4354" y="8006"/>
                    <a:pt x="4483" y="8312"/>
                    <a:pt x="5754" y="8738"/>
                  </a:cubicBezTo>
                  <a:cubicBezTo>
                    <a:pt x="6700" y="9045"/>
                    <a:pt x="6712" y="8989"/>
                    <a:pt x="8164" y="9629"/>
                  </a:cubicBezTo>
                  <a:cubicBezTo>
                    <a:pt x="8424" y="9753"/>
                    <a:pt x="8730" y="9952"/>
                    <a:pt x="8943" y="10000"/>
                  </a:cubicBezTo>
                  <a:cubicBezTo>
                    <a:pt x="9156" y="10048"/>
                    <a:pt x="9325" y="9990"/>
                    <a:pt x="9442" y="9919"/>
                  </a:cubicBezTo>
                  <a:cubicBezTo>
                    <a:pt x="9559" y="9849"/>
                    <a:pt x="9557" y="9695"/>
                    <a:pt x="9646" y="9577"/>
                  </a:cubicBezTo>
                  <a:cubicBezTo>
                    <a:pt x="9735" y="9460"/>
                    <a:pt x="9865" y="9316"/>
                    <a:pt x="9977" y="9214"/>
                  </a:cubicBezTo>
                  <a:cubicBezTo>
                    <a:pt x="10089" y="9112"/>
                    <a:pt x="10320" y="9060"/>
                    <a:pt x="10320" y="8963"/>
                  </a:cubicBezTo>
                  <a:cubicBezTo>
                    <a:pt x="10320" y="8866"/>
                    <a:pt x="10024" y="8753"/>
                    <a:pt x="9975" y="8631"/>
                  </a:cubicBezTo>
                  <a:cubicBezTo>
                    <a:pt x="9926" y="8509"/>
                    <a:pt x="10015" y="8346"/>
                    <a:pt x="10025" y="8228"/>
                  </a:cubicBezTo>
                  <a:cubicBezTo>
                    <a:pt x="10035" y="8110"/>
                    <a:pt x="9989" y="8016"/>
                    <a:pt x="10035" y="7921"/>
                  </a:cubicBezTo>
                  <a:cubicBezTo>
                    <a:pt x="10081" y="7826"/>
                    <a:pt x="10282" y="7767"/>
                    <a:pt x="10300" y="7659"/>
                  </a:cubicBezTo>
                  <a:cubicBezTo>
                    <a:pt x="10318" y="7551"/>
                    <a:pt x="10104" y="7363"/>
                    <a:pt x="10144" y="7270"/>
                  </a:cubicBezTo>
                  <a:cubicBezTo>
                    <a:pt x="10182" y="7187"/>
                    <a:pt x="10079" y="7076"/>
                    <a:pt x="10182" y="6946"/>
                  </a:cubicBezTo>
                  <a:cubicBezTo>
                    <a:pt x="10273" y="6816"/>
                    <a:pt x="10453" y="6760"/>
                    <a:pt x="10310" y="6611"/>
                  </a:cubicBezTo>
                  <a:cubicBezTo>
                    <a:pt x="10168" y="6454"/>
                    <a:pt x="10174" y="6312"/>
                    <a:pt x="10000" y="6186"/>
                  </a:cubicBezTo>
                  <a:cubicBezTo>
                    <a:pt x="9826" y="6060"/>
                    <a:pt x="9477" y="5904"/>
                    <a:pt x="9266" y="5853"/>
                  </a:cubicBezTo>
                  <a:cubicBezTo>
                    <a:pt x="9055" y="5802"/>
                    <a:pt x="8903" y="5900"/>
                    <a:pt x="8734" y="5881"/>
                  </a:cubicBezTo>
                  <a:cubicBezTo>
                    <a:pt x="8502" y="5863"/>
                    <a:pt x="8449" y="5891"/>
                    <a:pt x="8462" y="5714"/>
                  </a:cubicBezTo>
                  <a:cubicBezTo>
                    <a:pt x="8489" y="5529"/>
                    <a:pt x="8437" y="5538"/>
                    <a:pt x="8489" y="5028"/>
                  </a:cubicBezTo>
                  <a:cubicBezTo>
                    <a:pt x="8489" y="5028"/>
                    <a:pt x="7828" y="5399"/>
                    <a:pt x="8113" y="5278"/>
                  </a:cubicBezTo>
                  <a:cubicBezTo>
                    <a:pt x="8372" y="5176"/>
                    <a:pt x="7374" y="5427"/>
                    <a:pt x="7387" y="5436"/>
                  </a:cubicBezTo>
                  <a:cubicBezTo>
                    <a:pt x="7491" y="5510"/>
                    <a:pt x="7075" y="5111"/>
                    <a:pt x="7075" y="5111"/>
                  </a:cubicBezTo>
                  <a:lnTo>
                    <a:pt x="6661" y="5121"/>
                  </a:lnTo>
                  <a:lnTo>
                    <a:pt x="6532" y="5102"/>
                  </a:lnTo>
                  <a:cubicBezTo>
                    <a:pt x="6532" y="5102"/>
                    <a:pt x="6765" y="4981"/>
                    <a:pt x="6623" y="4879"/>
                  </a:cubicBezTo>
                  <a:cubicBezTo>
                    <a:pt x="6480" y="4787"/>
                    <a:pt x="6130" y="4443"/>
                    <a:pt x="6013" y="4323"/>
                  </a:cubicBezTo>
                  <a:cubicBezTo>
                    <a:pt x="5897" y="4212"/>
                    <a:pt x="5988" y="4212"/>
                    <a:pt x="5948" y="4156"/>
                  </a:cubicBezTo>
                  <a:cubicBezTo>
                    <a:pt x="5922" y="4100"/>
                    <a:pt x="5975" y="4100"/>
                    <a:pt x="6000" y="3998"/>
                  </a:cubicBezTo>
                  <a:cubicBezTo>
                    <a:pt x="6026" y="3896"/>
                    <a:pt x="5988" y="3738"/>
                    <a:pt x="6220" y="3599"/>
                  </a:cubicBezTo>
                  <a:cubicBezTo>
                    <a:pt x="6570" y="3386"/>
                    <a:pt x="6505" y="3479"/>
                    <a:pt x="6545" y="2978"/>
                  </a:cubicBezTo>
                  <a:cubicBezTo>
                    <a:pt x="6545" y="2941"/>
                    <a:pt x="6493" y="2635"/>
                    <a:pt x="7193" y="2440"/>
                  </a:cubicBezTo>
                  <a:cubicBezTo>
                    <a:pt x="7957" y="2236"/>
                    <a:pt x="8126" y="2152"/>
                    <a:pt x="8255" y="2134"/>
                  </a:cubicBezTo>
                  <a:cubicBezTo>
                    <a:pt x="8385" y="2106"/>
                    <a:pt x="8618" y="2134"/>
                    <a:pt x="8605" y="2059"/>
                  </a:cubicBezTo>
                  <a:cubicBezTo>
                    <a:pt x="8580" y="1976"/>
                    <a:pt x="8553" y="1883"/>
                    <a:pt x="8476" y="1902"/>
                  </a:cubicBezTo>
                  <a:cubicBezTo>
                    <a:pt x="8398" y="1920"/>
                    <a:pt x="8177" y="2013"/>
                    <a:pt x="8204" y="1911"/>
                  </a:cubicBezTo>
                  <a:cubicBezTo>
                    <a:pt x="8229" y="1809"/>
                    <a:pt x="8489" y="1670"/>
                    <a:pt x="8527" y="1614"/>
                  </a:cubicBezTo>
                  <a:cubicBezTo>
                    <a:pt x="8567" y="1558"/>
                    <a:pt x="8644" y="1447"/>
                    <a:pt x="8618" y="1354"/>
                  </a:cubicBezTo>
                  <a:cubicBezTo>
                    <a:pt x="8592" y="1262"/>
                    <a:pt x="8281" y="1206"/>
                    <a:pt x="8217" y="1160"/>
                  </a:cubicBezTo>
                  <a:cubicBezTo>
                    <a:pt x="8152" y="1113"/>
                    <a:pt x="8152" y="1058"/>
                    <a:pt x="8022" y="1095"/>
                  </a:cubicBezTo>
                  <a:cubicBezTo>
                    <a:pt x="7905" y="1122"/>
                    <a:pt x="7763" y="1243"/>
                    <a:pt x="7672" y="1178"/>
                  </a:cubicBezTo>
                  <a:cubicBezTo>
                    <a:pt x="7581" y="1113"/>
                    <a:pt x="7516" y="1067"/>
                    <a:pt x="7413" y="1076"/>
                  </a:cubicBezTo>
                  <a:cubicBezTo>
                    <a:pt x="7309" y="1095"/>
                    <a:pt x="7244" y="1197"/>
                    <a:pt x="7089" y="1215"/>
                  </a:cubicBezTo>
                  <a:cubicBezTo>
                    <a:pt x="6933" y="1234"/>
                    <a:pt x="6790" y="1308"/>
                    <a:pt x="6570" y="1271"/>
                  </a:cubicBezTo>
                  <a:cubicBezTo>
                    <a:pt x="6337" y="1224"/>
                    <a:pt x="6363" y="1141"/>
                    <a:pt x="6285" y="1048"/>
                  </a:cubicBezTo>
                  <a:cubicBezTo>
                    <a:pt x="6207" y="946"/>
                    <a:pt x="6078" y="965"/>
                    <a:pt x="6039" y="946"/>
                  </a:cubicBezTo>
                  <a:cubicBezTo>
                    <a:pt x="6000" y="937"/>
                    <a:pt x="6013" y="677"/>
                    <a:pt x="5598" y="566"/>
                  </a:cubicBezTo>
                  <a:cubicBezTo>
                    <a:pt x="5196" y="455"/>
                    <a:pt x="5327" y="390"/>
                    <a:pt x="5262" y="297"/>
                  </a:cubicBezTo>
                  <a:cubicBezTo>
                    <a:pt x="5209" y="204"/>
                    <a:pt x="5041" y="158"/>
                    <a:pt x="5002" y="130"/>
                  </a:cubicBezTo>
                  <a:cubicBezTo>
                    <a:pt x="4950" y="111"/>
                    <a:pt x="4821" y="74"/>
                    <a:pt x="4639" y="74"/>
                  </a:cubicBezTo>
                  <a:cubicBezTo>
                    <a:pt x="4471" y="65"/>
                    <a:pt x="4211" y="0"/>
                    <a:pt x="42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5033695" y="2233147"/>
              <a:ext cx="1099088" cy="1309031"/>
            </a:xfrm>
            <a:custGeom>
              <a:avLst/>
              <a:gdLst>
                <a:gd name="T0" fmla="*/ 233 w 702"/>
                <a:gd name="T1" fmla="*/ 9 h 796"/>
                <a:gd name="T2" fmla="*/ 195 w 702"/>
                <a:gd name="T3" fmla="*/ 9 h 796"/>
                <a:gd name="T4" fmla="*/ 139 w 702"/>
                <a:gd name="T5" fmla="*/ 41 h 796"/>
                <a:gd name="T6" fmla="*/ 92 w 702"/>
                <a:gd name="T7" fmla="*/ 65 h 796"/>
                <a:gd name="T8" fmla="*/ 57 w 702"/>
                <a:gd name="T9" fmla="*/ 92 h 796"/>
                <a:gd name="T10" fmla="*/ 13 w 702"/>
                <a:gd name="T11" fmla="*/ 103 h 796"/>
                <a:gd name="T12" fmla="*/ 53 w 702"/>
                <a:gd name="T13" fmla="*/ 178 h 796"/>
                <a:gd name="T14" fmla="*/ 40 w 702"/>
                <a:gd name="T15" fmla="*/ 229 h 796"/>
                <a:gd name="T16" fmla="*/ 48 w 702"/>
                <a:gd name="T17" fmla="*/ 280 h 796"/>
                <a:gd name="T18" fmla="*/ 29 w 702"/>
                <a:gd name="T19" fmla="*/ 335 h 796"/>
                <a:gd name="T20" fmla="*/ 24 w 702"/>
                <a:gd name="T21" fmla="*/ 377 h 796"/>
                <a:gd name="T22" fmla="*/ 45 w 702"/>
                <a:gd name="T23" fmla="*/ 424 h 796"/>
                <a:gd name="T24" fmla="*/ 21 w 702"/>
                <a:gd name="T25" fmla="*/ 479 h 796"/>
                <a:gd name="T26" fmla="*/ 59 w 702"/>
                <a:gd name="T27" fmla="*/ 571 h 796"/>
                <a:gd name="T28" fmla="*/ 81 w 702"/>
                <a:gd name="T29" fmla="*/ 603 h 796"/>
                <a:gd name="T30" fmla="*/ 76 w 702"/>
                <a:gd name="T31" fmla="*/ 632 h 796"/>
                <a:gd name="T32" fmla="*/ 97 w 702"/>
                <a:gd name="T33" fmla="*/ 689 h 796"/>
                <a:gd name="T34" fmla="*/ 116 w 702"/>
                <a:gd name="T35" fmla="*/ 743 h 796"/>
                <a:gd name="T36" fmla="*/ 133 w 702"/>
                <a:gd name="T37" fmla="*/ 790 h 796"/>
                <a:gd name="T38" fmla="*/ 183 w 702"/>
                <a:gd name="T39" fmla="*/ 770 h 796"/>
                <a:gd name="T40" fmla="*/ 210 w 702"/>
                <a:gd name="T41" fmla="*/ 744 h 796"/>
                <a:gd name="T42" fmla="*/ 231 w 702"/>
                <a:gd name="T43" fmla="*/ 734 h 796"/>
                <a:gd name="T44" fmla="*/ 283 w 702"/>
                <a:gd name="T45" fmla="*/ 741 h 796"/>
                <a:gd name="T46" fmla="*/ 311 w 702"/>
                <a:gd name="T47" fmla="*/ 759 h 796"/>
                <a:gd name="T48" fmla="*/ 330 w 702"/>
                <a:gd name="T49" fmla="*/ 776 h 796"/>
                <a:gd name="T50" fmla="*/ 355 w 702"/>
                <a:gd name="T51" fmla="*/ 735 h 796"/>
                <a:gd name="T52" fmla="*/ 406 w 702"/>
                <a:gd name="T53" fmla="*/ 735 h 796"/>
                <a:gd name="T54" fmla="*/ 425 w 702"/>
                <a:gd name="T55" fmla="*/ 710 h 796"/>
                <a:gd name="T56" fmla="*/ 447 w 702"/>
                <a:gd name="T57" fmla="*/ 629 h 796"/>
                <a:gd name="T58" fmla="*/ 517 w 702"/>
                <a:gd name="T59" fmla="*/ 586 h 796"/>
                <a:gd name="T60" fmla="*/ 610 w 702"/>
                <a:gd name="T61" fmla="*/ 566 h 796"/>
                <a:gd name="T62" fmla="*/ 669 w 702"/>
                <a:gd name="T63" fmla="*/ 599 h 796"/>
                <a:gd name="T64" fmla="*/ 692 w 702"/>
                <a:gd name="T65" fmla="*/ 530 h 796"/>
                <a:gd name="T66" fmla="*/ 688 w 702"/>
                <a:gd name="T67" fmla="*/ 464 h 796"/>
                <a:gd name="T68" fmla="*/ 656 w 702"/>
                <a:gd name="T69" fmla="*/ 393 h 796"/>
                <a:gd name="T70" fmla="*/ 547 w 702"/>
                <a:gd name="T71" fmla="*/ 339 h 796"/>
                <a:gd name="T72" fmla="*/ 534 w 702"/>
                <a:gd name="T73" fmla="*/ 318 h 796"/>
                <a:gd name="T74" fmla="*/ 534 w 702"/>
                <a:gd name="T75" fmla="*/ 245 h 796"/>
                <a:gd name="T76" fmla="*/ 427 w 702"/>
                <a:gd name="T77" fmla="*/ 202 h 796"/>
                <a:gd name="T78" fmla="*/ 321 w 702"/>
                <a:gd name="T79" fmla="*/ 166 h 796"/>
                <a:gd name="T80" fmla="*/ 252 w 702"/>
                <a:gd name="T81" fmla="*/ 107 h 796"/>
                <a:gd name="T82" fmla="*/ 251 w 702"/>
                <a:gd name="T83" fmla="*/ 29 h 796"/>
                <a:gd name="T84" fmla="*/ 246 w 702"/>
                <a:gd name="T85" fmla="*/ 0 h 796"/>
                <a:gd name="connsiteX0" fmla="*/ 3449 w 9945"/>
                <a:gd name="connsiteY0" fmla="*/ 0 h 9962"/>
                <a:gd name="connsiteX1" fmla="*/ 3264 w 9945"/>
                <a:gd name="connsiteY1" fmla="*/ 113 h 9962"/>
                <a:gd name="connsiteX2" fmla="*/ 2922 w 9945"/>
                <a:gd name="connsiteY2" fmla="*/ 63 h 9962"/>
                <a:gd name="connsiteX3" fmla="*/ 2723 w 9945"/>
                <a:gd name="connsiteY3" fmla="*/ 113 h 9962"/>
                <a:gd name="connsiteX4" fmla="*/ 2267 w 9945"/>
                <a:gd name="connsiteY4" fmla="*/ 251 h 9962"/>
                <a:gd name="connsiteX5" fmla="*/ 1925 w 9945"/>
                <a:gd name="connsiteY5" fmla="*/ 515 h 9962"/>
                <a:gd name="connsiteX6" fmla="*/ 1640 w 9945"/>
                <a:gd name="connsiteY6" fmla="*/ 678 h 9962"/>
                <a:gd name="connsiteX7" fmla="*/ 1256 w 9945"/>
                <a:gd name="connsiteY7" fmla="*/ 817 h 9962"/>
                <a:gd name="connsiteX8" fmla="*/ 999 w 9945"/>
                <a:gd name="connsiteY8" fmla="*/ 1018 h 9962"/>
                <a:gd name="connsiteX9" fmla="*/ 697 w 9945"/>
                <a:gd name="connsiteY9" fmla="*/ 942 h 9962"/>
                <a:gd name="connsiteX10" fmla="*/ 73 w 9945"/>
                <a:gd name="connsiteY10" fmla="*/ 1106 h 9962"/>
                <a:gd name="connsiteX11" fmla="*/ 130 w 9945"/>
                <a:gd name="connsiteY11" fmla="*/ 1294 h 9962"/>
                <a:gd name="connsiteX12" fmla="*/ 558 w 9945"/>
                <a:gd name="connsiteY12" fmla="*/ 1972 h 9962"/>
                <a:gd name="connsiteX13" fmla="*/ 700 w 9945"/>
                <a:gd name="connsiteY13" fmla="*/ 2236 h 9962"/>
                <a:gd name="connsiteX14" fmla="*/ 472 w 9945"/>
                <a:gd name="connsiteY14" fmla="*/ 2575 h 9962"/>
                <a:gd name="connsiteX15" fmla="*/ 515 w 9945"/>
                <a:gd name="connsiteY15" fmla="*/ 2877 h 9962"/>
                <a:gd name="connsiteX16" fmla="*/ 444 w 9945"/>
                <a:gd name="connsiteY16" fmla="*/ 3128 h 9962"/>
                <a:gd name="connsiteX17" fmla="*/ 629 w 9945"/>
                <a:gd name="connsiteY17" fmla="*/ 3518 h 9962"/>
                <a:gd name="connsiteX18" fmla="*/ 287 w 9945"/>
                <a:gd name="connsiteY18" fmla="*/ 3970 h 9962"/>
                <a:gd name="connsiteX19" fmla="*/ 358 w 9945"/>
                <a:gd name="connsiteY19" fmla="*/ 4209 h 9962"/>
                <a:gd name="connsiteX20" fmla="*/ 330 w 9945"/>
                <a:gd name="connsiteY20" fmla="*/ 4447 h 9962"/>
                <a:gd name="connsiteX21" fmla="*/ 287 w 9945"/>
                <a:gd name="connsiteY21" fmla="*/ 4736 h 9962"/>
                <a:gd name="connsiteX22" fmla="*/ 501 w 9945"/>
                <a:gd name="connsiteY22" fmla="*/ 5063 h 9962"/>
                <a:gd name="connsiteX23" fmla="*/ 586 w 9945"/>
                <a:gd name="connsiteY23" fmla="*/ 5327 h 9962"/>
                <a:gd name="connsiteX24" fmla="*/ 287 w 9945"/>
                <a:gd name="connsiteY24" fmla="*/ 5691 h 9962"/>
                <a:gd name="connsiteX25" fmla="*/ 244 w 9945"/>
                <a:gd name="connsiteY25" fmla="*/ 6018 h 9962"/>
                <a:gd name="connsiteX26" fmla="*/ 501 w 9945"/>
                <a:gd name="connsiteY26" fmla="*/ 6357 h 9962"/>
                <a:gd name="connsiteX27" fmla="*/ 785 w 9945"/>
                <a:gd name="connsiteY27" fmla="*/ 7173 h 9962"/>
                <a:gd name="connsiteX28" fmla="*/ 1170 w 9945"/>
                <a:gd name="connsiteY28" fmla="*/ 7387 h 9962"/>
                <a:gd name="connsiteX29" fmla="*/ 1099 w 9945"/>
                <a:gd name="connsiteY29" fmla="*/ 7575 h 9962"/>
                <a:gd name="connsiteX30" fmla="*/ 1113 w 9945"/>
                <a:gd name="connsiteY30" fmla="*/ 7714 h 9962"/>
                <a:gd name="connsiteX31" fmla="*/ 1028 w 9945"/>
                <a:gd name="connsiteY31" fmla="*/ 7940 h 9962"/>
                <a:gd name="connsiteX32" fmla="*/ 1127 w 9945"/>
                <a:gd name="connsiteY32" fmla="*/ 8216 h 9962"/>
                <a:gd name="connsiteX33" fmla="*/ 1327 w 9945"/>
                <a:gd name="connsiteY33" fmla="*/ 8656 h 9962"/>
                <a:gd name="connsiteX34" fmla="*/ 1498 w 9945"/>
                <a:gd name="connsiteY34" fmla="*/ 9108 h 9962"/>
                <a:gd name="connsiteX35" fmla="*/ 1597 w 9945"/>
                <a:gd name="connsiteY35" fmla="*/ 9334 h 9962"/>
                <a:gd name="connsiteX36" fmla="*/ 1726 w 9945"/>
                <a:gd name="connsiteY36" fmla="*/ 9485 h 9962"/>
                <a:gd name="connsiteX37" fmla="*/ 1840 w 9945"/>
                <a:gd name="connsiteY37" fmla="*/ 9925 h 9962"/>
                <a:gd name="connsiteX38" fmla="*/ 2281 w 9945"/>
                <a:gd name="connsiteY38" fmla="*/ 9887 h 9962"/>
                <a:gd name="connsiteX39" fmla="*/ 2552 w 9945"/>
                <a:gd name="connsiteY39" fmla="*/ 9673 h 9962"/>
                <a:gd name="connsiteX40" fmla="*/ 2794 w 9945"/>
                <a:gd name="connsiteY40" fmla="*/ 9397 h 9962"/>
                <a:gd name="connsiteX41" fmla="*/ 2936 w 9945"/>
                <a:gd name="connsiteY41" fmla="*/ 9347 h 9962"/>
                <a:gd name="connsiteX42" fmla="*/ 2965 w 9945"/>
                <a:gd name="connsiteY42" fmla="*/ 9196 h 9962"/>
                <a:gd name="connsiteX43" fmla="*/ 3236 w 9945"/>
                <a:gd name="connsiteY43" fmla="*/ 9221 h 9962"/>
                <a:gd name="connsiteX44" fmla="*/ 3449 w 9945"/>
                <a:gd name="connsiteY44" fmla="*/ 9347 h 9962"/>
                <a:gd name="connsiteX45" fmla="*/ 3976 w 9945"/>
                <a:gd name="connsiteY45" fmla="*/ 9309 h 9962"/>
                <a:gd name="connsiteX46" fmla="*/ 4119 w 9945"/>
                <a:gd name="connsiteY46" fmla="*/ 9296 h 9962"/>
                <a:gd name="connsiteX47" fmla="*/ 4375 w 9945"/>
                <a:gd name="connsiteY47" fmla="*/ 9535 h 9962"/>
                <a:gd name="connsiteX48" fmla="*/ 4503 w 9945"/>
                <a:gd name="connsiteY48" fmla="*/ 9799 h 9962"/>
                <a:gd name="connsiteX49" fmla="*/ 4646 w 9945"/>
                <a:gd name="connsiteY49" fmla="*/ 9749 h 9962"/>
                <a:gd name="connsiteX50" fmla="*/ 4803 w 9945"/>
                <a:gd name="connsiteY50" fmla="*/ 9460 h 9962"/>
                <a:gd name="connsiteX51" fmla="*/ 5002 w 9945"/>
                <a:gd name="connsiteY51" fmla="*/ 9234 h 9962"/>
                <a:gd name="connsiteX52" fmla="*/ 5358 w 9945"/>
                <a:gd name="connsiteY52" fmla="*/ 9221 h 9962"/>
                <a:gd name="connsiteX53" fmla="*/ 5728 w 9945"/>
                <a:gd name="connsiteY53" fmla="*/ 9234 h 9962"/>
                <a:gd name="connsiteX54" fmla="*/ 5885 w 9945"/>
                <a:gd name="connsiteY54" fmla="*/ 9347 h 9962"/>
                <a:gd name="connsiteX55" fmla="*/ 5999 w 9945"/>
                <a:gd name="connsiteY55" fmla="*/ 8920 h 9962"/>
                <a:gd name="connsiteX56" fmla="*/ 6156 w 9945"/>
                <a:gd name="connsiteY56" fmla="*/ 8492 h 9962"/>
                <a:gd name="connsiteX57" fmla="*/ 6313 w 9945"/>
                <a:gd name="connsiteY57" fmla="*/ 7902 h 9962"/>
                <a:gd name="connsiteX58" fmla="*/ 6555 w 9945"/>
                <a:gd name="connsiteY58" fmla="*/ 7500 h 9962"/>
                <a:gd name="connsiteX59" fmla="*/ 7310 w 9945"/>
                <a:gd name="connsiteY59" fmla="*/ 7362 h 9962"/>
                <a:gd name="connsiteX60" fmla="*/ 7894 w 9945"/>
                <a:gd name="connsiteY60" fmla="*/ 7173 h 9962"/>
                <a:gd name="connsiteX61" fmla="*/ 8634 w 9945"/>
                <a:gd name="connsiteY61" fmla="*/ 7111 h 9962"/>
                <a:gd name="connsiteX62" fmla="*/ 9247 w 9945"/>
                <a:gd name="connsiteY62" fmla="*/ 7399 h 9962"/>
                <a:gd name="connsiteX63" fmla="*/ 9475 w 9945"/>
                <a:gd name="connsiteY63" fmla="*/ 7525 h 9962"/>
                <a:gd name="connsiteX64" fmla="*/ 9689 w 9945"/>
                <a:gd name="connsiteY64" fmla="*/ 7073 h 9962"/>
                <a:gd name="connsiteX65" fmla="*/ 9803 w 9945"/>
                <a:gd name="connsiteY65" fmla="*/ 6658 h 9962"/>
                <a:gd name="connsiteX66" fmla="*/ 9945 w 9945"/>
                <a:gd name="connsiteY66" fmla="*/ 6482 h 9962"/>
                <a:gd name="connsiteX67" fmla="*/ 9746 w 9945"/>
                <a:gd name="connsiteY67" fmla="*/ 5829 h 9962"/>
                <a:gd name="connsiteX68" fmla="*/ 9290 w 9945"/>
                <a:gd name="connsiteY68" fmla="*/ 5603 h 9962"/>
                <a:gd name="connsiteX69" fmla="*/ 9290 w 9945"/>
                <a:gd name="connsiteY69" fmla="*/ 4937 h 9962"/>
                <a:gd name="connsiteX70" fmla="*/ 7822 w 9945"/>
                <a:gd name="connsiteY70" fmla="*/ 4849 h 9962"/>
                <a:gd name="connsiteX71" fmla="*/ 7737 w 9945"/>
                <a:gd name="connsiteY71" fmla="*/ 4259 h 9962"/>
                <a:gd name="connsiteX72" fmla="*/ 7723 w 9945"/>
                <a:gd name="connsiteY72" fmla="*/ 4183 h 9962"/>
                <a:gd name="connsiteX73" fmla="*/ 7552 w 9945"/>
                <a:gd name="connsiteY73" fmla="*/ 3995 h 9962"/>
                <a:gd name="connsiteX74" fmla="*/ 7751 w 9945"/>
                <a:gd name="connsiteY74" fmla="*/ 3681 h 9962"/>
                <a:gd name="connsiteX75" fmla="*/ 7552 w 9945"/>
                <a:gd name="connsiteY75" fmla="*/ 3078 h 9962"/>
                <a:gd name="connsiteX76" fmla="*/ 7039 w 9945"/>
                <a:gd name="connsiteY76" fmla="*/ 2789 h 9962"/>
                <a:gd name="connsiteX77" fmla="*/ 6028 w 9945"/>
                <a:gd name="connsiteY77" fmla="*/ 2538 h 9962"/>
                <a:gd name="connsiteX78" fmla="*/ 5515 w 9945"/>
                <a:gd name="connsiteY78" fmla="*/ 2236 h 9962"/>
                <a:gd name="connsiteX79" fmla="*/ 4518 w 9945"/>
                <a:gd name="connsiteY79" fmla="*/ 2085 h 9962"/>
                <a:gd name="connsiteX80" fmla="*/ 4048 w 9945"/>
                <a:gd name="connsiteY80" fmla="*/ 1847 h 9962"/>
                <a:gd name="connsiteX81" fmla="*/ 3535 w 9945"/>
                <a:gd name="connsiteY81" fmla="*/ 1344 h 9962"/>
                <a:gd name="connsiteX82" fmla="*/ 3478 w 9945"/>
                <a:gd name="connsiteY82" fmla="*/ 754 h 9962"/>
                <a:gd name="connsiteX83" fmla="*/ 3520 w 9945"/>
                <a:gd name="connsiteY83" fmla="*/ 364 h 9962"/>
                <a:gd name="connsiteX84" fmla="*/ 3492 w 9945"/>
                <a:gd name="connsiteY84" fmla="*/ 138 h 9962"/>
                <a:gd name="connsiteX85" fmla="*/ 3449 w 9945"/>
                <a:gd name="connsiteY85" fmla="*/ 0 h 9962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36 w 10000"/>
                <a:gd name="connsiteY5" fmla="*/ 517 h 10000"/>
                <a:gd name="connsiteX6" fmla="*/ 1649 w 10000"/>
                <a:gd name="connsiteY6" fmla="*/ 681 h 10000"/>
                <a:gd name="connsiteX7" fmla="*/ 1263 w 10000"/>
                <a:gd name="connsiteY7" fmla="*/ 820 h 10000"/>
                <a:gd name="connsiteX8" fmla="*/ 924 w 10000"/>
                <a:gd name="connsiteY8" fmla="*/ 682 h 10000"/>
                <a:gd name="connsiteX9" fmla="*/ 701 w 10000"/>
                <a:gd name="connsiteY9" fmla="*/ 946 h 10000"/>
                <a:gd name="connsiteX10" fmla="*/ 73 w 10000"/>
                <a:gd name="connsiteY10" fmla="*/ 1110 h 10000"/>
                <a:gd name="connsiteX11" fmla="*/ 131 w 10000"/>
                <a:gd name="connsiteY11" fmla="*/ 1299 h 10000"/>
                <a:gd name="connsiteX12" fmla="*/ 561 w 10000"/>
                <a:gd name="connsiteY12" fmla="*/ 1980 h 10000"/>
                <a:gd name="connsiteX13" fmla="*/ 704 w 10000"/>
                <a:gd name="connsiteY13" fmla="*/ 2245 h 10000"/>
                <a:gd name="connsiteX14" fmla="*/ 475 w 10000"/>
                <a:gd name="connsiteY14" fmla="*/ 2585 h 10000"/>
                <a:gd name="connsiteX15" fmla="*/ 518 w 10000"/>
                <a:gd name="connsiteY15" fmla="*/ 2888 h 10000"/>
                <a:gd name="connsiteX16" fmla="*/ 446 w 10000"/>
                <a:gd name="connsiteY16" fmla="*/ 3140 h 10000"/>
                <a:gd name="connsiteX17" fmla="*/ 632 w 10000"/>
                <a:gd name="connsiteY17" fmla="*/ 3531 h 10000"/>
                <a:gd name="connsiteX18" fmla="*/ 289 w 10000"/>
                <a:gd name="connsiteY18" fmla="*/ 3985 h 10000"/>
                <a:gd name="connsiteX19" fmla="*/ 360 w 10000"/>
                <a:gd name="connsiteY19" fmla="*/ 4225 h 10000"/>
                <a:gd name="connsiteX20" fmla="*/ 332 w 10000"/>
                <a:gd name="connsiteY20" fmla="*/ 4464 h 10000"/>
                <a:gd name="connsiteX21" fmla="*/ 289 w 10000"/>
                <a:gd name="connsiteY21" fmla="*/ 4754 h 10000"/>
                <a:gd name="connsiteX22" fmla="*/ 504 w 10000"/>
                <a:gd name="connsiteY22" fmla="*/ 5082 h 10000"/>
                <a:gd name="connsiteX23" fmla="*/ 589 w 10000"/>
                <a:gd name="connsiteY23" fmla="*/ 5347 h 10000"/>
                <a:gd name="connsiteX24" fmla="*/ 289 w 10000"/>
                <a:gd name="connsiteY24" fmla="*/ 5713 h 10000"/>
                <a:gd name="connsiteX25" fmla="*/ 245 w 10000"/>
                <a:gd name="connsiteY25" fmla="*/ 6041 h 10000"/>
                <a:gd name="connsiteX26" fmla="*/ 504 w 10000"/>
                <a:gd name="connsiteY26" fmla="*/ 6381 h 10000"/>
                <a:gd name="connsiteX27" fmla="*/ 789 w 10000"/>
                <a:gd name="connsiteY27" fmla="*/ 7200 h 10000"/>
                <a:gd name="connsiteX28" fmla="*/ 1176 w 10000"/>
                <a:gd name="connsiteY28" fmla="*/ 7415 h 10000"/>
                <a:gd name="connsiteX29" fmla="*/ 1105 w 10000"/>
                <a:gd name="connsiteY29" fmla="*/ 7604 h 10000"/>
                <a:gd name="connsiteX30" fmla="*/ 1119 w 10000"/>
                <a:gd name="connsiteY30" fmla="*/ 7743 h 10000"/>
                <a:gd name="connsiteX31" fmla="*/ 1034 w 10000"/>
                <a:gd name="connsiteY31" fmla="*/ 7970 h 10000"/>
                <a:gd name="connsiteX32" fmla="*/ 1133 w 10000"/>
                <a:gd name="connsiteY32" fmla="*/ 8247 h 10000"/>
                <a:gd name="connsiteX33" fmla="*/ 1334 w 10000"/>
                <a:gd name="connsiteY33" fmla="*/ 8689 h 10000"/>
                <a:gd name="connsiteX34" fmla="*/ 1506 w 10000"/>
                <a:gd name="connsiteY34" fmla="*/ 9143 h 10000"/>
                <a:gd name="connsiteX35" fmla="*/ 1606 w 10000"/>
                <a:gd name="connsiteY35" fmla="*/ 9370 h 10000"/>
                <a:gd name="connsiteX36" fmla="*/ 1736 w 10000"/>
                <a:gd name="connsiteY36" fmla="*/ 9521 h 10000"/>
                <a:gd name="connsiteX37" fmla="*/ 1850 w 10000"/>
                <a:gd name="connsiteY37" fmla="*/ 9963 h 10000"/>
                <a:gd name="connsiteX38" fmla="*/ 2294 w 10000"/>
                <a:gd name="connsiteY38" fmla="*/ 9925 h 10000"/>
                <a:gd name="connsiteX39" fmla="*/ 2566 w 10000"/>
                <a:gd name="connsiteY39" fmla="*/ 9710 h 10000"/>
                <a:gd name="connsiteX40" fmla="*/ 2809 w 10000"/>
                <a:gd name="connsiteY40" fmla="*/ 9433 h 10000"/>
                <a:gd name="connsiteX41" fmla="*/ 2952 w 10000"/>
                <a:gd name="connsiteY41" fmla="*/ 9383 h 10000"/>
                <a:gd name="connsiteX42" fmla="*/ 2981 w 10000"/>
                <a:gd name="connsiteY42" fmla="*/ 9231 h 10000"/>
                <a:gd name="connsiteX43" fmla="*/ 3254 w 10000"/>
                <a:gd name="connsiteY43" fmla="*/ 9256 h 10000"/>
                <a:gd name="connsiteX44" fmla="*/ 3468 w 10000"/>
                <a:gd name="connsiteY44" fmla="*/ 9383 h 10000"/>
                <a:gd name="connsiteX45" fmla="*/ 3998 w 10000"/>
                <a:gd name="connsiteY45" fmla="*/ 9345 h 10000"/>
                <a:gd name="connsiteX46" fmla="*/ 4142 w 10000"/>
                <a:gd name="connsiteY46" fmla="*/ 9331 h 10000"/>
                <a:gd name="connsiteX47" fmla="*/ 4399 w 10000"/>
                <a:gd name="connsiteY47" fmla="*/ 9571 h 10000"/>
                <a:gd name="connsiteX48" fmla="*/ 4528 w 10000"/>
                <a:gd name="connsiteY48" fmla="*/ 9836 h 10000"/>
                <a:gd name="connsiteX49" fmla="*/ 4672 w 10000"/>
                <a:gd name="connsiteY49" fmla="*/ 9786 h 10000"/>
                <a:gd name="connsiteX50" fmla="*/ 4830 w 10000"/>
                <a:gd name="connsiteY50" fmla="*/ 9496 h 10000"/>
                <a:gd name="connsiteX51" fmla="*/ 5030 w 10000"/>
                <a:gd name="connsiteY51" fmla="*/ 9269 h 10000"/>
                <a:gd name="connsiteX52" fmla="*/ 5388 w 10000"/>
                <a:gd name="connsiteY52" fmla="*/ 9256 h 10000"/>
                <a:gd name="connsiteX53" fmla="*/ 5760 w 10000"/>
                <a:gd name="connsiteY53" fmla="*/ 9269 h 10000"/>
                <a:gd name="connsiteX54" fmla="*/ 5918 w 10000"/>
                <a:gd name="connsiteY54" fmla="*/ 9383 h 10000"/>
                <a:gd name="connsiteX55" fmla="*/ 6032 w 10000"/>
                <a:gd name="connsiteY55" fmla="*/ 8954 h 10000"/>
                <a:gd name="connsiteX56" fmla="*/ 6190 w 10000"/>
                <a:gd name="connsiteY56" fmla="*/ 8524 h 10000"/>
                <a:gd name="connsiteX57" fmla="*/ 6348 w 10000"/>
                <a:gd name="connsiteY57" fmla="*/ 7932 h 10000"/>
                <a:gd name="connsiteX58" fmla="*/ 6591 w 10000"/>
                <a:gd name="connsiteY58" fmla="*/ 7529 h 10000"/>
                <a:gd name="connsiteX59" fmla="*/ 7350 w 10000"/>
                <a:gd name="connsiteY59" fmla="*/ 7390 h 10000"/>
                <a:gd name="connsiteX60" fmla="*/ 7938 w 10000"/>
                <a:gd name="connsiteY60" fmla="*/ 7200 h 10000"/>
                <a:gd name="connsiteX61" fmla="*/ 8682 w 10000"/>
                <a:gd name="connsiteY61" fmla="*/ 7138 h 10000"/>
                <a:gd name="connsiteX62" fmla="*/ 9298 w 10000"/>
                <a:gd name="connsiteY62" fmla="*/ 7427 h 10000"/>
                <a:gd name="connsiteX63" fmla="*/ 9527 w 10000"/>
                <a:gd name="connsiteY63" fmla="*/ 7554 h 10000"/>
                <a:gd name="connsiteX64" fmla="*/ 9743 w 10000"/>
                <a:gd name="connsiteY64" fmla="*/ 7100 h 10000"/>
                <a:gd name="connsiteX65" fmla="*/ 9857 w 10000"/>
                <a:gd name="connsiteY65" fmla="*/ 6683 h 10000"/>
                <a:gd name="connsiteX66" fmla="*/ 10000 w 10000"/>
                <a:gd name="connsiteY66" fmla="*/ 6507 h 10000"/>
                <a:gd name="connsiteX67" fmla="*/ 9800 w 10000"/>
                <a:gd name="connsiteY67" fmla="*/ 5851 h 10000"/>
                <a:gd name="connsiteX68" fmla="*/ 9341 w 10000"/>
                <a:gd name="connsiteY68" fmla="*/ 5624 h 10000"/>
                <a:gd name="connsiteX69" fmla="*/ 9341 w 10000"/>
                <a:gd name="connsiteY69" fmla="*/ 4956 h 10000"/>
                <a:gd name="connsiteX70" fmla="*/ 7865 w 10000"/>
                <a:gd name="connsiteY70" fmla="*/ 4867 h 10000"/>
                <a:gd name="connsiteX71" fmla="*/ 7780 w 10000"/>
                <a:gd name="connsiteY71" fmla="*/ 4275 h 10000"/>
                <a:gd name="connsiteX72" fmla="*/ 7766 w 10000"/>
                <a:gd name="connsiteY72" fmla="*/ 4199 h 10000"/>
                <a:gd name="connsiteX73" fmla="*/ 7594 w 10000"/>
                <a:gd name="connsiteY73" fmla="*/ 4010 h 10000"/>
                <a:gd name="connsiteX74" fmla="*/ 7794 w 10000"/>
                <a:gd name="connsiteY74" fmla="*/ 3695 h 10000"/>
                <a:gd name="connsiteX75" fmla="*/ 7594 w 10000"/>
                <a:gd name="connsiteY75" fmla="*/ 3090 h 10000"/>
                <a:gd name="connsiteX76" fmla="*/ 7078 w 10000"/>
                <a:gd name="connsiteY76" fmla="*/ 2800 h 10000"/>
                <a:gd name="connsiteX77" fmla="*/ 6061 w 10000"/>
                <a:gd name="connsiteY77" fmla="*/ 2548 h 10000"/>
                <a:gd name="connsiteX78" fmla="*/ 5546 w 10000"/>
                <a:gd name="connsiteY78" fmla="*/ 2245 h 10000"/>
                <a:gd name="connsiteX79" fmla="*/ 4543 w 10000"/>
                <a:gd name="connsiteY79" fmla="*/ 2093 h 10000"/>
                <a:gd name="connsiteX80" fmla="*/ 4070 w 10000"/>
                <a:gd name="connsiteY80" fmla="*/ 1854 h 10000"/>
                <a:gd name="connsiteX81" fmla="*/ 3555 w 10000"/>
                <a:gd name="connsiteY81" fmla="*/ 1349 h 10000"/>
                <a:gd name="connsiteX82" fmla="*/ 3497 w 10000"/>
                <a:gd name="connsiteY82" fmla="*/ 757 h 10000"/>
                <a:gd name="connsiteX83" fmla="*/ 3539 w 10000"/>
                <a:gd name="connsiteY83" fmla="*/ 365 h 10000"/>
                <a:gd name="connsiteX84" fmla="*/ 3511 w 10000"/>
                <a:gd name="connsiteY84" fmla="*/ 139 h 10000"/>
                <a:gd name="connsiteX85" fmla="*/ 3468 w 10000"/>
                <a:gd name="connsiteY85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36 w 10000"/>
                <a:gd name="connsiteY5" fmla="*/ 517 h 10000"/>
                <a:gd name="connsiteX6" fmla="*/ 1649 w 10000"/>
                <a:gd name="connsiteY6" fmla="*/ 681 h 10000"/>
                <a:gd name="connsiteX7" fmla="*/ 1283 w 10000"/>
                <a:gd name="connsiteY7" fmla="*/ 516 h 10000"/>
                <a:gd name="connsiteX8" fmla="*/ 924 w 10000"/>
                <a:gd name="connsiteY8" fmla="*/ 682 h 10000"/>
                <a:gd name="connsiteX9" fmla="*/ 701 w 10000"/>
                <a:gd name="connsiteY9" fmla="*/ 946 h 10000"/>
                <a:gd name="connsiteX10" fmla="*/ 73 w 10000"/>
                <a:gd name="connsiteY10" fmla="*/ 1110 h 10000"/>
                <a:gd name="connsiteX11" fmla="*/ 131 w 10000"/>
                <a:gd name="connsiteY11" fmla="*/ 1299 h 10000"/>
                <a:gd name="connsiteX12" fmla="*/ 561 w 10000"/>
                <a:gd name="connsiteY12" fmla="*/ 1980 h 10000"/>
                <a:gd name="connsiteX13" fmla="*/ 704 w 10000"/>
                <a:gd name="connsiteY13" fmla="*/ 2245 h 10000"/>
                <a:gd name="connsiteX14" fmla="*/ 475 w 10000"/>
                <a:gd name="connsiteY14" fmla="*/ 2585 h 10000"/>
                <a:gd name="connsiteX15" fmla="*/ 518 w 10000"/>
                <a:gd name="connsiteY15" fmla="*/ 2888 h 10000"/>
                <a:gd name="connsiteX16" fmla="*/ 446 w 10000"/>
                <a:gd name="connsiteY16" fmla="*/ 3140 h 10000"/>
                <a:gd name="connsiteX17" fmla="*/ 632 w 10000"/>
                <a:gd name="connsiteY17" fmla="*/ 3531 h 10000"/>
                <a:gd name="connsiteX18" fmla="*/ 289 w 10000"/>
                <a:gd name="connsiteY18" fmla="*/ 3985 h 10000"/>
                <a:gd name="connsiteX19" fmla="*/ 360 w 10000"/>
                <a:gd name="connsiteY19" fmla="*/ 4225 h 10000"/>
                <a:gd name="connsiteX20" fmla="*/ 332 w 10000"/>
                <a:gd name="connsiteY20" fmla="*/ 4464 h 10000"/>
                <a:gd name="connsiteX21" fmla="*/ 289 w 10000"/>
                <a:gd name="connsiteY21" fmla="*/ 4754 h 10000"/>
                <a:gd name="connsiteX22" fmla="*/ 504 w 10000"/>
                <a:gd name="connsiteY22" fmla="*/ 5082 h 10000"/>
                <a:gd name="connsiteX23" fmla="*/ 589 w 10000"/>
                <a:gd name="connsiteY23" fmla="*/ 5347 h 10000"/>
                <a:gd name="connsiteX24" fmla="*/ 289 w 10000"/>
                <a:gd name="connsiteY24" fmla="*/ 5713 h 10000"/>
                <a:gd name="connsiteX25" fmla="*/ 245 w 10000"/>
                <a:gd name="connsiteY25" fmla="*/ 6041 h 10000"/>
                <a:gd name="connsiteX26" fmla="*/ 504 w 10000"/>
                <a:gd name="connsiteY26" fmla="*/ 6381 h 10000"/>
                <a:gd name="connsiteX27" fmla="*/ 789 w 10000"/>
                <a:gd name="connsiteY27" fmla="*/ 7200 h 10000"/>
                <a:gd name="connsiteX28" fmla="*/ 1176 w 10000"/>
                <a:gd name="connsiteY28" fmla="*/ 7415 h 10000"/>
                <a:gd name="connsiteX29" fmla="*/ 1105 w 10000"/>
                <a:gd name="connsiteY29" fmla="*/ 7604 h 10000"/>
                <a:gd name="connsiteX30" fmla="*/ 1119 w 10000"/>
                <a:gd name="connsiteY30" fmla="*/ 7743 h 10000"/>
                <a:gd name="connsiteX31" fmla="*/ 1034 w 10000"/>
                <a:gd name="connsiteY31" fmla="*/ 7970 h 10000"/>
                <a:gd name="connsiteX32" fmla="*/ 1133 w 10000"/>
                <a:gd name="connsiteY32" fmla="*/ 8247 h 10000"/>
                <a:gd name="connsiteX33" fmla="*/ 1334 w 10000"/>
                <a:gd name="connsiteY33" fmla="*/ 8689 h 10000"/>
                <a:gd name="connsiteX34" fmla="*/ 1506 w 10000"/>
                <a:gd name="connsiteY34" fmla="*/ 9143 h 10000"/>
                <a:gd name="connsiteX35" fmla="*/ 1606 w 10000"/>
                <a:gd name="connsiteY35" fmla="*/ 9370 h 10000"/>
                <a:gd name="connsiteX36" fmla="*/ 1736 w 10000"/>
                <a:gd name="connsiteY36" fmla="*/ 9521 h 10000"/>
                <a:gd name="connsiteX37" fmla="*/ 1850 w 10000"/>
                <a:gd name="connsiteY37" fmla="*/ 9963 h 10000"/>
                <a:gd name="connsiteX38" fmla="*/ 2294 w 10000"/>
                <a:gd name="connsiteY38" fmla="*/ 9925 h 10000"/>
                <a:gd name="connsiteX39" fmla="*/ 2566 w 10000"/>
                <a:gd name="connsiteY39" fmla="*/ 9710 h 10000"/>
                <a:gd name="connsiteX40" fmla="*/ 2809 w 10000"/>
                <a:gd name="connsiteY40" fmla="*/ 9433 h 10000"/>
                <a:gd name="connsiteX41" fmla="*/ 2952 w 10000"/>
                <a:gd name="connsiteY41" fmla="*/ 9383 h 10000"/>
                <a:gd name="connsiteX42" fmla="*/ 2981 w 10000"/>
                <a:gd name="connsiteY42" fmla="*/ 9231 h 10000"/>
                <a:gd name="connsiteX43" fmla="*/ 3254 w 10000"/>
                <a:gd name="connsiteY43" fmla="*/ 9256 h 10000"/>
                <a:gd name="connsiteX44" fmla="*/ 3468 w 10000"/>
                <a:gd name="connsiteY44" fmla="*/ 9383 h 10000"/>
                <a:gd name="connsiteX45" fmla="*/ 3998 w 10000"/>
                <a:gd name="connsiteY45" fmla="*/ 9345 h 10000"/>
                <a:gd name="connsiteX46" fmla="*/ 4142 w 10000"/>
                <a:gd name="connsiteY46" fmla="*/ 9331 h 10000"/>
                <a:gd name="connsiteX47" fmla="*/ 4399 w 10000"/>
                <a:gd name="connsiteY47" fmla="*/ 9571 h 10000"/>
                <a:gd name="connsiteX48" fmla="*/ 4528 w 10000"/>
                <a:gd name="connsiteY48" fmla="*/ 9836 h 10000"/>
                <a:gd name="connsiteX49" fmla="*/ 4672 w 10000"/>
                <a:gd name="connsiteY49" fmla="*/ 9786 h 10000"/>
                <a:gd name="connsiteX50" fmla="*/ 4830 w 10000"/>
                <a:gd name="connsiteY50" fmla="*/ 9496 h 10000"/>
                <a:gd name="connsiteX51" fmla="*/ 5030 w 10000"/>
                <a:gd name="connsiteY51" fmla="*/ 9269 h 10000"/>
                <a:gd name="connsiteX52" fmla="*/ 5388 w 10000"/>
                <a:gd name="connsiteY52" fmla="*/ 9256 h 10000"/>
                <a:gd name="connsiteX53" fmla="*/ 5760 w 10000"/>
                <a:gd name="connsiteY53" fmla="*/ 9269 h 10000"/>
                <a:gd name="connsiteX54" fmla="*/ 5918 w 10000"/>
                <a:gd name="connsiteY54" fmla="*/ 9383 h 10000"/>
                <a:gd name="connsiteX55" fmla="*/ 6032 w 10000"/>
                <a:gd name="connsiteY55" fmla="*/ 8954 h 10000"/>
                <a:gd name="connsiteX56" fmla="*/ 6190 w 10000"/>
                <a:gd name="connsiteY56" fmla="*/ 8524 h 10000"/>
                <a:gd name="connsiteX57" fmla="*/ 6348 w 10000"/>
                <a:gd name="connsiteY57" fmla="*/ 7932 h 10000"/>
                <a:gd name="connsiteX58" fmla="*/ 6591 w 10000"/>
                <a:gd name="connsiteY58" fmla="*/ 7529 h 10000"/>
                <a:gd name="connsiteX59" fmla="*/ 7350 w 10000"/>
                <a:gd name="connsiteY59" fmla="*/ 7390 h 10000"/>
                <a:gd name="connsiteX60" fmla="*/ 7938 w 10000"/>
                <a:gd name="connsiteY60" fmla="*/ 7200 h 10000"/>
                <a:gd name="connsiteX61" fmla="*/ 8682 w 10000"/>
                <a:gd name="connsiteY61" fmla="*/ 7138 h 10000"/>
                <a:gd name="connsiteX62" fmla="*/ 9298 w 10000"/>
                <a:gd name="connsiteY62" fmla="*/ 7427 h 10000"/>
                <a:gd name="connsiteX63" fmla="*/ 9527 w 10000"/>
                <a:gd name="connsiteY63" fmla="*/ 7554 h 10000"/>
                <a:gd name="connsiteX64" fmla="*/ 9743 w 10000"/>
                <a:gd name="connsiteY64" fmla="*/ 7100 h 10000"/>
                <a:gd name="connsiteX65" fmla="*/ 9857 w 10000"/>
                <a:gd name="connsiteY65" fmla="*/ 6683 h 10000"/>
                <a:gd name="connsiteX66" fmla="*/ 10000 w 10000"/>
                <a:gd name="connsiteY66" fmla="*/ 6507 h 10000"/>
                <a:gd name="connsiteX67" fmla="*/ 9800 w 10000"/>
                <a:gd name="connsiteY67" fmla="*/ 5851 h 10000"/>
                <a:gd name="connsiteX68" fmla="*/ 9341 w 10000"/>
                <a:gd name="connsiteY68" fmla="*/ 5624 h 10000"/>
                <a:gd name="connsiteX69" fmla="*/ 9341 w 10000"/>
                <a:gd name="connsiteY69" fmla="*/ 4956 h 10000"/>
                <a:gd name="connsiteX70" fmla="*/ 7865 w 10000"/>
                <a:gd name="connsiteY70" fmla="*/ 4867 h 10000"/>
                <a:gd name="connsiteX71" fmla="*/ 7780 w 10000"/>
                <a:gd name="connsiteY71" fmla="*/ 4275 h 10000"/>
                <a:gd name="connsiteX72" fmla="*/ 7766 w 10000"/>
                <a:gd name="connsiteY72" fmla="*/ 4199 h 10000"/>
                <a:gd name="connsiteX73" fmla="*/ 7594 w 10000"/>
                <a:gd name="connsiteY73" fmla="*/ 4010 h 10000"/>
                <a:gd name="connsiteX74" fmla="*/ 7794 w 10000"/>
                <a:gd name="connsiteY74" fmla="*/ 3695 h 10000"/>
                <a:gd name="connsiteX75" fmla="*/ 7594 w 10000"/>
                <a:gd name="connsiteY75" fmla="*/ 3090 h 10000"/>
                <a:gd name="connsiteX76" fmla="*/ 7078 w 10000"/>
                <a:gd name="connsiteY76" fmla="*/ 2800 h 10000"/>
                <a:gd name="connsiteX77" fmla="*/ 6061 w 10000"/>
                <a:gd name="connsiteY77" fmla="*/ 2548 h 10000"/>
                <a:gd name="connsiteX78" fmla="*/ 5546 w 10000"/>
                <a:gd name="connsiteY78" fmla="*/ 2245 h 10000"/>
                <a:gd name="connsiteX79" fmla="*/ 4543 w 10000"/>
                <a:gd name="connsiteY79" fmla="*/ 2093 h 10000"/>
                <a:gd name="connsiteX80" fmla="*/ 4070 w 10000"/>
                <a:gd name="connsiteY80" fmla="*/ 1854 h 10000"/>
                <a:gd name="connsiteX81" fmla="*/ 3555 w 10000"/>
                <a:gd name="connsiteY81" fmla="*/ 1349 h 10000"/>
                <a:gd name="connsiteX82" fmla="*/ 3497 w 10000"/>
                <a:gd name="connsiteY82" fmla="*/ 757 h 10000"/>
                <a:gd name="connsiteX83" fmla="*/ 3539 w 10000"/>
                <a:gd name="connsiteY83" fmla="*/ 365 h 10000"/>
                <a:gd name="connsiteX84" fmla="*/ 3511 w 10000"/>
                <a:gd name="connsiteY84" fmla="*/ 139 h 10000"/>
                <a:gd name="connsiteX85" fmla="*/ 3468 w 10000"/>
                <a:gd name="connsiteY85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36 w 10000"/>
                <a:gd name="connsiteY5" fmla="*/ 517 h 10000"/>
                <a:gd name="connsiteX6" fmla="*/ 1283 w 10000"/>
                <a:gd name="connsiteY6" fmla="*/ 516 h 10000"/>
                <a:gd name="connsiteX7" fmla="*/ 924 w 10000"/>
                <a:gd name="connsiteY7" fmla="*/ 682 h 10000"/>
                <a:gd name="connsiteX8" fmla="*/ 701 w 10000"/>
                <a:gd name="connsiteY8" fmla="*/ 946 h 10000"/>
                <a:gd name="connsiteX9" fmla="*/ 73 w 10000"/>
                <a:gd name="connsiteY9" fmla="*/ 1110 h 10000"/>
                <a:gd name="connsiteX10" fmla="*/ 131 w 10000"/>
                <a:gd name="connsiteY10" fmla="*/ 1299 h 10000"/>
                <a:gd name="connsiteX11" fmla="*/ 561 w 10000"/>
                <a:gd name="connsiteY11" fmla="*/ 1980 h 10000"/>
                <a:gd name="connsiteX12" fmla="*/ 704 w 10000"/>
                <a:gd name="connsiteY12" fmla="*/ 2245 h 10000"/>
                <a:gd name="connsiteX13" fmla="*/ 475 w 10000"/>
                <a:gd name="connsiteY13" fmla="*/ 2585 h 10000"/>
                <a:gd name="connsiteX14" fmla="*/ 518 w 10000"/>
                <a:gd name="connsiteY14" fmla="*/ 2888 h 10000"/>
                <a:gd name="connsiteX15" fmla="*/ 446 w 10000"/>
                <a:gd name="connsiteY15" fmla="*/ 3140 h 10000"/>
                <a:gd name="connsiteX16" fmla="*/ 632 w 10000"/>
                <a:gd name="connsiteY16" fmla="*/ 3531 h 10000"/>
                <a:gd name="connsiteX17" fmla="*/ 289 w 10000"/>
                <a:gd name="connsiteY17" fmla="*/ 3985 h 10000"/>
                <a:gd name="connsiteX18" fmla="*/ 360 w 10000"/>
                <a:gd name="connsiteY18" fmla="*/ 4225 h 10000"/>
                <a:gd name="connsiteX19" fmla="*/ 332 w 10000"/>
                <a:gd name="connsiteY19" fmla="*/ 4464 h 10000"/>
                <a:gd name="connsiteX20" fmla="*/ 289 w 10000"/>
                <a:gd name="connsiteY20" fmla="*/ 4754 h 10000"/>
                <a:gd name="connsiteX21" fmla="*/ 504 w 10000"/>
                <a:gd name="connsiteY21" fmla="*/ 5082 h 10000"/>
                <a:gd name="connsiteX22" fmla="*/ 589 w 10000"/>
                <a:gd name="connsiteY22" fmla="*/ 5347 h 10000"/>
                <a:gd name="connsiteX23" fmla="*/ 289 w 10000"/>
                <a:gd name="connsiteY23" fmla="*/ 5713 h 10000"/>
                <a:gd name="connsiteX24" fmla="*/ 245 w 10000"/>
                <a:gd name="connsiteY24" fmla="*/ 6041 h 10000"/>
                <a:gd name="connsiteX25" fmla="*/ 504 w 10000"/>
                <a:gd name="connsiteY25" fmla="*/ 6381 h 10000"/>
                <a:gd name="connsiteX26" fmla="*/ 789 w 10000"/>
                <a:gd name="connsiteY26" fmla="*/ 7200 h 10000"/>
                <a:gd name="connsiteX27" fmla="*/ 1176 w 10000"/>
                <a:gd name="connsiteY27" fmla="*/ 7415 h 10000"/>
                <a:gd name="connsiteX28" fmla="*/ 1105 w 10000"/>
                <a:gd name="connsiteY28" fmla="*/ 7604 h 10000"/>
                <a:gd name="connsiteX29" fmla="*/ 1119 w 10000"/>
                <a:gd name="connsiteY29" fmla="*/ 7743 h 10000"/>
                <a:gd name="connsiteX30" fmla="*/ 1034 w 10000"/>
                <a:gd name="connsiteY30" fmla="*/ 7970 h 10000"/>
                <a:gd name="connsiteX31" fmla="*/ 1133 w 10000"/>
                <a:gd name="connsiteY31" fmla="*/ 8247 h 10000"/>
                <a:gd name="connsiteX32" fmla="*/ 1334 w 10000"/>
                <a:gd name="connsiteY32" fmla="*/ 8689 h 10000"/>
                <a:gd name="connsiteX33" fmla="*/ 1506 w 10000"/>
                <a:gd name="connsiteY33" fmla="*/ 9143 h 10000"/>
                <a:gd name="connsiteX34" fmla="*/ 1606 w 10000"/>
                <a:gd name="connsiteY34" fmla="*/ 9370 h 10000"/>
                <a:gd name="connsiteX35" fmla="*/ 1736 w 10000"/>
                <a:gd name="connsiteY35" fmla="*/ 9521 h 10000"/>
                <a:gd name="connsiteX36" fmla="*/ 1850 w 10000"/>
                <a:gd name="connsiteY36" fmla="*/ 9963 h 10000"/>
                <a:gd name="connsiteX37" fmla="*/ 2294 w 10000"/>
                <a:gd name="connsiteY37" fmla="*/ 9925 h 10000"/>
                <a:gd name="connsiteX38" fmla="*/ 2566 w 10000"/>
                <a:gd name="connsiteY38" fmla="*/ 9710 h 10000"/>
                <a:gd name="connsiteX39" fmla="*/ 2809 w 10000"/>
                <a:gd name="connsiteY39" fmla="*/ 9433 h 10000"/>
                <a:gd name="connsiteX40" fmla="*/ 2952 w 10000"/>
                <a:gd name="connsiteY40" fmla="*/ 9383 h 10000"/>
                <a:gd name="connsiteX41" fmla="*/ 2981 w 10000"/>
                <a:gd name="connsiteY41" fmla="*/ 9231 h 10000"/>
                <a:gd name="connsiteX42" fmla="*/ 3254 w 10000"/>
                <a:gd name="connsiteY42" fmla="*/ 9256 h 10000"/>
                <a:gd name="connsiteX43" fmla="*/ 3468 w 10000"/>
                <a:gd name="connsiteY43" fmla="*/ 9383 h 10000"/>
                <a:gd name="connsiteX44" fmla="*/ 3998 w 10000"/>
                <a:gd name="connsiteY44" fmla="*/ 9345 h 10000"/>
                <a:gd name="connsiteX45" fmla="*/ 4142 w 10000"/>
                <a:gd name="connsiteY45" fmla="*/ 9331 h 10000"/>
                <a:gd name="connsiteX46" fmla="*/ 4399 w 10000"/>
                <a:gd name="connsiteY46" fmla="*/ 9571 h 10000"/>
                <a:gd name="connsiteX47" fmla="*/ 4528 w 10000"/>
                <a:gd name="connsiteY47" fmla="*/ 9836 h 10000"/>
                <a:gd name="connsiteX48" fmla="*/ 4672 w 10000"/>
                <a:gd name="connsiteY48" fmla="*/ 9786 h 10000"/>
                <a:gd name="connsiteX49" fmla="*/ 4830 w 10000"/>
                <a:gd name="connsiteY49" fmla="*/ 9496 h 10000"/>
                <a:gd name="connsiteX50" fmla="*/ 5030 w 10000"/>
                <a:gd name="connsiteY50" fmla="*/ 9269 h 10000"/>
                <a:gd name="connsiteX51" fmla="*/ 5388 w 10000"/>
                <a:gd name="connsiteY51" fmla="*/ 9256 h 10000"/>
                <a:gd name="connsiteX52" fmla="*/ 5760 w 10000"/>
                <a:gd name="connsiteY52" fmla="*/ 9269 h 10000"/>
                <a:gd name="connsiteX53" fmla="*/ 5918 w 10000"/>
                <a:gd name="connsiteY53" fmla="*/ 9383 h 10000"/>
                <a:gd name="connsiteX54" fmla="*/ 6032 w 10000"/>
                <a:gd name="connsiteY54" fmla="*/ 8954 h 10000"/>
                <a:gd name="connsiteX55" fmla="*/ 6190 w 10000"/>
                <a:gd name="connsiteY55" fmla="*/ 8524 h 10000"/>
                <a:gd name="connsiteX56" fmla="*/ 6348 w 10000"/>
                <a:gd name="connsiteY56" fmla="*/ 7932 h 10000"/>
                <a:gd name="connsiteX57" fmla="*/ 6591 w 10000"/>
                <a:gd name="connsiteY57" fmla="*/ 7529 h 10000"/>
                <a:gd name="connsiteX58" fmla="*/ 7350 w 10000"/>
                <a:gd name="connsiteY58" fmla="*/ 7390 h 10000"/>
                <a:gd name="connsiteX59" fmla="*/ 7938 w 10000"/>
                <a:gd name="connsiteY59" fmla="*/ 7200 h 10000"/>
                <a:gd name="connsiteX60" fmla="*/ 8682 w 10000"/>
                <a:gd name="connsiteY60" fmla="*/ 7138 h 10000"/>
                <a:gd name="connsiteX61" fmla="*/ 9298 w 10000"/>
                <a:gd name="connsiteY61" fmla="*/ 7427 h 10000"/>
                <a:gd name="connsiteX62" fmla="*/ 9527 w 10000"/>
                <a:gd name="connsiteY62" fmla="*/ 7554 h 10000"/>
                <a:gd name="connsiteX63" fmla="*/ 9743 w 10000"/>
                <a:gd name="connsiteY63" fmla="*/ 7100 h 10000"/>
                <a:gd name="connsiteX64" fmla="*/ 9857 w 10000"/>
                <a:gd name="connsiteY64" fmla="*/ 6683 h 10000"/>
                <a:gd name="connsiteX65" fmla="*/ 10000 w 10000"/>
                <a:gd name="connsiteY65" fmla="*/ 6507 h 10000"/>
                <a:gd name="connsiteX66" fmla="*/ 9800 w 10000"/>
                <a:gd name="connsiteY66" fmla="*/ 5851 h 10000"/>
                <a:gd name="connsiteX67" fmla="*/ 9341 w 10000"/>
                <a:gd name="connsiteY67" fmla="*/ 5624 h 10000"/>
                <a:gd name="connsiteX68" fmla="*/ 9341 w 10000"/>
                <a:gd name="connsiteY68" fmla="*/ 4956 h 10000"/>
                <a:gd name="connsiteX69" fmla="*/ 7865 w 10000"/>
                <a:gd name="connsiteY69" fmla="*/ 4867 h 10000"/>
                <a:gd name="connsiteX70" fmla="*/ 7780 w 10000"/>
                <a:gd name="connsiteY70" fmla="*/ 4275 h 10000"/>
                <a:gd name="connsiteX71" fmla="*/ 7766 w 10000"/>
                <a:gd name="connsiteY71" fmla="*/ 4199 h 10000"/>
                <a:gd name="connsiteX72" fmla="*/ 7594 w 10000"/>
                <a:gd name="connsiteY72" fmla="*/ 4010 h 10000"/>
                <a:gd name="connsiteX73" fmla="*/ 7794 w 10000"/>
                <a:gd name="connsiteY73" fmla="*/ 3695 h 10000"/>
                <a:gd name="connsiteX74" fmla="*/ 7594 w 10000"/>
                <a:gd name="connsiteY74" fmla="*/ 3090 h 10000"/>
                <a:gd name="connsiteX75" fmla="*/ 7078 w 10000"/>
                <a:gd name="connsiteY75" fmla="*/ 2800 h 10000"/>
                <a:gd name="connsiteX76" fmla="*/ 6061 w 10000"/>
                <a:gd name="connsiteY76" fmla="*/ 2548 h 10000"/>
                <a:gd name="connsiteX77" fmla="*/ 5546 w 10000"/>
                <a:gd name="connsiteY77" fmla="*/ 2245 h 10000"/>
                <a:gd name="connsiteX78" fmla="*/ 4543 w 10000"/>
                <a:gd name="connsiteY78" fmla="*/ 2093 h 10000"/>
                <a:gd name="connsiteX79" fmla="*/ 4070 w 10000"/>
                <a:gd name="connsiteY79" fmla="*/ 1854 h 10000"/>
                <a:gd name="connsiteX80" fmla="*/ 3555 w 10000"/>
                <a:gd name="connsiteY80" fmla="*/ 1349 h 10000"/>
                <a:gd name="connsiteX81" fmla="*/ 3497 w 10000"/>
                <a:gd name="connsiteY81" fmla="*/ 757 h 10000"/>
                <a:gd name="connsiteX82" fmla="*/ 3539 w 10000"/>
                <a:gd name="connsiteY82" fmla="*/ 365 h 10000"/>
                <a:gd name="connsiteX83" fmla="*/ 3511 w 10000"/>
                <a:gd name="connsiteY83" fmla="*/ 139 h 10000"/>
                <a:gd name="connsiteX84" fmla="*/ 3468 w 10000"/>
                <a:gd name="connsiteY84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16 w 10000"/>
                <a:gd name="connsiteY5" fmla="*/ 302 h 10000"/>
                <a:gd name="connsiteX6" fmla="*/ 1283 w 10000"/>
                <a:gd name="connsiteY6" fmla="*/ 516 h 10000"/>
                <a:gd name="connsiteX7" fmla="*/ 924 w 10000"/>
                <a:gd name="connsiteY7" fmla="*/ 682 h 10000"/>
                <a:gd name="connsiteX8" fmla="*/ 701 w 10000"/>
                <a:gd name="connsiteY8" fmla="*/ 946 h 10000"/>
                <a:gd name="connsiteX9" fmla="*/ 73 w 10000"/>
                <a:gd name="connsiteY9" fmla="*/ 1110 h 10000"/>
                <a:gd name="connsiteX10" fmla="*/ 131 w 10000"/>
                <a:gd name="connsiteY10" fmla="*/ 1299 h 10000"/>
                <a:gd name="connsiteX11" fmla="*/ 561 w 10000"/>
                <a:gd name="connsiteY11" fmla="*/ 1980 h 10000"/>
                <a:gd name="connsiteX12" fmla="*/ 704 w 10000"/>
                <a:gd name="connsiteY12" fmla="*/ 2245 h 10000"/>
                <a:gd name="connsiteX13" fmla="*/ 475 w 10000"/>
                <a:gd name="connsiteY13" fmla="*/ 2585 h 10000"/>
                <a:gd name="connsiteX14" fmla="*/ 518 w 10000"/>
                <a:gd name="connsiteY14" fmla="*/ 2888 h 10000"/>
                <a:gd name="connsiteX15" fmla="*/ 446 w 10000"/>
                <a:gd name="connsiteY15" fmla="*/ 3140 h 10000"/>
                <a:gd name="connsiteX16" fmla="*/ 632 w 10000"/>
                <a:gd name="connsiteY16" fmla="*/ 3531 h 10000"/>
                <a:gd name="connsiteX17" fmla="*/ 289 w 10000"/>
                <a:gd name="connsiteY17" fmla="*/ 3985 h 10000"/>
                <a:gd name="connsiteX18" fmla="*/ 360 w 10000"/>
                <a:gd name="connsiteY18" fmla="*/ 4225 h 10000"/>
                <a:gd name="connsiteX19" fmla="*/ 332 w 10000"/>
                <a:gd name="connsiteY19" fmla="*/ 4464 h 10000"/>
                <a:gd name="connsiteX20" fmla="*/ 289 w 10000"/>
                <a:gd name="connsiteY20" fmla="*/ 4754 h 10000"/>
                <a:gd name="connsiteX21" fmla="*/ 504 w 10000"/>
                <a:gd name="connsiteY21" fmla="*/ 5082 h 10000"/>
                <a:gd name="connsiteX22" fmla="*/ 589 w 10000"/>
                <a:gd name="connsiteY22" fmla="*/ 5347 h 10000"/>
                <a:gd name="connsiteX23" fmla="*/ 289 w 10000"/>
                <a:gd name="connsiteY23" fmla="*/ 5713 h 10000"/>
                <a:gd name="connsiteX24" fmla="*/ 245 w 10000"/>
                <a:gd name="connsiteY24" fmla="*/ 6041 h 10000"/>
                <a:gd name="connsiteX25" fmla="*/ 504 w 10000"/>
                <a:gd name="connsiteY25" fmla="*/ 6381 h 10000"/>
                <a:gd name="connsiteX26" fmla="*/ 789 w 10000"/>
                <a:gd name="connsiteY26" fmla="*/ 7200 h 10000"/>
                <a:gd name="connsiteX27" fmla="*/ 1176 w 10000"/>
                <a:gd name="connsiteY27" fmla="*/ 7415 h 10000"/>
                <a:gd name="connsiteX28" fmla="*/ 1105 w 10000"/>
                <a:gd name="connsiteY28" fmla="*/ 7604 h 10000"/>
                <a:gd name="connsiteX29" fmla="*/ 1119 w 10000"/>
                <a:gd name="connsiteY29" fmla="*/ 7743 h 10000"/>
                <a:gd name="connsiteX30" fmla="*/ 1034 w 10000"/>
                <a:gd name="connsiteY30" fmla="*/ 7970 h 10000"/>
                <a:gd name="connsiteX31" fmla="*/ 1133 w 10000"/>
                <a:gd name="connsiteY31" fmla="*/ 8247 h 10000"/>
                <a:gd name="connsiteX32" fmla="*/ 1334 w 10000"/>
                <a:gd name="connsiteY32" fmla="*/ 8689 h 10000"/>
                <a:gd name="connsiteX33" fmla="*/ 1506 w 10000"/>
                <a:gd name="connsiteY33" fmla="*/ 9143 h 10000"/>
                <a:gd name="connsiteX34" fmla="*/ 1606 w 10000"/>
                <a:gd name="connsiteY34" fmla="*/ 9370 h 10000"/>
                <a:gd name="connsiteX35" fmla="*/ 1736 w 10000"/>
                <a:gd name="connsiteY35" fmla="*/ 9521 h 10000"/>
                <a:gd name="connsiteX36" fmla="*/ 1850 w 10000"/>
                <a:gd name="connsiteY36" fmla="*/ 9963 h 10000"/>
                <a:gd name="connsiteX37" fmla="*/ 2294 w 10000"/>
                <a:gd name="connsiteY37" fmla="*/ 9925 h 10000"/>
                <a:gd name="connsiteX38" fmla="*/ 2566 w 10000"/>
                <a:gd name="connsiteY38" fmla="*/ 9710 h 10000"/>
                <a:gd name="connsiteX39" fmla="*/ 2809 w 10000"/>
                <a:gd name="connsiteY39" fmla="*/ 9433 h 10000"/>
                <a:gd name="connsiteX40" fmla="*/ 2952 w 10000"/>
                <a:gd name="connsiteY40" fmla="*/ 9383 h 10000"/>
                <a:gd name="connsiteX41" fmla="*/ 2981 w 10000"/>
                <a:gd name="connsiteY41" fmla="*/ 9231 h 10000"/>
                <a:gd name="connsiteX42" fmla="*/ 3254 w 10000"/>
                <a:gd name="connsiteY42" fmla="*/ 9256 h 10000"/>
                <a:gd name="connsiteX43" fmla="*/ 3468 w 10000"/>
                <a:gd name="connsiteY43" fmla="*/ 9383 h 10000"/>
                <a:gd name="connsiteX44" fmla="*/ 3998 w 10000"/>
                <a:gd name="connsiteY44" fmla="*/ 9345 h 10000"/>
                <a:gd name="connsiteX45" fmla="*/ 4142 w 10000"/>
                <a:gd name="connsiteY45" fmla="*/ 9331 h 10000"/>
                <a:gd name="connsiteX46" fmla="*/ 4399 w 10000"/>
                <a:gd name="connsiteY46" fmla="*/ 9571 h 10000"/>
                <a:gd name="connsiteX47" fmla="*/ 4528 w 10000"/>
                <a:gd name="connsiteY47" fmla="*/ 9836 h 10000"/>
                <a:gd name="connsiteX48" fmla="*/ 4672 w 10000"/>
                <a:gd name="connsiteY48" fmla="*/ 9786 h 10000"/>
                <a:gd name="connsiteX49" fmla="*/ 4830 w 10000"/>
                <a:gd name="connsiteY49" fmla="*/ 9496 h 10000"/>
                <a:gd name="connsiteX50" fmla="*/ 5030 w 10000"/>
                <a:gd name="connsiteY50" fmla="*/ 9269 h 10000"/>
                <a:gd name="connsiteX51" fmla="*/ 5388 w 10000"/>
                <a:gd name="connsiteY51" fmla="*/ 9256 h 10000"/>
                <a:gd name="connsiteX52" fmla="*/ 5760 w 10000"/>
                <a:gd name="connsiteY52" fmla="*/ 9269 h 10000"/>
                <a:gd name="connsiteX53" fmla="*/ 5918 w 10000"/>
                <a:gd name="connsiteY53" fmla="*/ 9383 h 10000"/>
                <a:gd name="connsiteX54" fmla="*/ 6032 w 10000"/>
                <a:gd name="connsiteY54" fmla="*/ 8954 h 10000"/>
                <a:gd name="connsiteX55" fmla="*/ 6190 w 10000"/>
                <a:gd name="connsiteY55" fmla="*/ 8524 h 10000"/>
                <a:gd name="connsiteX56" fmla="*/ 6348 w 10000"/>
                <a:gd name="connsiteY56" fmla="*/ 7932 h 10000"/>
                <a:gd name="connsiteX57" fmla="*/ 6591 w 10000"/>
                <a:gd name="connsiteY57" fmla="*/ 7529 h 10000"/>
                <a:gd name="connsiteX58" fmla="*/ 7350 w 10000"/>
                <a:gd name="connsiteY58" fmla="*/ 7390 h 10000"/>
                <a:gd name="connsiteX59" fmla="*/ 7938 w 10000"/>
                <a:gd name="connsiteY59" fmla="*/ 7200 h 10000"/>
                <a:gd name="connsiteX60" fmla="*/ 8682 w 10000"/>
                <a:gd name="connsiteY60" fmla="*/ 7138 h 10000"/>
                <a:gd name="connsiteX61" fmla="*/ 9298 w 10000"/>
                <a:gd name="connsiteY61" fmla="*/ 7427 h 10000"/>
                <a:gd name="connsiteX62" fmla="*/ 9527 w 10000"/>
                <a:gd name="connsiteY62" fmla="*/ 7554 h 10000"/>
                <a:gd name="connsiteX63" fmla="*/ 9743 w 10000"/>
                <a:gd name="connsiteY63" fmla="*/ 7100 h 10000"/>
                <a:gd name="connsiteX64" fmla="*/ 9857 w 10000"/>
                <a:gd name="connsiteY64" fmla="*/ 6683 h 10000"/>
                <a:gd name="connsiteX65" fmla="*/ 10000 w 10000"/>
                <a:gd name="connsiteY65" fmla="*/ 6507 h 10000"/>
                <a:gd name="connsiteX66" fmla="*/ 9800 w 10000"/>
                <a:gd name="connsiteY66" fmla="*/ 5851 h 10000"/>
                <a:gd name="connsiteX67" fmla="*/ 9341 w 10000"/>
                <a:gd name="connsiteY67" fmla="*/ 5624 h 10000"/>
                <a:gd name="connsiteX68" fmla="*/ 9341 w 10000"/>
                <a:gd name="connsiteY68" fmla="*/ 4956 h 10000"/>
                <a:gd name="connsiteX69" fmla="*/ 7865 w 10000"/>
                <a:gd name="connsiteY69" fmla="*/ 4867 h 10000"/>
                <a:gd name="connsiteX70" fmla="*/ 7780 w 10000"/>
                <a:gd name="connsiteY70" fmla="*/ 4275 h 10000"/>
                <a:gd name="connsiteX71" fmla="*/ 7766 w 10000"/>
                <a:gd name="connsiteY71" fmla="*/ 4199 h 10000"/>
                <a:gd name="connsiteX72" fmla="*/ 7594 w 10000"/>
                <a:gd name="connsiteY72" fmla="*/ 4010 h 10000"/>
                <a:gd name="connsiteX73" fmla="*/ 7794 w 10000"/>
                <a:gd name="connsiteY73" fmla="*/ 3695 h 10000"/>
                <a:gd name="connsiteX74" fmla="*/ 7594 w 10000"/>
                <a:gd name="connsiteY74" fmla="*/ 3090 h 10000"/>
                <a:gd name="connsiteX75" fmla="*/ 7078 w 10000"/>
                <a:gd name="connsiteY75" fmla="*/ 2800 h 10000"/>
                <a:gd name="connsiteX76" fmla="*/ 6061 w 10000"/>
                <a:gd name="connsiteY76" fmla="*/ 2548 h 10000"/>
                <a:gd name="connsiteX77" fmla="*/ 5546 w 10000"/>
                <a:gd name="connsiteY77" fmla="*/ 2245 h 10000"/>
                <a:gd name="connsiteX78" fmla="*/ 4543 w 10000"/>
                <a:gd name="connsiteY78" fmla="*/ 2093 h 10000"/>
                <a:gd name="connsiteX79" fmla="*/ 4070 w 10000"/>
                <a:gd name="connsiteY79" fmla="*/ 1854 h 10000"/>
                <a:gd name="connsiteX80" fmla="*/ 3555 w 10000"/>
                <a:gd name="connsiteY80" fmla="*/ 1349 h 10000"/>
                <a:gd name="connsiteX81" fmla="*/ 3497 w 10000"/>
                <a:gd name="connsiteY81" fmla="*/ 757 h 10000"/>
                <a:gd name="connsiteX82" fmla="*/ 3539 w 10000"/>
                <a:gd name="connsiteY82" fmla="*/ 365 h 10000"/>
                <a:gd name="connsiteX83" fmla="*/ 3511 w 10000"/>
                <a:gd name="connsiteY83" fmla="*/ 139 h 10000"/>
                <a:gd name="connsiteX84" fmla="*/ 3468 w 10000"/>
                <a:gd name="connsiteY84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16 w 10000"/>
                <a:gd name="connsiteY5" fmla="*/ 302 h 10000"/>
                <a:gd name="connsiteX6" fmla="*/ 1283 w 10000"/>
                <a:gd name="connsiteY6" fmla="*/ 516 h 10000"/>
                <a:gd name="connsiteX7" fmla="*/ 924 w 10000"/>
                <a:gd name="connsiteY7" fmla="*/ 682 h 10000"/>
                <a:gd name="connsiteX8" fmla="*/ 73 w 10000"/>
                <a:gd name="connsiteY8" fmla="*/ 1110 h 10000"/>
                <a:gd name="connsiteX9" fmla="*/ 131 w 10000"/>
                <a:gd name="connsiteY9" fmla="*/ 1299 h 10000"/>
                <a:gd name="connsiteX10" fmla="*/ 561 w 10000"/>
                <a:gd name="connsiteY10" fmla="*/ 1980 h 10000"/>
                <a:gd name="connsiteX11" fmla="*/ 704 w 10000"/>
                <a:gd name="connsiteY11" fmla="*/ 2245 h 10000"/>
                <a:gd name="connsiteX12" fmla="*/ 475 w 10000"/>
                <a:gd name="connsiteY12" fmla="*/ 2585 h 10000"/>
                <a:gd name="connsiteX13" fmla="*/ 518 w 10000"/>
                <a:gd name="connsiteY13" fmla="*/ 2888 h 10000"/>
                <a:gd name="connsiteX14" fmla="*/ 446 w 10000"/>
                <a:gd name="connsiteY14" fmla="*/ 3140 h 10000"/>
                <a:gd name="connsiteX15" fmla="*/ 632 w 10000"/>
                <a:gd name="connsiteY15" fmla="*/ 3531 h 10000"/>
                <a:gd name="connsiteX16" fmla="*/ 289 w 10000"/>
                <a:gd name="connsiteY16" fmla="*/ 3985 h 10000"/>
                <a:gd name="connsiteX17" fmla="*/ 360 w 10000"/>
                <a:gd name="connsiteY17" fmla="*/ 4225 h 10000"/>
                <a:gd name="connsiteX18" fmla="*/ 332 w 10000"/>
                <a:gd name="connsiteY18" fmla="*/ 4464 h 10000"/>
                <a:gd name="connsiteX19" fmla="*/ 289 w 10000"/>
                <a:gd name="connsiteY19" fmla="*/ 4754 h 10000"/>
                <a:gd name="connsiteX20" fmla="*/ 504 w 10000"/>
                <a:gd name="connsiteY20" fmla="*/ 5082 h 10000"/>
                <a:gd name="connsiteX21" fmla="*/ 589 w 10000"/>
                <a:gd name="connsiteY21" fmla="*/ 5347 h 10000"/>
                <a:gd name="connsiteX22" fmla="*/ 289 w 10000"/>
                <a:gd name="connsiteY22" fmla="*/ 5713 h 10000"/>
                <a:gd name="connsiteX23" fmla="*/ 245 w 10000"/>
                <a:gd name="connsiteY23" fmla="*/ 6041 h 10000"/>
                <a:gd name="connsiteX24" fmla="*/ 504 w 10000"/>
                <a:gd name="connsiteY24" fmla="*/ 6381 h 10000"/>
                <a:gd name="connsiteX25" fmla="*/ 789 w 10000"/>
                <a:gd name="connsiteY25" fmla="*/ 7200 h 10000"/>
                <a:gd name="connsiteX26" fmla="*/ 1176 w 10000"/>
                <a:gd name="connsiteY26" fmla="*/ 7415 h 10000"/>
                <a:gd name="connsiteX27" fmla="*/ 1105 w 10000"/>
                <a:gd name="connsiteY27" fmla="*/ 7604 h 10000"/>
                <a:gd name="connsiteX28" fmla="*/ 1119 w 10000"/>
                <a:gd name="connsiteY28" fmla="*/ 7743 h 10000"/>
                <a:gd name="connsiteX29" fmla="*/ 1034 w 10000"/>
                <a:gd name="connsiteY29" fmla="*/ 7970 h 10000"/>
                <a:gd name="connsiteX30" fmla="*/ 1133 w 10000"/>
                <a:gd name="connsiteY30" fmla="*/ 8247 h 10000"/>
                <a:gd name="connsiteX31" fmla="*/ 1334 w 10000"/>
                <a:gd name="connsiteY31" fmla="*/ 8689 h 10000"/>
                <a:gd name="connsiteX32" fmla="*/ 1506 w 10000"/>
                <a:gd name="connsiteY32" fmla="*/ 9143 h 10000"/>
                <a:gd name="connsiteX33" fmla="*/ 1606 w 10000"/>
                <a:gd name="connsiteY33" fmla="*/ 9370 h 10000"/>
                <a:gd name="connsiteX34" fmla="*/ 1736 w 10000"/>
                <a:gd name="connsiteY34" fmla="*/ 9521 h 10000"/>
                <a:gd name="connsiteX35" fmla="*/ 1850 w 10000"/>
                <a:gd name="connsiteY35" fmla="*/ 9963 h 10000"/>
                <a:gd name="connsiteX36" fmla="*/ 2294 w 10000"/>
                <a:gd name="connsiteY36" fmla="*/ 9925 h 10000"/>
                <a:gd name="connsiteX37" fmla="*/ 2566 w 10000"/>
                <a:gd name="connsiteY37" fmla="*/ 9710 h 10000"/>
                <a:gd name="connsiteX38" fmla="*/ 2809 w 10000"/>
                <a:gd name="connsiteY38" fmla="*/ 9433 h 10000"/>
                <a:gd name="connsiteX39" fmla="*/ 2952 w 10000"/>
                <a:gd name="connsiteY39" fmla="*/ 9383 h 10000"/>
                <a:gd name="connsiteX40" fmla="*/ 2981 w 10000"/>
                <a:gd name="connsiteY40" fmla="*/ 9231 h 10000"/>
                <a:gd name="connsiteX41" fmla="*/ 3254 w 10000"/>
                <a:gd name="connsiteY41" fmla="*/ 9256 h 10000"/>
                <a:gd name="connsiteX42" fmla="*/ 3468 w 10000"/>
                <a:gd name="connsiteY42" fmla="*/ 9383 h 10000"/>
                <a:gd name="connsiteX43" fmla="*/ 3998 w 10000"/>
                <a:gd name="connsiteY43" fmla="*/ 9345 h 10000"/>
                <a:gd name="connsiteX44" fmla="*/ 4142 w 10000"/>
                <a:gd name="connsiteY44" fmla="*/ 9331 h 10000"/>
                <a:gd name="connsiteX45" fmla="*/ 4399 w 10000"/>
                <a:gd name="connsiteY45" fmla="*/ 9571 h 10000"/>
                <a:gd name="connsiteX46" fmla="*/ 4528 w 10000"/>
                <a:gd name="connsiteY46" fmla="*/ 9836 h 10000"/>
                <a:gd name="connsiteX47" fmla="*/ 4672 w 10000"/>
                <a:gd name="connsiteY47" fmla="*/ 9786 h 10000"/>
                <a:gd name="connsiteX48" fmla="*/ 4830 w 10000"/>
                <a:gd name="connsiteY48" fmla="*/ 9496 h 10000"/>
                <a:gd name="connsiteX49" fmla="*/ 5030 w 10000"/>
                <a:gd name="connsiteY49" fmla="*/ 9269 h 10000"/>
                <a:gd name="connsiteX50" fmla="*/ 5388 w 10000"/>
                <a:gd name="connsiteY50" fmla="*/ 9256 h 10000"/>
                <a:gd name="connsiteX51" fmla="*/ 5760 w 10000"/>
                <a:gd name="connsiteY51" fmla="*/ 9269 h 10000"/>
                <a:gd name="connsiteX52" fmla="*/ 5918 w 10000"/>
                <a:gd name="connsiteY52" fmla="*/ 9383 h 10000"/>
                <a:gd name="connsiteX53" fmla="*/ 6032 w 10000"/>
                <a:gd name="connsiteY53" fmla="*/ 8954 h 10000"/>
                <a:gd name="connsiteX54" fmla="*/ 6190 w 10000"/>
                <a:gd name="connsiteY54" fmla="*/ 8524 h 10000"/>
                <a:gd name="connsiteX55" fmla="*/ 6348 w 10000"/>
                <a:gd name="connsiteY55" fmla="*/ 7932 h 10000"/>
                <a:gd name="connsiteX56" fmla="*/ 6591 w 10000"/>
                <a:gd name="connsiteY56" fmla="*/ 7529 h 10000"/>
                <a:gd name="connsiteX57" fmla="*/ 7350 w 10000"/>
                <a:gd name="connsiteY57" fmla="*/ 7390 h 10000"/>
                <a:gd name="connsiteX58" fmla="*/ 7938 w 10000"/>
                <a:gd name="connsiteY58" fmla="*/ 7200 h 10000"/>
                <a:gd name="connsiteX59" fmla="*/ 8682 w 10000"/>
                <a:gd name="connsiteY59" fmla="*/ 7138 h 10000"/>
                <a:gd name="connsiteX60" fmla="*/ 9298 w 10000"/>
                <a:gd name="connsiteY60" fmla="*/ 7427 h 10000"/>
                <a:gd name="connsiteX61" fmla="*/ 9527 w 10000"/>
                <a:gd name="connsiteY61" fmla="*/ 7554 h 10000"/>
                <a:gd name="connsiteX62" fmla="*/ 9743 w 10000"/>
                <a:gd name="connsiteY62" fmla="*/ 7100 h 10000"/>
                <a:gd name="connsiteX63" fmla="*/ 9857 w 10000"/>
                <a:gd name="connsiteY63" fmla="*/ 6683 h 10000"/>
                <a:gd name="connsiteX64" fmla="*/ 10000 w 10000"/>
                <a:gd name="connsiteY64" fmla="*/ 6507 h 10000"/>
                <a:gd name="connsiteX65" fmla="*/ 9800 w 10000"/>
                <a:gd name="connsiteY65" fmla="*/ 5851 h 10000"/>
                <a:gd name="connsiteX66" fmla="*/ 9341 w 10000"/>
                <a:gd name="connsiteY66" fmla="*/ 5624 h 10000"/>
                <a:gd name="connsiteX67" fmla="*/ 9341 w 10000"/>
                <a:gd name="connsiteY67" fmla="*/ 4956 h 10000"/>
                <a:gd name="connsiteX68" fmla="*/ 7865 w 10000"/>
                <a:gd name="connsiteY68" fmla="*/ 4867 h 10000"/>
                <a:gd name="connsiteX69" fmla="*/ 7780 w 10000"/>
                <a:gd name="connsiteY69" fmla="*/ 4275 h 10000"/>
                <a:gd name="connsiteX70" fmla="*/ 7766 w 10000"/>
                <a:gd name="connsiteY70" fmla="*/ 4199 h 10000"/>
                <a:gd name="connsiteX71" fmla="*/ 7594 w 10000"/>
                <a:gd name="connsiteY71" fmla="*/ 4010 h 10000"/>
                <a:gd name="connsiteX72" fmla="*/ 7794 w 10000"/>
                <a:gd name="connsiteY72" fmla="*/ 3695 h 10000"/>
                <a:gd name="connsiteX73" fmla="*/ 7594 w 10000"/>
                <a:gd name="connsiteY73" fmla="*/ 3090 h 10000"/>
                <a:gd name="connsiteX74" fmla="*/ 7078 w 10000"/>
                <a:gd name="connsiteY74" fmla="*/ 2800 h 10000"/>
                <a:gd name="connsiteX75" fmla="*/ 6061 w 10000"/>
                <a:gd name="connsiteY75" fmla="*/ 2548 h 10000"/>
                <a:gd name="connsiteX76" fmla="*/ 5546 w 10000"/>
                <a:gd name="connsiteY76" fmla="*/ 2245 h 10000"/>
                <a:gd name="connsiteX77" fmla="*/ 4543 w 10000"/>
                <a:gd name="connsiteY77" fmla="*/ 2093 h 10000"/>
                <a:gd name="connsiteX78" fmla="*/ 4070 w 10000"/>
                <a:gd name="connsiteY78" fmla="*/ 1854 h 10000"/>
                <a:gd name="connsiteX79" fmla="*/ 3555 w 10000"/>
                <a:gd name="connsiteY79" fmla="*/ 1349 h 10000"/>
                <a:gd name="connsiteX80" fmla="*/ 3497 w 10000"/>
                <a:gd name="connsiteY80" fmla="*/ 757 h 10000"/>
                <a:gd name="connsiteX81" fmla="*/ 3539 w 10000"/>
                <a:gd name="connsiteY81" fmla="*/ 365 h 10000"/>
                <a:gd name="connsiteX82" fmla="*/ 3511 w 10000"/>
                <a:gd name="connsiteY82" fmla="*/ 139 h 10000"/>
                <a:gd name="connsiteX83" fmla="*/ 3468 w 10000"/>
                <a:gd name="connsiteY83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16 w 10000"/>
                <a:gd name="connsiteY5" fmla="*/ 302 h 10000"/>
                <a:gd name="connsiteX6" fmla="*/ 1283 w 10000"/>
                <a:gd name="connsiteY6" fmla="*/ 516 h 10000"/>
                <a:gd name="connsiteX7" fmla="*/ 73 w 10000"/>
                <a:gd name="connsiteY7" fmla="*/ 1110 h 10000"/>
                <a:gd name="connsiteX8" fmla="*/ 131 w 10000"/>
                <a:gd name="connsiteY8" fmla="*/ 1299 h 10000"/>
                <a:gd name="connsiteX9" fmla="*/ 561 w 10000"/>
                <a:gd name="connsiteY9" fmla="*/ 1980 h 10000"/>
                <a:gd name="connsiteX10" fmla="*/ 704 w 10000"/>
                <a:gd name="connsiteY10" fmla="*/ 2245 h 10000"/>
                <a:gd name="connsiteX11" fmla="*/ 475 w 10000"/>
                <a:gd name="connsiteY11" fmla="*/ 2585 h 10000"/>
                <a:gd name="connsiteX12" fmla="*/ 518 w 10000"/>
                <a:gd name="connsiteY12" fmla="*/ 2888 h 10000"/>
                <a:gd name="connsiteX13" fmla="*/ 446 w 10000"/>
                <a:gd name="connsiteY13" fmla="*/ 3140 h 10000"/>
                <a:gd name="connsiteX14" fmla="*/ 632 w 10000"/>
                <a:gd name="connsiteY14" fmla="*/ 3531 h 10000"/>
                <a:gd name="connsiteX15" fmla="*/ 289 w 10000"/>
                <a:gd name="connsiteY15" fmla="*/ 3985 h 10000"/>
                <a:gd name="connsiteX16" fmla="*/ 360 w 10000"/>
                <a:gd name="connsiteY16" fmla="*/ 4225 h 10000"/>
                <a:gd name="connsiteX17" fmla="*/ 332 w 10000"/>
                <a:gd name="connsiteY17" fmla="*/ 4464 h 10000"/>
                <a:gd name="connsiteX18" fmla="*/ 289 w 10000"/>
                <a:gd name="connsiteY18" fmla="*/ 4754 h 10000"/>
                <a:gd name="connsiteX19" fmla="*/ 504 w 10000"/>
                <a:gd name="connsiteY19" fmla="*/ 5082 h 10000"/>
                <a:gd name="connsiteX20" fmla="*/ 589 w 10000"/>
                <a:gd name="connsiteY20" fmla="*/ 5347 h 10000"/>
                <a:gd name="connsiteX21" fmla="*/ 289 w 10000"/>
                <a:gd name="connsiteY21" fmla="*/ 5713 h 10000"/>
                <a:gd name="connsiteX22" fmla="*/ 245 w 10000"/>
                <a:gd name="connsiteY22" fmla="*/ 6041 h 10000"/>
                <a:gd name="connsiteX23" fmla="*/ 504 w 10000"/>
                <a:gd name="connsiteY23" fmla="*/ 6381 h 10000"/>
                <a:gd name="connsiteX24" fmla="*/ 789 w 10000"/>
                <a:gd name="connsiteY24" fmla="*/ 7200 h 10000"/>
                <a:gd name="connsiteX25" fmla="*/ 1176 w 10000"/>
                <a:gd name="connsiteY25" fmla="*/ 7415 h 10000"/>
                <a:gd name="connsiteX26" fmla="*/ 1105 w 10000"/>
                <a:gd name="connsiteY26" fmla="*/ 7604 h 10000"/>
                <a:gd name="connsiteX27" fmla="*/ 1119 w 10000"/>
                <a:gd name="connsiteY27" fmla="*/ 7743 h 10000"/>
                <a:gd name="connsiteX28" fmla="*/ 1034 w 10000"/>
                <a:gd name="connsiteY28" fmla="*/ 7970 h 10000"/>
                <a:gd name="connsiteX29" fmla="*/ 1133 w 10000"/>
                <a:gd name="connsiteY29" fmla="*/ 8247 h 10000"/>
                <a:gd name="connsiteX30" fmla="*/ 1334 w 10000"/>
                <a:gd name="connsiteY30" fmla="*/ 8689 h 10000"/>
                <a:gd name="connsiteX31" fmla="*/ 1506 w 10000"/>
                <a:gd name="connsiteY31" fmla="*/ 9143 h 10000"/>
                <a:gd name="connsiteX32" fmla="*/ 1606 w 10000"/>
                <a:gd name="connsiteY32" fmla="*/ 9370 h 10000"/>
                <a:gd name="connsiteX33" fmla="*/ 1736 w 10000"/>
                <a:gd name="connsiteY33" fmla="*/ 9521 h 10000"/>
                <a:gd name="connsiteX34" fmla="*/ 1850 w 10000"/>
                <a:gd name="connsiteY34" fmla="*/ 9963 h 10000"/>
                <a:gd name="connsiteX35" fmla="*/ 2294 w 10000"/>
                <a:gd name="connsiteY35" fmla="*/ 9925 h 10000"/>
                <a:gd name="connsiteX36" fmla="*/ 2566 w 10000"/>
                <a:gd name="connsiteY36" fmla="*/ 9710 h 10000"/>
                <a:gd name="connsiteX37" fmla="*/ 2809 w 10000"/>
                <a:gd name="connsiteY37" fmla="*/ 9433 h 10000"/>
                <a:gd name="connsiteX38" fmla="*/ 2952 w 10000"/>
                <a:gd name="connsiteY38" fmla="*/ 9383 h 10000"/>
                <a:gd name="connsiteX39" fmla="*/ 2981 w 10000"/>
                <a:gd name="connsiteY39" fmla="*/ 9231 h 10000"/>
                <a:gd name="connsiteX40" fmla="*/ 3254 w 10000"/>
                <a:gd name="connsiteY40" fmla="*/ 9256 h 10000"/>
                <a:gd name="connsiteX41" fmla="*/ 3468 w 10000"/>
                <a:gd name="connsiteY41" fmla="*/ 9383 h 10000"/>
                <a:gd name="connsiteX42" fmla="*/ 3998 w 10000"/>
                <a:gd name="connsiteY42" fmla="*/ 9345 h 10000"/>
                <a:gd name="connsiteX43" fmla="*/ 4142 w 10000"/>
                <a:gd name="connsiteY43" fmla="*/ 9331 h 10000"/>
                <a:gd name="connsiteX44" fmla="*/ 4399 w 10000"/>
                <a:gd name="connsiteY44" fmla="*/ 9571 h 10000"/>
                <a:gd name="connsiteX45" fmla="*/ 4528 w 10000"/>
                <a:gd name="connsiteY45" fmla="*/ 9836 h 10000"/>
                <a:gd name="connsiteX46" fmla="*/ 4672 w 10000"/>
                <a:gd name="connsiteY46" fmla="*/ 9786 h 10000"/>
                <a:gd name="connsiteX47" fmla="*/ 4830 w 10000"/>
                <a:gd name="connsiteY47" fmla="*/ 9496 h 10000"/>
                <a:gd name="connsiteX48" fmla="*/ 5030 w 10000"/>
                <a:gd name="connsiteY48" fmla="*/ 9269 h 10000"/>
                <a:gd name="connsiteX49" fmla="*/ 5388 w 10000"/>
                <a:gd name="connsiteY49" fmla="*/ 9256 h 10000"/>
                <a:gd name="connsiteX50" fmla="*/ 5760 w 10000"/>
                <a:gd name="connsiteY50" fmla="*/ 9269 h 10000"/>
                <a:gd name="connsiteX51" fmla="*/ 5918 w 10000"/>
                <a:gd name="connsiteY51" fmla="*/ 9383 h 10000"/>
                <a:gd name="connsiteX52" fmla="*/ 6032 w 10000"/>
                <a:gd name="connsiteY52" fmla="*/ 8954 h 10000"/>
                <a:gd name="connsiteX53" fmla="*/ 6190 w 10000"/>
                <a:gd name="connsiteY53" fmla="*/ 8524 h 10000"/>
                <a:gd name="connsiteX54" fmla="*/ 6348 w 10000"/>
                <a:gd name="connsiteY54" fmla="*/ 7932 h 10000"/>
                <a:gd name="connsiteX55" fmla="*/ 6591 w 10000"/>
                <a:gd name="connsiteY55" fmla="*/ 7529 h 10000"/>
                <a:gd name="connsiteX56" fmla="*/ 7350 w 10000"/>
                <a:gd name="connsiteY56" fmla="*/ 7390 h 10000"/>
                <a:gd name="connsiteX57" fmla="*/ 7938 w 10000"/>
                <a:gd name="connsiteY57" fmla="*/ 7200 h 10000"/>
                <a:gd name="connsiteX58" fmla="*/ 8682 w 10000"/>
                <a:gd name="connsiteY58" fmla="*/ 7138 h 10000"/>
                <a:gd name="connsiteX59" fmla="*/ 9298 w 10000"/>
                <a:gd name="connsiteY59" fmla="*/ 7427 h 10000"/>
                <a:gd name="connsiteX60" fmla="*/ 9527 w 10000"/>
                <a:gd name="connsiteY60" fmla="*/ 7554 h 10000"/>
                <a:gd name="connsiteX61" fmla="*/ 9743 w 10000"/>
                <a:gd name="connsiteY61" fmla="*/ 7100 h 10000"/>
                <a:gd name="connsiteX62" fmla="*/ 9857 w 10000"/>
                <a:gd name="connsiteY62" fmla="*/ 6683 h 10000"/>
                <a:gd name="connsiteX63" fmla="*/ 10000 w 10000"/>
                <a:gd name="connsiteY63" fmla="*/ 6507 h 10000"/>
                <a:gd name="connsiteX64" fmla="*/ 9800 w 10000"/>
                <a:gd name="connsiteY64" fmla="*/ 5851 h 10000"/>
                <a:gd name="connsiteX65" fmla="*/ 9341 w 10000"/>
                <a:gd name="connsiteY65" fmla="*/ 5624 h 10000"/>
                <a:gd name="connsiteX66" fmla="*/ 9341 w 10000"/>
                <a:gd name="connsiteY66" fmla="*/ 4956 h 10000"/>
                <a:gd name="connsiteX67" fmla="*/ 7865 w 10000"/>
                <a:gd name="connsiteY67" fmla="*/ 4867 h 10000"/>
                <a:gd name="connsiteX68" fmla="*/ 7780 w 10000"/>
                <a:gd name="connsiteY68" fmla="*/ 4275 h 10000"/>
                <a:gd name="connsiteX69" fmla="*/ 7766 w 10000"/>
                <a:gd name="connsiteY69" fmla="*/ 4199 h 10000"/>
                <a:gd name="connsiteX70" fmla="*/ 7594 w 10000"/>
                <a:gd name="connsiteY70" fmla="*/ 4010 h 10000"/>
                <a:gd name="connsiteX71" fmla="*/ 7794 w 10000"/>
                <a:gd name="connsiteY71" fmla="*/ 3695 h 10000"/>
                <a:gd name="connsiteX72" fmla="*/ 7594 w 10000"/>
                <a:gd name="connsiteY72" fmla="*/ 3090 h 10000"/>
                <a:gd name="connsiteX73" fmla="*/ 7078 w 10000"/>
                <a:gd name="connsiteY73" fmla="*/ 2800 h 10000"/>
                <a:gd name="connsiteX74" fmla="*/ 6061 w 10000"/>
                <a:gd name="connsiteY74" fmla="*/ 2548 h 10000"/>
                <a:gd name="connsiteX75" fmla="*/ 5546 w 10000"/>
                <a:gd name="connsiteY75" fmla="*/ 2245 h 10000"/>
                <a:gd name="connsiteX76" fmla="*/ 4543 w 10000"/>
                <a:gd name="connsiteY76" fmla="*/ 2093 h 10000"/>
                <a:gd name="connsiteX77" fmla="*/ 4070 w 10000"/>
                <a:gd name="connsiteY77" fmla="*/ 1854 h 10000"/>
                <a:gd name="connsiteX78" fmla="*/ 3555 w 10000"/>
                <a:gd name="connsiteY78" fmla="*/ 1349 h 10000"/>
                <a:gd name="connsiteX79" fmla="*/ 3497 w 10000"/>
                <a:gd name="connsiteY79" fmla="*/ 757 h 10000"/>
                <a:gd name="connsiteX80" fmla="*/ 3539 w 10000"/>
                <a:gd name="connsiteY80" fmla="*/ 365 h 10000"/>
                <a:gd name="connsiteX81" fmla="*/ 3511 w 10000"/>
                <a:gd name="connsiteY81" fmla="*/ 139 h 10000"/>
                <a:gd name="connsiteX82" fmla="*/ 3468 w 10000"/>
                <a:gd name="connsiteY82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916 w 10000"/>
                <a:gd name="connsiteY5" fmla="*/ 302 h 10000"/>
                <a:gd name="connsiteX6" fmla="*/ 780 w 10000"/>
                <a:gd name="connsiteY6" fmla="*/ 748 h 10000"/>
                <a:gd name="connsiteX7" fmla="*/ 73 w 10000"/>
                <a:gd name="connsiteY7" fmla="*/ 1110 h 10000"/>
                <a:gd name="connsiteX8" fmla="*/ 131 w 10000"/>
                <a:gd name="connsiteY8" fmla="*/ 1299 h 10000"/>
                <a:gd name="connsiteX9" fmla="*/ 561 w 10000"/>
                <a:gd name="connsiteY9" fmla="*/ 1980 h 10000"/>
                <a:gd name="connsiteX10" fmla="*/ 704 w 10000"/>
                <a:gd name="connsiteY10" fmla="*/ 2245 h 10000"/>
                <a:gd name="connsiteX11" fmla="*/ 475 w 10000"/>
                <a:gd name="connsiteY11" fmla="*/ 2585 h 10000"/>
                <a:gd name="connsiteX12" fmla="*/ 518 w 10000"/>
                <a:gd name="connsiteY12" fmla="*/ 2888 h 10000"/>
                <a:gd name="connsiteX13" fmla="*/ 446 w 10000"/>
                <a:gd name="connsiteY13" fmla="*/ 3140 h 10000"/>
                <a:gd name="connsiteX14" fmla="*/ 632 w 10000"/>
                <a:gd name="connsiteY14" fmla="*/ 3531 h 10000"/>
                <a:gd name="connsiteX15" fmla="*/ 289 w 10000"/>
                <a:gd name="connsiteY15" fmla="*/ 3985 h 10000"/>
                <a:gd name="connsiteX16" fmla="*/ 360 w 10000"/>
                <a:gd name="connsiteY16" fmla="*/ 4225 h 10000"/>
                <a:gd name="connsiteX17" fmla="*/ 332 w 10000"/>
                <a:gd name="connsiteY17" fmla="*/ 4464 h 10000"/>
                <a:gd name="connsiteX18" fmla="*/ 289 w 10000"/>
                <a:gd name="connsiteY18" fmla="*/ 4754 h 10000"/>
                <a:gd name="connsiteX19" fmla="*/ 504 w 10000"/>
                <a:gd name="connsiteY19" fmla="*/ 5082 h 10000"/>
                <a:gd name="connsiteX20" fmla="*/ 589 w 10000"/>
                <a:gd name="connsiteY20" fmla="*/ 5347 h 10000"/>
                <a:gd name="connsiteX21" fmla="*/ 289 w 10000"/>
                <a:gd name="connsiteY21" fmla="*/ 5713 h 10000"/>
                <a:gd name="connsiteX22" fmla="*/ 245 w 10000"/>
                <a:gd name="connsiteY22" fmla="*/ 6041 h 10000"/>
                <a:gd name="connsiteX23" fmla="*/ 504 w 10000"/>
                <a:gd name="connsiteY23" fmla="*/ 6381 h 10000"/>
                <a:gd name="connsiteX24" fmla="*/ 789 w 10000"/>
                <a:gd name="connsiteY24" fmla="*/ 7200 h 10000"/>
                <a:gd name="connsiteX25" fmla="*/ 1176 w 10000"/>
                <a:gd name="connsiteY25" fmla="*/ 7415 h 10000"/>
                <a:gd name="connsiteX26" fmla="*/ 1105 w 10000"/>
                <a:gd name="connsiteY26" fmla="*/ 7604 h 10000"/>
                <a:gd name="connsiteX27" fmla="*/ 1119 w 10000"/>
                <a:gd name="connsiteY27" fmla="*/ 7743 h 10000"/>
                <a:gd name="connsiteX28" fmla="*/ 1034 w 10000"/>
                <a:gd name="connsiteY28" fmla="*/ 7970 h 10000"/>
                <a:gd name="connsiteX29" fmla="*/ 1133 w 10000"/>
                <a:gd name="connsiteY29" fmla="*/ 8247 h 10000"/>
                <a:gd name="connsiteX30" fmla="*/ 1334 w 10000"/>
                <a:gd name="connsiteY30" fmla="*/ 8689 h 10000"/>
                <a:gd name="connsiteX31" fmla="*/ 1506 w 10000"/>
                <a:gd name="connsiteY31" fmla="*/ 9143 h 10000"/>
                <a:gd name="connsiteX32" fmla="*/ 1606 w 10000"/>
                <a:gd name="connsiteY32" fmla="*/ 9370 h 10000"/>
                <a:gd name="connsiteX33" fmla="*/ 1736 w 10000"/>
                <a:gd name="connsiteY33" fmla="*/ 9521 h 10000"/>
                <a:gd name="connsiteX34" fmla="*/ 1850 w 10000"/>
                <a:gd name="connsiteY34" fmla="*/ 9963 h 10000"/>
                <a:gd name="connsiteX35" fmla="*/ 2294 w 10000"/>
                <a:gd name="connsiteY35" fmla="*/ 9925 h 10000"/>
                <a:gd name="connsiteX36" fmla="*/ 2566 w 10000"/>
                <a:gd name="connsiteY36" fmla="*/ 9710 h 10000"/>
                <a:gd name="connsiteX37" fmla="*/ 2809 w 10000"/>
                <a:gd name="connsiteY37" fmla="*/ 9433 h 10000"/>
                <a:gd name="connsiteX38" fmla="*/ 2952 w 10000"/>
                <a:gd name="connsiteY38" fmla="*/ 9383 h 10000"/>
                <a:gd name="connsiteX39" fmla="*/ 2981 w 10000"/>
                <a:gd name="connsiteY39" fmla="*/ 9231 h 10000"/>
                <a:gd name="connsiteX40" fmla="*/ 3254 w 10000"/>
                <a:gd name="connsiteY40" fmla="*/ 9256 h 10000"/>
                <a:gd name="connsiteX41" fmla="*/ 3468 w 10000"/>
                <a:gd name="connsiteY41" fmla="*/ 9383 h 10000"/>
                <a:gd name="connsiteX42" fmla="*/ 3998 w 10000"/>
                <a:gd name="connsiteY42" fmla="*/ 9345 h 10000"/>
                <a:gd name="connsiteX43" fmla="*/ 4142 w 10000"/>
                <a:gd name="connsiteY43" fmla="*/ 9331 h 10000"/>
                <a:gd name="connsiteX44" fmla="*/ 4399 w 10000"/>
                <a:gd name="connsiteY44" fmla="*/ 9571 h 10000"/>
                <a:gd name="connsiteX45" fmla="*/ 4528 w 10000"/>
                <a:gd name="connsiteY45" fmla="*/ 9836 h 10000"/>
                <a:gd name="connsiteX46" fmla="*/ 4672 w 10000"/>
                <a:gd name="connsiteY46" fmla="*/ 9786 h 10000"/>
                <a:gd name="connsiteX47" fmla="*/ 4830 w 10000"/>
                <a:gd name="connsiteY47" fmla="*/ 9496 h 10000"/>
                <a:gd name="connsiteX48" fmla="*/ 5030 w 10000"/>
                <a:gd name="connsiteY48" fmla="*/ 9269 h 10000"/>
                <a:gd name="connsiteX49" fmla="*/ 5388 w 10000"/>
                <a:gd name="connsiteY49" fmla="*/ 9256 h 10000"/>
                <a:gd name="connsiteX50" fmla="*/ 5760 w 10000"/>
                <a:gd name="connsiteY50" fmla="*/ 9269 h 10000"/>
                <a:gd name="connsiteX51" fmla="*/ 5918 w 10000"/>
                <a:gd name="connsiteY51" fmla="*/ 9383 h 10000"/>
                <a:gd name="connsiteX52" fmla="*/ 6032 w 10000"/>
                <a:gd name="connsiteY52" fmla="*/ 8954 h 10000"/>
                <a:gd name="connsiteX53" fmla="*/ 6190 w 10000"/>
                <a:gd name="connsiteY53" fmla="*/ 8524 h 10000"/>
                <a:gd name="connsiteX54" fmla="*/ 6348 w 10000"/>
                <a:gd name="connsiteY54" fmla="*/ 7932 h 10000"/>
                <a:gd name="connsiteX55" fmla="*/ 6591 w 10000"/>
                <a:gd name="connsiteY55" fmla="*/ 7529 h 10000"/>
                <a:gd name="connsiteX56" fmla="*/ 7350 w 10000"/>
                <a:gd name="connsiteY56" fmla="*/ 7390 h 10000"/>
                <a:gd name="connsiteX57" fmla="*/ 7938 w 10000"/>
                <a:gd name="connsiteY57" fmla="*/ 7200 h 10000"/>
                <a:gd name="connsiteX58" fmla="*/ 8682 w 10000"/>
                <a:gd name="connsiteY58" fmla="*/ 7138 h 10000"/>
                <a:gd name="connsiteX59" fmla="*/ 9298 w 10000"/>
                <a:gd name="connsiteY59" fmla="*/ 7427 h 10000"/>
                <a:gd name="connsiteX60" fmla="*/ 9527 w 10000"/>
                <a:gd name="connsiteY60" fmla="*/ 7554 h 10000"/>
                <a:gd name="connsiteX61" fmla="*/ 9743 w 10000"/>
                <a:gd name="connsiteY61" fmla="*/ 7100 h 10000"/>
                <a:gd name="connsiteX62" fmla="*/ 9857 w 10000"/>
                <a:gd name="connsiteY62" fmla="*/ 6683 h 10000"/>
                <a:gd name="connsiteX63" fmla="*/ 10000 w 10000"/>
                <a:gd name="connsiteY63" fmla="*/ 6507 h 10000"/>
                <a:gd name="connsiteX64" fmla="*/ 9800 w 10000"/>
                <a:gd name="connsiteY64" fmla="*/ 5851 h 10000"/>
                <a:gd name="connsiteX65" fmla="*/ 9341 w 10000"/>
                <a:gd name="connsiteY65" fmla="*/ 5624 h 10000"/>
                <a:gd name="connsiteX66" fmla="*/ 9341 w 10000"/>
                <a:gd name="connsiteY66" fmla="*/ 4956 h 10000"/>
                <a:gd name="connsiteX67" fmla="*/ 7865 w 10000"/>
                <a:gd name="connsiteY67" fmla="*/ 4867 h 10000"/>
                <a:gd name="connsiteX68" fmla="*/ 7780 w 10000"/>
                <a:gd name="connsiteY68" fmla="*/ 4275 h 10000"/>
                <a:gd name="connsiteX69" fmla="*/ 7766 w 10000"/>
                <a:gd name="connsiteY69" fmla="*/ 4199 h 10000"/>
                <a:gd name="connsiteX70" fmla="*/ 7594 w 10000"/>
                <a:gd name="connsiteY70" fmla="*/ 4010 h 10000"/>
                <a:gd name="connsiteX71" fmla="*/ 7794 w 10000"/>
                <a:gd name="connsiteY71" fmla="*/ 3695 h 10000"/>
                <a:gd name="connsiteX72" fmla="*/ 7594 w 10000"/>
                <a:gd name="connsiteY72" fmla="*/ 3090 h 10000"/>
                <a:gd name="connsiteX73" fmla="*/ 7078 w 10000"/>
                <a:gd name="connsiteY73" fmla="*/ 2800 h 10000"/>
                <a:gd name="connsiteX74" fmla="*/ 6061 w 10000"/>
                <a:gd name="connsiteY74" fmla="*/ 2548 h 10000"/>
                <a:gd name="connsiteX75" fmla="*/ 5546 w 10000"/>
                <a:gd name="connsiteY75" fmla="*/ 2245 h 10000"/>
                <a:gd name="connsiteX76" fmla="*/ 4543 w 10000"/>
                <a:gd name="connsiteY76" fmla="*/ 2093 h 10000"/>
                <a:gd name="connsiteX77" fmla="*/ 4070 w 10000"/>
                <a:gd name="connsiteY77" fmla="*/ 1854 h 10000"/>
                <a:gd name="connsiteX78" fmla="*/ 3555 w 10000"/>
                <a:gd name="connsiteY78" fmla="*/ 1349 h 10000"/>
                <a:gd name="connsiteX79" fmla="*/ 3497 w 10000"/>
                <a:gd name="connsiteY79" fmla="*/ 757 h 10000"/>
                <a:gd name="connsiteX80" fmla="*/ 3539 w 10000"/>
                <a:gd name="connsiteY80" fmla="*/ 365 h 10000"/>
                <a:gd name="connsiteX81" fmla="*/ 3511 w 10000"/>
                <a:gd name="connsiteY81" fmla="*/ 139 h 10000"/>
                <a:gd name="connsiteX82" fmla="*/ 3468 w 10000"/>
                <a:gd name="connsiteY82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280 w 10000"/>
                <a:gd name="connsiteY4" fmla="*/ 252 h 10000"/>
                <a:gd name="connsiteX5" fmla="*/ 1694 w 10000"/>
                <a:gd name="connsiteY5" fmla="*/ 374 h 10000"/>
                <a:gd name="connsiteX6" fmla="*/ 780 w 10000"/>
                <a:gd name="connsiteY6" fmla="*/ 748 h 10000"/>
                <a:gd name="connsiteX7" fmla="*/ 73 w 10000"/>
                <a:gd name="connsiteY7" fmla="*/ 1110 h 10000"/>
                <a:gd name="connsiteX8" fmla="*/ 131 w 10000"/>
                <a:gd name="connsiteY8" fmla="*/ 1299 h 10000"/>
                <a:gd name="connsiteX9" fmla="*/ 561 w 10000"/>
                <a:gd name="connsiteY9" fmla="*/ 1980 h 10000"/>
                <a:gd name="connsiteX10" fmla="*/ 704 w 10000"/>
                <a:gd name="connsiteY10" fmla="*/ 2245 h 10000"/>
                <a:gd name="connsiteX11" fmla="*/ 475 w 10000"/>
                <a:gd name="connsiteY11" fmla="*/ 2585 h 10000"/>
                <a:gd name="connsiteX12" fmla="*/ 518 w 10000"/>
                <a:gd name="connsiteY12" fmla="*/ 2888 h 10000"/>
                <a:gd name="connsiteX13" fmla="*/ 446 w 10000"/>
                <a:gd name="connsiteY13" fmla="*/ 3140 h 10000"/>
                <a:gd name="connsiteX14" fmla="*/ 632 w 10000"/>
                <a:gd name="connsiteY14" fmla="*/ 3531 h 10000"/>
                <a:gd name="connsiteX15" fmla="*/ 289 w 10000"/>
                <a:gd name="connsiteY15" fmla="*/ 3985 h 10000"/>
                <a:gd name="connsiteX16" fmla="*/ 360 w 10000"/>
                <a:gd name="connsiteY16" fmla="*/ 4225 h 10000"/>
                <a:gd name="connsiteX17" fmla="*/ 332 w 10000"/>
                <a:gd name="connsiteY17" fmla="*/ 4464 h 10000"/>
                <a:gd name="connsiteX18" fmla="*/ 289 w 10000"/>
                <a:gd name="connsiteY18" fmla="*/ 4754 h 10000"/>
                <a:gd name="connsiteX19" fmla="*/ 504 w 10000"/>
                <a:gd name="connsiteY19" fmla="*/ 5082 h 10000"/>
                <a:gd name="connsiteX20" fmla="*/ 589 w 10000"/>
                <a:gd name="connsiteY20" fmla="*/ 5347 h 10000"/>
                <a:gd name="connsiteX21" fmla="*/ 289 w 10000"/>
                <a:gd name="connsiteY21" fmla="*/ 5713 h 10000"/>
                <a:gd name="connsiteX22" fmla="*/ 245 w 10000"/>
                <a:gd name="connsiteY22" fmla="*/ 6041 h 10000"/>
                <a:gd name="connsiteX23" fmla="*/ 504 w 10000"/>
                <a:gd name="connsiteY23" fmla="*/ 6381 h 10000"/>
                <a:gd name="connsiteX24" fmla="*/ 789 w 10000"/>
                <a:gd name="connsiteY24" fmla="*/ 7200 h 10000"/>
                <a:gd name="connsiteX25" fmla="*/ 1176 w 10000"/>
                <a:gd name="connsiteY25" fmla="*/ 7415 h 10000"/>
                <a:gd name="connsiteX26" fmla="*/ 1105 w 10000"/>
                <a:gd name="connsiteY26" fmla="*/ 7604 h 10000"/>
                <a:gd name="connsiteX27" fmla="*/ 1119 w 10000"/>
                <a:gd name="connsiteY27" fmla="*/ 7743 h 10000"/>
                <a:gd name="connsiteX28" fmla="*/ 1034 w 10000"/>
                <a:gd name="connsiteY28" fmla="*/ 7970 h 10000"/>
                <a:gd name="connsiteX29" fmla="*/ 1133 w 10000"/>
                <a:gd name="connsiteY29" fmla="*/ 8247 h 10000"/>
                <a:gd name="connsiteX30" fmla="*/ 1334 w 10000"/>
                <a:gd name="connsiteY30" fmla="*/ 8689 h 10000"/>
                <a:gd name="connsiteX31" fmla="*/ 1506 w 10000"/>
                <a:gd name="connsiteY31" fmla="*/ 9143 h 10000"/>
                <a:gd name="connsiteX32" fmla="*/ 1606 w 10000"/>
                <a:gd name="connsiteY32" fmla="*/ 9370 h 10000"/>
                <a:gd name="connsiteX33" fmla="*/ 1736 w 10000"/>
                <a:gd name="connsiteY33" fmla="*/ 9521 h 10000"/>
                <a:gd name="connsiteX34" fmla="*/ 1850 w 10000"/>
                <a:gd name="connsiteY34" fmla="*/ 9963 h 10000"/>
                <a:gd name="connsiteX35" fmla="*/ 2294 w 10000"/>
                <a:gd name="connsiteY35" fmla="*/ 9925 h 10000"/>
                <a:gd name="connsiteX36" fmla="*/ 2566 w 10000"/>
                <a:gd name="connsiteY36" fmla="*/ 9710 h 10000"/>
                <a:gd name="connsiteX37" fmla="*/ 2809 w 10000"/>
                <a:gd name="connsiteY37" fmla="*/ 9433 h 10000"/>
                <a:gd name="connsiteX38" fmla="*/ 2952 w 10000"/>
                <a:gd name="connsiteY38" fmla="*/ 9383 h 10000"/>
                <a:gd name="connsiteX39" fmla="*/ 2981 w 10000"/>
                <a:gd name="connsiteY39" fmla="*/ 9231 h 10000"/>
                <a:gd name="connsiteX40" fmla="*/ 3254 w 10000"/>
                <a:gd name="connsiteY40" fmla="*/ 9256 h 10000"/>
                <a:gd name="connsiteX41" fmla="*/ 3468 w 10000"/>
                <a:gd name="connsiteY41" fmla="*/ 9383 h 10000"/>
                <a:gd name="connsiteX42" fmla="*/ 3998 w 10000"/>
                <a:gd name="connsiteY42" fmla="*/ 9345 h 10000"/>
                <a:gd name="connsiteX43" fmla="*/ 4142 w 10000"/>
                <a:gd name="connsiteY43" fmla="*/ 9331 h 10000"/>
                <a:gd name="connsiteX44" fmla="*/ 4399 w 10000"/>
                <a:gd name="connsiteY44" fmla="*/ 9571 h 10000"/>
                <a:gd name="connsiteX45" fmla="*/ 4528 w 10000"/>
                <a:gd name="connsiteY45" fmla="*/ 9836 h 10000"/>
                <a:gd name="connsiteX46" fmla="*/ 4672 w 10000"/>
                <a:gd name="connsiteY46" fmla="*/ 9786 h 10000"/>
                <a:gd name="connsiteX47" fmla="*/ 4830 w 10000"/>
                <a:gd name="connsiteY47" fmla="*/ 9496 h 10000"/>
                <a:gd name="connsiteX48" fmla="*/ 5030 w 10000"/>
                <a:gd name="connsiteY48" fmla="*/ 9269 h 10000"/>
                <a:gd name="connsiteX49" fmla="*/ 5388 w 10000"/>
                <a:gd name="connsiteY49" fmla="*/ 9256 h 10000"/>
                <a:gd name="connsiteX50" fmla="*/ 5760 w 10000"/>
                <a:gd name="connsiteY50" fmla="*/ 9269 h 10000"/>
                <a:gd name="connsiteX51" fmla="*/ 5918 w 10000"/>
                <a:gd name="connsiteY51" fmla="*/ 9383 h 10000"/>
                <a:gd name="connsiteX52" fmla="*/ 6032 w 10000"/>
                <a:gd name="connsiteY52" fmla="*/ 8954 h 10000"/>
                <a:gd name="connsiteX53" fmla="*/ 6190 w 10000"/>
                <a:gd name="connsiteY53" fmla="*/ 8524 h 10000"/>
                <a:gd name="connsiteX54" fmla="*/ 6348 w 10000"/>
                <a:gd name="connsiteY54" fmla="*/ 7932 h 10000"/>
                <a:gd name="connsiteX55" fmla="*/ 6591 w 10000"/>
                <a:gd name="connsiteY55" fmla="*/ 7529 h 10000"/>
                <a:gd name="connsiteX56" fmla="*/ 7350 w 10000"/>
                <a:gd name="connsiteY56" fmla="*/ 7390 h 10000"/>
                <a:gd name="connsiteX57" fmla="*/ 7938 w 10000"/>
                <a:gd name="connsiteY57" fmla="*/ 7200 h 10000"/>
                <a:gd name="connsiteX58" fmla="*/ 8682 w 10000"/>
                <a:gd name="connsiteY58" fmla="*/ 7138 h 10000"/>
                <a:gd name="connsiteX59" fmla="*/ 9298 w 10000"/>
                <a:gd name="connsiteY59" fmla="*/ 7427 h 10000"/>
                <a:gd name="connsiteX60" fmla="*/ 9527 w 10000"/>
                <a:gd name="connsiteY60" fmla="*/ 7554 h 10000"/>
                <a:gd name="connsiteX61" fmla="*/ 9743 w 10000"/>
                <a:gd name="connsiteY61" fmla="*/ 7100 h 10000"/>
                <a:gd name="connsiteX62" fmla="*/ 9857 w 10000"/>
                <a:gd name="connsiteY62" fmla="*/ 6683 h 10000"/>
                <a:gd name="connsiteX63" fmla="*/ 10000 w 10000"/>
                <a:gd name="connsiteY63" fmla="*/ 6507 h 10000"/>
                <a:gd name="connsiteX64" fmla="*/ 9800 w 10000"/>
                <a:gd name="connsiteY64" fmla="*/ 5851 h 10000"/>
                <a:gd name="connsiteX65" fmla="*/ 9341 w 10000"/>
                <a:gd name="connsiteY65" fmla="*/ 5624 h 10000"/>
                <a:gd name="connsiteX66" fmla="*/ 9341 w 10000"/>
                <a:gd name="connsiteY66" fmla="*/ 4956 h 10000"/>
                <a:gd name="connsiteX67" fmla="*/ 7865 w 10000"/>
                <a:gd name="connsiteY67" fmla="*/ 4867 h 10000"/>
                <a:gd name="connsiteX68" fmla="*/ 7780 w 10000"/>
                <a:gd name="connsiteY68" fmla="*/ 4275 h 10000"/>
                <a:gd name="connsiteX69" fmla="*/ 7766 w 10000"/>
                <a:gd name="connsiteY69" fmla="*/ 4199 h 10000"/>
                <a:gd name="connsiteX70" fmla="*/ 7594 w 10000"/>
                <a:gd name="connsiteY70" fmla="*/ 4010 h 10000"/>
                <a:gd name="connsiteX71" fmla="*/ 7794 w 10000"/>
                <a:gd name="connsiteY71" fmla="*/ 3695 h 10000"/>
                <a:gd name="connsiteX72" fmla="*/ 7594 w 10000"/>
                <a:gd name="connsiteY72" fmla="*/ 3090 h 10000"/>
                <a:gd name="connsiteX73" fmla="*/ 7078 w 10000"/>
                <a:gd name="connsiteY73" fmla="*/ 2800 h 10000"/>
                <a:gd name="connsiteX74" fmla="*/ 6061 w 10000"/>
                <a:gd name="connsiteY74" fmla="*/ 2548 h 10000"/>
                <a:gd name="connsiteX75" fmla="*/ 5546 w 10000"/>
                <a:gd name="connsiteY75" fmla="*/ 2245 h 10000"/>
                <a:gd name="connsiteX76" fmla="*/ 4543 w 10000"/>
                <a:gd name="connsiteY76" fmla="*/ 2093 h 10000"/>
                <a:gd name="connsiteX77" fmla="*/ 4070 w 10000"/>
                <a:gd name="connsiteY77" fmla="*/ 1854 h 10000"/>
                <a:gd name="connsiteX78" fmla="*/ 3555 w 10000"/>
                <a:gd name="connsiteY78" fmla="*/ 1349 h 10000"/>
                <a:gd name="connsiteX79" fmla="*/ 3497 w 10000"/>
                <a:gd name="connsiteY79" fmla="*/ 757 h 10000"/>
                <a:gd name="connsiteX80" fmla="*/ 3539 w 10000"/>
                <a:gd name="connsiteY80" fmla="*/ 365 h 10000"/>
                <a:gd name="connsiteX81" fmla="*/ 3511 w 10000"/>
                <a:gd name="connsiteY81" fmla="*/ 139 h 10000"/>
                <a:gd name="connsiteX82" fmla="*/ 3468 w 10000"/>
                <a:gd name="connsiteY82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738 w 10000"/>
                <a:gd name="connsiteY3" fmla="*/ 113 h 10000"/>
                <a:gd name="connsiteX4" fmla="*/ 2179 w 10000"/>
                <a:gd name="connsiteY4" fmla="*/ 216 h 10000"/>
                <a:gd name="connsiteX5" fmla="*/ 1694 w 10000"/>
                <a:gd name="connsiteY5" fmla="*/ 374 h 10000"/>
                <a:gd name="connsiteX6" fmla="*/ 780 w 10000"/>
                <a:gd name="connsiteY6" fmla="*/ 748 h 10000"/>
                <a:gd name="connsiteX7" fmla="*/ 73 w 10000"/>
                <a:gd name="connsiteY7" fmla="*/ 1110 h 10000"/>
                <a:gd name="connsiteX8" fmla="*/ 131 w 10000"/>
                <a:gd name="connsiteY8" fmla="*/ 1299 h 10000"/>
                <a:gd name="connsiteX9" fmla="*/ 561 w 10000"/>
                <a:gd name="connsiteY9" fmla="*/ 1980 h 10000"/>
                <a:gd name="connsiteX10" fmla="*/ 704 w 10000"/>
                <a:gd name="connsiteY10" fmla="*/ 2245 h 10000"/>
                <a:gd name="connsiteX11" fmla="*/ 475 w 10000"/>
                <a:gd name="connsiteY11" fmla="*/ 2585 h 10000"/>
                <a:gd name="connsiteX12" fmla="*/ 518 w 10000"/>
                <a:gd name="connsiteY12" fmla="*/ 2888 h 10000"/>
                <a:gd name="connsiteX13" fmla="*/ 446 w 10000"/>
                <a:gd name="connsiteY13" fmla="*/ 3140 h 10000"/>
                <a:gd name="connsiteX14" fmla="*/ 632 w 10000"/>
                <a:gd name="connsiteY14" fmla="*/ 3531 h 10000"/>
                <a:gd name="connsiteX15" fmla="*/ 289 w 10000"/>
                <a:gd name="connsiteY15" fmla="*/ 3985 h 10000"/>
                <a:gd name="connsiteX16" fmla="*/ 360 w 10000"/>
                <a:gd name="connsiteY16" fmla="*/ 4225 h 10000"/>
                <a:gd name="connsiteX17" fmla="*/ 332 w 10000"/>
                <a:gd name="connsiteY17" fmla="*/ 4464 h 10000"/>
                <a:gd name="connsiteX18" fmla="*/ 289 w 10000"/>
                <a:gd name="connsiteY18" fmla="*/ 4754 h 10000"/>
                <a:gd name="connsiteX19" fmla="*/ 504 w 10000"/>
                <a:gd name="connsiteY19" fmla="*/ 5082 h 10000"/>
                <a:gd name="connsiteX20" fmla="*/ 589 w 10000"/>
                <a:gd name="connsiteY20" fmla="*/ 5347 h 10000"/>
                <a:gd name="connsiteX21" fmla="*/ 289 w 10000"/>
                <a:gd name="connsiteY21" fmla="*/ 5713 h 10000"/>
                <a:gd name="connsiteX22" fmla="*/ 245 w 10000"/>
                <a:gd name="connsiteY22" fmla="*/ 6041 h 10000"/>
                <a:gd name="connsiteX23" fmla="*/ 504 w 10000"/>
                <a:gd name="connsiteY23" fmla="*/ 6381 h 10000"/>
                <a:gd name="connsiteX24" fmla="*/ 789 w 10000"/>
                <a:gd name="connsiteY24" fmla="*/ 7200 h 10000"/>
                <a:gd name="connsiteX25" fmla="*/ 1176 w 10000"/>
                <a:gd name="connsiteY25" fmla="*/ 7415 h 10000"/>
                <a:gd name="connsiteX26" fmla="*/ 1105 w 10000"/>
                <a:gd name="connsiteY26" fmla="*/ 7604 h 10000"/>
                <a:gd name="connsiteX27" fmla="*/ 1119 w 10000"/>
                <a:gd name="connsiteY27" fmla="*/ 7743 h 10000"/>
                <a:gd name="connsiteX28" fmla="*/ 1034 w 10000"/>
                <a:gd name="connsiteY28" fmla="*/ 7970 h 10000"/>
                <a:gd name="connsiteX29" fmla="*/ 1133 w 10000"/>
                <a:gd name="connsiteY29" fmla="*/ 8247 h 10000"/>
                <a:gd name="connsiteX30" fmla="*/ 1334 w 10000"/>
                <a:gd name="connsiteY30" fmla="*/ 8689 h 10000"/>
                <a:gd name="connsiteX31" fmla="*/ 1506 w 10000"/>
                <a:gd name="connsiteY31" fmla="*/ 9143 h 10000"/>
                <a:gd name="connsiteX32" fmla="*/ 1606 w 10000"/>
                <a:gd name="connsiteY32" fmla="*/ 9370 h 10000"/>
                <a:gd name="connsiteX33" fmla="*/ 1736 w 10000"/>
                <a:gd name="connsiteY33" fmla="*/ 9521 h 10000"/>
                <a:gd name="connsiteX34" fmla="*/ 1850 w 10000"/>
                <a:gd name="connsiteY34" fmla="*/ 9963 h 10000"/>
                <a:gd name="connsiteX35" fmla="*/ 2294 w 10000"/>
                <a:gd name="connsiteY35" fmla="*/ 9925 h 10000"/>
                <a:gd name="connsiteX36" fmla="*/ 2566 w 10000"/>
                <a:gd name="connsiteY36" fmla="*/ 9710 h 10000"/>
                <a:gd name="connsiteX37" fmla="*/ 2809 w 10000"/>
                <a:gd name="connsiteY37" fmla="*/ 9433 h 10000"/>
                <a:gd name="connsiteX38" fmla="*/ 2952 w 10000"/>
                <a:gd name="connsiteY38" fmla="*/ 9383 h 10000"/>
                <a:gd name="connsiteX39" fmla="*/ 2981 w 10000"/>
                <a:gd name="connsiteY39" fmla="*/ 9231 h 10000"/>
                <a:gd name="connsiteX40" fmla="*/ 3254 w 10000"/>
                <a:gd name="connsiteY40" fmla="*/ 9256 h 10000"/>
                <a:gd name="connsiteX41" fmla="*/ 3468 w 10000"/>
                <a:gd name="connsiteY41" fmla="*/ 9383 h 10000"/>
                <a:gd name="connsiteX42" fmla="*/ 3998 w 10000"/>
                <a:gd name="connsiteY42" fmla="*/ 9345 h 10000"/>
                <a:gd name="connsiteX43" fmla="*/ 4142 w 10000"/>
                <a:gd name="connsiteY43" fmla="*/ 9331 h 10000"/>
                <a:gd name="connsiteX44" fmla="*/ 4399 w 10000"/>
                <a:gd name="connsiteY44" fmla="*/ 9571 h 10000"/>
                <a:gd name="connsiteX45" fmla="*/ 4528 w 10000"/>
                <a:gd name="connsiteY45" fmla="*/ 9836 h 10000"/>
                <a:gd name="connsiteX46" fmla="*/ 4672 w 10000"/>
                <a:gd name="connsiteY46" fmla="*/ 9786 h 10000"/>
                <a:gd name="connsiteX47" fmla="*/ 4830 w 10000"/>
                <a:gd name="connsiteY47" fmla="*/ 9496 h 10000"/>
                <a:gd name="connsiteX48" fmla="*/ 5030 w 10000"/>
                <a:gd name="connsiteY48" fmla="*/ 9269 h 10000"/>
                <a:gd name="connsiteX49" fmla="*/ 5388 w 10000"/>
                <a:gd name="connsiteY49" fmla="*/ 9256 h 10000"/>
                <a:gd name="connsiteX50" fmla="*/ 5760 w 10000"/>
                <a:gd name="connsiteY50" fmla="*/ 9269 h 10000"/>
                <a:gd name="connsiteX51" fmla="*/ 5918 w 10000"/>
                <a:gd name="connsiteY51" fmla="*/ 9383 h 10000"/>
                <a:gd name="connsiteX52" fmla="*/ 6032 w 10000"/>
                <a:gd name="connsiteY52" fmla="*/ 8954 h 10000"/>
                <a:gd name="connsiteX53" fmla="*/ 6190 w 10000"/>
                <a:gd name="connsiteY53" fmla="*/ 8524 h 10000"/>
                <a:gd name="connsiteX54" fmla="*/ 6348 w 10000"/>
                <a:gd name="connsiteY54" fmla="*/ 7932 h 10000"/>
                <a:gd name="connsiteX55" fmla="*/ 6591 w 10000"/>
                <a:gd name="connsiteY55" fmla="*/ 7529 h 10000"/>
                <a:gd name="connsiteX56" fmla="*/ 7350 w 10000"/>
                <a:gd name="connsiteY56" fmla="*/ 7390 h 10000"/>
                <a:gd name="connsiteX57" fmla="*/ 7938 w 10000"/>
                <a:gd name="connsiteY57" fmla="*/ 7200 h 10000"/>
                <a:gd name="connsiteX58" fmla="*/ 8682 w 10000"/>
                <a:gd name="connsiteY58" fmla="*/ 7138 h 10000"/>
                <a:gd name="connsiteX59" fmla="*/ 9298 w 10000"/>
                <a:gd name="connsiteY59" fmla="*/ 7427 h 10000"/>
                <a:gd name="connsiteX60" fmla="*/ 9527 w 10000"/>
                <a:gd name="connsiteY60" fmla="*/ 7554 h 10000"/>
                <a:gd name="connsiteX61" fmla="*/ 9743 w 10000"/>
                <a:gd name="connsiteY61" fmla="*/ 7100 h 10000"/>
                <a:gd name="connsiteX62" fmla="*/ 9857 w 10000"/>
                <a:gd name="connsiteY62" fmla="*/ 6683 h 10000"/>
                <a:gd name="connsiteX63" fmla="*/ 10000 w 10000"/>
                <a:gd name="connsiteY63" fmla="*/ 6507 h 10000"/>
                <a:gd name="connsiteX64" fmla="*/ 9800 w 10000"/>
                <a:gd name="connsiteY64" fmla="*/ 5851 h 10000"/>
                <a:gd name="connsiteX65" fmla="*/ 9341 w 10000"/>
                <a:gd name="connsiteY65" fmla="*/ 5624 h 10000"/>
                <a:gd name="connsiteX66" fmla="*/ 9341 w 10000"/>
                <a:gd name="connsiteY66" fmla="*/ 4956 h 10000"/>
                <a:gd name="connsiteX67" fmla="*/ 7865 w 10000"/>
                <a:gd name="connsiteY67" fmla="*/ 4867 h 10000"/>
                <a:gd name="connsiteX68" fmla="*/ 7780 w 10000"/>
                <a:gd name="connsiteY68" fmla="*/ 4275 h 10000"/>
                <a:gd name="connsiteX69" fmla="*/ 7766 w 10000"/>
                <a:gd name="connsiteY69" fmla="*/ 4199 h 10000"/>
                <a:gd name="connsiteX70" fmla="*/ 7594 w 10000"/>
                <a:gd name="connsiteY70" fmla="*/ 4010 h 10000"/>
                <a:gd name="connsiteX71" fmla="*/ 7794 w 10000"/>
                <a:gd name="connsiteY71" fmla="*/ 3695 h 10000"/>
                <a:gd name="connsiteX72" fmla="*/ 7594 w 10000"/>
                <a:gd name="connsiteY72" fmla="*/ 3090 h 10000"/>
                <a:gd name="connsiteX73" fmla="*/ 7078 w 10000"/>
                <a:gd name="connsiteY73" fmla="*/ 2800 h 10000"/>
                <a:gd name="connsiteX74" fmla="*/ 6061 w 10000"/>
                <a:gd name="connsiteY74" fmla="*/ 2548 h 10000"/>
                <a:gd name="connsiteX75" fmla="*/ 5546 w 10000"/>
                <a:gd name="connsiteY75" fmla="*/ 2245 h 10000"/>
                <a:gd name="connsiteX76" fmla="*/ 4543 w 10000"/>
                <a:gd name="connsiteY76" fmla="*/ 2093 h 10000"/>
                <a:gd name="connsiteX77" fmla="*/ 4070 w 10000"/>
                <a:gd name="connsiteY77" fmla="*/ 1854 h 10000"/>
                <a:gd name="connsiteX78" fmla="*/ 3555 w 10000"/>
                <a:gd name="connsiteY78" fmla="*/ 1349 h 10000"/>
                <a:gd name="connsiteX79" fmla="*/ 3497 w 10000"/>
                <a:gd name="connsiteY79" fmla="*/ 757 h 10000"/>
                <a:gd name="connsiteX80" fmla="*/ 3539 w 10000"/>
                <a:gd name="connsiteY80" fmla="*/ 365 h 10000"/>
                <a:gd name="connsiteX81" fmla="*/ 3511 w 10000"/>
                <a:gd name="connsiteY81" fmla="*/ 139 h 10000"/>
                <a:gd name="connsiteX82" fmla="*/ 3468 w 10000"/>
                <a:gd name="connsiteY82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938 w 10000"/>
                <a:gd name="connsiteY2" fmla="*/ 63 h 10000"/>
                <a:gd name="connsiteX3" fmla="*/ 2179 w 10000"/>
                <a:gd name="connsiteY3" fmla="*/ 216 h 10000"/>
                <a:gd name="connsiteX4" fmla="*/ 1694 w 10000"/>
                <a:gd name="connsiteY4" fmla="*/ 374 h 10000"/>
                <a:gd name="connsiteX5" fmla="*/ 780 w 10000"/>
                <a:gd name="connsiteY5" fmla="*/ 748 h 10000"/>
                <a:gd name="connsiteX6" fmla="*/ 73 w 10000"/>
                <a:gd name="connsiteY6" fmla="*/ 1110 h 10000"/>
                <a:gd name="connsiteX7" fmla="*/ 131 w 10000"/>
                <a:gd name="connsiteY7" fmla="*/ 1299 h 10000"/>
                <a:gd name="connsiteX8" fmla="*/ 561 w 10000"/>
                <a:gd name="connsiteY8" fmla="*/ 1980 h 10000"/>
                <a:gd name="connsiteX9" fmla="*/ 704 w 10000"/>
                <a:gd name="connsiteY9" fmla="*/ 2245 h 10000"/>
                <a:gd name="connsiteX10" fmla="*/ 475 w 10000"/>
                <a:gd name="connsiteY10" fmla="*/ 2585 h 10000"/>
                <a:gd name="connsiteX11" fmla="*/ 518 w 10000"/>
                <a:gd name="connsiteY11" fmla="*/ 2888 h 10000"/>
                <a:gd name="connsiteX12" fmla="*/ 446 w 10000"/>
                <a:gd name="connsiteY12" fmla="*/ 3140 h 10000"/>
                <a:gd name="connsiteX13" fmla="*/ 632 w 10000"/>
                <a:gd name="connsiteY13" fmla="*/ 3531 h 10000"/>
                <a:gd name="connsiteX14" fmla="*/ 289 w 10000"/>
                <a:gd name="connsiteY14" fmla="*/ 3985 h 10000"/>
                <a:gd name="connsiteX15" fmla="*/ 360 w 10000"/>
                <a:gd name="connsiteY15" fmla="*/ 4225 h 10000"/>
                <a:gd name="connsiteX16" fmla="*/ 332 w 10000"/>
                <a:gd name="connsiteY16" fmla="*/ 4464 h 10000"/>
                <a:gd name="connsiteX17" fmla="*/ 289 w 10000"/>
                <a:gd name="connsiteY17" fmla="*/ 4754 h 10000"/>
                <a:gd name="connsiteX18" fmla="*/ 504 w 10000"/>
                <a:gd name="connsiteY18" fmla="*/ 5082 h 10000"/>
                <a:gd name="connsiteX19" fmla="*/ 589 w 10000"/>
                <a:gd name="connsiteY19" fmla="*/ 5347 h 10000"/>
                <a:gd name="connsiteX20" fmla="*/ 289 w 10000"/>
                <a:gd name="connsiteY20" fmla="*/ 5713 h 10000"/>
                <a:gd name="connsiteX21" fmla="*/ 245 w 10000"/>
                <a:gd name="connsiteY21" fmla="*/ 6041 h 10000"/>
                <a:gd name="connsiteX22" fmla="*/ 504 w 10000"/>
                <a:gd name="connsiteY22" fmla="*/ 6381 h 10000"/>
                <a:gd name="connsiteX23" fmla="*/ 789 w 10000"/>
                <a:gd name="connsiteY23" fmla="*/ 7200 h 10000"/>
                <a:gd name="connsiteX24" fmla="*/ 1176 w 10000"/>
                <a:gd name="connsiteY24" fmla="*/ 7415 h 10000"/>
                <a:gd name="connsiteX25" fmla="*/ 1105 w 10000"/>
                <a:gd name="connsiteY25" fmla="*/ 7604 h 10000"/>
                <a:gd name="connsiteX26" fmla="*/ 1119 w 10000"/>
                <a:gd name="connsiteY26" fmla="*/ 7743 h 10000"/>
                <a:gd name="connsiteX27" fmla="*/ 1034 w 10000"/>
                <a:gd name="connsiteY27" fmla="*/ 7970 h 10000"/>
                <a:gd name="connsiteX28" fmla="*/ 1133 w 10000"/>
                <a:gd name="connsiteY28" fmla="*/ 8247 h 10000"/>
                <a:gd name="connsiteX29" fmla="*/ 1334 w 10000"/>
                <a:gd name="connsiteY29" fmla="*/ 8689 h 10000"/>
                <a:gd name="connsiteX30" fmla="*/ 1506 w 10000"/>
                <a:gd name="connsiteY30" fmla="*/ 9143 h 10000"/>
                <a:gd name="connsiteX31" fmla="*/ 1606 w 10000"/>
                <a:gd name="connsiteY31" fmla="*/ 9370 h 10000"/>
                <a:gd name="connsiteX32" fmla="*/ 1736 w 10000"/>
                <a:gd name="connsiteY32" fmla="*/ 9521 h 10000"/>
                <a:gd name="connsiteX33" fmla="*/ 1850 w 10000"/>
                <a:gd name="connsiteY33" fmla="*/ 9963 h 10000"/>
                <a:gd name="connsiteX34" fmla="*/ 2294 w 10000"/>
                <a:gd name="connsiteY34" fmla="*/ 9925 h 10000"/>
                <a:gd name="connsiteX35" fmla="*/ 2566 w 10000"/>
                <a:gd name="connsiteY35" fmla="*/ 9710 h 10000"/>
                <a:gd name="connsiteX36" fmla="*/ 2809 w 10000"/>
                <a:gd name="connsiteY36" fmla="*/ 9433 h 10000"/>
                <a:gd name="connsiteX37" fmla="*/ 2952 w 10000"/>
                <a:gd name="connsiteY37" fmla="*/ 9383 h 10000"/>
                <a:gd name="connsiteX38" fmla="*/ 2981 w 10000"/>
                <a:gd name="connsiteY38" fmla="*/ 9231 h 10000"/>
                <a:gd name="connsiteX39" fmla="*/ 3254 w 10000"/>
                <a:gd name="connsiteY39" fmla="*/ 9256 h 10000"/>
                <a:gd name="connsiteX40" fmla="*/ 3468 w 10000"/>
                <a:gd name="connsiteY40" fmla="*/ 9383 h 10000"/>
                <a:gd name="connsiteX41" fmla="*/ 3998 w 10000"/>
                <a:gd name="connsiteY41" fmla="*/ 9345 h 10000"/>
                <a:gd name="connsiteX42" fmla="*/ 4142 w 10000"/>
                <a:gd name="connsiteY42" fmla="*/ 9331 h 10000"/>
                <a:gd name="connsiteX43" fmla="*/ 4399 w 10000"/>
                <a:gd name="connsiteY43" fmla="*/ 9571 h 10000"/>
                <a:gd name="connsiteX44" fmla="*/ 4528 w 10000"/>
                <a:gd name="connsiteY44" fmla="*/ 9836 h 10000"/>
                <a:gd name="connsiteX45" fmla="*/ 4672 w 10000"/>
                <a:gd name="connsiteY45" fmla="*/ 9786 h 10000"/>
                <a:gd name="connsiteX46" fmla="*/ 4830 w 10000"/>
                <a:gd name="connsiteY46" fmla="*/ 9496 h 10000"/>
                <a:gd name="connsiteX47" fmla="*/ 5030 w 10000"/>
                <a:gd name="connsiteY47" fmla="*/ 9269 h 10000"/>
                <a:gd name="connsiteX48" fmla="*/ 5388 w 10000"/>
                <a:gd name="connsiteY48" fmla="*/ 9256 h 10000"/>
                <a:gd name="connsiteX49" fmla="*/ 5760 w 10000"/>
                <a:gd name="connsiteY49" fmla="*/ 9269 h 10000"/>
                <a:gd name="connsiteX50" fmla="*/ 5918 w 10000"/>
                <a:gd name="connsiteY50" fmla="*/ 9383 h 10000"/>
                <a:gd name="connsiteX51" fmla="*/ 6032 w 10000"/>
                <a:gd name="connsiteY51" fmla="*/ 8954 h 10000"/>
                <a:gd name="connsiteX52" fmla="*/ 6190 w 10000"/>
                <a:gd name="connsiteY52" fmla="*/ 8524 h 10000"/>
                <a:gd name="connsiteX53" fmla="*/ 6348 w 10000"/>
                <a:gd name="connsiteY53" fmla="*/ 7932 h 10000"/>
                <a:gd name="connsiteX54" fmla="*/ 6591 w 10000"/>
                <a:gd name="connsiteY54" fmla="*/ 7529 h 10000"/>
                <a:gd name="connsiteX55" fmla="*/ 7350 w 10000"/>
                <a:gd name="connsiteY55" fmla="*/ 7390 h 10000"/>
                <a:gd name="connsiteX56" fmla="*/ 7938 w 10000"/>
                <a:gd name="connsiteY56" fmla="*/ 7200 h 10000"/>
                <a:gd name="connsiteX57" fmla="*/ 8682 w 10000"/>
                <a:gd name="connsiteY57" fmla="*/ 7138 h 10000"/>
                <a:gd name="connsiteX58" fmla="*/ 9298 w 10000"/>
                <a:gd name="connsiteY58" fmla="*/ 7427 h 10000"/>
                <a:gd name="connsiteX59" fmla="*/ 9527 w 10000"/>
                <a:gd name="connsiteY59" fmla="*/ 7554 h 10000"/>
                <a:gd name="connsiteX60" fmla="*/ 9743 w 10000"/>
                <a:gd name="connsiteY60" fmla="*/ 7100 h 10000"/>
                <a:gd name="connsiteX61" fmla="*/ 9857 w 10000"/>
                <a:gd name="connsiteY61" fmla="*/ 6683 h 10000"/>
                <a:gd name="connsiteX62" fmla="*/ 10000 w 10000"/>
                <a:gd name="connsiteY62" fmla="*/ 6507 h 10000"/>
                <a:gd name="connsiteX63" fmla="*/ 9800 w 10000"/>
                <a:gd name="connsiteY63" fmla="*/ 5851 h 10000"/>
                <a:gd name="connsiteX64" fmla="*/ 9341 w 10000"/>
                <a:gd name="connsiteY64" fmla="*/ 5624 h 10000"/>
                <a:gd name="connsiteX65" fmla="*/ 9341 w 10000"/>
                <a:gd name="connsiteY65" fmla="*/ 4956 h 10000"/>
                <a:gd name="connsiteX66" fmla="*/ 7865 w 10000"/>
                <a:gd name="connsiteY66" fmla="*/ 4867 h 10000"/>
                <a:gd name="connsiteX67" fmla="*/ 7780 w 10000"/>
                <a:gd name="connsiteY67" fmla="*/ 4275 h 10000"/>
                <a:gd name="connsiteX68" fmla="*/ 7766 w 10000"/>
                <a:gd name="connsiteY68" fmla="*/ 4199 h 10000"/>
                <a:gd name="connsiteX69" fmla="*/ 7594 w 10000"/>
                <a:gd name="connsiteY69" fmla="*/ 4010 h 10000"/>
                <a:gd name="connsiteX70" fmla="*/ 7794 w 10000"/>
                <a:gd name="connsiteY70" fmla="*/ 3695 h 10000"/>
                <a:gd name="connsiteX71" fmla="*/ 7594 w 10000"/>
                <a:gd name="connsiteY71" fmla="*/ 3090 h 10000"/>
                <a:gd name="connsiteX72" fmla="*/ 7078 w 10000"/>
                <a:gd name="connsiteY72" fmla="*/ 2800 h 10000"/>
                <a:gd name="connsiteX73" fmla="*/ 6061 w 10000"/>
                <a:gd name="connsiteY73" fmla="*/ 2548 h 10000"/>
                <a:gd name="connsiteX74" fmla="*/ 5546 w 10000"/>
                <a:gd name="connsiteY74" fmla="*/ 2245 h 10000"/>
                <a:gd name="connsiteX75" fmla="*/ 4543 w 10000"/>
                <a:gd name="connsiteY75" fmla="*/ 2093 h 10000"/>
                <a:gd name="connsiteX76" fmla="*/ 4070 w 10000"/>
                <a:gd name="connsiteY76" fmla="*/ 1854 h 10000"/>
                <a:gd name="connsiteX77" fmla="*/ 3555 w 10000"/>
                <a:gd name="connsiteY77" fmla="*/ 1349 h 10000"/>
                <a:gd name="connsiteX78" fmla="*/ 3497 w 10000"/>
                <a:gd name="connsiteY78" fmla="*/ 757 h 10000"/>
                <a:gd name="connsiteX79" fmla="*/ 3539 w 10000"/>
                <a:gd name="connsiteY79" fmla="*/ 365 h 10000"/>
                <a:gd name="connsiteX80" fmla="*/ 3511 w 10000"/>
                <a:gd name="connsiteY80" fmla="*/ 139 h 10000"/>
                <a:gd name="connsiteX81" fmla="*/ 3468 w 10000"/>
                <a:gd name="connsiteY81" fmla="*/ 0 h 10000"/>
                <a:gd name="connsiteX0" fmla="*/ 3468 w 10000"/>
                <a:gd name="connsiteY0" fmla="*/ 0 h 10000"/>
                <a:gd name="connsiteX1" fmla="*/ 3282 w 10000"/>
                <a:gd name="connsiteY1" fmla="*/ 113 h 10000"/>
                <a:gd name="connsiteX2" fmla="*/ 2179 w 10000"/>
                <a:gd name="connsiteY2" fmla="*/ 216 h 10000"/>
                <a:gd name="connsiteX3" fmla="*/ 1694 w 10000"/>
                <a:gd name="connsiteY3" fmla="*/ 374 h 10000"/>
                <a:gd name="connsiteX4" fmla="*/ 780 w 10000"/>
                <a:gd name="connsiteY4" fmla="*/ 748 h 10000"/>
                <a:gd name="connsiteX5" fmla="*/ 73 w 10000"/>
                <a:gd name="connsiteY5" fmla="*/ 1110 h 10000"/>
                <a:gd name="connsiteX6" fmla="*/ 131 w 10000"/>
                <a:gd name="connsiteY6" fmla="*/ 1299 h 10000"/>
                <a:gd name="connsiteX7" fmla="*/ 561 w 10000"/>
                <a:gd name="connsiteY7" fmla="*/ 1980 h 10000"/>
                <a:gd name="connsiteX8" fmla="*/ 704 w 10000"/>
                <a:gd name="connsiteY8" fmla="*/ 2245 h 10000"/>
                <a:gd name="connsiteX9" fmla="*/ 475 w 10000"/>
                <a:gd name="connsiteY9" fmla="*/ 2585 h 10000"/>
                <a:gd name="connsiteX10" fmla="*/ 518 w 10000"/>
                <a:gd name="connsiteY10" fmla="*/ 2888 h 10000"/>
                <a:gd name="connsiteX11" fmla="*/ 446 w 10000"/>
                <a:gd name="connsiteY11" fmla="*/ 3140 h 10000"/>
                <a:gd name="connsiteX12" fmla="*/ 632 w 10000"/>
                <a:gd name="connsiteY12" fmla="*/ 3531 h 10000"/>
                <a:gd name="connsiteX13" fmla="*/ 289 w 10000"/>
                <a:gd name="connsiteY13" fmla="*/ 3985 h 10000"/>
                <a:gd name="connsiteX14" fmla="*/ 360 w 10000"/>
                <a:gd name="connsiteY14" fmla="*/ 4225 h 10000"/>
                <a:gd name="connsiteX15" fmla="*/ 332 w 10000"/>
                <a:gd name="connsiteY15" fmla="*/ 4464 h 10000"/>
                <a:gd name="connsiteX16" fmla="*/ 289 w 10000"/>
                <a:gd name="connsiteY16" fmla="*/ 4754 h 10000"/>
                <a:gd name="connsiteX17" fmla="*/ 504 w 10000"/>
                <a:gd name="connsiteY17" fmla="*/ 5082 h 10000"/>
                <a:gd name="connsiteX18" fmla="*/ 589 w 10000"/>
                <a:gd name="connsiteY18" fmla="*/ 5347 h 10000"/>
                <a:gd name="connsiteX19" fmla="*/ 289 w 10000"/>
                <a:gd name="connsiteY19" fmla="*/ 5713 h 10000"/>
                <a:gd name="connsiteX20" fmla="*/ 245 w 10000"/>
                <a:gd name="connsiteY20" fmla="*/ 6041 h 10000"/>
                <a:gd name="connsiteX21" fmla="*/ 504 w 10000"/>
                <a:gd name="connsiteY21" fmla="*/ 6381 h 10000"/>
                <a:gd name="connsiteX22" fmla="*/ 789 w 10000"/>
                <a:gd name="connsiteY22" fmla="*/ 7200 h 10000"/>
                <a:gd name="connsiteX23" fmla="*/ 1176 w 10000"/>
                <a:gd name="connsiteY23" fmla="*/ 7415 h 10000"/>
                <a:gd name="connsiteX24" fmla="*/ 1105 w 10000"/>
                <a:gd name="connsiteY24" fmla="*/ 7604 h 10000"/>
                <a:gd name="connsiteX25" fmla="*/ 1119 w 10000"/>
                <a:gd name="connsiteY25" fmla="*/ 7743 h 10000"/>
                <a:gd name="connsiteX26" fmla="*/ 1034 w 10000"/>
                <a:gd name="connsiteY26" fmla="*/ 7970 h 10000"/>
                <a:gd name="connsiteX27" fmla="*/ 1133 w 10000"/>
                <a:gd name="connsiteY27" fmla="*/ 8247 h 10000"/>
                <a:gd name="connsiteX28" fmla="*/ 1334 w 10000"/>
                <a:gd name="connsiteY28" fmla="*/ 8689 h 10000"/>
                <a:gd name="connsiteX29" fmla="*/ 1506 w 10000"/>
                <a:gd name="connsiteY29" fmla="*/ 9143 h 10000"/>
                <a:gd name="connsiteX30" fmla="*/ 1606 w 10000"/>
                <a:gd name="connsiteY30" fmla="*/ 9370 h 10000"/>
                <a:gd name="connsiteX31" fmla="*/ 1736 w 10000"/>
                <a:gd name="connsiteY31" fmla="*/ 9521 h 10000"/>
                <a:gd name="connsiteX32" fmla="*/ 1850 w 10000"/>
                <a:gd name="connsiteY32" fmla="*/ 9963 h 10000"/>
                <a:gd name="connsiteX33" fmla="*/ 2294 w 10000"/>
                <a:gd name="connsiteY33" fmla="*/ 9925 h 10000"/>
                <a:gd name="connsiteX34" fmla="*/ 2566 w 10000"/>
                <a:gd name="connsiteY34" fmla="*/ 9710 h 10000"/>
                <a:gd name="connsiteX35" fmla="*/ 2809 w 10000"/>
                <a:gd name="connsiteY35" fmla="*/ 9433 h 10000"/>
                <a:gd name="connsiteX36" fmla="*/ 2952 w 10000"/>
                <a:gd name="connsiteY36" fmla="*/ 9383 h 10000"/>
                <a:gd name="connsiteX37" fmla="*/ 2981 w 10000"/>
                <a:gd name="connsiteY37" fmla="*/ 9231 h 10000"/>
                <a:gd name="connsiteX38" fmla="*/ 3254 w 10000"/>
                <a:gd name="connsiteY38" fmla="*/ 9256 h 10000"/>
                <a:gd name="connsiteX39" fmla="*/ 3468 w 10000"/>
                <a:gd name="connsiteY39" fmla="*/ 9383 h 10000"/>
                <a:gd name="connsiteX40" fmla="*/ 3998 w 10000"/>
                <a:gd name="connsiteY40" fmla="*/ 9345 h 10000"/>
                <a:gd name="connsiteX41" fmla="*/ 4142 w 10000"/>
                <a:gd name="connsiteY41" fmla="*/ 9331 h 10000"/>
                <a:gd name="connsiteX42" fmla="*/ 4399 w 10000"/>
                <a:gd name="connsiteY42" fmla="*/ 9571 h 10000"/>
                <a:gd name="connsiteX43" fmla="*/ 4528 w 10000"/>
                <a:gd name="connsiteY43" fmla="*/ 9836 h 10000"/>
                <a:gd name="connsiteX44" fmla="*/ 4672 w 10000"/>
                <a:gd name="connsiteY44" fmla="*/ 9786 h 10000"/>
                <a:gd name="connsiteX45" fmla="*/ 4830 w 10000"/>
                <a:gd name="connsiteY45" fmla="*/ 9496 h 10000"/>
                <a:gd name="connsiteX46" fmla="*/ 5030 w 10000"/>
                <a:gd name="connsiteY46" fmla="*/ 9269 h 10000"/>
                <a:gd name="connsiteX47" fmla="*/ 5388 w 10000"/>
                <a:gd name="connsiteY47" fmla="*/ 9256 h 10000"/>
                <a:gd name="connsiteX48" fmla="*/ 5760 w 10000"/>
                <a:gd name="connsiteY48" fmla="*/ 9269 h 10000"/>
                <a:gd name="connsiteX49" fmla="*/ 5918 w 10000"/>
                <a:gd name="connsiteY49" fmla="*/ 9383 h 10000"/>
                <a:gd name="connsiteX50" fmla="*/ 6032 w 10000"/>
                <a:gd name="connsiteY50" fmla="*/ 8954 h 10000"/>
                <a:gd name="connsiteX51" fmla="*/ 6190 w 10000"/>
                <a:gd name="connsiteY51" fmla="*/ 8524 h 10000"/>
                <a:gd name="connsiteX52" fmla="*/ 6348 w 10000"/>
                <a:gd name="connsiteY52" fmla="*/ 7932 h 10000"/>
                <a:gd name="connsiteX53" fmla="*/ 6591 w 10000"/>
                <a:gd name="connsiteY53" fmla="*/ 7529 h 10000"/>
                <a:gd name="connsiteX54" fmla="*/ 7350 w 10000"/>
                <a:gd name="connsiteY54" fmla="*/ 7390 h 10000"/>
                <a:gd name="connsiteX55" fmla="*/ 7938 w 10000"/>
                <a:gd name="connsiteY55" fmla="*/ 7200 h 10000"/>
                <a:gd name="connsiteX56" fmla="*/ 8682 w 10000"/>
                <a:gd name="connsiteY56" fmla="*/ 7138 h 10000"/>
                <a:gd name="connsiteX57" fmla="*/ 9298 w 10000"/>
                <a:gd name="connsiteY57" fmla="*/ 7427 h 10000"/>
                <a:gd name="connsiteX58" fmla="*/ 9527 w 10000"/>
                <a:gd name="connsiteY58" fmla="*/ 7554 h 10000"/>
                <a:gd name="connsiteX59" fmla="*/ 9743 w 10000"/>
                <a:gd name="connsiteY59" fmla="*/ 7100 h 10000"/>
                <a:gd name="connsiteX60" fmla="*/ 9857 w 10000"/>
                <a:gd name="connsiteY60" fmla="*/ 6683 h 10000"/>
                <a:gd name="connsiteX61" fmla="*/ 10000 w 10000"/>
                <a:gd name="connsiteY61" fmla="*/ 6507 h 10000"/>
                <a:gd name="connsiteX62" fmla="*/ 9800 w 10000"/>
                <a:gd name="connsiteY62" fmla="*/ 5851 h 10000"/>
                <a:gd name="connsiteX63" fmla="*/ 9341 w 10000"/>
                <a:gd name="connsiteY63" fmla="*/ 5624 h 10000"/>
                <a:gd name="connsiteX64" fmla="*/ 9341 w 10000"/>
                <a:gd name="connsiteY64" fmla="*/ 4956 h 10000"/>
                <a:gd name="connsiteX65" fmla="*/ 7865 w 10000"/>
                <a:gd name="connsiteY65" fmla="*/ 4867 h 10000"/>
                <a:gd name="connsiteX66" fmla="*/ 7780 w 10000"/>
                <a:gd name="connsiteY66" fmla="*/ 4275 h 10000"/>
                <a:gd name="connsiteX67" fmla="*/ 7766 w 10000"/>
                <a:gd name="connsiteY67" fmla="*/ 4199 h 10000"/>
                <a:gd name="connsiteX68" fmla="*/ 7594 w 10000"/>
                <a:gd name="connsiteY68" fmla="*/ 4010 h 10000"/>
                <a:gd name="connsiteX69" fmla="*/ 7794 w 10000"/>
                <a:gd name="connsiteY69" fmla="*/ 3695 h 10000"/>
                <a:gd name="connsiteX70" fmla="*/ 7594 w 10000"/>
                <a:gd name="connsiteY70" fmla="*/ 3090 h 10000"/>
                <a:gd name="connsiteX71" fmla="*/ 7078 w 10000"/>
                <a:gd name="connsiteY71" fmla="*/ 2800 h 10000"/>
                <a:gd name="connsiteX72" fmla="*/ 6061 w 10000"/>
                <a:gd name="connsiteY72" fmla="*/ 2548 h 10000"/>
                <a:gd name="connsiteX73" fmla="*/ 5546 w 10000"/>
                <a:gd name="connsiteY73" fmla="*/ 2245 h 10000"/>
                <a:gd name="connsiteX74" fmla="*/ 4543 w 10000"/>
                <a:gd name="connsiteY74" fmla="*/ 2093 h 10000"/>
                <a:gd name="connsiteX75" fmla="*/ 4070 w 10000"/>
                <a:gd name="connsiteY75" fmla="*/ 1854 h 10000"/>
                <a:gd name="connsiteX76" fmla="*/ 3555 w 10000"/>
                <a:gd name="connsiteY76" fmla="*/ 1349 h 10000"/>
                <a:gd name="connsiteX77" fmla="*/ 3497 w 10000"/>
                <a:gd name="connsiteY77" fmla="*/ 757 h 10000"/>
                <a:gd name="connsiteX78" fmla="*/ 3539 w 10000"/>
                <a:gd name="connsiteY78" fmla="*/ 365 h 10000"/>
                <a:gd name="connsiteX79" fmla="*/ 3511 w 10000"/>
                <a:gd name="connsiteY79" fmla="*/ 139 h 10000"/>
                <a:gd name="connsiteX80" fmla="*/ 3468 w 10000"/>
                <a:gd name="connsiteY80" fmla="*/ 0 h 10000"/>
                <a:gd name="connsiteX0" fmla="*/ 3468 w 10000"/>
                <a:gd name="connsiteY0" fmla="*/ 0 h 10000"/>
                <a:gd name="connsiteX1" fmla="*/ 2658 w 10000"/>
                <a:gd name="connsiteY1" fmla="*/ 149 h 10000"/>
                <a:gd name="connsiteX2" fmla="*/ 2179 w 10000"/>
                <a:gd name="connsiteY2" fmla="*/ 216 h 10000"/>
                <a:gd name="connsiteX3" fmla="*/ 1694 w 10000"/>
                <a:gd name="connsiteY3" fmla="*/ 374 h 10000"/>
                <a:gd name="connsiteX4" fmla="*/ 780 w 10000"/>
                <a:gd name="connsiteY4" fmla="*/ 748 h 10000"/>
                <a:gd name="connsiteX5" fmla="*/ 73 w 10000"/>
                <a:gd name="connsiteY5" fmla="*/ 1110 h 10000"/>
                <a:gd name="connsiteX6" fmla="*/ 131 w 10000"/>
                <a:gd name="connsiteY6" fmla="*/ 1299 h 10000"/>
                <a:gd name="connsiteX7" fmla="*/ 561 w 10000"/>
                <a:gd name="connsiteY7" fmla="*/ 1980 h 10000"/>
                <a:gd name="connsiteX8" fmla="*/ 704 w 10000"/>
                <a:gd name="connsiteY8" fmla="*/ 2245 h 10000"/>
                <a:gd name="connsiteX9" fmla="*/ 475 w 10000"/>
                <a:gd name="connsiteY9" fmla="*/ 2585 h 10000"/>
                <a:gd name="connsiteX10" fmla="*/ 518 w 10000"/>
                <a:gd name="connsiteY10" fmla="*/ 2888 h 10000"/>
                <a:gd name="connsiteX11" fmla="*/ 446 w 10000"/>
                <a:gd name="connsiteY11" fmla="*/ 3140 h 10000"/>
                <a:gd name="connsiteX12" fmla="*/ 632 w 10000"/>
                <a:gd name="connsiteY12" fmla="*/ 3531 h 10000"/>
                <a:gd name="connsiteX13" fmla="*/ 289 w 10000"/>
                <a:gd name="connsiteY13" fmla="*/ 3985 h 10000"/>
                <a:gd name="connsiteX14" fmla="*/ 360 w 10000"/>
                <a:gd name="connsiteY14" fmla="*/ 4225 h 10000"/>
                <a:gd name="connsiteX15" fmla="*/ 332 w 10000"/>
                <a:gd name="connsiteY15" fmla="*/ 4464 h 10000"/>
                <a:gd name="connsiteX16" fmla="*/ 289 w 10000"/>
                <a:gd name="connsiteY16" fmla="*/ 4754 h 10000"/>
                <a:gd name="connsiteX17" fmla="*/ 504 w 10000"/>
                <a:gd name="connsiteY17" fmla="*/ 5082 h 10000"/>
                <a:gd name="connsiteX18" fmla="*/ 589 w 10000"/>
                <a:gd name="connsiteY18" fmla="*/ 5347 h 10000"/>
                <a:gd name="connsiteX19" fmla="*/ 289 w 10000"/>
                <a:gd name="connsiteY19" fmla="*/ 5713 h 10000"/>
                <a:gd name="connsiteX20" fmla="*/ 245 w 10000"/>
                <a:gd name="connsiteY20" fmla="*/ 6041 h 10000"/>
                <a:gd name="connsiteX21" fmla="*/ 504 w 10000"/>
                <a:gd name="connsiteY21" fmla="*/ 6381 h 10000"/>
                <a:gd name="connsiteX22" fmla="*/ 789 w 10000"/>
                <a:gd name="connsiteY22" fmla="*/ 7200 h 10000"/>
                <a:gd name="connsiteX23" fmla="*/ 1176 w 10000"/>
                <a:gd name="connsiteY23" fmla="*/ 7415 h 10000"/>
                <a:gd name="connsiteX24" fmla="*/ 1105 w 10000"/>
                <a:gd name="connsiteY24" fmla="*/ 7604 h 10000"/>
                <a:gd name="connsiteX25" fmla="*/ 1119 w 10000"/>
                <a:gd name="connsiteY25" fmla="*/ 7743 h 10000"/>
                <a:gd name="connsiteX26" fmla="*/ 1034 w 10000"/>
                <a:gd name="connsiteY26" fmla="*/ 7970 h 10000"/>
                <a:gd name="connsiteX27" fmla="*/ 1133 w 10000"/>
                <a:gd name="connsiteY27" fmla="*/ 8247 h 10000"/>
                <a:gd name="connsiteX28" fmla="*/ 1334 w 10000"/>
                <a:gd name="connsiteY28" fmla="*/ 8689 h 10000"/>
                <a:gd name="connsiteX29" fmla="*/ 1506 w 10000"/>
                <a:gd name="connsiteY29" fmla="*/ 9143 h 10000"/>
                <a:gd name="connsiteX30" fmla="*/ 1606 w 10000"/>
                <a:gd name="connsiteY30" fmla="*/ 9370 h 10000"/>
                <a:gd name="connsiteX31" fmla="*/ 1736 w 10000"/>
                <a:gd name="connsiteY31" fmla="*/ 9521 h 10000"/>
                <a:gd name="connsiteX32" fmla="*/ 1850 w 10000"/>
                <a:gd name="connsiteY32" fmla="*/ 9963 h 10000"/>
                <a:gd name="connsiteX33" fmla="*/ 2294 w 10000"/>
                <a:gd name="connsiteY33" fmla="*/ 9925 h 10000"/>
                <a:gd name="connsiteX34" fmla="*/ 2566 w 10000"/>
                <a:gd name="connsiteY34" fmla="*/ 9710 h 10000"/>
                <a:gd name="connsiteX35" fmla="*/ 2809 w 10000"/>
                <a:gd name="connsiteY35" fmla="*/ 9433 h 10000"/>
                <a:gd name="connsiteX36" fmla="*/ 2952 w 10000"/>
                <a:gd name="connsiteY36" fmla="*/ 9383 h 10000"/>
                <a:gd name="connsiteX37" fmla="*/ 2981 w 10000"/>
                <a:gd name="connsiteY37" fmla="*/ 9231 h 10000"/>
                <a:gd name="connsiteX38" fmla="*/ 3254 w 10000"/>
                <a:gd name="connsiteY38" fmla="*/ 9256 h 10000"/>
                <a:gd name="connsiteX39" fmla="*/ 3468 w 10000"/>
                <a:gd name="connsiteY39" fmla="*/ 9383 h 10000"/>
                <a:gd name="connsiteX40" fmla="*/ 3998 w 10000"/>
                <a:gd name="connsiteY40" fmla="*/ 9345 h 10000"/>
                <a:gd name="connsiteX41" fmla="*/ 4142 w 10000"/>
                <a:gd name="connsiteY41" fmla="*/ 9331 h 10000"/>
                <a:gd name="connsiteX42" fmla="*/ 4399 w 10000"/>
                <a:gd name="connsiteY42" fmla="*/ 9571 h 10000"/>
                <a:gd name="connsiteX43" fmla="*/ 4528 w 10000"/>
                <a:gd name="connsiteY43" fmla="*/ 9836 h 10000"/>
                <a:gd name="connsiteX44" fmla="*/ 4672 w 10000"/>
                <a:gd name="connsiteY44" fmla="*/ 9786 h 10000"/>
                <a:gd name="connsiteX45" fmla="*/ 4830 w 10000"/>
                <a:gd name="connsiteY45" fmla="*/ 9496 h 10000"/>
                <a:gd name="connsiteX46" fmla="*/ 5030 w 10000"/>
                <a:gd name="connsiteY46" fmla="*/ 9269 h 10000"/>
                <a:gd name="connsiteX47" fmla="*/ 5388 w 10000"/>
                <a:gd name="connsiteY47" fmla="*/ 9256 h 10000"/>
                <a:gd name="connsiteX48" fmla="*/ 5760 w 10000"/>
                <a:gd name="connsiteY48" fmla="*/ 9269 h 10000"/>
                <a:gd name="connsiteX49" fmla="*/ 5918 w 10000"/>
                <a:gd name="connsiteY49" fmla="*/ 9383 h 10000"/>
                <a:gd name="connsiteX50" fmla="*/ 6032 w 10000"/>
                <a:gd name="connsiteY50" fmla="*/ 8954 h 10000"/>
                <a:gd name="connsiteX51" fmla="*/ 6190 w 10000"/>
                <a:gd name="connsiteY51" fmla="*/ 8524 h 10000"/>
                <a:gd name="connsiteX52" fmla="*/ 6348 w 10000"/>
                <a:gd name="connsiteY52" fmla="*/ 7932 h 10000"/>
                <a:gd name="connsiteX53" fmla="*/ 6591 w 10000"/>
                <a:gd name="connsiteY53" fmla="*/ 7529 h 10000"/>
                <a:gd name="connsiteX54" fmla="*/ 7350 w 10000"/>
                <a:gd name="connsiteY54" fmla="*/ 7390 h 10000"/>
                <a:gd name="connsiteX55" fmla="*/ 7938 w 10000"/>
                <a:gd name="connsiteY55" fmla="*/ 7200 h 10000"/>
                <a:gd name="connsiteX56" fmla="*/ 8682 w 10000"/>
                <a:gd name="connsiteY56" fmla="*/ 7138 h 10000"/>
                <a:gd name="connsiteX57" fmla="*/ 9298 w 10000"/>
                <a:gd name="connsiteY57" fmla="*/ 7427 h 10000"/>
                <a:gd name="connsiteX58" fmla="*/ 9527 w 10000"/>
                <a:gd name="connsiteY58" fmla="*/ 7554 h 10000"/>
                <a:gd name="connsiteX59" fmla="*/ 9743 w 10000"/>
                <a:gd name="connsiteY59" fmla="*/ 7100 h 10000"/>
                <a:gd name="connsiteX60" fmla="*/ 9857 w 10000"/>
                <a:gd name="connsiteY60" fmla="*/ 6683 h 10000"/>
                <a:gd name="connsiteX61" fmla="*/ 10000 w 10000"/>
                <a:gd name="connsiteY61" fmla="*/ 6507 h 10000"/>
                <a:gd name="connsiteX62" fmla="*/ 9800 w 10000"/>
                <a:gd name="connsiteY62" fmla="*/ 5851 h 10000"/>
                <a:gd name="connsiteX63" fmla="*/ 9341 w 10000"/>
                <a:gd name="connsiteY63" fmla="*/ 5624 h 10000"/>
                <a:gd name="connsiteX64" fmla="*/ 9341 w 10000"/>
                <a:gd name="connsiteY64" fmla="*/ 4956 h 10000"/>
                <a:gd name="connsiteX65" fmla="*/ 7865 w 10000"/>
                <a:gd name="connsiteY65" fmla="*/ 4867 h 10000"/>
                <a:gd name="connsiteX66" fmla="*/ 7780 w 10000"/>
                <a:gd name="connsiteY66" fmla="*/ 4275 h 10000"/>
                <a:gd name="connsiteX67" fmla="*/ 7766 w 10000"/>
                <a:gd name="connsiteY67" fmla="*/ 4199 h 10000"/>
                <a:gd name="connsiteX68" fmla="*/ 7594 w 10000"/>
                <a:gd name="connsiteY68" fmla="*/ 4010 h 10000"/>
                <a:gd name="connsiteX69" fmla="*/ 7794 w 10000"/>
                <a:gd name="connsiteY69" fmla="*/ 3695 h 10000"/>
                <a:gd name="connsiteX70" fmla="*/ 7594 w 10000"/>
                <a:gd name="connsiteY70" fmla="*/ 3090 h 10000"/>
                <a:gd name="connsiteX71" fmla="*/ 7078 w 10000"/>
                <a:gd name="connsiteY71" fmla="*/ 2800 h 10000"/>
                <a:gd name="connsiteX72" fmla="*/ 6061 w 10000"/>
                <a:gd name="connsiteY72" fmla="*/ 2548 h 10000"/>
                <a:gd name="connsiteX73" fmla="*/ 5546 w 10000"/>
                <a:gd name="connsiteY73" fmla="*/ 2245 h 10000"/>
                <a:gd name="connsiteX74" fmla="*/ 4543 w 10000"/>
                <a:gd name="connsiteY74" fmla="*/ 2093 h 10000"/>
                <a:gd name="connsiteX75" fmla="*/ 4070 w 10000"/>
                <a:gd name="connsiteY75" fmla="*/ 1854 h 10000"/>
                <a:gd name="connsiteX76" fmla="*/ 3555 w 10000"/>
                <a:gd name="connsiteY76" fmla="*/ 1349 h 10000"/>
                <a:gd name="connsiteX77" fmla="*/ 3497 w 10000"/>
                <a:gd name="connsiteY77" fmla="*/ 757 h 10000"/>
                <a:gd name="connsiteX78" fmla="*/ 3539 w 10000"/>
                <a:gd name="connsiteY78" fmla="*/ 365 h 10000"/>
                <a:gd name="connsiteX79" fmla="*/ 3511 w 10000"/>
                <a:gd name="connsiteY79" fmla="*/ 139 h 10000"/>
                <a:gd name="connsiteX80" fmla="*/ 3468 w 10000"/>
                <a:gd name="connsiteY80" fmla="*/ 0 h 10000"/>
                <a:gd name="connsiteX0" fmla="*/ 2924 w 10000"/>
                <a:gd name="connsiteY0" fmla="*/ 119 h 9869"/>
                <a:gd name="connsiteX1" fmla="*/ 2658 w 10000"/>
                <a:gd name="connsiteY1" fmla="*/ 18 h 9869"/>
                <a:gd name="connsiteX2" fmla="*/ 2179 w 10000"/>
                <a:gd name="connsiteY2" fmla="*/ 85 h 9869"/>
                <a:gd name="connsiteX3" fmla="*/ 1694 w 10000"/>
                <a:gd name="connsiteY3" fmla="*/ 243 h 9869"/>
                <a:gd name="connsiteX4" fmla="*/ 780 w 10000"/>
                <a:gd name="connsiteY4" fmla="*/ 617 h 9869"/>
                <a:gd name="connsiteX5" fmla="*/ 73 w 10000"/>
                <a:gd name="connsiteY5" fmla="*/ 979 h 9869"/>
                <a:gd name="connsiteX6" fmla="*/ 131 w 10000"/>
                <a:gd name="connsiteY6" fmla="*/ 1168 h 9869"/>
                <a:gd name="connsiteX7" fmla="*/ 561 w 10000"/>
                <a:gd name="connsiteY7" fmla="*/ 1849 h 9869"/>
                <a:gd name="connsiteX8" fmla="*/ 704 w 10000"/>
                <a:gd name="connsiteY8" fmla="*/ 2114 h 9869"/>
                <a:gd name="connsiteX9" fmla="*/ 475 w 10000"/>
                <a:gd name="connsiteY9" fmla="*/ 2454 h 9869"/>
                <a:gd name="connsiteX10" fmla="*/ 518 w 10000"/>
                <a:gd name="connsiteY10" fmla="*/ 2757 h 9869"/>
                <a:gd name="connsiteX11" fmla="*/ 446 w 10000"/>
                <a:gd name="connsiteY11" fmla="*/ 3009 h 9869"/>
                <a:gd name="connsiteX12" fmla="*/ 632 w 10000"/>
                <a:gd name="connsiteY12" fmla="*/ 3400 h 9869"/>
                <a:gd name="connsiteX13" fmla="*/ 289 w 10000"/>
                <a:gd name="connsiteY13" fmla="*/ 3854 h 9869"/>
                <a:gd name="connsiteX14" fmla="*/ 360 w 10000"/>
                <a:gd name="connsiteY14" fmla="*/ 4094 h 9869"/>
                <a:gd name="connsiteX15" fmla="*/ 332 w 10000"/>
                <a:gd name="connsiteY15" fmla="*/ 4333 h 9869"/>
                <a:gd name="connsiteX16" fmla="*/ 289 w 10000"/>
                <a:gd name="connsiteY16" fmla="*/ 4623 h 9869"/>
                <a:gd name="connsiteX17" fmla="*/ 504 w 10000"/>
                <a:gd name="connsiteY17" fmla="*/ 4951 h 9869"/>
                <a:gd name="connsiteX18" fmla="*/ 589 w 10000"/>
                <a:gd name="connsiteY18" fmla="*/ 5216 h 9869"/>
                <a:gd name="connsiteX19" fmla="*/ 289 w 10000"/>
                <a:gd name="connsiteY19" fmla="*/ 5582 h 9869"/>
                <a:gd name="connsiteX20" fmla="*/ 245 w 10000"/>
                <a:gd name="connsiteY20" fmla="*/ 5910 h 9869"/>
                <a:gd name="connsiteX21" fmla="*/ 504 w 10000"/>
                <a:gd name="connsiteY21" fmla="*/ 6250 h 9869"/>
                <a:gd name="connsiteX22" fmla="*/ 789 w 10000"/>
                <a:gd name="connsiteY22" fmla="*/ 7069 h 9869"/>
                <a:gd name="connsiteX23" fmla="*/ 1176 w 10000"/>
                <a:gd name="connsiteY23" fmla="*/ 7284 h 9869"/>
                <a:gd name="connsiteX24" fmla="*/ 1105 w 10000"/>
                <a:gd name="connsiteY24" fmla="*/ 7473 h 9869"/>
                <a:gd name="connsiteX25" fmla="*/ 1119 w 10000"/>
                <a:gd name="connsiteY25" fmla="*/ 7612 h 9869"/>
                <a:gd name="connsiteX26" fmla="*/ 1034 w 10000"/>
                <a:gd name="connsiteY26" fmla="*/ 7839 h 9869"/>
                <a:gd name="connsiteX27" fmla="*/ 1133 w 10000"/>
                <a:gd name="connsiteY27" fmla="*/ 8116 h 9869"/>
                <a:gd name="connsiteX28" fmla="*/ 1334 w 10000"/>
                <a:gd name="connsiteY28" fmla="*/ 8558 h 9869"/>
                <a:gd name="connsiteX29" fmla="*/ 1506 w 10000"/>
                <a:gd name="connsiteY29" fmla="*/ 9012 h 9869"/>
                <a:gd name="connsiteX30" fmla="*/ 1606 w 10000"/>
                <a:gd name="connsiteY30" fmla="*/ 9239 h 9869"/>
                <a:gd name="connsiteX31" fmla="*/ 1736 w 10000"/>
                <a:gd name="connsiteY31" fmla="*/ 9390 h 9869"/>
                <a:gd name="connsiteX32" fmla="*/ 1850 w 10000"/>
                <a:gd name="connsiteY32" fmla="*/ 9832 h 9869"/>
                <a:gd name="connsiteX33" fmla="*/ 2294 w 10000"/>
                <a:gd name="connsiteY33" fmla="*/ 9794 h 9869"/>
                <a:gd name="connsiteX34" fmla="*/ 2566 w 10000"/>
                <a:gd name="connsiteY34" fmla="*/ 9579 h 9869"/>
                <a:gd name="connsiteX35" fmla="*/ 2809 w 10000"/>
                <a:gd name="connsiteY35" fmla="*/ 9302 h 9869"/>
                <a:gd name="connsiteX36" fmla="*/ 2952 w 10000"/>
                <a:gd name="connsiteY36" fmla="*/ 9252 h 9869"/>
                <a:gd name="connsiteX37" fmla="*/ 2981 w 10000"/>
                <a:gd name="connsiteY37" fmla="*/ 9100 h 9869"/>
                <a:gd name="connsiteX38" fmla="*/ 3254 w 10000"/>
                <a:gd name="connsiteY38" fmla="*/ 9125 h 9869"/>
                <a:gd name="connsiteX39" fmla="*/ 3468 w 10000"/>
                <a:gd name="connsiteY39" fmla="*/ 9252 h 9869"/>
                <a:gd name="connsiteX40" fmla="*/ 3998 w 10000"/>
                <a:gd name="connsiteY40" fmla="*/ 9214 h 9869"/>
                <a:gd name="connsiteX41" fmla="*/ 4142 w 10000"/>
                <a:gd name="connsiteY41" fmla="*/ 9200 h 9869"/>
                <a:gd name="connsiteX42" fmla="*/ 4399 w 10000"/>
                <a:gd name="connsiteY42" fmla="*/ 9440 h 9869"/>
                <a:gd name="connsiteX43" fmla="*/ 4528 w 10000"/>
                <a:gd name="connsiteY43" fmla="*/ 9705 h 9869"/>
                <a:gd name="connsiteX44" fmla="*/ 4672 w 10000"/>
                <a:gd name="connsiteY44" fmla="*/ 9655 h 9869"/>
                <a:gd name="connsiteX45" fmla="*/ 4830 w 10000"/>
                <a:gd name="connsiteY45" fmla="*/ 9365 h 9869"/>
                <a:gd name="connsiteX46" fmla="*/ 5030 w 10000"/>
                <a:gd name="connsiteY46" fmla="*/ 9138 h 9869"/>
                <a:gd name="connsiteX47" fmla="*/ 5388 w 10000"/>
                <a:gd name="connsiteY47" fmla="*/ 9125 h 9869"/>
                <a:gd name="connsiteX48" fmla="*/ 5760 w 10000"/>
                <a:gd name="connsiteY48" fmla="*/ 9138 h 9869"/>
                <a:gd name="connsiteX49" fmla="*/ 5918 w 10000"/>
                <a:gd name="connsiteY49" fmla="*/ 9252 h 9869"/>
                <a:gd name="connsiteX50" fmla="*/ 6032 w 10000"/>
                <a:gd name="connsiteY50" fmla="*/ 8823 h 9869"/>
                <a:gd name="connsiteX51" fmla="*/ 6190 w 10000"/>
                <a:gd name="connsiteY51" fmla="*/ 8393 h 9869"/>
                <a:gd name="connsiteX52" fmla="*/ 6348 w 10000"/>
                <a:gd name="connsiteY52" fmla="*/ 7801 h 9869"/>
                <a:gd name="connsiteX53" fmla="*/ 6591 w 10000"/>
                <a:gd name="connsiteY53" fmla="*/ 7398 h 9869"/>
                <a:gd name="connsiteX54" fmla="*/ 7350 w 10000"/>
                <a:gd name="connsiteY54" fmla="*/ 7259 h 9869"/>
                <a:gd name="connsiteX55" fmla="*/ 7938 w 10000"/>
                <a:gd name="connsiteY55" fmla="*/ 7069 h 9869"/>
                <a:gd name="connsiteX56" fmla="*/ 8682 w 10000"/>
                <a:gd name="connsiteY56" fmla="*/ 7007 h 9869"/>
                <a:gd name="connsiteX57" fmla="*/ 9298 w 10000"/>
                <a:gd name="connsiteY57" fmla="*/ 7296 h 9869"/>
                <a:gd name="connsiteX58" fmla="*/ 9527 w 10000"/>
                <a:gd name="connsiteY58" fmla="*/ 7423 h 9869"/>
                <a:gd name="connsiteX59" fmla="*/ 9743 w 10000"/>
                <a:gd name="connsiteY59" fmla="*/ 6969 h 9869"/>
                <a:gd name="connsiteX60" fmla="*/ 9857 w 10000"/>
                <a:gd name="connsiteY60" fmla="*/ 6552 h 9869"/>
                <a:gd name="connsiteX61" fmla="*/ 10000 w 10000"/>
                <a:gd name="connsiteY61" fmla="*/ 6376 h 9869"/>
                <a:gd name="connsiteX62" fmla="*/ 9800 w 10000"/>
                <a:gd name="connsiteY62" fmla="*/ 5720 h 9869"/>
                <a:gd name="connsiteX63" fmla="*/ 9341 w 10000"/>
                <a:gd name="connsiteY63" fmla="*/ 5493 h 9869"/>
                <a:gd name="connsiteX64" fmla="*/ 9341 w 10000"/>
                <a:gd name="connsiteY64" fmla="*/ 4825 h 9869"/>
                <a:gd name="connsiteX65" fmla="*/ 7865 w 10000"/>
                <a:gd name="connsiteY65" fmla="*/ 4736 h 9869"/>
                <a:gd name="connsiteX66" fmla="*/ 7780 w 10000"/>
                <a:gd name="connsiteY66" fmla="*/ 4144 h 9869"/>
                <a:gd name="connsiteX67" fmla="*/ 7766 w 10000"/>
                <a:gd name="connsiteY67" fmla="*/ 4068 h 9869"/>
                <a:gd name="connsiteX68" fmla="*/ 7594 w 10000"/>
                <a:gd name="connsiteY68" fmla="*/ 3879 h 9869"/>
                <a:gd name="connsiteX69" fmla="*/ 7794 w 10000"/>
                <a:gd name="connsiteY69" fmla="*/ 3564 h 9869"/>
                <a:gd name="connsiteX70" fmla="*/ 7594 w 10000"/>
                <a:gd name="connsiteY70" fmla="*/ 2959 h 9869"/>
                <a:gd name="connsiteX71" fmla="*/ 7078 w 10000"/>
                <a:gd name="connsiteY71" fmla="*/ 2669 h 9869"/>
                <a:gd name="connsiteX72" fmla="*/ 6061 w 10000"/>
                <a:gd name="connsiteY72" fmla="*/ 2417 h 9869"/>
                <a:gd name="connsiteX73" fmla="*/ 5546 w 10000"/>
                <a:gd name="connsiteY73" fmla="*/ 2114 h 9869"/>
                <a:gd name="connsiteX74" fmla="*/ 4543 w 10000"/>
                <a:gd name="connsiteY74" fmla="*/ 1962 h 9869"/>
                <a:gd name="connsiteX75" fmla="*/ 4070 w 10000"/>
                <a:gd name="connsiteY75" fmla="*/ 1723 h 9869"/>
                <a:gd name="connsiteX76" fmla="*/ 3555 w 10000"/>
                <a:gd name="connsiteY76" fmla="*/ 1218 h 9869"/>
                <a:gd name="connsiteX77" fmla="*/ 3497 w 10000"/>
                <a:gd name="connsiteY77" fmla="*/ 626 h 9869"/>
                <a:gd name="connsiteX78" fmla="*/ 3539 w 10000"/>
                <a:gd name="connsiteY78" fmla="*/ 234 h 9869"/>
                <a:gd name="connsiteX79" fmla="*/ 3511 w 10000"/>
                <a:gd name="connsiteY79" fmla="*/ 8 h 9869"/>
                <a:gd name="connsiteX80" fmla="*/ 2924 w 10000"/>
                <a:gd name="connsiteY80" fmla="*/ 119 h 9869"/>
                <a:gd name="connsiteX0" fmla="*/ 2924 w 10000"/>
                <a:gd name="connsiteY0" fmla="*/ 104 h 9984"/>
                <a:gd name="connsiteX1" fmla="*/ 2658 w 10000"/>
                <a:gd name="connsiteY1" fmla="*/ 1 h 9984"/>
                <a:gd name="connsiteX2" fmla="*/ 2179 w 10000"/>
                <a:gd name="connsiteY2" fmla="*/ 69 h 9984"/>
                <a:gd name="connsiteX3" fmla="*/ 1694 w 10000"/>
                <a:gd name="connsiteY3" fmla="*/ 229 h 9984"/>
                <a:gd name="connsiteX4" fmla="*/ 780 w 10000"/>
                <a:gd name="connsiteY4" fmla="*/ 608 h 9984"/>
                <a:gd name="connsiteX5" fmla="*/ 73 w 10000"/>
                <a:gd name="connsiteY5" fmla="*/ 975 h 9984"/>
                <a:gd name="connsiteX6" fmla="*/ 131 w 10000"/>
                <a:gd name="connsiteY6" fmla="*/ 1167 h 9984"/>
                <a:gd name="connsiteX7" fmla="*/ 561 w 10000"/>
                <a:gd name="connsiteY7" fmla="*/ 1857 h 9984"/>
                <a:gd name="connsiteX8" fmla="*/ 704 w 10000"/>
                <a:gd name="connsiteY8" fmla="*/ 2125 h 9984"/>
                <a:gd name="connsiteX9" fmla="*/ 475 w 10000"/>
                <a:gd name="connsiteY9" fmla="*/ 2470 h 9984"/>
                <a:gd name="connsiteX10" fmla="*/ 518 w 10000"/>
                <a:gd name="connsiteY10" fmla="*/ 2777 h 9984"/>
                <a:gd name="connsiteX11" fmla="*/ 446 w 10000"/>
                <a:gd name="connsiteY11" fmla="*/ 3032 h 9984"/>
                <a:gd name="connsiteX12" fmla="*/ 632 w 10000"/>
                <a:gd name="connsiteY12" fmla="*/ 3428 h 9984"/>
                <a:gd name="connsiteX13" fmla="*/ 289 w 10000"/>
                <a:gd name="connsiteY13" fmla="*/ 3888 h 9984"/>
                <a:gd name="connsiteX14" fmla="*/ 360 w 10000"/>
                <a:gd name="connsiteY14" fmla="*/ 4131 h 9984"/>
                <a:gd name="connsiteX15" fmla="*/ 332 w 10000"/>
                <a:gd name="connsiteY15" fmla="*/ 4374 h 9984"/>
                <a:gd name="connsiteX16" fmla="*/ 289 w 10000"/>
                <a:gd name="connsiteY16" fmla="*/ 4667 h 9984"/>
                <a:gd name="connsiteX17" fmla="*/ 504 w 10000"/>
                <a:gd name="connsiteY17" fmla="*/ 5000 h 9984"/>
                <a:gd name="connsiteX18" fmla="*/ 589 w 10000"/>
                <a:gd name="connsiteY18" fmla="*/ 5268 h 9984"/>
                <a:gd name="connsiteX19" fmla="*/ 289 w 10000"/>
                <a:gd name="connsiteY19" fmla="*/ 5639 h 9984"/>
                <a:gd name="connsiteX20" fmla="*/ 245 w 10000"/>
                <a:gd name="connsiteY20" fmla="*/ 5971 h 9984"/>
                <a:gd name="connsiteX21" fmla="*/ 504 w 10000"/>
                <a:gd name="connsiteY21" fmla="*/ 6316 h 9984"/>
                <a:gd name="connsiteX22" fmla="*/ 789 w 10000"/>
                <a:gd name="connsiteY22" fmla="*/ 7146 h 9984"/>
                <a:gd name="connsiteX23" fmla="*/ 1176 w 10000"/>
                <a:gd name="connsiteY23" fmla="*/ 7364 h 9984"/>
                <a:gd name="connsiteX24" fmla="*/ 1105 w 10000"/>
                <a:gd name="connsiteY24" fmla="*/ 7555 h 9984"/>
                <a:gd name="connsiteX25" fmla="*/ 1119 w 10000"/>
                <a:gd name="connsiteY25" fmla="*/ 7696 h 9984"/>
                <a:gd name="connsiteX26" fmla="*/ 1034 w 10000"/>
                <a:gd name="connsiteY26" fmla="*/ 7926 h 9984"/>
                <a:gd name="connsiteX27" fmla="*/ 1133 w 10000"/>
                <a:gd name="connsiteY27" fmla="*/ 8207 h 9984"/>
                <a:gd name="connsiteX28" fmla="*/ 1334 w 10000"/>
                <a:gd name="connsiteY28" fmla="*/ 8655 h 9984"/>
                <a:gd name="connsiteX29" fmla="*/ 1506 w 10000"/>
                <a:gd name="connsiteY29" fmla="*/ 9115 h 9984"/>
                <a:gd name="connsiteX30" fmla="*/ 1606 w 10000"/>
                <a:gd name="connsiteY30" fmla="*/ 9345 h 9984"/>
                <a:gd name="connsiteX31" fmla="*/ 1736 w 10000"/>
                <a:gd name="connsiteY31" fmla="*/ 9498 h 9984"/>
                <a:gd name="connsiteX32" fmla="*/ 1850 w 10000"/>
                <a:gd name="connsiteY32" fmla="*/ 9946 h 9984"/>
                <a:gd name="connsiteX33" fmla="*/ 2294 w 10000"/>
                <a:gd name="connsiteY33" fmla="*/ 9907 h 9984"/>
                <a:gd name="connsiteX34" fmla="*/ 2566 w 10000"/>
                <a:gd name="connsiteY34" fmla="*/ 9689 h 9984"/>
                <a:gd name="connsiteX35" fmla="*/ 2809 w 10000"/>
                <a:gd name="connsiteY35" fmla="*/ 9408 h 9984"/>
                <a:gd name="connsiteX36" fmla="*/ 2952 w 10000"/>
                <a:gd name="connsiteY36" fmla="*/ 9358 h 9984"/>
                <a:gd name="connsiteX37" fmla="*/ 2981 w 10000"/>
                <a:gd name="connsiteY37" fmla="*/ 9204 h 9984"/>
                <a:gd name="connsiteX38" fmla="*/ 3254 w 10000"/>
                <a:gd name="connsiteY38" fmla="*/ 9229 h 9984"/>
                <a:gd name="connsiteX39" fmla="*/ 3468 w 10000"/>
                <a:gd name="connsiteY39" fmla="*/ 9358 h 9984"/>
                <a:gd name="connsiteX40" fmla="*/ 3998 w 10000"/>
                <a:gd name="connsiteY40" fmla="*/ 9319 h 9984"/>
                <a:gd name="connsiteX41" fmla="*/ 4142 w 10000"/>
                <a:gd name="connsiteY41" fmla="*/ 9305 h 9984"/>
                <a:gd name="connsiteX42" fmla="*/ 4399 w 10000"/>
                <a:gd name="connsiteY42" fmla="*/ 9548 h 9984"/>
                <a:gd name="connsiteX43" fmla="*/ 4528 w 10000"/>
                <a:gd name="connsiteY43" fmla="*/ 9817 h 9984"/>
                <a:gd name="connsiteX44" fmla="*/ 4672 w 10000"/>
                <a:gd name="connsiteY44" fmla="*/ 9766 h 9984"/>
                <a:gd name="connsiteX45" fmla="*/ 4830 w 10000"/>
                <a:gd name="connsiteY45" fmla="*/ 9472 h 9984"/>
                <a:gd name="connsiteX46" fmla="*/ 5030 w 10000"/>
                <a:gd name="connsiteY46" fmla="*/ 9242 h 9984"/>
                <a:gd name="connsiteX47" fmla="*/ 5388 w 10000"/>
                <a:gd name="connsiteY47" fmla="*/ 9229 h 9984"/>
                <a:gd name="connsiteX48" fmla="*/ 5760 w 10000"/>
                <a:gd name="connsiteY48" fmla="*/ 9242 h 9984"/>
                <a:gd name="connsiteX49" fmla="*/ 5918 w 10000"/>
                <a:gd name="connsiteY49" fmla="*/ 9358 h 9984"/>
                <a:gd name="connsiteX50" fmla="*/ 6032 w 10000"/>
                <a:gd name="connsiteY50" fmla="*/ 8923 h 9984"/>
                <a:gd name="connsiteX51" fmla="*/ 6190 w 10000"/>
                <a:gd name="connsiteY51" fmla="*/ 8487 h 9984"/>
                <a:gd name="connsiteX52" fmla="*/ 6348 w 10000"/>
                <a:gd name="connsiteY52" fmla="*/ 7888 h 9984"/>
                <a:gd name="connsiteX53" fmla="*/ 6591 w 10000"/>
                <a:gd name="connsiteY53" fmla="*/ 7479 h 9984"/>
                <a:gd name="connsiteX54" fmla="*/ 7350 w 10000"/>
                <a:gd name="connsiteY54" fmla="*/ 7338 h 9984"/>
                <a:gd name="connsiteX55" fmla="*/ 7938 w 10000"/>
                <a:gd name="connsiteY55" fmla="*/ 7146 h 9984"/>
                <a:gd name="connsiteX56" fmla="*/ 8682 w 10000"/>
                <a:gd name="connsiteY56" fmla="*/ 7083 h 9984"/>
                <a:gd name="connsiteX57" fmla="*/ 9298 w 10000"/>
                <a:gd name="connsiteY57" fmla="*/ 7376 h 9984"/>
                <a:gd name="connsiteX58" fmla="*/ 9527 w 10000"/>
                <a:gd name="connsiteY58" fmla="*/ 7505 h 9984"/>
                <a:gd name="connsiteX59" fmla="*/ 9743 w 10000"/>
                <a:gd name="connsiteY59" fmla="*/ 7045 h 9984"/>
                <a:gd name="connsiteX60" fmla="*/ 9857 w 10000"/>
                <a:gd name="connsiteY60" fmla="*/ 6622 h 9984"/>
                <a:gd name="connsiteX61" fmla="*/ 10000 w 10000"/>
                <a:gd name="connsiteY61" fmla="*/ 6444 h 9984"/>
                <a:gd name="connsiteX62" fmla="*/ 9800 w 10000"/>
                <a:gd name="connsiteY62" fmla="*/ 5779 h 9984"/>
                <a:gd name="connsiteX63" fmla="*/ 9341 w 10000"/>
                <a:gd name="connsiteY63" fmla="*/ 5549 h 9984"/>
                <a:gd name="connsiteX64" fmla="*/ 9341 w 10000"/>
                <a:gd name="connsiteY64" fmla="*/ 4872 h 9984"/>
                <a:gd name="connsiteX65" fmla="*/ 7865 w 10000"/>
                <a:gd name="connsiteY65" fmla="*/ 4782 h 9984"/>
                <a:gd name="connsiteX66" fmla="*/ 7780 w 10000"/>
                <a:gd name="connsiteY66" fmla="*/ 4182 h 9984"/>
                <a:gd name="connsiteX67" fmla="*/ 7766 w 10000"/>
                <a:gd name="connsiteY67" fmla="*/ 4105 h 9984"/>
                <a:gd name="connsiteX68" fmla="*/ 7594 w 10000"/>
                <a:gd name="connsiteY68" fmla="*/ 3913 h 9984"/>
                <a:gd name="connsiteX69" fmla="*/ 7794 w 10000"/>
                <a:gd name="connsiteY69" fmla="*/ 3594 h 9984"/>
                <a:gd name="connsiteX70" fmla="*/ 7594 w 10000"/>
                <a:gd name="connsiteY70" fmla="*/ 2981 h 9984"/>
                <a:gd name="connsiteX71" fmla="*/ 7078 w 10000"/>
                <a:gd name="connsiteY71" fmla="*/ 2687 h 9984"/>
                <a:gd name="connsiteX72" fmla="*/ 6061 w 10000"/>
                <a:gd name="connsiteY72" fmla="*/ 2432 h 9984"/>
                <a:gd name="connsiteX73" fmla="*/ 5546 w 10000"/>
                <a:gd name="connsiteY73" fmla="*/ 2125 h 9984"/>
                <a:gd name="connsiteX74" fmla="*/ 4543 w 10000"/>
                <a:gd name="connsiteY74" fmla="*/ 1971 h 9984"/>
                <a:gd name="connsiteX75" fmla="*/ 4070 w 10000"/>
                <a:gd name="connsiteY75" fmla="*/ 1729 h 9984"/>
                <a:gd name="connsiteX76" fmla="*/ 3555 w 10000"/>
                <a:gd name="connsiteY76" fmla="*/ 1217 h 9984"/>
                <a:gd name="connsiteX77" fmla="*/ 3497 w 10000"/>
                <a:gd name="connsiteY77" fmla="*/ 617 h 9984"/>
                <a:gd name="connsiteX78" fmla="*/ 3539 w 10000"/>
                <a:gd name="connsiteY78" fmla="*/ 220 h 9984"/>
                <a:gd name="connsiteX79" fmla="*/ 2786 w 10000"/>
                <a:gd name="connsiteY79" fmla="*/ 498 h 9984"/>
                <a:gd name="connsiteX80" fmla="*/ 2924 w 10000"/>
                <a:gd name="connsiteY80" fmla="*/ 104 h 9984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7078 w 10000"/>
                <a:gd name="connsiteY71" fmla="*/ 2691 h 10000"/>
                <a:gd name="connsiteX72" fmla="*/ 6061 w 10000"/>
                <a:gd name="connsiteY72" fmla="*/ 2436 h 10000"/>
                <a:gd name="connsiteX73" fmla="*/ 5546 w 10000"/>
                <a:gd name="connsiteY73" fmla="*/ 2128 h 10000"/>
                <a:gd name="connsiteX74" fmla="*/ 4543 w 10000"/>
                <a:gd name="connsiteY74" fmla="*/ 1974 h 10000"/>
                <a:gd name="connsiteX75" fmla="*/ 4070 w 10000"/>
                <a:gd name="connsiteY75" fmla="*/ 1732 h 10000"/>
                <a:gd name="connsiteX76" fmla="*/ 3555 w 10000"/>
                <a:gd name="connsiteY76" fmla="*/ 1219 h 10000"/>
                <a:gd name="connsiteX77" fmla="*/ 3497 w 10000"/>
                <a:gd name="connsiteY77" fmla="*/ 618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7078 w 10000"/>
                <a:gd name="connsiteY71" fmla="*/ 2691 h 10000"/>
                <a:gd name="connsiteX72" fmla="*/ 6061 w 10000"/>
                <a:gd name="connsiteY72" fmla="*/ 2436 h 10000"/>
                <a:gd name="connsiteX73" fmla="*/ 5546 w 10000"/>
                <a:gd name="connsiteY73" fmla="*/ 2128 h 10000"/>
                <a:gd name="connsiteX74" fmla="*/ 4543 w 10000"/>
                <a:gd name="connsiteY74" fmla="*/ 1974 h 10000"/>
                <a:gd name="connsiteX75" fmla="*/ 4070 w 10000"/>
                <a:gd name="connsiteY75" fmla="*/ 1732 h 10000"/>
                <a:gd name="connsiteX76" fmla="*/ 3555 w 10000"/>
                <a:gd name="connsiteY76" fmla="*/ 1219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7078 w 10000"/>
                <a:gd name="connsiteY71" fmla="*/ 2691 h 10000"/>
                <a:gd name="connsiteX72" fmla="*/ 6061 w 10000"/>
                <a:gd name="connsiteY72" fmla="*/ 2436 h 10000"/>
                <a:gd name="connsiteX73" fmla="*/ 5546 w 10000"/>
                <a:gd name="connsiteY73" fmla="*/ 2128 h 10000"/>
                <a:gd name="connsiteX74" fmla="*/ 4543 w 10000"/>
                <a:gd name="connsiteY74" fmla="*/ 1974 h 10000"/>
                <a:gd name="connsiteX75" fmla="*/ 4070 w 10000"/>
                <a:gd name="connsiteY75" fmla="*/ 17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7078 w 10000"/>
                <a:gd name="connsiteY71" fmla="*/ 2691 h 10000"/>
                <a:gd name="connsiteX72" fmla="*/ 6061 w 10000"/>
                <a:gd name="connsiteY72" fmla="*/ 2436 h 10000"/>
                <a:gd name="connsiteX73" fmla="*/ 5546 w 10000"/>
                <a:gd name="connsiteY73" fmla="*/ 2128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7078 w 10000"/>
                <a:gd name="connsiteY71" fmla="*/ 2691 h 10000"/>
                <a:gd name="connsiteX72" fmla="*/ 6061 w 10000"/>
                <a:gd name="connsiteY72" fmla="*/ 2436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7078 w 10000"/>
                <a:gd name="connsiteY71" fmla="*/ 2691 h 10000"/>
                <a:gd name="connsiteX72" fmla="*/ 5860 w 10000"/>
                <a:gd name="connsiteY72" fmla="*/ 2617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594 w 10000"/>
                <a:gd name="connsiteY70" fmla="*/ 2986 h 10000"/>
                <a:gd name="connsiteX71" fmla="*/ 6816 w 10000"/>
                <a:gd name="connsiteY71" fmla="*/ 2818 h 10000"/>
                <a:gd name="connsiteX72" fmla="*/ 5860 w 10000"/>
                <a:gd name="connsiteY72" fmla="*/ 2617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794 w 10000"/>
                <a:gd name="connsiteY69" fmla="*/ 3600 h 10000"/>
                <a:gd name="connsiteX70" fmla="*/ 7131 w 10000"/>
                <a:gd name="connsiteY70" fmla="*/ 3113 h 10000"/>
                <a:gd name="connsiteX71" fmla="*/ 6816 w 10000"/>
                <a:gd name="connsiteY71" fmla="*/ 2818 h 10000"/>
                <a:gd name="connsiteX72" fmla="*/ 5860 w 10000"/>
                <a:gd name="connsiteY72" fmla="*/ 2617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857 w 10000"/>
                <a:gd name="connsiteY60" fmla="*/ 6633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129 w 10000"/>
                <a:gd name="connsiteY69" fmla="*/ 3836 h 10000"/>
                <a:gd name="connsiteX70" fmla="*/ 7131 w 10000"/>
                <a:gd name="connsiteY70" fmla="*/ 3113 h 10000"/>
                <a:gd name="connsiteX71" fmla="*/ 6816 w 10000"/>
                <a:gd name="connsiteY71" fmla="*/ 2818 h 10000"/>
                <a:gd name="connsiteX72" fmla="*/ 5860 w 10000"/>
                <a:gd name="connsiteY72" fmla="*/ 2617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743 w 10000"/>
                <a:gd name="connsiteY59" fmla="*/ 7056 h 10000"/>
                <a:gd name="connsiteX60" fmla="*/ 9172 w 10000"/>
                <a:gd name="connsiteY60" fmla="*/ 6506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129 w 10000"/>
                <a:gd name="connsiteY69" fmla="*/ 3836 h 10000"/>
                <a:gd name="connsiteX70" fmla="*/ 7131 w 10000"/>
                <a:gd name="connsiteY70" fmla="*/ 3113 h 10000"/>
                <a:gd name="connsiteX71" fmla="*/ 6816 w 10000"/>
                <a:gd name="connsiteY71" fmla="*/ 2818 h 10000"/>
                <a:gd name="connsiteX72" fmla="*/ 5860 w 10000"/>
                <a:gd name="connsiteY72" fmla="*/ 2617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527 w 10000"/>
                <a:gd name="connsiteY58" fmla="*/ 7517 h 10000"/>
                <a:gd name="connsiteX59" fmla="*/ 9260 w 10000"/>
                <a:gd name="connsiteY59" fmla="*/ 6802 h 10000"/>
                <a:gd name="connsiteX60" fmla="*/ 9172 w 10000"/>
                <a:gd name="connsiteY60" fmla="*/ 6506 h 10000"/>
                <a:gd name="connsiteX61" fmla="*/ 10000 w 10000"/>
                <a:gd name="connsiteY61" fmla="*/ 6454 h 10000"/>
                <a:gd name="connsiteX62" fmla="*/ 9800 w 10000"/>
                <a:gd name="connsiteY62" fmla="*/ 5788 h 10000"/>
                <a:gd name="connsiteX63" fmla="*/ 9341 w 10000"/>
                <a:gd name="connsiteY63" fmla="*/ 5558 h 10000"/>
                <a:gd name="connsiteX64" fmla="*/ 9341 w 10000"/>
                <a:gd name="connsiteY64" fmla="*/ 4880 h 10000"/>
                <a:gd name="connsiteX65" fmla="*/ 7865 w 10000"/>
                <a:gd name="connsiteY65" fmla="*/ 4790 h 10000"/>
                <a:gd name="connsiteX66" fmla="*/ 7780 w 10000"/>
                <a:gd name="connsiteY66" fmla="*/ 4189 h 10000"/>
                <a:gd name="connsiteX67" fmla="*/ 7766 w 10000"/>
                <a:gd name="connsiteY67" fmla="*/ 4112 h 10000"/>
                <a:gd name="connsiteX68" fmla="*/ 7594 w 10000"/>
                <a:gd name="connsiteY68" fmla="*/ 3919 h 10000"/>
                <a:gd name="connsiteX69" fmla="*/ 7129 w 10000"/>
                <a:gd name="connsiteY69" fmla="*/ 3836 h 10000"/>
                <a:gd name="connsiteX70" fmla="*/ 7131 w 10000"/>
                <a:gd name="connsiteY70" fmla="*/ 3113 h 10000"/>
                <a:gd name="connsiteX71" fmla="*/ 6816 w 10000"/>
                <a:gd name="connsiteY71" fmla="*/ 2818 h 10000"/>
                <a:gd name="connsiteX72" fmla="*/ 5860 w 10000"/>
                <a:gd name="connsiteY72" fmla="*/ 2617 h 10000"/>
                <a:gd name="connsiteX73" fmla="*/ 5043 w 10000"/>
                <a:gd name="connsiteY73" fmla="*/ 2309 h 10000"/>
                <a:gd name="connsiteX74" fmla="*/ 4543 w 10000"/>
                <a:gd name="connsiteY74" fmla="*/ 1974 h 10000"/>
                <a:gd name="connsiteX75" fmla="*/ 3828 w 10000"/>
                <a:gd name="connsiteY75" fmla="*/ 1932 h 10000"/>
                <a:gd name="connsiteX76" fmla="*/ 3313 w 10000"/>
                <a:gd name="connsiteY76" fmla="*/ 1600 h 10000"/>
                <a:gd name="connsiteX77" fmla="*/ 2994 w 10000"/>
                <a:gd name="connsiteY77" fmla="*/ 1290 h 10000"/>
                <a:gd name="connsiteX78" fmla="*/ 2895 w 10000"/>
                <a:gd name="connsiteY78" fmla="*/ 764 h 10000"/>
                <a:gd name="connsiteX79" fmla="*/ 2786 w 10000"/>
                <a:gd name="connsiteY79" fmla="*/ 499 h 10000"/>
                <a:gd name="connsiteX80" fmla="*/ 2924 w 10000"/>
                <a:gd name="connsiteY80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298 w 10000"/>
                <a:gd name="connsiteY57" fmla="*/ 7388 h 10000"/>
                <a:gd name="connsiteX58" fmla="*/ 9260 w 10000"/>
                <a:gd name="connsiteY58" fmla="*/ 6802 h 10000"/>
                <a:gd name="connsiteX59" fmla="*/ 9172 w 10000"/>
                <a:gd name="connsiteY59" fmla="*/ 6506 h 10000"/>
                <a:gd name="connsiteX60" fmla="*/ 10000 w 10000"/>
                <a:gd name="connsiteY60" fmla="*/ 6454 h 10000"/>
                <a:gd name="connsiteX61" fmla="*/ 9800 w 10000"/>
                <a:gd name="connsiteY61" fmla="*/ 5788 h 10000"/>
                <a:gd name="connsiteX62" fmla="*/ 9341 w 10000"/>
                <a:gd name="connsiteY62" fmla="*/ 5558 h 10000"/>
                <a:gd name="connsiteX63" fmla="*/ 9341 w 10000"/>
                <a:gd name="connsiteY63" fmla="*/ 4880 h 10000"/>
                <a:gd name="connsiteX64" fmla="*/ 7865 w 10000"/>
                <a:gd name="connsiteY64" fmla="*/ 4790 h 10000"/>
                <a:gd name="connsiteX65" fmla="*/ 7780 w 10000"/>
                <a:gd name="connsiteY65" fmla="*/ 4189 h 10000"/>
                <a:gd name="connsiteX66" fmla="*/ 7766 w 10000"/>
                <a:gd name="connsiteY66" fmla="*/ 4112 h 10000"/>
                <a:gd name="connsiteX67" fmla="*/ 7594 w 10000"/>
                <a:gd name="connsiteY67" fmla="*/ 3919 h 10000"/>
                <a:gd name="connsiteX68" fmla="*/ 7129 w 10000"/>
                <a:gd name="connsiteY68" fmla="*/ 3836 h 10000"/>
                <a:gd name="connsiteX69" fmla="*/ 7131 w 10000"/>
                <a:gd name="connsiteY69" fmla="*/ 3113 h 10000"/>
                <a:gd name="connsiteX70" fmla="*/ 6816 w 10000"/>
                <a:gd name="connsiteY70" fmla="*/ 2818 h 10000"/>
                <a:gd name="connsiteX71" fmla="*/ 5860 w 10000"/>
                <a:gd name="connsiteY71" fmla="*/ 2617 h 10000"/>
                <a:gd name="connsiteX72" fmla="*/ 5043 w 10000"/>
                <a:gd name="connsiteY72" fmla="*/ 2309 h 10000"/>
                <a:gd name="connsiteX73" fmla="*/ 4543 w 10000"/>
                <a:gd name="connsiteY73" fmla="*/ 1974 h 10000"/>
                <a:gd name="connsiteX74" fmla="*/ 3828 w 10000"/>
                <a:gd name="connsiteY74" fmla="*/ 1932 h 10000"/>
                <a:gd name="connsiteX75" fmla="*/ 3313 w 10000"/>
                <a:gd name="connsiteY75" fmla="*/ 1600 h 10000"/>
                <a:gd name="connsiteX76" fmla="*/ 2994 w 10000"/>
                <a:gd name="connsiteY76" fmla="*/ 1290 h 10000"/>
                <a:gd name="connsiteX77" fmla="*/ 2895 w 10000"/>
                <a:gd name="connsiteY77" fmla="*/ 764 h 10000"/>
                <a:gd name="connsiteX78" fmla="*/ 2786 w 10000"/>
                <a:gd name="connsiteY78" fmla="*/ 499 h 10000"/>
                <a:gd name="connsiteX79" fmla="*/ 2924 w 10000"/>
                <a:gd name="connsiteY79" fmla="*/ 104 h 10000"/>
                <a:gd name="connsiteX0" fmla="*/ 2924 w 10000"/>
                <a:gd name="connsiteY0" fmla="*/ 104 h 10000"/>
                <a:gd name="connsiteX1" fmla="*/ 2658 w 10000"/>
                <a:gd name="connsiteY1" fmla="*/ 1 h 10000"/>
                <a:gd name="connsiteX2" fmla="*/ 2179 w 10000"/>
                <a:gd name="connsiteY2" fmla="*/ 69 h 10000"/>
                <a:gd name="connsiteX3" fmla="*/ 1694 w 10000"/>
                <a:gd name="connsiteY3" fmla="*/ 229 h 10000"/>
                <a:gd name="connsiteX4" fmla="*/ 780 w 10000"/>
                <a:gd name="connsiteY4" fmla="*/ 609 h 10000"/>
                <a:gd name="connsiteX5" fmla="*/ 73 w 10000"/>
                <a:gd name="connsiteY5" fmla="*/ 977 h 10000"/>
                <a:gd name="connsiteX6" fmla="*/ 131 w 10000"/>
                <a:gd name="connsiteY6" fmla="*/ 1169 h 10000"/>
                <a:gd name="connsiteX7" fmla="*/ 561 w 10000"/>
                <a:gd name="connsiteY7" fmla="*/ 1860 h 10000"/>
                <a:gd name="connsiteX8" fmla="*/ 704 w 10000"/>
                <a:gd name="connsiteY8" fmla="*/ 2128 h 10000"/>
                <a:gd name="connsiteX9" fmla="*/ 475 w 10000"/>
                <a:gd name="connsiteY9" fmla="*/ 2474 h 10000"/>
                <a:gd name="connsiteX10" fmla="*/ 518 w 10000"/>
                <a:gd name="connsiteY10" fmla="*/ 2781 h 10000"/>
                <a:gd name="connsiteX11" fmla="*/ 446 w 10000"/>
                <a:gd name="connsiteY11" fmla="*/ 3037 h 10000"/>
                <a:gd name="connsiteX12" fmla="*/ 632 w 10000"/>
                <a:gd name="connsiteY12" fmla="*/ 3433 h 10000"/>
                <a:gd name="connsiteX13" fmla="*/ 289 w 10000"/>
                <a:gd name="connsiteY13" fmla="*/ 3894 h 10000"/>
                <a:gd name="connsiteX14" fmla="*/ 360 w 10000"/>
                <a:gd name="connsiteY14" fmla="*/ 4138 h 10000"/>
                <a:gd name="connsiteX15" fmla="*/ 332 w 10000"/>
                <a:gd name="connsiteY15" fmla="*/ 4381 h 10000"/>
                <a:gd name="connsiteX16" fmla="*/ 289 w 10000"/>
                <a:gd name="connsiteY16" fmla="*/ 4674 h 10000"/>
                <a:gd name="connsiteX17" fmla="*/ 504 w 10000"/>
                <a:gd name="connsiteY17" fmla="*/ 5008 h 10000"/>
                <a:gd name="connsiteX18" fmla="*/ 589 w 10000"/>
                <a:gd name="connsiteY18" fmla="*/ 5276 h 10000"/>
                <a:gd name="connsiteX19" fmla="*/ 289 w 10000"/>
                <a:gd name="connsiteY19" fmla="*/ 5648 h 10000"/>
                <a:gd name="connsiteX20" fmla="*/ 245 w 10000"/>
                <a:gd name="connsiteY20" fmla="*/ 5981 h 10000"/>
                <a:gd name="connsiteX21" fmla="*/ 504 w 10000"/>
                <a:gd name="connsiteY21" fmla="*/ 6326 h 10000"/>
                <a:gd name="connsiteX22" fmla="*/ 789 w 10000"/>
                <a:gd name="connsiteY22" fmla="*/ 7157 h 10000"/>
                <a:gd name="connsiteX23" fmla="*/ 1176 w 10000"/>
                <a:gd name="connsiteY23" fmla="*/ 7376 h 10000"/>
                <a:gd name="connsiteX24" fmla="*/ 1105 w 10000"/>
                <a:gd name="connsiteY24" fmla="*/ 7567 h 10000"/>
                <a:gd name="connsiteX25" fmla="*/ 1119 w 10000"/>
                <a:gd name="connsiteY25" fmla="*/ 7708 h 10000"/>
                <a:gd name="connsiteX26" fmla="*/ 1034 w 10000"/>
                <a:gd name="connsiteY26" fmla="*/ 7939 h 10000"/>
                <a:gd name="connsiteX27" fmla="*/ 1133 w 10000"/>
                <a:gd name="connsiteY27" fmla="*/ 8220 h 10000"/>
                <a:gd name="connsiteX28" fmla="*/ 1334 w 10000"/>
                <a:gd name="connsiteY28" fmla="*/ 8669 h 10000"/>
                <a:gd name="connsiteX29" fmla="*/ 1506 w 10000"/>
                <a:gd name="connsiteY29" fmla="*/ 9130 h 10000"/>
                <a:gd name="connsiteX30" fmla="*/ 1606 w 10000"/>
                <a:gd name="connsiteY30" fmla="*/ 9360 h 10000"/>
                <a:gd name="connsiteX31" fmla="*/ 1736 w 10000"/>
                <a:gd name="connsiteY31" fmla="*/ 9513 h 10000"/>
                <a:gd name="connsiteX32" fmla="*/ 1850 w 10000"/>
                <a:gd name="connsiteY32" fmla="*/ 9962 h 10000"/>
                <a:gd name="connsiteX33" fmla="*/ 2294 w 10000"/>
                <a:gd name="connsiteY33" fmla="*/ 9923 h 10000"/>
                <a:gd name="connsiteX34" fmla="*/ 2566 w 10000"/>
                <a:gd name="connsiteY34" fmla="*/ 9705 h 10000"/>
                <a:gd name="connsiteX35" fmla="*/ 2809 w 10000"/>
                <a:gd name="connsiteY35" fmla="*/ 9423 h 10000"/>
                <a:gd name="connsiteX36" fmla="*/ 2952 w 10000"/>
                <a:gd name="connsiteY36" fmla="*/ 9373 h 10000"/>
                <a:gd name="connsiteX37" fmla="*/ 2981 w 10000"/>
                <a:gd name="connsiteY37" fmla="*/ 9219 h 10000"/>
                <a:gd name="connsiteX38" fmla="*/ 3254 w 10000"/>
                <a:gd name="connsiteY38" fmla="*/ 9244 h 10000"/>
                <a:gd name="connsiteX39" fmla="*/ 3468 w 10000"/>
                <a:gd name="connsiteY39" fmla="*/ 9373 h 10000"/>
                <a:gd name="connsiteX40" fmla="*/ 3998 w 10000"/>
                <a:gd name="connsiteY40" fmla="*/ 9334 h 10000"/>
                <a:gd name="connsiteX41" fmla="*/ 4142 w 10000"/>
                <a:gd name="connsiteY41" fmla="*/ 9320 h 10000"/>
                <a:gd name="connsiteX42" fmla="*/ 4399 w 10000"/>
                <a:gd name="connsiteY42" fmla="*/ 9563 h 10000"/>
                <a:gd name="connsiteX43" fmla="*/ 4528 w 10000"/>
                <a:gd name="connsiteY43" fmla="*/ 9833 h 10000"/>
                <a:gd name="connsiteX44" fmla="*/ 4672 w 10000"/>
                <a:gd name="connsiteY44" fmla="*/ 9782 h 10000"/>
                <a:gd name="connsiteX45" fmla="*/ 4830 w 10000"/>
                <a:gd name="connsiteY45" fmla="*/ 9487 h 10000"/>
                <a:gd name="connsiteX46" fmla="*/ 5030 w 10000"/>
                <a:gd name="connsiteY46" fmla="*/ 9257 h 10000"/>
                <a:gd name="connsiteX47" fmla="*/ 5388 w 10000"/>
                <a:gd name="connsiteY47" fmla="*/ 9244 h 10000"/>
                <a:gd name="connsiteX48" fmla="*/ 5760 w 10000"/>
                <a:gd name="connsiteY48" fmla="*/ 9257 h 10000"/>
                <a:gd name="connsiteX49" fmla="*/ 5918 w 10000"/>
                <a:gd name="connsiteY49" fmla="*/ 9373 h 10000"/>
                <a:gd name="connsiteX50" fmla="*/ 6032 w 10000"/>
                <a:gd name="connsiteY50" fmla="*/ 8937 h 10000"/>
                <a:gd name="connsiteX51" fmla="*/ 6190 w 10000"/>
                <a:gd name="connsiteY51" fmla="*/ 8501 h 10000"/>
                <a:gd name="connsiteX52" fmla="*/ 6348 w 10000"/>
                <a:gd name="connsiteY52" fmla="*/ 7901 h 10000"/>
                <a:gd name="connsiteX53" fmla="*/ 6591 w 10000"/>
                <a:gd name="connsiteY53" fmla="*/ 7491 h 10000"/>
                <a:gd name="connsiteX54" fmla="*/ 7350 w 10000"/>
                <a:gd name="connsiteY54" fmla="*/ 7350 h 10000"/>
                <a:gd name="connsiteX55" fmla="*/ 7938 w 10000"/>
                <a:gd name="connsiteY55" fmla="*/ 7157 h 10000"/>
                <a:gd name="connsiteX56" fmla="*/ 8682 w 10000"/>
                <a:gd name="connsiteY56" fmla="*/ 7094 h 10000"/>
                <a:gd name="connsiteX57" fmla="*/ 9036 w 10000"/>
                <a:gd name="connsiteY57" fmla="*/ 7261 h 10000"/>
                <a:gd name="connsiteX58" fmla="*/ 9260 w 10000"/>
                <a:gd name="connsiteY58" fmla="*/ 6802 h 10000"/>
                <a:gd name="connsiteX59" fmla="*/ 9172 w 10000"/>
                <a:gd name="connsiteY59" fmla="*/ 6506 h 10000"/>
                <a:gd name="connsiteX60" fmla="*/ 10000 w 10000"/>
                <a:gd name="connsiteY60" fmla="*/ 6454 h 10000"/>
                <a:gd name="connsiteX61" fmla="*/ 9800 w 10000"/>
                <a:gd name="connsiteY61" fmla="*/ 5788 h 10000"/>
                <a:gd name="connsiteX62" fmla="*/ 9341 w 10000"/>
                <a:gd name="connsiteY62" fmla="*/ 5558 h 10000"/>
                <a:gd name="connsiteX63" fmla="*/ 9341 w 10000"/>
                <a:gd name="connsiteY63" fmla="*/ 4880 h 10000"/>
                <a:gd name="connsiteX64" fmla="*/ 7865 w 10000"/>
                <a:gd name="connsiteY64" fmla="*/ 4790 h 10000"/>
                <a:gd name="connsiteX65" fmla="*/ 7780 w 10000"/>
                <a:gd name="connsiteY65" fmla="*/ 4189 h 10000"/>
                <a:gd name="connsiteX66" fmla="*/ 7766 w 10000"/>
                <a:gd name="connsiteY66" fmla="*/ 4112 h 10000"/>
                <a:gd name="connsiteX67" fmla="*/ 7594 w 10000"/>
                <a:gd name="connsiteY67" fmla="*/ 3919 h 10000"/>
                <a:gd name="connsiteX68" fmla="*/ 7129 w 10000"/>
                <a:gd name="connsiteY68" fmla="*/ 3836 h 10000"/>
                <a:gd name="connsiteX69" fmla="*/ 7131 w 10000"/>
                <a:gd name="connsiteY69" fmla="*/ 3113 h 10000"/>
                <a:gd name="connsiteX70" fmla="*/ 6816 w 10000"/>
                <a:gd name="connsiteY70" fmla="*/ 2818 h 10000"/>
                <a:gd name="connsiteX71" fmla="*/ 5860 w 10000"/>
                <a:gd name="connsiteY71" fmla="*/ 2617 h 10000"/>
                <a:gd name="connsiteX72" fmla="*/ 5043 w 10000"/>
                <a:gd name="connsiteY72" fmla="*/ 2309 h 10000"/>
                <a:gd name="connsiteX73" fmla="*/ 4543 w 10000"/>
                <a:gd name="connsiteY73" fmla="*/ 1974 h 10000"/>
                <a:gd name="connsiteX74" fmla="*/ 3828 w 10000"/>
                <a:gd name="connsiteY74" fmla="*/ 1932 h 10000"/>
                <a:gd name="connsiteX75" fmla="*/ 3313 w 10000"/>
                <a:gd name="connsiteY75" fmla="*/ 1600 h 10000"/>
                <a:gd name="connsiteX76" fmla="*/ 2994 w 10000"/>
                <a:gd name="connsiteY76" fmla="*/ 1290 h 10000"/>
                <a:gd name="connsiteX77" fmla="*/ 2895 w 10000"/>
                <a:gd name="connsiteY77" fmla="*/ 764 h 10000"/>
                <a:gd name="connsiteX78" fmla="*/ 2786 w 10000"/>
                <a:gd name="connsiteY78" fmla="*/ 499 h 10000"/>
                <a:gd name="connsiteX79" fmla="*/ 2924 w 10000"/>
                <a:gd name="connsiteY79" fmla="*/ 104 h 10000"/>
                <a:gd name="connsiteX0" fmla="*/ 2924 w 9820"/>
                <a:gd name="connsiteY0" fmla="*/ 104 h 10000"/>
                <a:gd name="connsiteX1" fmla="*/ 2658 w 9820"/>
                <a:gd name="connsiteY1" fmla="*/ 1 h 10000"/>
                <a:gd name="connsiteX2" fmla="*/ 2179 w 9820"/>
                <a:gd name="connsiteY2" fmla="*/ 69 h 10000"/>
                <a:gd name="connsiteX3" fmla="*/ 1694 w 9820"/>
                <a:gd name="connsiteY3" fmla="*/ 229 h 10000"/>
                <a:gd name="connsiteX4" fmla="*/ 780 w 9820"/>
                <a:gd name="connsiteY4" fmla="*/ 609 h 10000"/>
                <a:gd name="connsiteX5" fmla="*/ 73 w 9820"/>
                <a:gd name="connsiteY5" fmla="*/ 977 h 10000"/>
                <a:gd name="connsiteX6" fmla="*/ 131 w 9820"/>
                <a:gd name="connsiteY6" fmla="*/ 1169 h 10000"/>
                <a:gd name="connsiteX7" fmla="*/ 561 w 9820"/>
                <a:gd name="connsiteY7" fmla="*/ 1860 h 10000"/>
                <a:gd name="connsiteX8" fmla="*/ 704 w 9820"/>
                <a:gd name="connsiteY8" fmla="*/ 2128 h 10000"/>
                <a:gd name="connsiteX9" fmla="*/ 475 w 9820"/>
                <a:gd name="connsiteY9" fmla="*/ 2474 h 10000"/>
                <a:gd name="connsiteX10" fmla="*/ 518 w 9820"/>
                <a:gd name="connsiteY10" fmla="*/ 2781 h 10000"/>
                <a:gd name="connsiteX11" fmla="*/ 446 w 9820"/>
                <a:gd name="connsiteY11" fmla="*/ 3037 h 10000"/>
                <a:gd name="connsiteX12" fmla="*/ 632 w 9820"/>
                <a:gd name="connsiteY12" fmla="*/ 3433 h 10000"/>
                <a:gd name="connsiteX13" fmla="*/ 289 w 9820"/>
                <a:gd name="connsiteY13" fmla="*/ 3894 h 10000"/>
                <a:gd name="connsiteX14" fmla="*/ 360 w 9820"/>
                <a:gd name="connsiteY14" fmla="*/ 4138 h 10000"/>
                <a:gd name="connsiteX15" fmla="*/ 332 w 9820"/>
                <a:gd name="connsiteY15" fmla="*/ 4381 h 10000"/>
                <a:gd name="connsiteX16" fmla="*/ 289 w 9820"/>
                <a:gd name="connsiteY16" fmla="*/ 4674 h 10000"/>
                <a:gd name="connsiteX17" fmla="*/ 504 w 9820"/>
                <a:gd name="connsiteY17" fmla="*/ 5008 h 10000"/>
                <a:gd name="connsiteX18" fmla="*/ 589 w 9820"/>
                <a:gd name="connsiteY18" fmla="*/ 5276 h 10000"/>
                <a:gd name="connsiteX19" fmla="*/ 289 w 9820"/>
                <a:gd name="connsiteY19" fmla="*/ 5648 h 10000"/>
                <a:gd name="connsiteX20" fmla="*/ 245 w 9820"/>
                <a:gd name="connsiteY20" fmla="*/ 5981 h 10000"/>
                <a:gd name="connsiteX21" fmla="*/ 504 w 9820"/>
                <a:gd name="connsiteY21" fmla="*/ 6326 h 10000"/>
                <a:gd name="connsiteX22" fmla="*/ 789 w 9820"/>
                <a:gd name="connsiteY22" fmla="*/ 7157 h 10000"/>
                <a:gd name="connsiteX23" fmla="*/ 1176 w 9820"/>
                <a:gd name="connsiteY23" fmla="*/ 7376 h 10000"/>
                <a:gd name="connsiteX24" fmla="*/ 1105 w 9820"/>
                <a:gd name="connsiteY24" fmla="*/ 7567 h 10000"/>
                <a:gd name="connsiteX25" fmla="*/ 1119 w 9820"/>
                <a:gd name="connsiteY25" fmla="*/ 7708 h 10000"/>
                <a:gd name="connsiteX26" fmla="*/ 1034 w 9820"/>
                <a:gd name="connsiteY26" fmla="*/ 7939 h 10000"/>
                <a:gd name="connsiteX27" fmla="*/ 1133 w 9820"/>
                <a:gd name="connsiteY27" fmla="*/ 8220 h 10000"/>
                <a:gd name="connsiteX28" fmla="*/ 1334 w 9820"/>
                <a:gd name="connsiteY28" fmla="*/ 8669 h 10000"/>
                <a:gd name="connsiteX29" fmla="*/ 1506 w 9820"/>
                <a:gd name="connsiteY29" fmla="*/ 9130 h 10000"/>
                <a:gd name="connsiteX30" fmla="*/ 1606 w 9820"/>
                <a:gd name="connsiteY30" fmla="*/ 9360 h 10000"/>
                <a:gd name="connsiteX31" fmla="*/ 1736 w 9820"/>
                <a:gd name="connsiteY31" fmla="*/ 9513 h 10000"/>
                <a:gd name="connsiteX32" fmla="*/ 1850 w 9820"/>
                <a:gd name="connsiteY32" fmla="*/ 9962 h 10000"/>
                <a:gd name="connsiteX33" fmla="*/ 2294 w 9820"/>
                <a:gd name="connsiteY33" fmla="*/ 9923 h 10000"/>
                <a:gd name="connsiteX34" fmla="*/ 2566 w 9820"/>
                <a:gd name="connsiteY34" fmla="*/ 9705 h 10000"/>
                <a:gd name="connsiteX35" fmla="*/ 2809 w 9820"/>
                <a:gd name="connsiteY35" fmla="*/ 9423 h 10000"/>
                <a:gd name="connsiteX36" fmla="*/ 2952 w 9820"/>
                <a:gd name="connsiteY36" fmla="*/ 9373 h 10000"/>
                <a:gd name="connsiteX37" fmla="*/ 2981 w 9820"/>
                <a:gd name="connsiteY37" fmla="*/ 9219 h 10000"/>
                <a:gd name="connsiteX38" fmla="*/ 3254 w 9820"/>
                <a:gd name="connsiteY38" fmla="*/ 9244 h 10000"/>
                <a:gd name="connsiteX39" fmla="*/ 3468 w 9820"/>
                <a:gd name="connsiteY39" fmla="*/ 9373 h 10000"/>
                <a:gd name="connsiteX40" fmla="*/ 3998 w 9820"/>
                <a:gd name="connsiteY40" fmla="*/ 9334 h 10000"/>
                <a:gd name="connsiteX41" fmla="*/ 4142 w 9820"/>
                <a:gd name="connsiteY41" fmla="*/ 9320 h 10000"/>
                <a:gd name="connsiteX42" fmla="*/ 4399 w 9820"/>
                <a:gd name="connsiteY42" fmla="*/ 9563 h 10000"/>
                <a:gd name="connsiteX43" fmla="*/ 4528 w 9820"/>
                <a:gd name="connsiteY43" fmla="*/ 9833 h 10000"/>
                <a:gd name="connsiteX44" fmla="*/ 4672 w 9820"/>
                <a:gd name="connsiteY44" fmla="*/ 9782 h 10000"/>
                <a:gd name="connsiteX45" fmla="*/ 4830 w 9820"/>
                <a:gd name="connsiteY45" fmla="*/ 9487 h 10000"/>
                <a:gd name="connsiteX46" fmla="*/ 5030 w 9820"/>
                <a:gd name="connsiteY46" fmla="*/ 9257 h 10000"/>
                <a:gd name="connsiteX47" fmla="*/ 5388 w 9820"/>
                <a:gd name="connsiteY47" fmla="*/ 9244 h 10000"/>
                <a:gd name="connsiteX48" fmla="*/ 5760 w 9820"/>
                <a:gd name="connsiteY48" fmla="*/ 9257 h 10000"/>
                <a:gd name="connsiteX49" fmla="*/ 5918 w 9820"/>
                <a:gd name="connsiteY49" fmla="*/ 9373 h 10000"/>
                <a:gd name="connsiteX50" fmla="*/ 6032 w 9820"/>
                <a:gd name="connsiteY50" fmla="*/ 8937 h 10000"/>
                <a:gd name="connsiteX51" fmla="*/ 6190 w 9820"/>
                <a:gd name="connsiteY51" fmla="*/ 8501 h 10000"/>
                <a:gd name="connsiteX52" fmla="*/ 6348 w 9820"/>
                <a:gd name="connsiteY52" fmla="*/ 7901 h 10000"/>
                <a:gd name="connsiteX53" fmla="*/ 6591 w 9820"/>
                <a:gd name="connsiteY53" fmla="*/ 7491 h 10000"/>
                <a:gd name="connsiteX54" fmla="*/ 7350 w 9820"/>
                <a:gd name="connsiteY54" fmla="*/ 7350 h 10000"/>
                <a:gd name="connsiteX55" fmla="*/ 7938 w 9820"/>
                <a:gd name="connsiteY55" fmla="*/ 7157 h 10000"/>
                <a:gd name="connsiteX56" fmla="*/ 8682 w 9820"/>
                <a:gd name="connsiteY56" fmla="*/ 7094 h 10000"/>
                <a:gd name="connsiteX57" fmla="*/ 9036 w 9820"/>
                <a:gd name="connsiteY57" fmla="*/ 7261 h 10000"/>
                <a:gd name="connsiteX58" fmla="*/ 9260 w 9820"/>
                <a:gd name="connsiteY58" fmla="*/ 6802 h 10000"/>
                <a:gd name="connsiteX59" fmla="*/ 9172 w 9820"/>
                <a:gd name="connsiteY59" fmla="*/ 6506 h 10000"/>
                <a:gd name="connsiteX60" fmla="*/ 9295 w 9820"/>
                <a:gd name="connsiteY60" fmla="*/ 6200 h 10000"/>
                <a:gd name="connsiteX61" fmla="*/ 9800 w 9820"/>
                <a:gd name="connsiteY61" fmla="*/ 5788 h 10000"/>
                <a:gd name="connsiteX62" fmla="*/ 9341 w 9820"/>
                <a:gd name="connsiteY62" fmla="*/ 5558 h 10000"/>
                <a:gd name="connsiteX63" fmla="*/ 9341 w 9820"/>
                <a:gd name="connsiteY63" fmla="*/ 4880 h 10000"/>
                <a:gd name="connsiteX64" fmla="*/ 7865 w 9820"/>
                <a:gd name="connsiteY64" fmla="*/ 4790 h 10000"/>
                <a:gd name="connsiteX65" fmla="*/ 7780 w 9820"/>
                <a:gd name="connsiteY65" fmla="*/ 4189 h 10000"/>
                <a:gd name="connsiteX66" fmla="*/ 7766 w 9820"/>
                <a:gd name="connsiteY66" fmla="*/ 4112 h 10000"/>
                <a:gd name="connsiteX67" fmla="*/ 7594 w 9820"/>
                <a:gd name="connsiteY67" fmla="*/ 3919 h 10000"/>
                <a:gd name="connsiteX68" fmla="*/ 7129 w 9820"/>
                <a:gd name="connsiteY68" fmla="*/ 3836 h 10000"/>
                <a:gd name="connsiteX69" fmla="*/ 7131 w 9820"/>
                <a:gd name="connsiteY69" fmla="*/ 3113 h 10000"/>
                <a:gd name="connsiteX70" fmla="*/ 6816 w 9820"/>
                <a:gd name="connsiteY70" fmla="*/ 2818 h 10000"/>
                <a:gd name="connsiteX71" fmla="*/ 5860 w 9820"/>
                <a:gd name="connsiteY71" fmla="*/ 2617 h 10000"/>
                <a:gd name="connsiteX72" fmla="*/ 5043 w 9820"/>
                <a:gd name="connsiteY72" fmla="*/ 2309 h 10000"/>
                <a:gd name="connsiteX73" fmla="*/ 4543 w 9820"/>
                <a:gd name="connsiteY73" fmla="*/ 1974 h 10000"/>
                <a:gd name="connsiteX74" fmla="*/ 3828 w 9820"/>
                <a:gd name="connsiteY74" fmla="*/ 1932 h 10000"/>
                <a:gd name="connsiteX75" fmla="*/ 3313 w 9820"/>
                <a:gd name="connsiteY75" fmla="*/ 1600 h 10000"/>
                <a:gd name="connsiteX76" fmla="*/ 2994 w 9820"/>
                <a:gd name="connsiteY76" fmla="*/ 1290 h 10000"/>
                <a:gd name="connsiteX77" fmla="*/ 2895 w 9820"/>
                <a:gd name="connsiteY77" fmla="*/ 764 h 10000"/>
                <a:gd name="connsiteX78" fmla="*/ 2786 w 9820"/>
                <a:gd name="connsiteY78" fmla="*/ 499 h 10000"/>
                <a:gd name="connsiteX79" fmla="*/ 2924 w 9820"/>
                <a:gd name="connsiteY79" fmla="*/ 104 h 10000"/>
                <a:gd name="connsiteX0" fmla="*/ 2978 w 10000"/>
                <a:gd name="connsiteY0" fmla="*/ 104 h 10000"/>
                <a:gd name="connsiteX1" fmla="*/ 2707 w 10000"/>
                <a:gd name="connsiteY1" fmla="*/ 1 h 10000"/>
                <a:gd name="connsiteX2" fmla="*/ 2219 w 10000"/>
                <a:gd name="connsiteY2" fmla="*/ 69 h 10000"/>
                <a:gd name="connsiteX3" fmla="*/ 1725 w 10000"/>
                <a:gd name="connsiteY3" fmla="*/ 229 h 10000"/>
                <a:gd name="connsiteX4" fmla="*/ 794 w 10000"/>
                <a:gd name="connsiteY4" fmla="*/ 609 h 10000"/>
                <a:gd name="connsiteX5" fmla="*/ 74 w 10000"/>
                <a:gd name="connsiteY5" fmla="*/ 977 h 10000"/>
                <a:gd name="connsiteX6" fmla="*/ 133 w 10000"/>
                <a:gd name="connsiteY6" fmla="*/ 1169 h 10000"/>
                <a:gd name="connsiteX7" fmla="*/ 571 w 10000"/>
                <a:gd name="connsiteY7" fmla="*/ 1860 h 10000"/>
                <a:gd name="connsiteX8" fmla="*/ 717 w 10000"/>
                <a:gd name="connsiteY8" fmla="*/ 2128 h 10000"/>
                <a:gd name="connsiteX9" fmla="*/ 484 w 10000"/>
                <a:gd name="connsiteY9" fmla="*/ 2474 h 10000"/>
                <a:gd name="connsiteX10" fmla="*/ 527 w 10000"/>
                <a:gd name="connsiteY10" fmla="*/ 2781 h 10000"/>
                <a:gd name="connsiteX11" fmla="*/ 454 w 10000"/>
                <a:gd name="connsiteY11" fmla="*/ 3037 h 10000"/>
                <a:gd name="connsiteX12" fmla="*/ 644 w 10000"/>
                <a:gd name="connsiteY12" fmla="*/ 3433 h 10000"/>
                <a:gd name="connsiteX13" fmla="*/ 294 w 10000"/>
                <a:gd name="connsiteY13" fmla="*/ 3894 h 10000"/>
                <a:gd name="connsiteX14" fmla="*/ 367 w 10000"/>
                <a:gd name="connsiteY14" fmla="*/ 4138 h 10000"/>
                <a:gd name="connsiteX15" fmla="*/ 338 w 10000"/>
                <a:gd name="connsiteY15" fmla="*/ 4381 h 10000"/>
                <a:gd name="connsiteX16" fmla="*/ 294 w 10000"/>
                <a:gd name="connsiteY16" fmla="*/ 4674 h 10000"/>
                <a:gd name="connsiteX17" fmla="*/ 513 w 10000"/>
                <a:gd name="connsiteY17" fmla="*/ 5008 h 10000"/>
                <a:gd name="connsiteX18" fmla="*/ 600 w 10000"/>
                <a:gd name="connsiteY18" fmla="*/ 5276 h 10000"/>
                <a:gd name="connsiteX19" fmla="*/ 294 w 10000"/>
                <a:gd name="connsiteY19" fmla="*/ 5648 h 10000"/>
                <a:gd name="connsiteX20" fmla="*/ 249 w 10000"/>
                <a:gd name="connsiteY20" fmla="*/ 5981 h 10000"/>
                <a:gd name="connsiteX21" fmla="*/ 513 w 10000"/>
                <a:gd name="connsiteY21" fmla="*/ 6326 h 10000"/>
                <a:gd name="connsiteX22" fmla="*/ 803 w 10000"/>
                <a:gd name="connsiteY22" fmla="*/ 7157 h 10000"/>
                <a:gd name="connsiteX23" fmla="*/ 1198 w 10000"/>
                <a:gd name="connsiteY23" fmla="*/ 7376 h 10000"/>
                <a:gd name="connsiteX24" fmla="*/ 1125 w 10000"/>
                <a:gd name="connsiteY24" fmla="*/ 7567 h 10000"/>
                <a:gd name="connsiteX25" fmla="*/ 1140 w 10000"/>
                <a:gd name="connsiteY25" fmla="*/ 7708 h 10000"/>
                <a:gd name="connsiteX26" fmla="*/ 1053 w 10000"/>
                <a:gd name="connsiteY26" fmla="*/ 7939 h 10000"/>
                <a:gd name="connsiteX27" fmla="*/ 1154 w 10000"/>
                <a:gd name="connsiteY27" fmla="*/ 8220 h 10000"/>
                <a:gd name="connsiteX28" fmla="*/ 1358 w 10000"/>
                <a:gd name="connsiteY28" fmla="*/ 8669 h 10000"/>
                <a:gd name="connsiteX29" fmla="*/ 1534 w 10000"/>
                <a:gd name="connsiteY29" fmla="*/ 9130 h 10000"/>
                <a:gd name="connsiteX30" fmla="*/ 1635 w 10000"/>
                <a:gd name="connsiteY30" fmla="*/ 9360 h 10000"/>
                <a:gd name="connsiteX31" fmla="*/ 1768 w 10000"/>
                <a:gd name="connsiteY31" fmla="*/ 9513 h 10000"/>
                <a:gd name="connsiteX32" fmla="*/ 1884 w 10000"/>
                <a:gd name="connsiteY32" fmla="*/ 9962 h 10000"/>
                <a:gd name="connsiteX33" fmla="*/ 2336 w 10000"/>
                <a:gd name="connsiteY33" fmla="*/ 9923 h 10000"/>
                <a:gd name="connsiteX34" fmla="*/ 2613 w 10000"/>
                <a:gd name="connsiteY34" fmla="*/ 9705 h 10000"/>
                <a:gd name="connsiteX35" fmla="*/ 2860 w 10000"/>
                <a:gd name="connsiteY35" fmla="*/ 9423 h 10000"/>
                <a:gd name="connsiteX36" fmla="*/ 3006 w 10000"/>
                <a:gd name="connsiteY36" fmla="*/ 9373 h 10000"/>
                <a:gd name="connsiteX37" fmla="*/ 3036 w 10000"/>
                <a:gd name="connsiteY37" fmla="*/ 9219 h 10000"/>
                <a:gd name="connsiteX38" fmla="*/ 3314 w 10000"/>
                <a:gd name="connsiteY38" fmla="*/ 9244 h 10000"/>
                <a:gd name="connsiteX39" fmla="*/ 3532 w 10000"/>
                <a:gd name="connsiteY39" fmla="*/ 9373 h 10000"/>
                <a:gd name="connsiteX40" fmla="*/ 4071 w 10000"/>
                <a:gd name="connsiteY40" fmla="*/ 9334 h 10000"/>
                <a:gd name="connsiteX41" fmla="*/ 4218 w 10000"/>
                <a:gd name="connsiteY41" fmla="*/ 9320 h 10000"/>
                <a:gd name="connsiteX42" fmla="*/ 4480 w 10000"/>
                <a:gd name="connsiteY42" fmla="*/ 9563 h 10000"/>
                <a:gd name="connsiteX43" fmla="*/ 4611 w 10000"/>
                <a:gd name="connsiteY43" fmla="*/ 9833 h 10000"/>
                <a:gd name="connsiteX44" fmla="*/ 4758 w 10000"/>
                <a:gd name="connsiteY44" fmla="*/ 9782 h 10000"/>
                <a:gd name="connsiteX45" fmla="*/ 4919 w 10000"/>
                <a:gd name="connsiteY45" fmla="*/ 9487 h 10000"/>
                <a:gd name="connsiteX46" fmla="*/ 5122 w 10000"/>
                <a:gd name="connsiteY46" fmla="*/ 9257 h 10000"/>
                <a:gd name="connsiteX47" fmla="*/ 5487 w 10000"/>
                <a:gd name="connsiteY47" fmla="*/ 9244 h 10000"/>
                <a:gd name="connsiteX48" fmla="*/ 5866 w 10000"/>
                <a:gd name="connsiteY48" fmla="*/ 9257 h 10000"/>
                <a:gd name="connsiteX49" fmla="*/ 6026 w 10000"/>
                <a:gd name="connsiteY49" fmla="*/ 9373 h 10000"/>
                <a:gd name="connsiteX50" fmla="*/ 6143 w 10000"/>
                <a:gd name="connsiteY50" fmla="*/ 8937 h 10000"/>
                <a:gd name="connsiteX51" fmla="*/ 6303 w 10000"/>
                <a:gd name="connsiteY51" fmla="*/ 8501 h 10000"/>
                <a:gd name="connsiteX52" fmla="*/ 6464 w 10000"/>
                <a:gd name="connsiteY52" fmla="*/ 7901 h 10000"/>
                <a:gd name="connsiteX53" fmla="*/ 6712 w 10000"/>
                <a:gd name="connsiteY53" fmla="*/ 7491 h 10000"/>
                <a:gd name="connsiteX54" fmla="*/ 7485 w 10000"/>
                <a:gd name="connsiteY54" fmla="*/ 7350 h 10000"/>
                <a:gd name="connsiteX55" fmla="*/ 8084 w 10000"/>
                <a:gd name="connsiteY55" fmla="*/ 7157 h 10000"/>
                <a:gd name="connsiteX56" fmla="*/ 8841 w 10000"/>
                <a:gd name="connsiteY56" fmla="*/ 7094 h 10000"/>
                <a:gd name="connsiteX57" fmla="*/ 9202 w 10000"/>
                <a:gd name="connsiteY57" fmla="*/ 7261 h 10000"/>
                <a:gd name="connsiteX58" fmla="*/ 9430 w 10000"/>
                <a:gd name="connsiteY58" fmla="*/ 6802 h 10000"/>
                <a:gd name="connsiteX59" fmla="*/ 9340 w 10000"/>
                <a:gd name="connsiteY59" fmla="*/ 6506 h 10000"/>
                <a:gd name="connsiteX60" fmla="*/ 9465 w 10000"/>
                <a:gd name="connsiteY60" fmla="*/ 6200 h 10000"/>
                <a:gd name="connsiteX61" fmla="*/ 9980 w 10000"/>
                <a:gd name="connsiteY61" fmla="*/ 5788 h 10000"/>
                <a:gd name="connsiteX62" fmla="*/ 9081 w 10000"/>
                <a:gd name="connsiteY62" fmla="*/ 5594 h 10000"/>
                <a:gd name="connsiteX63" fmla="*/ 9512 w 10000"/>
                <a:gd name="connsiteY63" fmla="*/ 4880 h 10000"/>
                <a:gd name="connsiteX64" fmla="*/ 8009 w 10000"/>
                <a:gd name="connsiteY64" fmla="*/ 4790 h 10000"/>
                <a:gd name="connsiteX65" fmla="*/ 7923 w 10000"/>
                <a:gd name="connsiteY65" fmla="*/ 4189 h 10000"/>
                <a:gd name="connsiteX66" fmla="*/ 7908 w 10000"/>
                <a:gd name="connsiteY66" fmla="*/ 4112 h 10000"/>
                <a:gd name="connsiteX67" fmla="*/ 7733 w 10000"/>
                <a:gd name="connsiteY67" fmla="*/ 3919 h 10000"/>
                <a:gd name="connsiteX68" fmla="*/ 7260 w 10000"/>
                <a:gd name="connsiteY68" fmla="*/ 3836 h 10000"/>
                <a:gd name="connsiteX69" fmla="*/ 7262 w 10000"/>
                <a:gd name="connsiteY69" fmla="*/ 3113 h 10000"/>
                <a:gd name="connsiteX70" fmla="*/ 6941 w 10000"/>
                <a:gd name="connsiteY70" fmla="*/ 2818 h 10000"/>
                <a:gd name="connsiteX71" fmla="*/ 5967 w 10000"/>
                <a:gd name="connsiteY71" fmla="*/ 2617 h 10000"/>
                <a:gd name="connsiteX72" fmla="*/ 5135 w 10000"/>
                <a:gd name="connsiteY72" fmla="*/ 2309 h 10000"/>
                <a:gd name="connsiteX73" fmla="*/ 4626 w 10000"/>
                <a:gd name="connsiteY73" fmla="*/ 1974 h 10000"/>
                <a:gd name="connsiteX74" fmla="*/ 3898 w 10000"/>
                <a:gd name="connsiteY74" fmla="*/ 1932 h 10000"/>
                <a:gd name="connsiteX75" fmla="*/ 3374 w 10000"/>
                <a:gd name="connsiteY75" fmla="*/ 1600 h 10000"/>
                <a:gd name="connsiteX76" fmla="*/ 3049 w 10000"/>
                <a:gd name="connsiteY76" fmla="*/ 1290 h 10000"/>
                <a:gd name="connsiteX77" fmla="*/ 2948 w 10000"/>
                <a:gd name="connsiteY77" fmla="*/ 764 h 10000"/>
                <a:gd name="connsiteX78" fmla="*/ 2837 w 10000"/>
                <a:gd name="connsiteY78" fmla="*/ 499 h 10000"/>
                <a:gd name="connsiteX79" fmla="*/ 2978 w 10000"/>
                <a:gd name="connsiteY79" fmla="*/ 104 h 10000"/>
                <a:gd name="connsiteX0" fmla="*/ 2978 w 10000"/>
                <a:gd name="connsiteY0" fmla="*/ 104 h 10000"/>
                <a:gd name="connsiteX1" fmla="*/ 2707 w 10000"/>
                <a:gd name="connsiteY1" fmla="*/ 1 h 10000"/>
                <a:gd name="connsiteX2" fmla="*/ 2219 w 10000"/>
                <a:gd name="connsiteY2" fmla="*/ 69 h 10000"/>
                <a:gd name="connsiteX3" fmla="*/ 1725 w 10000"/>
                <a:gd name="connsiteY3" fmla="*/ 229 h 10000"/>
                <a:gd name="connsiteX4" fmla="*/ 794 w 10000"/>
                <a:gd name="connsiteY4" fmla="*/ 609 h 10000"/>
                <a:gd name="connsiteX5" fmla="*/ 74 w 10000"/>
                <a:gd name="connsiteY5" fmla="*/ 977 h 10000"/>
                <a:gd name="connsiteX6" fmla="*/ 133 w 10000"/>
                <a:gd name="connsiteY6" fmla="*/ 1169 h 10000"/>
                <a:gd name="connsiteX7" fmla="*/ 571 w 10000"/>
                <a:gd name="connsiteY7" fmla="*/ 1860 h 10000"/>
                <a:gd name="connsiteX8" fmla="*/ 717 w 10000"/>
                <a:gd name="connsiteY8" fmla="*/ 2128 h 10000"/>
                <a:gd name="connsiteX9" fmla="*/ 484 w 10000"/>
                <a:gd name="connsiteY9" fmla="*/ 2474 h 10000"/>
                <a:gd name="connsiteX10" fmla="*/ 527 w 10000"/>
                <a:gd name="connsiteY10" fmla="*/ 2781 h 10000"/>
                <a:gd name="connsiteX11" fmla="*/ 454 w 10000"/>
                <a:gd name="connsiteY11" fmla="*/ 3037 h 10000"/>
                <a:gd name="connsiteX12" fmla="*/ 644 w 10000"/>
                <a:gd name="connsiteY12" fmla="*/ 3433 h 10000"/>
                <a:gd name="connsiteX13" fmla="*/ 294 w 10000"/>
                <a:gd name="connsiteY13" fmla="*/ 3894 h 10000"/>
                <a:gd name="connsiteX14" fmla="*/ 367 w 10000"/>
                <a:gd name="connsiteY14" fmla="*/ 4138 h 10000"/>
                <a:gd name="connsiteX15" fmla="*/ 338 w 10000"/>
                <a:gd name="connsiteY15" fmla="*/ 4381 h 10000"/>
                <a:gd name="connsiteX16" fmla="*/ 294 w 10000"/>
                <a:gd name="connsiteY16" fmla="*/ 4674 h 10000"/>
                <a:gd name="connsiteX17" fmla="*/ 513 w 10000"/>
                <a:gd name="connsiteY17" fmla="*/ 5008 h 10000"/>
                <a:gd name="connsiteX18" fmla="*/ 600 w 10000"/>
                <a:gd name="connsiteY18" fmla="*/ 5276 h 10000"/>
                <a:gd name="connsiteX19" fmla="*/ 294 w 10000"/>
                <a:gd name="connsiteY19" fmla="*/ 5648 h 10000"/>
                <a:gd name="connsiteX20" fmla="*/ 249 w 10000"/>
                <a:gd name="connsiteY20" fmla="*/ 5981 h 10000"/>
                <a:gd name="connsiteX21" fmla="*/ 513 w 10000"/>
                <a:gd name="connsiteY21" fmla="*/ 6326 h 10000"/>
                <a:gd name="connsiteX22" fmla="*/ 803 w 10000"/>
                <a:gd name="connsiteY22" fmla="*/ 7157 h 10000"/>
                <a:gd name="connsiteX23" fmla="*/ 1198 w 10000"/>
                <a:gd name="connsiteY23" fmla="*/ 7376 h 10000"/>
                <a:gd name="connsiteX24" fmla="*/ 1125 w 10000"/>
                <a:gd name="connsiteY24" fmla="*/ 7567 h 10000"/>
                <a:gd name="connsiteX25" fmla="*/ 1140 w 10000"/>
                <a:gd name="connsiteY25" fmla="*/ 7708 h 10000"/>
                <a:gd name="connsiteX26" fmla="*/ 1053 w 10000"/>
                <a:gd name="connsiteY26" fmla="*/ 7939 h 10000"/>
                <a:gd name="connsiteX27" fmla="*/ 1154 w 10000"/>
                <a:gd name="connsiteY27" fmla="*/ 8220 h 10000"/>
                <a:gd name="connsiteX28" fmla="*/ 1358 w 10000"/>
                <a:gd name="connsiteY28" fmla="*/ 8669 h 10000"/>
                <a:gd name="connsiteX29" fmla="*/ 1534 w 10000"/>
                <a:gd name="connsiteY29" fmla="*/ 9130 h 10000"/>
                <a:gd name="connsiteX30" fmla="*/ 1635 w 10000"/>
                <a:gd name="connsiteY30" fmla="*/ 9360 h 10000"/>
                <a:gd name="connsiteX31" fmla="*/ 1768 w 10000"/>
                <a:gd name="connsiteY31" fmla="*/ 9513 h 10000"/>
                <a:gd name="connsiteX32" fmla="*/ 1884 w 10000"/>
                <a:gd name="connsiteY32" fmla="*/ 9962 h 10000"/>
                <a:gd name="connsiteX33" fmla="*/ 2336 w 10000"/>
                <a:gd name="connsiteY33" fmla="*/ 9923 h 10000"/>
                <a:gd name="connsiteX34" fmla="*/ 2613 w 10000"/>
                <a:gd name="connsiteY34" fmla="*/ 9705 h 10000"/>
                <a:gd name="connsiteX35" fmla="*/ 2860 w 10000"/>
                <a:gd name="connsiteY35" fmla="*/ 9423 h 10000"/>
                <a:gd name="connsiteX36" fmla="*/ 3006 w 10000"/>
                <a:gd name="connsiteY36" fmla="*/ 9373 h 10000"/>
                <a:gd name="connsiteX37" fmla="*/ 3036 w 10000"/>
                <a:gd name="connsiteY37" fmla="*/ 9219 h 10000"/>
                <a:gd name="connsiteX38" fmla="*/ 3314 w 10000"/>
                <a:gd name="connsiteY38" fmla="*/ 9244 h 10000"/>
                <a:gd name="connsiteX39" fmla="*/ 3532 w 10000"/>
                <a:gd name="connsiteY39" fmla="*/ 9373 h 10000"/>
                <a:gd name="connsiteX40" fmla="*/ 4071 w 10000"/>
                <a:gd name="connsiteY40" fmla="*/ 9334 h 10000"/>
                <a:gd name="connsiteX41" fmla="*/ 4218 w 10000"/>
                <a:gd name="connsiteY41" fmla="*/ 9320 h 10000"/>
                <a:gd name="connsiteX42" fmla="*/ 4480 w 10000"/>
                <a:gd name="connsiteY42" fmla="*/ 9563 h 10000"/>
                <a:gd name="connsiteX43" fmla="*/ 4611 w 10000"/>
                <a:gd name="connsiteY43" fmla="*/ 9833 h 10000"/>
                <a:gd name="connsiteX44" fmla="*/ 4758 w 10000"/>
                <a:gd name="connsiteY44" fmla="*/ 9782 h 10000"/>
                <a:gd name="connsiteX45" fmla="*/ 4919 w 10000"/>
                <a:gd name="connsiteY45" fmla="*/ 9487 h 10000"/>
                <a:gd name="connsiteX46" fmla="*/ 5122 w 10000"/>
                <a:gd name="connsiteY46" fmla="*/ 9257 h 10000"/>
                <a:gd name="connsiteX47" fmla="*/ 5487 w 10000"/>
                <a:gd name="connsiteY47" fmla="*/ 9244 h 10000"/>
                <a:gd name="connsiteX48" fmla="*/ 5866 w 10000"/>
                <a:gd name="connsiteY48" fmla="*/ 9257 h 10000"/>
                <a:gd name="connsiteX49" fmla="*/ 6026 w 10000"/>
                <a:gd name="connsiteY49" fmla="*/ 9373 h 10000"/>
                <a:gd name="connsiteX50" fmla="*/ 6143 w 10000"/>
                <a:gd name="connsiteY50" fmla="*/ 8937 h 10000"/>
                <a:gd name="connsiteX51" fmla="*/ 6303 w 10000"/>
                <a:gd name="connsiteY51" fmla="*/ 8501 h 10000"/>
                <a:gd name="connsiteX52" fmla="*/ 6464 w 10000"/>
                <a:gd name="connsiteY52" fmla="*/ 7901 h 10000"/>
                <a:gd name="connsiteX53" fmla="*/ 6712 w 10000"/>
                <a:gd name="connsiteY53" fmla="*/ 7491 h 10000"/>
                <a:gd name="connsiteX54" fmla="*/ 7485 w 10000"/>
                <a:gd name="connsiteY54" fmla="*/ 7350 h 10000"/>
                <a:gd name="connsiteX55" fmla="*/ 8084 w 10000"/>
                <a:gd name="connsiteY55" fmla="*/ 7157 h 10000"/>
                <a:gd name="connsiteX56" fmla="*/ 8841 w 10000"/>
                <a:gd name="connsiteY56" fmla="*/ 7094 h 10000"/>
                <a:gd name="connsiteX57" fmla="*/ 9202 w 10000"/>
                <a:gd name="connsiteY57" fmla="*/ 7261 h 10000"/>
                <a:gd name="connsiteX58" fmla="*/ 9430 w 10000"/>
                <a:gd name="connsiteY58" fmla="*/ 6802 h 10000"/>
                <a:gd name="connsiteX59" fmla="*/ 9340 w 10000"/>
                <a:gd name="connsiteY59" fmla="*/ 6506 h 10000"/>
                <a:gd name="connsiteX60" fmla="*/ 9465 w 10000"/>
                <a:gd name="connsiteY60" fmla="*/ 6200 h 10000"/>
                <a:gd name="connsiteX61" fmla="*/ 9980 w 10000"/>
                <a:gd name="connsiteY61" fmla="*/ 5788 h 10000"/>
                <a:gd name="connsiteX62" fmla="*/ 9081 w 10000"/>
                <a:gd name="connsiteY62" fmla="*/ 5594 h 10000"/>
                <a:gd name="connsiteX63" fmla="*/ 8856 w 10000"/>
                <a:gd name="connsiteY63" fmla="*/ 4916 h 10000"/>
                <a:gd name="connsiteX64" fmla="*/ 8009 w 10000"/>
                <a:gd name="connsiteY64" fmla="*/ 4790 h 10000"/>
                <a:gd name="connsiteX65" fmla="*/ 7923 w 10000"/>
                <a:gd name="connsiteY65" fmla="*/ 4189 h 10000"/>
                <a:gd name="connsiteX66" fmla="*/ 7908 w 10000"/>
                <a:gd name="connsiteY66" fmla="*/ 4112 h 10000"/>
                <a:gd name="connsiteX67" fmla="*/ 7733 w 10000"/>
                <a:gd name="connsiteY67" fmla="*/ 3919 h 10000"/>
                <a:gd name="connsiteX68" fmla="*/ 7260 w 10000"/>
                <a:gd name="connsiteY68" fmla="*/ 3836 h 10000"/>
                <a:gd name="connsiteX69" fmla="*/ 7262 w 10000"/>
                <a:gd name="connsiteY69" fmla="*/ 3113 h 10000"/>
                <a:gd name="connsiteX70" fmla="*/ 6941 w 10000"/>
                <a:gd name="connsiteY70" fmla="*/ 2818 h 10000"/>
                <a:gd name="connsiteX71" fmla="*/ 5967 w 10000"/>
                <a:gd name="connsiteY71" fmla="*/ 2617 h 10000"/>
                <a:gd name="connsiteX72" fmla="*/ 5135 w 10000"/>
                <a:gd name="connsiteY72" fmla="*/ 2309 h 10000"/>
                <a:gd name="connsiteX73" fmla="*/ 4626 w 10000"/>
                <a:gd name="connsiteY73" fmla="*/ 1974 h 10000"/>
                <a:gd name="connsiteX74" fmla="*/ 3898 w 10000"/>
                <a:gd name="connsiteY74" fmla="*/ 1932 h 10000"/>
                <a:gd name="connsiteX75" fmla="*/ 3374 w 10000"/>
                <a:gd name="connsiteY75" fmla="*/ 1600 h 10000"/>
                <a:gd name="connsiteX76" fmla="*/ 3049 w 10000"/>
                <a:gd name="connsiteY76" fmla="*/ 1290 h 10000"/>
                <a:gd name="connsiteX77" fmla="*/ 2948 w 10000"/>
                <a:gd name="connsiteY77" fmla="*/ 764 h 10000"/>
                <a:gd name="connsiteX78" fmla="*/ 2837 w 10000"/>
                <a:gd name="connsiteY78" fmla="*/ 499 h 10000"/>
                <a:gd name="connsiteX79" fmla="*/ 2978 w 10000"/>
                <a:gd name="connsiteY79" fmla="*/ 104 h 10000"/>
                <a:gd name="connsiteX0" fmla="*/ 2978 w 9465"/>
                <a:gd name="connsiteY0" fmla="*/ 104 h 10000"/>
                <a:gd name="connsiteX1" fmla="*/ 2707 w 9465"/>
                <a:gd name="connsiteY1" fmla="*/ 1 h 10000"/>
                <a:gd name="connsiteX2" fmla="*/ 2219 w 9465"/>
                <a:gd name="connsiteY2" fmla="*/ 69 h 10000"/>
                <a:gd name="connsiteX3" fmla="*/ 1725 w 9465"/>
                <a:gd name="connsiteY3" fmla="*/ 229 h 10000"/>
                <a:gd name="connsiteX4" fmla="*/ 794 w 9465"/>
                <a:gd name="connsiteY4" fmla="*/ 609 h 10000"/>
                <a:gd name="connsiteX5" fmla="*/ 74 w 9465"/>
                <a:gd name="connsiteY5" fmla="*/ 977 h 10000"/>
                <a:gd name="connsiteX6" fmla="*/ 133 w 9465"/>
                <a:gd name="connsiteY6" fmla="*/ 1169 h 10000"/>
                <a:gd name="connsiteX7" fmla="*/ 571 w 9465"/>
                <a:gd name="connsiteY7" fmla="*/ 1860 h 10000"/>
                <a:gd name="connsiteX8" fmla="*/ 717 w 9465"/>
                <a:gd name="connsiteY8" fmla="*/ 2128 h 10000"/>
                <a:gd name="connsiteX9" fmla="*/ 484 w 9465"/>
                <a:gd name="connsiteY9" fmla="*/ 2474 h 10000"/>
                <a:gd name="connsiteX10" fmla="*/ 527 w 9465"/>
                <a:gd name="connsiteY10" fmla="*/ 2781 h 10000"/>
                <a:gd name="connsiteX11" fmla="*/ 454 w 9465"/>
                <a:gd name="connsiteY11" fmla="*/ 3037 h 10000"/>
                <a:gd name="connsiteX12" fmla="*/ 644 w 9465"/>
                <a:gd name="connsiteY12" fmla="*/ 3433 h 10000"/>
                <a:gd name="connsiteX13" fmla="*/ 294 w 9465"/>
                <a:gd name="connsiteY13" fmla="*/ 3894 h 10000"/>
                <a:gd name="connsiteX14" fmla="*/ 367 w 9465"/>
                <a:gd name="connsiteY14" fmla="*/ 4138 h 10000"/>
                <a:gd name="connsiteX15" fmla="*/ 338 w 9465"/>
                <a:gd name="connsiteY15" fmla="*/ 4381 h 10000"/>
                <a:gd name="connsiteX16" fmla="*/ 294 w 9465"/>
                <a:gd name="connsiteY16" fmla="*/ 4674 h 10000"/>
                <a:gd name="connsiteX17" fmla="*/ 513 w 9465"/>
                <a:gd name="connsiteY17" fmla="*/ 5008 h 10000"/>
                <a:gd name="connsiteX18" fmla="*/ 600 w 9465"/>
                <a:gd name="connsiteY18" fmla="*/ 5276 h 10000"/>
                <a:gd name="connsiteX19" fmla="*/ 294 w 9465"/>
                <a:gd name="connsiteY19" fmla="*/ 5648 h 10000"/>
                <a:gd name="connsiteX20" fmla="*/ 249 w 9465"/>
                <a:gd name="connsiteY20" fmla="*/ 5981 h 10000"/>
                <a:gd name="connsiteX21" fmla="*/ 513 w 9465"/>
                <a:gd name="connsiteY21" fmla="*/ 6326 h 10000"/>
                <a:gd name="connsiteX22" fmla="*/ 803 w 9465"/>
                <a:gd name="connsiteY22" fmla="*/ 7157 h 10000"/>
                <a:gd name="connsiteX23" fmla="*/ 1198 w 9465"/>
                <a:gd name="connsiteY23" fmla="*/ 7376 h 10000"/>
                <a:gd name="connsiteX24" fmla="*/ 1125 w 9465"/>
                <a:gd name="connsiteY24" fmla="*/ 7567 h 10000"/>
                <a:gd name="connsiteX25" fmla="*/ 1140 w 9465"/>
                <a:gd name="connsiteY25" fmla="*/ 7708 h 10000"/>
                <a:gd name="connsiteX26" fmla="*/ 1053 w 9465"/>
                <a:gd name="connsiteY26" fmla="*/ 7939 h 10000"/>
                <a:gd name="connsiteX27" fmla="*/ 1154 w 9465"/>
                <a:gd name="connsiteY27" fmla="*/ 8220 h 10000"/>
                <a:gd name="connsiteX28" fmla="*/ 1358 w 9465"/>
                <a:gd name="connsiteY28" fmla="*/ 8669 h 10000"/>
                <a:gd name="connsiteX29" fmla="*/ 1534 w 9465"/>
                <a:gd name="connsiteY29" fmla="*/ 9130 h 10000"/>
                <a:gd name="connsiteX30" fmla="*/ 1635 w 9465"/>
                <a:gd name="connsiteY30" fmla="*/ 9360 h 10000"/>
                <a:gd name="connsiteX31" fmla="*/ 1768 w 9465"/>
                <a:gd name="connsiteY31" fmla="*/ 9513 h 10000"/>
                <a:gd name="connsiteX32" fmla="*/ 1884 w 9465"/>
                <a:gd name="connsiteY32" fmla="*/ 9962 h 10000"/>
                <a:gd name="connsiteX33" fmla="*/ 2336 w 9465"/>
                <a:gd name="connsiteY33" fmla="*/ 9923 h 10000"/>
                <a:gd name="connsiteX34" fmla="*/ 2613 w 9465"/>
                <a:gd name="connsiteY34" fmla="*/ 9705 h 10000"/>
                <a:gd name="connsiteX35" fmla="*/ 2860 w 9465"/>
                <a:gd name="connsiteY35" fmla="*/ 9423 h 10000"/>
                <a:gd name="connsiteX36" fmla="*/ 3006 w 9465"/>
                <a:gd name="connsiteY36" fmla="*/ 9373 h 10000"/>
                <a:gd name="connsiteX37" fmla="*/ 3036 w 9465"/>
                <a:gd name="connsiteY37" fmla="*/ 9219 h 10000"/>
                <a:gd name="connsiteX38" fmla="*/ 3314 w 9465"/>
                <a:gd name="connsiteY38" fmla="*/ 9244 h 10000"/>
                <a:gd name="connsiteX39" fmla="*/ 3532 w 9465"/>
                <a:gd name="connsiteY39" fmla="*/ 9373 h 10000"/>
                <a:gd name="connsiteX40" fmla="*/ 4071 w 9465"/>
                <a:gd name="connsiteY40" fmla="*/ 9334 h 10000"/>
                <a:gd name="connsiteX41" fmla="*/ 4218 w 9465"/>
                <a:gd name="connsiteY41" fmla="*/ 9320 h 10000"/>
                <a:gd name="connsiteX42" fmla="*/ 4480 w 9465"/>
                <a:gd name="connsiteY42" fmla="*/ 9563 h 10000"/>
                <a:gd name="connsiteX43" fmla="*/ 4611 w 9465"/>
                <a:gd name="connsiteY43" fmla="*/ 9833 h 10000"/>
                <a:gd name="connsiteX44" fmla="*/ 4758 w 9465"/>
                <a:gd name="connsiteY44" fmla="*/ 9782 h 10000"/>
                <a:gd name="connsiteX45" fmla="*/ 4919 w 9465"/>
                <a:gd name="connsiteY45" fmla="*/ 9487 h 10000"/>
                <a:gd name="connsiteX46" fmla="*/ 5122 w 9465"/>
                <a:gd name="connsiteY46" fmla="*/ 9257 h 10000"/>
                <a:gd name="connsiteX47" fmla="*/ 5487 w 9465"/>
                <a:gd name="connsiteY47" fmla="*/ 9244 h 10000"/>
                <a:gd name="connsiteX48" fmla="*/ 5866 w 9465"/>
                <a:gd name="connsiteY48" fmla="*/ 9257 h 10000"/>
                <a:gd name="connsiteX49" fmla="*/ 6026 w 9465"/>
                <a:gd name="connsiteY49" fmla="*/ 9373 h 10000"/>
                <a:gd name="connsiteX50" fmla="*/ 6143 w 9465"/>
                <a:gd name="connsiteY50" fmla="*/ 8937 h 10000"/>
                <a:gd name="connsiteX51" fmla="*/ 6303 w 9465"/>
                <a:gd name="connsiteY51" fmla="*/ 8501 h 10000"/>
                <a:gd name="connsiteX52" fmla="*/ 6464 w 9465"/>
                <a:gd name="connsiteY52" fmla="*/ 7901 h 10000"/>
                <a:gd name="connsiteX53" fmla="*/ 6712 w 9465"/>
                <a:gd name="connsiteY53" fmla="*/ 7491 h 10000"/>
                <a:gd name="connsiteX54" fmla="*/ 7485 w 9465"/>
                <a:gd name="connsiteY54" fmla="*/ 7350 h 10000"/>
                <a:gd name="connsiteX55" fmla="*/ 8084 w 9465"/>
                <a:gd name="connsiteY55" fmla="*/ 7157 h 10000"/>
                <a:gd name="connsiteX56" fmla="*/ 8841 w 9465"/>
                <a:gd name="connsiteY56" fmla="*/ 7094 h 10000"/>
                <a:gd name="connsiteX57" fmla="*/ 9202 w 9465"/>
                <a:gd name="connsiteY57" fmla="*/ 7261 h 10000"/>
                <a:gd name="connsiteX58" fmla="*/ 9430 w 9465"/>
                <a:gd name="connsiteY58" fmla="*/ 6802 h 10000"/>
                <a:gd name="connsiteX59" fmla="*/ 9340 w 9465"/>
                <a:gd name="connsiteY59" fmla="*/ 6506 h 10000"/>
                <a:gd name="connsiteX60" fmla="*/ 9465 w 9465"/>
                <a:gd name="connsiteY60" fmla="*/ 6200 h 10000"/>
                <a:gd name="connsiteX61" fmla="*/ 9081 w 9465"/>
                <a:gd name="connsiteY61" fmla="*/ 5594 h 10000"/>
                <a:gd name="connsiteX62" fmla="*/ 8856 w 9465"/>
                <a:gd name="connsiteY62" fmla="*/ 4916 h 10000"/>
                <a:gd name="connsiteX63" fmla="*/ 8009 w 9465"/>
                <a:gd name="connsiteY63" fmla="*/ 4790 h 10000"/>
                <a:gd name="connsiteX64" fmla="*/ 7923 w 9465"/>
                <a:gd name="connsiteY64" fmla="*/ 4189 h 10000"/>
                <a:gd name="connsiteX65" fmla="*/ 7908 w 9465"/>
                <a:gd name="connsiteY65" fmla="*/ 4112 h 10000"/>
                <a:gd name="connsiteX66" fmla="*/ 7733 w 9465"/>
                <a:gd name="connsiteY66" fmla="*/ 3919 h 10000"/>
                <a:gd name="connsiteX67" fmla="*/ 7260 w 9465"/>
                <a:gd name="connsiteY67" fmla="*/ 3836 h 10000"/>
                <a:gd name="connsiteX68" fmla="*/ 7262 w 9465"/>
                <a:gd name="connsiteY68" fmla="*/ 3113 h 10000"/>
                <a:gd name="connsiteX69" fmla="*/ 6941 w 9465"/>
                <a:gd name="connsiteY69" fmla="*/ 2818 h 10000"/>
                <a:gd name="connsiteX70" fmla="*/ 5967 w 9465"/>
                <a:gd name="connsiteY70" fmla="*/ 2617 h 10000"/>
                <a:gd name="connsiteX71" fmla="*/ 5135 w 9465"/>
                <a:gd name="connsiteY71" fmla="*/ 2309 h 10000"/>
                <a:gd name="connsiteX72" fmla="*/ 4626 w 9465"/>
                <a:gd name="connsiteY72" fmla="*/ 1974 h 10000"/>
                <a:gd name="connsiteX73" fmla="*/ 3898 w 9465"/>
                <a:gd name="connsiteY73" fmla="*/ 1932 h 10000"/>
                <a:gd name="connsiteX74" fmla="*/ 3374 w 9465"/>
                <a:gd name="connsiteY74" fmla="*/ 1600 h 10000"/>
                <a:gd name="connsiteX75" fmla="*/ 3049 w 9465"/>
                <a:gd name="connsiteY75" fmla="*/ 1290 h 10000"/>
                <a:gd name="connsiteX76" fmla="*/ 2948 w 9465"/>
                <a:gd name="connsiteY76" fmla="*/ 764 h 10000"/>
                <a:gd name="connsiteX77" fmla="*/ 2837 w 9465"/>
                <a:gd name="connsiteY77" fmla="*/ 499 h 10000"/>
                <a:gd name="connsiteX78" fmla="*/ 2978 w 9465"/>
                <a:gd name="connsiteY78" fmla="*/ 104 h 10000"/>
                <a:gd name="connsiteX0" fmla="*/ 3146 w 10000"/>
                <a:gd name="connsiteY0" fmla="*/ 104 h 10000"/>
                <a:gd name="connsiteX1" fmla="*/ 2860 w 10000"/>
                <a:gd name="connsiteY1" fmla="*/ 1 h 10000"/>
                <a:gd name="connsiteX2" fmla="*/ 2344 w 10000"/>
                <a:gd name="connsiteY2" fmla="*/ 69 h 10000"/>
                <a:gd name="connsiteX3" fmla="*/ 1823 w 10000"/>
                <a:gd name="connsiteY3" fmla="*/ 229 h 10000"/>
                <a:gd name="connsiteX4" fmla="*/ 839 w 10000"/>
                <a:gd name="connsiteY4" fmla="*/ 609 h 10000"/>
                <a:gd name="connsiteX5" fmla="*/ 78 w 10000"/>
                <a:gd name="connsiteY5" fmla="*/ 977 h 10000"/>
                <a:gd name="connsiteX6" fmla="*/ 141 w 10000"/>
                <a:gd name="connsiteY6" fmla="*/ 1169 h 10000"/>
                <a:gd name="connsiteX7" fmla="*/ 603 w 10000"/>
                <a:gd name="connsiteY7" fmla="*/ 1860 h 10000"/>
                <a:gd name="connsiteX8" fmla="*/ 758 w 10000"/>
                <a:gd name="connsiteY8" fmla="*/ 2128 h 10000"/>
                <a:gd name="connsiteX9" fmla="*/ 511 w 10000"/>
                <a:gd name="connsiteY9" fmla="*/ 2474 h 10000"/>
                <a:gd name="connsiteX10" fmla="*/ 557 w 10000"/>
                <a:gd name="connsiteY10" fmla="*/ 2781 h 10000"/>
                <a:gd name="connsiteX11" fmla="*/ 480 w 10000"/>
                <a:gd name="connsiteY11" fmla="*/ 3037 h 10000"/>
                <a:gd name="connsiteX12" fmla="*/ 680 w 10000"/>
                <a:gd name="connsiteY12" fmla="*/ 3433 h 10000"/>
                <a:gd name="connsiteX13" fmla="*/ 311 w 10000"/>
                <a:gd name="connsiteY13" fmla="*/ 3894 h 10000"/>
                <a:gd name="connsiteX14" fmla="*/ 388 w 10000"/>
                <a:gd name="connsiteY14" fmla="*/ 4138 h 10000"/>
                <a:gd name="connsiteX15" fmla="*/ 357 w 10000"/>
                <a:gd name="connsiteY15" fmla="*/ 4381 h 10000"/>
                <a:gd name="connsiteX16" fmla="*/ 311 w 10000"/>
                <a:gd name="connsiteY16" fmla="*/ 4674 h 10000"/>
                <a:gd name="connsiteX17" fmla="*/ 542 w 10000"/>
                <a:gd name="connsiteY17" fmla="*/ 5008 h 10000"/>
                <a:gd name="connsiteX18" fmla="*/ 634 w 10000"/>
                <a:gd name="connsiteY18" fmla="*/ 5276 h 10000"/>
                <a:gd name="connsiteX19" fmla="*/ 311 w 10000"/>
                <a:gd name="connsiteY19" fmla="*/ 5648 h 10000"/>
                <a:gd name="connsiteX20" fmla="*/ 263 w 10000"/>
                <a:gd name="connsiteY20" fmla="*/ 5981 h 10000"/>
                <a:gd name="connsiteX21" fmla="*/ 542 w 10000"/>
                <a:gd name="connsiteY21" fmla="*/ 6326 h 10000"/>
                <a:gd name="connsiteX22" fmla="*/ 848 w 10000"/>
                <a:gd name="connsiteY22" fmla="*/ 7157 h 10000"/>
                <a:gd name="connsiteX23" fmla="*/ 1266 w 10000"/>
                <a:gd name="connsiteY23" fmla="*/ 7376 h 10000"/>
                <a:gd name="connsiteX24" fmla="*/ 1189 w 10000"/>
                <a:gd name="connsiteY24" fmla="*/ 7567 h 10000"/>
                <a:gd name="connsiteX25" fmla="*/ 1204 w 10000"/>
                <a:gd name="connsiteY25" fmla="*/ 7708 h 10000"/>
                <a:gd name="connsiteX26" fmla="*/ 1113 w 10000"/>
                <a:gd name="connsiteY26" fmla="*/ 7939 h 10000"/>
                <a:gd name="connsiteX27" fmla="*/ 1219 w 10000"/>
                <a:gd name="connsiteY27" fmla="*/ 8220 h 10000"/>
                <a:gd name="connsiteX28" fmla="*/ 1673 w 10000"/>
                <a:gd name="connsiteY28" fmla="*/ 8651 h 10000"/>
                <a:gd name="connsiteX29" fmla="*/ 1621 w 10000"/>
                <a:gd name="connsiteY29" fmla="*/ 9130 h 10000"/>
                <a:gd name="connsiteX30" fmla="*/ 1727 w 10000"/>
                <a:gd name="connsiteY30" fmla="*/ 9360 h 10000"/>
                <a:gd name="connsiteX31" fmla="*/ 1868 w 10000"/>
                <a:gd name="connsiteY31" fmla="*/ 9513 h 10000"/>
                <a:gd name="connsiteX32" fmla="*/ 1990 w 10000"/>
                <a:gd name="connsiteY32" fmla="*/ 9962 h 10000"/>
                <a:gd name="connsiteX33" fmla="*/ 2468 w 10000"/>
                <a:gd name="connsiteY33" fmla="*/ 9923 h 10000"/>
                <a:gd name="connsiteX34" fmla="*/ 2761 w 10000"/>
                <a:gd name="connsiteY34" fmla="*/ 9705 h 10000"/>
                <a:gd name="connsiteX35" fmla="*/ 3022 w 10000"/>
                <a:gd name="connsiteY35" fmla="*/ 9423 h 10000"/>
                <a:gd name="connsiteX36" fmla="*/ 3176 w 10000"/>
                <a:gd name="connsiteY36" fmla="*/ 9373 h 10000"/>
                <a:gd name="connsiteX37" fmla="*/ 3208 w 10000"/>
                <a:gd name="connsiteY37" fmla="*/ 9219 h 10000"/>
                <a:gd name="connsiteX38" fmla="*/ 3501 w 10000"/>
                <a:gd name="connsiteY38" fmla="*/ 9244 h 10000"/>
                <a:gd name="connsiteX39" fmla="*/ 3732 w 10000"/>
                <a:gd name="connsiteY39" fmla="*/ 9373 h 10000"/>
                <a:gd name="connsiteX40" fmla="*/ 4301 w 10000"/>
                <a:gd name="connsiteY40" fmla="*/ 9334 h 10000"/>
                <a:gd name="connsiteX41" fmla="*/ 4456 w 10000"/>
                <a:gd name="connsiteY41" fmla="*/ 9320 h 10000"/>
                <a:gd name="connsiteX42" fmla="*/ 4733 w 10000"/>
                <a:gd name="connsiteY42" fmla="*/ 9563 h 10000"/>
                <a:gd name="connsiteX43" fmla="*/ 4872 w 10000"/>
                <a:gd name="connsiteY43" fmla="*/ 9833 h 10000"/>
                <a:gd name="connsiteX44" fmla="*/ 5027 w 10000"/>
                <a:gd name="connsiteY44" fmla="*/ 9782 h 10000"/>
                <a:gd name="connsiteX45" fmla="*/ 5197 w 10000"/>
                <a:gd name="connsiteY45" fmla="*/ 9487 h 10000"/>
                <a:gd name="connsiteX46" fmla="*/ 5412 w 10000"/>
                <a:gd name="connsiteY46" fmla="*/ 9257 h 10000"/>
                <a:gd name="connsiteX47" fmla="*/ 5797 w 10000"/>
                <a:gd name="connsiteY47" fmla="*/ 9244 h 10000"/>
                <a:gd name="connsiteX48" fmla="*/ 6198 w 10000"/>
                <a:gd name="connsiteY48" fmla="*/ 9257 h 10000"/>
                <a:gd name="connsiteX49" fmla="*/ 6367 w 10000"/>
                <a:gd name="connsiteY49" fmla="*/ 9373 h 10000"/>
                <a:gd name="connsiteX50" fmla="*/ 6490 w 10000"/>
                <a:gd name="connsiteY50" fmla="*/ 8937 h 10000"/>
                <a:gd name="connsiteX51" fmla="*/ 6659 w 10000"/>
                <a:gd name="connsiteY51" fmla="*/ 8501 h 10000"/>
                <a:gd name="connsiteX52" fmla="*/ 6829 w 10000"/>
                <a:gd name="connsiteY52" fmla="*/ 7901 h 10000"/>
                <a:gd name="connsiteX53" fmla="*/ 7091 w 10000"/>
                <a:gd name="connsiteY53" fmla="*/ 7491 h 10000"/>
                <a:gd name="connsiteX54" fmla="*/ 7908 w 10000"/>
                <a:gd name="connsiteY54" fmla="*/ 7350 h 10000"/>
                <a:gd name="connsiteX55" fmla="*/ 8541 w 10000"/>
                <a:gd name="connsiteY55" fmla="*/ 7157 h 10000"/>
                <a:gd name="connsiteX56" fmla="*/ 9341 w 10000"/>
                <a:gd name="connsiteY56" fmla="*/ 7094 h 10000"/>
                <a:gd name="connsiteX57" fmla="*/ 9722 w 10000"/>
                <a:gd name="connsiteY57" fmla="*/ 7261 h 10000"/>
                <a:gd name="connsiteX58" fmla="*/ 9963 w 10000"/>
                <a:gd name="connsiteY58" fmla="*/ 6802 h 10000"/>
                <a:gd name="connsiteX59" fmla="*/ 9868 w 10000"/>
                <a:gd name="connsiteY59" fmla="*/ 6506 h 10000"/>
                <a:gd name="connsiteX60" fmla="*/ 10000 w 10000"/>
                <a:gd name="connsiteY60" fmla="*/ 6200 h 10000"/>
                <a:gd name="connsiteX61" fmla="*/ 9594 w 10000"/>
                <a:gd name="connsiteY61" fmla="*/ 5594 h 10000"/>
                <a:gd name="connsiteX62" fmla="*/ 9357 w 10000"/>
                <a:gd name="connsiteY62" fmla="*/ 4916 h 10000"/>
                <a:gd name="connsiteX63" fmla="*/ 8462 w 10000"/>
                <a:gd name="connsiteY63" fmla="*/ 4790 h 10000"/>
                <a:gd name="connsiteX64" fmla="*/ 8371 w 10000"/>
                <a:gd name="connsiteY64" fmla="*/ 4189 h 10000"/>
                <a:gd name="connsiteX65" fmla="*/ 8355 w 10000"/>
                <a:gd name="connsiteY65" fmla="*/ 4112 h 10000"/>
                <a:gd name="connsiteX66" fmla="*/ 8170 w 10000"/>
                <a:gd name="connsiteY66" fmla="*/ 3919 h 10000"/>
                <a:gd name="connsiteX67" fmla="*/ 7670 w 10000"/>
                <a:gd name="connsiteY67" fmla="*/ 3836 h 10000"/>
                <a:gd name="connsiteX68" fmla="*/ 7672 w 10000"/>
                <a:gd name="connsiteY68" fmla="*/ 3113 h 10000"/>
                <a:gd name="connsiteX69" fmla="*/ 7333 w 10000"/>
                <a:gd name="connsiteY69" fmla="*/ 2818 h 10000"/>
                <a:gd name="connsiteX70" fmla="*/ 6304 w 10000"/>
                <a:gd name="connsiteY70" fmla="*/ 2617 h 10000"/>
                <a:gd name="connsiteX71" fmla="*/ 5425 w 10000"/>
                <a:gd name="connsiteY71" fmla="*/ 2309 h 10000"/>
                <a:gd name="connsiteX72" fmla="*/ 4887 w 10000"/>
                <a:gd name="connsiteY72" fmla="*/ 1974 h 10000"/>
                <a:gd name="connsiteX73" fmla="*/ 4118 w 10000"/>
                <a:gd name="connsiteY73" fmla="*/ 1932 h 10000"/>
                <a:gd name="connsiteX74" fmla="*/ 3565 w 10000"/>
                <a:gd name="connsiteY74" fmla="*/ 1600 h 10000"/>
                <a:gd name="connsiteX75" fmla="*/ 3221 w 10000"/>
                <a:gd name="connsiteY75" fmla="*/ 1290 h 10000"/>
                <a:gd name="connsiteX76" fmla="*/ 3115 w 10000"/>
                <a:gd name="connsiteY76" fmla="*/ 764 h 10000"/>
                <a:gd name="connsiteX77" fmla="*/ 2997 w 10000"/>
                <a:gd name="connsiteY77" fmla="*/ 499 h 10000"/>
                <a:gd name="connsiteX78" fmla="*/ 3146 w 10000"/>
                <a:gd name="connsiteY78" fmla="*/ 104 h 10000"/>
                <a:gd name="connsiteX0" fmla="*/ 3146 w 10000"/>
                <a:gd name="connsiteY0" fmla="*/ 104 h 10000"/>
                <a:gd name="connsiteX1" fmla="*/ 2860 w 10000"/>
                <a:gd name="connsiteY1" fmla="*/ 1 h 10000"/>
                <a:gd name="connsiteX2" fmla="*/ 2344 w 10000"/>
                <a:gd name="connsiteY2" fmla="*/ 69 h 10000"/>
                <a:gd name="connsiteX3" fmla="*/ 1823 w 10000"/>
                <a:gd name="connsiteY3" fmla="*/ 229 h 10000"/>
                <a:gd name="connsiteX4" fmla="*/ 839 w 10000"/>
                <a:gd name="connsiteY4" fmla="*/ 609 h 10000"/>
                <a:gd name="connsiteX5" fmla="*/ 78 w 10000"/>
                <a:gd name="connsiteY5" fmla="*/ 977 h 10000"/>
                <a:gd name="connsiteX6" fmla="*/ 141 w 10000"/>
                <a:gd name="connsiteY6" fmla="*/ 1169 h 10000"/>
                <a:gd name="connsiteX7" fmla="*/ 603 w 10000"/>
                <a:gd name="connsiteY7" fmla="*/ 1860 h 10000"/>
                <a:gd name="connsiteX8" fmla="*/ 758 w 10000"/>
                <a:gd name="connsiteY8" fmla="*/ 2128 h 10000"/>
                <a:gd name="connsiteX9" fmla="*/ 511 w 10000"/>
                <a:gd name="connsiteY9" fmla="*/ 2474 h 10000"/>
                <a:gd name="connsiteX10" fmla="*/ 557 w 10000"/>
                <a:gd name="connsiteY10" fmla="*/ 2781 h 10000"/>
                <a:gd name="connsiteX11" fmla="*/ 480 w 10000"/>
                <a:gd name="connsiteY11" fmla="*/ 3037 h 10000"/>
                <a:gd name="connsiteX12" fmla="*/ 680 w 10000"/>
                <a:gd name="connsiteY12" fmla="*/ 3433 h 10000"/>
                <a:gd name="connsiteX13" fmla="*/ 311 w 10000"/>
                <a:gd name="connsiteY13" fmla="*/ 3894 h 10000"/>
                <a:gd name="connsiteX14" fmla="*/ 388 w 10000"/>
                <a:gd name="connsiteY14" fmla="*/ 4138 h 10000"/>
                <a:gd name="connsiteX15" fmla="*/ 357 w 10000"/>
                <a:gd name="connsiteY15" fmla="*/ 4381 h 10000"/>
                <a:gd name="connsiteX16" fmla="*/ 311 w 10000"/>
                <a:gd name="connsiteY16" fmla="*/ 4674 h 10000"/>
                <a:gd name="connsiteX17" fmla="*/ 542 w 10000"/>
                <a:gd name="connsiteY17" fmla="*/ 5008 h 10000"/>
                <a:gd name="connsiteX18" fmla="*/ 634 w 10000"/>
                <a:gd name="connsiteY18" fmla="*/ 5276 h 10000"/>
                <a:gd name="connsiteX19" fmla="*/ 311 w 10000"/>
                <a:gd name="connsiteY19" fmla="*/ 5648 h 10000"/>
                <a:gd name="connsiteX20" fmla="*/ 263 w 10000"/>
                <a:gd name="connsiteY20" fmla="*/ 5981 h 10000"/>
                <a:gd name="connsiteX21" fmla="*/ 542 w 10000"/>
                <a:gd name="connsiteY21" fmla="*/ 6326 h 10000"/>
                <a:gd name="connsiteX22" fmla="*/ 848 w 10000"/>
                <a:gd name="connsiteY22" fmla="*/ 7157 h 10000"/>
                <a:gd name="connsiteX23" fmla="*/ 1266 w 10000"/>
                <a:gd name="connsiteY23" fmla="*/ 7376 h 10000"/>
                <a:gd name="connsiteX24" fmla="*/ 1189 w 10000"/>
                <a:gd name="connsiteY24" fmla="*/ 7567 h 10000"/>
                <a:gd name="connsiteX25" fmla="*/ 1204 w 10000"/>
                <a:gd name="connsiteY25" fmla="*/ 7708 h 10000"/>
                <a:gd name="connsiteX26" fmla="*/ 1113 w 10000"/>
                <a:gd name="connsiteY26" fmla="*/ 7939 h 10000"/>
                <a:gd name="connsiteX27" fmla="*/ 1219 w 10000"/>
                <a:gd name="connsiteY27" fmla="*/ 8220 h 10000"/>
                <a:gd name="connsiteX28" fmla="*/ 1673 w 10000"/>
                <a:gd name="connsiteY28" fmla="*/ 8651 h 10000"/>
                <a:gd name="connsiteX29" fmla="*/ 1903 w 10000"/>
                <a:gd name="connsiteY29" fmla="*/ 9166 h 10000"/>
                <a:gd name="connsiteX30" fmla="*/ 1727 w 10000"/>
                <a:gd name="connsiteY30" fmla="*/ 9360 h 10000"/>
                <a:gd name="connsiteX31" fmla="*/ 1868 w 10000"/>
                <a:gd name="connsiteY31" fmla="*/ 9513 h 10000"/>
                <a:gd name="connsiteX32" fmla="*/ 1990 w 10000"/>
                <a:gd name="connsiteY32" fmla="*/ 9962 h 10000"/>
                <a:gd name="connsiteX33" fmla="*/ 2468 w 10000"/>
                <a:gd name="connsiteY33" fmla="*/ 9923 h 10000"/>
                <a:gd name="connsiteX34" fmla="*/ 2761 w 10000"/>
                <a:gd name="connsiteY34" fmla="*/ 9705 h 10000"/>
                <a:gd name="connsiteX35" fmla="*/ 3022 w 10000"/>
                <a:gd name="connsiteY35" fmla="*/ 9423 h 10000"/>
                <a:gd name="connsiteX36" fmla="*/ 3176 w 10000"/>
                <a:gd name="connsiteY36" fmla="*/ 9373 h 10000"/>
                <a:gd name="connsiteX37" fmla="*/ 3208 w 10000"/>
                <a:gd name="connsiteY37" fmla="*/ 9219 h 10000"/>
                <a:gd name="connsiteX38" fmla="*/ 3501 w 10000"/>
                <a:gd name="connsiteY38" fmla="*/ 9244 h 10000"/>
                <a:gd name="connsiteX39" fmla="*/ 3732 w 10000"/>
                <a:gd name="connsiteY39" fmla="*/ 9373 h 10000"/>
                <a:gd name="connsiteX40" fmla="*/ 4301 w 10000"/>
                <a:gd name="connsiteY40" fmla="*/ 9334 h 10000"/>
                <a:gd name="connsiteX41" fmla="*/ 4456 w 10000"/>
                <a:gd name="connsiteY41" fmla="*/ 9320 h 10000"/>
                <a:gd name="connsiteX42" fmla="*/ 4733 w 10000"/>
                <a:gd name="connsiteY42" fmla="*/ 9563 h 10000"/>
                <a:gd name="connsiteX43" fmla="*/ 4872 w 10000"/>
                <a:gd name="connsiteY43" fmla="*/ 9833 h 10000"/>
                <a:gd name="connsiteX44" fmla="*/ 5027 w 10000"/>
                <a:gd name="connsiteY44" fmla="*/ 9782 h 10000"/>
                <a:gd name="connsiteX45" fmla="*/ 5197 w 10000"/>
                <a:gd name="connsiteY45" fmla="*/ 9487 h 10000"/>
                <a:gd name="connsiteX46" fmla="*/ 5412 w 10000"/>
                <a:gd name="connsiteY46" fmla="*/ 9257 h 10000"/>
                <a:gd name="connsiteX47" fmla="*/ 5797 w 10000"/>
                <a:gd name="connsiteY47" fmla="*/ 9244 h 10000"/>
                <a:gd name="connsiteX48" fmla="*/ 6198 w 10000"/>
                <a:gd name="connsiteY48" fmla="*/ 9257 h 10000"/>
                <a:gd name="connsiteX49" fmla="*/ 6367 w 10000"/>
                <a:gd name="connsiteY49" fmla="*/ 9373 h 10000"/>
                <a:gd name="connsiteX50" fmla="*/ 6490 w 10000"/>
                <a:gd name="connsiteY50" fmla="*/ 8937 h 10000"/>
                <a:gd name="connsiteX51" fmla="*/ 6659 w 10000"/>
                <a:gd name="connsiteY51" fmla="*/ 8501 h 10000"/>
                <a:gd name="connsiteX52" fmla="*/ 6829 w 10000"/>
                <a:gd name="connsiteY52" fmla="*/ 7901 h 10000"/>
                <a:gd name="connsiteX53" fmla="*/ 7091 w 10000"/>
                <a:gd name="connsiteY53" fmla="*/ 7491 h 10000"/>
                <a:gd name="connsiteX54" fmla="*/ 7908 w 10000"/>
                <a:gd name="connsiteY54" fmla="*/ 7350 h 10000"/>
                <a:gd name="connsiteX55" fmla="*/ 8541 w 10000"/>
                <a:gd name="connsiteY55" fmla="*/ 7157 h 10000"/>
                <a:gd name="connsiteX56" fmla="*/ 9341 w 10000"/>
                <a:gd name="connsiteY56" fmla="*/ 7094 h 10000"/>
                <a:gd name="connsiteX57" fmla="*/ 9722 w 10000"/>
                <a:gd name="connsiteY57" fmla="*/ 7261 h 10000"/>
                <a:gd name="connsiteX58" fmla="*/ 9963 w 10000"/>
                <a:gd name="connsiteY58" fmla="*/ 6802 h 10000"/>
                <a:gd name="connsiteX59" fmla="*/ 9868 w 10000"/>
                <a:gd name="connsiteY59" fmla="*/ 6506 h 10000"/>
                <a:gd name="connsiteX60" fmla="*/ 10000 w 10000"/>
                <a:gd name="connsiteY60" fmla="*/ 6200 h 10000"/>
                <a:gd name="connsiteX61" fmla="*/ 9594 w 10000"/>
                <a:gd name="connsiteY61" fmla="*/ 5594 h 10000"/>
                <a:gd name="connsiteX62" fmla="*/ 9357 w 10000"/>
                <a:gd name="connsiteY62" fmla="*/ 4916 h 10000"/>
                <a:gd name="connsiteX63" fmla="*/ 8462 w 10000"/>
                <a:gd name="connsiteY63" fmla="*/ 4790 h 10000"/>
                <a:gd name="connsiteX64" fmla="*/ 8371 w 10000"/>
                <a:gd name="connsiteY64" fmla="*/ 4189 h 10000"/>
                <a:gd name="connsiteX65" fmla="*/ 8355 w 10000"/>
                <a:gd name="connsiteY65" fmla="*/ 4112 h 10000"/>
                <a:gd name="connsiteX66" fmla="*/ 8170 w 10000"/>
                <a:gd name="connsiteY66" fmla="*/ 3919 h 10000"/>
                <a:gd name="connsiteX67" fmla="*/ 7670 w 10000"/>
                <a:gd name="connsiteY67" fmla="*/ 3836 h 10000"/>
                <a:gd name="connsiteX68" fmla="*/ 7672 w 10000"/>
                <a:gd name="connsiteY68" fmla="*/ 3113 h 10000"/>
                <a:gd name="connsiteX69" fmla="*/ 7333 w 10000"/>
                <a:gd name="connsiteY69" fmla="*/ 2818 h 10000"/>
                <a:gd name="connsiteX70" fmla="*/ 6304 w 10000"/>
                <a:gd name="connsiteY70" fmla="*/ 2617 h 10000"/>
                <a:gd name="connsiteX71" fmla="*/ 5425 w 10000"/>
                <a:gd name="connsiteY71" fmla="*/ 2309 h 10000"/>
                <a:gd name="connsiteX72" fmla="*/ 4887 w 10000"/>
                <a:gd name="connsiteY72" fmla="*/ 1974 h 10000"/>
                <a:gd name="connsiteX73" fmla="*/ 4118 w 10000"/>
                <a:gd name="connsiteY73" fmla="*/ 1932 h 10000"/>
                <a:gd name="connsiteX74" fmla="*/ 3565 w 10000"/>
                <a:gd name="connsiteY74" fmla="*/ 1600 h 10000"/>
                <a:gd name="connsiteX75" fmla="*/ 3221 w 10000"/>
                <a:gd name="connsiteY75" fmla="*/ 1290 h 10000"/>
                <a:gd name="connsiteX76" fmla="*/ 3115 w 10000"/>
                <a:gd name="connsiteY76" fmla="*/ 764 h 10000"/>
                <a:gd name="connsiteX77" fmla="*/ 2997 w 10000"/>
                <a:gd name="connsiteY77" fmla="*/ 499 h 10000"/>
                <a:gd name="connsiteX78" fmla="*/ 3146 w 10000"/>
                <a:gd name="connsiteY78" fmla="*/ 104 h 10000"/>
                <a:gd name="connsiteX0" fmla="*/ 3146 w 10000"/>
                <a:gd name="connsiteY0" fmla="*/ 104 h 9977"/>
                <a:gd name="connsiteX1" fmla="*/ 2860 w 10000"/>
                <a:gd name="connsiteY1" fmla="*/ 1 h 9977"/>
                <a:gd name="connsiteX2" fmla="*/ 2344 w 10000"/>
                <a:gd name="connsiteY2" fmla="*/ 69 h 9977"/>
                <a:gd name="connsiteX3" fmla="*/ 1823 w 10000"/>
                <a:gd name="connsiteY3" fmla="*/ 229 h 9977"/>
                <a:gd name="connsiteX4" fmla="*/ 839 w 10000"/>
                <a:gd name="connsiteY4" fmla="*/ 609 h 9977"/>
                <a:gd name="connsiteX5" fmla="*/ 78 w 10000"/>
                <a:gd name="connsiteY5" fmla="*/ 977 h 9977"/>
                <a:gd name="connsiteX6" fmla="*/ 141 w 10000"/>
                <a:gd name="connsiteY6" fmla="*/ 1169 h 9977"/>
                <a:gd name="connsiteX7" fmla="*/ 603 w 10000"/>
                <a:gd name="connsiteY7" fmla="*/ 1860 h 9977"/>
                <a:gd name="connsiteX8" fmla="*/ 758 w 10000"/>
                <a:gd name="connsiteY8" fmla="*/ 2128 h 9977"/>
                <a:gd name="connsiteX9" fmla="*/ 511 w 10000"/>
                <a:gd name="connsiteY9" fmla="*/ 2474 h 9977"/>
                <a:gd name="connsiteX10" fmla="*/ 557 w 10000"/>
                <a:gd name="connsiteY10" fmla="*/ 2781 h 9977"/>
                <a:gd name="connsiteX11" fmla="*/ 480 w 10000"/>
                <a:gd name="connsiteY11" fmla="*/ 3037 h 9977"/>
                <a:gd name="connsiteX12" fmla="*/ 680 w 10000"/>
                <a:gd name="connsiteY12" fmla="*/ 3433 h 9977"/>
                <a:gd name="connsiteX13" fmla="*/ 311 w 10000"/>
                <a:gd name="connsiteY13" fmla="*/ 3894 h 9977"/>
                <a:gd name="connsiteX14" fmla="*/ 388 w 10000"/>
                <a:gd name="connsiteY14" fmla="*/ 4138 h 9977"/>
                <a:gd name="connsiteX15" fmla="*/ 357 w 10000"/>
                <a:gd name="connsiteY15" fmla="*/ 4381 h 9977"/>
                <a:gd name="connsiteX16" fmla="*/ 311 w 10000"/>
                <a:gd name="connsiteY16" fmla="*/ 4674 h 9977"/>
                <a:gd name="connsiteX17" fmla="*/ 542 w 10000"/>
                <a:gd name="connsiteY17" fmla="*/ 5008 h 9977"/>
                <a:gd name="connsiteX18" fmla="*/ 634 w 10000"/>
                <a:gd name="connsiteY18" fmla="*/ 5276 h 9977"/>
                <a:gd name="connsiteX19" fmla="*/ 311 w 10000"/>
                <a:gd name="connsiteY19" fmla="*/ 5648 h 9977"/>
                <a:gd name="connsiteX20" fmla="*/ 263 w 10000"/>
                <a:gd name="connsiteY20" fmla="*/ 5981 h 9977"/>
                <a:gd name="connsiteX21" fmla="*/ 542 w 10000"/>
                <a:gd name="connsiteY21" fmla="*/ 6326 h 9977"/>
                <a:gd name="connsiteX22" fmla="*/ 848 w 10000"/>
                <a:gd name="connsiteY22" fmla="*/ 7157 h 9977"/>
                <a:gd name="connsiteX23" fmla="*/ 1266 w 10000"/>
                <a:gd name="connsiteY23" fmla="*/ 7376 h 9977"/>
                <a:gd name="connsiteX24" fmla="*/ 1189 w 10000"/>
                <a:gd name="connsiteY24" fmla="*/ 7567 h 9977"/>
                <a:gd name="connsiteX25" fmla="*/ 1204 w 10000"/>
                <a:gd name="connsiteY25" fmla="*/ 7708 h 9977"/>
                <a:gd name="connsiteX26" fmla="*/ 1113 w 10000"/>
                <a:gd name="connsiteY26" fmla="*/ 7939 h 9977"/>
                <a:gd name="connsiteX27" fmla="*/ 1219 w 10000"/>
                <a:gd name="connsiteY27" fmla="*/ 8220 h 9977"/>
                <a:gd name="connsiteX28" fmla="*/ 1673 w 10000"/>
                <a:gd name="connsiteY28" fmla="*/ 8651 h 9977"/>
                <a:gd name="connsiteX29" fmla="*/ 1903 w 10000"/>
                <a:gd name="connsiteY29" fmla="*/ 9166 h 9977"/>
                <a:gd name="connsiteX30" fmla="*/ 1727 w 10000"/>
                <a:gd name="connsiteY30" fmla="*/ 9360 h 9977"/>
                <a:gd name="connsiteX31" fmla="*/ 1868 w 10000"/>
                <a:gd name="connsiteY31" fmla="*/ 9513 h 9977"/>
                <a:gd name="connsiteX32" fmla="*/ 2272 w 10000"/>
                <a:gd name="connsiteY32" fmla="*/ 9926 h 9977"/>
                <a:gd name="connsiteX33" fmla="*/ 2468 w 10000"/>
                <a:gd name="connsiteY33" fmla="*/ 9923 h 9977"/>
                <a:gd name="connsiteX34" fmla="*/ 2761 w 10000"/>
                <a:gd name="connsiteY34" fmla="*/ 9705 h 9977"/>
                <a:gd name="connsiteX35" fmla="*/ 3022 w 10000"/>
                <a:gd name="connsiteY35" fmla="*/ 9423 h 9977"/>
                <a:gd name="connsiteX36" fmla="*/ 3176 w 10000"/>
                <a:gd name="connsiteY36" fmla="*/ 9373 h 9977"/>
                <a:gd name="connsiteX37" fmla="*/ 3208 w 10000"/>
                <a:gd name="connsiteY37" fmla="*/ 9219 h 9977"/>
                <a:gd name="connsiteX38" fmla="*/ 3501 w 10000"/>
                <a:gd name="connsiteY38" fmla="*/ 9244 h 9977"/>
                <a:gd name="connsiteX39" fmla="*/ 3732 w 10000"/>
                <a:gd name="connsiteY39" fmla="*/ 9373 h 9977"/>
                <a:gd name="connsiteX40" fmla="*/ 4301 w 10000"/>
                <a:gd name="connsiteY40" fmla="*/ 9334 h 9977"/>
                <a:gd name="connsiteX41" fmla="*/ 4456 w 10000"/>
                <a:gd name="connsiteY41" fmla="*/ 9320 h 9977"/>
                <a:gd name="connsiteX42" fmla="*/ 4733 w 10000"/>
                <a:gd name="connsiteY42" fmla="*/ 9563 h 9977"/>
                <a:gd name="connsiteX43" fmla="*/ 4872 w 10000"/>
                <a:gd name="connsiteY43" fmla="*/ 9833 h 9977"/>
                <a:gd name="connsiteX44" fmla="*/ 5027 w 10000"/>
                <a:gd name="connsiteY44" fmla="*/ 9782 h 9977"/>
                <a:gd name="connsiteX45" fmla="*/ 5197 w 10000"/>
                <a:gd name="connsiteY45" fmla="*/ 9487 h 9977"/>
                <a:gd name="connsiteX46" fmla="*/ 5412 w 10000"/>
                <a:gd name="connsiteY46" fmla="*/ 9257 h 9977"/>
                <a:gd name="connsiteX47" fmla="*/ 5797 w 10000"/>
                <a:gd name="connsiteY47" fmla="*/ 9244 h 9977"/>
                <a:gd name="connsiteX48" fmla="*/ 6198 w 10000"/>
                <a:gd name="connsiteY48" fmla="*/ 9257 h 9977"/>
                <a:gd name="connsiteX49" fmla="*/ 6367 w 10000"/>
                <a:gd name="connsiteY49" fmla="*/ 9373 h 9977"/>
                <a:gd name="connsiteX50" fmla="*/ 6490 w 10000"/>
                <a:gd name="connsiteY50" fmla="*/ 8937 h 9977"/>
                <a:gd name="connsiteX51" fmla="*/ 6659 w 10000"/>
                <a:gd name="connsiteY51" fmla="*/ 8501 h 9977"/>
                <a:gd name="connsiteX52" fmla="*/ 6829 w 10000"/>
                <a:gd name="connsiteY52" fmla="*/ 7901 h 9977"/>
                <a:gd name="connsiteX53" fmla="*/ 7091 w 10000"/>
                <a:gd name="connsiteY53" fmla="*/ 7491 h 9977"/>
                <a:gd name="connsiteX54" fmla="*/ 7908 w 10000"/>
                <a:gd name="connsiteY54" fmla="*/ 7350 h 9977"/>
                <a:gd name="connsiteX55" fmla="*/ 8541 w 10000"/>
                <a:gd name="connsiteY55" fmla="*/ 7157 h 9977"/>
                <a:gd name="connsiteX56" fmla="*/ 9341 w 10000"/>
                <a:gd name="connsiteY56" fmla="*/ 7094 h 9977"/>
                <a:gd name="connsiteX57" fmla="*/ 9722 w 10000"/>
                <a:gd name="connsiteY57" fmla="*/ 7261 h 9977"/>
                <a:gd name="connsiteX58" fmla="*/ 9963 w 10000"/>
                <a:gd name="connsiteY58" fmla="*/ 6802 h 9977"/>
                <a:gd name="connsiteX59" fmla="*/ 9868 w 10000"/>
                <a:gd name="connsiteY59" fmla="*/ 6506 h 9977"/>
                <a:gd name="connsiteX60" fmla="*/ 10000 w 10000"/>
                <a:gd name="connsiteY60" fmla="*/ 6200 h 9977"/>
                <a:gd name="connsiteX61" fmla="*/ 9594 w 10000"/>
                <a:gd name="connsiteY61" fmla="*/ 5594 h 9977"/>
                <a:gd name="connsiteX62" fmla="*/ 9357 w 10000"/>
                <a:gd name="connsiteY62" fmla="*/ 4916 h 9977"/>
                <a:gd name="connsiteX63" fmla="*/ 8462 w 10000"/>
                <a:gd name="connsiteY63" fmla="*/ 4790 h 9977"/>
                <a:gd name="connsiteX64" fmla="*/ 8371 w 10000"/>
                <a:gd name="connsiteY64" fmla="*/ 4189 h 9977"/>
                <a:gd name="connsiteX65" fmla="*/ 8355 w 10000"/>
                <a:gd name="connsiteY65" fmla="*/ 4112 h 9977"/>
                <a:gd name="connsiteX66" fmla="*/ 8170 w 10000"/>
                <a:gd name="connsiteY66" fmla="*/ 3919 h 9977"/>
                <a:gd name="connsiteX67" fmla="*/ 7670 w 10000"/>
                <a:gd name="connsiteY67" fmla="*/ 3836 h 9977"/>
                <a:gd name="connsiteX68" fmla="*/ 7672 w 10000"/>
                <a:gd name="connsiteY68" fmla="*/ 3113 h 9977"/>
                <a:gd name="connsiteX69" fmla="*/ 7333 w 10000"/>
                <a:gd name="connsiteY69" fmla="*/ 2818 h 9977"/>
                <a:gd name="connsiteX70" fmla="*/ 6304 w 10000"/>
                <a:gd name="connsiteY70" fmla="*/ 2617 h 9977"/>
                <a:gd name="connsiteX71" fmla="*/ 5425 w 10000"/>
                <a:gd name="connsiteY71" fmla="*/ 2309 h 9977"/>
                <a:gd name="connsiteX72" fmla="*/ 4887 w 10000"/>
                <a:gd name="connsiteY72" fmla="*/ 1974 h 9977"/>
                <a:gd name="connsiteX73" fmla="*/ 4118 w 10000"/>
                <a:gd name="connsiteY73" fmla="*/ 1932 h 9977"/>
                <a:gd name="connsiteX74" fmla="*/ 3565 w 10000"/>
                <a:gd name="connsiteY74" fmla="*/ 1600 h 9977"/>
                <a:gd name="connsiteX75" fmla="*/ 3221 w 10000"/>
                <a:gd name="connsiteY75" fmla="*/ 1290 h 9977"/>
                <a:gd name="connsiteX76" fmla="*/ 3115 w 10000"/>
                <a:gd name="connsiteY76" fmla="*/ 764 h 9977"/>
                <a:gd name="connsiteX77" fmla="*/ 2997 w 10000"/>
                <a:gd name="connsiteY77" fmla="*/ 499 h 9977"/>
                <a:gd name="connsiteX78" fmla="*/ 3146 w 10000"/>
                <a:gd name="connsiteY78" fmla="*/ 104 h 9977"/>
                <a:gd name="connsiteX0" fmla="*/ 3146 w 10000"/>
                <a:gd name="connsiteY0" fmla="*/ 104 h 10000"/>
                <a:gd name="connsiteX1" fmla="*/ 2860 w 10000"/>
                <a:gd name="connsiteY1" fmla="*/ 1 h 10000"/>
                <a:gd name="connsiteX2" fmla="*/ 2344 w 10000"/>
                <a:gd name="connsiteY2" fmla="*/ 69 h 10000"/>
                <a:gd name="connsiteX3" fmla="*/ 1823 w 10000"/>
                <a:gd name="connsiteY3" fmla="*/ 230 h 10000"/>
                <a:gd name="connsiteX4" fmla="*/ 839 w 10000"/>
                <a:gd name="connsiteY4" fmla="*/ 610 h 10000"/>
                <a:gd name="connsiteX5" fmla="*/ 78 w 10000"/>
                <a:gd name="connsiteY5" fmla="*/ 979 h 10000"/>
                <a:gd name="connsiteX6" fmla="*/ 141 w 10000"/>
                <a:gd name="connsiteY6" fmla="*/ 1172 h 10000"/>
                <a:gd name="connsiteX7" fmla="*/ 603 w 10000"/>
                <a:gd name="connsiteY7" fmla="*/ 1864 h 10000"/>
                <a:gd name="connsiteX8" fmla="*/ 758 w 10000"/>
                <a:gd name="connsiteY8" fmla="*/ 2133 h 10000"/>
                <a:gd name="connsiteX9" fmla="*/ 511 w 10000"/>
                <a:gd name="connsiteY9" fmla="*/ 2480 h 10000"/>
                <a:gd name="connsiteX10" fmla="*/ 557 w 10000"/>
                <a:gd name="connsiteY10" fmla="*/ 2787 h 10000"/>
                <a:gd name="connsiteX11" fmla="*/ 480 w 10000"/>
                <a:gd name="connsiteY11" fmla="*/ 3044 h 10000"/>
                <a:gd name="connsiteX12" fmla="*/ 680 w 10000"/>
                <a:gd name="connsiteY12" fmla="*/ 3441 h 10000"/>
                <a:gd name="connsiteX13" fmla="*/ 311 w 10000"/>
                <a:gd name="connsiteY13" fmla="*/ 3903 h 10000"/>
                <a:gd name="connsiteX14" fmla="*/ 388 w 10000"/>
                <a:gd name="connsiteY14" fmla="*/ 4148 h 10000"/>
                <a:gd name="connsiteX15" fmla="*/ 357 w 10000"/>
                <a:gd name="connsiteY15" fmla="*/ 4391 h 10000"/>
                <a:gd name="connsiteX16" fmla="*/ 311 w 10000"/>
                <a:gd name="connsiteY16" fmla="*/ 4685 h 10000"/>
                <a:gd name="connsiteX17" fmla="*/ 542 w 10000"/>
                <a:gd name="connsiteY17" fmla="*/ 5020 h 10000"/>
                <a:gd name="connsiteX18" fmla="*/ 634 w 10000"/>
                <a:gd name="connsiteY18" fmla="*/ 5288 h 10000"/>
                <a:gd name="connsiteX19" fmla="*/ 311 w 10000"/>
                <a:gd name="connsiteY19" fmla="*/ 5661 h 10000"/>
                <a:gd name="connsiteX20" fmla="*/ 263 w 10000"/>
                <a:gd name="connsiteY20" fmla="*/ 5995 h 10000"/>
                <a:gd name="connsiteX21" fmla="*/ 542 w 10000"/>
                <a:gd name="connsiteY21" fmla="*/ 6341 h 10000"/>
                <a:gd name="connsiteX22" fmla="*/ 848 w 10000"/>
                <a:gd name="connsiteY22" fmla="*/ 7173 h 10000"/>
                <a:gd name="connsiteX23" fmla="*/ 1266 w 10000"/>
                <a:gd name="connsiteY23" fmla="*/ 7393 h 10000"/>
                <a:gd name="connsiteX24" fmla="*/ 1189 w 10000"/>
                <a:gd name="connsiteY24" fmla="*/ 7584 h 10000"/>
                <a:gd name="connsiteX25" fmla="*/ 1204 w 10000"/>
                <a:gd name="connsiteY25" fmla="*/ 7726 h 10000"/>
                <a:gd name="connsiteX26" fmla="*/ 1113 w 10000"/>
                <a:gd name="connsiteY26" fmla="*/ 7957 h 10000"/>
                <a:gd name="connsiteX27" fmla="*/ 1219 w 10000"/>
                <a:gd name="connsiteY27" fmla="*/ 8239 h 10000"/>
                <a:gd name="connsiteX28" fmla="*/ 1673 w 10000"/>
                <a:gd name="connsiteY28" fmla="*/ 8671 h 10000"/>
                <a:gd name="connsiteX29" fmla="*/ 1903 w 10000"/>
                <a:gd name="connsiteY29" fmla="*/ 9187 h 10000"/>
                <a:gd name="connsiteX30" fmla="*/ 1727 w 10000"/>
                <a:gd name="connsiteY30" fmla="*/ 9382 h 10000"/>
                <a:gd name="connsiteX31" fmla="*/ 1868 w 10000"/>
                <a:gd name="connsiteY31" fmla="*/ 9535 h 10000"/>
                <a:gd name="connsiteX32" fmla="*/ 2272 w 10000"/>
                <a:gd name="connsiteY32" fmla="*/ 9949 h 10000"/>
                <a:gd name="connsiteX33" fmla="*/ 2468 w 10000"/>
                <a:gd name="connsiteY33" fmla="*/ 9946 h 10000"/>
                <a:gd name="connsiteX34" fmla="*/ 2761 w 10000"/>
                <a:gd name="connsiteY34" fmla="*/ 9727 h 10000"/>
                <a:gd name="connsiteX35" fmla="*/ 3022 w 10000"/>
                <a:gd name="connsiteY35" fmla="*/ 9445 h 10000"/>
                <a:gd name="connsiteX36" fmla="*/ 3176 w 10000"/>
                <a:gd name="connsiteY36" fmla="*/ 9395 h 10000"/>
                <a:gd name="connsiteX37" fmla="*/ 3208 w 10000"/>
                <a:gd name="connsiteY37" fmla="*/ 9240 h 10000"/>
                <a:gd name="connsiteX38" fmla="*/ 3501 w 10000"/>
                <a:gd name="connsiteY38" fmla="*/ 9265 h 10000"/>
                <a:gd name="connsiteX39" fmla="*/ 3732 w 10000"/>
                <a:gd name="connsiteY39" fmla="*/ 9395 h 10000"/>
                <a:gd name="connsiteX40" fmla="*/ 4301 w 10000"/>
                <a:gd name="connsiteY40" fmla="*/ 9356 h 10000"/>
                <a:gd name="connsiteX41" fmla="*/ 4456 w 10000"/>
                <a:gd name="connsiteY41" fmla="*/ 9341 h 10000"/>
                <a:gd name="connsiteX42" fmla="*/ 4733 w 10000"/>
                <a:gd name="connsiteY42" fmla="*/ 9585 h 10000"/>
                <a:gd name="connsiteX43" fmla="*/ 4872 w 10000"/>
                <a:gd name="connsiteY43" fmla="*/ 9856 h 10000"/>
                <a:gd name="connsiteX44" fmla="*/ 5027 w 10000"/>
                <a:gd name="connsiteY44" fmla="*/ 9805 h 10000"/>
                <a:gd name="connsiteX45" fmla="*/ 5197 w 10000"/>
                <a:gd name="connsiteY45" fmla="*/ 9509 h 10000"/>
                <a:gd name="connsiteX46" fmla="*/ 5412 w 10000"/>
                <a:gd name="connsiteY46" fmla="*/ 9278 h 10000"/>
                <a:gd name="connsiteX47" fmla="*/ 5797 w 10000"/>
                <a:gd name="connsiteY47" fmla="*/ 9265 h 10000"/>
                <a:gd name="connsiteX48" fmla="*/ 6198 w 10000"/>
                <a:gd name="connsiteY48" fmla="*/ 9278 h 10000"/>
                <a:gd name="connsiteX49" fmla="*/ 6367 w 10000"/>
                <a:gd name="connsiteY49" fmla="*/ 9395 h 10000"/>
                <a:gd name="connsiteX50" fmla="*/ 6490 w 10000"/>
                <a:gd name="connsiteY50" fmla="*/ 8958 h 10000"/>
                <a:gd name="connsiteX51" fmla="*/ 6659 w 10000"/>
                <a:gd name="connsiteY51" fmla="*/ 8521 h 10000"/>
                <a:gd name="connsiteX52" fmla="*/ 6829 w 10000"/>
                <a:gd name="connsiteY52" fmla="*/ 7919 h 10000"/>
                <a:gd name="connsiteX53" fmla="*/ 7091 w 10000"/>
                <a:gd name="connsiteY53" fmla="*/ 7508 h 10000"/>
                <a:gd name="connsiteX54" fmla="*/ 7908 w 10000"/>
                <a:gd name="connsiteY54" fmla="*/ 7367 h 10000"/>
                <a:gd name="connsiteX55" fmla="*/ 8541 w 10000"/>
                <a:gd name="connsiteY55" fmla="*/ 7173 h 10000"/>
                <a:gd name="connsiteX56" fmla="*/ 9341 w 10000"/>
                <a:gd name="connsiteY56" fmla="*/ 7110 h 10000"/>
                <a:gd name="connsiteX57" fmla="*/ 9722 w 10000"/>
                <a:gd name="connsiteY57" fmla="*/ 7278 h 10000"/>
                <a:gd name="connsiteX58" fmla="*/ 9963 w 10000"/>
                <a:gd name="connsiteY58" fmla="*/ 6818 h 10000"/>
                <a:gd name="connsiteX59" fmla="*/ 9868 w 10000"/>
                <a:gd name="connsiteY59" fmla="*/ 6521 h 10000"/>
                <a:gd name="connsiteX60" fmla="*/ 10000 w 10000"/>
                <a:gd name="connsiteY60" fmla="*/ 6214 h 10000"/>
                <a:gd name="connsiteX61" fmla="*/ 9594 w 10000"/>
                <a:gd name="connsiteY61" fmla="*/ 5607 h 10000"/>
                <a:gd name="connsiteX62" fmla="*/ 9357 w 10000"/>
                <a:gd name="connsiteY62" fmla="*/ 4927 h 10000"/>
                <a:gd name="connsiteX63" fmla="*/ 8462 w 10000"/>
                <a:gd name="connsiteY63" fmla="*/ 4801 h 10000"/>
                <a:gd name="connsiteX64" fmla="*/ 8371 w 10000"/>
                <a:gd name="connsiteY64" fmla="*/ 4199 h 10000"/>
                <a:gd name="connsiteX65" fmla="*/ 8355 w 10000"/>
                <a:gd name="connsiteY65" fmla="*/ 4121 h 10000"/>
                <a:gd name="connsiteX66" fmla="*/ 7693 w 10000"/>
                <a:gd name="connsiteY66" fmla="*/ 4146 h 10000"/>
                <a:gd name="connsiteX67" fmla="*/ 7670 w 10000"/>
                <a:gd name="connsiteY67" fmla="*/ 3845 h 10000"/>
                <a:gd name="connsiteX68" fmla="*/ 7672 w 10000"/>
                <a:gd name="connsiteY68" fmla="*/ 3120 h 10000"/>
                <a:gd name="connsiteX69" fmla="*/ 7333 w 10000"/>
                <a:gd name="connsiteY69" fmla="*/ 2824 h 10000"/>
                <a:gd name="connsiteX70" fmla="*/ 6304 w 10000"/>
                <a:gd name="connsiteY70" fmla="*/ 2623 h 10000"/>
                <a:gd name="connsiteX71" fmla="*/ 5425 w 10000"/>
                <a:gd name="connsiteY71" fmla="*/ 2314 h 10000"/>
                <a:gd name="connsiteX72" fmla="*/ 4887 w 10000"/>
                <a:gd name="connsiteY72" fmla="*/ 1979 h 10000"/>
                <a:gd name="connsiteX73" fmla="*/ 4118 w 10000"/>
                <a:gd name="connsiteY73" fmla="*/ 1936 h 10000"/>
                <a:gd name="connsiteX74" fmla="*/ 3565 w 10000"/>
                <a:gd name="connsiteY74" fmla="*/ 1604 h 10000"/>
                <a:gd name="connsiteX75" fmla="*/ 3221 w 10000"/>
                <a:gd name="connsiteY75" fmla="*/ 1293 h 10000"/>
                <a:gd name="connsiteX76" fmla="*/ 3115 w 10000"/>
                <a:gd name="connsiteY76" fmla="*/ 766 h 10000"/>
                <a:gd name="connsiteX77" fmla="*/ 2997 w 10000"/>
                <a:gd name="connsiteY77" fmla="*/ 500 h 10000"/>
                <a:gd name="connsiteX78" fmla="*/ 3146 w 10000"/>
                <a:gd name="connsiteY78" fmla="*/ 10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10000" h="10000">
                  <a:moveTo>
                    <a:pt x="3146" y="104"/>
                  </a:moveTo>
                  <a:cubicBezTo>
                    <a:pt x="3079" y="142"/>
                    <a:pt x="2993" y="7"/>
                    <a:pt x="2860" y="1"/>
                  </a:cubicBezTo>
                  <a:cubicBezTo>
                    <a:pt x="2726" y="-5"/>
                    <a:pt x="2518" y="32"/>
                    <a:pt x="2344" y="69"/>
                  </a:cubicBezTo>
                  <a:cubicBezTo>
                    <a:pt x="2171" y="107"/>
                    <a:pt x="2073" y="139"/>
                    <a:pt x="1823" y="230"/>
                  </a:cubicBezTo>
                  <a:cubicBezTo>
                    <a:pt x="1572" y="321"/>
                    <a:pt x="1170" y="473"/>
                    <a:pt x="839" y="610"/>
                  </a:cubicBezTo>
                  <a:cubicBezTo>
                    <a:pt x="509" y="748"/>
                    <a:pt x="285" y="846"/>
                    <a:pt x="78" y="979"/>
                  </a:cubicBezTo>
                  <a:cubicBezTo>
                    <a:pt x="-59" y="991"/>
                    <a:pt x="2" y="914"/>
                    <a:pt x="141" y="1172"/>
                  </a:cubicBezTo>
                  <a:cubicBezTo>
                    <a:pt x="279" y="1440"/>
                    <a:pt x="480" y="1773"/>
                    <a:pt x="603" y="1864"/>
                  </a:cubicBezTo>
                  <a:cubicBezTo>
                    <a:pt x="743" y="1953"/>
                    <a:pt x="819" y="2005"/>
                    <a:pt x="758" y="2133"/>
                  </a:cubicBezTo>
                  <a:cubicBezTo>
                    <a:pt x="696" y="2262"/>
                    <a:pt x="464" y="2338"/>
                    <a:pt x="511" y="2480"/>
                  </a:cubicBezTo>
                  <a:cubicBezTo>
                    <a:pt x="557" y="2607"/>
                    <a:pt x="587" y="2684"/>
                    <a:pt x="557" y="2787"/>
                  </a:cubicBezTo>
                  <a:cubicBezTo>
                    <a:pt x="511" y="2890"/>
                    <a:pt x="388" y="2903"/>
                    <a:pt x="480" y="3044"/>
                  </a:cubicBezTo>
                  <a:cubicBezTo>
                    <a:pt x="573" y="3184"/>
                    <a:pt x="804" y="3313"/>
                    <a:pt x="680" y="3441"/>
                  </a:cubicBezTo>
                  <a:cubicBezTo>
                    <a:pt x="557" y="3570"/>
                    <a:pt x="279" y="3711"/>
                    <a:pt x="311" y="3903"/>
                  </a:cubicBezTo>
                  <a:cubicBezTo>
                    <a:pt x="341" y="4096"/>
                    <a:pt x="372" y="3992"/>
                    <a:pt x="388" y="4148"/>
                  </a:cubicBezTo>
                  <a:cubicBezTo>
                    <a:pt x="418" y="4289"/>
                    <a:pt x="418" y="4353"/>
                    <a:pt x="357" y="4391"/>
                  </a:cubicBezTo>
                  <a:cubicBezTo>
                    <a:pt x="296" y="4429"/>
                    <a:pt x="296" y="4596"/>
                    <a:pt x="311" y="4685"/>
                  </a:cubicBezTo>
                  <a:cubicBezTo>
                    <a:pt x="341" y="4776"/>
                    <a:pt x="464" y="4904"/>
                    <a:pt x="542" y="5020"/>
                  </a:cubicBezTo>
                  <a:cubicBezTo>
                    <a:pt x="619" y="5122"/>
                    <a:pt x="726" y="5110"/>
                    <a:pt x="634" y="5288"/>
                  </a:cubicBezTo>
                  <a:cubicBezTo>
                    <a:pt x="526" y="5456"/>
                    <a:pt x="433" y="5520"/>
                    <a:pt x="311" y="5661"/>
                  </a:cubicBezTo>
                  <a:cubicBezTo>
                    <a:pt x="187" y="5801"/>
                    <a:pt x="126" y="5776"/>
                    <a:pt x="263" y="5995"/>
                  </a:cubicBezTo>
                  <a:cubicBezTo>
                    <a:pt x="418" y="6212"/>
                    <a:pt x="464" y="6212"/>
                    <a:pt x="542" y="6341"/>
                  </a:cubicBezTo>
                  <a:cubicBezTo>
                    <a:pt x="634" y="6469"/>
                    <a:pt x="726" y="7084"/>
                    <a:pt x="848" y="7173"/>
                  </a:cubicBezTo>
                  <a:cubicBezTo>
                    <a:pt x="973" y="7265"/>
                    <a:pt x="1266" y="7228"/>
                    <a:pt x="1266" y="7393"/>
                  </a:cubicBezTo>
                  <a:cubicBezTo>
                    <a:pt x="1266" y="7559"/>
                    <a:pt x="1250" y="7547"/>
                    <a:pt x="1189" y="7584"/>
                  </a:cubicBezTo>
                  <a:cubicBezTo>
                    <a:pt x="1127" y="7624"/>
                    <a:pt x="1204" y="7597"/>
                    <a:pt x="1204" y="7726"/>
                  </a:cubicBezTo>
                  <a:cubicBezTo>
                    <a:pt x="1204" y="7868"/>
                    <a:pt x="1158" y="7828"/>
                    <a:pt x="1113" y="7957"/>
                  </a:cubicBezTo>
                  <a:cubicBezTo>
                    <a:pt x="1065" y="8099"/>
                    <a:pt x="1142" y="8099"/>
                    <a:pt x="1219" y="8239"/>
                  </a:cubicBezTo>
                  <a:cubicBezTo>
                    <a:pt x="1297" y="8393"/>
                    <a:pt x="1520" y="8452"/>
                    <a:pt x="1673" y="8671"/>
                  </a:cubicBezTo>
                  <a:cubicBezTo>
                    <a:pt x="1812" y="8887"/>
                    <a:pt x="1894" y="9069"/>
                    <a:pt x="1903" y="9187"/>
                  </a:cubicBezTo>
                  <a:cubicBezTo>
                    <a:pt x="1912" y="9305"/>
                    <a:pt x="1621" y="9329"/>
                    <a:pt x="1727" y="9382"/>
                  </a:cubicBezTo>
                  <a:cubicBezTo>
                    <a:pt x="1835" y="9445"/>
                    <a:pt x="1777" y="9441"/>
                    <a:pt x="1868" y="9535"/>
                  </a:cubicBezTo>
                  <a:cubicBezTo>
                    <a:pt x="1959" y="9629"/>
                    <a:pt x="2117" y="9872"/>
                    <a:pt x="2272" y="9949"/>
                  </a:cubicBezTo>
                  <a:cubicBezTo>
                    <a:pt x="2442" y="10025"/>
                    <a:pt x="2344" y="10010"/>
                    <a:pt x="2468" y="9946"/>
                  </a:cubicBezTo>
                  <a:cubicBezTo>
                    <a:pt x="2605" y="9869"/>
                    <a:pt x="2699" y="9843"/>
                    <a:pt x="2761" y="9727"/>
                  </a:cubicBezTo>
                  <a:cubicBezTo>
                    <a:pt x="2822" y="9625"/>
                    <a:pt x="2960" y="9471"/>
                    <a:pt x="3022" y="9445"/>
                  </a:cubicBezTo>
                  <a:cubicBezTo>
                    <a:pt x="3069" y="9432"/>
                    <a:pt x="3100" y="9432"/>
                    <a:pt x="3176" y="9395"/>
                  </a:cubicBezTo>
                  <a:cubicBezTo>
                    <a:pt x="3238" y="9369"/>
                    <a:pt x="3161" y="9290"/>
                    <a:pt x="3208" y="9240"/>
                  </a:cubicBezTo>
                  <a:cubicBezTo>
                    <a:pt x="3254" y="9176"/>
                    <a:pt x="3331" y="9137"/>
                    <a:pt x="3501" y="9265"/>
                  </a:cubicBezTo>
                  <a:cubicBezTo>
                    <a:pt x="3670" y="9395"/>
                    <a:pt x="3531" y="9407"/>
                    <a:pt x="3732" y="9395"/>
                  </a:cubicBezTo>
                  <a:cubicBezTo>
                    <a:pt x="3947" y="9382"/>
                    <a:pt x="4240" y="9382"/>
                    <a:pt x="4301" y="9356"/>
                  </a:cubicBezTo>
                  <a:cubicBezTo>
                    <a:pt x="4379" y="9329"/>
                    <a:pt x="4348" y="9253"/>
                    <a:pt x="4456" y="9341"/>
                  </a:cubicBezTo>
                  <a:cubicBezTo>
                    <a:pt x="4547" y="9420"/>
                    <a:pt x="4672" y="9459"/>
                    <a:pt x="4733" y="9585"/>
                  </a:cubicBezTo>
                  <a:cubicBezTo>
                    <a:pt x="4796" y="9701"/>
                    <a:pt x="4826" y="9805"/>
                    <a:pt x="4872" y="9856"/>
                  </a:cubicBezTo>
                  <a:cubicBezTo>
                    <a:pt x="4918" y="9908"/>
                    <a:pt x="5011" y="9895"/>
                    <a:pt x="5027" y="9805"/>
                  </a:cubicBezTo>
                  <a:cubicBezTo>
                    <a:pt x="5042" y="9701"/>
                    <a:pt x="5134" y="9611"/>
                    <a:pt x="5197" y="9509"/>
                  </a:cubicBezTo>
                  <a:cubicBezTo>
                    <a:pt x="5258" y="9395"/>
                    <a:pt x="5273" y="9304"/>
                    <a:pt x="5412" y="9278"/>
                  </a:cubicBezTo>
                  <a:cubicBezTo>
                    <a:pt x="5534" y="9253"/>
                    <a:pt x="5550" y="9278"/>
                    <a:pt x="5797" y="9265"/>
                  </a:cubicBezTo>
                  <a:cubicBezTo>
                    <a:pt x="6043" y="9265"/>
                    <a:pt x="6182" y="9240"/>
                    <a:pt x="6198" y="9278"/>
                  </a:cubicBezTo>
                  <a:cubicBezTo>
                    <a:pt x="6213" y="9316"/>
                    <a:pt x="6367" y="9395"/>
                    <a:pt x="6367" y="9395"/>
                  </a:cubicBezTo>
                  <a:lnTo>
                    <a:pt x="6490" y="8958"/>
                  </a:lnTo>
                  <a:cubicBezTo>
                    <a:pt x="6547" y="8812"/>
                    <a:pt x="6602" y="8666"/>
                    <a:pt x="6659" y="8521"/>
                  </a:cubicBezTo>
                  <a:cubicBezTo>
                    <a:pt x="6659" y="8521"/>
                    <a:pt x="6675" y="8150"/>
                    <a:pt x="6829" y="7919"/>
                  </a:cubicBezTo>
                  <a:cubicBezTo>
                    <a:pt x="6984" y="7688"/>
                    <a:pt x="6936" y="7559"/>
                    <a:pt x="7091" y="7508"/>
                  </a:cubicBezTo>
                  <a:cubicBezTo>
                    <a:pt x="7230" y="7443"/>
                    <a:pt x="7538" y="7483"/>
                    <a:pt x="7908" y="7367"/>
                  </a:cubicBezTo>
                  <a:cubicBezTo>
                    <a:pt x="8278" y="7253"/>
                    <a:pt x="8108" y="7228"/>
                    <a:pt x="8541" y="7173"/>
                  </a:cubicBezTo>
                  <a:cubicBezTo>
                    <a:pt x="8972" y="7122"/>
                    <a:pt x="9188" y="7008"/>
                    <a:pt x="9341" y="7110"/>
                  </a:cubicBezTo>
                  <a:cubicBezTo>
                    <a:pt x="9511" y="7214"/>
                    <a:pt x="9614" y="7240"/>
                    <a:pt x="9722" y="7278"/>
                  </a:cubicBezTo>
                  <a:cubicBezTo>
                    <a:pt x="9825" y="7229"/>
                    <a:pt x="9985" y="6965"/>
                    <a:pt x="9963" y="6818"/>
                  </a:cubicBezTo>
                  <a:cubicBezTo>
                    <a:pt x="9940" y="6670"/>
                    <a:pt x="9862" y="6621"/>
                    <a:pt x="9868" y="6521"/>
                  </a:cubicBezTo>
                  <a:cubicBezTo>
                    <a:pt x="9874" y="6421"/>
                    <a:pt x="9985" y="6394"/>
                    <a:pt x="10000" y="6214"/>
                  </a:cubicBezTo>
                  <a:cubicBezTo>
                    <a:pt x="9955" y="6062"/>
                    <a:pt x="9702" y="5821"/>
                    <a:pt x="9594" y="5607"/>
                  </a:cubicBezTo>
                  <a:cubicBezTo>
                    <a:pt x="9397" y="5462"/>
                    <a:pt x="9435" y="4952"/>
                    <a:pt x="9357" y="4927"/>
                  </a:cubicBezTo>
                  <a:cubicBezTo>
                    <a:pt x="9265" y="4915"/>
                    <a:pt x="8625" y="4922"/>
                    <a:pt x="8462" y="4801"/>
                  </a:cubicBezTo>
                  <a:cubicBezTo>
                    <a:pt x="8298" y="4680"/>
                    <a:pt x="8371" y="4224"/>
                    <a:pt x="8371" y="4199"/>
                  </a:cubicBezTo>
                  <a:cubicBezTo>
                    <a:pt x="8371" y="4174"/>
                    <a:pt x="8493" y="4224"/>
                    <a:pt x="8355" y="4121"/>
                  </a:cubicBezTo>
                  <a:cubicBezTo>
                    <a:pt x="8201" y="4019"/>
                    <a:pt x="7569" y="4185"/>
                    <a:pt x="7693" y="4146"/>
                  </a:cubicBezTo>
                  <a:cubicBezTo>
                    <a:pt x="7832" y="4108"/>
                    <a:pt x="7701" y="4011"/>
                    <a:pt x="7670" y="3845"/>
                  </a:cubicBezTo>
                  <a:cubicBezTo>
                    <a:pt x="7655" y="3690"/>
                    <a:pt x="7857" y="3248"/>
                    <a:pt x="7672" y="3120"/>
                  </a:cubicBezTo>
                  <a:cubicBezTo>
                    <a:pt x="7472" y="3005"/>
                    <a:pt x="7562" y="2908"/>
                    <a:pt x="7333" y="2824"/>
                  </a:cubicBezTo>
                  <a:cubicBezTo>
                    <a:pt x="7105" y="2741"/>
                    <a:pt x="6622" y="2708"/>
                    <a:pt x="6304" y="2623"/>
                  </a:cubicBezTo>
                  <a:cubicBezTo>
                    <a:pt x="5987" y="2538"/>
                    <a:pt x="5662" y="2422"/>
                    <a:pt x="5425" y="2314"/>
                  </a:cubicBezTo>
                  <a:cubicBezTo>
                    <a:pt x="5190" y="2207"/>
                    <a:pt x="5106" y="2042"/>
                    <a:pt x="4887" y="1979"/>
                  </a:cubicBezTo>
                  <a:cubicBezTo>
                    <a:pt x="4670" y="1915"/>
                    <a:pt x="4258" y="2038"/>
                    <a:pt x="4118" y="1936"/>
                  </a:cubicBezTo>
                  <a:cubicBezTo>
                    <a:pt x="3996" y="1834"/>
                    <a:pt x="3580" y="1720"/>
                    <a:pt x="3565" y="1604"/>
                  </a:cubicBezTo>
                  <a:cubicBezTo>
                    <a:pt x="3565" y="1502"/>
                    <a:pt x="3267" y="1420"/>
                    <a:pt x="3221" y="1293"/>
                  </a:cubicBezTo>
                  <a:cubicBezTo>
                    <a:pt x="3160" y="1165"/>
                    <a:pt x="3115" y="819"/>
                    <a:pt x="3115" y="766"/>
                  </a:cubicBezTo>
                  <a:cubicBezTo>
                    <a:pt x="3115" y="715"/>
                    <a:pt x="2997" y="500"/>
                    <a:pt x="2997" y="500"/>
                  </a:cubicBezTo>
                  <a:cubicBezTo>
                    <a:pt x="2983" y="452"/>
                    <a:pt x="3161" y="150"/>
                    <a:pt x="3146" y="104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5700713" y="3163094"/>
              <a:ext cx="796925" cy="858838"/>
            </a:xfrm>
            <a:custGeom>
              <a:avLst/>
              <a:gdLst>
                <a:gd name="T0" fmla="*/ 261 w 470"/>
                <a:gd name="T1" fmla="*/ 49 h 511"/>
                <a:gd name="T2" fmla="*/ 237 w 470"/>
                <a:gd name="T3" fmla="*/ 26 h 511"/>
                <a:gd name="T4" fmla="*/ 208 w 470"/>
                <a:gd name="T5" fmla="*/ 10 h 511"/>
                <a:gd name="T6" fmla="*/ 173 w 470"/>
                <a:gd name="T7" fmla="*/ 1 h 511"/>
                <a:gd name="T8" fmla="*/ 130 w 470"/>
                <a:gd name="T9" fmla="*/ 6 h 511"/>
                <a:gd name="T10" fmla="*/ 53 w 470"/>
                <a:gd name="T11" fmla="*/ 22 h 511"/>
                <a:gd name="T12" fmla="*/ 43 w 470"/>
                <a:gd name="T13" fmla="*/ 32 h 511"/>
                <a:gd name="T14" fmla="*/ 25 w 470"/>
                <a:gd name="T15" fmla="*/ 66 h 511"/>
                <a:gd name="T16" fmla="*/ 14 w 470"/>
                <a:gd name="T17" fmla="*/ 117 h 511"/>
                <a:gd name="T18" fmla="*/ 6 w 470"/>
                <a:gd name="T19" fmla="*/ 152 h 511"/>
                <a:gd name="T20" fmla="*/ 0 w 470"/>
                <a:gd name="T21" fmla="*/ 180 h 511"/>
                <a:gd name="T22" fmla="*/ 33 w 470"/>
                <a:gd name="T23" fmla="*/ 220 h 511"/>
                <a:gd name="T24" fmla="*/ 82 w 470"/>
                <a:gd name="T25" fmla="*/ 260 h 511"/>
                <a:gd name="T26" fmla="*/ 115 w 470"/>
                <a:gd name="T27" fmla="*/ 284 h 511"/>
                <a:gd name="T28" fmla="*/ 150 w 470"/>
                <a:gd name="T29" fmla="*/ 291 h 511"/>
                <a:gd name="T30" fmla="*/ 189 w 470"/>
                <a:gd name="T31" fmla="*/ 319 h 511"/>
                <a:gd name="T32" fmla="*/ 247 w 470"/>
                <a:gd name="T33" fmla="*/ 350 h 511"/>
                <a:gd name="T34" fmla="*/ 270 w 470"/>
                <a:gd name="T35" fmla="*/ 359 h 511"/>
                <a:gd name="T36" fmla="*/ 270 w 470"/>
                <a:gd name="T37" fmla="*/ 387 h 511"/>
                <a:gd name="T38" fmla="*/ 249 w 470"/>
                <a:gd name="T39" fmla="*/ 414 h 511"/>
                <a:gd name="T40" fmla="*/ 238 w 470"/>
                <a:gd name="T41" fmla="*/ 432 h 511"/>
                <a:gd name="T42" fmla="*/ 235 w 470"/>
                <a:gd name="T43" fmla="*/ 453 h 511"/>
                <a:gd name="T44" fmla="*/ 220 w 470"/>
                <a:gd name="T45" fmla="*/ 472 h 511"/>
                <a:gd name="T46" fmla="*/ 237 w 470"/>
                <a:gd name="T47" fmla="*/ 480 h 511"/>
                <a:gd name="T48" fmla="*/ 277 w 470"/>
                <a:gd name="T49" fmla="*/ 490 h 511"/>
                <a:gd name="T50" fmla="*/ 307 w 470"/>
                <a:gd name="T51" fmla="*/ 495 h 511"/>
                <a:gd name="T52" fmla="*/ 329 w 470"/>
                <a:gd name="T53" fmla="*/ 495 h 511"/>
                <a:gd name="T54" fmla="*/ 337 w 470"/>
                <a:gd name="T55" fmla="*/ 501 h 511"/>
                <a:gd name="T56" fmla="*/ 355 w 470"/>
                <a:gd name="T57" fmla="*/ 487 h 511"/>
                <a:gd name="T58" fmla="*/ 370 w 470"/>
                <a:gd name="T59" fmla="*/ 493 h 511"/>
                <a:gd name="T60" fmla="*/ 380 w 470"/>
                <a:gd name="T61" fmla="*/ 481 h 511"/>
                <a:gd name="T62" fmla="*/ 393 w 470"/>
                <a:gd name="T63" fmla="*/ 466 h 511"/>
                <a:gd name="T64" fmla="*/ 413 w 470"/>
                <a:gd name="T65" fmla="*/ 456 h 511"/>
                <a:gd name="T66" fmla="*/ 422 w 470"/>
                <a:gd name="T67" fmla="*/ 444 h 511"/>
                <a:gd name="T68" fmla="*/ 433 w 470"/>
                <a:gd name="T69" fmla="*/ 394 h 511"/>
                <a:gd name="T70" fmla="*/ 437 w 470"/>
                <a:gd name="T71" fmla="*/ 365 h 511"/>
                <a:gd name="T72" fmla="*/ 454 w 470"/>
                <a:gd name="T73" fmla="*/ 315 h 511"/>
                <a:gd name="T74" fmla="*/ 456 w 470"/>
                <a:gd name="T75" fmla="*/ 293 h 511"/>
                <a:gd name="T76" fmla="*/ 431 w 470"/>
                <a:gd name="T77" fmla="*/ 284 h 511"/>
                <a:gd name="T78" fmla="*/ 405 w 470"/>
                <a:gd name="T79" fmla="*/ 289 h 511"/>
                <a:gd name="T80" fmla="*/ 389 w 470"/>
                <a:gd name="T81" fmla="*/ 280 h 511"/>
                <a:gd name="T82" fmla="*/ 386 w 470"/>
                <a:gd name="T83" fmla="*/ 260 h 511"/>
                <a:gd name="T84" fmla="*/ 385 w 470"/>
                <a:gd name="T85" fmla="*/ 219 h 511"/>
                <a:gd name="T86" fmla="*/ 363 w 470"/>
                <a:gd name="T87" fmla="*/ 184 h 511"/>
                <a:gd name="T88" fmla="*/ 353 w 470"/>
                <a:gd name="T89" fmla="*/ 188 h 511"/>
                <a:gd name="T90" fmla="*/ 338 w 470"/>
                <a:gd name="T91" fmla="*/ 173 h 511"/>
                <a:gd name="T92" fmla="*/ 318 w 470"/>
                <a:gd name="T93" fmla="*/ 179 h 511"/>
                <a:gd name="T94" fmla="*/ 268 w 470"/>
                <a:gd name="T95" fmla="*/ 171 h 511"/>
                <a:gd name="T96" fmla="*/ 259 w 470"/>
                <a:gd name="T97" fmla="*/ 144 h 511"/>
                <a:gd name="T98" fmla="*/ 263 w 470"/>
                <a:gd name="T99" fmla="*/ 106 h 511"/>
                <a:gd name="T100" fmla="*/ 258 w 470"/>
                <a:gd name="T101" fmla="*/ 84 h 511"/>
                <a:gd name="T102" fmla="*/ 253 w 470"/>
                <a:gd name="T103" fmla="*/ 63 h 511"/>
                <a:gd name="T104" fmla="*/ 261 w 470"/>
                <a:gd name="T105" fmla="*/ 49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70" h="511">
                  <a:moveTo>
                    <a:pt x="261" y="49"/>
                  </a:moveTo>
                  <a:cubicBezTo>
                    <a:pt x="237" y="26"/>
                    <a:pt x="237" y="26"/>
                    <a:pt x="237" y="26"/>
                  </a:cubicBezTo>
                  <a:cubicBezTo>
                    <a:pt x="237" y="26"/>
                    <a:pt x="220" y="17"/>
                    <a:pt x="208" y="10"/>
                  </a:cubicBezTo>
                  <a:cubicBezTo>
                    <a:pt x="195" y="2"/>
                    <a:pt x="197" y="0"/>
                    <a:pt x="173" y="1"/>
                  </a:cubicBezTo>
                  <a:cubicBezTo>
                    <a:pt x="148" y="2"/>
                    <a:pt x="137" y="3"/>
                    <a:pt x="130" y="6"/>
                  </a:cubicBezTo>
                  <a:cubicBezTo>
                    <a:pt x="122" y="8"/>
                    <a:pt x="60" y="24"/>
                    <a:pt x="53" y="22"/>
                  </a:cubicBezTo>
                  <a:cubicBezTo>
                    <a:pt x="46" y="20"/>
                    <a:pt x="54" y="19"/>
                    <a:pt x="43" y="32"/>
                  </a:cubicBezTo>
                  <a:cubicBezTo>
                    <a:pt x="31" y="44"/>
                    <a:pt x="29" y="50"/>
                    <a:pt x="25" y="66"/>
                  </a:cubicBezTo>
                  <a:cubicBezTo>
                    <a:pt x="21" y="82"/>
                    <a:pt x="16" y="102"/>
                    <a:pt x="14" y="117"/>
                  </a:cubicBezTo>
                  <a:cubicBezTo>
                    <a:pt x="11" y="133"/>
                    <a:pt x="11" y="136"/>
                    <a:pt x="6" y="152"/>
                  </a:cubicBezTo>
                  <a:cubicBezTo>
                    <a:pt x="1" y="168"/>
                    <a:pt x="0" y="180"/>
                    <a:pt x="0" y="180"/>
                  </a:cubicBezTo>
                  <a:cubicBezTo>
                    <a:pt x="0" y="180"/>
                    <a:pt x="10" y="199"/>
                    <a:pt x="33" y="220"/>
                  </a:cubicBezTo>
                  <a:cubicBezTo>
                    <a:pt x="56" y="241"/>
                    <a:pt x="73" y="249"/>
                    <a:pt x="82" y="260"/>
                  </a:cubicBezTo>
                  <a:cubicBezTo>
                    <a:pt x="91" y="270"/>
                    <a:pt x="97" y="283"/>
                    <a:pt x="115" y="284"/>
                  </a:cubicBezTo>
                  <a:cubicBezTo>
                    <a:pt x="133" y="285"/>
                    <a:pt x="139" y="285"/>
                    <a:pt x="150" y="291"/>
                  </a:cubicBezTo>
                  <a:cubicBezTo>
                    <a:pt x="161" y="297"/>
                    <a:pt x="178" y="312"/>
                    <a:pt x="189" y="319"/>
                  </a:cubicBezTo>
                  <a:cubicBezTo>
                    <a:pt x="199" y="325"/>
                    <a:pt x="234" y="347"/>
                    <a:pt x="247" y="350"/>
                  </a:cubicBezTo>
                  <a:cubicBezTo>
                    <a:pt x="259" y="353"/>
                    <a:pt x="270" y="359"/>
                    <a:pt x="270" y="359"/>
                  </a:cubicBezTo>
                  <a:cubicBezTo>
                    <a:pt x="270" y="359"/>
                    <a:pt x="279" y="373"/>
                    <a:pt x="270" y="387"/>
                  </a:cubicBezTo>
                  <a:cubicBezTo>
                    <a:pt x="261" y="401"/>
                    <a:pt x="254" y="409"/>
                    <a:pt x="249" y="414"/>
                  </a:cubicBezTo>
                  <a:cubicBezTo>
                    <a:pt x="244" y="420"/>
                    <a:pt x="236" y="420"/>
                    <a:pt x="238" y="432"/>
                  </a:cubicBezTo>
                  <a:cubicBezTo>
                    <a:pt x="241" y="443"/>
                    <a:pt x="244" y="445"/>
                    <a:pt x="235" y="453"/>
                  </a:cubicBezTo>
                  <a:cubicBezTo>
                    <a:pt x="227" y="461"/>
                    <a:pt x="221" y="465"/>
                    <a:pt x="220" y="472"/>
                  </a:cubicBezTo>
                  <a:cubicBezTo>
                    <a:pt x="220" y="479"/>
                    <a:pt x="221" y="482"/>
                    <a:pt x="237" y="480"/>
                  </a:cubicBezTo>
                  <a:cubicBezTo>
                    <a:pt x="252" y="479"/>
                    <a:pt x="270" y="488"/>
                    <a:pt x="277" y="490"/>
                  </a:cubicBezTo>
                  <a:cubicBezTo>
                    <a:pt x="284" y="493"/>
                    <a:pt x="301" y="496"/>
                    <a:pt x="307" y="495"/>
                  </a:cubicBezTo>
                  <a:cubicBezTo>
                    <a:pt x="312" y="493"/>
                    <a:pt x="325" y="490"/>
                    <a:pt x="329" y="495"/>
                  </a:cubicBezTo>
                  <a:cubicBezTo>
                    <a:pt x="334" y="500"/>
                    <a:pt x="327" y="511"/>
                    <a:pt x="337" y="501"/>
                  </a:cubicBezTo>
                  <a:cubicBezTo>
                    <a:pt x="346" y="492"/>
                    <a:pt x="342" y="485"/>
                    <a:pt x="355" y="487"/>
                  </a:cubicBezTo>
                  <a:cubicBezTo>
                    <a:pt x="368" y="490"/>
                    <a:pt x="364" y="493"/>
                    <a:pt x="370" y="493"/>
                  </a:cubicBezTo>
                  <a:cubicBezTo>
                    <a:pt x="376" y="494"/>
                    <a:pt x="376" y="490"/>
                    <a:pt x="380" y="481"/>
                  </a:cubicBezTo>
                  <a:cubicBezTo>
                    <a:pt x="384" y="471"/>
                    <a:pt x="385" y="468"/>
                    <a:pt x="393" y="466"/>
                  </a:cubicBezTo>
                  <a:cubicBezTo>
                    <a:pt x="402" y="463"/>
                    <a:pt x="406" y="463"/>
                    <a:pt x="413" y="456"/>
                  </a:cubicBezTo>
                  <a:cubicBezTo>
                    <a:pt x="420" y="449"/>
                    <a:pt x="420" y="451"/>
                    <a:pt x="422" y="444"/>
                  </a:cubicBezTo>
                  <a:cubicBezTo>
                    <a:pt x="424" y="437"/>
                    <a:pt x="432" y="406"/>
                    <a:pt x="433" y="394"/>
                  </a:cubicBezTo>
                  <a:cubicBezTo>
                    <a:pt x="434" y="383"/>
                    <a:pt x="437" y="378"/>
                    <a:pt x="437" y="365"/>
                  </a:cubicBezTo>
                  <a:cubicBezTo>
                    <a:pt x="437" y="353"/>
                    <a:pt x="452" y="323"/>
                    <a:pt x="454" y="315"/>
                  </a:cubicBezTo>
                  <a:cubicBezTo>
                    <a:pt x="456" y="306"/>
                    <a:pt x="470" y="302"/>
                    <a:pt x="456" y="293"/>
                  </a:cubicBezTo>
                  <a:cubicBezTo>
                    <a:pt x="442" y="283"/>
                    <a:pt x="440" y="281"/>
                    <a:pt x="431" y="284"/>
                  </a:cubicBezTo>
                  <a:cubicBezTo>
                    <a:pt x="422" y="287"/>
                    <a:pt x="409" y="294"/>
                    <a:pt x="405" y="289"/>
                  </a:cubicBezTo>
                  <a:cubicBezTo>
                    <a:pt x="401" y="284"/>
                    <a:pt x="389" y="287"/>
                    <a:pt x="389" y="280"/>
                  </a:cubicBezTo>
                  <a:cubicBezTo>
                    <a:pt x="388" y="274"/>
                    <a:pt x="386" y="260"/>
                    <a:pt x="386" y="260"/>
                  </a:cubicBezTo>
                  <a:cubicBezTo>
                    <a:pt x="386" y="260"/>
                    <a:pt x="386" y="229"/>
                    <a:pt x="385" y="219"/>
                  </a:cubicBezTo>
                  <a:cubicBezTo>
                    <a:pt x="383" y="209"/>
                    <a:pt x="369" y="181"/>
                    <a:pt x="363" y="184"/>
                  </a:cubicBezTo>
                  <a:cubicBezTo>
                    <a:pt x="356" y="188"/>
                    <a:pt x="353" y="188"/>
                    <a:pt x="353" y="188"/>
                  </a:cubicBezTo>
                  <a:cubicBezTo>
                    <a:pt x="353" y="188"/>
                    <a:pt x="347" y="174"/>
                    <a:pt x="338" y="173"/>
                  </a:cubicBezTo>
                  <a:cubicBezTo>
                    <a:pt x="329" y="171"/>
                    <a:pt x="331" y="176"/>
                    <a:pt x="318" y="179"/>
                  </a:cubicBezTo>
                  <a:cubicBezTo>
                    <a:pt x="306" y="183"/>
                    <a:pt x="279" y="182"/>
                    <a:pt x="268" y="171"/>
                  </a:cubicBezTo>
                  <a:cubicBezTo>
                    <a:pt x="258" y="161"/>
                    <a:pt x="259" y="152"/>
                    <a:pt x="259" y="144"/>
                  </a:cubicBezTo>
                  <a:cubicBezTo>
                    <a:pt x="259" y="137"/>
                    <a:pt x="261" y="113"/>
                    <a:pt x="263" y="106"/>
                  </a:cubicBezTo>
                  <a:cubicBezTo>
                    <a:pt x="264" y="99"/>
                    <a:pt x="260" y="92"/>
                    <a:pt x="258" y="84"/>
                  </a:cubicBezTo>
                  <a:cubicBezTo>
                    <a:pt x="256" y="76"/>
                    <a:pt x="252" y="67"/>
                    <a:pt x="253" y="63"/>
                  </a:cubicBezTo>
                  <a:cubicBezTo>
                    <a:pt x="253" y="59"/>
                    <a:pt x="261" y="49"/>
                    <a:pt x="261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6094660" y="4275092"/>
              <a:ext cx="433388" cy="522060"/>
            </a:xfrm>
            <a:custGeom>
              <a:avLst/>
              <a:gdLst>
                <a:gd name="T0" fmla="*/ 252 w 256"/>
                <a:gd name="T1" fmla="*/ 215 h 291"/>
                <a:gd name="T2" fmla="*/ 242 w 256"/>
                <a:gd name="T3" fmla="*/ 189 h 291"/>
                <a:gd name="T4" fmla="*/ 244 w 256"/>
                <a:gd name="T5" fmla="*/ 159 h 291"/>
                <a:gd name="T6" fmla="*/ 249 w 256"/>
                <a:gd name="T7" fmla="*/ 138 h 291"/>
                <a:gd name="T8" fmla="*/ 242 w 256"/>
                <a:gd name="T9" fmla="*/ 120 h 291"/>
                <a:gd name="T10" fmla="*/ 216 w 256"/>
                <a:gd name="T11" fmla="*/ 100 h 291"/>
                <a:gd name="T12" fmla="*/ 202 w 256"/>
                <a:gd name="T13" fmla="*/ 87 h 291"/>
                <a:gd name="T14" fmla="*/ 183 w 256"/>
                <a:gd name="T15" fmla="*/ 76 h 291"/>
                <a:gd name="T16" fmla="*/ 168 w 256"/>
                <a:gd name="T17" fmla="*/ 61 h 291"/>
                <a:gd name="T18" fmla="*/ 157 w 256"/>
                <a:gd name="T19" fmla="*/ 46 h 291"/>
                <a:gd name="T20" fmla="*/ 140 w 256"/>
                <a:gd name="T21" fmla="*/ 53 h 291"/>
                <a:gd name="T22" fmla="*/ 132 w 256"/>
                <a:gd name="T23" fmla="*/ 54 h 291"/>
                <a:gd name="T24" fmla="*/ 132 w 256"/>
                <a:gd name="T25" fmla="*/ 38 h 291"/>
                <a:gd name="T26" fmla="*/ 118 w 256"/>
                <a:gd name="T27" fmla="*/ 25 h 291"/>
                <a:gd name="T28" fmla="*/ 106 w 256"/>
                <a:gd name="T29" fmla="*/ 13 h 291"/>
                <a:gd name="T30" fmla="*/ 90 w 256"/>
                <a:gd name="T31" fmla="*/ 0 h 291"/>
                <a:gd name="T32" fmla="*/ 64 w 256"/>
                <a:gd name="T33" fmla="*/ 8 h 291"/>
                <a:gd name="T34" fmla="*/ 41 w 256"/>
                <a:gd name="T35" fmla="*/ 14 h 291"/>
                <a:gd name="T36" fmla="*/ 35 w 256"/>
                <a:gd name="T37" fmla="*/ 26 h 291"/>
                <a:gd name="T38" fmla="*/ 35 w 256"/>
                <a:gd name="T39" fmla="*/ 51 h 291"/>
                <a:gd name="T40" fmla="*/ 32 w 256"/>
                <a:gd name="T41" fmla="*/ 70 h 291"/>
                <a:gd name="T42" fmla="*/ 25 w 256"/>
                <a:gd name="T43" fmla="*/ 96 h 291"/>
                <a:gd name="T44" fmla="*/ 14 w 256"/>
                <a:gd name="T45" fmla="*/ 121 h 291"/>
                <a:gd name="T46" fmla="*/ 22 w 256"/>
                <a:gd name="T47" fmla="*/ 148 h 291"/>
                <a:gd name="T48" fmla="*/ 14 w 256"/>
                <a:gd name="T49" fmla="*/ 177 h 291"/>
                <a:gd name="T50" fmla="*/ 0 w 256"/>
                <a:gd name="T51" fmla="*/ 198 h 291"/>
                <a:gd name="T52" fmla="*/ 4 w 256"/>
                <a:gd name="T53" fmla="*/ 222 h 291"/>
                <a:gd name="T54" fmla="*/ 35 w 256"/>
                <a:gd name="T55" fmla="*/ 258 h 291"/>
                <a:gd name="T56" fmla="*/ 63 w 256"/>
                <a:gd name="T57" fmla="*/ 258 h 291"/>
                <a:gd name="T58" fmla="*/ 79 w 256"/>
                <a:gd name="T59" fmla="*/ 271 h 291"/>
                <a:gd name="T60" fmla="*/ 108 w 256"/>
                <a:gd name="T61" fmla="*/ 269 h 291"/>
                <a:gd name="T62" fmla="*/ 147 w 256"/>
                <a:gd name="T63" fmla="*/ 281 h 291"/>
                <a:gd name="T64" fmla="*/ 186 w 256"/>
                <a:gd name="T65" fmla="*/ 289 h 291"/>
                <a:gd name="T66" fmla="*/ 228 w 256"/>
                <a:gd name="T67" fmla="*/ 266 h 291"/>
                <a:gd name="T68" fmla="*/ 256 w 256"/>
                <a:gd name="T69" fmla="*/ 22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6" h="291">
                  <a:moveTo>
                    <a:pt x="256" y="225"/>
                  </a:moveTo>
                  <a:cubicBezTo>
                    <a:pt x="252" y="215"/>
                    <a:pt x="252" y="215"/>
                    <a:pt x="252" y="215"/>
                  </a:cubicBezTo>
                  <a:cubicBezTo>
                    <a:pt x="247" y="206"/>
                    <a:pt x="247" y="206"/>
                    <a:pt x="247" y="206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2" y="172"/>
                    <a:pt x="242" y="172"/>
                    <a:pt x="242" y="172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49" y="150"/>
                    <a:pt x="249" y="150"/>
                    <a:pt x="249" y="150"/>
                  </a:cubicBezTo>
                  <a:cubicBezTo>
                    <a:pt x="249" y="138"/>
                    <a:pt x="249" y="138"/>
                    <a:pt x="249" y="138"/>
                  </a:cubicBezTo>
                  <a:cubicBezTo>
                    <a:pt x="246" y="129"/>
                    <a:pt x="246" y="129"/>
                    <a:pt x="246" y="129"/>
                  </a:cubicBezTo>
                  <a:cubicBezTo>
                    <a:pt x="242" y="120"/>
                    <a:pt x="242" y="120"/>
                    <a:pt x="242" y="120"/>
                  </a:cubicBezTo>
                  <a:cubicBezTo>
                    <a:pt x="227" y="111"/>
                    <a:pt x="227" y="111"/>
                    <a:pt x="227" y="111"/>
                  </a:cubicBezTo>
                  <a:cubicBezTo>
                    <a:pt x="216" y="100"/>
                    <a:pt x="216" y="100"/>
                    <a:pt x="216" y="100"/>
                  </a:cubicBezTo>
                  <a:cubicBezTo>
                    <a:pt x="211" y="92"/>
                    <a:pt x="211" y="92"/>
                    <a:pt x="211" y="92"/>
                  </a:cubicBezTo>
                  <a:cubicBezTo>
                    <a:pt x="202" y="87"/>
                    <a:pt x="202" y="87"/>
                    <a:pt x="202" y="87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83" y="76"/>
                    <a:pt x="183" y="76"/>
                    <a:pt x="183" y="76"/>
                  </a:cubicBezTo>
                  <a:cubicBezTo>
                    <a:pt x="175" y="69"/>
                    <a:pt x="175" y="69"/>
                    <a:pt x="175" y="69"/>
                  </a:cubicBezTo>
                  <a:cubicBezTo>
                    <a:pt x="168" y="61"/>
                    <a:pt x="168" y="61"/>
                    <a:pt x="168" y="61"/>
                  </a:cubicBezTo>
                  <a:cubicBezTo>
                    <a:pt x="165" y="52"/>
                    <a:pt x="165" y="52"/>
                    <a:pt x="165" y="52"/>
                  </a:cubicBezTo>
                  <a:cubicBezTo>
                    <a:pt x="157" y="46"/>
                    <a:pt x="157" y="46"/>
                    <a:pt x="157" y="46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40" y="53"/>
                    <a:pt x="140" y="53"/>
                    <a:pt x="140" y="53"/>
                  </a:cubicBezTo>
                  <a:cubicBezTo>
                    <a:pt x="134" y="57"/>
                    <a:pt x="134" y="57"/>
                    <a:pt x="134" y="57"/>
                  </a:cubicBezTo>
                  <a:cubicBezTo>
                    <a:pt x="132" y="54"/>
                    <a:pt x="132" y="54"/>
                    <a:pt x="132" y="54"/>
                  </a:cubicBezTo>
                  <a:cubicBezTo>
                    <a:pt x="132" y="44"/>
                    <a:pt x="132" y="44"/>
                    <a:pt x="132" y="44"/>
                  </a:cubicBezTo>
                  <a:cubicBezTo>
                    <a:pt x="132" y="38"/>
                    <a:pt x="132" y="38"/>
                    <a:pt x="132" y="38"/>
                  </a:cubicBezTo>
                  <a:cubicBezTo>
                    <a:pt x="124" y="30"/>
                    <a:pt x="124" y="30"/>
                    <a:pt x="124" y="30"/>
                  </a:cubicBezTo>
                  <a:cubicBezTo>
                    <a:pt x="118" y="25"/>
                    <a:pt x="118" y="25"/>
                    <a:pt x="118" y="25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06" y="13"/>
                    <a:pt x="106" y="13"/>
                    <a:pt x="106" y="13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96"/>
                    <a:pt x="25" y="96"/>
                    <a:pt x="25" y="96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9" y="135"/>
                    <a:pt x="19" y="135"/>
                    <a:pt x="19" y="135"/>
                  </a:cubicBezTo>
                  <a:cubicBezTo>
                    <a:pt x="22" y="148"/>
                    <a:pt x="22" y="148"/>
                    <a:pt x="22" y="148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5" y="214"/>
                    <a:pt x="5" y="214"/>
                    <a:pt x="5" y="214"/>
                  </a:cubicBezTo>
                  <a:cubicBezTo>
                    <a:pt x="4" y="222"/>
                    <a:pt x="4" y="222"/>
                    <a:pt x="4" y="222"/>
                  </a:cubicBezTo>
                  <a:cubicBezTo>
                    <a:pt x="4" y="222"/>
                    <a:pt x="7" y="226"/>
                    <a:pt x="18" y="240"/>
                  </a:cubicBezTo>
                  <a:cubicBezTo>
                    <a:pt x="28" y="254"/>
                    <a:pt x="35" y="258"/>
                    <a:pt x="35" y="258"/>
                  </a:cubicBezTo>
                  <a:cubicBezTo>
                    <a:pt x="57" y="258"/>
                    <a:pt x="57" y="258"/>
                    <a:pt x="57" y="258"/>
                  </a:cubicBezTo>
                  <a:cubicBezTo>
                    <a:pt x="63" y="258"/>
                    <a:pt x="63" y="258"/>
                    <a:pt x="63" y="258"/>
                  </a:cubicBezTo>
                  <a:cubicBezTo>
                    <a:pt x="73" y="263"/>
                    <a:pt x="73" y="263"/>
                    <a:pt x="73" y="263"/>
                  </a:cubicBezTo>
                  <a:cubicBezTo>
                    <a:pt x="79" y="271"/>
                    <a:pt x="79" y="271"/>
                    <a:pt x="79" y="271"/>
                  </a:cubicBezTo>
                  <a:cubicBezTo>
                    <a:pt x="90" y="274"/>
                    <a:pt x="90" y="274"/>
                    <a:pt x="90" y="274"/>
                  </a:cubicBezTo>
                  <a:cubicBezTo>
                    <a:pt x="108" y="269"/>
                    <a:pt x="108" y="269"/>
                    <a:pt x="108" y="269"/>
                  </a:cubicBezTo>
                  <a:cubicBezTo>
                    <a:pt x="128" y="274"/>
                    <a:pt x="128" y="274"/>
                    <a:pt x="128" y="274"/>
                  </a:cubicBezTo>
                  <a:cubicBezTo>
                    <a:pt x="147" y="281"/>
                    <a:pt x="147" y="281"/>
                    <a:pt x="147" y="281"/>
                  </a:cubicBezTo>
                  <a:cubicBezTo>
                    <a:pt x="147" y="281"/>
                    <a:pt x="164" y="287"/>
                    <a:pt x="166" y="289"/>
                  </a:cubicBezTo>
                  <a:cubicBezTo>
                    <a:pt x="169" y="291"/>
                    <a:pt x="186" y="289"/>
                    <a:pt x="186" y="289"/>
                  </a:cubicBezTo>
                  <a:cubicBezTo>
                    <a:pt x="199" y="290"/>
                    <a:pt x="199" y="290"/>
                    <a:pt x="199" y="290"/>
                  </a:cubicBezTo>
                  <a:cubicBezTo>
                    <a:pt x="228" y="266"/>
                    <a:pt x="228" y="266"/>
                    <a:pt x="228" y="266"/>
                  </a:cubicBezTo>
                  <a:cubicBezTo>
                    <a:pt x="256" y="239"/>
                    <a:pt x="256" y="239"/>
                    <a:pt x="256" y="239"/>
                  </a:cubicBezTo>
                  <a:lnTo>
                    <a:pt x="256" y="225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5370513" y="6507163"/>
              <a:ext cx="219075" cy="215900"/>
            </a:xfrm>
            <a:custGeom>
              <a:avLst/>
              <a:gdLst>
                <a:gd name="T0" fmla="*/ 5 w 138"/>
                <a:gd name="T1" fmla="*/ 124 h 136"/>
                <a:gd name="T2" fmla="*/ 41 w 138"/>
                <a:gd name="T3" fmla="*/ 127 h 136"/>
                <a:gd name="T4" fmla="*/ 55 w 138"/>
                <a:gd name="T5" fmla="*/ 127 h 136"/>
                <a:gd name="T6" fmla="*/ 76 w 138"/>
                <a:gd name="T7" fmla="*/ 132 h 136"/>
                <a:gd name="T8" fmla="*/ 91 w 138"/>
                <a:gd name="T9" fmla="*/ 136 h 136"/>
                <a:gd name="T10" fmla="*/ 101 w 138"/>
                <a:gd name="T11" fmla="*/ 136 h 136"/>
                <a:gd name="T12" fmla="*/ 106 w 138"/>
                <a:gd name="T13" fmla="*/ 130 h 136"/>
                <a:gd name="T14" fmla="*/ 118 w 138"/>
                <a:gd name="T15" fmla="*/ 125 h 136"/>
                <a:gd name="T16" fmla="*/ 128 w 138"/>
                <a:gd name="T17" fmla="*/ 125 h 136"/>
                <a:gd name="T18" fmla="*/ 136 w 138"/>
                <a:gd name="T19" fmla="*/ 121 h 136"/>
                <a:gd name="T20" fmla="*/ 138 w 138"/>
                <a:gd name="T21" fmla="*/ 111 h 136"/>
                <a:gd name="T22" fmla="*/ 124 w 138"/>
                <a:gd name="T23" fmla="*/ 108 h 136"/>
                <a:gd name="T24" fmla="*/ 75 w 138"/>
                <a:gd name="T25" fmla="*/ 95 h 136"/>
                <a:gd name="T26" fmla="*/ 38 w 138"/>
                <a:gd name="T27" fmla="*/ 63 h 136"/>
                <a:gd name="T28" fmla="*/ 20 w 138"/>
                <a:gd name="T29" fmla="*/ 41 h 136"/>
                <a:gd name="T30" fmla="*/ 16 w 138"/>
                <a:gd name="T31" fmla="*/ 29 h 136"/>
                <a:gd name="T32" fmla="*/ 8 w 138"/>
                <a:gd name="T33" fmla="*/ 29 h 136"/>
                <a:gd name="T34" fmla="*/ 4 w 138"/>
                <a:gd name="T35" fmla="*/ 22 h 136"/>
                <a:gd name="T36" fmla="*/ 11 w 138"/>
                <a:gd name="T37" fmla="*/ 16 h 136"/>
                <a:gd name="T38" fmla="*/ 12 w 138"/>
                <a:gd name="T39" fmla="*/ 10 h 136"/>
                <a:gd name="T40" fmla="*/ 5 w 138"/>
                <a:gd name="T41" fmla="*/ 5 h 136"/>
                <a:gd name="T42" fmla="*/ 0 w 138"/>
                <a:gd name="T43" fmla="*/ 0 h 136"/>
                <a:gd name="T44" fmla="*/ 5 w 138"/>
                <a:gd name="T45" fmla="*/ 12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8" h="136">
                  <a:moveTo>
                    <a:pt x="5" y="124"/>
                  </a:moveTo>
                  <a:lnTo>
                    <a:pt x="41" y="127"/>
                  </a:lnTo>
                  <a:lnTo>
                    <a:pt x="55" y="127"/>
                  </a:lnTo>
                  <a:lnTo>
                    <a:pt x="76" y="132"/>
                  </a:lnTo>
                  <a:lnTo>
                    <a:pt x="91" y="136"/>
                  </a:lnTo>
                  <a:lnTo>
                    <a:pt x="101" y="136"/>
                  </a:lnTo>
                  <a:lnTo>
                    <a:pt x="106" y="130"/>
                  </a:lnTo>
                  <a:lnTo>
                    <a:pt x="118" y="125"/>
                  </a:lnTo>
                  <a:lnTo>
                    <a:pt x="128" y="125"/>
                  </a:lnTo>
                  <a:lnTo>
                    <a:pt x="136" y="121"/>
                  </a:lnTo>
                  <a:lnTo>
                    <a:pt x="138" y="111"/>
                  </a:lnTo>
                  <a:lnTo>
                    <a:pt x="124" y="108"/>
                  </a:lnTo>
                  <a:lnTo>
                    <a:pt x="75" y="95"/>
                  </a:lnTo>
                  <a:lnTo>
                    <a:pt x="38" y="63"/>
                  </a:lnTo>
                  <a:lnTo>
                    <a:pt x="20" y="41"/>
                  </a:lnTo>
                  <a:lnTo>
                    <a:pt x="16" y="29"/>
                  </a:lnTo>
                  <a:lnTo>
                    <a:pt x="8" y="29"/>
                  </a:lnTo>
                  <a:lnTo>
                    <a:pt x="4" y="22"/>
                  </a:lnTo>
                  <a:lnTo>
                    <a:pt x="11" y="16"/>
                  </a:lnTo>
                  <a:lnTo>
                    <a:pt x="12" y="10"/>
                  </a:lnTo>
                  <a:lnTo>
                    <a:pt x="5" y="5"/>
                  </a:lnTo>
                  <a:lnTo>
                    <a:pt x="0" y="0"/>
                  </a:lnTo>
                  <a:lnTo>
                    <a:pt x="5" y="12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5021264" y="3436937"/>
              <a:ext cx="1528763" cy="3040063"/>
            </a:xfrm>
            <a:custGeom>
              <a:avLst/>
              <a:gdLst>
                <a:gd name="T0" fmla="*/ 209 w 902"/>
                <a:gd name="T1" fmla="*/ 1763 h 1810"/>
                <a:gd name="T2" fmla="*/ 205 w 902"/>
                <a:gd name="T3" fmla="*/ 1703 h 1810"/>
                <a:gd name="T4" fmla="*/ 247 w 902"/>
                <a:gd name="T5" fmla="*/ 1669 h 1810"/>
                <a:gd name="T6" fmla="*/ 314 w 902"/>
                <a:gd name="T7" fmla="*/ 1502 h 1810"/>
                <a:gd name="T8" fmla="*/ 325 w 902"/>
                <a:gd name="T9" fmla="*/ 1356 h 1810"/>
                <a:gd name="T10" fmla="*/ 341 w 902"/>
                <a:gd name="T11" fmla="*/ 1247 h 1810"/>
                <a:gd name="T12" fmla="*/ 366 w 902"/>
                <a:gd name="T13" fmla="*/ 1246 h 1810"/>
                <a:gd name="T14" fmla="*/ 393 w 902"/>
                <a:gd name="T15" fmla="*/ 1213 h 1810"/>
                <a:gd name="T16" fmla="*/ 352 w 902"/>
                <a:gd name="T17" fmla="*/ 1224 h 1810"/>
                <a:gd name="T18" fmla="*/ 329 w 902"/>
                <a:gd name="T19" fmla="*/ 1207 h 1810"/>
                <a:gd name="T20" fmla="*/ 367 w 902"/>
                <a:gd name="T21" fmla="*/ 1144 h 1810"/>
                <a:gd name="T22" fmla="*/ 456 w 902"/>
                <a:gd name="T23" fmla="*/ 1117 h 1810"/>
                <a:gd name="T24" fmla="*/ 457 w 902"/>
                <a:gd name="T25" fmla="*/ 1056 h 1810"/>
                <a:gd name="T26" fmla="*/ 486 w 902"/>
                <a:gd name="T27" fmla="*/ 1019 h 1810"/>
                <a:gd name="T28" fmla="*/ 699 w 902"/>
                <a:gd name="T29" fmla="*/ 930 h 1810"/>
                <a:gd name="T30" fmla="*/ 685 w 902"/>
                <a:gd name="T31" fmla="*/ 837 h 1810"/>
                <a:gd name="T32" fmla="*/ 633 w 902"/>
                <a:gd name="T33" fmla="*/ 762 h 1810"/>
                <a:gd name="T34" fmla="*/ 632 w 902"/>
                <a:gd name="T35" fmla="*/ 701 h 1810"/>
                <a:gd name="T36" fmla="*/ 649 w 902"/>
                <a:gd name="T37" fmla="*/ 665 h 1810"/>
                <a:gd name="T38" fmla="*/ 665 w 902"/>
                <a:gd name="T39" fmla="*/ 579 h 1810"/>
                <a:gd name="T40" fmla="*/ 670 w 902"/>
                <a:gd name="T41" fmla="*/ 517 h 1810"/>
                <a:gd name="T42" fmla="*/ 708 w 902"/>
                <a:gd name="T43" fmla="*/ 469 h 1810"/>
                <a:gd name="T44" fmla="*/ 765 w 902"/>
                <a:gd name="T45" fmla="*/ 398 h 1810"/>
                <a:gd name="T46" fmla="*/ 875 w 902"/>
                <a:gd name="T47" fmla="*/ 325 h 1810"/>
                <a:gd name="T48" fmla="*/ 847 w 902"/>
                <a:gd name="T49" fmla="*/ 231 h 1810"/>
                <a:gd name="T50" fmla="*/ 771 w 902"/>
                <a:gd name="T51" fmla="*/ 329 h 1810"/>
                <a:gd name="T52" fmla="*/ 687 w 902"/>
                <a:gd name="T53" fmla="*/ 329 h 1810"/>
                <a:gd name="T54" fmla="*/ 649 w 902"/>
                <a:gd name="T55" fmla="*/ 290 h 1810"/>
                <a:gd name="T56" fmla="*/ 664 w 902"/>
                <a:gd name="T57" fmla="*/ 188 h 1810"/>
                <a:gd name="T58" fmla="*/ 394 w 902"/>
                <a:gd name="T59" fmla="*/ 12 h 1810"/>
                <a:gd name="T60" fmla="*/ 294 w 902"/>
                <a:gd name="T61" fmla="*/ 26 h 1810"/>
                <a:gd name="T62" fmla="*/ 200 w 902"/>
                <a:gd name="T63" fmla="*/ 15 h 1810"/>
                <a:gd name="T64" fmla="*/ 163 w 902"/>
                <a:gd name="T65" fmla="*/ 109 h 1810"/>
                <a:gd name="T66" fmla="*/ 95 w 902"/>
                <a:gd name="T67" fmla="*/ 180 h 1810"/>
                <a:gd name="T68" fmla="*/ 102 w 902"/>
                <a:gd name="T69" fmla="*/ 262 h 1810"/>
                <a:gd name="T70" fmla="*/ 80 w 902"/>
                <a:gd name="T71" fmla="*/ 356 h 1810"/>
                <a:gd name="T72" fmla="*/ 30 w 902"/>
                <a:gd name="T73" fmla="*/ 537 h 1810"/>
                <a:gd name="T74" fmla="*/ 61 w 902"/>
                <a:gd name="T75" fmla="*/ 755 h 1810"/>
                <a:gd name="T76" fmla="*/ 19 w 902"/>
                <a:gd name="T77" fmla="*/ 915 h 1810"/>
                <a:gd name="T78" fmla="*/ 23 w 902"/>
                <a:gd name="T79" fmla="*/ 1040 h 1810"/>
                <a:gd name="T80" fmla="*/ 15 w 902"/>
                <a:gd name="T81" fmla="*/ 1272 h 1810"/>
                <a:gd name="T82" fmla="*/ 35 w 902"/>
                <a:gd name="T83" fmla="*/ 1387 h 1810"/>
                <a:gd name="T84" fmla="*/ 56 w 902"/>
                <a:gd name="T85" fmla="*/ 1459 h 1810"/>
                <a:gd name="T86" fmla="*/ 55 w 902"/>
                <a:gd name="T87" fmla="*/ 1540 h 1810"/>
                <a:gd name="T88" fmla="*/ 36 w 902"/>
                <a:gd name="T89" fmla="*/ 1640 h 1810"/>
                <a:gd name="T90" fmla="*/ 39 w 902"/>
                <a:gd name="T91" fmla="*/ 1729 h 1810"/>
                <a:gd name="T92" fmla="*/ 98 w 902"/>
                <a:gd name="T93" fmla="*/ 1798 h 1810"/>
                <a:gd name="T94" fmla="*/ 202 w 902"/>
                <a:gd name="T95" fmla="*/ 1804 h 1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2" h="1810">
                  <a:moveTo>
                    <a:pt x="238" y="1807"/>
                  </a:moveTo>
                  <a:cubicBezTo>
                    <a:pt x="214" y="1776"/>
                    <a:pt x="214" y="1776"/>
                    <a:pt x="214" y="1776"/>
                  </a:cubicBezTo>
                  <a:cubicBezTo>
                    <a:pt x="209" y="1763"/>
                    <a:pt x="209" y="1763"/>
                    <a:pt x="209" y="1763"/>
                  </a:cubicBezTo>
                  <a:cubicBezTo>
                    <a:pt x="204" y="1741"/>
                    <a:pt x="204" y="1741"/>
                    <a:pt x="204" y="1741"/>
                  </a:cubicBezTo>
                  <a:cubicBezTo>
                    <a:pt x="200" y="1720"/>
                    <a:pt x="200" y="1720"/>
                    <a:pt x="200" y="1720"/>
                  </a:cubicBezTo>
                  <a:cubicBezTo>
                    <a:pt x="205" y="1703"/>
                    <a:pt x="205" y="1703"/>
                    <a:pt x="205" y="1703"/>
                  </a:cubicBezTo>
                  <a:cubicBezTo>
                    <a:pt x="219" y="1690"/>
                    <a:pt x="219" y="1690"/>
                    <a:pt x="219" y="1690"/>
                  </a:cubicBezTo>
                  <a:cubicBezTo>
                    <a:pt x="238" y="1678"/>
                    <a:pt x="238" y="1678"/>
                    <a:pt x="238" y="1678"/>
                  </a:cubicBezTo>
                  <a:cubicBezTo>
                    <a:pt x="238" y="1678"/>
                    <a:pt x="241" y="1681"/>
                    <a:pt x="247" y="1669"/>
                  </a:cubicBezTo>
                  <a:cubicBezTo>
                    <a:pt x="252" y="1660"/>
                    <a:pt x="243" y="1616"/>
                    <a:pt x="260" y="1601"/>
                  </a:cubicBezTo>
                  <a:cubicBezTo>
                    <a:pt x="296" y="1570"/>
                    <a:pt x="313" y="1572"/>
                    <a:pt x="316" y="1551"/>
                  </a:cubicBezTo>
                  <a:cubicBezTo>
                    <a:pt x="320" y="1531"/>
                    <a:pt x="322" y="1500"/>
                    <a:pt x="314" y="1502"/>
                  </a:cubicBezTo>
                  <a:cubicBezTo>
                    <a:pt x="297" y="1506"/>
                    <a:pt x="194" y="1477"/>
                    <a:pt x="250" y="1411"/>
                  </a:cubicBezTo>
                  <a:cubicBezTo>
                    <a:pt x="270" y="1387"/>
                    <a:pt x="278" y="1375"/>
                    <a:pt x="296" y="1377"/>
                  </a:cubicBezTo>
                  <a:cubicBezTo>
                    <a:pt x="315" y="1379"/>
                    <a:pt x="318" y="1370"/>
                    <a:pt x="325" y="1356"/>
                  </a:cubicBezTo>
                  <a:cubicBezTo>
                    <a:pt x="336" y="1333"/>
                    <a:pt x="317" y="1340"/>
                    <a:pt x="320" y="1307"/>
                  </a:cubicBezTo>
                  <a:cubicBezTo>
                    <a:pt x="322" y="1292"/>
                    <a:pt x="332" y="1270"/>
                    <a:pt x="360" y="1261"/>
                  </a:cubicBezTo>
                  <a:cubicBezTo>
                    <a:pt x="368" y="1259"/>
                    <a:pt x="343" y="1257"/>
                    <a:pt x="341" y="1247"/>
                  </a:cubicBezTo>
                  <a:cubicBezTo>
                    <a:pt x="339" y="1236"/>
                    <a:pt x="343" y="1226"/>
                    <a:pt x="349" y="1227"/>
                  </a:cubicBezTo>
                  <a:cubicBezTo>
                    <a:pt x="355" y="1229"/>
                    <a:pt x="362" y="1231"/>
                    <a:pt x="362" y="1231"/>
                  </a:cubicBezTo>
                  <a:cubicBezTo>
                    <a:pt x="366" y="1246"/>
                    <a:pt x="366" y="1246"/>
                    <a:pt x="366" y="1246"/>
                  </a:cubicBezTo>
                  <a:cubicBezTo>
                    <a:pt x="371" y="1251"/>
                    <a:pt x="371" y="1251"/>
                    <a:pt x="371" y="1251"/>
                  </a:cubicBezTo>
                  <a:cubicBezTo>
                    <a:pt x="371" y="1251"/>
                    <a:pt x="382" y="1262"/>
                    <a:pt x="389" y="1244"/>
                  </a:cubicBezTo>
                  <a:cubicBezTo>
                    <a:pt x="397" y="1225"/>
                    <a:pt x="397" y="1218"/>
                    <a:pt x="393" y="1213"/>
                  </a:cubicBezTo>
                  <a:cubicBezTo>
                    <a:pt x="389" y="1209"/>
                    <a:pt x="380" y="1203"/>
                    <a:pt x="376" y="1211"/>
                  </a:cubicBezTo>
                  <a:cubicBezTo>
                    <a:pt x="372" y="1219"/>
                    <a:pt x="364" y="1224"/>
                    <a:pt x="364" y="1224"/>
                  </a:cubicBezTo>
                  <a:cubicBezTo>
                    <a:pt x="352" y="1224"/>
                    <a:pt x="352" y="1224"/>
                    <a:pt x="352" y="1224"/>
                  </a:cubicBezTo>
                  <a:cubicBezTo>
                    <a:pt x="351" y="1217"/>
                    <a:pt x="351" y="1217"/>
                    <a:pt x="351" y="1217"/>
                  </a:cubicBezTo>
                  <a:cubicBezTo>
                    <a:pt x="338" y="1214"/>
                    <a:pt x="338" y="1214"/>
                    <a:pt x="338" y="1214"/>
                  </a:cubicBezTo>
                  <a:cubicBezTo>
                    <a:pt x="329" y="1207"/>
                    <a:pt x="329" y="1207"/>
                    <a:pt x="329" y="1207"/>
                  </a:cubicBezTo>
                  <a:cubicBezTo>
                    <a:pt x="326" y="1179"/>
                    <a:pt x="326" y="1179"/>
                    <a:pt x="326" y="1179"/>
                  </a:cubicBezTo>
                  <a:cubicBezTo>
                    <a:pt x="326" y="1179"/>
                    <a:pt x="312" y="1118"/>
                    <a:pt x="330" y="1126"/>
                  </a:cubicBezTo>
                  <a:cubicBezTo>
                    <a:pt x="348" y="1133"/>
                    <a:pt x="367" y="1144"/>
                    <a:pt x="367" y="1144"/>
                  </a:cubicBezTo>
                  <a:cubicBezTo>
                    <a:pt x="396" y="1147"/>
                    <a:pt x="396" y="1147"/>
                    <a:pt x="396" y="1147"/>
                  </a:cubicBezTo>
                  <a:cubicBezTo>
                    <a:pt x="396" y="1147"/>
                    <a:pt x="444" y="1147"/>
                    <a:pt x="449" y="1131"/>
                  </a:cubicBezTo>
                  <a:cubicBezTo>
                    <a:pt x="454" y="1114"/>
                    <a:pt x="465" y="1129"/>
                    <a:pt x="456" y="1117"/>
                  </a:cubicBezTo>
                  <a:cubicBezTo>
                    <a:pt x="447" y="1104"/>
                    <a:pt x="449" y="1116"/>
                    <a:pt x="447" y="1104"/>
                  </a:cubicBezTo>
                  <a:cubicBezTo>
                    <a:pt x="446" y="1093"/>
                    <a:pt x="445" y="1083"/>
                    <a:pt x="449" y="1076"/>
                  </a:cubicBezTo>
                  <a:cubicBezTo>
                    <a:pt x="453" y="1070"/>
                    <a:pt x="456" y="1070"/>
                    <a:pt x="457" y="1056"/>
                  </a:cubicBezTo>
                  <a:cubicBezTo>
                    <a:pt x="458" y="1041"/>
                    <a:pt x="453" y="1040"/>
                    <a:pt x="450" y="1037"/>
                  </a:cubicBezTo>
                  <a:cubicBezTo>
                    <a:pt x="447" y="1033"/>
                    <a:pt x="438" y="1017"/>
                    <a:pt x="450" y="1017"/>
                  </a:cubicBezTo>
                  <a:cubicBezTo>
                    <a:pt x="461" y="1018"/>
                    <a:pt x="486" y="1019"/>
                    <a:pt x="486" y="1019"/>
                  </a:cubicBezTo>
                  <a:cubicBezTo>
                    <a:pt x="557" y="1014"/>
                    <a:pt x="557" y="1014"/>
                    <a:pt x="557" y="1014"/>
                  </a:cubicBezTo>
                  <a:cubicBezTo>
                    <a:pt x="557" y="1014"/>
                    <a:pt x="616" y="1007"/>
                    <a:pt x="630" y="993"/>
                  </a:cubicBezTo>
                  <a:cubicBezTo>
                    <a:pt x="645" y="978"/>
                    <a:pt x="684" y="964"/>
                    <a:pt x="699" y="930"/>
                  </a:cubicBezTo>
                  <a:cubicBezTo>
                    <a:pt x="714" y="895"/>
                    <a:pt x="732" y="884"/>
                    <a:pt x="720" y="872"/>
                  </a:cubicBezTo>
                  <a:cubicBezTo>
                    <a:pt x="708" y="861"/>
                    <a:pt x="702" y="861"/>
                    <a:pt x="696" y="857"/>
                  </a:cubicBezTo>
                  <a:cubicBezTo>
                    <a:pt x="691" y="854"/>
                    <a:pt x="680" y="852"/>
                    <a:pt x="685" y="837"/>
                  </a:cubicBezTo>
                  <a:cubicBezTo>
                    <a:pt x="689" y="823"/>
                    <a:pt x="694" y="820"/>
                    <a:pt x="694" y="814"/>
                  </a:cubicBezTo>
                  <a:cubicBezTo>
                    <a:pt x="694" y="807"/>
                    <a:pt x="706" y="792"/>
                    <a:pt x="682" y="783"/>
                  </a:cubicBezTo>
                  <a:cubicBezTo>
                    <a:pt x="658" y="775"/>
                    <a:pt x="636" y="771"/>
                    <a:pt x="633" y="762"/>
                  </a:cubicBezTo>
                  <a:cubicBezTo>
                    <a:pt x="632" y="745"/>
                    <a:pt x="632" y="745"/>
                    <a:pt x="632" y="745"/>
                  </a:cubicBezTo>
                  <a:cubicBezTo>
                    <a:pt x="634" y="716"/>
                    <a:pt x="634" y="716"/>
                    <a:pt x="634" y="716"/>
                  </a:cubicBezTo>
                  <a:cubicBezTo>
                    <a:pt x="632" y="701"/>
                    <a:pt x="632" y="701"/>
                    <a:pt x="632" y="701"/>
                  </a:cubicBezTo>
                  <a:cubicBezTo>
                    <a:pt x="634" y="684"/>
                    <a:pt x="634" y="684"/>
                    <a:pt x="634" y="684"/>
                  </a:cubicBezTo>
                  <a:cubicBezTo>
                    <a:pt x="641" y="672"/>
                    <a:pt x="641" y="672"/>
                    <a:pt x="641" y="672"/>
                  </a:cubicBezTo>
                  <a:cubicBezTo>
                    <a:pt x="649" y="665"/>
                    <a:pt x="649" y="665"/>
                    <a:pt x="649" y="665"/>
                  </a:cubicBezTo>
                  <a:cubicBezTo>
                    <a:pt x="651" y="639"/>
                    <a:pt x="651" y="639"/>
                    <a:pt x="651" y="639"/>
                  </a:cubicBezTo>
                  <a:cubicBezTo>
                    <a:pt x="648" y="599"/>
                    <a:pt x="648" y="599"/>
                    <a:pt x="648" y="599"/>
                  </a:cubicBezTo>
                  <a:cubicBezTo>
                    <a:pt x="648" y="599"/>
                    <a:pt x="665" y="590"/>
                    <a:pt x="665" y="579"/>
                  </a:cubicBezTo>
                  <a:cubicBezTo>
                    <a:pt x="664" y="568"/>
                    <a:pt x="665" y="550"/>
                    <a:pt x="665" y="550"/>
                  </a:cubicBezTo>
                  <a:cubicBezTo>
                    <a:pt x="668" y="534"/>
                    <a:pt x="668" y="534"/>
                    <a:pt x="668" y="534"/>
                  </a:cubicBezTo>
                  <a:cubicBezTo>
                    <a:pt x="670" y="517"/>
                    <a:pt x="670" y="517"/>
                    <a:pt x="670" y="517"/>
                  </a:cubicBezTo>
                  <a:cubicBezTo>
                    <a:pt x="678" y="503"/>
                    <a:pt x="678" y="503"/>
                    <a:pt x="678" y="503"/>
                  </a:cubicBezTo>
                  <a:cubicBezTo>
                    <a:pt x="685" y="496"/>
                    <a:pt x="685" y="496"/>
                    <a:pt x="685" y="496"/>
                  </a:cubicBezTo>
                  <a:cubicBezTo>
                    <a:pt x="708" y="469"/>
                    <a:pt x="708" y="469"/>
                    <a:pt x="708" y="469"/>
                  </a:cubicBezTo>
                  <a:cubicBezTo>
                    <a:pt x="727" y="448"/>
                    <a:pt x="727" y="448"/>
                    <a:pt x="727" y="448"/>
                  </a:cubicBezTo>
                  <a:cubicBezTo>
                    <a:pt x="747" y="419"/>
                    <a:pt x="747" y="419"/>
                    <a:pt x="747" y="419"/>
                  </a:cubicBezTo>
                  <a:cubicBezTo>
                    <a:pt x="765" y="398"/>
                    <a:pt x="765" y="398"/>
                    <a:pt x="765" y="398"/>
                  </a:cubicBezTo>
                  <a:cubicBezTo>
                    <a:pt x="780" y="383"/>
                    <a:pt x="780" y="383"/>
                    <a:pt x="780" y="383"/>
                  </a:cubicBezTo>
                  <a:cubicBezTo>
                    <a:pt x="810" y="359"/>
                    <a:pt x="810" y="359"/>
                    <a:pt x="810" y="359"/>
                  </a:cubicBezTo>
                  <a:cubicBezTo>
                    <a:pt x="810" y="359"/>
                    <a:pt x="864" y="334"/>
                    <a:pt x="875" y="325"/>
                  </a:cubicBezTo>
                  <a:cubicBezTo>
                    <a:pt x="886" y="317"/>
                    <a:pt x="902" y="302"/>
                    <a:pt x="896" y="275"/>
                  </a:cubicBezTo>
                  <a:cubicBezTo>
                    <a:pt x="896" y="275"/>
                    <a:pt x="895" y="230"/>
                    <a:pt x="878" y="228"/>
                  </a:cubicBezTo>
                  <a:cubicBezTo>
                    <a:pt x="860" y="225"/>
                    <a:pt x="847" y="231"/>
                    <a:pt x="847" y="231"/>
                  </a:cubicBezTo>
                  <a:cubicBezTo>
                    <a:pt x="847" y="231"/>
                    <a:pt x="849" y="293"/>
                    <a:pt x="813" y="305"/>
                  </a:cubicBezTo>
                  <a:cubicBezTo>
                    <a:pt x="776" y="316"/>
                    <a:pt x="783" y="328"/>
                    <a:pt x="783" y="329"/>
                  </a:cubicBezTo>
                  <a:cubicBezTo>
                    <a:pt x="783" y="331"/>
                    <a:pt x="782" y="331"/>
                    <a:pt x="771" y="329"/>
                  </a:cubicBezTo>
                  <a:cubicBezTo>
                    <a:pt x="761" y="328"/>
                    <a:pt x="755" y="332"/>
                    <a:pt x="751" y="336"/>
                  </a:cubicBezTo>
                  <a:cubicBezTo>
                    <a:pt x="748" y="341"/>
                    <a:pt x="750" y="339"/>
                    <a:pt x="732" y="335"/>
                  </a:cubicBezTo>
                  <a:cubicBezTo>
                    <a:pt x="714" y="331"/>
                    <a:pt x="711" y="338"/>
                    <a:pt x="687" y="329"/>
                  </a:cubicBezTo>
                  <a:cubicBezTo>
                    <a:pt x="663" y="320"/>
                    <a:pt x="651" y="320"/>
                    <a:pt x="643" y="321"/>
                  </a:cubicBezTo>
                  <a:cubicBezTo>
                    <a:pt x="635" y="321"/>
                    <a:pt x="630" y="324"/>
                    <a:pt x="630" y="324"/>
                  </a:cubicBezTo>
                  <a:cubicBezTo>
                    <a:pt x="630" y="324"/>
                    <a:pt x="643" y="311"/>
                    <a:pt x="649" y="290"/>
                  </a:cubicBezTo>
                  <a:cubicBezTo>
                    <a:pt x="656" y="269"/>
                    <a:pt x="649" y="269"/>
                    <a:pt x="656" y="260"/>
                  </a:cubicBezTo>
                  <a:cubicBezTo>
                    <a:pt x="663" y="250"/>
                    <a:pt x="675" y="197"/>
                    <a:pt x="673" y="217"/>
                  </a:cubicBezTo>
                  <a:cubicBezTo>
                    <a:pt x="673" y="218"/>
                    <a:pt x="668" y="189"/>
                    <a:pt x="664" y="188"/>
                  </a:cubicBezTo>
                  <a:cubicBezTo>
                    <a:pt x="650" y="184"/>
                    <a:pt x="540" y="115"/>
                    <a:pt x="504" y="115"/>
                  </a:cubicBezTo>
                  <a:cubicBezTo>
                    <a:pt x="502" y="115"/>
                    <a:pt x="444" y="61"/>
                    <a:pt x="454" y="79"/>
                  </a:cubicBezTo>
                  <a:cubicBezTo>
                    <a:pt x="466" y="99"/>
                    <a:pt x="419" y="15"/>
                    <a:pt x="394" y="12"/>
                  </a:cubicBezTo>
                  <a:cubicBezTo>
                    <a:pt x="369" y="8"/>
                    <a:pt x="344" y="4"/>
                    <a:pt x="334" y="22"/>
                  </a:cubicBezTo>
                  <a:cubicBezTo>
                    <a:pt x="323" y="40"/>
                    <a:pt x="319" y="42"/>
                    <a:pt x="319" y="50"/>
                  </a:cubicBezTo>
                  <a:cubicBezTo>
                    <a:pt x="319" y="57"/>
                    <a:pt x="320" y="41"/>
                    <a:pt x="294" y="26"/>
                  </a:cubicBezTo>
                  <a:cubicBezTo>
                    <a:pt x="268" y="11"/>
                    <a:pt x="237" y="24"/>
                    <a:pt x="237" y="24"/>
                  </a:cubicBezTo>
                  <a:cubicBezTo>
                    <a:pt x="230" y="19"/>
                    <a:pt x="219" y="4"/>
                    <a:pt x="214" y="2"/>
                  </a:cubicBezTo>
                  <a:cubicBezTo>
                    <a:pt x="209" y="0"/>
                    <a:pt x="212" y="3"/>
                    <a:pt x="200" y="15"/>
                  </a:cubicBezTo>
                  <a:cubicBezTo>
                    <a:pt x="187" y="26"/>
                    <a:pt x="170" y="39"/>
                    <a:pt x="167" y="48"/>
                  </a:cubicBezTo>
                  <a:cubicBezTo>
                    <a:pt x="164" y="57"/>
                    <a:pt x="167" y="69"/>
                    <a:pt x="167" y="82"/>
                  </a:cubicBezTo>
                  <a:cubicBezTo>
                    <a:pt x="168" y="94"/>
                    <a:pt x="166" y="97"/>
                    <a:pt x="163" y="109"/>
                  </a:cubicBezTo>
                  <a:cubicBezTo>
                    <a:pt x="160" y="121"/>
                    <a:pt x="177" y="128"/>
                    <a:pt x="156" y="137"/>
                  </a:cubicBezTo>
                  <a:cubicBezTo>
                    <a:pt x="136" y="147"/>
                    <a:pt x="118" y="149"/>
                    <a:pt x="111" y="157"/>
                  </a:cubicBezTo>
                  <a:cubicBezTo>
                    <a:pt x="103" y="165"/>
                    <a:pt x="94" y="168"/>
                    <a:pt x="95" y="180"/>
                  </a:cubicBezTo>
                  <a:cubicBezTo>
                    <a:pt x="96" y="192"/>
                    <a:pt x="103" y="190"/>
                    <a:pt x="102" y="201"/>
                  </a:cubicBezTo>
                  <a:cubicBezTo>
                    <a:pt x="100" y="212"/>
                    <a:pt x="92" y="216"/>
                    <a:pt x="95" y="232"/>
                  </a:cubicBezTo>
                  <a:cubicBezTo>
                    <a:pt x="99" y="248"/>
                    <a:pt x="108" y="250"/>
                    <a:pt x="102" y="262"/>
                  </a:cubicBezTo>
                  <a:cubicBezTo>
                    <a:pt x="97" y="274"/>
                    <a:pt x="94" y="275"/>
                    <a:pt x="98" y="286"/>
                  </a:cubicBezTo>
                  <a:cubicBezTo>
                    <a:pt x="102" y="296"/>
                    <a:pt x="119" y="300"/>
                    <a:pt x="114" y="310"/>
                  </a:cubicBezTo>
                  <a:cubicBezTo>
                    <a:pt x="109" y="320"/>
                    <a:pt x="81" y="334"/>
                    <a:pt x="80" y="356"/>
                  </a:cubicBezTo>
                  <a:cubicBezTo>
                    <a:pt x="78" y="378"/>
                    <a:pt x="51" y="406"/>
                    <a:pt x="49" y="410"/>
                  </a:cubicBezTo>
                  <a:cubicBezTo>
                    <a:pt x="46" y="413"/>
                    <a:pt x="35" y="436"/>
                    <a:pt x="37" y="453"/>
                  </a:cubicBezTo>
                  <a:cubicBezTo>
                    <a:pt x="38" y="471"/>
                    <a:pt x="47" y="513"/>
                    <a:pt x="30" y="537"/>
                  </a:cubicBezTo>
                  <a:cubicBezTo>
                    <a:pt x="12" y="560"/>
                    <a:pt x="9" y="569"/>
                    <a:pt x="14" y="585"/>
                  </a:cubicBezTo>
                  <a:cubicBezTo>
                    <a:pt x="20" y="606"/>
                    <a:pt x="46" y="634"/>
                    <a:pt x="53" y="675"/>
                  </a:cubicBezTo>
                  <a:cubicBezTo>
                    <a:pt x="61" y="721"/>
                    <a:pt x="68" y="745"/>
                    <a:pt x="61" y="755"/>
                  </a:cubicBezTo>
                  <a:cubicBezTo>
                    <a:pt x="55" y="765"/>
                    <a:pt x="41" y="793"/>
                    <a:pt x="46" y="824"/>
                  </a:cubicBezTo>
                  <a:cubicBezTo>
                    <a:pt x="50" y="846"/>
                    <a:pt x="57" y="872"/>
                    <a:pt x="40" y="885"/>
                  </a:cubicBezTo>
                  <a:cubicBezTo>
                    <a:pt x="25" y="896"/>
                    <a:pt x="17" y="887"/>
                    <a:pt x="19" y="915"/>
                  </a:cubicBezTo>
                  <a:cubicBezTo>
                    <a:pt x="21" y="942"/>
                    <a:pt x="26" y="1006"/>
                    <a:pt x="36" y="1010"/>
                  </a:cubicBezTo>
                  <a:cubicBezTo>
                    <a:pt x="46" y="1014"/>
                    <a:pt x="53" y="1021"/>
                    <a:pt x="43" y="1026"/>
                  </a:cubicBezTo>
                  <a:cubicBezTo>
                    <a:pt x="33" y="1032"/>
                    <a:pt x="24" y="1030"/>
                    <a:pt x="23" y="1040"/>
                  </a:cubicBezTo>
                  <a:cubicBezTo>
                    <a:pt x="21" y="1050"/>
                    <a:pt x="4" y="1063"/>
                    <a:pt x="10" y="1132"/>
                  </a:cubicBezTo>
                  <a:cubicBezTo>
                    <a:pt x="17" y="1207"/>
                    <a:pt x="25" y="1197"/>
                    <a:pt x="27" y="1208"/>
                  </a:cubicBezTo>
                  <a:cubicBezTo>
                    <a:pt x="28" y="1221"/>
                    <a:pt x="0" y="1240"/>
                    <a:pt x="15" y="1272"/>
                  </a:cubicBezTo>
                  <a:cubicBezTo>
                    <a:pt x="29" y="1304"/>
                    <a:pt x="39" y="1316"/>
                    <a:pt x="41" y="1335"/>
                  </a:cubicBezTo>
                  <a:cubicBezTo>
                    <a:pt x="44" y="1355"/>
                    <a:pt x="69" y="1353"/>
                    <a:pt x="68" y="1370"/>
                  </a:cubicBezTo>
                  <a:cubicBezTo>
                    <a:pt x="67" y="1387"/>
                    <a:pt x="35" y="1380"/>
                    <a:pt x="35" y="1387"/>
                  </a:cubicBezTo>
                  <a:cubicBezTo>
                    <a:pt x="35" y="1394"/>
                    <a:pt x="47" y="1382"/>
                    <a:pt x="57" y="1397"/>
                  </a:cubicBezTo>
                  <a:cubicBezTo>
                    <a:pt x="66" y="1412"/>
                    <a:pt x="61" y="1425"/>
                    <a:pt x="57" y="1438"/>
                  </a:cubicBezTo>
                  <a:cubicBezTo>
                    <a:pt x="53" y="1451"/>
                    <a:pt x="55" y="1442"/>
                    <a:pt x="56" y="1459"/>
                  </a:cubicBezTo>
                  <a:cubicBezTo>
                    <a:pt x="58" y="1476"/>
                    <a:pt x="64" y="1479"/>
                    <a:pt x="59" y="1493"/>
                  </a:cubicBezTo>
                  <a:cubicBezTo>
                    <a:pt x="55" y="1506"/>
                    <a:pt x="62" y="1523"/>
                    <a:pt x="59" y="1515"/>
                  </a:cubicBezTo>
                  <a:cubicBezTo>
                    <a:pt x="56" y="1509"/>
                    <a:pt x="68" y="1524"/>
                    <a:pt x="55" y="1540"/>
                  </a:cubicBezTo>
                  <a:cubicBezTo>
                    <a:pt x="53" y="1543"/>
                    <a:pt x="36" y="1560"/>
                    <a:pt x="42" y="1569"/>
                  </a:cubicBezTo>
                  <a:cubicBezTo>
                    <a:pt x="51" y="1582"/>
                    <a:pt x="54" y="1585"/>
                    <a:pt x="51" y="1595"/>
                  </a:cubicBezTo>
                  <a:cubicBezTo>
                    <a:pt x="48" y="1606"/>
                    <a:pt x="46" y="1632"/>
                    <a:pt x="36" y="1640"/>
                  </a:cubicBezTo>
                  <a:cubicBezTo>
                    <a:pt x="25" y="1647"/>
                    <a:pt x="23" y="1647"/>
                    <a:pt x="22" y="1658"/>
                  </a:cubicBezTo>
                  <a:cubicBezTo>
                    <a:pt x="22" y="1669"/>
                    <a:pt x="11" y="1671"/>
                    <a:pt x="21" y="1694"/>
                  </a:cubicBezTo>
                  <a:cubicBezTo>
                    <a:pt x="31" y="1716"/>
                    <a:pt x="36" y="1723"/>
                    <a:pt x="39" y="1729"/>
                  </a:cubicBezTo>
                  <a:cubicBezTo>
                    <a:pt x="43" y="1734"/>
                    <a:pt x="65" y="1718"/>
                    <a:pt x="70" y="1725"/>
                  </a:cubicBezTo>
                  <a:cubicBezTo>
                    <a:pt x="75" y="1732"/>
                    <a:pt x="77" y="1730"/>
                    <a:pt x="78" y="1742"/>
                  </a:cubicBezTo>
                  <a:cubicBezTo>
                    <a:pt x="79" y="1754"/>
                    <a:pt x="78" y="1794"/>
                    <a:pt x="98" y="1798"/>
                  </a:cubicBezTo>
                  <a:cubicBezTo>
                    <a:pt x="118" y="1802"/>
                    <a:pt x="133" y="1804"/>
                    <a:pt x="145" y="1800"/>
                  </a:cubicBezTo>
                  <a:cubicBezTo>
                    <a:pt x="157" y="1796"/>
                    <a:pt x="159" y="1787"/>
                    <a:pt x="171" y="1792"/>
                  </a:cubicBezTo>
                  <a:cubicBezTo>
                    <a:pt x="183" y="1797"/>
                    <a:pt x="195" y="1800"/>
                    <a:pt x="202" y="1804"/>
                  </a:cubicBezTo>
                  <a:cubicBezTo>
                    <a:pt x="208" y="1807"/>
                    <a:pt x="218" y="1808"/>
                    <a:pt x="223" y="1809"/>
                  </a:cubicBezTo>
                  <a:cubicBezTo>
                    <a:pt x="228" y="1810"/>
                    <a:pt x="238" y="1807"/>
                    <a:pt x="238" y="18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5618163" y="6677025"/>
              <a:ext cx="49213" cy="28575"/>
            </a:xfrm>
            <a:custGeom>
              <a:avLst/>
              <a:gdLst>
                <a:gd name="T0" fmla="*/ 17 w 31"/>
                <a:gd name="T1" fmla="*/ 0 h 18"/>
                <a:gd name="T2" fmla="*/ 4 w 31"/>
                <a:gd name="T3" fmla="*/ 5 h 18"/>
                <a:gd name="T4" fmla="*/ 0 w 31"/>
                <a:gd name="T5" fmla="*/ 13 h 18"/>
                <a:gd name="T6" fmla="*/ 9 w 31"/>
                <a:gd name="T7" fmla="*/ 18 h 18"/>
                <a:gd name="T8" fmla="*/ 22 w 31"/>
                <a:gd name="T9" fmla="*/ 14 h 18"/>
                <a:gd name="T10" fmla="*/ 31 w 31"/>
                <a:gd name="T11" fmla="*/ 8 h 18"/>
                <a:gd name="T12" fmla="*/ 31 w 31"/>
                <a:gd name="T13" fmla="*/ 3 h 18"/>
                <a:gd name="T14" fmla="*/ 17 w 31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18">
                  <a:moveTo>
                    <a:pt x="17" y="0"/>
                  </a:moveTo>
                  <a:lnTo>
                    <a:pt x="4" y="5"/>
                  </a:lnTo>
                  <a:lnTo>
                    <a:pt x="0" y="13"/>
                  </a:lnTo>
                  <a:lnTo>
                    <a:pt x="9" y="18"/>
                  </a:lnTo>
                  <a:lnTo>
                    <a:pt x="22" y="14"/>
                  </a:lnTo>
                  <a:lnTo>
                    <a:pt x="31" y="8"/>
                  </a:lnTo>
                  <a:lnTo>
                    <a:pt x="31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6040438" y="812800"/>
              <a:ext cx="0" cy="0"/>
            </a:xfrm>
            <a:prstGeom prst="lin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40438" y="812800"/>
              <a:ext cx="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6480176" y="674688"/>
              <a:ext cx="300038" cy="368300"/>
            </a:xfrm>
            <a:custGeom>
              <a:avLst/>
              <a:gdLst>
                <a:gd name="T0" fmla="*/ 32 w 177"/>
                <a:gd name="T1" fmla="*/ 0 h 219"/>
                <a:gd name="T2" fmla="*/ 25 w 177"/>
                <a:gd name="T3" fmla="*/ 18 h 219"/>
                <a:gd name="T4" fmla="*/ 9 w 177"/>
                <a:gd name="T5" fmla="*/ 31 h 219"/>
                <a:gd name="T6" fmla="*/ 1 w 177"/>
                <a:gd name="T7" fmla="*/ 49 h 219"/>
                <a:gd name="T8" fmla="*/ 5 w 177"/>
                <a:gd name="T9" fmla="*/ 71 h 219"/>
                <a:gd name="T10" fmla="*/ 12 w 177"/>
                <a:gd name="T11" fmla="*/ 105 h 219"/>
                <a:gd name="T12" fmla="*/ 29 w 177"/>
                <a:gd name="T13" fmla="*/ 129 h 219"/>
                <a:gd name="T14" fmla="*/ 18 w 177"/>
                <a:gd name="T15" fmla="*/ 150 h 219"/>
                <a:gd name="T16" fmla="*/ 21 w 177"/>
                <a:gd name="T17" fmla="*/ 171 h 219"/>
                <a:gd name="T18" fmla="*/ 12 w 177"/>
                <a:gd name="T19" fmla="*/ 186 h 219"/>
                <a:gd name="T20" fmla="*/ 2 w 177"/>
                <a:gd name="T21" fmla="*/ 197 h 219"/>
                <a:gd name="T22" fmla="*/ 12 w 177"/>
                <a:gd name="T23" fmla="*/ 211 h 219"/>
                <a:gd name="T24" fmla="*/ 30 w 177"/>
                <a:gd name="T25" fmla="*/ 206 h 219"/>
                <a:gd name="T26" fmla="*/ 43 w 177"/>
                <a:gd name="T27" fmla="*/ 195 h 219"/>
                <a:gd name="T28" fmla="*/ 53 w 177"/>
                <a:gd name="T29" fmla="*/ 203 h 219"/>
                <a:gd name="T30" fmla="*/ 73 w 177"/>
                <a:gd name="T31" fmla="*/ 202 h 219"/>
                <a:gd name="T32" fmla="*/ 82 w 177"/>
                <a:gd name="T33" fmla="*/ 205 h 219"/>
                <a:gd name="T34" fmla="*/ 99 w 177"/>
                <a:gd name="T35" fmla="*/ 213 h 219"/>
                <a:gd name="T36" fmla="*/ 114 w 177"/>
                <a:gd name="T37" fmla="*/ 199 h 219"/>
                <a:gd name="T38" fmla="*/ 134 w 177"/>
                <a:gd name="T39" fmla="*/ 162 h 219"/>
                <a:gd name="T40" fmla="*/ 158 w 177"/>
                <a:gd name="T41" fmla="*/ 118 h 219"/>
                <a:gd name="T42" fmla="*/ 175 w 177"/>
                <a:gd name="T43" fmla="*/ 92 h 219"/>
                <a:gd name="T44" fmla="*/ 156 w 177"/>
                <a:gd name="T45" fmla="*/ 68 h 219"/>
                <a:gd name="T46" fmla="*/ 117 w 177"/>
                <a:gd name="T47" fmla="*/ 43 h 219"/>
                <a:gd name="T48" fmla="*/ 94 w 177"/>
                <a:gd name="T49" fmla="*/ 21 h 219"/>
                <a:gd name="T50" fmla="*/ 55 w 177"/>
                <a:gd name="T51" fmla="*/ 4 h 219"/>
                <a:gd name="T52" fmla="*/ 37 w 177"/>
                <a:gd name="T53" fmla="*/ 3 h 219"/>
                <a:gd name="T54" fmla="*/ 32 w 177"/>
                <a:gd name="T5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7" h="219">
                  <a:moveTo>
                    <a:pt x="32" y="0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49"/>
                    <a:pt x="0" y="47"/>
                    <a:pt x="5" y="71"/>
                  </a:cubicBezTo>
                  <a:cubicBezTo>
                    <a:pt x="11" y="95"/>
                    <a:pt x="4" y="92"/>
                    <a:pt x="12" y="105"/>
                  </a:cubicBezTo>
                  <a:cubicBezTo>
                    <a:pt x="20" y="117"/>
                    <a:pt x="34" y="116"/>
                    <a:pt x="29" y="129"/>
                  </a:cubicBezTo>
                  <a:cubicBezTo>
                    <a:pt x="24" y="141"/>
                    <a:pt x="19" y="141"/>
                    <a:pt x="18" y="150"/>
                  </a:cubicBezTo>
                  <a:cubicBezTo>
                    <a:pt x="17" y="159"/>
                    <a:pt x="23" y="163"/>
                    <a:pt x="21" y="171"/>
                  </a:cubicBezTo>
                  <a:cubicBezTo>
                    <a:pt x="20" y="179"/>
                    <a:pt x="16" y="183"/>
                    <a:pt x="12" y="186"/>
                  </a:cubicBezTo>
                  <a:cubicBezTo>
                    <a:pt x="7" y="190"/>
                    <a:pt x="0" y="190"/>
                    <a:pt x="2" y="197"/>
                  </a:cubicBezTo>
                  <a:cubicBezTo>
                    <a:pt x="4" y="204"/>
                    <a:pt x="3" y="208"/>
                    <a:pt x="12" y="211"/>
                  </a:cubicBezTo>
                  <a:cubicBezTo>
                    <a:pt x="21" y="214"/>
                    <a:pt x="22" y="214"/>
                    <a:pt x="30" y="206"/>
                  </a:cubicBezTo>
                  <a:cubicBezTo>
                    <a:pt x="39" y="199"/>
                    <a:pt x="36" y="192"/>
                    <a:pt x="43" y="195"/>
                  </a:cubicBezTo>
                  <a:cubicBezTo>
                    <a:pt x="50" y="198"/>
                    <a:pt x="46" y="200"/>
                    <a:pt x="53" y="203"/>
                  </a:cubicBezTo>
                  <a:cubicBezTo>
                    <a:pt x="60" y="206"/>
                    <a:pt x="70" y="203"/>
                    <a:pt x="73" y="202"/>
                  </a:cubicBezTo>
                  <a:cubicBezTo>
                    <a:pt x="75" y="201"/>
                    <a:pt x="77" y="201"/>
                    <a:pt x="82" y="205"/>
                  </a:cubicBezTo>
                  <a:cubicBezTo>
                    <a:pt x="86" y="209"/>
                    <a:pt x="91" y="219"/>
                    <a:pt x="99" y="213"/>
                  </a:cubicBezTo>
                  <a:cubicBezTo>
                    <a:pt x="107" y="206"/>
                    <a:pt x="113" y="206"/>
                    <a:pt x="114" y="199"/>
                  </a:cubicBezTo>
                  <a:cubicBezTo>
                    <a:pt x="116" y="192"/>
                    <a:pt x="127" y="174"/>
                    <a:pt x="134" y="162"/>
                  </a:cubicBezTo>
                  <a:cubicBezTo>
                    <a:pt x="141" y="150"/>
                    <a:pt x="150" y="125"/>
                    <a:pt x="158" y="118"/>
                  </a:cubicBezTo>
                  <a:cubicBezTo>
                    <a:pt x="166" y="111"/>
                    <a:pt x="177" y="101"/>
                    <a:pt x="175" y="92"/>
                  </a:cubicBezTo>
                  <a:cubicBezTo>
                    <a:pt x="173" y="83"/>
                    <a:pt x="166" y="71"/>
                    <a:pt x="156" y="68"/>
                  </a:cubicBezTo>
                  <a:cubicBezTo>
                    <a:pt x="146" y="65"/>
                    <a:pt x="120" y="53"/>
                    <a:pt x="117" y="43"/>
                  </a:cubicBezTo>
                  <a:cubicBezTo>
                    <a:pt x="114" y="32"/>
                    <a:pt x="104" y="25"/>
                    <a:pt x="94" y="21"/>
                  </a:cubicBezTo>
                  <a:cubicBezTo>
                    <a:pt x="84" y="18"/>
                    <a:pt x="62" y="4"/>
                    <a:pt x="55" y="4"/>
                  </a:cubicBezTo>
                  <a:cubicBezTo>
                    <a:pt x="49" y="5"/>
                    <a:pt x="39" y="4"/>
                    <a:pt x="37" y="3"/>
                  </a:cubicBezTo>
                  <a:cubicBezTo>
                    <a:pt x="36" y="3"/>
                    <a:pt x="32" y="0"/>
                    <a:pt x="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7580313" y="3651250"/>
              <a:ext cx="0" cy="158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4510088" y="715498"/>
              <a:ext cx="3940175" cy="3917950"/>
            </a:xfrm>
            <a:custGeom>
              <a:avLst/>
              <a:gdLst>
                <a:gd name="T0" fmla="*/ 1929 w 2326"/>
                <a:gd name="T1" fmla="*/ 524 h 2333"/>
                <a:gd name="T2" fmla="*/ 1800 w 2326"/>
                <a:gd name="T3" fmla="*/ 496 h 2333"/>
                <a:gd name="T4" fmla="*/ 1758 w 2326"/>
                <a:gd name="T5" fmla="*/ 536 h 2333"/>
                <a:gd name="T6" fmla="*/ 1781 w 2326"/>
                <a:gd name="T7" fmla="*/ 480 h 2333"/>
                <a:gd name="T8" fmla="*/ 1755 w 2326"/>
                <a:gd name="T9" fmla="*/ 450 h 2333"/>
                <a:gd name="T10" fmla="*/ 1600 w 2326"/>
                <a:gd name="T11" fmla="*/ 373 h 2333"/>
                <a:gd name="T12" fmla="*/ 1473 w 2326"/>
                <a:gd name="T13" fmla="*/ 431 h 2333"/>
                <a:gd name="T14" fmla="*/ 1504 w 2326"/>
                <a:gd name="T15" fmla="*/ 343 h 2333"/>
                <a:gd name="T16" fmla="*/ 1389 w 2326"/>
                <a:gd name="T17" fmla="*/ 373 h 2333"/>
                <a:gd name="T18" fmla="*/ 1371 w 2326"/>
                <a:gd name="T19" fmla="*/ 368 h 2333"/>
                <a:gd name="T20" fmla="*/ 1356 w 2326"/>
                <a:gd name="T21" fmla="*/ 355 h 2333"/>
                <a:gd name="T22" fmla="*/ 1432 w 2326"/>
                <a:gd name="T23" fmla="*/ 274 h 2333"/>
                <a:gd name="T24" fmla="*/ 1389 w 2326"/>
                <a:gd name="T25" fmla="*/ 160 h 2333"/>
                <a:gd name="T26" fmla="*/ 1308 w 2326"/>
                <a:gd name="T27" fmla="*/ 137 h 2333"/>
                <a:gd name="T28" fmla="*/ 1206 w 2326"/>
                <a:gd name="T29" fmla="*/ 184 h 2333"/>
                <a:gd name="T30" fmla="*/ 1048 w 2326"/>
                <a:gd name="T31" fmla="*/ 200 h 2333"/>
                <a:gd name="T32" fmla="*/ 914 w 2326"/>
                <a:gd name="T33" fmla="*/ 238 h 2333"/>
                <a:gd name="T34" fmla="*/ 858 w 2326"/>
                <a:gd name="T35" fmla="*/ 78 h 2333"/>
                <a:gd name="T36" fmla="*/ 790 w 2326"/>
                <a:gd name="T37" fmla="*/ 23 h 2333"/>
                <a:gd name="T38" fmla="*/ 627 w 2326"/>
                <a:gd name="T39" fmla="*/ 81 h 2333"/>
                <a:gd name="T40" fmla="*/ 579 w 2326"/>
                <a:gd name="T41" fmla="*/ 128 h 2333"/>
                <a:gd name="T42" fmla="*/ 572 w 2326"/>
                <a:gd name="T43" fmla="*/ 230 h 2333"/>
                <a:gd name="T44" fmla="*/ 399 w 2326"/>
                <a:gd name="T45" fmla="*/ 236 h 2333"/>
                <a:gd name="T46" fmla="*/ 275 w 2326"/>
                <a:gd name="T47" fmla="*/ 275 h 2333"/>
                <a:gd name="T48" fmla="*/ 235 w 2326"/>
                <a:gd name="T49" fmla="*/ 558 h 2333"/>
                <a:gd name="T50" fmla="*/ 53 w 2326"/>
                <a:gd name="T51" fmla="*/ 680 h 2333"/>
                <a:gd name="T52" fmla="*/ 15 w 2326"/>
                <a:gd name="T53" fmla="*/ 805 h 2333"/>
                <a:gd name="T54" fmla="*/ 120 w 2326"/>
                <a:gd name="T55" fmla="*/ 930 h 2333"/>
                <a:gd name="T56" fmla="*/ 208 w 2326"/>
                <a:gd name="T57" fmla="*/ 980 h 2333"/>
                <a:gd name="T58" fmla="*/ 482 w 2326"/>
                <a:gd name="T59" fmla="*/ 901 h 2333"/>
                <a:gd name="T60" fmla="*/ 576 w 2326"/>
                <a:gd name="T61" fmla="*/ 1047 h 2333"/>
                <a:gd name="T62" fmla="*/ 723 w 2326"/>
                <a:gd name="T63" fmla="*/ 1107 h 2333"/>
                <a:gd name="T64" fmla="*/ 815 w 2326"/>
                <a:gd name="T65" fmla="*/ 1226 h 2333"/>
                <a:gd name="T66" fmla="*/ 927 w 2326"/>
                <a:gd name="T67" fmla="*/ 1327 h 2333"/>
                <a:gd name="T68" fmla="*/ 944 w 2326"/>
                <a:gd name="T69" fmla="*/ 1491 h 2333"/>
                <a:gd name="T70" fmla="*/ 952 w 2326"/>
                <a:gd name="T71" fmla="*/ 1624 h 2333"/>
                <a:gd name="T72" fmla="*/ 1073 w 2326"/>
                <a:gd name="T73" fmla="*/ 1672 h 2333"/>
                <a:gd name="T74" fmla="*/ 1148 w 2326"/>
                <a:gd name="T75" fmla="*/ 1798 h 2333"/>
                <a:gd name="T76" fmla="*/ 994 w 2326"/>
                <a:gd name="T77" fmla="*/ 2072 h 2333"/>
                <a:gd name="T78" fmla="*/ 1058 w 2326"/>
                <a:gd name="T79" fmla="*/ 2163 h 2333"/>
                <a:gd name="T80" fmla="*/ 1154 w 2326"/>
                <a:gd name="T81" fmla="*/ 2248 h 2333"/>
                <a:gd name="T82" fmla="*/ 1201 w 2326"/>
                <a:gd name="T83" fmla="*/ 2238 h 2333"/>
                <a:gd name="T84" fmla="*/ 1178 w 2326"/>
                <a:gd name="T85" fmla="*/ 2286 h 2333"/>
                <a:gd name="T86" fmla="*/ 1325 w 2326"/>
                <a:gd name="T87" fmla="*/ 2157 h 2333"/>
                <a:gd name="T88" fmla="*/ 1449 w 2326"/>
                <a:gd name="T89" fmla="*/ 1897 h 2333"/>
                <a:gd name="T90" fmla="*/ 1634 w 2326"/>
                <a:gd name="T91" fmla="*/ 1774 h 2333"/>
                <a:gd name="T92" fmla="*/ 1695 w 2326"/>
                <a:gd name="T93" fmla="*/ 1715 h 2333"/>
                <a:gd name="T94" fmla="*/ 1749 w 2326"/>
                <a:gd name="T95" fmla="*/ 1720 h 2333"/>
                <a:gd name="T96" fmla="*/ 1830 w 2326"/>
                <a:gd name="T97" fmla="*/ 1706 h 2333"/>
                <a:gd name="T98" fmla="*/ 1969 w 2326"/>
                <a:gd name="T99" fmla="*/ 1546 h 2333"/>
                <a:gd name="T100" fmla="*/ 2058 w 2326"/>
                <a:gd name="T101" fmla="*/ 1192 h 2333"/>
                <a:gd name="T102" fmla="*/ 2326 w 2326"/>
                <a:gd name="T103" fmla="*/ 848 h 2333"/>
                <a:gd name="T104" fmla="*/ 1289 w 2326"/>
                <a:gd name="T105" fmla="*/ 2178 h 2333"/>
                <a:gd name="T106" fmla="*/ 1234 w 2326"/>
                <a:gd name="T107" fmla="*/ 2217 h 2333"/>
                <a:gd name="T108" fmla="*/ 1263 w 2326"/>
                <a:gd name="T109" fmla="*/ 2176 h 2333"/>
                <a:gd name="T110" fmla="*/ 1289 w 2326"/>
                <a:gd name="T111" fmla="*/ 2130 h 2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26" h="2333">
                  <a:moveTo>
                    <a:pt x="2306" y="719"/>
                  </a:moveTo>
                  <a:cubicBezTo>
                    <a:pt x="2288" y="704"/>
                    <a:pt x="2235" y="711"/>
                    <a:pt x="2225" y="702"/>
                  </a:cubicBezTo>
                  <a:cubicBezTo>
                    <a:pt x="2214" y="693"/>
                    <a:pt x="2173" y="657"/>
                    <a:pt x="2166" y="651"/>
                  </a:cubicBezTo>
                  <a:cubicBezTo>
                    <a:pt x="2158" y="645"/>
                    <a:pt x="2105" y="582"/>
                    <a:pt x="2065" y="560"/>
                  </a:cubicBezTo>
                  <a:cubicBezTo>
                    <a:pt x="2025" y="538"/>
                    <a:pt x="1988" y="538"/>
                    <a:pt x="1968" y="538"/>
                  </a:cubicBezTo>
                  <a:cubicBezTo>
                    <a:pt x="1949" y="537"/>
                    <a:pt x="1956" y="528"/>
                    <a:pt x="1929" y="524"/>
                  </a:cubicBezTo>
                  <a:cubicBezTo>
                    <a:pt x="1903" y="521"/>
                    <a:pt x="1873" y="497"/>
                    <a:pt x="1861" y="495"/>
                  </a:cubicBezTo>
                  <a:cubicBezTo>
                    <a:pt x="1848" y="493"/>
                    <a:pt x="1823" y="488"/>
                    <a:pt x="1814" y="495"/>
                  </a:cubicBezTo>
                  <a:cubicBezTo>
                    <a:pt x="1806" y="502"/>
                    <a:pt x="1792" y="514"/>
                    <a:pt x="1792" y="514"/>
                  </a:cubicBezTo>
                  <a:cubicBezTo>
                    <a:pt x="1788" y="515"/>
                    <a:pt x="1788" y="515"/>
                    <a:pt x="1788" y="515"/>
                  </a:cubicBezTo>
                  <a:cubicBezTo>
                    <a:pt x="1793" y="506"/>
                    <a:pt x="1793" y="506"/>
                    <a:pt x="1793" y="506"/>
                  </a:cubicBezTo>
                  <a:cubicBezTo>
                    <a:pt x="1800" y="496"/>
                    <a:pt x="1800" y="496"/>
                    <a:pt x="1800" y="496"/>
                  </a:cubicBezTo>
                  <a:cubicBezTo>
                    <a:pt x="1800" y="496"/>
                    <a:pt x="1796" y="491"/>
                    <a:pt x="1794" y="492"/>
                  </a:cubicBezTo>
                  <a:cubicBezTo>
                    <a:pt x="1793" y="492"/>
                    <a:pt x="1784" y="495"/>
                    <a:pt x="1784" y="495"/>
                  </a:cubicBezTo>
                  <a:cubicBezTo>
                    <a:pt x="1779" y="506"/>
                    <a:pt x="1779" y="506"/>
                    <a:pt x="1779" y="506"/>
                  </a:cubicBezTo>
                  <a:cubicBezTo>
                    <a:pt x="1773" y="514"/>
                    <a:pt x="1773" y="514"/>
                    <a:pt x="1773" y="514"/>
                  </a:cubicBezTo>
                  <a:cubicBezTo>
                    <a:pt x="1770" y="522"/>
                    <a:pt x="1770" y="522"/>
                    <a:pt x="1770" y="522"/>
                  </a:cubicBezTo>
                  <a:cubicBezTo>
                    <a:pt x="1758" y="536"/>
                    <a:pt x="1758" y="536"/>
                    <a:pt x="1758" y="536"/>
                  </a:cubicBezTo>
                  <a:cubicBezTo>
                    <a:pt x="1753" y="538"/>
                    <a:pt x="1753" y="538"/>
                    <a:pt x="1753" y="538"/>
                  </a:cubicBezTo>
                  <a:cubicBezTo>
                    <a:pt x="1763" y="520"/>
                    <a:pt x="1763" y="520"/>
                    <a:pt x="1763" y="520"/>
                  </a:cubicBezTo>
                  <a:cubicBezTo>
                    <a:pt x="1762" y="511"/>
                    <a:pt x="1762" y="511"/>
                    <a:pt x="1762" y="511"/>
                  </a:cubicBezTo>
                  <a:cubicBezTo>
                    <a:pt x="1769" y="499"/>
                    <a:pt x="1769" y="499"/>
                    <a:pt x="1769" y="499"/>
                  </a:cubicBezTo>
                  <a:cubicBezTo>
                    <a:pt x="1778" y="495"/>
                    <a:pt x="1778" y="495"/>
                    <a:pt x="1778" y="495"/>
                  </a:cubicBezTo>
                  <a:cubicBezTo>
                    <a:pt x="1781" y="480"/>
                    <a:pt x="1781" y="480"/>
                    <a:pt x="1781" y="480"/>
                  </a:cubicBezTo>
                  <a:cubicBezTo>
                    <a:pt x="1774" y="474"/>
                    <a:pt x="1774" y="474"/>
                    <a:pt x="1774" y="474"/>
                  </a:cubicBezTo>
                  <a:cubicBezTo>
                    <a:pt x="1763" y="478"/>
                    <a:pt x="1763" y="478"/>
                    <a:pt x="1763" y="478"/>
                  </a:cubicBezTo>
                  <a:cubicBezTo>
                    <a:pt x="1761" y="480"/>
                    <a:pt x="1761" y="480"/>
                    <a:pt x="1761" y="480"/>
                  </a:cubicBezTo>
                  <a:cubicBezTo>
                    <a:pt x="1769" y="465"/>
                    <a:pt x="1769" y="465"/>
                    <a:pt x="1769" y="465"/>
                  </a:cubicBezTo>
                  <a:cubicBezTo>
                    <a:pt x="1767" y="452"/>
                    <a:pt x="1767" y="452"/>
                    <a:pt x="1767" y="452"/>
                  </a:cubicBezTo>
                  <a:cubicBezTo>
                    <a:pt x="1755" y="450"/>
                    <a:pt x="1755" y="450"/>
                    <a:pt x="1755" y="450"/>
                  </a:cubicBezTo>
                  <a:cubicBezTo>
                    <a:pt x="1755" y="450"/>
                    <a:pt x="1751" y="435"/>
                    <a:pt x="1743" y="435"/>
                  </a:cubicBezTo>
                  <a:cubicBezTo>
                    <a:pt x="1734" y="435"/>
                    <a:pt x="1725" y="427"/>
                    <a:pt x="1725" y="435"/>
                  </a:cubicBezTo>
                  <a:cubicBezTo>
                    <a:pt x="1724" y="442"/>
                    <a:pt x="1719" y="444"/>
                    <a:pt x="1718" y="435"/>
                  </a:cubicBezTo>
                  <a:cubicBezTo>
                    <a:pt x="1717" y="426"/>
                    <a:pt x="1716" y="425"/>
                    <a:pt x="1701" y="417"/>
                  </a:cubicBezTo>
                  <a:cubicBezTo>
                    <a:pt x="1686" y="409"/>
                    <a:pt x="1655" y="397"/>
                    <a:pt x="1644" y="390"/>
                  </a:cubicBezTo>
                  <a:cubicBezTo>
                    <a:pt x="1634" y="382"/>
                    <a:pt x="1615" y="373"/>
                    <a:pt x="1600" y="373"/>
                  </a:cubicBezTo>
                  <a:cubicBezTo>
                    <a:pt x="1585" y="373"/>
                    <a:pt x="1564" y="374"/>
                    <a:pt x="1562" y="376"/>
                  </a:cubicBezTo>
                  <a:cubicBezTo>
                    <a:pt x="1560" y="378"/>
                    <a:pt x="1524" y="414"/>
                    <a:pt x="1512" y="422"/>
                  </a:cubicBezTo>
                  <a:cubicBezTo>
                    <a:pt x="1500" y="431"/>
                    <a:pt x="1494" y="439"/>
                    <a:pt x="1490" y="441"/>
                  </a:cubicBezTo>
                  <a:cubicBezTo>
                    <a:pt x="1486" y="443"/>
                    <a:pt x="1470" y="475"/>
                    <a:pt x="1470" y="475"/>
                  </a:cubicBezTo>
                  <a:cubicBezTo>
                    <a:pt x="1470" y="475"/>
                    <a:pt x="1481" y="442"/>
                    <a:pt x="1481" y="437"/>
                  </a:cubicBezTo>
                  <a:cubicBezTo>
                    <a:pt x="1481" y="432"/>
                    <a:pt x="1480" y="428"/>
                    <a:pt x="1473" y="431"/>
                  </a:cubicBezTo>
                  <a:cubicBezTo>
                    <a:pt x="1465" y="433"/>
                    <a:pt x="1457" y="436"/>
                    <a:pt x="1457" y="436"/>
                  </a:cubicBezTo>
                  <a:cubicBezTo>
                    <a:pt x="1457" y="436"/>
                    <a:pt x="1455" y="427"/>
                    <a:pt x="1468" y="424"/>
                  </a:cubicBezTo>
                  <a:cubicBezTo>
                    <a:pt x="1481" y="422"/>
                    <a:pt x="1491" y="421"/>
                    <a:pt x="1495" y="421"/>
                  </a:cubicBezTo>
                  <a:cubicBezTo>
                    <a:pt x="1500" y="421"/>
                    <a:pt x="1514" y="409"/>
                    <a:pt x="1521" y="389"/>
                  </a:cubicBezTo>
                  <a:cubicBezTo>
                    <a:pt x="1529" y="369"/>
                    <a:pt x="1547" y="356"/>
                    <a:pt x="1539" y="350"/>
                  </a:cubicBezTo>
                  <a:cubicBezTo>
                    <a:pt x="1530" y="345"/>
                    <a:pt x="1504" y="343"/>
                    <a:pt x="1504" y="343"/>
                  </a:cubicBezTo>
                  <a:cubicBezTo>
                    <a:pt x="1473" y="343"/>
                    <a:pt x="1473" y="343"/>
                    <a:pt x="1473" y="343"/>
                  </a:cubicBezTo>
                  <a:cubicBezTo>
                    <a:pt x="1452" y="343"/>
                    <a:pt x="1452" y="343"/>
                    <a:pt x="1452" y="343"/>
                  </a:cubicBezTo>
                  <a:cubicBezTo>
                    <a:pt x="1441" y="339"/>
                    <a:pt x="1441" y="339"/>
                    <a:pt x="1441" y="339"/>
                  </a:cubicBezTo>
                  <a:cubicBezTo>
                    <a:pt x="1441" y="339"/>
                    <a:pt x="1429" y="335"/>
                    <a:pt x="1420" y="336"/>
                  </a:cubicBezTo>
                  <a:cubicBezTo>
                    <a:pt x="1410" y="338"/>
                    <a:pt x="1395" y="349"/>
                    <a:pt x="1396" y="354"/>
                  </a:cubicBezTo>
                  <a:cubicBezTo>
                    <a:pt x="1396" y="360"/>
                    <a:pt x="1389" y="373"/>
                    <a:pt x="1389" y="373"/>
                  </a:cubicBezTo>
                  <a:cubicBezTo>
                    <a:pt x="1378" y="377"/>
                    <a:pt x="1378" y="377"/>
                    <a:pt x="1378" y="377"/>
                  </a:cubicBezTo>
                  <a:cubicBezTo>
                    <a:pt x="1386" y="365"/>
                    <a:pt x="1386" y="365"/>
                    <a:pt x="1386" y="365"/>
                  </a:cubicBezTo>
                  <a:cubicBezTo>
                    <a:pt x="1391" y="359"/>
                    <a:pt x="1391" y="359"/>
                    <a:pt x="1391" y="359"/>
                  </a:cubicBezTo>
                  <a:cubicBezTo>
                    <a:pt x="1382" y="358"/>
                    <a:pt x="1382" y="358"/>
                    <a:pt x="1382" y="358"/>
                  </a:cubicBezTo>
                  <a:cubicBezTo>
                    <a:pt x="1376" y="363"/>
                    <a:pt x="1376" y="363"/>
                    <a:pt x="1376" y="363"/>
                  </a:cubicBezTo>
                  <a:cubicBezTo>
                    <a:pt x="1371" y="368"/>
                    <a:pt x="1371" y="368"/>
                    <a:pt x="1371" y="368"/>
                  </a:cubicBezTo>
                  <a:cubicBezTo>
                    <a:pt x="1370" y="377"/>
                    <a:pt x="1370" y="377"/>
                    <a:pt x="1370" y="377"/>
                  </a:cubicBezTo>
                  <a:cubicBezTo>
                    <a:pt x="1368" y="364"/>
                    <a:pt x="1368" y="364"/>
                    <a:pt x="1368" y="364"/>
                  </a:cubicBezTo>
                  <a:cubicBezTo>
                    <a:pt x="1370" y="354"/>
                    <a:pt x="1370" y="354"/>
                    <a:pt x="1370" y="354"/>
                  </a:cubicBezTo>
                  <a:cubicBezTo>
                    <a:pt x="1364" y="353"/>
                    <a:pt x="1364" y="353"/>
                    <a:pt x="1364" y="353"/>
                  </a:cubicBezTo>
                  <a:cubicBezTo>
                    <a:pt x="1359" y="353"/>
                    <a:pt x="1359" y="353"/>
                    <a:pt x="1359" y="353"/>
                  </a:cubicBezTo>
                  <a:cubicBezTo>
                    <a:pt x="1356" y="355"/>
                    <a:pt x="1356" y="355"/>
                    <a:pt x="1356" y="355"/>
                  </a:cubicBezTo>
                  <a:cubicBezTo>
                    <a:pt x="1366" y="350"/>
                    <a:pt x="1366" y="350"/>
                    <a:pt x="1366" y="350"/>
                  </a:cubicBezTo>
                  <a:cubicBezTo>
                    <a:pt x="1372" y="343"/>
                    <a:pt x="1372" y="343"/>
                    <a:pt x="1372" y="343"/>
                  </a:cubicBezTo>
                  <a:cubicBezTo>
                    <a:pt x="1374" y="331"/>
                    <a:pt x="1374" y="331"/>
                    <a:pt x="1374" y="331"/>
                  </a:cubicBezTo>
                  <a:cubicBezTo>
                    <a:pt x="1374" y="325"/>
                    <a:pt x="1374" y="325"/>
                    <a:pt x="1374" y="325"/>
                  </a:cubicBezTo>
                  <a:cubicBezTo>
                    <a:pt x="1374" y="325"/>
                    <a:pt x="1395" y="314"/>
                    <a:pt x="1405" y="302"/>
                  </a:cubicBezTo>
                  <a:cubicBezTo>
                    <a:pt x="1414" y="291"/>
                    <a:pt x="1422" y="274"/>
                    <a:pt x="1432" y="274"/>
                  </a:cubicBezTo>
                  <a:cubicBezTo>
                    <a:pt x="1441" y="273"/>
                    <a:pt x="1444" y="267"/>
                    <a:pt x="1445" y="261"/>
                  </a:cubicBezTo>
                  <a:cubicBezTo>
                    <a:pt x="1445" y="255"/>
                    <a:pt x="1455" y="236"/>
                    <a:pt x="1448" y="228"/>
                  </a:cubicBezTo>
                  <a:cubicBezTo>
                    <a:pt x="1441" y="220"/>
                    <a:pt x="1443" y="218"/>
                    <a:pt x="1431" y="218"/>
                  </a:cubicBezTo>
                  <a:cubicBezTo>
                    <a:pt x="1420" y="218"/>
                    <a:pt x="1415" y="224"/>
                    <a:pt x="1412" y="218"/>
                  </a:cubicBezTo>
                  <a:cubicBezTo>
                    <a:pt x="1409" y="212"/>
                    <a:pt x="1399" y="188"/>
                    <a:pt x="1399" y="188"/>
                  </a:cubicBezTo>
                  <a:cubicBezTo>
                    <a:pt x="1389" y="160"/>
                    <a:pt x="1389" y="160"/>
                    <a:pt x="1389" y="160"/>
                  </a:cubicBezTo>
                  <a:cubicBezTo>
                    <a:pt x="1381" y="137"/>
                    <a:pt x="1381" y="137"/>
                    <a:pt x="1381" y="137"/>
                  </a:cubicBezTo>
                  <a:cubicBezTo>
                    <a:pt x="1372" y="85"/>
                    <a:pt x="1372" y="85"/>
                    <a:pt x="1372" y="85"/>
                  </a:cubicBezTo>
                  <a:cubicBezTo>
                    <a:pt x="1372" y="85"/>
                    <a:pt x="1372" y="74"/>
                    <a:pt x="1362" y="71"/>
                  </a:cubicBezTo>
                  <a:cubicBezTo>
                    <a:pt x="1352" y="68"/>
                    <a:pt x="1341" y="86"/>
                    <a:pt x="1341" y="86"/>
                  </a:cubicBezTo>
                  <a:cubicBezTo>
                    <a:pt x="1341" y="86"/>
                    <a:pt x="1326" y="100"/>
                    <a:pt x="1325" y="103"/>
                  </a:cubicBezTo>
                  <a:cubicBezTo>
                    <a:pt x="1325" y="105"/>
                    <a:pt x="1308" y="135"/>
                    <a:pt x="1308" y="137"/>
                  </a:cubicBezTo>
                  <a:cubicBezTo>
                    <a:pt x="1307" y="138"/>
                    <a:pt x="1290" y="167"/>
                    <a:pt x="1290" y="167"/>
                  </a:cubicBezTo>
                  <a:cubicBezTo>
                    <a:pt x="1290" y="167"/>
                    <a:pt x="1283" y="181"/>
                    <a:pt x="1270" y="185"/>
                  </a:cubicBezTo>
                  <a:cubicBezTo>
                    <a:pt x="1256" y="189"/>
                    <a:pt x="1238" y="179"/>
                    <a:pt x="1238" y="179"/>
                  </a:cubicBezTo>
                  <a:cubicBezTo>
                    <a:pt x="1238" y="179"/>
                    <a:pt x="1230" y="179"/>
                    <a:pt x="1229" y="191"/>
                  </a:cubicBezTo>
                  <a:cubicBezTo>
                    <a:pt x="1228" y="202"/>
                    <a:pt x="1223" y="197"/>
                    <a:pt x="1220" y="190"/>
                  </a:cubicBezTo>
                  <a:cubicBezTo>
                    <a:pt x="1216" y="182"/>
                    <a:pt x="1217" y="180"/>
                    <a:pt x="1206" y="184"/>
                  </a:cubicBezTo>
                  <a:cubicBezTo>
                    <a:pt x="1195" y="187"/>
                    <a:pt x="1198" y="198"/>
                    <a:pt x="1185" y="191"/>
                  </a:cubicBezTo>
                  <a:cubicBezTo>
                    <a:pt x="1172" y="185"/>
                    <a:pt x="1162" y="179"/>
                    <a:pt x="1150" y="174"/>
                  </a:cubicBezTo>
                  <a:cubicBezTo>
                    <a:pt x="1138" y="170"/>
                    <a:pt x="1125" y="169"/>
                    <a:pt x="1125" y="169"/>
                  </a:cubicBezTo>
                  <a:cubicBezTo>
                    <a:pt x="1125" y="169"/>
                    <a:pt x="1065" y="159"/>
                    <a:pt x="1073" y="184"/>
                  </a:cubicBezTo>
                  <a:cubicBezTo>
                    <a:pt x="1081" y="209"/>
                    <a:pt x="1090" y="211"/>
                    <a:pt x="1077" y="210"/>
                  </a:cubicBezTo>
                  <a:cubicBezTo>
                    <a:pt x="1065" y="209"/>
                    <a:pt x="1048" y="200"/>
                    <a:pt x="1048" y="200"/>
                  </a:cubicBezTo>
                  <a:cubicBezTo>
                    <a:pt x="1048" y="200"/>
                    <a:pt x="1037" y="183"/>
                    <a:pt x="1033" y="190"/>
                  </a:cubicBezTo>
                  <a:cubicBezTo>
                    <a:pt x="1029" y="196"/>
                    <a:pt x="1036" y="205"/>
                    <a:pt x="1029" y="205"/>
                  </a:cubicBezTo>
                  <a:cubicBezTo>
                    <a:pt x="1022" y="204"/>
                    <a:pt x="1009" y="194"/>
                    <a:pt x="1001" y="197"/>
                  </a:cubicBezTo>
                  <a:cubicBezTo>
                    <a:pt x="993" y="199"/>
                    <a:pt x="960" y="211"/>
                    <a:pt x="956" y="217"/>
                  </a:cubicBezTo>
                  <a:cubicBezTo>
                    <a:pt x="952" y="224"/>
                    <a:pt x="930" y="216"/>
                    <a:pt x="925" y="223"/>
                  </a:cubicBezTo>
                  <a:cubicBezTo>
                    <a:pt x="921" y="230"/>
                    <a:pt x="925" y="235"/>
                    <a:pt x="914" y="238"/>
                  </a:cubicBezTo>
                  <a:cubicBezTo>
                    <a:pt x="903" y="240"/>
                    <a:pt x="853" y="226"/>
                    <a:pt x="849" y="206"/>
                  </a:cubicBezTo>
                  <a:cubicBezTo>
                    <a:pt x="846" y="185"/>
                    <a:pt x="859" y="178"/>
                    <a:pt x="849" y="175"/>
                  </a:cubicBezTo>
                  <a:cubicBezTo>
                    <a:pt x="840" y="172"/>
                    <a:pt x="840" y="173"/>
                    <a:pt x="839" y="164"/>
                  </a:cubicBezTo>
                  <a:cubicBezTo>
                    <a:pt x="837" y="155"/>
                    <a:pt x="841" y="148"/>
                    <a:pt x="839" y="139"/>
                  </a:cubicBezTo>
                  <a:cubicBezTo>
                    <a:pt x="837" y="130"/>
                    <a:pt x="842" y="106"/>
                    <a:pt x="848" y="99"/>
                  </a:cubicBezTo>
                  <a:cubicBezTo>
                    <a:pt x="854" y="91"/>
                    <a:pt x="862" y="97"/>
                    <a:pt x="858" y="78"/>
                  </a:cubicBezTo>
                  <a:cubicBezTo>
                    <a:pt x="855" y="58"/>
                    <a:pt x="858" y="43"/>
                    <a:pt x="848" y="46"/>
                  </a:cubicBezTo>
                  <a:cubicBezTo>
                    <a:pt x="839" y="49"/>
                    <a:pt x="838" y="47"/>
                    <a:pt x="832" y="46"/>
                  </a:cubicBezTo>
                  <a:cubicBezTo>
                    <a:pt x="825" y="44"/>
                    <a:pt x="824" y="43"/>
                    <a:pt x="829" y="38"/>
                  </a:cubicBezTo>
                  <a:cubicBezTo>
                    <a:pt x="834" y="33"/>
                    <a:pt x="842" y="20"/>
                    <a:pt x="834" y="12"/>
                  </a:cubicBezTo>
                  <a:cubicBezTo>
                    <a:pt x="826" y="4"/>
                    <a:pt x="830" y="0"/>
                    <a:pt x="819" y="5"/>
                  </a:cubicBezTo>
                  <a:cubicBezTo>
                    <a:pt x="808" y="9"/>
                    <a:pt x="795" y="15"/>
                    <a:pt x="790" y="23"/>
                  </a:cubicBezTo>
                  <a:cubicBezTo>
                    <a:pt x="785" y="31"/>
                    <a:pt x="773" y="45"/>
                    <a:pt x="767" y="46"/>
                  </a:cubicBezTo>
                  <a:cubicBezTo>
                    <a:pt x="761" y="47"/>
                    <a:pt x="720" y="70"/>
                    <a:pt x="703" y="69"/>
                  </a:cubicBezTo>
                  <a:cubicBezTo>
                    <a:pt x="687" y="69"/>
                    <a:pt x="686" y="62"/>
                    <a:pt x="678" y="66"/>
                  </a:cubicBezTo>
                  <a:cubicBezTo>
                    <a:pt x="671" y="70"/>
                    <a:pt x="662" y="75"/>
                    <a:pt x="661" y="85"/>
                  </a:cubicBezTo>
                  <a:cubicBezTo>
                    <a:pt x="660" y="95"/>
                    <a:pt x="664" y="107"/>
                    <a:pt x="654" y="101"/>
                  </a:cubicBezTo>
                  <a:cubicBezTo>
                    <a:pt x="645" y="94"/>
                    <a:pt x="642" y="80"/>
                    <a:pt x="627" y="81"/>
                  </a:cubicBezTo>
                  <a:cubicBezTo>
                    <a:pt x="613" y="83"/>
                    <a:pt x="600" y="97"/>
                    <a:pt x="587" y="85"/>
                  </a:cubicBezTo>
                  <a:cubicBezTo>
                    <a:pt x="574" y="72"/>
                    <a:pt x="577" y="74"/>
                    <a:pt x="564" y="71"/>
                  </a:cubicBezTo>
                  <a:cubicBezTo>
                    <a:pt x="552" y="67"/>
                    <a:pt x="541" y="55"/>
                    <a:pt x="540" y="61"/>
                  </a:cubicBezTo>
                  <a:cubicBezTo>
                    <a:pt x="540" y="66"/>
                    <a:pt x="545" y="78"/>
                    <a:pt x="553" y="85"/>
                  </a:cubicBezTo>
                  <a:cubicBezTo>
                    <a:pt x="560" y="92"/>
                    <a:pt x="570" y="94"/>
                    <a:pt x="572" y="100"/>
                  </a:cubicBezTo>
                  <a:cubicBezTo>
                    <a:pt x="573" y="107"/>
                    <a:pt x="577" y="121"/>
                    <a:pt x="579" y="128"/>
                  </a:cubicBezTo>
                  <a:cubicBezTo>
                    <a:pt x="581" y="135"/>
                    <a:pt x="584" y="138"/>
                    <a:pt x="584" y="149"/>
                  </a:cubicBezTo>
                  <a:cubicBezTo>
                    <a:pt x="585" y="160"/>
                    <a:pt x="585" y="169"/>
                    <a:pt x="596" y="169"/>
                  </a:cubicBezTo>
                  <a:cubicBezTo>
                    <a:pt x="606" y="169"/>
                    <a:pt x="611" y="165"/>
                    <a:pt x="615" y="172"/>
                  </a:cubicBezTo>
                  <a:cubicBezTo>
                    <a:pt x="619" y="178"/>
                    <a:pt x="629" y="182"/>
                    <a:pt x="621" y="186"/>
                  </a:cubicBezTo>
                  <a:cubicBezTo>
                    <a:pt x="612" y="191"/>
                    <a:pt x="592" y="198"/>
                    <a:pt x="592" y="198"/>
                  </a:cubicBezTo>
                  <a:cubicBezTo>
                    <a:pt x="592" y="198"/>
                    <a:pt x="586" y="228"/>
                    <a:pt x="572" y="230"/>
                  </a:cubicBezTo>
                  <a:cubicBezTo>
                    <a:pt x="557" y="233"/>
                    <a:pt x="554" y="234"/>
                    <a:pt x="540" y="241"/>
                  </a:cubicBezTo>
                  <a:cubicBezTo>
                    <a:pt x="527" y="247"/>
                    <a:pt x="519" y="264"/>
                    <a:pt x="508" y="269"/>
                  </a:cubicBezTo>
                  <a:cubicBezTo>
                    <a:pt x="497" y="274"/>
                    <a:pt x="491" y="257"/>
                    <a:pt x="486" y="258"/>
                  </a:cubicBezTo>
                  <a:cubicBezTo>
                    <a:pt x="480" y="259"/>
                    <a:pt x="461" y="285"/>
                    <a:pt x="439" y="268"/>
                  </a:cubicBezTo>
                  <a:cubicBezTo>
                    <a:pt x="417" y="250"/>
                    <a:pt x="424" y="249"/>
                    <a:pt x="413" y="247"/>
                  </a:cubicBezTo>
                  <a:cubicBezTo>
                    <a:pt x="402" y="246"/>
                    <a:pt x="398" y="248"/>
                    <a:pt x="399" y="236"/>
                  </a:cubicBezTo>
                  <a:cubicBezTo>
                    <a:pt x="399" y="224"/>
                    <a:pt x="401" y="208"/>
                    <a:pt x="391" y="203"/>
                  </a:cubicBezTo>
                  <a:cubicBezTo>
                    <a:pt x="381" y="199"/>
                    <a:pt x="365" y="218"/>
                    <a:pt x="337" y="218"/>
                  </a:cubicBezTo>
                  <a:cubicBezTo>
                    <a:pt x="309" y="219"/>
                    <a:pt x="296" y="224"/>
                    <a:pt x="280" y="224"/>
                  </a:cubicBezTo>
                  <a:cubicBezTo>
                    <a:pt x="265" y="224"/>
                    <a:pt x="231" y="214"/>
                    <a:pt x="232" y="224"/>
                  </a:cubicBezTo>
                  <a:cubicBezTo>
                    <a:pt x="233" y="235"/>
                    <a:pt x="221" y="254"/>
                    <a:pt x="246" y="258"/>
                  </a:cubicBezTo>
                  <a:cubicBezTo>
                    <a:pt x="271" y="263"/>
                    <a:pt x="278" y="264"/>
                    <a:pt x="275" y="275"/>
                  </a:cubicBezTo>
                  <a:cubicBezTo>
                    <a:pt x="272" y="286"/>
                    <a:pt x="255" y="283"/>
                    <a:pt x="243" y="287"/>
                  </a:cubicBezTo>
                  <a:cubicBezTo>
                    <a:pt x="230" y="291"/>
                    <a:pt x="204" y="318"/>
                    <a:pt x="230" y="347"/>
                  </a:cubicBezTo>
                  <a:cubicBezTo>
                    <a:pt x="256" y="375"/>
                    <a:pt x="259" y="382"/>
                    <a:pt x="260" y="389"/>
                  </a:cubicBezTo>
                  <a:cubicBezTo>
                    <a:pt x="261" y="395"/>
                    <a:pt x="258" y="461"/>
                    <a:pt x="251" y="483"/>
                  </a:cubicBezTo>
                  <a:cubicBezTo>
                    <a:pt x="245" y="505"/>
                    <a:pt x="242" y="521"/>
                    <a:pt x="243" y="531"/>
                  </a:cubicBezTo>
                  <a:cubicBezTo>
                    <a:pt x="243" y="542"/>
                    <a:pt x="238" y="548"/>
                    <a:pt x="235" y="558"/>
                  </a:cubicBezTo>
                  <a:cubicBezTo>
                    <a:pt x="233" y="567"/>
                    <a:pt x="233" y="579"/>
                    <a:pt x="233" y="579"/>
                  </a:cubicBezTo>
                  <a:cubicBezTo>
                    <a:pt x="233" y="579"/>
                    <a:pt x="210" y="579"/>
                    <a:pt x="200" y="574"/>
                  </a:cubicBezTo>
                  <a:cubicBezTo>
                    <a:pt x="189" y="570"/>
                    <a:pt x="186" y="580"/>
                    <a:pt x="166" y="587"/>
                  </a:cubicBezTo>
                  <a:cubicBezTo>
                    <a:pt x="145" y="595"/>
                    <a:pt x="135" y="590"/>
                    <a:pt x="114" y="601"/>
                  </a:cubicBezTo>
                  <a:cubicBezTo>
                    <a:pt x="93" y="613"/>
                    <a:pt x="72" y="614"/>
                    <a:pt x="66" y="632"/>
                  </a:cubicBezTo>
                  <a:cubicBezTo>
                    <a:pt x="61" y="650"/>
                    <a:pt x="56" y="667"/>
                    <a:pt x="53" y="680"/>
                  </a:cubicBezTo>
                  <a:cubicBezTo>
                    <a:pt x="50" y="693"/>
                    <a:pt x="47" y="690"/>
                    <a:pt x="45" y="704"/>
                  </a:cubicBezTo>
                  <a:cubicBezTo>
                    <a:pt x="43" y="719"/>
                    <a:pt x="34" y="733"/>
                    <a:pt x="29" y="738"/>
                  </a:cubicBezTo>
                  <a:cubicBezTo>
                    <a:pt x="23" y="742"/>
                    <a:pt x="12" y="748"/>
                    <a:pt x="12" y="759"/>
                  </a:cubicBezTo>
                  <a:cubicBezTo>
                    <a:pt x="12" y="769"/>
                    <a:pt x="2" y="777"/>
                    <a:pt x="1" y="779"/>
                  </a:cubicBezTo>
                  <a:cubicBezTo>
                    <a:pt x="0" y="780"/>
                    <a:pt x="8" y="797"/>
                    <a:pt x="8" y="797"/>
                  </a:cubicBezTo>
                  <a:cubicBezTo>
                    <a:pt x="8" y="797"/>
                    <a:pt x="13" y="796"/>
                    <a:pt x="15" y="805"/>
                  </a:cubicBezTo>
                  <a:cubicBezTo>
                    <a:pt x="16" y="815"/>
                    <a:pt x="26" y="836"/>
                    <a:pt x="41" y="847"/>
                  </a:cubicBezTo>
                  <a:cubicBezTo>
                    <a:pt x="57" y="859"/>
                    <a:pt x="76" y="865"/>
                    <a:pt x="70" y="874"/>
                  </a:cubicBezTo>
                  <a:cubicBezTo>
                    <a:pt x="63" y="883"/>
                    <a:pt x="58" y="880"/>
                    <a:pt x="57" y="887"/>
                  </a:cubicBezTo>
                  <a:cubicBezTo>
                    <a:pt x="56" y="894"/>
                    <a:pt x="49" y="899"/>
                    <a:pt x="67" y="898"/>
                  </a:cubicBezTo>
                  <a:cubicBezTo>
                    <a:pt x="86" y="898"/>
                    <a:pt x="84" y="890"/>
                    <a:pt x="97" y="897"/>
                  </a:cubicBezTo>
                  <a:cubicBezTo>
                    <a:pt x="110" y="905"/>
                    <a:pt x="101" y="927"/>
                    <a:pt x="120" y="930"/>
                  </a:cubicBezTo>
                  <a:cubicBezTo>
                    <a:pt x="140" y="933"/>
                    <a:pt x="145" y="927"/>
                    <a:pt x="154" y="927"/>
                  </a:cubicBezTo>
                  <a:cubicBezTo>
                    <a:pt x="163" y="926"/>
                    <a:pt x="189" y="897"/>
                    <a:pt x="196" y="893"/>
                  </a:cubicBezTo>
                  <a:cubicBezTo>
                    <a:pt x="204" y="888"/>
                    <a:pt x="211" y="893"/>
                    <a:pt x="211" y="893"/>
                  </a:cubicBezTo>
                  <a:cubicBezTo>
                    <a:pt x="209" y="914"/>
                    <a:pt x="209" y="922"/>
                    <a:pt x="209" y="922"/>
                  </a:cubicBezTo>
                  <a:cubicBezTo>
                    <a:pt x="204" y="953"/>
                    <a:pt x="204" y="953"/>
                    <a:pt x="204" y="953"/>
                  </a:cubicBezTo>
                  <a:cubicBezTo>
                    <a:pt x="204" y="953"/>
                    <a:pt x="201" y="978"/>
                    <a:pt x="208" y="980"/>
                  </a:cubicBezTo>
                  <a:cubicBezTo>
                    <a:pt x="216" y="982"/>
                    <a:pt x="249" y="976"/>
                    <a:pt x="255" y="976"/>
                  </a:cubicBezTo>
                  <a:cubicBezTo>
                    <a:pt x="261" y="975"/>
                    <a:pt x="277" y="979"/>
                    <a:pt x="287" y="978"/>
                  </a:cubicBezTo>
                  <a:cubicBezTo>
                    <a:pt x="297" y="976"/>
                    <a:pt x="317" y="982"/>
                    <a:pt x="321" y="985"/>
                  </a:cubicBezTo>
                  <a:cubicBezTo>
                    <a:pt x="326" y="989"/>
                    <a:pt x="342" y="977"/>
                    <a:pt x="347" y="971"/>
                  </a:cubicBezTo>
                  <a:cubicBezTo>
                    <a:pt x="351" y="966"/>
                    <a:pt x="392" y="932"/>
                    <a:pt x="402" y="930"/>
                  </a:cubicBezTo>
                  <a:cubicBezTo>
                    <a:pt x="412" y="929"/>
                    <a:pt x="452" y="903"/>
                    <a:pt x="482" y="901"/>
                  </a:cubicBezTo>
                  <a:cubicBezTo>
                    <a:pt x="513" y="899"/>
                    <a:pt x="518" y="897"/>
                    <a:pt x="519" y="912"/>
                  </a:cubicBezTo>
                  <a:cubicBezTo>
                    <a:pt x="520" y="928"/>
                    <a:pt x="505" y="943"/>
                    <a:pt x="514" y="957"/>
                  </a:cubicBezTo>
                  <a:cubicBezTo>
                    <a:pt x="523" y="972"/>
                    <a:pt x="522" y="969"/>
                    <a:pt x="522" y="978"/>
                  </a:cubicBezTo>
                  <a:cubicBezTo>
                    <a:pt x="521" y="988"/>
                    <a:pt x="525" y="1003"/>
                    <a:pt x="537" y="1013"/>
                  </a:cubicBezTo>
                  <a:cubicBezTo>
                    <a:pt x="548" y="1022"/>
                    <a:pt x="544" y="1037"/>
                    <a:pt x="558" y="1040"/>
                  </a:cubicBezTo>
                  <a:cubicBezTo>
                    <a:pt x="572" y="1043"/>
                    <a:pt x="572" y="1040"/>
                    <a:pt x="576" y="1047"/>
                  </a:cubicBezTo>
                  <a:cubicBezTo>
                    <a:pt x="581" y="1054"/>
                    <a:pt x="578" y="1056"/>
                    <a:pt x="591" y="1056"/>
                  </a:cubicBezTo>
                  <a:cubicBezTo>
                    <a:pt x="604" y="1056"/>
                    <a:pt x="610" y="1054"/>
                    <a:pt x="616" y="1054"/>
                  </a:cubicBezTo>
                  <a:cubicBezTo>
                    <a:pt x="621" y="1054"/>
                    <a:pt x="635" y="1055"/>
                    <a:pt x="646" y="1063"/>
                  </a:cubicBezTo>
                  <a:cubicBezTo>
                    <a:pt x="656" y="1071"/>
                    <a:pt x="659" y="1081"/>
                    <a:pt x="667" y="1085"/>
                  </a:cubicBezTo>
                  <a:cubicBezTo>
                    <a:pt x="675" y="1088"/>
                    <a:pt x="709" y="1081"/>
                    <a:pt x="714" y="1091"/>
                  </a:cubicBezTo>
                  <a:cubicBezTo>
                    <a:pt x="719" y="1101"/>
                    <a:pt x="713" y="1101"/>
                    <a:pt x="723" y="1107"/>
                  </a:cubicBezTo>
                  <a:cubicBezTo>
                    <a:pt x="732" y="1114"/>
                    <a:pt x="765" y="1104"/>
                    <a:pt x="776" y="1113"/>
                  </a:cubicBezTo>
                  <a:cubicBezTo>
                    <a:pt x="786" y="1122"/>
                    <a:pt x="806" y="1121"/>
                    <a:pt x="809" y="1135"/>
                  </a:cubicBezTo>
                  <a:cubicBezTo>
                    <a:pt x="812" y="1149"/>
                    <a:pt x="807" y="1147"/>
                    <a:pt x="811" y="1159"/>
                  </a:cubicBezTo>
                  <a:cubicBezTo>
                    <a:pt x="815" y="1171"/>
                    <a:pt x="817" y="1176"/>
                    <a:pt x="817" y="1186"/>
                  </a:cubicBezTo>
                  <a:cubicBezTo>
                    <a:pt x="817" y="1195"/>
                    <a:pt x="814" y="1202"/>
                    <a:pt x="812" y="1207"/>
                  </a:cubicBezTo>
                  <a:cubicBezTo>
                    <a:pt x="810" y="1213"/>
                    <a:pt x="811" y="1218"/>
                    <a:pt x="815" y="1226"/>
                  </a:cubicBezTo>
                  <a:cubicBezTo>
                    <a:pt x="818" y="1235"/>
                    <a:pt x="822" y="1239"/>
                    <a:pt x="822" y="1247"/>
                  </a:cubicBezTo>
                  <a:cubicBezTo>
                    <a:pt x="822" y="1255"/>
                    <a:pt x="820" y="1249"/>
                    <a:pt x="823" y="1261"/>
                  </a:cubicBezTo>
                  <a:cubicBezTo>
                    <a:pt x="826" y="1274"/>
                    <a:pt x="814" y="1276"/>
                    <a:pt x="845" y="1279"/>
                  </a:cubicBezTo>
                  <a:cubicBezTo>
                    <a:pt x="875" y="1283"/>
                    <a:pt x="887" y="1282"/>
                    <a:pt x="904" y="1282"/>
                  </a:cubicBezTo>
                  <a:cubicBezTo>
                    <a:pt x="921" y="1283"/>
                    <a:pt x="931" y="1275"/>
                    <a:pt x="928" y="1295"/>
                  </a:cubicBezTo>
                  <a:cubicBezTo>
                    <a:pt x="926" y="1315"/>
                    <a:pt x="924" y="1314"/>
                    <a:pt x="927" y="1327"/>
                  </a:cubicBezTo>
                  <a:cubicBezTo>
                    <a:pt x="929" y="1340"/>
                    <a:pt x="946" y="1342"/>
                    <a:pt x="955" y="1357"/>
                  </a:cubicBezTo>
                  <a:cubicBezTo>
                    <a:pt x="965" y="1371"/>
                    <a:pt x="969" y="1375"/>
                    <a:pt x="968" y="1394"/>
                  </a:cubicBezTo>
                  <a:cubicBezTo>
                    <a:pt x="967" y="1413"/>
                    <a:pt x="961" y="1417"/>
                    <a:pt x="961" y="1428"/>
                  </a:cubicBezTo>
                  <a:cubicBezTo>
                    <a:pt x="960" y="1439"/>
                    <a:pt x="966" y="1428"/>
                    <a:pt x="957" y="1448"/>
                  </a:cubicBezTo>
                  <a:cubicBezTo>
                    <a:pt x="949" y="1468"/>
                    <a:pt x="951" y="1471"/>
                    <a:pt x="944" y="1479"/>
                  </a:cubicBezTo>
                  <a:cubicBezTo>
                    <a:pt x="938" y="1487"/>
                    <a:pt x="944" y="1491"/>
                    <a:pt x="944" y="1491"/>
                  </a:cubicBezTo>
                  <a:cubicBezTo>
                    <a:pt x="944" y="1491"/>
                    <a:pt x="954" y="1493"/>
                    <a:pt x="951" y="1499"/>
                  </a:cubicBezTo>
                  <a:cubicBezTo>
                    <a:pt x="948" y="1505"/>
                    <a:pt x="947" y="1502"/>
                    <a:pt x="943" y="1509"/>
                  </a:cubicBezTo>
                  <a:cubicBezTo>
                    <a:pt x="939" y="1516"/>
                    <a:pt x="931" y="1514"/>
                    <a:pt x="942" y="1532"/>
                  </a:cubicBezTo>
                  <a:cubicBezTo>
                    <a:pt x="952" y="1550"/>
                    <a:pt x="958" y="1551"/>
                    <a:pt x="955" y="1568"/>
                  </a:cubicBezTo>
                  <a:cubicBezTo>
                    <a:pt x="952" y="1584"/>
                    <a:pt x="948" y="1595"/>
                    <a:pt x="948" y="1606"/>
                  </a:cubicBezTo>
                  <a:cubicBezTo>
                    <a:pt x="949" y="1617"/>
                    <a:pt x="952" y="1624"/>
                    <a:pt x="952" y="1624"/>
                  </a:cubicBezTo>
                  <a:cubicBezTo>
                    <a:pt x="952" y="1624"/>
                    <a:pt x="966" y="1629"/>
                    <a:pt x="979" y="1634"/>
                  </a:cubicBezTo>
                  <a:cubicBezTo>
                    <a:pt x="993" y="1639"/>
                    <a:pt x="1000" y="1642"/>
                    <a:pt x="1005" y="1641"/>
                  </a:cubicBezTo>
                  <a:cubicBezTo>
                    <a:pt x="1009" y="1640"/>
                    <a:pt x="1011" y="1638"/>
                    <a:pt x="1020" y="1633"/>
                  </a:cubicBezTo>
                  <a:cubicBezTo>
                    <a:pt x="1029" y="1628"/>
                    <a:pt x="1044" y="1634"/>
                    <a:pt x="1049" y="1638"/>
                  </a:cubicBezTo>
                  <a:cubicBezTo>
                    <a:pt x="1054" y="1642"/>
                    <a:pt x="1063" y="1633"/>
                    <a:pt x="1068" y="1642"/>
                  </a:cubicBezTo>
                  <a:cubicBezTo>
                    <a:pt x="1072" y="1651"/>
                    <a:pt x="1074" y="1665"/>
                    <a:pt x="1073" y="1672"/>
                  </a:cubicBezTo>
                  <a:cubicBezTo>
                    <a:pt x="1073" y="1679"/>
                    <a:pt x="1075" y="1730"/>
                    <a:pt x="1080" y="1737"/>
                  </a:cubicBezTo>
                  <a:cubicBezTo>
                    <a:pt x="1086" y="1745"/>
                    <a:pt x="1105" y="1743"/>
                    <a:pt x="1114" y="1739"/>
                  </a:cubicBezTo>
                  <a:cubicBezTo>
                    <a:pt x="1124" y="1735"/>
                    <a:pt x="1132" y="1733"/>
                    <a:pt x="1138" y="1741"/>
                  </a:cubicBezTo>
                  <a:cubicBezTo>
                    <a:pt x="1143" y="1749"/>
                    <a:pt x="1150" y="1748"/>
                    <a:pt x="1152" y="1758"/>
                  </a:cubicBezTo>
                  <a:cubicBezTo>
                    <a:pt x="1154" y="1769"/>
                    <a:pt x="1147" y="1774"/>
                    <a:pt x="1147" y="1780"/>
                  </a:cubicBezTo>
                  <a:cubicBezTo>
                    <a:pt x="1147" y="1786"/>
                    <a:pt x="1145" y="1792"/>
                    <a:pt x="1148" y="1798"/>
                  </a:cubicBezTo>
                  <a:cubicBezTo>
                    <a:pt x="1150" y="1805"/>
                    <a:pt x="1158" y="1806"/>
                    <a:pt x="1152" y="1815"/>
                  </a:cubicBezTo>
                  <a:cubicBezTo>
                    <a:pt x="1146" y="1824"/>
                    <a:pt x="1137" y="1825"/>
                    <a:pt x="1138" y="1830"/>
                  </a:cubicBezTo>
                  <a:cubicBezTo>
                    <a:pt x="1138" y="1836"/>
                    <a:pt x="1142" y="1836"/>
                    <a:pt x="1154" y="1838"/>
                  </a:cubicBezTo>
                  <a:cubicBezTo>
                    <a:pt x="1165" y="1841"/>
                    <a:pt x="1181" y="1898"/>
                    <a:pt x="1166" y="1920"/>
                  </a:cubicBezTo>
                  <a:cubicBezTo>
                    <a:pt x="1152" y="1942"/>
                    <a:pt x="1129" y="1946"/>
                    <a:pt x="1102" y="1966"/>
                  </a:cubicBezTo>
                  <a:cubicBezTo>
                    <a:pt x="1074" y="1986"/>
                    <a:pt x="1006" y="2055"/>
                    <a:pt x="994" y="2072"/>
                  </a:cubicBezTo>
                  <a:cubicBezTo>
                    <a:pt x="983" y="2090"/>
                    <a:pt x="958" y="2114"/>
                    <a:pt x="958" y="2114"/>
                  </a:cubicBezTo>
                  <a:cubicBezTo>
                    <a:pt x="958" y="2114"/>
                    <a:pt x="972" y="2115"/>
                    <a:pt x="987" y="2113"/>
                  </a:cubicBezTo>
                  <a:cubicBezTo>
                    <a:pt x="1002" y="2111"/>
                    <a:pt x="1012" y="2121"/>
                    <a:pt x="1012" y="2121"/>
                  </a:cubicBezTo>
                  <a:cubicBezTo>
                    <a:pt x="1012" y="2121"/>
                    <a:pt x="1028" y="2126"/>
                    <a:pt x="1033" y="2139"/>
                  </a:cubicBezTo>
                  <a:cubicBezTo>
                    <a:pt x="1038" y="2152"/>
                    <a:pt x="1036" y="2163"/>
                    <a:pt x="1038" y="2166"/>
                  </a:cubicBezTo>
                  <a:cubicBezTo>
                    <a:pt x="1040" y="2168"/>
                    <a:pt x="1052" y="2166"/>
                    <a:pt x="1058" y="2163"/>
                  </a:cubicBezTo>
                  <a:cubicBezTo>
                    <a:pt x="1064" y="2160"/>
                    <a:pt x="1071" y="2160"/>
                    <a:pt x="1074" y="2168"/>
                  </a:cubicBezTo>
                  <a:cubicBezTo>
                    <a:pt x="1078" y="2176"/>
                    <a:pt x="1088" y="2189"/>
                    <a:pt x="1092" y="2188"/>
                  </a:cubicBezTo>
                  <a:cubicBezTo>
                    <a:pt x="1096" y="2188"/>
                    <a:pt x="1110" y="2193"/>
                    <a:pt x="1112" y="2198"/>
                  </a:cubicBezTo>
                  <a:cubicBezTo>
                    <a:pt x="1115" y="2204"/>
                    <a:pt x="1118" y="2210"/>
                    <a:pt x="1124" y="2214"/>
                  </a:cubicBezTo>
                  <a:cubicBezTo>
                    <a:pt x="1130" y="2219"/>
                    <a:pt x="1143" y="2224"/>
                    <a:pt x="1143" y="2224"/>
                  </a:cubicBezTo>
                  <a:cubicBezTo>
                    <a:pt x="1143" y="2224"/>
                    <a:pt x="1159" y="2232"/>
                    <a:pt x="1154" y="2248"/>
                  </a:cubicBezTo>
                  <a:cubicBezTo>
                    <a:pt x="1150" y="2263"/>
                    <a:pt x="1152" y="2281"/>
                    <a:pt x="1152" y="2281"/>
                  </a:cubicBezTo>
                  <a:cubicBezTo>
                    <a:pt x="1156" y="2289"/>
                    <a:pt x="1156" y="2289"/>
                    <a:pt x="1156" y="2289"/>
                  </a:cubicBezTo>
                  <a:cubicBezTo>
                    <a:pt x="1173" y="2277"/>
                    <a:pt x="1173" y="2277"/>
                    <a:pt x="1173" y="2277"/>
                  </a:cubicBezTo>
                  <a:cubicBezTo>
                    <a:pt x="1186" y="2265"/>
                    <a:pt x="1186" y="2265"/>
                    <a:pt x="1186" y="2265"/>
                  </a:cubicBezTo>
                  <a:cubicBezTo>
                    <a:pt x="1193" y="2251"/>
                    <a:pt x="1193" y="2251"/>
                    <a:pt x="1193" y="2251"/>
                  </a:cubicBezTo>
                  <a:cubicBezTo>
                    <a:pt x="1201" y="2238"/>
                    <a:pt x="1201" y="2238"/>
                    <a:pt x="1201" y="2238"/>
                  </a:cubicBezTo>
                  <a:cubicBezTo>
                    <a:pt x="1201" y="2238"/>
                    <a:pt x="1203" y="2230"/>
                    <a:pt x="1205" y="2240"/>
                  </a:cubicBezTo>
                  <a:cubicBezTo>
                    <a:pt x="1207" y="2251"/>
                    <a:pt x="1209" y="2266"/>
                    <a:pt x="1209" y="2266"/>
                  </a:cubicBezTo>
                  <a:cubicBezTo>
                    <a:pt x="1198" y="2276"/>
                    <a:pt x="1198" y="2276"/>
                    <a:pt x="1198" y="2276"/>
                  </a:cubicBezTo>
                  <a:cubicBezTo>
                    <a:pt x="1193" y="2281"/>
                    <a:pt x="1193" y="2281"/>
                    <a:pt x="1193" y="2281"/>
                  </a:cubicBezTo>
                  <a:cubicBezTo>
                    <a:pt x="1186" y="2277"/>
                    <a:pt x="1186" y="2277"/>
                    <a:pt x="1186" y="2277"/>
                  </a:cubicBezTo>
                  <a:cubicBezTo>
                    <a:pt x="1178" y="2286"/>
                    <a:pt x="1178" y="2286"/>
                    <a:pt x="1178" y="2286"/>
                  </a:cubicBezTo>
                  <a:cubicBezTo>
                    <a:pt x="1172" y="2294"/>
                    <a:pt x="1172" y="2294"/>
                    <a:pt x="1172" y="2294"/>
                  </a:cubicBezTo>
                  <a:cubicBezTo>
                    <a:pt x="1172" y="2294"/>
                    <a:pt x="1164" y="2302"/>
                    <a:pt x="1164" y="2306"/>
                  </a:cubicBezTo>
                  <a:cubicBezTo>
                    <a:pt x="1163" y="2310"/>
                    <a:pt x="1165" y="2333"/>
                    <a:pt x="1165" y="2333"/>
                  </a:cubicBezTo>
                  <a:cubicBezTo>
                    <a:pt x="1165" y="2333"/>
                    <a:pt x="1215" y="2299"/>
                    <a:pt x="1216" y="2281"/>
                  </a:cubicBezTo>
                  <a:cubicBezTo>
                    <a:pt x="1217" y="2263"/>
                    <a:pt x="1252" y="2230"/>
                    <a:pt x="1267" y="2219"/>
                  </a:cubicBezTo>
                  <a:cubicBezTo>
                    <a:pt x="1282" y="2207"/>
                    <a:pt x="1318" y="2167"/>
                    <a:pt x="1325" y="2157"/>
                  </a:cubicBezTo>
                  <a:cubicBezTo>
                    <a:pt x="1332" y="2148"/>
                    <a:pt x="1352" y="2103"/>
                    <a:pt x="1356" y="2094"/>
                  </a:cubicBezTo>
                  <a:cubicBezTo>
                    <a:pt x="1361" y="2085"/>
                    <a:pt x="1399" y="2050"/>
                    <a:pt x="1411" y="2042"/>
                  </a:cubicBezTo>
                  <a:cubicBezTo>
                    <a:pt x="1423" y="2034"/>
                    <a:pt x="1438" y="2017"/>
                    <a:pt x="1441" y="1990"/>
                  </a:cubicBezTo>
                  <a:cubicBezTo>
                    <a:pt x="1444" y="1962"/>
                    <a:pt x="1449" y="1975"/>
                    <a:pt x="1444" y="1951"/>
                  </a:cubicBezTo>
                  <a:cubicBezTo>
                    <a:pt x="1438" y="1927"/>
                    <a:pt x="1436" y="1919"/>
                    <a:pt x="1442" y="1910"/>
                  </a:cubicBezTo>
                  <a:cubicBezTo>
                    <a:pt x="1448" y="1901"/>
                    <a:pt x="1449" y="1901"/>
                    <a:pt x="1449" y="1897"/>
                  </a:cubicBezTo>
                  <a:cubicBezTo>
                    <a:pt x="1449" y="1893"/>
                    <a:pt x="1446" y="1896"/>
                    <a:pt x="1449" y="1883"/>
                  </a:cubicBezTo>
                  <a:cubicBezTo>
                    <a:pt x="1452" y="1870"/>
                    <a:pt x="1451" y="1860"/>
                    <a:pt x="1466" y="1850"/>
                  </a:cubicBezTo>
                  <a:cubicBezTo>
                    <a:pt x="1481" y="1839"/>
                    <a:pt x="1504" y="1819"/>
                    <a:pt x="1511" y="1815"/>
                  </a:cubicBezTo>
                  <a:cubicBezTo>
                    <a:pt x="1518" y="1811"/>
                    <a:pt x="1570" y="1770"/>
                    <a:pt x="1585" y="1768"/>
                  </a:cubicBezTo>
                  <a:cubicBezTo>
                    <a:pt x="1601" y="1766"/>
                    <a:pt x="1601" y="1759"/>
                    <a:pt x="1613" y="1764"/>
                  </a:cubicBezTo>
                  <a:cubicBezTo>
                    <a:pt x="1622" y="1769"/>
                    <a:pt x="1631" y="1773"/>
                    <a:pt x="1634" y="1774"/>
                  </a:cubicBezTo>
                  <a:cubicBezTo>
                    <a:pt x="1632" y="1774"/>
                    <a:pt x="1630" y="1771"/>
                    <a:pt x="1637" y="1762"/>
                  </a:cubicBezTo>
                  <a:cubicBezTo>
                    <a:pt x="1646" y="1751"/>
                    <a:pt x="1649" y="1746"/>
                    <a:pt x="1662" y="1742"/>
                  </a:cubicBezTo>
                  <a:cubicBezTo>
                    <a:pt x="1674" y="1738"/>
                    <a:pt x="1680" y="1738"/>
                    <a:pt x="1680" y="1738"/>
                  </a:cubicBezTo>
                  <a:cubicBezTo>
                    <a:pt x="1680" y="1738"/>
                    <a:pt x="1678" y="1734"/>
                    <a:pt x="1680" y="1730"/>
                  </a:cubicBezTo>
                  <a:cubicBezTo>
                    <a:pt x="1682" y="1725"/>
                    <a:pt x="1686" y="1724"/>
                    <a:pt x="1689" y="1720"/>
                  </a:cubicBezTo>
                  <a:cubicBezTo>
                    <a:pt x="1691" y="1717"/>
                    <a:pt x="1693" y="1716"/>
                    <a:pt x="1695" y="1715"/>
                  </a:cubicBezTo>
                  <a:cubicBezTo>
                    <a:pt x="1697" y="1714"/>
                    <a:pt x="1705" y="1716"/>
                    <a:pt x="1706" y="1718"/>
                  </a:cubicBezTo>
                  <a:cubicBezTo>
                    <a:pt x="1708" y="1719"/>
                    <a:pt x="1719" y="1722"/>
                    <a:pt x="1720" y="1722"/>
                  </a:cubicBezTo>
                  <a:cubicBezTo>
                    <a:pt x="1722" y="1722"/>
                    <a:pt x="1725" y="1725"/>
                    <a:pt x="1726" y="1726"/>
                  </a:cubicBezTo>
                  <a:cubicBezTo>
                    <a:pt x="1728" y="1728"/>
                    <a:pt x="1732" y="1729"/>
                    <a:pt x="1734" y="1728"/>
                  </a:cubicBezTo>
                  <a:cubicBezTo>
                    <a:pt x="1736" y="1727"/>
                    <a:pt x="1739" y="1727"/>
                    <a:pt x="1741" y="1725"/>
                  </a:cubicBezTo>
                  <a:cubicBezTo>
                    <a:pt x="1744" y="1723"/>
                    <a:pt x="1747" y="1724"/>
                    <a:pt x="1749" y="1720"/>
                  </a:cubicBezTo>
                  <a:cubicBezTo>
                    <a:pt x="1751" y="1717"/>
                    <a:pt x="1750" y="1715"/>
                    <a:pt x="1754" y="1714"/>
                  </a:cubicBezTo>
                  <a:cubicBezTo>
                    <a:pt x="1757" y="1714"/>
                    <a:pt x="1760" y="1707"/>
                    <a:pt x="1763" y="1714"/>
                  </a:cubicBezTo>
                  <a:cubicBezTo>
                    <a:pt x="1766" y="1722"/>
                    <a:pt x="1762" y="1731"/>
                    <a:pt x="1770" y="1731"/>
                  </a:cubicBezTo>
                  <a:cubicBezTo>
                    <a:pt x="1777" y="1732"/>
                    <a:pt x="1798" y="1732"/>
                    <a:pt x="1808" y="1732"/>
                  </a:cubicBezTo>
                  <a:cubicBezTo>
                    <a:pt x="1818" y="1732"/>
                    <a:pt x="1820" y="1731"/>
                    <a:pt x="1821" y="1725"/>
                  </a:cubicBezTo>
                  <a:cubicBezTo>
                    <a:pt x="1823" y="1718"/>
                    <a:pt x="1822" y="1711"/>
                    <a:pt x="1830" y="1706"/>
                  </a:cubicBezTo>
                  <a:cubicBezTo>
                    <a:pt x="1838" y="1701"/>
                    <a:pt x="1835" y="1695"/>
                    <a:pt x="1849" y="1695"/>
                  </a:cubicBezTo>
                  <a:cubicBezTo>
                    <a:pt x="1863" y="1695"/>
                    <a:pt x="1873" y="1694"/>
                    <a:pt x="1878" y="1689"/>
                  </a:cubicBezTo>
                  <a:cubicBezTo>
                    <a:pt x="1883" y="1685"/>
                    <a:pt x="1884" y="1681"/>
                    <a:pt x="1884" y="1674"/>
                  </a:cubicBezTo>
                  <a:cubicBezTo>
                    <a:pt x="1884" y="1667"/>
                    <a:pt x="1888" y="1636"/>
                    <a:pt x="1909" y="1615"/>
                  </a:cubicBezTo>
                  <a:cubicBezTo>
                    <a:pt x="1929" y="1594"/>
                    <a:pt x="1912" y="1612"/>
                    <a:pt x="1932" y="1587"/>
                  </a:cubicBezTo>
                  <a:cubicBezTo>
                    <a:pt x="1951" y="1563"/>
                    <a:pt x="1965" y="1561"/>
                    <a:pt x="1969" y="1546"/>
                  </a:cubicBezTo>
                  <a:cubicBezTo>
                    <a:pt x="1973" y="1532"/>
                    <a:pt x="1965" y="1529"/>
                    <a:pt x="1969" y="1510"/>
                  </a:cubicBezTo>
                  <a:cubicBezTo>
                    <a:pt x="1974" y="1492"/>
                    <a:pt x="1988" y="1457"/>
                    <a:pt x="2001" y="1450"/>
                  </a:cubicBezTo>
                  <a:cubicBezTo>
                    <a:pt x="2015" y="1442"/>
                    <a:pt x="2014" y="1419"/>
                    <a:pt x="2014" y="1406"/>
                  </a:cubicBezTo>
                  <a:cubicBezTo>
                    <a:pt x="2013" y="1394"/>
                    <a:pt x="2026" y="1364"/>
                    <a:pt x="2031" y="1355"/>
                  </a:cubicBezTo>
                  <a:cubicBezTo>
                    <a:pt x="2037" y="1346"/>
                    <a:pt x="2041" y="1350"/>
                    <a:pt x="2043" y="1325"/>
                  </a:cubicBezTo>
                  <a:cubicBezTo>
                    <a:pt x="2045" y="1300"/>
                    <a:pt x="2046" y="1211"/>
                    <a:pt x="2058" y="1192"/>
                  </a:cubicBezTo>
                  <a:cubicBezTo>
                    <a:pt x="2071" y="1172"/>
                    <a:pt x="2078" y="1174"/>
                    <a:pt x="2092" y="1156"/>
                  </a:cubicBezTo>
                  <a:cubicBezTo>
                    <a:pt x="2105" y="1138"/>
                    <a:pt x="2136" y="1118"/>
                    <a:pt x="2153" y="1085"/>
                  </a:cubicBezTo>
                  <a:cubicBezTo>
                    <a:pt x="2169" y="1052"/>
                    <a:pt x="2165" y="1052"/>
                    <a:pt x="2182" y="1043"/>
                  </a:cubicBezTo>
                  <a:cubicBezTo>
                    <a:pt x="2199" y="1034"/>
                    <a:pt x="2218" y="1025"/>
                    <a:pt x="2238" y="998"/>
                  </a:cubicBezTo>
                  <a:cubicBezTo>
                    <a:pt x="2258" y="971"/>
                    <a:pt x="2284" y="956"/>
                    <a:pt x="2299" y="925"/>
                  </a:cubicBezTo>
                  <a:cubicBezTo>
                    <a:pt x="2315" y="893"/>
                    <a:pt x="2326" y="871"/>
                    <a:pt x="2326" y="848"/>
                  </a:cubicBezTo>
                  <a:cubicBezTo>
                    <a:pt x="2326" y="825"/>
                    <a:pt x="2325" y="734"/>
                    <a:pt x="2306" y="719"/>
                  </a:cubicBezTo>
                  <a:close/>
                  <a:moveTo>
                    <a:pt x="1321" y="2135"/>
                  </a:moveTo>
                  <a:cubicBezTo>
                    <a:pt x="1316" y="2142"/>
                    <a:pt x="1316" y="2142"/>
                    <a:pt x="1316" y="2142"/>
                  </a:cubicBezTo>
                  <a:cubicBezTo>
                    <a:pt x="1316" y="2152"/>
                    <a:pt x="1316" y="2152"/>
                    <a:pt x="1316" y="2152"/>
                  </a:cubicBezTo>
                  <a:cubicBezTo>
                    <a:pt x="1302" y="2164"/>
                    <a:pt x="1302" y="2164"/>
                    <a:pt x="1302" y="2164"/>
                  </a:cubicBezTo>
                  <a:cubicBezTo>
                    <a:pt x="1289" y="2178"/>
                    <a:pt x="1289" y="2178"/>
                    <a:pt x="1289" y="2178"/>
                  </a:cubicBezTo>
                  <a:cubicBezTo>
                    <a:pt x="1285" y="2192"/>
                    <a:pt x="1285" y="2192"/>
                    <a:pt x="1285" y="2192"/>
                  </a:cubicBezTo>
                  <a:cubicBezTo>
                    <a:pt x="1275" y="2200"/>
                    <a:pt x="1275" y="2200"/>
                    <a:pt x="1275" y="2200"/>
                  </a:cubicBezTo>
                  <a:cubicBezTo>
                    <a:pt x="1268" y="2204"/>
                    <a:pt x="1268" y="2204"/>
                    <a:pt x="1268" y="2204"/>
                  </a:cubicBezTo>
                  <a:cubicBezTo>
                    <a:pt x="1254" y="2215"/>
                    <a:pt x="1254" y="2215"/>
                    <a:pt x="1254" y="2215"/>
                  </a:cubicBezTo>
                  <a:cubicBezTo>
                    <a:pt x="1242" y="2220"/>
                    <a:pt x="1242" y="2220"/>
                    <a:pt x="1242" y="2220"/>
                  </a:cubicBezTo>
                  <a:cubicBezTo>
                    <a:pt x="1234" y="2217"/>
                    <a:pt x="1234" y="2217"/>
                    <a:pt x="1234" y="2217"/>
                  </a:cubicBezTo>
                  <a:cubicBezTo>
                    <a:pt x="1243" y="2203"/>
                    <a:pt x="1243" y="2203"/>
                    <a:pt x="1243" y="2203"/>
                  </a:cubicBezTo>
                  <a:cubicBezTo>
                    <a:pt x="1248" y="2196"/>
                    <a:pt x="1248" y="2196"/>
                    <a:pt x="1248" y="2196"/>
                  </a:cubicBezTo>
                  <a:cubicBezTo>
                    <a:pt x="1245" y="2180"/>
                    <a:pt x="1245" y="2180"/>
                    <a:pt x="1245" y="2180"/>
                  </a:cubicBezTo>
                  <a:cubicBezTo>
                    <a:pt x="1244" y="2166"/>
                    <a:pt x="1244" y="2166"/>
                    <a:pt x="1244" y="2166"/>
                  </a:cubicBezTo>
                  <a:cubicBezTo>
                    <a:pt x="1254" y="2181"/>
                    <a:pt x="1254" y="2181"/>
                    <a:pt x="1254" y="2181"/>
                  </a:cubicBezTo>
                  <a:cubicBezTo>
                    <a:pt x="1263" y="2176"/>
                    <a:pt x="1263" y="2176"/>
                    <a:pt x="1263" y="2176"/>
                  </a:cubicBezTo>
                  <a:cubicBezTo>
                    <a:pt x="1270" y="2171"/>
                    <a:pt x="1270" y="2171"/>
                    <a:pt x="1270" y="2171"/>
                  </a:cubicBezTo>
                  <a:cubicBezTo>
                    <a:pt x="1278" y="2166"/>
                    <a:pt x="1278" y="2166"/>
                    <a:pt x="1278" y="2166"/>
                  </a:cubicBezTo>
                  <a:cubicBezTo>
                    <a:pt x="1284" y="2156"/>
                    <a:pt x="1284" y="2156"/>
                    <a:pt x="1284" y="2156"/>
                  </a:cubicBezTo>
                  <a:cubicBezTo>
                    <a:pt x="1288" y="2147"/>
                    <a:pt x="1288" y="2147"/>
                    <a:pt x="1288" y="2147"/>
                  </a:cubicBezTo>
                  <a:cubicBezTo>
                    <a:pt x="1289" y="2138"/>
                    <a:pt x="1289" y="2138"/>
                    <a:pt x="1289" y="2138"/>
                  </a:cubicBezTo>
                  <a:cubicBezTo>
                    <a:pt x="1289" y="2130"/>
                    <a:pt x="1289" y="2130"/>
                    <a:pt x="1289" y="2130"/>
                  </a:cubicBezTo>
                  <a:cubicBezTo>
                    <a:pt x="1291" y="2122"/>
                    <a:pt x="1291" y="2122"/>
                    <a:pt x="1291" y="2122"/>
                  </a:cubicBezTo>
                  <a:cubicBezTo>
                    <a:pt x="1298" y="2137"/>
                    <a:pt x="1298" y="2137"/>
                    <a:pt x="1298" y="2137"/>
                  </a:cubicBezTo>
                  <a:cubicBezTo>
                    <a:pt x="1304" y="2136"/>
                    <a:pt x="1304" y="2136"/>
                    <a:pt x="1304" y="2136"/>
                  </a:cubicBezTo>
                  <a:cubicBezTo>
                    <a:pt x="1322" y="2133"/>
                    <a:pt x="1322" y="2133"/>
                    <a:pt x="1322" y="2133"/>
                  </a:cubicBezTo>
                  <a:lnTo>
                    <a:pt x="1321" y="2135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6961188" y="1252538"/>
              <a:ext cx="39688" cy="23813"/>
            </a:xfrm>
            <a:custGeom>
              <a:avLst/>
              <a:gdLst>
                <a:gd name="T0" fmla="*/ 11 w 25"/>
                <a:gd name="T1" fmla="*/ 0 h 15"/>
                <a:gd name="T2" fmla="*/ 25 w 25"/>
                <a:gd name="T3" fmla="*/ 0 h 15"/>
                <a:gd name="T4" fmla="*/ 22 w 25"/>
                <a:gd name="T5" fmla="*/ 12 h 15"/>
                <a:gd name="T6" fmla="*/ 6 w 25"/>
                <a:gd name="T7" fmla="*/ 15 h 15"/>
                <a:gd name="T8" fmla="*/ 0 w 25"/>
                <a:gd name="T9" fmla="*/ 11 h 15"/>
                <a:gd name="T10" fmla="*/ 0 w 25"/>
                <a:gd name="T11" fmla="*/ 3 h 15"/>
                <a:gd name="T12" fmla="*/ 11 w 25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5">
                  <a:moveTo>
                    <a:pt x="11" y="0"/>
                  </a:moveTo>
                  <a:lnTo>
                    <a:pt x="25" y="0"/>
                  </a:lnTo>
                  <a:lnTo>
                    <a:pt x="22" y="12"/>
                  </a:lnTo>
                  <a:lnTo>
                    <a:pt x="6" y="15"/>
                  </a:lnTo>
                  <a:lnTo>
                    <a:pt x="0" y="11"/>
                  </a:lnTo>
                  <a:lnTo>
                    <a:pt x="0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6902451" y="1233488"/>
              <a:ext cx="69850" cy="31750"/>
            </a:xfrm>
            <a:custGeom>
              <a:avLst/>
              <a:gdLst>
                <a:gd name="T0" fmla="*/ 15 w 44"/>
                <a:gd name="T1" fmla="*/ 0 h 20"/>
                <a:gd name="T2" fmla="*/ 37 w 44"/>
                <a:gd name="T3" fmla="*/ 0 h 20"/>
                <a:gd name="T4" fmla="*/ 44 w 44"/>
                <a:gd name="T5" fmla="*/ 4 h 20"/>
                <a:gd name="T6" fmla="*/ 29 w 44"/>
                <a:gd name="T7" fmla="*/ 12 h 20"/>
                <a:gd name="T8" fmla="*/ 23 w 44"/>
                <a:gd name="T9" fmla="*/ 20 h 20"/>
                <a:gd name="T10" fmla="*/ 9 w 44"/>
                <a:gd name="T11" fmla="*/ 17 h 20"/>
                <a:gd name="T12" fmla="*/ 0 w 44"/>
                <a:gd name="T13" fmla="*/ 9 h 20"/>
                <a:gd name="T14" fmla="*/ 0 w 44"/>
                <a:gd name="T15" fmla="*/ 3 h 20"/>
                <a:gd name="T16" fmla="*/ 15 w 44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20">
                  <a:moveTo>
                    <a:pt x="15" y="0"/>
                  </a:moveTo>
                  <a:lnTo>
                    <a:pt x="37" y="0"/>
                  </a:lnTo>
                  <a:lnTo>
                    <a:pt x="44" y="4"/>
                  </a:lnTo>
                  <a:lnTo>
                    <a:pt x="29" y="12"/>
                  </a:lnTo>
                  <a:lnTo>
                    <a:pt x="23" y="20"/>
                  </a:lnTo>
                  <a:lnTo>
                    <a:pt x="9" y="17"/>
                  </a:lnTo>
                  <a:lnTo>
                    <a:pt x="0" y="9"/>
                  </a:lnTo>
                  <a:lnTo>
                    <a:pt x="0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6832601" y="1203325"/>
              <a:ext cx="114300" cy="79375"/>
            </a:xfrm>
            <a:custGeom>
              <a:avLst/>
              <a:gdLst>
                <a:gd name="T0" fmla="*/ 50 w 72"/>
                <a:gd name="T1" fmla="*/ 0 h 50"/>
                <a:gd name="T2" fmla="*/ 72 w 72"/>
                <a:gd name="T3" fmla="*/ 0 h 50"/>
                <a:gd name="T4" fmla="*/ 66 w 72"/>
                <a:gd name="T5" fmla="*/ 6 h 50"/>
                <a:gd name="T6" fmla="*/ 55 w 72"/>
                <a:gd name="T7" fmla="*/ 12 h 50"/>
                <a:gd name="T8" fmla="*/ 47 w 72"/>
                <a:gd name="T9" fmla="*/ 12 h 50"/>
                <a:gd name="T10" fmla="*/ 37 w 72"/>
                <a:gd name="T11" fmla="*/ 24 h 50"/>
                <a:gd name="T12" fmla="*/ 33 w 72"/>
                <a:gd name="T13" fmla="*/ 31 h 50"/>
                <a:gd name="T14" fmla="*/ 26 w 72"/>
                <a:gd name="T15" fmla="*/ 39 h 50"/>
                <a:gd name="T16" fmla="*/ 18 w 72"/>
                <a:gd name="T17" fmla="*/ 46 h 50"/>
                <a:gd name="T18" fmla="*/ 10 w 72"/>
                <a:gd name="T19" fmla="*/ 50 h 50"/>
                <a:gd name="T20" fmla="*/ 0 w 72"/>
                <a:gd name="T21" fmla="*/ 46 h 50"/>
                <a:gd name="T22" fmla="*/ 8 w 72"/>
                <a:gd name="T23" fmla="*/ 39 h 50"/>
                <a:gd name="T24" fmla="*/ 17 w 72"/>
                <a:gd name="T25" fmla="*/ 31 h 50"/>
                <a:gd name="T26" fmla="*/ 26 w 72"/>
                <a:gd name="T27" fmla="*/ 28 h 50"/>
                <a:gd name="T28" fmla="*/ 30 w 72"/>
                <a:gd name="T29" fmla="*/ 19 h 50"/>
                <a:gd name="T30" fmla="*/ 44 w 72"/>
                <a:gd name="T31" fmla="*/ 12 h 50"/>
                <a:gd name="T32" fmla="*/ 50 w 72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2" h="50">
                  <a:moveTo>
                    <a:pt x="50" y="0"/>
                  </a:moveTo>
                  <a:lnTo>
                    <a:pt x="72" y="0"/>
                  </a:lnTo>
                  <a:lnTo>
                    <a:pt x="66" y="6"/>
                  </a:lnTo>
                  <a:lnTo>
                    <a:pt x="55" y="12"/>
                  </a:lnTo>
                  <a:lnTo>
                    <a:pt x="47" y="12"/>
                  </a:lnTo>
                  <a:lnTo>
                    <a:pt x="37" y="24"/>
                  </a:lnTo>
                  <a:lnTo>
                    <a:pt x="33" y="31"/>
                  </a:lnTo>
                  <a:lnTo>
                    <a:pt x="26" y="39"/>
                  </a:lnTo>
                  <a:lnTo>
                    <a:pt x="18" y="46"/>
                  </a:lnTo>
                  <a:lnTo>
                    <a:pt x="10" y="50"/>
                  </a:lnTo>
                  <a:lnTo>
                    <a:pt x="0" y="46"/>
                  </a:lnTo>
                  <a:lnTo>
                    <a:pt x="8" y="39"/>
                  </a:lnTo>
                  <a:lnTo>
                    <a:pt x="17" y="31"/>
                  </a:lnTo>
                  <a:lnTo>
                    <a:pt x="26" y="28"/>
                  </a:lnTo>
                  <a:lnTo>
                    <a:pt x="30" y="19"/>
                  </a:lnTo>
                  <a:lnTo>
                    <a:pt x="44" y="1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6888163" y="1036638"/>
              <a:ext cx="14288" cy="28575"/>
            </a:xfrm>
            <a:custGeom>
              <a:avLst/>
              <a:gdLst>
                <a:gd name="T0" fmla="*/ 9 w 9"/>
                <a:gd name="T1" fmla="*/ 0 h 18"/>
                <a:gd name="T2" fmla="*/ 9 w 9"/>
                <a:gd name="T3" fmla="*/ 14 h 18"/>
                <a:gd name="T4" fmla="*/ 9 w 9"/>
                <a:gd name="T5" fmla="*/ 18 h 18"/>
                <a:gd name="T6" fmla="*/ 0 w 9"/>
                <a:gd name="T7" fmla="*/ 15 h 18"/>
                <a:gd name="T8" fmla="*/ 5 w 9"/>
                <a:gd name="T9" fmla="*/ 3 h 18"/>
                <a:gd name="T10" fmla="*/ 9 w 9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8">
                  <a:moveTo>
                    <a:pt x="9" y="0"/>
                  </a:moveTo>
                  <a:lnTo>
                    <a:pt x="9" y="14"/>
                  </a:lnTo>
                  <a:lnTo>
                    <a:pt x="9" y="18"/>
                  </a:lnTo>
                  <a:lnTo>
                    <a:pt x="0" y="15"/>
                  </a:lnTo>
                  <a:lnTo>
                    <a:pt x="5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5840413" y="6335713"/>
              <a:ext cx="114300" cy="101600"/>
            </a:xfrm>
            <a:custGeom>
              <a:avLst/>
              <a:gdLst>
                <a:gd name="T0" fmla="*/ 72 w 72"/>
                <a:gd name="T1" fmla="*/ 10 h 64"/>
                <a:gd name="T2" fmla="*/ 61 w 72"/>
                <a:gd name="T3" fmla="*/ 10 h 64"/>
                <a:gd name="T4" fmla="*/ 50 w 72"/>
                <a:gd name="T5" fmla="*/ 10 h 64"/>
                <a:gd name="T6" fmla="*/ 31 w 72"/>
                <a:gd name="T7" fmla="*/ 0 h 64"/>
                <a:gd name="T8" fmla="*/ 24 w 72"/>
                <a:gd name="T9" fmla="*/ 10 h 64"/>
                <a:gd name="T10" fmla="*/ 24 w 72"/>
                <a:gd name="T11" fmla="*/ 27 h 64"/>
                <a:gd name="T12" fmla="*/ 24 w 72"/>
                <a:gd name="T13" fmla="*/ 35 h 64"/>
                <a:gd name="T14" fmla="*/ 13 w 72"/>
                <a:gd name="T15" fmla="*/ 42 h 64"/>
                <a:gd name="T16" fmla="*/ 0 w 72"/>
                <a:gd name="T17" fmla="*/ 39 h 64"/>
                <a:gd name="T18" fmla="*/ 4 w 72"/>
                <a:gd name="T19" fmla="*/ 51 h 64"/>
                <a:gd name="T20" fmla="*/ 20 w 72"/>
                <a:gd name="T21" fmla="*/ 64 h 64"/>
                <a:gd name="T22" fmla="*/ 38 w 72"/>
                <a:gd name="T23" fmla="*/ 51 h 64"/>
                <a:gd name="T24" fmla="*/ 52 w 72"/>
                <a:gd name="T25" fmla="*/ 39 h 64"/>
                <a:gd name="T26" fmla="*/ 72 w 72"/>
                <a:gd name="T27" fmla="*/ 23 h 64"/>
                <a:gd name="T28" fmla="*/ 72 w 72"/>
                <a:gd name="T29" fmla="*/ 1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64">
                  <a:moveTo>
                    <a:pt x="72" y="10"/>
                  </a:moveTo>
                  <a:lnTo>
                    <a:pt x="61" y="10"/>
                  </a:lnTo>
                  <a:lnTo>
                    <a:pt x="50" y="10"/>
                  </a:lnTo>
                  <a:lnTo>
                    <a:pt x="31" y="0"/>
                  </a:lnTo>
                  <a:lnTo>
                    <a:pt x="24" y="10"/>
                  </a:lnTo>
                  <a:lnTo>
                    <a:pt x="24" y="27"/>
                  </a:lnTo>
                  <a:lnTo>
                    <a:pt x="24" y="35"/>
                  </a:lnTo>
                  <a:lnTo>
                    <a:pt x="13" y="42"/>
                  </a:lnTo>
                  <a:lnTo>
                    <a:pt x="0" y="39"/>
                  </a:lnTo>
                  <a:lnTo>
                    <a:pt x="4" y="51"/>
                  </a:lnTo>
                  <a:lnTo>
                    <a:pt x="20" y="64"/>
                  </a:lnTo>
                  <a:lnTo>
                    <a:pt x="38" y="51"/>
                  </a:lnTo>
                  <a:lnTo>
                    <a:pt x="52" y="39"/>
                  </a:lnTo>
                  <a:lnTo>
                    <a:pt x="72" y="23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chemeClr val="accent2"/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5929313" y="6350000"/>
              <a:ext cx="101600" cy="87313"/>
            </a:xfrm>
            <a:custGeom>
              <a:avLst/>
              <a:gdLst>
                <a:gd name="T0" fmla="*/ 30 w 64"/>
                <a:gd name="T1" fmla="*/ 0 h 55"/>
                <a:gd name="T2" fmla="*/ 52 w 64"/>
                <a:gd name="T3" fmla="*/ 0 h 55"/>
                <a:gd name="T4" fmla="*/ 64 w 64"/>
                <a:gd name="T5" fmla="*/ 0 h 55"/>
                <a:gd name="T6" fmla="*/ 64 w 64"/>
                <a:gd name="T7" fmla="*/ 13 h 55"/>
                <a:gd name="T8" fmla="*/ 57 w 64"/>
                <a:gd name="T9" fmla="*/ 31 h 55"/>
                <a:gd name="T10" fmla="*/ 43 w 64"/>
                <a:gd name="T11" fmla="*/ 41 h 55"/>
                <a:gd name="T12" fmla="*/ 24 w 64"/>
                <a:gd name="T13" fmla="*/ 50 h 55"/>
                <a:gd name="T14" fmla="*/ 13 w 64"/>
                <a:gd name="T15" fmla="*/ 55 h 55"/>
                <a:gd name="T16" fmla="*/ 9 w 64"/>
                <a:gd name="T17" fmla="*/ 55 h 55"/>
                <a:gd name="T18" fmla="*/ 0 w 64"/>
                <a:gd name="T19" fmla="*/ 50 h 55"/>
                <a:gd name="T20" fmla="*/ 16 w 64"/>
                <a:gd name="T21" fmla="*/ 25 h 55"/>
                <a:gd name="T22" fmla="*/ 25 w 64"/>
                <a:gd name="T23" fmla="*/ 13 h 55"/>
                <a:gd name="T24" fmla="*/ 30 w 64"/>
                <a:gd name="T2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55">
                  <a:moveTo>
                    <a:pt x="30" y="0"/>
                  </a:moveTo>
                  <a:lnTo>
                    <a:pt x="52" y="0"/>
                  </a:lnTo>
                  <a:lnTo>
                    <a:pt x="64" y="0"/>
                  </a:lnTo>
                  <a:lnTo>
                    <a:pt x="64" y="13"/>
                  </a:lnTo>
                  <a:lnTo>
                    <a:pt x="57" y="31"/>
                  </a:lnTo>
                  <a:lnTo>
                    <a:pt x="43" y="41"/>
                  </a:lnTo>
                  <a:lnTo>
                    <a:pt x="24" y="50"/>
                  </a:lnTo>
                  <a:lnTo>
                    <a:pt x="13" y="55"/>
                  </a:lnTo>
                  <a:lnTo>
                    <a:pt x="9" y="55"/>
                  </a:lnTo>
                  <a:lnTo>
                    <a:pt x="0" y="50"/>
                  </a:lnTo>
                  <a:lnTo>
                    <a:pt x="16" y="25"/>
                  </a:lnTo>
                  <a:lnTo>
                    <a:pt x="25" y="1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accent2"/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7253288" y="6735763"/>
              <a:ext cx="103188" cy="114300"/>
            </a:xfrm>
            <a:custGeom>
              <a:avLst/>
              <a:gdLst>
                <a:gd name="T0" fmla="*/ 0 w 61"/>
                <a:gd name="T1" fmla="*/ 2 h 68"/>
                <a:gd name="T2" fmla="*/ 49 w 61"/>
                <a:gd name="T3" fmla="*/ 20 h 68"/>
                <a:gd name="T4" fmla="*/ 60 w 61"/>
                <a:gd name="T5" fmla="*/ 54 h 68"/>
                <a:gd name="T6" fmla="*/ 56 w 61"/>
                <a:gd name="T7" fmla="*/ 68 h 68"/>
                <a:gd name="T8" fmla="*/ 23 w 61"/>
                <a:gd name="T9" fmla="*/ 24 h 68"/>
                <a:gd name="T10" fmla="*/ 0 w 61"/>
                <a:gd name="T11" fmla="*/ 4 h 68"/>
                <a:gd name="T12" fmla="*/ 0 w 61"/>
                <a:gd name="T13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8">
                  <a:moveTo>
                    <a:pt x="0" y="2"/>
                  </a:moveTo>
                  <a:cubicBezTo>
                    <a:pt x="0" y="2"/>
                    <a:pt x="38" y="0"/>
                    <a:pt x="49" y="20"/>
                  </a:cubicBezTo>
                  <a:cubicBezTo>
                    <a:pt x="59" y="41"/>
                    <a:pt x="61" y="45"/>
                    <a:pt x="60" y="54"/>
                  </a:cubicBezTo>
                  <a:cubicBezTo>
                    <a:pt x="58" y="62"/>
                    <a:pt x="56" y="68"/>
                    <a:pt x="56" y="68"/>
                  </a:cubicBezTo>
                  <a:cubicBezTo>
                    <a:pt x="56" y="68"/>
                    <a:pt x="40" y="32"/>
                    <a:pt x="23" y="24"/>
                  </a:cubicBezTo>
                  <a:cubicBezTo>
                    <a:pt x="5" y="17"/>
                    <a:pt x="0" y="4"/>
                    <a:pt x="0" y="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4886058" y="2979738"/>
              <a:ext cx="542925" cy="3562350"/>
            </a:xfrm>
            <a:custGeom>
              <a:avLst/>
              <a:gdLst>
                <a:gd name="T0" fmla="*/ 65 w 321"/>
                <a:gd name="T1" fmla="*/ 143 h 2121"/>
                <a:gd name="T2" fmla="*/ 78 w 321"/>
                <a:gd name="T3" fmla="*/ 451 h 2121"/>
                <a:gd name="T4" fmla="*/ 68 w 321"/>
                <a:gd name="T5" fmla="*/ 689 h 2121"/>
                <a:gd name="T6" fmla="*/ 75 w 321"/>
                <a:gd name="T7" fmla="*/ 962 h 2121"/>
                <a:gd name="T8" fmla="*/ 21 w 321"/>
                <a:gd name="T9" fmla="*/ 1212 h 2121"/>
                <a:gd name="T10" fmla="*/ 35 w 321"/>
                <a:gd name="T11" fmla="*/ 1359 h 2121"/>
                <a:gd name="T12" fmla="*/ 10 w 321"/>
                <a:gd name="T13" fmla="*/ 1520 h 2121"/>
                <a:gd name="T14" fmla="*/ 37 w 321"/>
                <a:gd name="T15" fmla="*/ 1546 h 2121"/>
                <a:gd name="T16" fmla="*/ 40 w 321"/>
                <a:gd name="T17" fmla="*/ 1513 h 2121"/>
                <a:gd name="T18" fmla="*/ 57 w 321"/>
                <a:gd name="T19" fmla="*/ 1473 h 2121"/>
                <a:gd name="T20" fmla="*/ 85 w 321"/>
                <a:gd name="T21" fmla="*/ 1476 h 2121"/>
                <a:gd name="T22" fmla="*/ 100 w 321"/>
                <a:gd name="T23" fmla="*/ 1516 h 2121"/>
                <a:gd name="T24" fmla="*/ 96 w 321"/>
                <a:gd name="T25" fmla="*/ 1520 h 2121"/>
                <a:gd name="T26" fmla="*/ 89 w 321"/>
                <a:gd name="T27" fmla="*/ 1550 h 2121"/>
                <a:gd name="T28" fmla="*/ 79 w 321"/>
                <a:gd name="T29" fmla="*/ 1606 h 2121"/>
                <a:gd name="T30" fmla="*/ 101 w 321"/>
                <a:gd name="T31" fmla="*/ 1629 h 2121"/>
                <a:gd name="T32" fmla="*/ 97 w 321"/>
                <a:gd name="T33" fmla="*/ 1659 h 2121"/>
                <a:gd name="T34" fmla="*/ 82 w 321"/>
                <a:gd name="T35" fmla="*/ 1679 h 2121"/>
                <a:gd name="T36" fmla="*/ 79 w 321"/>
                <a:gd name="T37" fmla="*/ 1689 h 2121"/>
                <a:gd name="T38" fmla="*/ 75 w 321"/>
                <a:gd name="T39" fmla="*/ 1702 h 2121"/>
                <a:gd name="T40" fmla="*/ 65 w 321"/>
                <a:gd name="T41" fmla="*/ 1731 h 2121"/>
                <a:gd name="T42" fmla="*/ 70 w 321"/>
                <a:gd name="T43" fmla="*/ 1746 h 2121"/>
                <a:gd name="T44" fmla="*/ 45 w 321"/>
                <a:gd name="T45" fmla="*/ 1733 h 2121"/>
                <a:gd name="T46" fmla="*/ 20 w 321"/>
                <a:gd name="T47" fmla="*/ 1731 h 2121"/>
                <a:gd name="T48" fmla="*/ 10 w 321"/>
                <a:gd name="T49" fmla="*/ 1732 h 2121"/>
                <a:gd name="T50" fmla="*/ 3 w 321"/>
                <a:gd name="T51" fmla="*/ 1765 h 2121"/>
                <a:gd name="T52" fmla="*/ 51 w 321"/>
                <a:gd name="T53" fmla="*/ 1789 h 2121"/>
                <a:gd name="T54" fmla="*/ 53 w 321"/>
                <a:gd name="T55" fmla="*/ 1830 h 2121"/>
                <a:gd name="T56" fmla="*/ 83 w 321"/>
                <a:gd name="T57" fmla="*/ 1837 h 2121"/>
                <a:gd name="T58" fmla="*/ 63 w 321"/>
                <a:gd name="T59" fmla="*/ 1857 h 2121"/>
                <a:gd name="T60" fmla="*/ 52 w 321"/>
                <a:gd name="T61" fmla="*/ 1895 h 2121"/>
                <a:gd name="T62" fmla="*/ 74 w 321"/>
                <a:gd name="T63" fmla="*/ 1924 h 2121"/>
                <a:gd name="T64" fmla="*/ 65 w 321"/>
                <a:gd name="T65" fmla="*/ 1952 h 2121"/>
                <a:gd name="T66" fmla="*/ 72 w 321"/>
                <a:gd name="T67" fmla="*/ 1979 h 2121"/>
                <a:gd name="T68" fmla="*/ 67 w 321"/>
                <a:gd name="T69" fmla="*/ 2001 h 2121"/>
                <a:gd name="T70" fmla="*/ 103 w 321"/>
                <a:gd name="T71" fmla="*/ 2004 h 2121"/>
                <a:gd name="T72" fmla="*/ 74 w 321"/>
                <a:gd name="T73" fmla="*/ 2029 h 2121"/>
                <a:gd name="T74" fmla="*/ 127 w 321"/>
                <a:gd name="T75" fmla="*/ 2079 h 2121"/>
                <a:gd name="T76" fmla="*/ 129 w 321"/>
                <a:gd name="T77" fmla="*/ 2058 h 2121"/>
                <a:gd name="T78" fmla="*/ 152 w 321"/>
                <a:gd name="T79" fmla="*/ 2063 h 2121"/>
                <a:gd name="T80" fmla="*/ 152 w 321"/>
                <a:gd name="T81" fmla="*/ 2106 h 2121"/>
                <a:gd name="T82" fmla="*/ 298 w 321"/>
                <a:gd name="T83" fmla="*/ 2091 h 2121"/>
                <a:gd name="T84" fmla="*/ 161 w 321"/>
                <a:gd name="T85" fmla="*/ 2030 h 2121"/>
                <a:gd name="T86" fmla="*/ 96 w 321"/>
                <a:gd name="T87" fmla="*/ 1921 h 2121"/>
                <a:gd name="T88" fmla="*/ 152 w 321"/>
                <a:gd name="T89" fmla="*/ 1774 h 2121"/>
                <a:gd name="T90" fmla="*/ 171 w 321"/>
                <a:gd name="T91" fmla="*/ 1665 h 2121"/>
                <a:gd name="T92" fmla="*/ 142 w 321"/>
                <a:gd name="T93" fmla="*/ 1602 h 2121"/>
                <a:gd name="T94" fmla="*/ 116 w 321"/>
                <a:gd name="T95" fmla="*/ 1540 h 2121"/>
                <a:gd name="T96" fmla="*/ 117 w 321"/>
                <a:gd name="T97" fmla="*/ 1443 h 2121"/>
                <a:gd name="T98" fmla="*/ 126 w 321"/>
                <a:gd name="T99" fmla="*/ 1333 h 2121"/>
                <a:gd name="T100" fmla="*/ 126 w 321"/>
                <a:gd name="T101" fmla="*/ 1162 h 2121"/>
                <a:gd name="T102" fmla="*/ 148 w 321"/>
                <a:gd name="T103" fmla="*/ 905 h 2121"/>
                <a:gd name="T104" fmla="*/ 146 w 321"/>
                <a:gd name="T105" fmla="*/ 736 h 2121"/>
                <a:gd name="T106" fmla="*/ 214 w 321"/>
                <a:gd name="T107" fmla="*/ 579 h 2121"/>
                <a:gd name="T108" fmla="*/ 232 w 321"/>
                <a:gd name="T109" fmla="*/ 337 h 2121"/>
                <a:gd name="T110" fmla="*/ 134 w 321"/>
                <a:gd name="T111" fmla="*/ 111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1" h="2121">
                  <a:moveTo>
                    <a:pt x="97" y="4"/>
                  </a:moveTo>
                  <a:cubicBezTo>
                    <a:pt x="97" y="4"/>
                    <a:pt x="91" y="0"/>
                    <a:pt x="90" y="8"/>
                  </a:cubicBezTo>
                  <a:cubicBezTo>
                    <a:pt x="88" y="15"/>
                    <a:pt x="100" y="17"/>
                    <a:pt x="95" y="24"/>
                  </a:cubicBezTo>
                  <a:cubicBezTo>
                    <a:pt x="90" y="32"/>
                    <a:pt x="90" y="27"/>
                    <a:pt x="84" y="35"/>
                  </a:cubicBezTo>
                  <a:cubicBezTo>
                    <a:pt x="77" y="43"/>
                    <a:pt x="80" y="43"/>
                    <a:pt x="80" y="51"/>
                  </a:cubicBezTo>
                  <a:cubicBezTo>
                    <a:pt x="81" y="59"/>
                    <a:pt x="82" y="62"/>
                    <a:pt x="73" y="68"/>
                  </a:cubicBezTo>
                  <a:cubicBezTo>
                    <a:pt x="64" y="74"/>
                    <a:pt x="57" y="74"/>
                    <a:pt x="55" y="77"/>
                  </a:cubicBezTo>
                  <a:cubicBezTo>
                    <a:pt x="53" y="79"/>
                    <a:pt x="60" y="126"/>
                    <a:pt x="65" y="143"/>
                  </a:cubicBezTo>
                  <a:cubicBezTo>
                    <a:pt x="70" y="160"/>
                    <a:pt x="71" y="194"/>
                    <a:pt x="78" y="216"/>
                  </a:cubicBezTo>
                  <a:cubicBezTo>
                    <a:pt x="84" y="238"/>
                    <a:pt x="83" y="269"/>
                    <a:pt x="83" y="292"/>
                  </a:cubicBezTo>
                  <a:cubicBezTo>
                    <a:pt x="82" y="314"/>
                    <a:pt x="88" y="343"/>
                    <a:pt x="84" y="355"/>
                  </a:cubicBezTo>
                  <a:cubicBezTo>
                    <a:pt x="79" y="369"/>
                    <a:pt x="73" y="356"/>
                    <a:pt x="71" y="363"/>
                  </a:cubicBezTo>
                  <a:cubicBezTo>
                    <a:pt x="69" y="371"/>
                    <a:pt x="71" y="383"/>
                    <a:pt x="73" y="384"/>
                  </a:cubicBezTo>
                  <a:cubicBezTo>
                    <a:pt x="81" y="388"/>
                    <a:pt x="80" y="393"/>
                    <a:pt x="80" y="397"/>
                  </a:cubicBezTo>
                  <a:cubicBezTo>
                    <a:pt x="80" y="401"/>
                    <a:pt x="77" y="431"/>
                    <a:pt x="78" y="419"/>
                  </a:cubicBezTo>
                  <a:cubicBezTo>
                    <a:pt x="78" y="410"/>
                    <a:pt x="75" y="445"/>
                    <a:pt x="78" y="451"/>
                  </a:cubicBezTo>
                  <a:cubicBezTo>
                    <a:pt x="83" y="461"/>
                    <a:pt x="87" y="469"/>
                    <a:pt x="88" y="482"/>
                  </a:cubicBezTo>
                  <a:cubicBezTo>
                    <a:pt x="88" y="494"/>
                    <a:pt x="85" y="496"/>
                    <a:pt x="81" y="505"/>
                  </a:cubicBezTo>
                  <a:cubicBezTo>
                    <a:pt x="78" y="510"/>
                    <a:pt x="80" y="513"/>
                    <a:pt x="83" y="533"/>
                  </a:cubicBezTo>
                  <a:cubicBezTo>
                    <a:pt x="85" y="552"/>
                    <a:pt x="86" y="557"/>
                    <a:pt x="83" y="565"/>
                  </a:cubicBezTo>
                  <a:cubicBezTo>
                    <a:pt x="81" y="570"/>
                    <a:pt x="89" y="591"/>
                    <a:pt x="78" y="602"/>
                  </a:cubicBezTo>
                  <a:cubicBezTo>
                    <a:pt x="72" y="609"/>
                    <a:pt x="77" y="616"/>
                    <a:pt x="80" y="624"/>
                  </a:cubicBezTo>
                  <a:cubicBezTo>
                    <a:pt x="83" y="631"/>
                    <a:pt x="77" y="630"/>
                    <a:pt x="75" y="637"/>
                  </a:cubicBezTo>
                  <a:cubicBezTo>
                    <a:pt x="72" y="644"/>
                    <a:pt x="74" y="678"/>
                    <a:pt x="68" y="689"/>
                  </a:cubicBezTo>
                  <a:cubicBezTo>
                    <a:pt x="63" y="701"/>
                    <a:pt x="57" y="703"/>
                    <a:pt x="57" y="710"/>
                  </a:cubicBezTo>
                  <a:cubicBezTo>
                    <a:pt x="56" y="716"/>
                    <a:pt x="57" y="722"/>
                    <a:pt x="63" y="731"/>
                  </a:cubicBezTo>
                  <a:cubicBezTo>
                    <a:pt x="69" y="741"/>
                    <a:pt x="82" y="762"/>
                    <a:pt x="72" y="776"/>
                  </a:cubicBezTo>
                  <a:cubicBezTo>
                    <a:pt x="62" y="790"/>
                    <a:pt x="56" y="789"/>
                    <a:pt x="55" y="803"/>
                  </a:cubicBezTo>
                  <a:cubicBezTo>
                    <a:pt x="55" y="817"/>
                    <a:pt x="59" y="825"/>
                    <a:pt x="61" y="839"/>
                  </a:cubicBezTo>
                  <a:cubicBezTo>
                    <a:pt x="63" y="852"/>
                    <a:pt x="77" y="899"/>
                    <a:pt x="81" y="915"/>
                  </a:cubicBezTo>
                  <a:cubicBezTo>
                    <a:pt x="85" y="931"/>
                    <a:pt x="82" y="942"/>
                    <a:pt x="79" y="948"/>
                  </a:cubicBezTo>
                  <a:cubicBezTo>
                    <a:pt x="76" y="953"/>
                    <a:pt x="70" y="951"/>
                    <a:pt x="75" y="962"/>
                  </a:cubicBezTo>
                  <a:cubicBezTo>
                    <a:pt x="98" y="1013"/>
                    <a:pt x="64" y="996"/>
                    <a:pt x="64" y="1028"/>
                  </a:cubicBezTo>
                  <a:cubicBezTo>
                    <a:pt x="65" y="1035"/>
                    <a:pt x="72" y="1068"/>
                    <a:pt x="59" y="1080"/>
                  </a:cubicBezTo>
                  <a:cubicBezTo>
                    <a:pt x="51" y="1087"/>
                    <a:pt x="52" y="1094"/>
                    <a:pt x="48" y="1104"/>
                  </a:cubicBezTo>
                  <a:cubicBezTo>
                    <a:pt x="44" y="1113"/>
                    <a:pt x="42" y="1113"/>
                    <a:pt x="46" y="1119"/>
                  </a:cubicBezTo>
                  <a:cubicBezTo>
                    <a:pt x="49" y="1126"/>
                    <a:pt x="49" y="1122"/>
                    <a:pt x="44" y="1126"/>
                  </a:cubicBezTo>
                  <a:cubicBezTo>
                    <a:pt x="39" y="1131"/>
                    <a:pt x="39" y="1133"/>
                    <a:pt x="38" y="1147"/>
                  </a:cubicBezTo>
                  <a:cubicBezTo>
                    <a:pt x="36" y="1161"/>
                    <a:pt x="33" y="1166"/>
                    <a:pt x="29" y="1172"/>
                  </a:cubicBezTo>
                  <a:cubicBezTo>
                    <a:pt x="26" y="1178"/>
                    <a:pt x="37" y="1215"/>
                    <a:pt x="21" y="1212"/>
                  </a:cubicBezTo>
                  <a:cubicBezTo>
                    <a:pt x="5" y="1210"/>
                    <a:pt x="2" y="1213"/>
                    <a:pt x="2" y="1214"/>
                  </a:cubicBezTo>
                  <a:cubicBezTo>
                    <a:pt x="1" y="1215"/>
                    <a:pt x="11" y="1227"/>
                    <a:pt x="11" y="1227"/>
                  </a:cubicBezTo>
                  <a:cubicBezTo>
                    <a:pt x="3" y="1237"/>
                    <a:pt x="3" y="1237"/>
                    <a:pt x="3" y="1237"/>
                  </a:cubicBezTo>
                  <a:cubicBezTo>
                    <a:pt x="10" y="1247"/>
                    <a:pt x="10" y="1247"/>
                    <a:pt x="10" y="1247"/>
                  </a:cubicBezTo>
                  <a:cubicBezTo>
                    <a:pt x="10" y="1247"/>
                    <a:pt x="17" y="1263"/>
                    <a:pt x="16" y="1274"/>
                  </a:cubicBezTo>
                  <a:cubicBezTo>
                    <a:pt x="15" y="1285"/>
                    <a:pt x="16" y="1295"/>
                    <a:pt x="22" y="1302"/>
                  </a:cubicBezTo>
                  <a:cubicBezTo>
                    <a:pt x="27" y="1309"/>
                    <a:pt x="32" y="1314"/>
                    <a:pt x="34" y="1324"/>
                  </a:cubicBezTo>
                  <a:cubicBezTo>
                    <a:pt x="35" y="1334"/>
                    <a:pt x="39" y="1351"/>
                    <a:pt x="35" y="1359"/>
                  </a:cubicBezTo>
                  <a:cubicBezTo>
                    <a:pt x="31" y="1367"/>
                    <a:pt x="24" y="1367"/>
                    <a:pt x="23" y="1376"/>
                  </a:cubicBezTo>
                  <a:cubicBezTo>
                    <a:pt x="22" y="1385"/>
                    <a:pt x="21" y="1395"/>
                    <a:pt x="21" y="1401"/>
                  </a:cubicBezTo>
                  <a:cubicBezTo>
                    <a:pt x="21" y="1407"/>
                    <a:pt x="14" y="1422"/>
                    <a:pt x="17" y="1438"/>
                  </a:cubicBezTo>
                  <a:cubicBezTo>
                    <a:pt x="20" y="1455"/>
                    <a:pt x="21" y="1459"/>
                    <a:pt x="24" y="1463"/>
                  </a:cubicBezTo>
                  <a:cubicBezTo>
                    <a:pt x="27" y="1467"/>
                    <a:pt x="38" y="1471"/>
                    <a:pt x="33" y="1476"/>
                  </a:cubicBezTo>
                  <a:cubicBezTo>
                    <a:pt x="29" y="1481"/>
                    <a:pt x="22" y="1483"/>
                    <a:pt x="19" y="1482"/>
                  </a:cubicBezTo>
                  <a:cubicBezTo>
                    <a:pt x="17" y="1481"/>
                    <a:pt x="22" y="1490"/>
                    <a:pt x="17" y="1499"/>
                  </a:cubicBezTo>
                  <a:cubicBezTo>
                    <a:pt x="11" y="1508"/>
                    <a:pt x="9" y="1512"/>
                    <a:pt x="10" y="1520"/>
                  </a:cubicBezTo>
                  <a:cubicBezTo>
                    <a:pt x="11" y="1528"/>
                    <a:pt x="19" y="1535"/>
                    <a:pt x="16" y="1541"/>
                  </a:cubicBezTo>
                  <a:cubicBezTo>
                    <a:pt x="13" y="1546"/>
                    <a:pt x="3" y="1559"/>
                    <a:pt x="7" y="1566"/>
                  </a:cubicBezTo>
                  <a:cubicBezTo>
                    <a:pt x="12" y="1573"/>
                    <a:pt x="22" y="1580"/>
                    <a:pt x="24" y="1579"/>
                  </a:cubicBezTo>
                  <a:cubicBezTo>
                    <a:pt x="27" y="1579"/>
                    <a:pt x="39" y="1578"/>
                    <a:pt x="39" y="1578"/>
                  </a:cubicBezTo>
                  <a:cubicBezTo>
                    <a:pt x="45" y="1568"/>
                    <a:pt x="45" y="1568"/>
                    <a:pt x="45" y="1568"/>
                  </a:cubicBezTo>
                  <a:cubicBezTo>
                    <a:pt x="47" y="1559"/>
                    <a:pt x="47" y="1559"/>
                    <a:pt x="47" y="1559"/>
                  </a:cubicBezTo>
                  <a:cubicBezTo>
                    <a:pt x="40" y="1549"/>
                    <a:pt x="40" y="1549"/>
                    <a:pt x="40" y="1549"/>
                  </a:cubicBezTo>
                  <a:cubicBezTo>
                    <a:pt x="37" y="1546"/>
                    <a:pt x="37" y="1546"/>
                    <a:pt x="37" y="1546"/>
                  </a:cubicBezTo>
                  <a:cubicBezTo>
                    <a:pt x="46" y="1545"/>
                    <a:pt x="46" y="1545"/>
                    <a:pt x="46" y="1545"/>
                  </a:cubicBezTo>
                  <a:cubicBezTo>
                    <a:pt x="45" y="1540"/>
                    <a:pt x="45" y="1540"/>
                    <a:pt x="45" y="1540"/>
                  </a:cubicBezTo>
                  <a:cubicBezTo>
                    <a:pt x="37" y="1537"/>
                    <a:pt x="37" y="1537"/>
                    <a:pt x="37" y="1537"/>
                  </a:cubicBezTo>
                  <a:cubicBezTo>
                    <a:pt x="30" y="1532"/>
                    <a:pt x="30" y="1532"/>
                    <a:pt x="30" y="1532"/>
                  </a:cubicBezTo>
                  <a:cubicBezTo>
                    <a:pt x="34" y="1529"/>
                    <a:pt x="34" y="1529"/>
                    <a:pt x="34" y="1529"/>
                  </a:cubicBezTo>
                  <a:cubicBezTo>
                    <a:pt x="34" y="1520"/>
                    <a:pt x="34" y="1520"/>
                    <a:pt x="34" y="1520"/>
                  </a:cubicBezTo>
                  <a:cubicBezTo>
                    <a:pt x="35" y="1516"/>
                    <a:pt x="35" y="1516"/>
                    <a:pt x="35" y="1516"/>
                  </a:cubicBezTo>
                  <a:cubicBezTo>
                    <a:pt x="40" y="1513"/>
                    <a:pt x="40" y="1513"/>
                    <a:pt x="40" y="1513"/>
                  </a:cubicBezTo>
                  <a:cubicBezTo>
                    <a:pt x="47" y="1510"/>
                    <a:pt x="47" y="1510"/>
                    <a:pt x="47" y="1510"/>
                  </a:cubicBezTo>
                  <a:cubicBezTo>
                    <a:pt x="50" y="1509"/>
                    <a:pt x="50" y="1509"/>
                    <a:pt x="50" y="1509"/>
                  </a:cubicBezTo>
                  <a:cubicBezTo>
                    <a:pt x="46" y="1503"/>
                    <a:pt x="46" y="1503"/>
                    <a:pt x="46" y="1503"/>
                  </a:cubicBezTo>
                  <a:cubicBezTo>
                    <a:pt x="42" y="1494"/>
                    <a:pt x="42" y="1494"/>
                    <a:pt x="42" y="1494"/>
                  </a:cubicBezTo>
                  <a:cubicBezTo>
                    <a:pt x="42" y="1484"/>
                    <a:pt x="42" y="1484"/>
                    <a:pt x="42" y="1484"/>
                  </a:cubicBezTo>
                  <a:cubicBezTo>
                    <a:pt x="44" y="1476"/>
                    <a:pt x="44" y="1476"/>
                    <a:pt x="44" y="1476"/>
                  </a:cubicBezTo>
                  <a:cubicBezTo>
                    <a:pt x="49" y="1473"/>
                    <a:pt x="49" y="1473"/>
                    <a:pt x="49" y="1473"/>
                  </a:cubicBezTo>
                  <a:cubicBezTo>
                    <a:pt x="57" y="1473"/>
                    <a:pt x="57" y="1473"/>
                    <a:pt x="57" y="1473"/>
                  </a:cubicBezTo>
                  <a:cubicBezTo>
                    <a:pt x="59" y="1468"/>
                    <a:pt x="59" y="1468"/>
                    <a:pt x="59" y="1468"/>
                  </a:cubicBezTo>
                  <a:cubicBezTo>
                    <a:pt x="64" y="1461"/>
                    <a:pt x="64" y="1461"/>
                    <a:pt x="64" y="1461"/>
                  </a:cubicBezTo>
                  <a:cubicBezTo>
                    <a:pt x="73" y="1460"/>
                    <a:pt x="73" y="1460"/>
                    <a:pt x="73" y="1460"/>
                  </a:cubicBezTo>
                  <a:cubicBezTo>
                    <a:pt x="86" y="1467"/>
                    <a:pt x="86" y="1467"/>
                    <a:pt x="86" y="1467"/>
                  </a:cubicBezTo>
                  <a:cubicBezTo>
                    <a:pt x="94" y="1465"/>
                    <a:pt x="94" y="1465"/>
                    <a:pt x="94" y="1465"/>
                  </a:cubicBezTo>
                  <a:cubicBezTo>
                    <a:pt x="97" y="1469"/>
                    <a:pt x="97" y="1469"/>
                    <a:pt x="97" y="1469"/>
                  </a:cubicBezTo>
                  <a:cubicBezTo>
                    <a:pt x="92" y="1474"/>
                    <a:pt x="92" y="1474"/>
                    <a:pt x="92" y="1474"/>
                  </a:cubicBezTo>
                  <a:cubicBezTo>
                    <a:pt x="85" y="1476"/>
                    <a:pt x="85" y="1476"/>
                    <a:pt x="85" y="1476"/>
                  </a:cubicBezTo>
                  <a:cubicBezTo>
                    <a:pt x="79" y="1482"/>
                    <a:pt x="79" y="1482"/>
                    <a:pt x="79" y="1482"/>
                  </a:cubicBezTo>
                  <a:cubicBezTo>
                    <a:pt x="80" y="1487"/>
                    <a:pt x="80" y="1487"/>
                    <a:pt x="80" y="1487"/>
                  </a:cubicBezTo>
                  <a:cubicBezTo>
                    <a:pt x="89" y="1486"/>
                    <a:pt x="89" y="1486"/>
                    <a:pt x="89" y="1486"/>
                  </a:cubicBezTo>
                  <a:cubicBezTo>
                    <a:pt x="94" y="1485"/>
                    <a:pt x="94" y="1485"/>
                    <a:pt x="94" y="1485"/>
                  </a:cubicBezTo>
                  <a:cubicBezTo>
                    <a:pt x="96" y="1493"/>
                    <a:pt x="96" y="1493"/>
                    <a:pt x="96" y="1493"/>
                  </a:cubicBezTo>
                  <a:cubicBezTo>
                    <a:pt x="99" y="1501"/>
                    <a:pt x="99" y="1501"/>
                    <a:pt x="99" y="1501"/>
                  </a:cubicBezTo>
                  <a:cubicBezTo>
                    <a:pt x="101" y="1510"/>
                    <a:pt x="101" y="1510"/>
                    <a:pt x="101" y="1510"/>
                  </a:cubicBezTo>
                  <a:cubicBezTo>
                    <a:pt x="100" y="1516"/>
                    <a:pt x="100" y="1516"/>
                    <a:pt x="100" y="1516"/>
                  </a:cubicBezTo>
                  <a:cubicBezTo>
                    <a:pt x="97" y="1515"/>
                    <a:pt x="97" y="1515"/>
                    <a:pt x="97" y="1515"/>
                  </a:cubicBezTo>
                  <a:cubicBezTo>
                    <a:pt x="92" y="1509"/>
                    <a:pt x="92" y="1509"/>
                    <a:pt x="92" y="1509"/>
                  </a:cubicBezTo>
                  <a:cubicBezTo>
                    <a:pt x="91" y="1503"/>
                    <a:pt x="91" y="1503"/>
                    <a:pt x="91" y="1503"/>
                  </a:cubicBezTo>
                  <a:cubicBezTo>
                    <a:pt x="86" y="1502"/>
                    <a:pt x="86" y="1502"/>
                    <a:pt x="86" y="1502"/>
                  </a:cubicBezTo>
                  <a:cubicBezTo>
                    <a:pt x="80" y="1506"/>
                    <a:pt x="80" y="1506"/>
                    <a:pt x="80" y="1506"/>
                  </a:cubicBezTo>
                  <a:cubicBezTo>
                    <a:pt x="83" y="1512"/>
                    <a:pt x="83" y="1512"/>
                    <a:pt x="83" y="1512"/>
                  </a:cubicBezTo>
                  <a:cubicBezTo>
                    <a:pt x="93" y="1518"/>
                    <a:pt x="93" y="1518"/>
                    <a:pt x="93" y="1518"/>
                  </a:cubicBezTo>
                  <a:cubicBezTo>
                    <a:pt x="96" y="1520"/>
                    <a:pt x="96" y="1520"/>
                    <a:pt x="96" y="1520"/>
                  </a:cubicBezTo>
                  <a:cubicBezTo>
                    <a:pt x="92" y="1523"/>
                    <a:pt x="92" y="1523"/>
                    <a:pt x="92" y="1523"/>
                  </a:cubicBezTo>
                  <a:cubicBezTo>
                    <a:pt x="84" y="1521"/>
                    <a:pt x="84" y="1521"/>
                    <a:pt x="84" y="1521"/>
                  </a:cubicBezTo>
                  <a:cubicBezTo>
                    <a:pt x="83" y="1524"/>
                    <a:pt x="83" y="1524"/>
                    <a:pt x="83" y="1524"/>
                  </a:cubicBezTo>
                  <a:cubicBezTo>
                    <a:pt x="82" y="1530"/>
                    <a:pt x="82" y="1530"/>
                    <a:pt x="82" y="1530"/>
                  </a:cubicBezTo>
                  <a:cubicBezTo>
                    <a:pt x="82" y="1536"/>
                    <a:pt x="82" y="1536"/>
                    <a:pt x="82" y="1536"/>
                  </a:cubicBezTo>
                  <a:cubicBezTo>
                    <a:pt x="87" y="1540"/>
                    <a:pt x="87" y="1540"/>
                    <a:pt x="87" y="1540"/>
                  </a:cubicBezTo>
                  <a:cubicBezTo>
                    <a:pt x="89" y="1547"/>
                    <a:pt x="89" y="1547"/>
                    <a:pt x="89" y="1547"/>
                  </a:cubicBezTo>
                  <a:cubicBezTo>
                    <a:pt x="89" y="1547"/>
                    <a:pt x="90" y="1549"/>
                    <a:pt x="89" y="1550"/>
                  </a:cubicBezTo>
                  <a:cubicBezTo>
                    <a:pt x="87" y="1552"/>
                    <a:pt x="85" y="1553"/>
                    <a:pt x="85" y="1553"/>
                  </a:cubicBezTo>
                  <a:cubicBezTo>
                    <a:pt x="81" y="1560"/>
                    <a:pt x="81" y="1560"/>
                    <a:pt x="81" y="1560"/>
                  </a:cubicBezTo>
                  <a:cubicBezTo>
                    <a:pt x="81" y="1565"/>
                    <a:pt x="81" y="1565"/>
                    <a:pt x="81" y="1565"/>
                  </a:cubicBezTo>
                  <a:cubicBezTo>
                    <a:pt x="81" y="1565"/>
                    <a:pt x="77" y="1567"/>
                    <a:pt x="77" y="1568"/>
                  </a:cubicBezTo>
                  <a:cubicBezTo>
                    <a:pt x="77" y="1569"/>
                    <a:pt x="77" y="1571"/>
                    <a:pt x="77" y="1571"/>
                  </a:cubicBezTo>
                  <a:cubicBezTo>
                    <a:pt x="82" y="1591"/>
                    <a:pt x="82" y="1591"/>
                    <a:pt x="82" y="1591"/>
                  </a:cubicBezTo>
                  <a:cubicBezTo>
                    <a:pt x="82" y="1591"/>
                    <a:pt x="80" y="1599"/>
                    <a:pt x="79" y="1601"/>
                  </a:cubicBezTo>
                  <a:cubicBezTo>
                    <a:pt x="79" y="1602"/>
                    <a:pt x="79" y="1606"/>
                    <a:pt x="79" y="1606"/>
                  </a:cubicBezTo>
                  <a:cubicBezTo>
                    <a:pt x="81" y="1611"/>
                    <a:pt x="81" y="1611"/>
                    <a:pt x="81" y="1611"/>
                  </a:cubicBezTo>
                  <a:cubicBezTo>
                    <a:pt x="80" y="1615"/>
                    <a:pt x="80" y="1615"/>
                    <a:pt x="80" y="1615"/>
                  </a:cubicBezTo>
                  <a:cubicBezTo>
                    <a:pt x="80" y="1615"/>
                    <a:pt x="75" y="1615"/>
                    <a:pt x="75" y="1616"/>
                  </a:cubicBezTo>
                  <a:cubicBezTo>
                    <a:pt x="75" y="1617"/>
                    <a:pt x="78" y="1621"/>
                    <a:pt x="78" y="1621"/>
                  </a:cubicBezTo>
                  <a:cubicBezTo>
                    <a:pt x="85" y="1622"/>
                    <a:pt x="85" y="1622"/>
                    <a:pt x="85" y="1622"/>
                  </a:cubicBezTo>
                  <a:cubicBezTo>
                    <a:pt x="91" y="1626"/>
                    <a:pt x="91" y="1626"/>
                    <a:pt x="91" y="1626"/>
                  </a:cubicBezTo>
                  <a:cubicBezTo>
                    <a:pt x="96" y="1630"/>
                    <a:pt x="96" y="1630"/>
                    <a:pt x="96" y="1630"/>
                  </a:cubicBezTo>
                  <a:cubicBezTo>
                    <a:pt x="101" y="1629"/>
                    <a:pt x="101" y="1629"/>
                    <a:pt x="101" y="1629"/>
                  </a:cubicBezTo>
                  <a:cubicBezTo>
                    <a:pt x="106" y="1627"/>
                    <a:pt x="106" y="1627"/>
                    <a:pt x="106" y="1627"/>
                  </a:cubicBezTo>
                  <a:cubicBezTo>
                    <a:pt x="109" y="1629"/>
                    <a:pt x="109" y="1629"/>
                    <a:pt x="109" y="1629"/>
                  </a:cubicBezTo>
                  <a:cubicBezTo>
                    <a:pt x="108" y="1637"/>
                    <a:pt x="108" y="1637"/>
                    <a:pt x="108" y="1637"/>
                  </a:cubicBezTo>
                  <a:cubicBezTo>
                    <a:pt x="105" y="1641"/>
                    <a:pt x="105" y="1641"/>
                    <a:pt x="105" y="1641"/>
                  </a:cubicBezTo>
                  <a:cubicBezTo>
                    <a:pt x="104" y="1644"/>
                    <a:pt x="104" y="1644"/>
                    <a:pt x="104" y="1644"/>
                  </a:cubicBezTo>
                  <a:cubicBezTo>
                    <a:pt x="104" y="1649"/>
                    <a:pt x="104" y="1649"/>
                    <a:pt x="104" y="1649"/>
                  </a:cubicBezTo>
                  <a:cubicBezTo>
                    <a:pt x="103" y="1653"/>
                    <a:pt x="103" y="1653"/>
                    <a:pt x="103" y="1653"/>
                  </a:cubicBezTo>
                  <a:cubicBezTo>
                    <a:pt x="97" y="1659"/>
                    <a:pt x="97" y="1659"/>
                    <a:pt x="97" y="1659"/>
                  </a:cubicBezTo>
                  <a:cubicBezTo>
                    <a:pt x="99" y="1661"/>
                    <a:pt x="99" y="1661"/>
                    <a:pt x="99" y="1661"/>
                  </a:cubicBezTo>
                  <a:cubicBezTo>
                    <a:pt x="97" y="1666"/>
                    <a:pt x="97" y="1666"/>
                    <a:pt x="97" y="1666"/>
                  </a:cubicBezTo>
                  <a:cubicBezTo>
                    <a:pt x="90" y="1668"/>
                    <a:pt x="90" y="1668"/>
                    <a:pt x="90" y="1668"/>
                  </a:cubicBezTo>
                  <a:cubicBezTo>
                    <a:pt x="86" y="1667"/>
                    <a:pt x="86" y="1667"/>
                    <a:pt x="86" y="1667"/>
                  </a:cubicBezTo>
                  <a:cubicBezTo>
                    <a:pt x="83" y="1671"/>
                    <a:pt x="83" y="1671"/>
                    <a:pt x="83" y="1671"/>
                  </a:cubicBezTo>
                  <a:cubicBezTo>
                    <a:pt x="76" y="1670"/>
                    <a:pt x="76" y="1670"/>
                    <a:pt x="76" y="1670"/>
                  </a:cubicBezTo>
                  <a:cubicBezTo>
                    <a:pt x="75" y="1676"/>
                    <a:pt x="75" y="1676"/>
                    <a:pt x="75" y="1676"/>
                  </a:cubicBezTo>
                  <a:cubicBezTo>
                    <a:pt x="82" y="1679"/>
                    <a:pt x="82" y="1679"/>
                    <a:pt x="82" y="1679"/>
                  </a:cubicBezTo>
                  <a:cubicBezTo>
                    <a:pt x="89" y="1682"/>
                    <a:pt x="89" y="1682"/>
                    <a:pt x="89" y="1682"/>
                  </a:cubicBezTo>
                  <a:cubicBezTo>
                    <a:pt x="92" y="1684"/>
                    <a:pt x="92" y="1684"/>
                    <a:pt x="92" y="1684"/>
                  </a:cubicBezTo>
                  <a:cubicBezTo>
                    <a:pt x="99" y="1682"/>
                    <a:pt x="99" y="1682"/>
                    <a:pt x="99" y="1682"/>
                  </a:cubicBezTo>
                  <a:cubicBezTo>
                    <a:pt x="101" y="1687"/>
                    <a:pt x="101" y="1687"/>
                    <a:pt x="101" y="1687"/>
                  </a:cubicBezTo>
                  <a:cubicBezTo>
                    <a:pt x="100" y="1690"/>
                    <a:pt x="100" y="1690"/>
                    <a:pt x="100" y="1690"/>
                  </a:cubicBezTo>
                  <a:cubicBezTo>
                    <a:pt x="91" y="1693"/>
                    <a:pt x="91" y="1693"/>
                    <a:pt x="91" y="1693"/>
                  </a:cubicBezTo>
                  <a:cubicBezTo>
                    <a:pt x="84" y="1691"/>
                    <a:pt x="84" y="1691"/>
                    <a:pt x="84" y="1691"/>
                  </a:cubicBezTo>
                  <a:cubicBezTo>
                    <a:pt x="79" y="1689"/>
                    <a:pt x="79" y="1689"/>
                    <a:pt x="79" y="1689"/>
                  </a:cubicBezTo>
                  <a:cubicBezTo>
                    <a:pt x="78" y="1685"/>
                    <a:pt x="78" y="1685"/>
                    <a:pt x="78" y="1685"/>
                  </a:cubicBezTo>
                  <a:cubicBezTo>
                    <a:pt x="74" y="1685"/>
                    <a:pt x="74" y="1685"/>
                    <a:pt x="74" y="1685"/>
                  </a:cubicBezTo>
                  <a:cubicBezTo>
                    <a:pt x="73" y="1688"/>
                    <a:pt x="73" y="1688"/>
                    <a:pt x="73" y="1688"/>
                  </a:cubicBezTo>
                  <a:cubicBezTo>
                    <a:pt x="69" y="1695"/>
                    <a:pt x="69" y="1695"/>
                    <a:pt x="69" y="1695"/>
                  </a:cubicBezTo>
                  <a:cubicBezTo>
                    <a:pt x="67" y="1699"/>
                    <a:pt x="67" y="1699"/>
                    <a:pt x="67" y="1699"/>
                  </a:cubicBezTo>
                  <a:cubicBezTo>
                    <a:pt x="67" y="1703"/>
                    <a:pt x="67" y="1703"/>
                    <a:pt x="67" y="1703"/>
                  </a:cubicBezTo>
                  <a:cubicBezTo>
                    <a:pt x="69" y="1708"/>
                    <a:pt x="69" y="1708"/>
                    <a:pt x="69" y="1708"/>
                  </a:cubicBezTo>
                  <a:cubicBezTo>
                    <a:pt x="75" y="1702"/>
                    <a:pt x="75" y="1702"/>
                    <a:pt x="75" y="1702"/>
                  </a:cubicBezTo>
                  <a:cubicBezTo>
                    <a:pt x="79" y="1705"/>
                    <a:pt x="79" y="1705"/>
                    <a:pt x="79" y="1705"/>
                  </a:cubicBezTo>
                  <a:cubicBezTo>
                    <a:pt x="83" y="1704"/>
                    <a:pt x="83" y="1704"/>
                    <a:pt x="83" y="1704"/>
                  </a:cubicBezTo>
                  <a:cubicBezTo>
                    <a:pt x="83" y="1707"/>
                    <a:pt x="83" y="1707"/>
                    <a:pt x="83" y="1707"/>
                  </a:cubicBezTo>
                  <a:cubicBezTo>
                    <a:pt x="77" y="1709"/>
                    <a:pt x="77" y="1709"/>
                    <a:pt x="77" y="1709"/>
                  </a:cubicBezTo>
                  <a:cubicBezTo>
                    <a:pt x="70" y="1713"/>
                    <a:pt x="70" y="1713"/>
                    <a:pt x="70" y="1713"/>
                  </a:cubicBezTo>
                  <a:cubicBezTo>
                    <a:pt x="67" y="1718"/>
                    <a:pt x="67" y="1718"/>
                    <a:pt x="67" y="1718"/>
                  </a:cubicBezTo>
                  <a:cubicBezTo>
                    <a:pt x="67" y="1724"/>
                    <a:pt x="67" y="1724"/>
                    <a:pt x="67" y="1724"/>
                  </a:cubicBezTo>
                  <a:cubicBezTo>
                    <a:pt x="65" y="1731"/>
                    <a:pt x="65" y="1731"/>
                    <a:pt x="65" y="1731"/>
                  </a:cubicBezTo>
                  <a:cubicBezTo>
                    <a:pt x="65" y="1733"/>
                    <a:pt x="65" y="1733"/>
                    <a:pt x="65" y="1733"/>
                  </a:cubicBezTo>
                  <a:cubicBezTo>
                    <a:pt x="73" y="1728"/>
                    <a:pt x="73" y="1728"/>
                    <a:pt x="73" y="1728"/>
                  </a:cubicBezTo>
                  <a:cubicBezTo>
                    <a:pt x="77" y="1726"/>
                    <a:pt x="77" y="1726"/>
                    <a:pt x="77" y="1726"/>
                  </a:cubicBezTo>
                  <a:cubicBezTo>
                    <a:pt x="80" y="1730"/>
                    <a:pt x="80" y="1730"/>
                    <a:pt x="80" y="1730"/>
                  </a:cubicBezTo>
                  <a:cubicBezTo>
                    <a:pt x="75" y="1736"/>
                    <a:pt x="75" y="1736"/>
                    <a:pt x="75" y="1736"/>
                  </a:cubicBezTo>
                  <a:cubicBezTo>
                    <a:pt x="73" y="1738"/>
                    <a:pt x="73" y="1738"/>
                    <a:pt x="73" y="1738"/>
                  </a:cubicBezTo>
                  <a:cubicBezTo>
                    <a:pt x="72" y="1743"/>
                    <a:pt x="72" y="1743"/>
                    <a:pt x="72" y="1743"/>
                  </a:cubicBezTo>
                  <a:cubicBezTo>
                    <a:pt x="70" y="1746"/>
                    <a:pt x="70" y="1746"/>
                    <a:pt x="70" y="1746"/>
                  </a:cubicBezTo>
                  <a:cubicBezTo>
                    <a:pt x="67" y="1750"/>
                    <a:pt x="67" y="1750"/>
                    <a:pt x="67" y="1750"/>
                  </a:cubicBezTo>
                  <a:cubicBezTo>
                    <a:pt x="57" y="1764"/>
                    <a:pt x="57" y="1764"/>
                    <a:pt x="57" y="1764"/>
                  </a:cubicBezTo>
                  <a:cubicBezTo>
                    <a:pt x="54" y="1763"/>
                    <a:pt x="54" y="1763"/>
                    <a:pt x="54" y="1763"/>
                  </a:cubicBezTo>
                  <a:cubicBezTo>
                    <a:pt x="53" y="1754"/>
                    <a:pt x="53" y="1754"/>
                    <a:pt x="53" y="1754"/>
                  </a:cubicBezTo>
                  <a:cubicBezTo>
                    <a:pt x="56" y="1750"/>
                    <a:pt x="56" y="1750"/>
                    <a:pt x="56" y="1750"/>
                  </a:cubicBezTo>
                  <a:cubicBezTo>
                    <a:pt x="55" y="1743"/>
                    <a:pt x="55" y="1743"/>
                    <a:pt x="55" y="1743"/>
                  </a:cubicBezTo>
                  <a:cubicBezTo>
                    <a:pt x="49" y="1738"/>
                    <a:pt x="49" y="1738"/>
                    <a:pt x="49" y="1738"/>
                  </a:cubicBezTo>
                  <a:cubicBezTo>
                    <a:pt x="45" y="1733"/>
                    <a:pt x="45" y="1733"/>
                    <a:pt x="45" y="1733"/>
                  </a:cubicBezTo>
                  <a:cubicBezTo>
                    <a:pt x="42" y="1728"/>
                    <a:pt x="42" y="1728"/>
                    <a:pt x="42" y="1728"/>
                  </a:cubicBezTo>
                  <a:cubicBezTo>
                    <a:pt x="37" y="1721"/>
                    <a:pt x="37" y="1721"/>
                    <a:pt x="37" y="1721"/>
                  </a:cubicBezTo>
                  <a:cubicBezTo>
                    <a:pt x="33" y="1721"/>
                    <a:pt x="33" y="1721"/>
                    <a:pt x="33" y="1721"/>
                  </a:cubicBezTo>
                  <a:cubicBezTo>
                    <a:pt x="26" y="1723"/>
                    <a:pt x="26" y="1723"/>
                    <a:pt x="26" y="1723"/>
                  </a:cubicBezTo>
                  <a:cubicBezTo>
                    <a:pt x="24" y="1729"/>
                    <a:pt x="24" y="1729"/>
                    <a:pt x="24" y="1729"/>
                  </a:cubicBezTo>
                  <a:cubicBezTo>
                    <a:pt x="27" y="1734"/>
                    <a:pt x="27" y="1734"/>
                    <a:pt x="27" y="1734"/>
                  </a:cubicBezTo>
                  <a:cubicBezTo>
                    <a:pt x="23" y="1737"/>
                    <a:pt x="23" y="1737"/>
                    <a:pt x="23" y="1737"/>
                  </a:cubicBezTo>
                  <a:cubicBezTo>
                    <a:pt x="20" y="1731"/>
                    <a:pt x="20" y="1731"/>
                    <a:pt x="20" y="1731"/>
                  </a:cubicBezTo>
                  <a:cubicBezTo>
                    <a:pt x="19" y="1726"/>
                    <a:pt x="19" y="1726"/>
                    <a:pt x="19" y="1726"/>
                  </a:cubicBezTo>
                  <a:cubicBezTo>
                    <a:pt x="13" y="1724"/>
                    <a:pt x="13" y="1724"/>
                    <a:pt x="13" y="1724"/>
                  </a:cubicBezTo>
                  <a:cubicBezTo>
                    <a:pt x="9" y="1725"/>
                    <a:pt x="9" y="1725"/>
                    <a:pt x="9" y="1725"/>
                  </a:cubicBezTo>
                  <a:cubicBezTo>
                    <a:pt x="0" y="1727"/>
                    <a:pt x="0" y="1727"/>
                    <a:pt x="0" y="1727"/>
                  </a:cubicBezTo>
                  <a:cubicBezTo>
                    <a:pt x="0" y="1732"/>
                    <a:pt x="0" y="1732"/>
                    <a:pt x="0" y="1732"/>
                  </a:cubicBezTo>
                  <a:cubicBezTo>
                    <a:pt x="1" y="1738"/>
                    <a:pt x="1" y="1738"/>
                    <a:pt x="1" y="1738"/>
                  </a:cubicBezTo>
                  <a:cubicBezTo>
                    <a:pt x="7" y="1735"/>
                    <a:pt x="7" y="1735"/>
                    <a:pt x="7" y="1735"/>
                  </a:cubicBezTo>
                  <a:cubicBezTo>
                    <a:pt x="10" y="1732"/>
                    <a:pt x="10" y="1732"/>
                    <a:pt x="10" y="1732"/>
                  </a:cubicBezTo>
                  <a:cubicBezTo>
                    <a:pt x="12" y="1733"/>
                    <a:pt x="12" y="1733"/>
                    <a:pt x="12" y="1733"/>
                  </a:cubicBezTo>
                  <a:cubicBezTo>
                    <a:pt x="14" y="1737"/>
                    <a:pt x="14" y="1737"/>
                    <a:pt x="14" y="1737"/>
                  </a:cubicBezTo>
                  <a:cubicBezTo>
                    <a:pt x="11" y="1742"/>
                    <a:pt x="11" y="1742"/>
                    <a:pt x="11" y="1742"/>
                  </a:cubicBezTo>
                  <a:cubicBezTo>
                    <a:pt x="9" y="1744"/>
                    <a:pt x="9" y="1744"/>
                    <a:pt x="9" y="1744"/>
                  </a:cubicBezTo>
                  <a:cubicBezTo>
                    <a:pt x="6" y="1746"/>
                    <a:pt x="6" y="1746"/>
                    <a:pt x="6" y="1746"/>
                  </a:cubicBezTo>
                  <a:cubicBezTo>
                    <a:pt x="6" y="1746"/>
                    <a:pt x="2" y="1750"/>
                    <a:pt x="2" y="1751"/>
                  </a:cubicBezTo>
                  <a:cubicBezTo>
                    <a:pt x="1" y="1752"/>
                    <a:pt x="5" y="1759"/>
                    <a:pt x="5" y="1759"/>
                  </a:cubicBezTo>
                  <a:cubicBezTo>
                    <a:pt x="3" y="1765"/>
                    <a:pt x="3" y="1765"/>
                    <a:pt x="3" y="1765"/>
                  </a:cubicBezTo>
                  <a:cubicBezTo>
                    <a:pt x="1" y="1772"/>
                    <a:pt x="1" y="1772"/>
                    <a:pt x="1" y="1772"/>
                  </a:cubicBezTo>
                  <a:cubicBezTo>
                    <a:pt x="5" y="1778"/>
                    <a:pt x="5" y="1778"/>
                    <a:pt x="5" y="1778"/>
                  </a:cubicBezTo>
                  <a:cubicBezTo>
                    <a:pt x="12" y="1780"/>
                    <a:pt x="12" y="1780"/>
                    <a:pt x="1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2" y="1780"/>
                    <a:pt x="28" y="1777"/>
                    <a:pt x="31" y="1776"/>
                  </a:cubicBezTo>
                  <a:cubicBezTo>
                    <a:pt x="34" y="1776"/>
                    <a:pt x="37" y="1773"/>
                    <a:pt x="39" y="1776"/>
                  </a:cubicBezTo>
                  <a:cubicBezTo>
                    <a:pt x="41" y="1779"/>
                    <a:pt x="43" y="1780"/>
                    <a:pt x="46" y="1783"/>
                  </a:cubicBezTo>
                  <a:cubicBezTo>
                    <a:pt x="50" y="1786"/>
                    <a:pt x="51" y="1787"/>
                    <a:pt x="51" y="1789"/>
                  </a:cubicBezTo>
                  <a:cubicBezTo>
                    <a:pt x="51" y="1791"/>
                    <a:pt x="46" y="1790"/>
                    <a:pt x="46" y="1794"/>
                  </a:cubicBezTo>
                  <a:cubicBezTo>
                    <a:pt x="47" y="1797"/>
                    <a:pt x="49" y="1799"/>
                    <a:pt x="51" y="1800"/>
                  </a:cubicBezTo>
                  <a:cubicBezTo>
                    <a:pt x="54" y="1800"/>
                    <a:pt x="62" y="1802"/>
                    <a:pt x="54" y="1804"/>
                  </a:cubicBezTo>
                  <a:cubicBezTo>
                    <a:pt x="45" y="1805"/>
                    <a:pt x="38" y="1808"/>
                    <a:pt x="38" y="1808"/>
                  </a:cubicBezTo>
                  <a:cubicBezTo>
                    <a:pt x="38" y="1808"/>
                    <a:pt x="30" y="1811"/>
                    <a:pt x="33" y="1815"/>
                  </a:cubicBezTo>
                  <a:cubicBezTo>
                    <a:pt x="36" y="1819"/>
                    <a:pt x="36" y="1822"/>
                    <a:pt x="41" y="1825"/>
                  </a:cubicBezTo>
                  <a:cubicBezTo>
                    <a:pt x="45" y="1828"/>
                    <a:pt x="46" y="1827"/>
                    <a:pt x="49" y="1827"/>
                  </a:cubicBezTo>
                  <a:cubicBezTo>
                    <a:pt x="51" y="1827"/>
                    <a:pt x="57" y="1828"/>
                    <a:pt x="53" y="1830"/>
                  </a:cubicBezTo>
                  <a:cubicBezTo>
                    <a:pt x="50" y="1832"/>
                    <a:pt x="47" y="1832"/>
                    <a:pt x="49" y="1834"/>
                  </a:cubicBezTo>
                  <a:cubicBezTo>
                    <a:pt x="50" y="1835"/>
                    <a:pt x="59" y="1835"/>
                    <a:pt x="59" y="1835"/>
                  </a:cubicBezTo>
                  <a:cubicBezTo>
                    <a:pt x="65" y="1833"/>
                    <a:pt x="65" y="1833"/>
                    <a:pt x="65" y="1833"/>
                  </a:cubicBezTo>
                  <a:cubicBezTo>
                    <a:pt x="65" y="1833"/>
                    <a:pt x="67" y="1829"/>
                    <a:pt x="68" y="1826"/>
                  </a:cubicBezTo>
                  <a:cubicBezTo>
                    <a:pt x="68" y="1824"/>
                    <a:pt x="66" y="1825"/>
                    <a:pt x="68" y="1824"/>
                  </a:cubicBezTo>
                  <a:cubicBezTo>
                    <a:pt x="71" y="1822"/>
                    <a:pt x="74" y="1820"/>
                    <a:pt x="75" y="1825"/>
                  </a:cubicBezTo>
                  <a:cubicBezTo>
                    <a:pt x="76" y="1829"/>
                    <a:pt x="77" y="1834"/>
                    <a:pt x="77" y="1834"/>
                  </a:cubicBezTo>
                  <a:cubicBezTo>
                    <a:pt x="77" y="1834"/>
                    <a:pt x="82" y="1834"/>
                    <a:pt x="83" y="1837"/>
                  </a:cubicBezTo>
                  <a:cubicBezTo>
                    <a:pt x="84" y="1841"/>
                    <a:pt x="80" y="1843"/>
                    <a:pt x="80" y="1846"/>
                  </a:cubicBezTo>
                  <a:cubicBezTo>
                    <a:pt x="80" y="1849"/>
                    <a:pt x="81" y="1852"/>
                    <a:pt x="86" y="1854"/>
                  </a:cubicBezTo>
                  <a:cubicBezTo>
                    <a:pt x="90" y="1855"/>
                    <a:pt x="94" y="1852"/>
                    <a:pt x="95" y="1855"/>
                  </a:cubicBezTo>
                  <a:cubicBezTo>
                    <a:pt x="96" y="1859"/>
                    <a:pt x="93" y="1861"/>
                    <a:pt x="93" y="1861"/>
                  </a:cubicBezTo>
                  <a:cubicBezTo>
                    <a:pt x="84" y="1861"/>
                    <a:pt x="84" y="1861"/>
                    <a:pt x="84" y="1861"/>
                  </a:cubicBezTo>
                  <a:cubicBezTo>
                    <a:pt x="84" y="1861"/>
                    <a:pt x="80" y="1868"/>
                    <a:pt x="78" y="1864"/>
                  </a:cubicBezTo>
                  <a:cubicBezTo>
                    <a:pt x="75" y="1859"/>
                    <a:pt x="71" y="1858"/>
                    <a:pt x="71" y="1858"/>
                  </a:cubicBezTo>
                  <a:cubicBezTo>
                    <a:pt x="63" y="1857"/>
                    <a:pt x="63" y="1857"/>
                    <a:pt x="63" y="1857"/>
                  </a:cubicBezTo>
                  <a:cubicBezTo>
                    <a:pt x="52" y="1853"/>
                    <a:pt x="52" y="1853"/>
                    <a:pt x="52" y="1853"/>
                  </a:cubicBezTo>
                  <a:cubicBezTo>
                    <a:pt x="52" y="1853"/>
                    <a:pt x="45" y="1861"/>
                    <a:pt x="52" y="1864"/>
                  </a:cubicBezTo>
                  <a:cubicBezTo>
                    <a:pt x="58" y="1867"/>
                    <a:pt x="67" y="1873"/>
                    <a:pt x="67" y="1876"/>
                  </a:cubicBezTo>
                  <a:cubicBezTo>
                    <a:pt x="66" y="1879"/>
                    <a:pt x="66" y="1879"/>
                    <a:pt x="66" y="1882"/>
                  </a:cubicBezTo>
                  <a:cubicBezTo>
                    <a:pt x="67" y="1884"/>
                    <a:pt x="68" y="1889"/>
                    <a:pt x="65" y="1888"/>
                  </a:cubicBezTo>
                  <a:cubicBezTo>
                    <a:pt x="62" y="1886"/>
                    <a:pt x="60" y="1886"/>
                    <a:pt x="58" y="1885"/>
                  </a:cubicBezTo>
                  <a:cubicBezTo>
                    <a:pt x="55" y="1884"/>
                    <a:pt x="50" y="1880"/>
                    <a:pt x="50" y="1883"/>
                  </a:cubicBezTo>
                  <a:cubicBezTo>
                    <a:pt x="50" y="1887"/>
                    <a:pt x="53" y="1892"/>
                    <a:pt x="52" y="1895"/>
                  </a:cubicBezTo>
                  <a:cubicBezTo>
                    <a:pt x="51" y="1897"/>
                    <a:pt x="48" y="1898"/>
                    <a:pt x="49" y="1901"/>
                  </a:cubicBezTo>
                  <a:cubicBezTo>
                    <a:pt x="49" y="1904"/>
                    <a:pt x="52" y="1909"/>
                    <a:pt x="52" y="1913"/>
                  </a:cubicBezTo>
                  <a:cubicBezTo>
                    <a:pt x="52" y="1917"/>
                    <a:pt x="52" y="1922"/>
                    <a:pt x="53" y="1925"/>
                  </a:cubicBezTo>
                  <a:cubicBezTo>
                    <a:pt x="53" y="1927"/>
                    <a:pt x="54" y="1931"/>
                    <a:pt x="56" y="1933"/>
                  </a:cubicBezTo>
                  <a:cubicBezTo>
                    <a:pt x="58" y="1935"/>
                    <a:pt x="61" y="1930"/>
                    <a:pt x="62" y="1926"/>
                  </a:cubicBezTo>
                  <a:cubicBezTo>
                    <a:pt x="63" y="1922"/>
                    <a:pt x="66" y="1915"/>
                    <a:pt x="66" y="1915"/>
                  </a:cubicBezTo>
                  <a:cubicBezTo>
                    <a:pt x="66" y="1915"/>
                    <a:pt x="68" y="1910"/>
                    <a:pt x="69" y="1914"/>
                  </a:cubicBezTo>
                  <a:cubicBezTo>
                    <a:pt x="71" y="1918"/>
                    <a:pt x="76" y="1920"/>
                    <a:pt x="74" y="1924"/>
                  </a:cubicBezTo>
                  <a:cubicBezTo>
                    <a:pt x="73" y="1928"/>
                    <a:pt x="64" y="1923"/>
                    <a:pt x="66" y="1930"/>
                  </a:cubicBezTo>
                  <a:cubicBezTo>
                    <a:pt x="68" y="1936"/>
                    <a:pt x="69" y="1937"/>
                    <a:pt x="74" y="1939"/>
                  </a:cubicBezTo>
                  <a:cubicBezTo>
                    <a:pt x="78" y="1940"/>
                    <a:pt x="81" y="1940"/>
                    <a:pt x="82" y="1944"/>
                  </a:cubicBezTo>
                  <a:cubicBezTo>
                    <a:pt x="84" y="1949"/>
                    <a:pt x="88" y="1953"/>
                    <a:pt x="83" y="1952"/>
                  </a:cubicBezTo>
                  <a:cubicBezTo>
                    <a:pt x="78" y="1951"/>
                    <a:pt x="75" y="1948"/>
                    <a:pt x="75" y="1948"/>
                  </a:cubicBezTo>
                  <a:cubicBezTo>
                    <a:pt x="75" y="1948"/>
                    <a:pt x="72" y="1945"/>
                    <a:pt x="69" y="1946"/>
                  </a:cubicBezTo>
                  <a:cubicBezTo>
                    <a:pt x="65" y="1946"/>
                    <a:pt x="60" y="1947"/>
                    <a:pt x="61" y="1949"/>
                  </a:cubicBezTo>
                  <a:cubicBezTo>
                    <a:pt x="62" y="1951"/>
                    <a:pt x="66" y="1950"/>
                    <a:pt x="65" y="1952"/>
                  </a:cubicBezTo>
                  <a:cubicBezTo>
                    <a:pt x="65" y="1954"/>
                    <a:pt x="63" y="1954"/>
                    <a:pt x="63" y="1957"/>
                  </a:cubicBezTo>
                  <a:cubicBezTo>
                    <a:pt x="62" y="1959"/>
                    <a:pt x="58" y="1960"/>
                    <a:pt x="64" y="1961"/>
                  </a:cubicBezTo>
                  <a:cubicBezTo>
                    <a:pt x="70" y="1962"/>
                    <a:pt x="70" y="1962"/>
                    <a:pt x="74" y="1962"/>
                  </a:cubicBezTo>
                  <a:cubicBezTo>
                    <a:pt x="77" y="1963"/>
                    <a:pt x="79" y="1963"/>
                    <a:pt x="80" y="1966"/>
                  </a:cubicBezTo>
                  <a:cubicBezTo>
                    <a:pt x="80" y="1969"/>
                    <a:pt x="83" y="1973"/>
                    <a:pt x="78" y="1973"/>
                  </a:cubicBezTo>
                  <a:cubicBezTo>
                    <a:pt x="72" y="1972"/>
                    <a:pt x="64" y="1966"/>
                    <a:pt x="63" y="1968"/>
                  </a:cubicBezTo>
                  <a:cubicBezTo>
                    <a:pt x="62" y="1971"/>
                    <a:pt x="62" y="1973"/>
                    <a:pt x="65" y="1976"/>
                  </a:cubicBezTo>
                  <a:cubicBezTo>
                    <a:pt x="68" y="1979"/>
                    <a:pt x="70" y="1979"/>
                    <a:pt x="72" y="1979"/>
                  </a:cubicBezTo>
                  <a:cubicBezTo>
                    <a:pt x="73" y="1980"/>
                    <a:pt x="77" y="1980"/>
                    <a:pt x="77" y="1982"/>
                  </a:cubicBezTo>
                  <a:cubicBezTo>
                    <a:pt x="78" y="1985"/>
                    <a:pt x="76" y="1980"/>
                    <a:pt x="72" y="1983"/>
                  </a:cubicBezTo>
                  <a:cubicBezTo>
                    <a:pt x="68" y="1986"/>
                    <a:pt x="66" y="1989"/>
                    <a:pt x="67" y="1990"/>
                  </a:cubicBezTo>
                  <a:cubicBezTo>
                    <a:pt x="68" y="1992"/>
                    <a:pt x="73" y="1992"/>
                    <a:pt x="73" y="1992"/>
                  </a:cubicBezTo>
                  <a:cubicBezTo>
                    <a:pt x="79" y="1993"/>
                    <a:pt x="79" y="1993"/>
                    <a:pt x="79" y="1993"/>
                  </a:cubicBezTo>
                  <a:cubicBezTo>
                    <a:pt x="82" y="2000"/>
                    <a:pt x="82" y="2000"/>
                    <a:pt x="82" y="2000"/>
                  </a:cubicBezTo>
                  <a:cubicBezTo>
                    <a:pt x="77" y="2000"/>
                    <a:pt x="77" y="2000"/>
                    <a:pt x="77" y="2000"/>
                  </a:cubicBezTo>
                  <a:cubicBezTo>
                    <a:pt x="77" y="2000"/>
                    <a:pt x="70" y="2000"/>
                    <a:pt x="67" y="2001"/>
                  </a:cubicBezTo>
                  <a:cubicBezTo>
                    <a:pt x="65" y="2002"/>
                    <a:pt x="62" y="2003"/>
                    <a:pt x="62" y="2005"/>
                  </a:cubicBezTo>
                  <a:cubicBezTo>
                    <a:pt x="61" y="2006"/>
                    <a:pt x="59" y="2011"/>
                    <a:pt x="64" y="2012"/>
                  </a:cubicBezTo>
                  <a:cubicBezTo>
                    <a:pt x="69" y="2013"/>
                    <a:pt x="73" y="2013"/>
                    <a:pt x="74" y="2011"/>
                  </a:cubicBezTo>
                  <a:cubicBezTo>
                    <a:pt x="75" y="2010"/>
                    <a:pt x="78" y="2012"/>
                    <a:pt x="78" y="2012"/>
                  </a:cubicBezTo>
                  <a:cubicBezTo>
                    <a:pt x="82" y="2014"/>
                    <a:pt x="82" y="2014"/>
                    <a:pt x="82" y="2014"/>
                  </a:cubicBezTo>
                  <a:cubicBezTo>
                    <a:pt x="82" y="2014"/>
                    <a:pt x="81" y="2001"/>
                    <a:pt x="87" y="1999"/>
                  </a:cubicBezTo>
                  <a:cubicBezTo>
                    <a:pt x="98" y="1997"/>
                    <a:pt x="92" y="1998"/>
                    <a:pt x="97" y="2001"/>
                  </a:cubicBezTo>
                  <a:cubicBezTo>
                    <a:pt x="103" y="2004"/>
                    <a:pt x="103" y="2004"/>
                    <a:pt x="103" y="2004"/>
                  </a:cubicBezTo>
                  <a:cubicBezTo>
                    <a:pt x="105" y="2009"/>
                    <a:pt x="105" y="2009"/>
                    <a:pt x="105" y="2009"/>
                  </a:cubicBezTo>
                  <a:cubicBezTo>
                    <a:pt x="97" y="2009"/>
                    <a:pt x="97" y="2009"/>
                    <a:pt x="97" y="2009"/>
                  </a:cubicBezTo>
                  <a:cubicBezTo>
                    <a:pt x="97" y="2013"/>
                    <a:pt x="97" y="2013"/>
                    <a:pt x="97" y="2013"/>
                  </a:cubicBezTo>
                  <a:cubicBezTo>
                    <a:pt x="93" y="2017"/>
                    <a:pt x="93" y="2017"/>
                    <a:pt x="93" y="2017"/>
                  </a:cubicBezTo>
                  <a:cubicBezTo>
                    <a:pt x="93" y="2022"/>
                    <a:pt x="93" y="2022"/>
                    <a:pt x="93" y="2022"/>
                  </a:cubicBezTo>
                  <a:cubicBezTo>
                    <a:pt x="89" y="2024"/>
                    <a:pt x="89" y="2024"/>
                    <a:pt x="89" y="2024"/>
                  </a:cubicBezTo>
                  <a:cubicBezTo>
                    <a:pt x="89" y="2024"/>
                    <a:pt x="85" y="2020"/>
                    <a:pt x="80" y="2022"/>
                  </a:cubicBezTo>
                  <a:cubicBezTo>
                    <a:pt x="74" y="2024"/>
                    <a:pt x="70" y="2028"/>
                    <a:pt x="74" y="2029"/>
                  </a:cubicBezTo>
                  <a:cubicBezTo>
                    <a:pt x="78" y="2031"/>
                    <a:pt x="87" y="2035"/>
                    <a:pt x="87" y="2035"/>
                  </a:cubicBezTo>
                  <a:cubicBezTo>
                    <a:pt x="95" y="2036"/>
                    <a:pt x="95" y="2036"/>
                    <a:pt x="95" y="2036"/>
                  </a:cubicBezTo>
                  <a:cubicBezTo>
                    <a:pt x="95" y="2036"/>
                    <a:pt x="96" y="2043"/>
                    <a:pt x="99" y="2050"/>
                  </a:cubicBezTo>
                  <a:cubicBezTo>
                    <a:pt x="102" y="2056"/>
                    <a:pt x="101" y="2063"/>
                    <a:pt x="104" y="2069"/>
                  </a:cubicBezTo>
                  <a:cubicBezTo>
                    <a:pt x="108" y="2074"/>
                    <a:pt x="118" y="2077"/>
                    <a:pt x="118" y="2083"/>
                  </a:cubicBezTo>
                  <a:cubicBezTo>
                    <a:pt x="118" y="2089"/>
                    <a:pt x="120" y="2089"/>
                    <a:pt x="120" y="2089"/>
                  </a:cubicBezTo>
                  <a:cubicBezTo>
                    <a:pt x="124" y="2083"/>
                    <a:pt x="124" y="2083"/>
                    <a:pt x="124" y="2083"/>
                  </a:cubicBezTo>
                  <a:cubicBezTo>
                    <a:pt x="124" y="2083"/>
                    <a:pt x="129" y="2085"/>
                    <a:pt x="127" y="2079"/>
                  </a:cubicBezTo>
                  <a:cubicBezTo>
                    <a:pt x="125" y="2073"/>
                    <a:pt x="122" y="2065"/>
                    <a:pt x="121" y="2063"/>
                  </a:cubicBezTo>
                  <a:cubicBezTo>
                    <a:pt x="119" y="2061"/>
                    <a:pt x="116" y="2055"/>
                    <a:pt x="119" y="2053"/>
                  </a:cubicBezTo>
                  <a:cubicBezTo>
                    <a:pt x="122" y="2050"/>
                    <a:pt x="125" y="2046"/>
                    <a:pt x="125" y="2046"/>
                  </a:cubicBezTo>
                  <a:cubicBezTo>
                    <a:pt x="129" y="2048"/>
                    <a:pt x="129" y="2048"/>
                    <a:pt x="129" y="2048"/>
                  </a:cubicBezTo>
                  <a:cubicBezTo>
                    <a:pt x="137" y="2051"/>
                    <a:pt x="137" y="2051"/>
                    <a:pt x="137" y="2051"/>
                  </a:cubicBezTo>
                  <a:cubicBezTo>
                    <a:pt x="141" y="2054"/>
                    <a:pt x="141" y="2054"/>
                    <a:pt x="141" y="2054"/>
                  </a:cubicBezTo>
                  <a:cubicBezTo>
                    <a:pt x="140" y="2058"/>
                    <a:pt x="140" y="2058"/>
                    <a:pt x="140" y="2058"/>
                  </a:cubicBezTo>
                  <a:cubicBezTo>
                    <a:pt x="129" y="2058"/>
                    <a:pt x="129" y="2058"/>
                    <a:pt x="129" y="2058"/>
                  </a:cubicBezTo>
                  <a:cubicBezTo>
                    <a:pt x="123" y="2055"/>
                    <a:pt x="123" y="2055"/>
                    <a:pt x="123" y="2055"/>
                  </a:cubicBezTo>
                  <a:cubicBezTo>
                    <a:pt x="120" y="2057"/>
                    <a:pt x="120" y="2057"/>
                    <a:pt x="120" y="2057"/>
                  </a:cubicBezTo>
                  <a:cubicBezTo>
                    <a:pt x="127" y="2059"/>
                    <a:pt x="127" y="2059"/>
                    <a:pt x="127" y="2059"/>
                  </a:cubicBezTo>
                  <a:cubicBezTo>
                    <a:pt x="131" y="2062"/>
                    <a:pt x="131" y="2062"/>
                    <a:pt x="131" y="2062"/>
                  </a:cubicBezTo>
                  <a:cubicBezTo>
                    <a:pt x="135" y="2065"/>
                    <a:pt x="135" y="2065"/>
                    <a:pt x="135" y="2065"/>
                  </a:cubicBezTo>
                  <a:cubicBezTo>
                    <a:pt x="141" y="2065"/>
                    <a:pt x="141" y="2065"/>
                    <a:pt x="141" y="2065"/>
                  </a:cubicBezTo>
                  <a:cubicBezTo>
                    <a:pt x="148" y="2065"/>
                    <a:pt x="148" y="2065"/>
                    <a:pt x="148" y="2065"/>
                  </a:cubicBezTo>
                  <a:cubicBezTo>
                    <a:pt x="152" y="2063"/>
                    <a:pt x="152" y="2063"/>
                    <a:pt x="152" y="2063"/>
                  </a:cubicBezTo>
                  <a:cubicBezTo>
                    <a:pt x="155" y="2061"/>
                    <a:pt x="155" y="2061"/>
                    <a:pt x="155" y="2061"/>
                  </a:cubicBezTo>
                  <a:cubicBezTo>
                    <a:pt x="159" y="2064"/>
                    <a:pt x="159" y="2064"/>
                    <a:pt x="159" y="2064"/>
                  </a:cubicBezTo>
                  <a:cubicBezTo>
                    <a:pt x="159" y="2064"/>
                    <a:pt x="164" y="2065"/>
                    <a:pt x="163" y="2070"/>
                  </a:cubicBezTo>
                  <a:cubicBezTo>
                    <a:pt x="162" y="2074"/>
                    <a:pt x="158" y="2078"/>
                    <a:pt x="158" y="2078"/>
                  </a:cubicBezTo>
                  <a:cubicBezTo>
                    <a:pt x="158" y="2078"/>
                    <a:pt x="155" y="2081"/>
                    <a:pt x="156" y="2083"/>
                  </a:cubicBezTo>
                  <a:cubicBezTo>
                    <a:pt x="157" y="2085"/>
                    <a:pt x="157" y="2077"/>
                    <a:pt x="161" y="2086"/>
                  </a:cubicBezTo>
                  <a:cubicBezTo>
                    <a:pt x="164" y="2096"/>
                    <a:pt x="167" y="2096"/>
                    <a:pt x="163" y="2099"/>
                  </a:cubicBezTo>
                  <a:cubicBezTo>
                    <a:pt x="159" y="2103"/>
                    <a:pt x="152" y="2106"/>
                    <a:pt x="152" y="2106"/>
                  </a:cubicBezTo>
                  <a:cubicBezTo>
                    <a:pt x="152" y="2106"/>
                    <a:pt x="151" y="2113"/>
                    <a:pt x="154" y="2112"/>
                  </a:cubicBezTo>
                  <a:cubicBezTo>
                    <a:pt x="158" y="2111"/>
                    <a:pt x="163" y="2109"/>
                    <a:pt x="166" y="2108"/>
                  </a:cubicBezTo>
                  <a:cubicBezTo>
                    <a:pt x="169" y="2106"/>
                    <a:pt x="181" y="2109"/>
                    <a:pt x="196" y="2108"/>
                  </a:cubicBezTo>
                  <a:cubicBezTo>
                    <a:pt x="211" y="2106"/>
                    <a:pt x="221" y="2109"/>
                    <a:pt x="223" y="2114"/>
                  </a:cubicBezTo>
                  <a:cubicBezTo>
                    <a:pt x="224" y="2118"/>
                    <a:pt x="227" y="2118"/>
                    <a:pt x="229" y="2120"/>
                  </a:cubicBezTo>
                  <a:cubicBezTo>
                    <a:pt x="231" y="2121"/>
                    <a:pt x="251" y="2120"/>
                    <a:pt x="259" y="2112"/>
                  </a:cubicBezTo>
                  <a:cubicBezTo>
                    <a:pt x="267" y="2104"/>
                    <a:pt x="268" y="2104"/>
                    <a:pt x="277" y="2100"/>
                  </a:cubicBezTo>
                  <a:cubicBezTo>
                    <a:pt x="285" y="2096"/>
                    <a:pt x="297" y="2092"/>
                    <a:pt x="298" y="2091"/>
                  </a:cubicBezTo>
                  <a:cubicBezTo>
                    <a:pt x="299" y="2089"/>
                    <a:pt x="302" y="2087"/>
                    <a:pt x="304" y="2082"/>
                  </a:cubicBezTo>
                  <a:cubicBezTo>
                    <a:pt x="306" y="2078"/>
                    <a:pt x="310" y="2080"/>
                    <a:pt x="313" y="2074"/>
                  </a:cubicBezTo>
                  <a:cubicBezTo>
                    <a:pt x="316" y="2067"/>
                    <a:pt x="321" y="2064"/>
                    <a:pt x="311" y="2065"/>
                  </a:cubicBezTo>
                  <a:cubicBezTo>
                    <a:pt x="301" y="2067"/>
                    <a:pt x="296" y="2068"/>
                    <a:pt x="294" y="2064"/>
                  </a:cubicBezTo>
                  <a:cubicBezTo>
                    <a:pt x="291" y="2060"/>
                    <a:pt x="291" y="2060"/>
                    <a:pt x="282" y="2061"/>
                  </a:cubicBezTo>
                  <a:cubicBezTo>
                    <a:pt x="273" y="2061"/>
                    <a:pt x="225" y="2069"/>
                    <a:pt x="210" y="2068"/>
                  </a:cubicBezTo>
                  <a:cubicBezTo>
                    <a:pt x="195" y="2066"/>
                    <a:pt x="176" y="2067"/>
                    <a:pt x="172" y="2057"/>
                  </a:cubicBezTo>
                  <a:cubicBezTo>
                    <a:pt x="168" y="2046"/>
                    <a:pt x="159" y="2050"/>
                    <a:pt x="161" y="2030"/>
                  </a:cubicBezTo>
                  <a:cubicBezTo>
                    <a:pt x="162" y="2011"/>
                    <a:pt x="163" y="1991"/>
                    <a:pt x="151" y="1992"/>
                  </a:cubicBezTo>
                  <a:cubicBezTo>
                    <a:pt x="140" y="1994"/>
                    <a:pt x="138" y="1996"/>
                    <a:pt x="134" y="1995"/>
                  </a:cubicBezTo>
                  <a:cubicBezTo>
                    <a:pt x="131" y="1993"/>
                    <a:pt x="127" y="1992"/>
                    <a:pt x="125" y="1996"/>
                  </a:cubicBezTo>
                  <a:cubicBezTo>
                    <a:pt x="122" y="2001"/>
                    <a:pt x="120" y="2002"/>
                    <a:pt x="120" y="2002"/>
                  </a:cubicBezTo>
                  <a:cubicBezTo>
                    <a:pt x="120" y="2002"/>
                    <a:pt x="118" y="2002"/>
                    <a:pt x="114" y="1987"/>
                  </a:cubicBezTo>
                  <a:cubicBezTo>
                    <a:pt x="110" y="1971"/>
                    <a:pt x="102" y="1970"/>
                    <a:pt x="100" y="1965"/>
                  </a:cubicBezTo>
                  <a:cubicBezTo>
                    <a:pt x="98" y="1960"/>
                    <a:pt x="94" y="1952"/>
                    <a:pt x="94" y="1946"/>
                  </a:cubicBezTo>
                  <a:cubicBezTo>
                    <a:pt x="93" y="1940"/>
                    <a:pt x="87" y="1927"/>
                    <a:pt x="96" y="1921"/>
                  </a:cubicBezTo>
                  <a:cubicBezTo>
                    <a:pt x="104" y="1916"/>
                    <a:pt x="109" y="1908"/>
                    <a:pt x="117" y="1901"/>
                  </a:cubicBezTo>
                  <a:cubicBezTo>
                    <a:pt x="126" y="1893"/>
                    <a:pt x="128" y="1896"/>
                    <a:pt x="130" y="1891"/>
                  </a:cubicBezTo>
                  <a:cubicBezTo>
                    <a:pt x="133" y="1886"/>
                    <a:pt x="132" y="1872"/>
                    <a:pt x="131" y="1863"/>
                  </a:cubicBezTo>
                  <a:cubicBezTo>
                    <a:pt x="130" y="1854"/>
                    <a:pt x="128" y="1860"/>
                    <a:pt x="130" y="1845"/>
                  </a:cubicBezTo>
                  <a:cubicBezTo>
                    <a:pt x="131" y="1831"/>
                    <a:pt x="131" y="1827"/>
                    <a:pt x="135" y="1822"/>
                  </a:cubicBezTo>
                  <a:cubicBezTo>
                    <a:pt x="138" y="1816"/>
                    <a:pt x="139" y="1812"/>
                    <a:pt x="139" y="1808"/>
                  </a:cubicBezTo>
                  <a:cubicBezTo>
                    <a:pt x="139" y="1804"/>
                    <a:pt x="145" y="1793"/>
                    <a:pt x="152" y="1790"/>
                  </a:cubicBezTo>
                  <a:cubicBezTo>
                    <a:pt x="158" y="1786"/>
                    <a:pt x="154" y="1781"/>
                    <a:pt x="152" y="1774"/>
                  </a:cubicBezTo>
                  <a:cubicBezTo>
                    <a:pt x="151" y="1767"/>
                    <a:pt x="153" y="1765"/>
                    <a:pt x="157" y="1760"/>
                  </a:cubicBezTo>
                  <a:cubicBezTo>
                    <a:pt x="161" y="1755"/>
                    <a:pt x="165" y="1743"/>
                    <a:pt x="154" y="1733"/>
                  </a:cubicBezTo>
                  <a:cubicBezTo>
                    <a:pt x="142" y="1722"/>
                    <a:pt x="141" y="1715"/>
                    <a:pt x="146" y="1715"/>
                  </a:cubicBezTo>
                  <a:cubicBezTo>
                    <a:pt x="150" y="1715"/>
                    <a:pt x="155" y="1719"/>
                    <a:pt x="158" y="1713"/>
                  </a:cubicBezTo>
                  <a:cubicBezTo>
                    <a:pt x="161" y="1707"/>
                    <a:pt x="162" y="1703"/>
                    <a:pt x="157" y="1701"/>
                  </a:cubicBezTo>
                  <a:cubicBezTo>
                    <a:pt x="152" y="1700"/>
                    <a:pt x="146" y="1696"/>
                    <a:pt x="149" y="1693"/>
                  </a:cubicBezTo>
                  <a:cubicBezTo>
                    <a:pt x="153" y="1690"/>
                    <a:pt x="159" y="1686"/>
                    <a:pt x="165" y="1680"/>
                  </a:cubicBezTo>
                  <a:cubicBezTo>
                    <a:pt x="171" y="1673"/>
                    <a:pt x="181" y="1671"/>
                    <a:pt x="171" y="1665"/>
                  </a:cubicBezTo>
                  <a:cubicBezTo>
                    <a:pt x="161" y="1659"/>
                    <a:pt x="153" y="1653"/>
                    <a:pt x="146" y="1653"/>
                  </a:cubicBezTo>
                  <a:cubicBezTo>
                    <a:pt x="139" y="1653"/>
                    <a:pt x="128" y="1649"/>
                    <a:pt x="131" y="1647"/>
                  </a:cubicBezTo>
                  <a:cubicBezTo>
                    <a:pt x="135" y="1645"/>
                    <a:pt x="150" y="1648"/>
                    <a:pt x="156" y="1645"/>
                  </a:cubicBezTo>
                  <a:cubicBezTo>
                    <a:pt x="161" y="1643"/>
                    <a:pt x="166" y="1644"/>
                    <a:pt x="169" y="1643"/>
                  </a:cubicBezTo>
                  <a:cubicBezTo>
                    <a:pt x="172" y="1642"/>
                    <a:pt x="175" y="1626"/>
                    <a:pt x="168" y="1621"/>
                  </a:cubicBezTo>
                  <a:cubicBezTo>
                    <a:pt x="162" y="1616"/>
                    <a:pt x="165" y="1614"/>
                    <a:pt x="159" y="1615"/>
                  </a:cubicBezTo>
                  <a:cubicBezTo>
                    <a:pt x="154" y="1617"/>
                    <a:pt x="141" y="1621"/>
                    <a:pt x="141" y="1614"/>
                  </a:cubicBezTo>
                  <a:cubicBezTo>
                    <a:pt x="141" y="1608"/>
                    <a:pt x="138" y="1608"/>
                    <a:pt x="142" y="1602"/>
                  </a:cubicBezTo>
                  <a:cubicBezTo>
                    <a:pt x="146" y="1597"/>
                    <a:pt x="150" y="1593"/>
                    <a:pt x="147" y="1591"/>
                  </a:cubicBezTo>
                  <a:cubicBezTo>
                    <a:pt x="143" y="1589"/>
                    <a:pt x="138" y="1589"/>
                    <a:pt x="141" y="1586"/>
                  </a:cubicBezTo>
                  <a:cubicBezTo>
                    <a:pt x="144" y="1584"/>
                    <a:pt x="149" y="1576"/>
                    <a:pt x="145" y="1572"/>
                  </a:cubicBezTo>
                  <a:cubicBezTo>
                    <a:pt x="142" y="1568"/>
                    <a:pt x="140" y="1567"/>
                    <a:pt x="136" y="1565"/>
                  </a:cubicBezTo>
                  <a:cubicBezTo>
                    <a:pt x="132" y="1563"/>
                    <a:pt x="130" y="1564"/>
                    <a:pt x="133" y="1559"/>
                  </a:cubicBezTo>
                  <a:cubicBezTo>
                    <a:pt x="137" y="1555"/>
                    <a:pt x="141" y="1553"/>
                    <a:pt x="136" y="1548"/>
                  </a:cubicBezTo>
                  <a:cubicBezTo>
                    <a:pt x="132" y="1544"/>
                    <a:pt x="128" y="1544"/>
                    <a:pt x="125" y="1545"/>
                  </a:cubicBezTo>
                  <a:cubicBezTo>
                    <a:pt x="121" y="1546"/>
                    <a:pt x="116" y="1545"/>
                    <a:pt x="116" y="1540"/>
                  </a:cubicBezTo>
                  <a:cubicBezTo>
                    <a:pt x="116" y="1535"/>
                    <a:pt x="116" y="1534"/>
                    <a:pt x="116" y="1529"/>
                  </a:cubicBezTo>
                  <a:cubicBezTo>
                    <a:pt x="116" y="1524"/>
                    <a:pt x="113" y="1512"/>
                    <a:pt x="116" y="1510"/>
                  </a:cubicBezTo>
                  <a:cubicBezTo>
                    <a:pt x="119" y="1509"/>
                    <a:pt x="116" y="1506"/>
                    <a:pt x="115" y="1502"/>
                  </a:cubicBezTo>
                  <a:cubicBezTo>
                    <a:pt x="113" y="1497"/>
                    <a:pt x="109" y="1500"/>
                    <a:pt x="112" y="1495"/>
                  </a:cubicBezTo>
                  <a:cubicBezTo>
                    <a:pt x="115" y="1490"/>
                    <a:pt x="116" y="1493"/>
                    <a:pt x="121" y="1487"/>
                  </a:cubicBezTo>
                  <a:cubicBezTo>
                    <a:pt x="127" y="1481"/>
                    <a:pt x="132" y="1474"/>
                    <a:pt x="127" y="1468"/>
                  </a:cubicBezTo>
                  <a:cubicBezTo>
                    <a:pt x="123" y="1462"/>
                    <a:pt x="116" y="1465"/>
                    <a:pt x="119" y="1458"/>
                  </a:cubicBezTo>
                  <a:cubicBezTo>
                    <a:pt x="122" y="1451"/>
                    <a:pt x="118" y="1450"/>
                    <a:pt x="117" y="1443"/>
                  </a:cubicBezTo>
                  <a:cubicBezTo>
                    <a:pt x="117" y="1436"/>
                    <a:pt x="115" y="1431"/>
                    <a:pt x="116" y="1426"/>
                  </a:cubicBezTo>
                  <a:cubicBezTo>
                    <a:pt x="116" y="1421"/>
                    <a:pt x="111" y="1404"/>
                    <a:pt x="112" y="1395"/>
                  </a:cubicBezTo>
                  <a:cubicBezTo>
                    <a:pt x="113" y="1385"/>
                    <a:pt x="120" y="1389"/>
                    <a:pt x="118" y="1382"/>
                  </a:cubicBezTo>
                  <a:cubicBezTo>
                    <a:pt x="116" y="1374"/>
                    <a:pt x="111" y="1376"/>
                    <a:pt x="114" y="1371"/>
                  </a:cubicBezTo>
                  <a:cubicBezTo>
                    <a:pt x="117" y="1366"/>
                    <a:pt x="120" y="1369"/>
                    <a:pt x="122" y="1363"/>
                  </a:cubicBezTo>
                  <a:cubicBezTo>
                    <a:pt x="124" y="1357"/>
                    <a:pt x="121" y="1351"/>
                    <a:pt x="119" y="1350"/>
                  </a:cubicBezTo>
                  <a:cubicBezTo>
                    <a:pt x="116" y="1349"/>
                    <a:pt x="113" y="1340"/>
                    <a:pt x="117" y="1338"/>
                  </a:cubicBezTo>
                  <a:cubicBezTo>
                    <a:pt x="122" y="1336"/>
                    <a:pt x="122" y="1341"/>
                    <a:pt x="126" y="1333"/>
                  </a:cubicBezTo>
                  <a:cubicBezTo>
                    <a:pt x="130" y="1324"/>
                    <a:pt x="136" y="1323"/>
                    <a:pt x="131" y="1315"/>
                  </a:cubicBezTo>
                  <a:cubicBezTo>
                    <a:pt x="126" y="1308"/>
                    <a:pt x="122" y="1305"/>
                    <a:pt x="124" y="1302"/>
                  </a:cubicBezTo>
                  <a:cubicBezTo>
                    <a:pt x="127" y="1298"/>
                    <a:pt x="133" y="1290"/>
                    <a:pt x="139" y="1286"/>
                  </a:cubicBezTo>
                  <a:cubicBezTo>
                    <a:pt x="144" y="1282"/>
                    <a:pt x="151" y="1294"/>
                    <a:pt x="151" y="1278"/>
                  </a:cubicBezTo>
                  <a:cubicBezTo>
                    <a:pt x="150" y="1262"/>
                    <a:pt x="139" y="1257"/>
                    <a:pt x="138" y="1251"/>
                  </a:cubicBezTo>
                  <a:cubicBezTo>
                    <a:pt x="138" y="1245"/>
                    <a:pt x="137" y="1246"/>
                    <a:pt x="131" y="1226"/>
                  </a:cubicBezTo>
                  <a:cubicBezTo>
                    <a:pt x="126" y="1207"/>
                    <a:pt x="123" y="1201"/>
                    <a:pt x="122" y="1191"/>
                  </a:cubicBezTo>
                  <a:cubicBezTo>
                    <a:pt x="122" y="1182"/>
                    <a:pt x="122" y="1169"/>
                    <a:pt x="126" y="1162"/>
                  </a:cubicBezTo>
                  <a:cubicBezTo>
                    <a:pt x="131" y="1156"/>
                    <a:pt x="143" y="1133"/>
                    <a:pt x="150" y="1127"/>
                  </a:cubicBezTo>
                  <a:cubicBezTo>
                    <a:pt x="157" y="1121"/>
                    <a:pt x="165" y="1112"/>
                    <a:pt x="161" y="1102"/>
                  </a:cubicBezTo>
                  <a:cubicBezTo>
                    <a:pt x="157" y="1091"/>
                    <a:pt x="154" y="1088"/>
                    <a:pt x="154" y="1082"/>
                  </a:cubicBezTo>
                  <a:cubicBezTo>
                    <a:pt x="153" y="1076"/>
                    <a:pt x="155" y="1044"/>
                    <a:pt x="165" y="1029"/>
                  </a:cubicBezTo>
                  <a:cubicBezTo>
                    <a:pt x="175" y="1013"/>
                    <a:pt x="175" y="1011"/>
                    <a:pt x="176" y="1001"/>
                  </a:cubicBezTo>
                  <a:cubicBezTo>
                    <a:pt x="178" y="992"/>
                    <a:pt x="183" y="968"/>
                    <a:pt x="174" y="960"/>
                  </a:cubicBezTo>
                  <a:cubicBezTo>
                    <a:pt x="165" y="952"/>
                    <a:pt x="158" y="952"/>
                    <a:pt x="158" y="945"/>
                  </a:cubicBezTo>
                  <a:cubicBezTo>
                    <a:pt x="158" y="939"/>
                    <a:pt x="156" y="913"/>
                    <a:pt x="148" y="905"/>
                  </a:cubicBezTo>
                  <a:cubicBezTo>
                    <a:pt x="140" y="897"/>
                    <a:pt x="134" y="896"/>
                    <a:pt x="137" y="890"/>
                  </a:cubicBezTo>
                  <a:cubicBezTo>
                    <a:pt x="140" y="884"/>
                    <a:pt x="150" y="887"/>
                    <a:pt x="143" y="881"/>
                  </a:cubicBezTo>
                  <a:cubicBezTo>
                    <a:pt x="135" y="874"/>
                    <a:pt x="133" y="879"/>
                    <a:pt x="129" y="870"/>
                  </a:cubicBezTo>
                  <a:cubicBezTo>
                    <a:pt x="125" y="862"/>
                    <a:pt x="122" y="861"/>
                    <a:pt x="124" y="854"/>
                  </a:cubicBezTo>
                  <a:cubicBezTo>
                    <a:pt x="126" y="847"/>
                    <a:pt x="127" y="840"/>
                    <a:pt x="130" y="826"/>
                  </a:cubicBezTo>
                  <a:cubicBezTo>
                    <a:pt x="133" y="812"/>
                    <a:pt x="130" y="815"/>
                    <a:pt x="135" y="804"/>
                  </a:cubicBezTo>
                  <a:cubicBezTo>
                    <a:pt x="140" y="794"/>
                    <a:pt x="139" y="792"/>
                    <a:pt x="144" y="787"/>
                  </a:cubicBezTo>
                  <a:cubicBezTo>
                    <a:pt x="148" y="781"/>
                    <a:pt x="154" y="745"/>
                    <a:pt x="146" y="736"/>
                  </a:cubicBezTo>
                  <a:cubicBezTo>
                    <a:pt x="137" y="727"/>
                    <a:pt x="136" y="727"/>
                    <a:pt x="140" y="719"/>
                  </a:cubicBezTo>
                  <a:cubicBezTo>
                    <a:pt x="145" y="711"/>
                    <a:pt x="150" y="706"/>
                    <a:pt x="149" y="697"/>
                  </a:cubicBezTo>
                  <a:cubicBezTo>
                    <a:pt x="149" y="689"/>
                    <a:pt x="144" y="687"/>
                    <a:pt x="148" y="679"/>
                  </a:cubicBezTo>
                  <a:cubicBezTo>
                    <a:pt x="152" y="671"/>
                    <a:pt x="149" y="681"/>
                    <a:pt x="156" y="669"/>
                  </a:cubicBezTo>
                  <a:cubicBezTo>
                    <a:pt x="164" y="657"/>
                    <a:pt x="163" y="660"/>
                    <a:pt x="166" y="651"/>
                  </a:cubicBezTo>
                  <a:cubicBezTo>
                    <a:pt x="169" y="642"/>
                    <a:pt x="175" y="641"/>
                    <a:pt x="177" y="632"/>
                  </a:cubicBezTo>
                  <a:cubicBezTo>
                    <a:pt x="179" y="623"/>
                    <a:pt x="181" y="603"/>
                    <a:pt x="186" y="597"/>
                  </a:cubicBezTo>
                  <a:cubicBezTo>
                    <a:pt x="191" y="591"/>
                    <a:pt x="212" y="586"/>
                    <a:pt x="214" y="579"/>
                  </a:cubicBezTo>
                  <a:cubicBezTo>
                    <a:pt x="215" y="571"/>
                    <a:pt x="192" y="557"/>
                    <a:pt x="197" y="541"/>
                  </a:cubicBezTo>
                  <a:cubicBezTo>
                    <a:pt x="202" y="526"/>
                    <a:pt x="205" y="529"/>
                    <a:pt x="205" y="523"/>
                  </a:cubicBezTo>
                  <a:cubicBezTo>
                    <a:pt x="205" y="517"/>
                    <a:pt x="201" y="509"/>
                    <a:pt x="196" y="501"/>
                  </a:cubicBezTo>
                  <a:cubicBezTo>
                    <a:pt x="191" y="493"/>
                    <a:pt x="180" y="484"/>
                    <a:pt x="189" y="476"/>
                  </a:cubicBezTo>
                  <a:cubicBezTo>
                    <a:pt x="198" y="467"/>
                    <a:pt x="203" y="469"/>
                    <a:pt x="201" y="463"/>
                  </a:cubicBezTo>
                  <a:cubicBezTo>
                    <a:pt x="199" y="457"/>
                    <a:pt x="163" y="446"/>
                    <a:pt x="196" y="429"/>
                  </a:cubicBezTo>
                  <a:cubicBezTo>
                    <a:pt x="228" y="412"/>
                    <a:pt x="258" y="392"/>
                    <a:pt x="256" y="370"/>
                  </a:cubicBezTo>
                  <a:cubicBezTo>
                    <a:pt x="254" y="349"/>
                    <a:pt x="235" y="340"/>
                    <a:pt x="232" y="337"/>
                  </a:cubicBezTo>
                  <a:cubicBezTo>
                    <a:pt x="228" y="333"/>
                    <a:pt x="211" y="325"/>
                    <a:pt x="205" y="289"/>
                  </a:cubicBezTo>
                  <a:cubicBezTo>
                    <a:pt x="199" y="254"/>
                    <a:pt x="201" y="238"/>
                    <a:pt x="191" y="233"/>
                  </a:cubicBezTo>
                  <a:cubicBezTo>
                    <a:pt x="182" y="228"/>
                    <a:pt x="167" y="208"/>
                    <a:pt x="161" y="199"/>
                  </a:cubicBezTo>
                  <a:cubicBezTo>
                    <a:pt x="155" y="191"/>
                    <a:pt x="148" y="181"/>
                    <a:pt x="156" y="177"/>
                  </a:cubicBezTo>
                  <a:cubicBezTo>
                    <a:pt x="164" y="173"/>
                    <a:pt x="170" y="183"/>
                    <a:pt x="165" y="166"/>
                  </a:cubicBezTo>
                  <a:cubicBezTo>
                    <a:pt x="159" y="149"/>
                    <a:pt x="152" y="155"/>
                    <a:pt x="157" y="145"/>
                  </a:cubicBezTo>
                  <a:cubicBezTo>
                    <a:pt x="162" y="135"/>
                    <a:pt x="164" y="134"/>
                    <a:pt x="161" y="127"/>
                  </a:cubicBezTo>
                  <a:cubicBezTo>
                    <a:pt x="158" y="121"/>
                    <a:pt x="135" y="122"/>
                    <a:pt x="134" y="111"/>
                  </a:cubicBezTo>
                  <a:cubicBezTo>
                    <a:pt x="132" y="100"/>
                    <a:pt x="128" y="88"/>
                    <a:pt x="123" y="77"/>
                  </a:cubicBezTo>
                  <a:cubicBezTo>
                    <a:pt x="119" y="65"/>
                    <a:pt x="116" y="67"/>
                    <a:pt x="118" y="61"/>
                  </a:cubicBezTo>
                  <a:cubicBezTo>
                    <a:pt x="119" y="54"/>
                    <a:pt x="112" y="55"/>
                    <a:pt x="109" y="49"/>
                  </a:cubicBezTo>
                  <a:cubicBezTo>
                    <a:pt x="107" y="43"/>
                    <a:pt x="100" y="37"/>
                    <a:pt x="100" y="32"/>
                  </a:cubicBezTo>
                  <a:cubicBezTo>
                    <a:pt x="100" y="27"/>
                    <a:pt x="100" y="27"/>
                    <a:pt x="99" y="19"/>
                  </a:cubicBezTo>
                  <a:cubicBezTo>
                    <a:pt x="99" y="11"/>
                    <a:pt x="97" y="4"/>
                    <a:pt x="97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4960938" y="5719763"/>
              <a:ext cx="44450" cy="44450"/>
            </a:xfrm>
            <a:custGeom>
              <a:avLst/>
              <a:gdLst>
                <a:gd name="T0" fmla="*/ 26 w 26"/>
                <a:gd name="T1" fmla="*/ 1 h 27"/>
                <a:gd name="T2" fmla="*/ 16 w 26"/>
                <a:gd name="T3" fmla="*/ 0 h 27"/>
                <a:gd name="T4" fmla="*/ 6 w 26"/>
                <a:gd name="T5" fmla="*/ 1 h 27"/>
                <a:gd name="T6" fmla="*/ 13 w 26"/>
                <a:gd name="T7" fmla="*/ 6 h 27"/>
                <a:gd name="T8" fmla="*/ 13 w 26"/>
                <a:gd name="T9" fmla="*/ 9 h 27"/>
                <a:gd name="T10" fmla="*/ 5 w 26"/>
                <a:gd name="T11" fmla="*/ 11 h 27"/>
                <a:gd name="T12" fmla="*/ 3 w 26"/>
                <a:gd name="T13" fmla="*/ 19 h 27"/>
                <a:gd name="T14" fmla="*/ 16 w 26"/>
                <a:gd name="T15" fmla="*/ 21 h 27"/>
                <a:gd name="T16" fmla="*/ 21 w 26"/>
                <a:gd name="T17" fmla="*/ 11 h 27"/>
                <a:gd name="T18" fmla="*/ 22 w 26"/>
                <a:gd name="T19" fmla="*/ 8 h 27"/>
                <a:gd name="T20" fmla="*/ 26 w 26"/>
                <a:gd name="T21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7">
                  <a:moveTo>
                    <a:pt x="26" y="1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7" y="8"/>
                    <a:pt x="13" y="9"/>
                  </a:cubicBezTo>
                  <a:cubicBezTo>
                    <a:pt x="9" y="10"/>
                    <a:pt x="8" y="9"/>
                    <a:pt x="5" y="11"/>
                  </a:cubicBezTo>
                  <a:cubicBezTo>
                    <a:pt x="2" y="13"/>
                    <a:pt x="0" y="16"/>
                    <a:pt x="3" y="19"/>
                  </a:cubicBezTo>
                  <a:cubicBezTo>
                    <a:pt x="6" y="22"/>
                    <a:pt x="11" y="27"/>
                    <a:pt x="16" y="21"/>
                  </a:cubicBezTo>
                  <a:cubicBezTo>
                    <a:pt x="22" y="15"/>
                    <a:pt x="22" y="14"/>
                    <a:pt x="21" y="11"/>
                  </a:cubicBezTo>
                  <a:cubicBezTo>
                    <a:pt x="20" y="9"/>
                    <a:pt x="22" y="8"/>
                    <a:pt x="22" y="8"/>
                  </a:cubicBezTo>
                  <a:lnTo>
                    <a:pt x="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4886326" y="5743575"/>
              <a:ext cx="34925" cy="20638"/>
            </a:xfrm>
            <a:custGeom>
              <a:avLst/>
              <a:gdLst>
                <a:gd name="T0" fmla="*/ 10 w 20"/>
                <a:gd name="T1" fmla="*/ 0 h 12"/>
                <a:gd name="T2" fmla="*/ 3 w 20"/>
                <a:gd name="T3" fmla="*/ 4 h 12"/>
                <a:gd name="T4" fmla="*/ 12 w 20"/>
                <a:gd name="T5" fmla="*/ 8 h 12"/>
                <a:gd name="T6" fmla="*/ 17 w 20"/>
                <a:gd name="T7" fmla="*/ 2 h 12"/>
                <a:gd name="T8" fmla="*/ 11 w 20"/>
                <a:gd name="T9" fmla="*/ 0 h 12"/>
                <a:gd name="T10" fmla="*/ 10 w 20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2">
                  <a:moveTo>
                    <a:pt x="10" y="0"/>
                  </a:moveTo>
                  <a:cubicBezTo>
                    <a:pt x="6" y="2"/>
                    <a:pt x="0" y="0"/>
                    <a:pt x="3" y="4"/>
                  </a:cubicBezTo>
                  <a:cubicBezTo>
                    <a:pt x="5" y="7"/>
                    <a:pt x="9" y="12"/>
                    <a:pt x="12" y="8"/>
                  </a:cubicBezTo>
                  <a:cubicBezTo>
                    <a:pt x="16" y="5"/>
                    <a:pt x="20" y="3"/>
                    <a:pt x="17" y="2"/>
                  </a:cubicBezTo>
                  <a:cubicBezTo>
                    <a:pt x="14" y="1"/>
                    <a:pt x="11" y="0"/>
                    <a:pt x="11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4900613" y="5788025"/>
              <a:ext cx="38100" cy="19050"/>
            </a:xfrm>
            <a:custGeom>
              <a:avLst/>
              <a:gdLst>
                <a:gd name="T0" fmla="*/ 15 w 23"/>
                <a:gd name="T1" fmla="*/ 0 h 11"/>
                <a:gd name="T2" fmla="*/ 1 w 23"/>
                <a:gd name="T3" fmla="*/ 4 h 11"/>
                <a:gd name="T4" fmla="*/ 7 w 23"/>
                <a:gd name="T5" fmla="*/ 7 h 11"/>
                <a:gd name="T6" fmla="*/ 16 w 23"/>
                <a:gd name="T7" fmla="*/ 10 h 11"/>
                <a:gd name="T8" fmla="*/ 21 w 23"/>
                <a:gd name="T9" fmla="*/ 5 h 11"/>
                <a:gd name="T10" fmla="*/ 15 w 23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11">
                  <a:moveTo>
                    <a:pt x="15" y="0"/>
                  </a:moveTo>
                  <a:cubicBezTo>
                    <a:pt x="8" y="1"/>
                    <a:pt x="0" y="0"/>
                    <a:pt x="1" y="4"/>
                  </a:cubicBezTo>
                  <a:cubicBezTo>
                    <a:pt x="2" y="7"/>
                    <a:pt x="3" y="5"/>
                    <a:pt x="7" y="7"/>
                  </a:cubicBezTo>
                  <a:cubicBezTo>
                    <a:pt x="11" y="10"/>
                    <a:pt x="12" y="11"/>
                    <a:pt x="16" y="10"/>
                  </a:cubicBezTo>
                  <a:cubicBezTo>
                    <a:pt x="20" y="8"/>
                    <a:pt x="23" y="10"/>
                    <a:pt x="21" y="5"/>
                  </a:cubicBezTo>
                  <a:cubicBezTo>
                    <a:pt x="19" y="0"/>
                    <a:pt x="15" y="0"/>
                    <a:pt x="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4881563" y="5835650"/>
              <a:ext cx="17463" cy="23813"/>
            </a:xfrm>
            <a:custGeom>
              <a:avLst/>
              <a:gdLst>
                <a:gd name="T0" fmla="*/ 3 w 10"/>
                <a:gd name="T1" fmla="*/ 0 h 15"/>
                <a:gd name="T2" fmla="*/ 2 w 10"/>
                <a:gd name="T3" fmla="*/ 9 h 15"/>
                <a:gd name="T4" fmla="*/ 9 w 10"/>
                <a:gd name="T5" fmla="*/ 11 h 15"/>
                <a:gd name="T6" fmla="*/ 9 w 10"/>
                <a:gd name="T7" fmla="*/ 4 h 15"/>
                <a:gd name="T8" fmla="*/ 3 w 10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5">
                  <a:moveTo>
                    <a:pt x="3" y="0"/>
                  </a:moveTo>
                  <a:cubicBezTo>
                    <a:pt x="2" y="2"/>
                    <a:pt x="0" y="5"/>
                    <a:pt x="2" y="9"/>
                  </a:cubicBezTo>
                  <a:cubicBezTo>
                    <a:pt x="3" y="13"/>
                    <a:pt x="8" y="15"/>
                    <a:pt x="9" y="11"/>
                  </a:cubicBezTo>
                  <a:cubicBezTo>
                    <a:pt x="10" y="8"/>
                    <a:pt x="10" y="6"/>
                    <a:pt x="9" y="4"/>
                  </a:cubicBezTo>
                  <a:cubicBezTo>
                    <a:pt x="8" y="2"/>
                    <a:pt x="3" y="0"/>
                    <a:pt x="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4932363" y="5867400"/>
              <a:ext cx="17463" cy="28575"/>
            </a:xfrm>
            <a:custGeom>
              <a:avLst/>
              <a:gdLst>
                <a:gd name="T0" fmla="*/ 1 w 10"/>
                <a:gd name="T1" fmla="*/ 0 h 17"/>
                <a:gd name="T2" fmla="*/ 2 w 10"/>
                <a:gd name="T3" fmla="*/ 13 h 17"/>
                <a:gd name="T4" fmla="*/ 9 w 10"/>
                <a:gd name="T5" fmla="*/ 14 h 17"/>
                <a:gd name="T6" fmla="*/ 9 w 10"/>
                <a:gd name="T7" fmla="*/ 3 h 17"/>
                <a:gd name="T8" fmla="*/ 1 w 10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0"/>
                  </a:moveTo>
                  <a:cubicBezTo>
                    <a:pt x="1" y="4"/>
                    <a:pt x="0" y="10"/>
                    <a:pt x="2" y="13"/>
                  </a:cubicBezTo>
                  <a:cubicBezTo>
                    <a:pt x="5" y="15"/>
                    <a:pt x="10" y="17"/>
                    <a:pt x="9" y="14"/>
                  </a:cubicBezTo>
                  <a:cubicBezTo>
                    <a:pt x="9" y="10"/>
                    <a:pt x="10" y="6"/>
                    <a:pt x="9" y="3"/>
                  </a:cubicBezTo>
                  <a:cubicBezTo>
                    <a:pt x="8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4943476" y="5824538"/>
              <a:ext cx="6350" cy="17463"/>
            </a:xfrm>
            <a:custGeom>
              <a:avLst/>
              <a:gdLst>
                <a:gd name="T0" fmla="*/ 3 w 4"/>
                <a:gd name="T1" fmla="*/ 0 h 10"/>
                <a:gd name="T2" fmla="*/ 0 w 4"/>
                <a:gd name="T3" fmla="*/ 5 h 10"/>
                <a:gd name="T4" fmla="*/ 3 w 4"/>
                <a:gd name="T5" fmla="*/ 9 h 10"/>
                <a:gd name="T6" fmla="*/ 4 w 4"/>
                <a:gd name="T7" fmla="*/ 4 h 10"/>
                <a:gd name="T8" fmla="*/ 3 w 4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0">
                  <a:moveTo>
                    <a:pt x="3" y="0"/>
                  </a:moveTo>
                  <a:cubicBezTo>
                    <a:pt x="0" y="1"/>
                    <a:pt x="0" y="1"/>
                    <a:pt x="0" y="5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4" y="8"/>
                    <a:pt x="4" y="5"/>
                    <a:pt x="4" y="4"/>
                  </a:cubicBezTo>
                  <a:cubicBezTo>
                    <a:pt x="4" y="2"/>
                    <a:pt x="3" y="0"/>
                    <a:pt x="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4911726" y="5840413"/>
              <a:ext cx="15875" cy="15875"/>
            </a:xfrm>
            <a:custGeom>
              <a:avLst/>
              <a:gdLst>
                <a:gd name="T0" fmla="*/ 3 w 9"/>
                <a:gd name="T1" fmla="*/ 0 h 10"/>
                <a:gd name="T2" fmla="*/ 3 w 9"/>
                <a:gd name="T3" fmla="*/ 5 h 10"/>
                <a:gd name="T4" fmla="*/ 8 w 9"/>
                <a:gd name="T5" fmla="*/ 7 h 10"/>
                <a:gd name="T6" fmla="*/ 8 w 9"/>
                <a:gd name="T7" fmla="*/ 1 h 10"/>
                <a:gd name="T8" fmla="*/ 3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3" y="0"/>
                  </a:moveTo>
                  <a:cubicBezTo>
                    <a:pt x="2" y="4"/>
                    <a:pt x="0" y="1"/>
                    <a:pt x="3" y="5"/>
                  </a:cubicBezTo>
                  <a:cubicBezTo>
                    <a:pt x="7" y="9"/>
                    <a:pt x="8" y="10"/>
                    <a:pt x="8" y="7"/>
                  </a:cubicBezTo>
                  <a:cubicBezTo>
                    <a:pt x="8" y="4"/>
                    <a:pt x="9" y="2"/>
                    <a:pt x="8" y="1"/>
                  </a:cubicBezTo>
                  <a:cubicBezTo>
                    <a:pt x="6" y="1"/>
                    <a:pt x="3" y="0"/>
                    <a:pt x="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4919663" y="5729288"/>
              <a:ext cx="20638" cy="30163"/>
            </a:xfrm>
            <a:custGeom>
              <a:avLst/>
              <a:gdLst>
                <a:gd name="T0" fmla="*/ 0 w 13"/>
                <a:gd name="T1" fmla="*/ 0 h 18"/>
                <a:gd name="T2" fmla="*/ 0 w 13"/>
                <a:gd name="T3" fmla="*/ 5 h 18"/>
                <a:gd name="T4" fmla="*/ 4 w 13"/>
                <a:gd name="T5" fmla="*/ 11 h 18"/>
                <a:gd name="T6" fmla="*/ 11 w 13"/>
                <a:gd name="T7" fmla="*/ 15 h 18"/>
                <a:gd name="T8" fmla="*/ 11 w 13"/>
                <a:gd name="T9" fmla="*/ 10 h 18"/>
                <a:gd name="T10" fmla="*/ 6 w 13"/>
                <a:gd name="T11" fmla="*/ 5 h 18"/>
                <a:gd name="T12" fmla="*/ 0 w 13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8">
                  <a:moveTo>
                    <a:pt x="0" y="0"/>
                  </a:moveTo>
                  <a:cubicBezTo>
                    <a:pt x="0" y="0"/>
                    <a:pt x="0" y="3"/>
                    <a:pt x="0" y="5"/>
                  </a:cubicBezTo>
                  <a:cubicBezTo>
                    <a:pt x="0" y="7"/>
                    <a:pt x="2" y="10"/>
                    <a:pt x="4" y="11"/>
                  </a:cubicBezTo>
                  <a:cubicBezTo>
                    <a:pt x="5" y="13"/>
                    <a:pt x="11" y="18"/>
                    <a:pt x="11" y="15"/>
                  </a:cubicBezTo>
                  <a:cubicBezTo>
                    <a:pt x="11" y="13"/>
                    <a:pt x="13" y="13"/>
                    <a:pt x="11" y="10"/>
                  </a:cubicBezTo>
                  <a:cubicBezTo>
                    <a:pt x="8" y="7"/>
                    <a:pt x="8" y="7"/>
                    <a:pt x="6" y="5"/>
                  </a:cubicBezTo>
                  <a:cubicBezTo>
                    <a:pt x="4" y="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4918076" y="5756275"/>
              <a:ext cx="19050" cy="23813"/>
            </a:xfrm>
            <a:custGeom>
              <a:avLst/>
              <a:gdLst>
                <a:gd name="T0" fmla="*/ 5 w 12"/>
                <a:gd name="T1" fmla="*/ 0 h 14"/>
                <a:gd name="T2" fmla="*/ 3 w 12"/>
                <a:gd name="T3" fmla="*/ 7 h 14"/>
                <a:gd name="T4" fmla="*/ 6 w 12"/>
                <a:gd name="T5" fmla="*/ 13 h 14"/>
                <a:gd name="T6" fmla="*/ 10 w 12"/>
                <a:gd name="T7" fmla="*/ 10 h 14"/>
                <a:gd name="T8" fmla="*/ 9 w 12"/>
                <a:gd name="T9" fmla="*/ 1 h 14"/>
                <a:gd name="T10" fmla="*/ 5 w 12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5" y="0"/>
                  </a:moveTo>
                  <a:cubicBezTo>
                    <a:pt x="5" y="2"/>
                    <a:pt x="0" y="3"/>
                    <a:pt x="3" y="7"/>
                  </a:cubicBezTo>
                  <a:cubicBezTo>
                    <a:pt x="5" y="10"/>
                    <a:pt x="3" y="14"/>
                    <a:pt x="6" y="13"/>
                  </a:cubicBezTo>
                  <a:cubicBezTo>
                    <a:pt x="9" y="13"/>
                    <a:pt x="10" y="14"/>
                    <a:pt x="10" y="10"/>
                  </a:cubicBezTo>
                  <a:cubicBezTo>
                    <a:pt x="10" y="6"/>
                    <a:pt x="12" y="2"/>
                    <a:pt x="9" y="1"/>
                  </a:cubicBezTo>
                  <a:cubicBezTo>
                    <a:pt x="7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4794251" y="5916613"/>
              <a:ext cx="53975" cy="73025"/>
            </a:xfrm>
            <a:custGeom>
              <a:avLst/>
              <a:gdLst>
                <a:gd name="T0" fmla="*/ 28 w 32"/>
                <a:gd name="T1" fmla="*/ 3 h 43"/>
                <a:gd name="T2" fmla="*/ 28 w 32"/>
                <a:gd name="T3" fmla="*/ 4 h 43"/>
                <a:gd name="T4" fmla="*/ 29 w 32"/>
                <a:gd name="T5" fmla="*/ 16 h 43"/>
                <a:gd name="T6" fmla="*/ 19 w 32"/>
                <a:gd name="T7" fmla="*/ 20 h 43"/>
                <a:gd name="T8" fmla="*/ 10 w 32"/>
                <a:gd name="T9" fmla="*/ 24 h 43"/>
                <a:gd name="T10" fmla="*/ 10 w 32"/>
                <a:gd name="T11" fmla="*/ 29 h 43"/>
                <a:gd name="T12" fmla="*/ 14 w 32"/>
                <a:gd name="T13" fmla="*/ 33 h 43"/>
                <a:gd name="T14" fmla="*/ 16 w 32"/>
                <a:gd name="T15" fmla="*/ 40 h 43"/>
                <a:gd name="T16" fmla="*/ 6 w 32"/>
                <a:gd name="T17" fmla="*/ 41 h 43"/>
                <a:gd name="T18" fmla="*/ 1 w 32"/>
                <a:gd name="T19" fmla="*/ 36 h 43"/>
                <a:gd name="T20" fmla="*/ 3 w 32"/>
                <a:gd name="T21" fmla="*/ 25 h 43"/>
                <a:gd name="T22" fmla="*/ 12 w 32"/>
                <a:gd name="T23" fmla="*/ 18 h 43"/>
                <a:gd name="T24" fmla="*/ 18 w 32"/>
                <a:gd name="T25" fmla="*/ 12 h 43"/>
                <a:gd name="T26" fmla="*/ 22 w 32"/>
                <a:gd name="T27" fmla="*/ 3 h 43"/>
                <a:gd name="T28" fmla="*/ 25 w 32"/>
                <a:gd name="T29" fmla="*/ 2 h 43"/>
                <a:gd name="T30" fmla="*/ 28 w 32"/>
                <a:gd name="T31" fmla="*/ 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" h="43">
                  <a:moveTo>
                    <a:pt x="28" y="3"/>
                  </a:moveTo>
                  <a:cubicBezTo>
                    <a:pt x="28" y="3"/>
                    <a:pt x="28" y="3"/>
                    <a:pt x="28" y="4"/>
                  </a:cubicBezTo>
                  <a:cubicBezTo>
                    <a:pt x="29" y="7"/>
                    <a:pt x="32" y="13"/>
                    <a:pt x="29" y="16"/>
                  </a:cubicBezTo>
                  <a:cubicBezTo>
                    <a:pt x="24" y="19"/>
                    <a:pt x="24" y="20"/>
                    <a:pt x="19" y="20"/>
                  </a:cubicBezTo>
                  <a:cubicBezTo>
                    <a:pt x="15" y="21"/>
                    <a:pt x="11" y="22"/>
                    <a:pt x="10" y="24"/>
                  </a:cubicBezTo>
                  <a:cubicBezTo>
                    <a:pt x="9" y="27"/>
                    <a:pt x="9" y="28"/>
                    <a:pt x="10" y="29"/>
                  </a:cubicBezTo>
                  <a:cubicBezTo>
                    <a:pt x="11" y="31"/>
                    <a:pt x="13" y="30"/>
                    <a:pt x="14" y="33"/>
                  </a:cubicBezTo>
                  <a:cubicBezTo>
                    <a:pt x="15" y="35"/>
                    <a:pt x="18" y="39"/>
                    <a:pt x="16" y="40"/>
                  </a:cubicBezTo>
                  <a:cubicBezTo>
                    <a:pt x="13" y="41"/>
                    <a:pt x="7" y="43"/>
                    <a:pt x="6" y="41"/>
                  </a:cubicBezTo>
                  <a:cubicBezTo>
                    <a:pt x="5" y="39"/>
                    <a:pt x="2" y="38"/>
                    <a:pt x="1" y="36"/>
                  </a:cubicBezTo>
                  <a:cubicBezTo>
                    <a:pt x="0" y="34"/>
                    <a:pt x="1" y="27"/>
                    <a:pt x="3" y="25"/>
                  </a:cubicBezTo>
                  <a:cubicBezTo>
                    <a:pt x="5" y="23"/>
                    <a:pt x="10" y="18"/>
                    <a:pt x="12" y="18"/>
                  </a:cubicBezTo>
                  <a:cubicBezTo>
                    <a:pt x="13" y="17"/>
                    <a:pt x="17" y="15"/>
                    <a:pt x="18" y="12"/>
                  </a:cubicBezTo>
                  <a:cubicBezTo>
                    <a:pt x="20" y="9"/>
                    <a:pt x="21" y="5"/>
                    <a:pt x="22" y="3"/>
                  </a:cubicBezTo>
                  <a:cubicBezTo>
                    <a:pt x="23" y="2"/>
                    <a:pt x="23" y="0"/>
                    <a:pt x="25" y="2"/>
                  </a:cubicBezTo>
                  <a:cubicBezTo>
                    <a:pt x="28" y="3"/>
                    <a:pt x="28" y="3"/>
                    <a:pt x="28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4870451" y="5854700"/>
              <a:ext cx="4763" cy="3175"/>
            </a:xfrm>
            <a:prstGeom prst="rect">
              <a:avLst/>
            </a:pr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4867276" y="5729288"/>
              <a:ext cx="12700" cy="7938"/>
            </a:xfrm>
            <a:custGeom>
              <a:avLst/>
              <a:gdLst>
                <a:gd name="T0" fmla="*/ 3 w 8"/>
                <a:gd name="T1" fmla="*/ 2 h 5"/>
                <a:gd name="T2" fmla="*/ 0 w 8"/>
                <a:gd name="T3" fmla="*/ 5 h 5"/>
                <a:gd name="T4" fmla="*/ 5 w 8"/>
                <a:gd name="T5" fmla="*/ 5 h 5"/>
                <a:gd name="T6" fmla="*/ 8 w 8"/>
                <a:gd name="T7" fmla="*/ 1 h 5"/>
                <a:gd name="T8" fmla="*/ 6 w 8"/>
                <a:gd name="T9" fmla="*/ 0 h 5"/>
                <a:gd name="T10" fmla="*/ 3 w 8"/>
                <a:gd name="T1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5">
                  <a:moveTo>
                    <a:pt x="3" y="2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4884738" y="5805488"/>
              <a:ext cx="11113" cy="7938"/>
            </a:xfrm>
            <a:custGeom>
              <a:avLst/>
              <a:gdLst>
                <a:gd name="T0" fmla="*/ 0 w 7"/>
                <a:gd name="T1" fmla="*/ 2 h 5"/>
                <a:gd name="T2" fmla="*/ 0 w 7"/>
                <a:gd name="T3" fmla="*/ 3 h 5"/>
                <a:gd name="T4" fmla="*/ 5 w 7"/>
                <a:gd name="T5" fmla="*/ 5 h 5"/>
                <a:gd name="T6" fmla="*/ 7 w 7"/>
                <a:gd name="T7" fmla="*/ 3 h 5"/>
                <a:gd name="T8" fmla="*/ 7 w 7"/>
                <a:gd name="T9" fmla="*/ 0 h 5"/>
                <a:gd name="T10" fmla="*/ 0 w 7"/>
                <a:gd name="T11" fmla="*/ 0 h 5"/>
                <a:gd name="T12" fmla="*/ 0 w 7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">
                  <a:moveTo>
                    <a:pt x="0" y="2"/>
                  </a:moveTo>
                  <a:lnTo>
                    <a:pt x="0" y="3"/>
                  </a:lnTo>
                  <a:lnTo>
                    <a:pt x="5" y="5"/>
                  </a:lnTo>
                  <a:lnTo>
                    <a:pt x="7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4924426" y="5829300"/>
              <a:ext cx="6350" cy="4763"/>
            </a:xfrm>
            <a:custGeom>
              <a:avLst/>
              <a:gdLst>
                <a:gd name="T0" fmla="*/ 0 w 4"/>
                <a:gd name="T1" fmla="*/ 0 h 3"/>
                <a:gd name="T2" fmla="*/ 4 w 4"/>
                <a:gd name="T3" fmla="*/ 3 h 3"/>
                <a:gd name="T4" fmla="*/ 0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4924426" y="5829300"/>
              <a:ext cx="6350" cy="476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4911726" y="5811838"/>
              <a:ext cx="9525" cy="4763"/>
            </a:xfrm>
            <a:custGeom>
              <a:avLst/>
              <a:gdLst>
                <a:gd name="T0" fmla="*/ 0 w 6"/>
                <a:gd name="T1" fmla="*/ 2 h 3"/>
                <a:gd name="T2" fmla="*/ 6 w 6"/>
                <a:gd name="T3" fmla="*/ 0 h 3"/>
                <a:gd name="T4" fmla="*/ 4 w 6"/>
                <a:gd name="T5" fmla="*/ 3 h 3"/>
                <a:gd name="T6" fmla="*/ 0 w 6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3">
                  <a:moveTo>
                    <a:pt x="0" y="2"/>
                  </a:moveTo>
                  <a:lnTo>
                    <a:pt x="6" y="0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4903788" y="5988050"/>
              <a:ext cx="6350" cy="7938"/>
            </a:xfrm>
            <a:custGeom>
              <a:avLst/>
              <a:gdLst>
                <a:gd name="T0" fmla="*/ 2 w 4"/>
                <a:gd name="T1" fmla="*/ 0 h 5"/>
                <a:gd name="T2" fmla="*/ 0 w 4"/>
                <a:gd name="T3" fmla="*/ 2 h 5"/>
                <a:gd name="T4" fmla="*/ 1 w 4"/>
                <a:gd name="T5" fmla="*/ 5 h 5"/>
                <a:gd name="T6" fmla="*/ 3 w 4"/>
                <a:gd name="T7" fmla="*/ 4 h 5"/>
                <a:gd name="T8" fmla="*/ 4 w 4"/>
                <a:gd name="T9" fmla="*/ 0 h 5"/>
                <a:gd name="T10" fmla="*/ 2 w 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lnTo>
                    <a:pt x="0" y="2"/>
                  </a:lnTo>
                  <a:lnTo>
                    <a:pt x="1" y="5"/>
                  </a:lnTo>
                  <a:lnTo>
                    <a:pt x="3" y="4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4894263" y="6049963"/>
              <a:ext cx="17463" cy="15875"/>
            </a:xfrm>
            <a:custGeom>
              <a:avLst/>
              <a:gdLst>
                <a:gd name="T0" fmla="*/ 7 w 11"/>
                <a:gd name="T1" fmla="*/ 0 h 10"/>
                <a:gd name="T2" fmla="*/ 3 w 11"/>
                <a:gd name="T3" fmla="*/ 2 h 10"/>
                <a:gd name="T4" fmla="*/ 0 w 11"/>
                <a:gd name="T5" fmla="*/ 6 h 10"/>
                <a:gd name="T6" fmla="*/ 3 w 11"/>
                <a:gd name="T7" fmla="*/ 10 h 10"/>
                <a:gd name="T8" fmla="*/ 8 w 11"/>
                <a:gd name="T9" fmla="*/ 6 h 10"/>
                <a:gd name="T10" fmla="*/ 11 w 11"/>
                <a:gd name="T11" fmla="*/ 2 h 10"/>
                <a:gd name="T12" fmla="*/ 8 w 11"/>
                <a:gd name="T13" fmla="*/ 0 h 10"/>
                <a:gd name="T14" fmla="*/ 7 w 11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0">
                  <a:moveTo>
                    <a:pt x="7" y="0"/>
                  </a:moveTo>
                  <a:lnTo>
                    <a:pt x="3" y="2"/>
                  </a:lnTo>
                  <a:lnTo>
                    <a:pt x="0" y="6"/>
                  </a:lnTo>
                  <a:lnTo>
                    <a:pt x="3" y="10"/>
                  </a:lnTo>
                  <a:lnTo>
                    <a:pt x="8" y="6"/>
                  </a:lnTo>
                  <a:lnTo>
                    <a:pt x="11" y="2"/>
                  </a:lnTo>
                  <a:lnTo>
                    <a:pt x="8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4867276" y="6069013"/>
              <a:ext cx="15875" cy="26988"/>
            </a:xfrm>
            <a:custGeom>
              <a:avLst/>
              <a:gdLst>
                <a:gd name="T0" fmla="*/ 8 w 10"/>
                <a:gd name="T1" fmla="*/ 0 h 17"/>
                <a:gd name="T2" fmla="*/ 5 w 10"/>
                <a:gd name="T3" fmla="*/ 4 h 17"/>
                <a:gd name="T4" fmla="*/ 1 w 10"/>
                <a:gd name="T5" fmla="*/ 8 h 17"/>
                <a:gd name="T6" fmla="*/ 0 w 10"/>
                <a:gd name="T7" fmla="*/ 13 h 17"/>
                <a:gd name="T8" fmla="*/ 0 w 10"/>
                <a:gd name="T9" fmla="*/ 16 h 17"/>
                <a:gd name="T10" fmla="*/ 2 w 10"/>
                <a:gd name="T11" fmla="*/ 17 h 17"/>
                <a:gd name="T12" fmla="*/ 5 w 10"/>
                <a:gd name="T13" fmla="*/ 16 h 17"/>
                <a:gd name="T14" fmla="*/ 7 w 10"/>
                <a:gd name="T15" fmla="*/ 10 h 17"/>
                <a:gd name="T16" fmla="*/ 8 w 10"/>
                <a:gd name="T17" fmla="*/ 8 h 17"/>
                <a:gd name="T18" fmla="*/ 10 w 10"/>
                <a:gd name="T19" fmla="*/ 4 h 17"/>
                <a:gd name="T20" fmla="*/ 10 w 10"/>
                <a:gd name="T21" fmla="*/ 2 h 17"/>
                <a:gd name="T22" fmla="*/ 8 w 10"/>
                <a:gd name="T2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17">
                  <a:moveTo>
                    <a:pt x="8" y="0"/>
                  </a:moveTo>
                  <a:lnTo>
                    <a:pt x="5" y="4"/>
                  </a:lnTo>
                  <a:lnTo>
                    <a:pt x="1" y="8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2" y="17"/>
                  </a:lnTo>
                  <a:lnTo>
                    <a:pt x="5" y="16"/>
                  </a:lnTo>
                  <a:lnTo>
                    <a:pt x="7" y="10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4826001" y="6103938"/>
              <a:ext cx="36513" cy="52388"/>
            </a:xfrm>
            <a:custGeom>
              <a:avLst/>
              <a:gdLst>
                <a:gd name="T0" fmla="*/ 0 w 23"/>
                <a:gd name="T1" fmla="*/ 0 h 33"/>
                <a:gd name="T2" fmla="*/ 0 w 23"/>
                <a:gd name="T3" fmla="*/ 2 h 33"/>
                <a:gd name="T4" fmla="*/ 3 w 23"/>
                <a:gd name="T5" fmla="*/ 6 h 33"/>
                <a:gd name="T6" fmla="*/ 4 w 23"/>
                <a:gd name="T7" fmla="*/ 12 h 33"/>
                <a:gd name="T8" fmla="*/ 7 w 23"/>
                <a:gd name="T9" fmla="*/ 14 h 33"/>
                <a:gd name="T10" fmla="*/ 12 w 23"/>
                <a:gd name="T11" fmla="*/ 20 h 33"/>
                <a:gd name="T12" fmla="*/ 17 w 23"/>
                <a:gd name="T13" fmla="*/ 25 h 33"/>
                <a:gd name="T14" fmla="*/ 21 w 23"/>
                <a:gd name="T15" fmla="*/ 32 h 33"/>
                <a:gd name="T16" fmla="*/ 23 w 23"/>
                <a:gd name="T17" fmla="*/ 33 h 33"/>
                <a:gd name="T18" fmla="*/ 23 w 23"/>
                <a:gd name="T19" fmla="*/ 27 h 33"/>
                <a:gd name="T20" fmla="*/ 22 w 23"/>
                <a:gd name="T21" fmla="*/ 20 h 33"/>
                <a:gd name="T22" fmla="*/ 19 w 23"/>
                <a:gd name="T23" fmla="*/ 16 h 33"/>
                <a:gd name="T24" fmla="*/ 15 w 23"/>
                <a:gd name="T25" fmla="*/ 12 h 33"/>
                <a:gd name="T26" fmla="*/ 11 w 23"/>
                <a:gd name="T27" fmla="*/ 7 h 33"/>
                <a:gd name="T28" fmla="*/ 11 w 23"/>
                <a:gd name="T29" fmla="*/ 5 h 33"/>
                <a:gd name="T30" fmla="*/ 8 w 23"/>
                <a:gd name="T31" fmla="*/ 2 h 33"/>
                <a:gd name="T32" fmla="*/ 6 w 23"/>
                <a:gd name="T33" fmla="*/ 1 h 33"/>
                <a:gd name="T34" fmla="*/ 0 w 23"/>
                <a:gd name="T3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" h="33">
                  <a:moveTo>
                    <a:pt x="0" y="0"/>
                  </a:moveTo>
                  <a:lnTo>
                    <a:pt x="0" y="2"/>
                  </a:lnTo>
                  <a:lnTo>
                    <a:pt x="3" y="6"/>
                  </a:lnTo>
                  <a:lnTo>
                    <a:pt x="4" y="12"/>
                  </a:lnTo>
                  <a:lnTo>
                    <a:pt x="7" y="14"/>
                  </a:lnTo>
                  <a:lnTo>
                    <a:pt x="12" y="20"/>
                  </a:lnTo>
                  <a:lnTo>
                    <a:pt x="17" y="25"/>
                  </a:lnTo>
                  <a:lnTo>
                    <a:pt x="21" y="32"/>
                  </a:lnTo>
                  <a:lnTo>
                    <a:pt x="23" y="33"/>
                  </a:lnTo>
                  <a:lnTo>
                    <a:pt x="23" y="27"/>
                  </a:lnTo>
                  <a:lnTo>
                    <a:pt x="22" y="20"/>
                  </a:lnTo>
                  <a:lnTo>
                    <a:pt x="19" y="16"/>
                  </a:lnTo>
                  <a:lnTo>
                    <a:pt x="15" y="12"/>
                  </a:lnTo>
                  <a:lnTo>
                    <a:pt x="11" y="7"/>
                  </a:lnTo>
                  <a:lnTo>
                    <a:pt x="11" y="5"/>
                  </a:lnTo>
                  <a:lnTo>
                    <a:pt x="8" y="2"/>
                  </a:lnTo>
                  <a:lnTo>
                    <a:pt x="6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4822826" y="6142038"/>
              <a:ext cx="22225" cy="12700"/>
            </a:xfrm>
            <a:custGeom>
              <a:avLst/>
              <a:gdLst>
                <a:gd name="T0" fmla="*/ 5 w 14"/>
                <a:gd name="T1" fmla="*/ 0 h 8"/>
                <a:gd name="T2" fmla="*/ 12 w 14"/>
                <a:gd name="T3" fmla="*/ 0 h 8"/>
                <a:gd name="T4" fmla="*/ 14 w 14"/>
                <a:gd name="T5" fmla="*/ 1 h 8"/>
                <a:gd name="T6" fmla="*/ 14 w 14"/>
                <a:gd name="T7" fmla="*/ 6 h 8"/>
                <a:gd name="T8" fmla="*/ 13 w 14"/>
                <a:gd name="T9" fmla="*/ 7 h 8"/>
                <a:gd name="T10" fmla="*/ 7 w 14"/>
                <a:gd name="T11" fmla="*/ 8 h 8"/>
                <a:gd name="T12" fmla="*/ 1 w 14"/>
                <a:gd name="T13" fmla="*/ 8 h 8"/>
                <a:gd name="T14" fmla="*/ 0 w 14"/>
                <a:gd name="T15" fmla="*/ 4 h 8"/>
                <a:gd name="T16" fmla="*/ 4 w 14"/>
                <a:gd name="T17" fmla="*/ 3 h 8"/>
                <a:gd name="T18" fmla="*/ 6 w 14"/>
                <a:gd name="T19" fmla="*/ 0 h 8"/>
                <a:gd name="T20" fmla="*/ 5 w 14"/>
                <a:gd name="T2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8">
                  <a:moveTo>
                    <a:pt x="5" y="0"/>
                  </a:moveTo>
                  <a:lnTo>
                    <a:pt x="12" y="0"/>
                  </a:lnTo>
                  <a:lnTo>
                    <a:pt x="14" y="1"/>
                  </a:lnTo>
                  <a:lnTo>
                    <a:pt x="14" y="6"/>
                  </a:lnTo>
                  <a:lnTo>
                    <a:pt x="13" y="7"/>
                  </a:lnTo>
                  <a:lnTo>
                    <a:pt x="7" y="8"/>
                  </a:lnTo>
                  <a:lnTo>
                    <a:pt x="1" y="8"/>
                  </a:lnTo>
                  <a:lnTo>
                    <a:pt x="0" y="4"/>
                  </a:lnTo>
                  <a:lnTo>
                    <a:pt x="4" y="3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875213" y="6134100"/>
              <a:ext cx="30163" cy="12700"/>
            </a:xfrm>
            <a:custGeom>
              <a:avLst/>
              <a:gdLst>
                <a:gd name="T0" fmla="*/ 0 w 19"/>
                <a:gd name="T1" fmla="*/ 4 h 8"/>
                <a:gd name="T2" fmla="*/ 0 w 19"/>
                <a:gd name="T3" fmla="*/ 6 h 8"/>
                <a:gd name="T4" fmla="*/ 4 w 19"/>
                <a:gd name="T5" fmla="*/ 8 h 8"/>
                <a:gd name="T6" fmla="*/ 9 w 19"/>
                <a:gd name="T7" fmla="*/ 8 h 8"/>
                <a:gd name="T8" fmla="*/ 13 w 19"/>
                <a:gd name="T9" fmla="*/ 8 h 8"/>
                <a:gd name="T10" fmla="*/ 18 w 19"/>
                <a:gd name="T11" fmla="*/ 8 h 8"/>
                <a:gd name="T12" fmla="*/ 19 w 19"/>
                <a:gd name="T13" fmla="*/ 4 h 8"/>
                <a:gd name="T14" fmla="*/ 19 w 19"/>
                <a:gd name="T15" fmla="*/ 0 h 8"/>
                <a:gd name="T16" fmla="*/ 15 w 19"/>
                <a:gd name="T17" fmla="*/ 0 h 8"/>
                <a:gd name="T18" fmla="*/ 15 w 19"/>
                <a:gd name="T19" fmla="*/ 3 h 8"/>
                <a:gd name="T20" fmla="*/ 11 w 19"/>
                <a:gd name="T21" fmla="*/ 4 h 8"/>
                <a:gd name="T22" fmla="*/ 6 w 19"/>
                <a:gd name="T23" fmla="*/ 4 h 8"/>
                <a:gd name="T24" fmla="*/ 6 w 19"/>
                <a:gd name="T25" fmla="*/ 3 h 8"/>
                <a:gd name="T26" fmla="*/ 0 w 19"/>
                <a:gd name="T2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8">
                  <a:moveTo>
                    <a:pt x="0" y="4"/>
                  </a:moveTo>
                  <a:lnTo>
                    <a:pt x="0" y="6"/>
                  </a:lnTo>
                  <a:lnTo>
                    <a:pt x="4" y="8"/>
                  </a:lnTo>
                  <a:lnTo>
                    <a:pt x="9" y="8"/>
                  </a:lnTo>
                  <a:lnTo>
                    <a:pt x="13" y="8"/>
                  </a:lnTo>
                  <a:lnTo>
                    <a:pt x="18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5" y="3"/>
                  </a:lnTo>
                  <a:lnTo>
                    <a:pt x="11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857751" y="6105525"/>
              <a:ext cx="9525" cy="17463"/>
            </a:xfrm>
            <a:custGeom>
              <a:avLst/>
              <a:gdLst>
                <a:gd name="T0" fmla="*/ 0 w 6"/>
                <a:gd name="T1" fmla="*/ 0 h 11"/>
                <a:gd name="T2" fmla="*/ 0 w 6"/>
                <a:gd name="T3" fmla="*/ 0 h 11"/>
                <a:gd name="T4" fmla="*/ 1 w 6"/>
                <a:gd name="T5" fmla="*/ 4 h 11"/>
                <a:gd name="T6" fmla="*/ 4 w 6"/>
                <a:gd name="T7" fmla="*/ 6 h 11"/>
                <a:gd name="T8" fmla="*/ 6 w 6"/>
                <a:gd name="T9" fmla="*/ 11 h 11"/>
                <a:gd name="T10" fmla="*/ 6 w 6"/>
                <a:gd name="T11" fmla="*/ 0 h 11"/>
                <a:gd name="T12" fmla="*/ 0 w 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1">
                  <a:moveTo>
                    <a:pt x="0" y="0"/>
                  </a:moveTo>
                  <a:lnTo>
                    <a:pt x="0" y="0"/>
                  </a:lnTo>
                  <a:lnTo>
                    <a:pt x="1" y="4"/>
                  </a:lnTo>
                  <a:lnTo>
                    <a:pt x="4" y="6"/>
                  </a:lnTo>
                  <a:lnTo>
                    <a:pt x="6" y="11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4870451" y="6108700"/>
              <a:ext cx="12700" cy="15875"/>
            </a:xfrm>
            <a:custGeom>
              <a:avLst/>
              <a:gdLst>
                <a:gd name="T0" fmla="*/ 0 w 8"/>
                <a:gd name="T1" fmla="*/ 1 h 10"/>
                <a:gd name="T2" fmla="*/ 2 w 8"/>
                <a:gd name="T3" fmla="*/ 5 h 10"/>
                <a:gd name="T4" fmla="*/ 4 w 8"/>
                <a:gd name="T5" fmla="*/ 10 h 10"/>
                <a:gd name="T6" fmla="*/ 8 w 8"/>
                <a:gd name="T7" fmla="*/ 7 h 10"/>
                <a:gd name="T8" fmla="*/ 8 w 8"/>
                <a:gd name="T9" fmla="*/ 5 h 10"/>
                <a:gd name="T10" fmla="*/ 2 w 8"/>
                <a:gd name="T11" fmla="*/ 0 h 10"/>
                <a:gd name="T12" fmla="*/ 0 w 8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0">
                  <a:moveTo>
                    <a:pt x="0" y="1"/>
                  </a:moveTo>
                  <a:lnTo>
                    <a:pt x="2" y="5"/>
                  </a:lnTo>
                  <a:lnTo>
                    <a:pt x="4" y="10"/>
                  </a:lnTo>
                  <a:lnTo>
                    <a:pt x="8" y="7"/>
                  </a:lnTo>
                  <a:lnTo>
                    <a:pt x="8" y="5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87913" y="6111875"/>
              <a:ext cx="14288" cy="12700"/>
            </a:xfrm>
            <a:custGeom>
              <a:avLst/>
              <a:gdLst>
                <a:gd name="T0" fmla="*/ 0 w 9"/>
                <a:gd name="T1" fmla="*/ 1 h 8"/>
                <a:gd name="T2" fmla="*/ 4 w 9"/>
                <a:gd name="T3" fmla="*/ 8 h 8"/>
                <a:gd name="T4" fmla="*/ 9 w 9"/>
                <a:gd name="T5" fmla="*/ 5 h 8"/>
                <a:gd name="T6" fmla="*/ 7 w 9"/>
                <a:gd name="T7" fmla="*/ 2 h 8"/>
                <a:gd name="T8" fmla="*/ 3 w 9"/>
                <a:gd name="T9" fmla="*/ 0 h 8"/>
                <a:gd name="T10" fmla="*/ 0 w 9"/>
                <a:gd name="T1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8">
                  <a:moveTo>
                    <a:pt x="0" y="1"/>
                  </a:moveTo>
                  <a:lnTo>
                    <a:pt x="4" y="8"/>
                  </a:lnTo>
                  <a:lnTo>
                    <a:pt x="9" y="5"/>
                  </a:lnTo>
                  <a:lnTo>
                    <a:pt x="7" y="2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854576" y="6083300"/>
              <a:ext cx="9525" cy="12700"/>
            </a:xfrm>
            <a:custGeom>
              <a:avLst/>
              <a:gdLst>
                <a:gd name="T0" fmla="*/ 1 w 6"/>
                <a:gd name="T1" fmla="*/ 1 h 8"/>
                <a:gd name="T2" fmla="*/ 5 w 6"/>
                <a:gd name="T3" fmla="*/ 0 h 8"/>
                <a:gd name="T4" fmla="*/ 6 w 6"/>
                <a:gd name="T5" fmla="*/ 7 h 8"/>
                <a:gd name="T6" fmla="*/ 4 w 6"/>
                <a:gd name="T7" fmla="*/ 8 h 8"/>
                <a:gd name="T8" fmla="*/ 0 w 6"/>
                <a:gd name="T9" fmla="*/ 5 h 8"/>
                <a:gd name="T10" fmla="*/ 1 w 6"/>
                <a:gd name="T1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1" y="1"/>
                  </a:moveTo>
                  <a:lnTo>
                    <a:pt x="5" y="0"/>
                  </a:lnTo>
                  <a:lnTo>
                    <a:pt x="6" y="7"/>
                  </a:lnTo>
                  <a:lnTo>
                    <a:pt x="4" y="8"/>
                  </a:lnTo>
                  <a:lnTo>
                    <a:pt x="0" y="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4848226" y="6065838"/>
              <a:ext cx="6350" cy="6350"/>
            </a:xfrm>
            <a:custGeom>
              <a:avLst/>
              <a:gdLst>
                <a:gd name="T0" fmla="*/ 1 w 4"/>
                <a:gd name="T1" fmla="*/ 0 h 4"/>
                <a:gd name="T2" fmla="*/ 4 w 4"/>
                <a:gd name="T3" fmla="*/ 1 h 4"/>
                <a:gd name="T4" fmla="*/ 3 w 4"/>
                <a:gd name="T5" fmla="*/ 4 h 4"/>
                <a:gd name="T6" fmla="*/ 0 w 4"/>
                <a:gd name="T7" fmla="*/ 2 h 4"/>
                <a:gd name="T8" fmla="*/ 1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lnTo>
                    <a:pt x="4" y="1"/>
                  </a:lnTo>
                  <a:lnTo>
                    <a:pt x="3" y="4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4910138" y="6094413"/>
              <a:ext cx="17463" cy="19050"/>
            </a:xfrm>
            <a:custGeom>
              <a:avLst/>
              <a:gdLst>
                <a:gd name="T0" fmla="*/ 3 w 11"/>
                <a:gd name="T1" fmla="*/ 0 h 12"/>
                <a:gd name="T2" fmla="*/ 3 w 11"/>
                <a:gd name="T3" fmla="*/ 4 h 12"/>
                <a:gd name="T4" fmla="*/ 0 w 11"/>
                <a:gd name="T5" fmla="*/ 8 h 12"/>
                <a:gd name="T6" fmla="*/ 1 w 11"/>
                <a:gd name="T7" fmla="*/ 12 h 12"/>
                <a:gd name="T8" fmla="*/ 5 w 11"/>
                <a:gd name="T9" fmla="*/ 10 h 12"/>
                <a:gd name="T10" fmla="*/ 7 w 11"/>
                <a:gd name="T11" fmla="*/ 8 h 12"/>
                <a:gd name="T12" fmla="*/ 10 w 11"/>
                <a:gd name="T13" fmla="*/ 10 h 12"/>
                <a:gd name="T14" fmla="*/ 11 w 11"/>
                <a:gd name="T15" fmla="*/ 5 h 12"/>
                <a:gd name="T16" fmla="*/ 7 w 11"/>
                <a:gd name="T17" fmla="*/ 2 h 12"/>
                <a:gd name="T18" fmla="*/ 3 w 11"/>
                <a:gd name="T1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2">
                  <a:moveTo>
                    <a:pt x="3" y="0"/>
                  </a:moveTo>
                  <a:lnTo>
                    <a:pt x="3" y="4"/>
                  </a:lnTo>
                  <a:lnTo>
                    <a:pt x="0" y="8"/>
                  </a:lnTo>
                  <a:lnTo>
                    <a:pt x="1" y="12"/>
                  </a:lnTo>
                  <a:lnTo>
                    <a:pt x="5" y="10"/>
                  </a:lnTo>
                  <a:lnTo>
                    <a:pt x="7" y="8"/>
                  </a:lnTo>
                  <a:lnTo>
                    <a:pt x="10" y="10"/>
                  </a:lnTo>
                  <a:lnTo>
                    <a:pt x="11" y="5"/>
                  </a:lnTo>
                  <a:lnTo>
                    <a:pt x="7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4914901" y="6069013"/>
              <a:ext cx="28575" cy="9525"/>
            </a:xfrm>
            <a:custGeom>
              <a:avLst/>
              <a:gdLst>
                <a:gd name="T0" fmla="*/ 0 w 18"/>
                <a:gd name="T1" fmla="*/ 1 h 6"/>
                <a:gd name="T2" fmla="*/ 3 w 18"/>
                <a:gd name="T3" fmla="*/ 4 h 6"/>
                <a:gd name="T4" fmla="*/ 10 w 18"/>
                <a:gd name="T5" fmla="*/ 6 h 6"/>
                <a:gd name="T6" fmla="*/ 18 w 18"/>
                <a:gd name="T7" fmla="*/ 3 h 6"/>
                <a:gd name="T8" fmla="*/ 18 w 18"/>
                <a:gd name="T9" fmla="*/ 0 h 6"/>
                <a:gd name="T10" fmla="*/ 0 w 18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6">
                  <a:moveTo>
                    <a:pt x="0" y="1"/>
                  </a:moveTo>
                  <a:lnTo>
                    <a:pt x="3" y="4"/>
                  </a:lnTo>
                  <a:lnTo>
                    <a:pt x="10" y="6"/>
                  </a:lnTo>
                  <a:lnTo>
                    <a:pt x="18" y="3"/>
                  </a:lnTo>
                  <a:lnTo>
                    <a:pt x="18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4876801" y="6154738"/>
              <a:ext cx="9525" cy="6350"/>
            </a:xfrm>
            <a:custGeom>
              <a:avLst/>
              <a:gdLst>
                <a:gd name="T0" fmla="*/ 2 w 6"/>
                <a:gd name="T1" fmla="*/ 0 h 4"/>
                <a:gd name="T2" fmla="*/ 0 w 6"/>
                <a:gd name="T3" fmla="*/ 1 h 4"/>
                <a:gd name="T4" fmla="*/ 1 w 6"/>
                <a:gd name="T5" fmla="*/ 4 h 4"/>
                <a:gd name="T6" fmla="*/ 6 w 6"/>
                <a:gd name="T7" fmla="*/ 2 h 4"/>
                <a:gd name="T8" fmla="*/ 6 w 6"/>
                <a:gd name="T9" fmla="*/ 0 h 4"/>
                <a:gd name="T10" fmla="*/ 2 w 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0" y="1"/>
                  </a:lnTo>
                  <a:lnTo>
                    <a:pt x="1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4862513" y="6157913"/>
              <a:ext cx="6350" cy="12700"/>
            </a:xfrm>
            <a:custGeom>
              <a:avLst/>
              <a:gdLst>
                <a:gd name="T0" fmla="*/ 1 w 4"/>
                <a:gd name="T1" fmla="*/ 3 h 8"/>
                <a:gd name="T2" fmla="*/ 0 w 4"/>
                <a:gd name="T3" fmla="*/ 5 h 8"/>
                <a:gd name="T4" fmla="*/ 4 w 4"/>
                <a:gd name="T5" fmla="*/ 8 h 8"/>
                <a:gd name="T6" fmla="*/ 4 w 4"/>
                <a:gd name="T7" fmla="*/ 0 h 8"/>
                <a:gd name="T8" fmla="*/ 1 w 4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8">
                  <a:moveTo>
                    <a:pt x="1" y="3"/>
                  </a:moveTo>
                  <a:lnTo>
                    <a:pt x="0" y="5"/>
                  </a:lnTo>
                  <a:lnTo>
                    <a:pt x="4" y="8"/>
                  </a:lnTo>
                  <a:lnTo>
                    <a:pt x="4" y="0"/>
                  </a:lnTo>
                  <a:lnTo>
                    <a:pt x="1" y="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4829176" y="6181725"/>
              <a:ext cx="23813" cy="12700"/>
            </a:xfrm>
            <a:custGeom>
              <a:avLst/>
              <a:gdLst>
                <a:gd name="T0" fmla="*/ 1 w 15"/>
                <a:gd name="T1" fmla="*/ 1 h 8"/>
                <a:gd name="T2" fmla="*/ 13 w 15"/>
                <a:gd name="T3" fmla="*/ 0 h 8"/>
                <a:gd name="T4" fmla="*/ 15 w 15"/>
                <a:gd name="T5" fmla="*/ 3 h 8"/>
                <a:gd name="T6" fmla="*/ 10 w 15"/>
                <a:gd name="T7" fmla="*/ 4 h 8"/>
                <a:gd name="T8" fmla="*/ 10 w 15"/>
                <a:gd name="T9" fmla="*/ 8 h 8"/>
                <a:gd name="T10" fmla="*/ 6 w 15"/>
                <a:gd name="T11" fmla="*/ 8 h 8"/>
                <a:gd name="T12" fmla="*/ 5 w 15"/>
                <a:gd name="T13" fmla="*/ 5 h 8"/>
                <a:gd name="T14" fmla="*/ 0 w 15"/>
                <a:gd name="T15" fmla="*/ 4 h 8"/>
                <a:gd name="T16" fmla="*/ 1 w 15"/>
                <a:gd name="T17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8">
                  <a:moveTo>
                    <a:pt x="1" y="1"/>
                  </a:moveTo>
                  <a:lnTo>
                    <a:pt x="13" y="0"/>
                  </a:lnTo>
                  <a:lnTo>
                    <a:pt x="15" y="3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6" y="8"/>
                  </a:lnTo>
                  <a:lnTo>
                    <a:pt x="5" y="5"/>
                  </a:lnTo>
                  <a:lnTo>
                    <a:pt x="0" y="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4879976" y="6161088"/>
              <a:ext cx="52388" cy="123825"/>
            </a:xfrm>
            <a:custGeom>
              <a:avLst/>
              <a:gdLst>
                <a:gd name="T0" fmla="*/ 8 w 31"/>
                <a:gd name="T1" fmla="*/ 0 h 74"/>
                <a:gd name="T2" fmla="*/ 7 w 31"/>
                <a:gd name="T3" fmla="*/ 0 h 74"/>
                <a:gd name="T4" fmla="*/ 2 w 31"/>
                <a:gd name="T5" fmla="*/ 5 h 74"/>
                <a:gd name="T6" fmla="*/ 3 w 31"/>
                <a:gd name="T7" fmla="*/ 11 h 74"/>
                <a:gd name="T8" fmla="*/ 9 w 31"/>
                <a:gd name="T9" fmla="*/ 13 h 74"/>
                <a:gd name="T10" fmla="*/ 10 w 31"/>
                <a:gd name="T11" fmla="*/ 26 h 74"/>
                <a:gd name="T12" fmla="*/ 5 w 31"/>
                <a:gd name="T13" fmla="*/ 22 h 74"/>
                <a:gd name="T14" fmla="*/ 2 w 31"/>
                <a:gd name="T15" fmla="*/ 21 h 74"/>
                <a:gd name="T16" fmla="*/ 4 w 31"/>
                <a:gd name="T17" fmla="*/ 34 h 74"/>
                <a:gd name="T18" fmla="*/ 8 w 31"/>
                <a:gd name="T19" fmla="*/ 44 h 74"/>
                <a:gd name="T20" fmla="*/ 12 w 31"/>
                <a:gd name="T21" fmla="*/ 46 h 74"/>
                <a:gd name="T22" fmla="*/ 15 w 31"/>
                <a:gd name="T23" fmla="*/ 59 h 74"/>
                <a:gd name="T24" fmla="*/ 18 w 31"/>
                <a:gd name="T25" fmla="*/ 67 h 74"/>
                <a:gd name="T26" fmla="*/ 17 w 31"/>
                <a:gd name="T27" fmla="*/ 72 h 74"/>
                <a:gd name="T28" fmla="*/ 27 w 31"/>
                <a:gd name="T29" fmla="*/ 73 h 74"/>
                <a:gd name="T30" fmla="*/ 30 w 31"/>
                <a:gd name="T31" fmla="*/ 67 h 74"/>
                <a:gd name="T32" fmla="*/ 31 w 31"/>
                <a:gd name="T33" fmla="*/ 54 h 74"/>
                <a:gd name="T34" fmla="*/ 26 w 31"/>
                <a:gd name="T35" fmla="*/ 47 h 74"/>
                <a:gd name="T36" fmla="*/ 24 w 31"/>
                <a:gd name="T37" fmla="*/ 42 h 74"/>
                <a:gd name="T38" fmla="*/ 26 w 31"/>
                <a:gd name="T39" fmla="*/ 40 h 74"/>
                <a:gd name="T40" fmla="*/ 27 w 31"/>
                <a:gd name="T41" fmla="*/ 32 h 74"/>
                <a:gd name="T42" fmla="*/ 25 w 31"/>
                <a:gd name="T43" fmla="*/ 24 h 74"/>
                <a:gd name="T44" fmla="*/ 24 w 31"/>
                <a:gd name="T45" fmla="*/ 17 h 74"/>
                <a:gd name="T46" fmla="*/ 21 w 31"/>
                <a:gd name="T47" fmla="*/ 14 h 74"/>
                <a:gd name="T48" fmla="*/ 19 w 31"/>
                <a:gd name="T49" fmla="*/ 6 h 74"/>
                <a:gd name="T50" fmla="*/ 17 w 31"/>
                <a:gd name="T51" fmla="*/ 2 h 74"/>
                <a:gd name="T52" fmla="*/ 14 w 31"/>
                <a:gd name="T53" fmla="*/ 1 h 74"/>
                <a:gd name="T54" fmla="*/ 10 w 31"/>
                <a:gd name="T55" fmla="*/ 0 h 74"/>
                <a:gd name="T56" fmla="*/ 8 w 31"/>
                <a:gd name="T5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" h="74">
                  <a:moveTo>
                    <a:pt x="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0" y="11"/>
                    <a:pt x="3" y="11"/>
                  </a:cubicBezTo>
                  <a:cubicBezTo>
                    <a:pt x="5" y="11"/>
                    <a:pt x="9" y="10"/>
                    <a:pt x="9" y="13"/>
                  </a:cubicBezTo>
                  <a:cubicBezTo>
                    <a:pt x="9" y="16"/>
                    <a:pt x="12" y="25"/>
                    <a:pt x="10" y="26"/>
                  </a:cubicBezTo>
                  <a:cubicBezTo>
                    <a:pt x="7" y="28"/>
                    <a:pt x="5" y="22"/>
                    <a:pt x="5" y="22"/>
                  </a:cubicBezTo>
                  <a:cubicBezTo>
                    <a:pt x="4" y="21"/>
                    <a:pt x="2" y="21"/>
                    <a:pt x="2" y="21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4"/>
                    <a:pt x="11" y="40"/>
                    <a:pt x="12" y="46"/>
                  </a:cubicBezTo>
                  <a:cubicBezTo>
                    <a:pt x="13" y="53"/>
                    <a:pt x="15" y="58"/>
                    <a:pt x="15" y="59"/>
                  </a:cubicBezTo>
                  <a:cubicBezTo>
                    <a:pt x="15" y="59"/>
                    <a:pt x="18" y="67"/>
                    <a:pt x="18" y="67"/>
                  </a:cubicBezTo>
                  <a:cubicBezTo>
                    <a:pt x="18" y="67"/>
                    <a:pt x="16" y="69"/>
                    <a:pt x="17" y="72"/>
                  </a:cubicBezTo>
                  <a:cubicBezTo>
                    <a:pt x="18" y="74"/>
                    <a:pt x="27" y="73"/>
                    <a:pt x="27" y="73"/>
                  </a:cubicBezTo>
                  <a:cubicBezTo>
                    <a:pt x="27" y="73"/>
                    <a:pt x="30" y="70"/>
                    <a:pt x="30" y="67"/>
                  </a:cubicBezTo>
                  <a:cubicBezTo>
                    <a:pt x="30" y="64"/>
                    <a:pt x="31" y="54"/>
                    <a:pt x="31" y="54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4851401" y="6215063"/>
              <a:ext cx="33338" cy="55563"/>
            </a:xfrm>
            <a:custGeom>
              <a:avLst/>
              <a:gdLst>
                <a:gd name="T0" fmla="*/ 11 w 21"/>
                <a:gd name="T1" fmla="*/ 2 h 35"/>
                <a:gd name="T2" fmla="*/ 7 w 21"/>
                <a:gd name="T3" fmla="*/ 8 h 35"/>
                <a:gd name="T4" fmla="*/ 10 w 21"/>
                <a:gd name="T5" fmla="*/ 12 h 35"/>
                <a:gd name="T6" fmla="*/ 4 w 21"/>
                <a:gd name="T7" fmla="*/ 9 h 35"/>
                <a:gd name="T8" fmla="*/ 1 w 21"/>
                <a:gd name="T9" fmla="*/ 5 h 35"/>
                <a:gd name="T10" fmla="*/ 0 w 21"/>
                <a:gd name="T11" fmla="*/ 13 h 35"/>
                <a:gd name="T12" fmla="*/ 7 w 21"/>
                <a:gd name="T13" fmla="*/ 17 h 35"/>
                <a:gd name="T14" fmla="*/ 12 w 21"/>
                <a:gd name="T15" fmla="*/ 21 h 35"/>
                <a:gd name="T16" fmla="*/ 12 w 21"/>
                <a:gd name="T17" fmla="*/ 25 h 35"/>
                <a:gd name="T18" fmla="*/ 13 w 21"/>
                <a:gd name="T19" fmla="*/ 28 h 35"/>
                <a:gd name="T20" fmla="*/ 15 w 21"/>
                <a:gd name="T21" fmla="*/ 33 h 35"/>
                <a:gd name="T22" fmla="*/ 19 w 21"/>
                <a:gd name="T23" fmla="*/ 35 h 35"/>
                <a:gd name="T24" fmla="*/ 20 w 21"/>
                <a:gd name="T25" fmla="*/ 34 h 35"/>
                <a:gd name="T26" fmla="*/ 21 w 21"/>
                <a:gd name="T27" fmla="*/ 29 h 35"/>
                <a:gd name="T28" fmla="*/ 21 w 21"/>
                <a:gd name="T29" fmla="*/ 22 h 35"/>
                <a:gd name="T30" fmla="*/ 20 w 21"/>
                <a:gd name="T31" fmla="*/ 17 h 35"/>
                <a:gd name="T32" fmla="*/ 20 w 21"/>
                <a:gd name="T33" fmla="*/ 9 h 35"/>
                <a:gd name="T34" fmla="*/ 18 w 21"/>
                <a:gd name="T35" fmla="*/ 2 h 35"/>
                <a:gd name="T36" fmla="*/ 13 w 21"/>
                <a:gd name="T37" fmla="*/ 0 h 35"/>
                <a:gd name="T38" fmla="*/ 11 w 21"/>
                <a:gd name="T39" fmla="*/ 1 h 35"/>
                <a:gd name="T40" fmla="*/ 11 w 21"/>
                <a:gd name="T4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35">
                  <a:moveTo>
                    <a:pt x="11" y="2"/>
                  </a:moveTo>
                  <a:lnTo>
                    <a:pt x="7" y="8"/>
                  </a:lnTo>
                  <a:lnTo>
                    <a:pt x="10" y="12"/>
                  </a:lnTo>
                  <a:lnTo>
                    <a:pt x="4" y="9"/>
                  </a:lnTo>
                  <a:lnTo>
                    <a:pt x="1" y="5"/>
                  </a:lnTo>
                  <a:lnTo>
                    <a:pt x="0" y="13"/>
                  </a:lnTo>
                  <a:lnTo>
                    <a:pt x="7" y="17"/>
                  </a:lnTo>
                  <a:lnTo>
                    <a:pt x="12" y="21"/>
                  </a:lnTo>
                  <a:lnTo>
                    <a:pt x="12" y="25"/>
                  </a:lnTo>
                  <a:lnTo>
                    <a:pt x="13" y="28"/>
                  </a:lnTo>
                  <a:lnTo>
                    <a:pt x="15" y="33"/>
                  </a:lnTo>
                  <a:lnTo>
                    <a:pt x="19" y="35"/>
                  </a:lnTo>
                  <a:lnTo>
                    <a:pt x="20" y="34"/>
                  </a:lnTo>
                  <a:lnTo>
                    <a:pt x="21" y="29"/>
                  </a:lnTo>
                  <a:lnTo>
                    <a:pt x="21" y="22"/>
                  </a:lnTo>
                  <a:lnTo>
                    <a:pt x="20" y="17"/>
                  </a:lnTo>
                  <a:lnTo>
                    <a:pt x="20" y="9"/>
                  </a:lnTo>
                  <a:lnTo>
                    <a:pt x="18" y="2"/>
                  </a:lnTo>
                  <a:lnTo>
                    <a:pt x="13" y="0"/>
                  </a:lnTo>
                  <a:lnTo>
                    <a:pt x="11" y="1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4833938" y="6196013"/>
              <a:ext cx="20638" cy="20638"/>
            </a:xfrm>
            <a:custGeom>
              <a:avLst/>
              <a:gdLst>
                <a:gd name="T0" fmla="*/ 10 w 13"/>
                <a:gd name="T1" fmla="*/ 0 h 13"/>
                <a:gd name="T2" fmla="*/ 6 w 13"/>
                <a:gd name="T3" fmla="*/ 4 h 13"/>
                <a:gd name="T4" fmla="*/ 3 w 13"/>
                <a:gd name="T5" fmla="*/ 6 h 13"/>
                <a:gd name="T6" fmla="*/ 0 w 13"/>
                <a:gd name="T7" fmla="*/ 10 h 13"/>
                <a:gd name="T8" fmla="*/ 3 w 13"/>
                <a:gd name="T9" fmla="*/ 13 h 13"/>
                <a:gd name="T10" fmla="*/ 8 w 13"/>
                <a:gd name="T11" fmla="*/ 10 h 13"/>
                <a:gd name="T12" fmla="*/ 12 w 13"/>
                <a:gd name="T13" fmla="*/ 6 h 13"/>
                <a:gd name="T14" fmla="*/ 13 w 13"/>
                <a:gd name="T15" fmla="*/ 4 h 13"/>
                <a:gd name="T16" fmla="*/ 12 w 13"/>
                <a:gd name="T17" fmla="*/ 1 h 13"/>
                <a:gd name="T18" fmla="*/ 10 w 13"/>
                <a:gd name="T1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10" y="0"/>
                  </a:moveTo>
                  <a:lnTo>
                    <a:pt x="6" y="4"/>
                  </a:lnTo>
                  <a:lnTo>
                    <a:pt x="3" y="6"/>
                  </a:lnTo>
                  <a:lnTo>
                    <a:pt x="0" y="10"/>
                  </a:lnTo>
                  <a:lnTo>
                    <a:pt x="3" y="13"/>
                  </a:lnTo>
                  <a:lnTo>
                    <a:pt x="8" y="10"/>
                  </a:lnTo>
                  <a:lnTo>
                    <a:pt x="12" y="6"/>
                  </a:lnTo>
                  <a:lnTo>
                    <a:pt x="13" y="4"/>
                  </a:lnTo>
                  <a:lnTo>
                    <a:pt x="12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4860926" y="6176963"/>
              <a:ext cx="9525" cy="11113"/>
            </a:xfrm>
            <a:custGeom>
              <a:avLst/>
              <a:gdLst>
                <a:gd name="T0" fmla="*/ 0 w 6"/>
                <a:gd name="T1" fmla="*/ 3 h 7"/>
                <a:gd name="T2" fmla="*/ 0 w 6"/>
                <a:gd name="T3" fmla="*/ 7 h 7"/>
                <a:gd name="T4" fmla="*/ 5 w 6"/>
                <a:gd name="T5" fmla="*/ 5 h 7"/>
                <a:gd name="T6" fmla="*/ 6 w 6"/>
                <a:gd name="T7" fmla="*/ 2 h 7"/>
                <a:gd name="T8" fmla="*/ 4 w 6"/>
                <a:gd name="T9" fmla="*/ 0 h 7"/>
                <a:gd name="T10" fmla="*/ 0 w 6"/>
                <a:gd name="T11" fmla="*/ 0 h 7"/>
                <a:gd name="T12" fmla="*/ 0 w 6"/>
                <a:gd name="T1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">
                  <a:moveTo>
                    <a:pt x="0" y="3"/>
                  </a:moveTo>
                  <a:lnTo>
                    <a:pt x="0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4867276" y="6194425"/>
              <a:ext cx="9525" cy="12700"/>
            </a:xfrm>
            <a:custGeom>
              <a:avLst/>
              <a:gdLst>
                <a:gd name="T0" fmla="*/ 1 w 6"/>
                <a:gd name="T1" fmla="*/ 0 h 8"/>
                <a:gd name="T2" fmla="*/ 0 w 6"/>
                <a:gd name="T3" fmla="*/ 6 h 8"/>
                <a:gd name="T4" fmla="*/ 1 w 6"/>
                <a:gd name="T5" fmla="*/ 8 h 8"/>
                <a:gd name="T6" fmla="*/ 6 w 6"/>
                <a:gd name="T7" fmla="*/ 6 h 8"/>
                <a:gd name="T8" fmla="*/ 4 w 6"/>
                <a:gd name="T9" fmla="*/ 1 h 8"/>
                <a:gd name="T10" fmla="*/ 1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1" y="0"/>
                  </a:moveTo>
                  <a:lnTo>
                    <a:pt x="0" y="6"/>
                  </a:lnTo>
                  <a:lnTo>
                    <a:pt x="1" y="8"/>
                  </a:lnTo>
                  <a:lnTo>
                    <a:pt x="6" y="6"/>
                  </a:lnTo>
                  <a:lnTo>
                    <a:pt x="4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4848226" y="6254750"/>
              <a:ext cx="25400" cy="22225"/>
            </a:xfrm>
            <a:custGeom>
              <a:avLst/>
              <a:gdLst>
                <a:gd name="T0" fmla="*/ 0 w 15"/>
                <a:gd name="T1" fmla="*/ 0 h 13"/>
                <a:gd name="T2" fmla="*/ 0 w 15"/>
                <a:gd name="T3" fmla="*/ 6 h 13"/>
                <a:gd name="T4" fmla="*/ 3 w 15"/>
                <a:gd name="T5" fmla="*/ 7 h 13"/>
                <a:gd name="T6" fmla="*/ 6 w 15"/>
                <a:gd name="T7" fmla="*/ 8 h 13"/>
                <a:gd name="T8" fmla="*/ 8 w 15"/>
                <a:gd name="T9" fmla="*/ 10 h 13"/>
                <a:gd name="T10" fmla="*/ 11 w 15"/>
                <a:gd name="T11" fmla="*/ 13 h 13"/>
                <a:gd name="T12" fmla="*/ 15 w 15"/>
                <a:gd name="T13" fmla="*/ 11 h 13"/>
                <a:gd name="T14" fmla="*/ 14 w 15"/>
                <a:gd name="T15" fmla="*/ 6 h 13"/>
                <a:gd name="T16" fmla="*/ 10 w 15"/>
                <a:gd name="T17" fmla="*/ 4 h 13"/>
                <a:gd name="T18" fmla="*/ 7 w 15"/>
                <a:gd name="T19" fmla="*/ 2 h 13"/>
                <a:gd name="T20" fmla="*/ 3 w 15"/>
                <a:gd name="T21" fmla="*/ 1 h 13"/>
                <a:gd name="T22" fmla="*/ 1 w 15"/>
                <a:gd name="T23" fmla="*/ 0 h 13"/>
                <a:gd name="T24" fmla="*/ 0 w 15"/>
                <a:gd name="T2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3">
                  <a:moveTo>
                    <a:pt x="0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7" y="9"/>
                    <a:pt x="8" y="10"/>
                  </a:cubicBezTo>
                  <a:cubicBezTo>
                    <a:pt x="8" y="11"/>
                    <a:pt x="11" y="13"/>
                    <a:pt x="11" y="13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4926013" y="6297613"/>
              <a:ext cx="23813" cy="20638"/>
            </a:xfrm>
            <a:custGeom>
              <a:avLst/>
              <a:gdLst>
                <a:gd name="T0" fmla="*/ 2 w 14"/>
                <a:gd name="T1" fmla="*/ 2 h 13"/>
                <a:gd name="T2" fmla="*/ 5 w 14"/>
                <a:gd name="T3" fmla="*/ 0 h 13"/>
                <a:gd name="T4" fmla="*/ 10 w 14"/>
                <a:gd name="T5" fmla="*/ 0 h 13"/>
                <a:gd name="T6" fmla="*/ 12 w 14"/>
                <a:gd name="T7" fmla="*/ 4 h 13"/>
                <a:gd name="T8" fmla="*/ 14 w 14"/>
                <a:gd name="T9" fmla="*/ 8 h 13"/>
                <a:gd name="T10" fmla="*/ 14 w 14"/>
                <a:gd name="T11" fmla="*/ 11 h 13"/>
                <a:gd name="T12" fmla="*/ 11 w 14"/>
                <a:gd name="T13" fmla="*/ 13 h 13"/>
                <a:gd name="T14" fmla="*/ 7 w 14"/>
                <a:gd name="T15" fmla="*/ 12 h 13"/>
                <a:gd name="T16" fmla="*/ 4 w 14"/>
                <a:gd name="T17" fmla="*/ 10 h 13"/>
                <a:gd name="T18" fmla="*/ 1 w 14"/>
                <a:gd name="T19" fmla="*/ 8 h 13"/>
                <a:gd name="T20" fmla="*/ 0 w 14"/>
                <a:gd name="T21" fmla="*/ 4 h 13"/>
                <a:gd name="T22" fmla="*/ 2 w 14"/>
                <a:gd name="T2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3">
                  <a:moveTo>
                    <a:pt x="2" y="2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4" y="10"/>
                    <a:pt x="4" y="10"/>
                  </a:cubicBezTo>
                  <a:cubicBezTo>
                    <a:pt x="3" y="10"/>
                    <a:pt x="1" y="8"/>
                    <a:pt x="1" y="8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4868863" y="6291263"/>
              <a:ext cx="14288" cy="14288"/>
            </a:xfrm>
            <a:custGeom>
              <a:avLst/>
              <a:gdLst>
                <a:gd name="T0" fmla="*/ 0 w 9"/>
                <a:gd name="T1" fmla="*/ 4 h 8"/>
                <a:gd name="T2" fmla="*/ 5 w 9"/>
                <a:gd name="T3" fmla="*/ 0 h 8"/>
                <a:gd name="T4" fmla="*/ 7 w 9"/>
                <a:gd name="T5" fmla="*/ 2 h 8"/>
                <a:gd name="T6" fmla="*/ 9 w 9"/>
                <a:gd name="T7" fmla="*/ 5 h 8"/>
                <a:gd name="T8" fmla="*/ 7 w 9"/>
                <a:gd name="T9" fmla="*/ 8 h 8"/>
                <a:gd name="T10" fmla="*/ 4 w 9"/>
                <a:gd name="T11" fmla="*/ 8 h 8"/>
                <a:gd name="T12" fmla="*/ 2 w 9"/>
                <a:gd name="T13" fmla="*/ 5 h 8"/>
                <a:gd name="T14" fmla="*/ 0 w 9"/>
                <a:gd name="T1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0" y="4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9" y="4"/>
                    <a:pt x="9" y="5"/>
                  </a:cubicBezTo>
                  <a:cubicBezTo>
                    <a:pt x="9" y="6"/>
                    <a:pt x="7" y="8"/>
                    <a:pt x="7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5"/>
                    <a:pt x="2" y="5"/>
                    <a:pt x="2" y="5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4868863" y="6303963"/>
              <a:ext cx="23813" cy="42863"/>
            </a:xfrm>
            <a:custGeom>
              <a:avLst/>
              <a:gdLst>
                <a:gd name="T0" fmla="*/ 9 w 15"/>
                <a:gd name="T1" fmla="*/ 0 h 27"/>
                <a:gd name="T2" fmla="*/ 10 w 15"/>
                <a:gd name="T3" fmla="*/ 0 h 27"/>
                <a:gd name="T4" fmla="*/ 12 w 15"/>
                <a:gd name="T5" fmla="*/ 0 h 27"/>
                <a:gd name="T6" fmla="*/ 15 w 15"/>
                <a:gd name="T7" fmla="*/ 3 h 27"/>
                <a:gd name="T8" fmla="*/ 13 w 15"/>
                <a:gd name="T9" fmla="*/ 6 h 27"/>
                <a:gd name="T10" fmla="*/ 11 w 15"/>
                <a:gd name="T11" fmla="*/ 9 h 27"/>
                <a:gd name="T12" fmla="*/ 8 w 15"/>
                <a:gd name="T13" fmla="*/ 14 h 27"/>
                <a:gd name="T14" fmla="*/ 7 w 15"/>
                <a:gd name="T15" fmla="*/ 18 h 27"/>
                <a:gd name="T16" fmla="*/ 4 w 15"/>
                <a:gd name="T17" fmla="*/ 19 h 27"/>
                <a:gd name="T18" fmla="*/ 7 w 15"/>
                <a:gd name="T19" fmla="*/ 21 h 27"/>
                <a:gd name="T20" fmla="*/ 8 w 15"/>
                <a:gd name="T21" fmla="*/ 23 h 27"/>
                <a:gd name="T22" fmla="*/ 6 w 15"/>
                <a:gd name="T23" fmla="*/ 27 h 27"/>
                <a:gd name="T24" fmla="*/ 1 w 15"/>
                <a:gd name="T25" fmla="*/ 27 h 27"/>
                <a:gd name="T26" fmla="*/ 0 w 15"/>
                <a:gd name="T27" fmla="*/ 24 h 27"/>
                <a:gd name="T28" fmla="*/ 0 w 15"/>
                <a:gd name="T29" fmla="*/ 20 h 27"/>
                <a:gd name="T30" fmla="*/ 1 w 15"/>
                <a:gd name="T31" fmla="*/ 16 h 27"/>
                <a:gd name="T32" fmla="*/ 1 w 15"/>
                <a:gd name="T33" fmla="*/ 12 h 27"/>
                <a:gd name="T34" fmla="*/ 0 w 15"/>
                <a:gd name="T35" fmla="*/ 9 h 27"/>
                <a:gd name="T36" fmla="*/ 3 w 15"/>
                <a:gd name="T37" fmla="*/ 7 h 27"/>
                <a:gd name="T38" fmla="*/ 5 w 15"/>
                <a:gd name="T39" fmla="*/ 7 h 27"/>
                <a:gd name="T40" fmla="*/ 9 w 15"/>
                <a:gd name="T41" fmla="*/ 4 h 27"/>
                <a:gd name="T42" fmla="*/ 9 w 15"/>
                <a:gd name="T4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" h="27">
                  <a:moveTo>
                    <a:pt x="9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5" y="3"/>
                  </a:lnTo>
                  <a:lnTo>
                    <a:pt x="13" y="6"/>
                  </a:lnTo>
                  <a:lnTo>
                    <a:pt x="11" y="9"/>
                  </a:lnTo>
                  <a:lnTo>
                    <a:pt x="8" y="14"/>
                  </a:lnTo>
                  <a:lnTo>
                    <a:pt x="7" y="18"/>
                  </a:lnTo>
                  <a:lnTo>
                    <a:pt x="4" y="19"/>
                  </a:lnTo>
                  <a:lnTo>
                    <a:pt x="7" y="21"/>
                  </a:lnTo>
                  <a:lnTo>
                    <a:pt x="8" y="23"/>
                  </a:lnTo>
                  <a:lnTo>
                    <a:pt x="6" y="27"/>
                  </a:lnTo>
                  <a:lnTo>
                    <a:pt x="1" y="27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1" y="16"/>
                  </a:lnTo>
                  <a:lnTo>
                    <a:pt x="1" y="12"/>
                  </a:lnTo>
                  <a:lnTo>
                    <a:pt x="0" y="9"/>
                  </a:lnTo>
                  <a:lnTo>
                    <a:pt x="3" y="7"/>
                  </a:lnTo>
                  <a:lnTo>
                    <a:pt x="5" y="7"/>
                  </a:lnTo>
                  <a:lnTo>
                    <a:pt x="9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4894263" y="6356350"/>
              <a:ext cx="30163" cy="15875"/>
            </a:xfrm>
            <a:custGeom>
              <a:avLst/>
              <a:gdLst>
                <a:gd name="T0" fmla="*/ 12 w 18"/>
                <a:gd name="T1" fmla="*/ 1 h 10"/>
                <a:gd name="T2" fmla="*/ 12 w 18"/>
                <a:gd name="T3" fmla="*/ 1 h 10"/>
                <a:gd name="T4" fmla="*/ 18 w 18"/>
                <a:gd name="T5" fmla="*/ 3 h 10"/>
                <a:gd name="T6" fmla="*/ 18 w 18"/>
                <a:gd name="T7" fmla="*/ 6 h 10"/>
                <a:gd name="T8" fmla="*/ 17 w 18"/>
                <a:gd name="T9" fmla="*/ 10 h 10"/>
                <a:gd name="T10" fmla="*/ 14 w 18"/>
                <a:gd name="T11" fmla="*/ 8 h 10"/>
                <a:gd name="T12" fmla="*/ 4 w 18"/>
                <a:gd name="T13" fmla="*/ 6 h 10"/>
                <a:gd name="T14" fmla="*/ 0 w 18"/>
                <a:gd name="T15" fmla="*/ 3 h 10"/>
                <a:gd name="T16" fmla="*/ 5 w 18"/>
                <a:gd name="T17" fmla="*/ 1 h 10"/>
                <a:gd name="T18" fmla="*/ 12 w 18"/>
                <a:gd name="T1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0">
                  <a:moveTo>
                    <a:pt x="12" y="1"/>
                  </a:moveTo>
                  <a:cubicBezTo>
                    <a:pt x="12" y="1"/>
                    <a:pt x="12" y="1"/>
                    <a:pt x="12" y="1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6"/>
                    <a:pt x="18" y="6"/>
                  </a:cubicBezTo>
                  <a:cubicBezTo>
                    <a:pt x="18" y="7"/>
                    <a:pt x="17" y="10"/>
                    <a:pt x="17" y="10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4" y="0"/>
                    <a:pt x="5" y="1"/>
                  </a:cubicBezTo>
                  <a:cubicBezTo>
                    <a:pt x="5" y="1"/>
                    <a:pt x="12" y="1"/>
                    <a:pt x="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4937126" y="6362700"/>
              <a:ext cx="11113" cy="22225"/>
            </a:xfrm>
            <a:custGeom>
              <a:avLst/>
              <a:gdLst>
                <a:gd name="T0" fmla="*/ 0 w 7"/>
                <a:gd name="T1" fmla="*/ 0 h 14"/>
                <a:gd name="T2" fmla="*/ 0 w 7"/>
                <a:gd name="T3" fmla="*/ 9 h 14"/>
                <a:gd name="T4" fmla="*/ 0 w 7"/>
                <a:gd name="T5" fmla="*/ 14 h 14"/>
                <a:gd name="T6" fmla="*/ 4 w 7"/>
                <a:gd name="T7" fmla="*/ 14 h 14"/>
                <a:gd name="T8" fmla="*/ 7 w 7"/>
                <a:gd name="T9" fmla="*/ 9 h 14"/>
                <a:gd name="T10" fmla="*/ 7 w 7"/>
                <a:gd name="T11" fmla="*/ 6 h 14"/>
                <a:gd name="T12" fmla="*/ 7 w 7"/>
                <a:gd name="T13" fmla="*/ 2 h 14"/>
                <a:gd name="T14" fmla="*/ 0 w 7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4">
                  <a:moveTo>
                    <a:pt x="0" y="0"/>
                  </a:moveTo>
                  <a:lnTo>
                    <a:pt x="0" y="9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7" y="9"/>
                  </a:lnTo>
                  <a:lnTo>
                    <a:pt x="7" y="6"/>
                  </a:lnTo>
                  <a:lnTo>
                    <a:pt x="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4911726" y="6405563"/>
              <a:ext cx="26988" cy="20638"/>
            </a:xfrm>
            <a:custGeom>
              <a:avLst/>
              <a:gdLst>
                <a:gd name="T0" fmla="*/ 9 w 16"/>
                <a:gd name="T1" fmla="*/ 0 h 12"/>
                <a:gd name="T2" fmla="*/ 1 w 16"/>
                <a:gd name="T3" fmla="*/ 7 h 12"/>
                <a:gd name="T4" fmla="*/ 0 w 16"/>
                <a:gd name="T5" fmla="*/ 9 h 12"/>
                <a:gd name="T6" fmla="*/ 1 w 16"/>
                <a:gd name="T7" fmla="*/ 11 h 12"/>
                <a:gd name="T8" fmla="*/ 5 w 16"/>
                <a:gd name="T9" fmla="*/ 12 h 12"/>
                <a:gd name="T10" fmla="*/ 7 w 16"/>
                <a:gd name="T11" fmla="*/ 10 h 12"/>
                <a:gd name="T12" fmla="*/ 9 w 16"/>
                <a:gd name="T13" fmla="*/ 8 h 12"/>
                <a:gd name="T14" fmla="*/ 14 w 16"/>
                <a:gd name="T15" fmla="*/ 6 h 12"/>
                <a:gd name="T16" fmla="*/ 15 w 16"/>
                <a:gd name="T17" fmla="*/ 5 h 12"/>
                <a:gd name="T18" fmla="*/ 16 w 16"/>
                <a:gd name="T19" fmla="*/ 1 h 12"/>
                <a:gd name="T20" fmla="*/ 10 w 16"/>
                <a:gd name="T21" fmla="*/ 0 h 12"/>
                <a:gd name="T22" fmla="*/ 9 w 16"/>
                <a:gd name="T2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12">
                  <a:moveTo>
                    <a:pt x="9" y="0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11"/>
                    <a:pt x="1" y="11"/>
                  </a:cubicBezTo>
                  <a:cubicBezTo>
                    <a:pt x="1" y="12"/>
                    <a:pt x="5" y="12"/>
                    <a:pt x="5" y="12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4894263" y="6418263"/>
              <a:ext cx="9525" cy="12700"/>
            </a:xfrm>
            <a:custGeom>
              <a:avLst/>
              <a:gdLst>
                <a:gd name="T0" fmla="*/ 1 w 6"/>
                <a:gd name="T1" fmla="*/ 0 h 8"/>
                <a:gd name="T2" fmla="*/ 0 w 6"/>
                <a:gd name="T3" fmla="*/ 6 h 8"/>
                <a:gd name="T4" fmla="*/ 1 w 6"/>
                <a:gd name="T5" fmla="*/ 8 h 8"/>
                <a:gd name="T6" fmla="*/ 4 w 6"/>
                <a:gd name="T7" fmla="*/ 7 h 8"/>
                <a:gd name="T8" fmla="*/ 5 w 6"/>
                <a:gd name="T9" fmla="*/ 5 h 8"/>
                <a:gd name="T10" fmla="*/ 6 w 6"/>
                <a:gd name="T11" fmla="*/ 2 h 8"/>
                <a:gd name="T12" fmla="*/ 6 w 6"/>
                <a:gd name="T13" fmla="*/ 1 h 8"/>
                <a:gd name="T14" fmla="*/ 3 w 6"/>
                <a:gd name="T15" fmla="*/ 0 h 8"/>
                <a:gd name="T16" fmla="*/ 1 w 6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8">
                  <a:moveTo>
                    <a:pt x="1" y="0"/>
                  </a:moveTo>
                  <a:lnTo>
                    <a:pt x="0" y="6"/>
                  </a:lnTo>
                  <a:lnTo>
                    <a:pt x="1" y="8"/>
                  </a:lnTo>
                  <a:lnTo>
                    <a:pt x="4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6" y="1"/>
                  </a:lnTo>
                  <a:lnTo>
                    <a:pt x="3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4887913" y="6438900"/>
              <a:ext cx="12700" cy="12700"/>
            </a:xfrm>
            <a:custGeom>
              <a:avLst/>
              <a:gdLst>
                <a:gd name="T0" fmla="*/ 3 w 8"/>
                <a:gd name="T1" fmla="*/ 3 h 8"/>
                <a:gd name="T2" fmla="*/ 0 w 8"/>
                <a:gd name="T3" fmla="*/ 8 h 8"/>
                <a:gd name="T4" fmla="*/ 8 w 8"/>
                <a:gd name="T5" fmla="*/ 7 h 8"/>
                <a:gd name="T6" fmla="*/ 8 w 8"/>
                <a:gd name="T7" fmla="*/ 2 h 8"/>
                <a:gd name="T8" fmla="*/ 6 w 8"/>
                <a:gd name="T9" fmla="*/ 0 h 8"/>
                <a:gd name="T10" fmla="*/ 4 w 8"/>
                <a:gd name="T11" fmla="*/ 2 h 8"/>
                <a:gd name="T12" fmla="*/ 3 w 8"/>
                <a:gd name="T13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8">
                  <a:moveTo>
                    <a:pt x="3" y="3"/>
                  </a:moveTo>
                  <a:lnTo>
                    <a:pt x="0" y="8"/>
                  </a:lnTo>
                  <a:lnTo>
                    <a:pt x="8" y="7"/>
                  </a:lnTo>
                  <a:lnTo>
                    <a:pt x="8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3" y="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4995863" y="6424613"/>
              <a:ext cx="20638" cy="31750"/>
            </a:xfrm>
            <a:custGeom>
              <a:avLst/>
              <a:gdLst>
                <a:gd name="T0" fmla="*/ 3 w 13"/>
                <a:gd name="T1" fmla="*/ 0 h 19"/>
                <a:gd name="T2" fmla="*/ 1 w 13"/>
                <a:gd name="T3" fmla="*/ 7 h 19"/>
                <a:gd name="T4" fmla="*/ 6 w 13"/>
                <a:gd name="T5" fmla="*/ 14 h 19"/>
                <a:gd name="T6" fmla="*/ 9 w 13"/>
                <a:gd name="T7" fmla="*/ 15 h 19"/>
                <a:gd name="T8" fmla="*/ 12 w 13"/>
                <a:gd name="T9" fmla="*/ 19 h 19"/>
                <a:gd name="T10" fmla="*/ 13 w 13"/>
                <a:gd name="T11" fmla="*/ 13 h 19"/>
                <a:gd name="T12" fmla="*/ 13 w 13"/>
                <a:gd name="T13" fmla="*/ 9 h 19"/>
                <a:gd name="T14" fmla="*/ 11 w 13"/>
                <a:gd name="T15" fmla="*/ 6 h 19"/>
                <a:gd name="T16" fmla="*/ 6 w 13"/>
                <a:gd name="T17" fmla="*/ 2 h 19"/>
                <a:gd name="T18" fmla="*/ 3 w 13"/>
                <a:gd name="T1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9">
                  <a:moveTo>
                    <a:pt x="3" y="0"/>
                  </a:moveTo>
                  <a:cubicBezTo>
                    <a:pt x="3" y="0"/>
                    <a:pt x="0" y="6"/>
                    <a:pt x="1" y="7"/>
                  </a:cubicBezTo>
                  <a:cubicBezTo>
                    <a:pt x="1" y="8"/>
                    <a:pt x="6" y="14"/>
                    <a:pt x="6" y="14"/>
                  </a:cubicBezTo>
                  <a:cubicBezTo>
                    <a:pt x="6" y="14"/>
                    <a:pt x="8" y="13"/>
                    <a:pt x="9" y="15"/>
                  </a:cubicBezTo>
                  <a:cubicBezTo>
                    <a:pt x="10" y="17"/>
                    <a:pt x="12" y="19"/>
                    <a:pt x="12" y="19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6" y="2"/>
                    <a:pt x="6" y="2"/>
                    <a:pt x="6" y="2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4924426" y="6473825"/>
              <a:ext cx="14288" cy="17463"/>
            </a:xfrm>
            <a:custGeom>
              <a:avLst/>
              <a:gdLst>
                <a:gd name="T0" fmla="*/ 0 w 9"/>
                <a:gd name="T1" fmla="*/ 0 h 11"/>
                <a:gd name="T2" fmla="*/ 8 w 9"/>
                <a:gd name="T3" fmla="*/ 2 h 11"/>
                <a:gd name="T4" fmla="*/ 8 w 9"/>
                <a:gd name="T5" fmla="*/ 1 h 11"/>
                <a:gd name="T6" fmla="*/ 9 w 9"/>
                <a:gd name="T7" fmla="*/ 5 h 11"/>
                <a:gd name="T8" fmla="*/ 6 w 9"/>
                <a:gd name="T9" fmla="*/ 7 h 11"/>
                <a:gd name="T10" fmla="*/ 3 w 9"/>
                <a:gd name="T11" fmla="*/ 11 h 11"/>
                <a:gd name="T12" fmla="*/ 1 w 9"/>
                <a:gd name="T13" fmla="*/ 9 h 11"/>
                <a:gd name="T14" fmla="*/ 1 w 9"/>
                <a:gd name="T15" fmla="*/ 4 h 11"/>
                <a:gd name="T16" fmla="*/ 0 w 9"/>
                <a:gd name="T17" fmla="*/ 1 h 11"/>
                <a:gd name="T18" fmla="*/ 0 w 9"/>
                <a:gd name="T1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0" y="0"/>
                  </a:moveTo>
                  <a:lnTo>
                    <a:pt x="8" y="2"/>
                  </a:lnTo>
                  <a:lnTo>
                    <a:pt x="8" y="1"/>
                  </a:lnTo>
                  <a:lnTo>
                    <a:pt x="9" y="5"/>
                  </a:lnTo>
                  <a:lnTo>
                    <a:pt x="6" y="7"/>
                  </a:lnTo>
                  <a:lnTo>
                    <a:pt x="3" y="11"/>
                  </a:lnTo>
                  <a:lnTo>
                    <a:pt x="1" y="9"/>
                  </a:lnTo>
                  <a:lnTo>
                    <a:pt x="1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>
              <a:off x="4937126" y="6505575"/>
              <a:ext cx="14288" cy="4763"/>
            </a:xfrm>
            <a:custGeom>
              <a:avLst/>
              <a:gdLst>
                <a:gd name="T0" fmla="*/ 2 w 9"/>
                <a:gd name="T1" fmla="*/ 0 h 3"/>
                <a:gd name="T2" fmla="*/ 0 w 9"/>
                <a:gd name="T3" fmla="*/ 3 h 3"/>
                <a:gd name="T4" fmla="*/ 9 w 9"/>
                <a:gd name="T5" fmla="*/ 3 h 3"/>
                <a:gd name="T6" fmla="*/ 9 w 9"/>
                <a:gd name="T7" fmla="*/ 0 h 3"/>
                <a:gd name="T8" fmla="*/ 2 w 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">
                  <a:moveTo>
                    <a:pt x="2" y="0"/>
                  </a:moveTo>
                  <a:lnTo>
                    <a:pt x="0" y="3"/>
                  </a:lnTo>
                  <a:lnTo>
                    <a:pt x="9" y="3"/>
                  </a:lnTo>
                  <a:lnTo>
                    <a:pt x="9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4984751" y="6499225"/>
              <a:ext cx="22225" cy="17463"/>
            </a:xfrm>
            <a:custGeom>
              <a:avLst/>
              <a:gdLst>
                <a:gd name="T0" fmla="*/ 2 w 14"/>
                <a:gd name="T1" fmla="*/ 0 h 11"/>
                <a:gd name="T2" fmla="*/ 0 w 14"/>
                <a:gd name="T3" fmla="*/ 8 h 11"/>
                <a:gd name="T4" fmla="*/ 4 w 14"/>
                <a:gd name="T5" fmla="*/ 11 h 11"/>
                <a:gd name="T6" fmla="*/ 9 w 14"/>
                <a:gd name="T7" fmla="*/ 8 h 11"/>
                <a:gd name="T8" fmla="*/ 14 w 14"/>
                <a:gd name="T9" fmla="*/ 6 h 11"/>
                <a:gd name="T10" fmla="*/ 9 w 14"/>
                <a:gd name="T11" fmla="*/ 5 h 11"/>
                <a:gd name="T12" fmla="*/ 6 w 14"/>
                <a:gd name="T13" fmla="*/ 1 h 11"/>
                <a:gd name="T14" fmla="*/ 2 w 14"/>
                <a:gd name="T1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1">
                  <a:moveTo>
                    <a:pt x="2" y="0"/>
                  </a:moveTo>
                  <a:lnTo>
                    <a:pt x="0" y="8"/>
                  </a:lnTo>
                  <a:lnTo>
                    <a:pt x="4" y="11"/>
                  </a:lnTo>
                  <a:lnTo>
                    <a:pt x="9" y="8"/>
                  </a:lnTo>
                  <a:lnTo>
                    <a:pt x="14" y="6"/>
                  </a:lnTo>
                  <a:lnTo>
                    <a:pt x="9" y="5"/>
                  </a:lnTo>
                  <a:lnTo>
                    <a:pt x="6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5000626" y="6496050"/>
              <a:ext cx="14288" cy="9525"/>
            </a:xfrm>
            <a:custGeom>
              <a:avLst/>
              <a:gdLst>
                <a:gd name="T0" fmla="*/ 3 w 9"/>
                <a:gd name="T1" fmla="*/ 0 h 5"/>
                <a:gd name="T2" fmla="*/ 5 w 9"/>
                <a:gd name="T3" fmla="*/ 0 h 5"/>
                <a:gd name="T4" fmla="*/ 7 w 9"/>
                <a:gd name="T5" fmla="*/ 2 h 5"/>
                <a:gd name="T6" fmla="*/ 9 w 9"/>
                <a:gd name="T7" fmla="*/ 3 h 5"/>
                <a:gd name="T8" fmla="*/ 7 w 9"/>
                <a:gd name="T9" fmla="*/ 5 h 5"/>
                <a:gd name="T10" fmla="*/ 3 w 9"/>
                <a:gd name="T11" fmla="*/ 4 h 5"/>
                <a:gd name="T12" fmla="*/ 1 w 9"/>
                <a:gd name="T13" fmla="*/ 3 h 5"/>
                <a:gd name="T14" fmla="*/ 0 w 9"/>
                <a:gd name="T15" fmla="*/ 1 h 5"/>
                <a:gd name="T16" fmla="*/ 1 w 9"/>
                <a:gd name="T17" fmla="*/ 1 h 5"/>
                <a:gd name="T18" fmla="*/ 3 w 9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5">
                  <a:moveTo>
                    <a:pt x="3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3" y="4"/>
                    <a:pt x="3" y="4"/>
                  </a:cubicBezTo>
                  <a:cubicBezTo>
                    <a:pt x="3" y="4"/>
                    <a:pt x="1" y="3"/>
                    <a:pt x="1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5033963" y="6481763"/>
              <a:ext cx="79375" cy="95250"/>
            </a:xfrm>
            <a:custGeom>
              <a:avLst/>
              <a:gdLst>
                <a:gd name="T0" fmla="*/ 0 w 47"/>
                <a:gd name="T1" fmla="*/ 12 h 57"/>
                <a:gd name="T2" fmla="*/ 1 w 47"/>
                <a:gd name="T3" fmla="*/ 17 h 57"/>
                <a:gd name="T4" fmla="*/ 3 w 47"/>
                <a:gd name="T5" fmla="*/ 22 h 57"/>
                <a:gd name="T6" fmla="*/ 3 w 47"/>
                <a:gd name="T7" fmla="*/ 26 h 57"/>
                <a:gd name="T8" fmla="*/ 5 w 47"/>
                <a:gd name="T9" fmla="*/ 33 h 57"/>
                <a:gd name="T10" fmla="*/ 7 w 47"/>
                <a:gd name="T11" fmla="*/ 34 h 57"/>
                <a:gd name="T12" fmla="*/ 13 w 47"/>
                <a:gd name="T13" fmla="*/ 34 h 57"/>
                <a:gd name="T14" fmla="*/ 16 w 47"/>
                <a:gd name="T15" fmla="*/ 32 h 57"/>
                <a:gd name="T16" fmla="*/ 19 w 47"/>
                <a:gd name="T17" fmla="*/ 30 h 57"/>
                <a:gd name="T18" fmla="*/ 18 w 47"/>
                <a:gd name="T19" fmla="*/ 25 h 57"/>
                <a:gd name="T20" fmla="*/ 21 w 47"/>
                <a:gd name="T21" fmla="*/ 23 h 57"/>
                <a:gd name="T22" fmla="*/ 24 w 47"/>
                <a:gd name="T23" fmla="*/ 24 h 57"/>
                <a:gd name="T24" fmla="*/ 26 w 47"/>
                <a:gd name="T25" fmla="*/ 28 h 57"/>
                <a:gd name="T26" fmla="*/ 24 w 47"/>
                <a:gd name="T27" fmla="*/ 31 h 57"/>
                <a:gd name="T28" fmla="*/ 22 w 47"/>
                <a:gd name="T29" fmla="*/ 34 h 57"/>
                <a:gd name="T30" fmla="*/ 18 w 47"/>
                <a:gd name="T31" fmla="*/ 39 h 57"/>
                <a:gd name="T32" fmla="*/ 19 w 47"/>
                <a:gd name="T33" fmla="*/ 42 h 57"/>
                <a:gd name="T34" fmla="*/ 18 w 47"/>
                <a:gd name="T35" fmla="*/ 47 h 57"/>
                <a:gd name="T36" fmla="*/ 18 w 47"/>
                <a:gd name="T37" fmla="*/ 51 h 57"/>
                <a:gd name="T38" fmla="*/ 21 w 47"/>
                <a:gd name="T39" fmla="*/ 54 h 57"/>
                <a:gd name="T40" fmla="*/ 21 w 47"/>
                <a:gd name="T41" fmla="*/ 56 h 57"/>
                <a:gd name="T42" fmla="*/ 28 w 47"/>
                <a:gd name="T43" fmla="*/ 57 h 57"/>
                <a:gd name="T44" fmla="*/ 32 w 47"/>
                <a:gd name="T45" fmla="*/ 55 h 57"/>
                <a:gd name="T46" fmla="*/ 31 w 47"/>
                <a:gd name="T47" fmla="*/ 50 h 57"/>
                <a:gd name="T48" fmla="*/ 30 w 47"/>
                <a:gd name="T49" fmla="*/ 46 h 57"/>
                <a:gd name="T50" fmla="*/ 30 w 47"/>
                <a:gd name="T51" fmla="*/ 43 h 57"/>
                <a:gd name="T52" fmla="*/ 31 w 47"/>
                <a:gd name="T53" fmla="*/ 41 h 57"/>
                <a:gd name="T54" fmla="*/ 34 w 47"/>
                <a:gd name="T55" fmla="*/ 38 h 57"/>
                <a:gd name="T56" fmla="*/ 41 w 47"/>
                <a:gd name="T57" fmla="*/ 35 h 57"/>
                <a:gd name="T58" fmla="*/ 41 w 47"/>
                <a:gd name="T59" fmla="*/ 29 h 57"/>
                <a:gd name="T60" fmla="*/ 33 w 47"/>
                <a:gd name="T61" fmla="*/ 23 h 57"/>
                <a:gd name="T62" fmla="*/ 33 w 47"/>
                <a:gd name="T63" fmla="*/ 21 h 57"/>
                <a:gd name="T64" fmla="*/ 36 w 47"/>
                <a:gd name="T65" fmla="*/ 17 h 57"/>
                <a:gd name="T66" fmla="*/ 39 w 47"/>
                <a:gd name="T67" fmla="*/ 14 h 57"/>
                <a:gd name="T68" fmla="*/ 43 w 47"/>
                <a:gd name="T69" fmla="*/ 12 h 57"/>
                <a:gd name="T70" fmla="*/ 46 w 47"/>
                <a:gd name="T71" fmla="*/ 9 h 57"/>
                <a:gd name="T72" fmla="*/ 47 w 47"/>
                <a:gd name="T73" fmla="*/ 4 h 57"/>
                <a:gd name="T74" fmla="*/ 44 w 47"/>
                <a:gd name="T75" fmla="*/ 1 h 57"/>
                <a:gd name="T76" fmla="*/ 39 w 47"/>
                <a:gd name="T77" fmla="*/ 0 h 57"/>
                <a:gd name="T78" fmla="*/ 34 w 47"/>
                <a:gd name="T79" fmla="*/ 6 h 57"/>
                <a:gd name="T80" fmla="*/ 33 w 47"/>
                <a:gd name="T81" fmla="*/ 9 h 57"/>
                <a:gd name="T82" fmla="*/ 30 w 47"/>
                <a:gd name="T83" fmla="*/ 10 h 57"/>
                <a:gd name="T84" fmla="*/ 26 w 47"/>
                <a:gd name="T85" fmla="*/ 7 h 57"/>
                <a:gd name="T86" fmla="*/ 24 w 47"/>
                <a:gd name="T87" fmla="*/ 10 h 57"/>
                <a:gd name="T88" fmla="*/ 23 w 47"/>
                <a:gd name="T89" fmla="*/ 8 h 57"/>
                <a:gd name="T90" fmla="*/ 21 w 47"/>
                <a:gd name="T91" fmla="*/ 4 h 57"/>
                <a:gd name="T92" fmla="*/ 16 w 47"/>
                <a:gd name="T93" fmla="*/ 5 h 57"/>
                <a:gd name="T94" fmla="*/ 17 w 47"/>
                <a:gd name="T95" fmla="*/ 10 h 57"/>
                <a:gd name="T96" fmla="*/ 11 w 47"/>
                <a:gd name="T97" fmla="*/ 12 h 57"/>
                <a:gd name="T98" fmla="*/ 6 w 47"/>
                <a:gd name="T99" fmla="*/ 11 h 57"/>
                <a:gd name="T100" fmla="*/ 1 w 47"/>
                <a:gd name="T101" fmla="*/ 11 h 57"/>
                <a:gd name="T102" fmla="*/ 0 w 47"/>
                <a:gd name="T103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7" h="57">
                  <a:moveTo>
                    <a:pt x="0" y="12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5"/>
                    <a:pt x="3" y="26"/>
                  </a:cubicBezTo>
                  <a:cubicBezTo>
                    <a:pt x="4" y="28"/>
                    <a:pt x="5" y="32"/>
                    <a:pt x="5" y="33"/>
                  </a:cubicBezTo>
                  <a:cubicBezTo>
                    <a:pt x="6" y="33"/>
                    <a:pt x="7" y="34"/>
                    <a:pt x="7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2"/>
                    <a:pt x="19" y="31"/>
                    <a:pt x="19" y="30"/>
                  </a:cubicBezTo>
                  <a:cubicBezTo>
                    <a:pt x="19" y="29"/>
                    <a:pt x="18" y="25"/>
                    <a:pt x="18" y="25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4" y="23"/>
                    <a:pt x="24" y="24"/>
                  </a:cubicBezTo>
                  <a:cubicBezTo>
                    <a:pt x="24" y="24"/>
                    <a:pt x="26" y="28"/>
                    <a:pt x="26" y="28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18" y="38"/>
                    <a:pt x="18" y="39"/>
                  </a:cubicBezTo>
                  <a:cubicBezTo>
                    <a:pt x="18" y="39"/>
                    <a:pt x="19" y="41"/>
                    <a:pt x="19" y="42"/>
                  </a:cubicBezTo>
                  <a:cubicBezTo>
                    <a:pt x="19" y="43"/>
                    <a:pt x="18" y="47"/>
                    <a:pt x="18" y="47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0" y="47"/>
                    <a:pt x="30" y="46"/>
                  </a:cubicBezTo>
                  <a:cubicBezTo>
                    <a:pt x="30" y="46"/>
                    <a:pt x="30" y="43"/>
                    <a:pt x="30" y="43"/>
                  </a:cubicBezTo>
                  <a:cubicBezTo>
                    <a:pt x="30" y="43"/>
                    <a:pt x="29" y="44"/>
                    <a:pt x="31" y="41"/>
                  </a:cubicBezTo>
                  <a:cubicBezTo>
                    <a:pt x="34" y="39"/>
                    <a:pt x="34" y="39"/>
                    <a:pt x="34" y="38"/>
                  </a:cubicBezTo>
                  <a:cubicBezTo>
                    <a:pt x="35" y="38"/>
                    <a:pt x="41" y="35"/>
                    <a:pt x="41" y="35"/>
                  </a:cubicBezTo>
                  <a:cubicBezTo>
                    <a:pt x="41" y="35"/>
                    <a:pt x="46" y="32"/>
                    <a:pt x="41" y="29"/>
                  </a:cubicBezTo>
                  <a:cubicBezTo>
                    <a:pt x="35" y="25"/>
                    <a:pt x="33" y="23"/>
                    <a:pt x="33" y="2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34" y="6"/>
                    <a:pt x="34" y="6"/>
                  </a:cubicBezTo>
                  <a:cubicBezTo>
                    <a:pt x="34" y="6"/>
                    <a:pt x="33" y="9"/>
                    <a:pt x="33" y="9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1" y="4"/>
                    <a:pt x="21" y="4"/>
                  </a:cubicBezTo>
                  <a:cubicBezTo>
                    <a:pt x="20" y="4"/>
                    <a:pt x="16" y="5"/>
                    <a:pt x="16" y="5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5008563" y="6519863"/>
              <a:ext cx="17463" cy="20638"/>
            </a:xfrm>
            <a:custGeom>
              <a:avLst/>
              <a:gdLst>
                <a:gd name="T0" fmla="*/ 4 w 10"/>
                <a:gd name="T1" fmla="*/ 0 h 12"/>
                <a:gd name="T2" fmla="*/ 1 w 10"/>
                <a:gd name="T3" fmla="*/ 7 h 12"/>
                <a:gd name="T4" fmla="*/ 5 w 10"/>
                <a:gd name="T5" fmla="*/ 12 h 12"/>
                <a:gd name="T6" fmla="*/ 10 w 10"/>
                <a:gd name="T7" fmla="*/ 7 h 12"/>
                <a:gd name="T8" fmla="*/ 8 w 10"/>
                <a:gd name="T9" fmla="*/ 2 h 12"/>
                <a:gd name="T10" fmla="*/ 4 w 10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2">
                  <a:moveTo>
                    <a:pt x="4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1" y="8"/>
                    <a:pt x="1" y="12"/>
                    <a:pt x="5" y="12"/>
                  </a:cubicBezTo>
                  <a:cubicBezTo>
                    <a:pt x="9" y="12"/>
                    <a:pt x="10" y="10"/>
                    <a:pt x="10" y="7"/>
                  </a:cubicBezTo>
                  <a:cubicBezTo>
                    <a:pt x="10" y="5"/>
                    <a:pt x="9" y="3"/>
                    <a:pt x="8" y="2"/>
                  </a:cubicBezTo>
                  <a:cubicBezTo>
                    <a:pt x="7" y="1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4951413" y="6557963"/>
              <a:ext cx="65088" cy="28575"/>
            </a:xfrm>
            <a:custGeom>
              <a:avLst/>
              <a:gdLst>
                <a:gd name="T0" fmla="*/ 0 w 39"/>
                <a:gd name="T1" fmla="*/ 0 h 17"/>
                <a:gd name="T2" fmla="*/ 6 w 39"/>
                <a:gd name="T3" fmla="*/ 2 h 17"/>
                <a:gd name="T4" fmla="*/ 13 w 39"/>
                <a:gd name="T5" fmla="*/ 6 h 17"/>
                <a:gd name="T6" fmla="*/ 20 w 39"/>
                <a:gd name="T7" fmla="*/ 9 h 17"/>
                <a:gd name="T8" fmla="*/ 29 w 39"/>
                <a:gd name="T9" fmla="*/ 10 h 17"/>
                <a:gd name="T10" fmla="*/ 35 w 39"/>
                <a:gd name="T11" fmla="*/ 10 h 17"/>
                <a:gd name="T12" fmla="*/ 37 w 39"/>
                <a:gd name="T13" fmla="*/ 14 h 17"/>
                <a:gd name="T14" fmla="*/ 29 w 39"/>
                <a:gd name="T15" fmla="*/ 16 h 17"/>
                <a:gd name="T16" fmla="*/ 21 w 39"/>
                <a:gd name="T17" fmla="*/ 17 h 17"/>
                <a:gd name="T18" fmla="*/ 12 w 39"/>
                <a:gd name="T19" fmla="*/ 14 h 17"/>
                <a:gd name="T20" fmla="*/ 3 w 39"/>
                <a:gd name="T21" fmla="*/ 7 h 17"/>
                <a:gd name="T22" fmla="*/ 2 w 39"/>
                <a:gd name="T23" fmla="*/ 6 h 17"/>
                <a:gd name="T24" fmla="*/ 0 w 39"/>
                <a:gd name="T25" fmla="*/ 2 h 17"/>
                <a:gd name="T26" fmla="*/ 0 w 39"/>
                <a:gd name="T2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17">
                  <a:moveTo>
                    <a:pt x="0" y="0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9" y="12"/>
                    <a:pt x="37" y="14"/>
                  </a:cubicBezTo>
                  <a:cubicBezTo>
                    <a:pt x="36" y="15"/>
                    <a:pt x="30" y="16"/>
                    <a:pt x="29" y="16"/>
                  </a:cubicBezTo>
                  <a:cubicBezTo>
                    <a:pt x="29" y="16"/>
                    <a:pt x="21" y="17"/>
                    <a:pt x="21" y="17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2" y="7"/>
                    <a:pt x="2" y="6"/>
                  </a:cubicBezTo>
                  <a:cubicBezTo>
                    <a:pt x="2" y="6"/>
                    <a:pt x="0" y="2"/>
                    <a:pt x="0" y="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5097463" y="6524625"/>
              <a:ext cx="122238" cy="61913"/>
            </a:xfrm>
            <a:custGeom>
              <a:avLst/>
              <a:gdLst>
                <a:gd name="T0" fmla="*/ 35 w 73"/>
                <a:gd name="T1" fmla="*/ 2 h 36"/>
                <a:gd name="T2" fmla="*/ 45 w 73"/>
                <a:gd name="T3" fmla="*/ 2 h 36"/>
                <a:gd name="T4" fmla="*/ 55 w 73"/>
                <a:gd name="T5" fmla="*/ 0 h 36"/>
                <a:gd name="T6" fmla="*/ 61 w 73"/>
                <a:gd name="T7" fmla="*/ 0 h 36"/>
                <a:gd name="T8" fmla="*/ 68 w 73"/>
                <a:gd name="T9" fmla="*/ 0 h 36"/>
                <a:gd name="T10" fmla="*/ 65 w 73"/>
                <a:gd name="T11" fmla="*/ 7 h 36"/>
                <a:gd name="T12" fmla="*/ 46 w 73"/>
                <a:gd name="T13" fmla="*/ 16 h 36"/>
                <a:gd name="T14" fmla="*/ 39 w 73"/>
                <a:gd name="T15" fmla="*/ 24 h 36"/>
                <a:gd name="T16" fmla="*/ 31 w 73"/>
                <a:gd name="T17" fmla="*/ 22 h 36"/>
                <a:gd name="T18" fmla="*/ 21 w 73"/>
                <a:gd name="T19" fmla="*/ 21 h 36"/>
                <a:gd name="T20" fmla="*/ 16 w 73"/>
                <a:gd name="T21" fmla="*/ 25 h 36"/>
                <a:gd name="T22" fmla="*/ 22 w 73"/>
                <a:gd name="T23" fmla="*/ 26 h 36"/>
                <a:gd name="T24" fmla="*/ 25 w 73"/>
                <a:gd name="T25" fmla="*/ 30 h 36"/>
                <a:gd name="T26" fmla="*/ 17 w 73"/>
                <a:gd name="T27" fmla="*/ 33 h 36"/>
                <a:gd name="T28" fmla="*/ 12 w 73"/>
                <a:gd name="T29" fmla="*/ 36 h 36"/>
                <a:gd name="T30" fmla="*/ 9 w 73"/>
                <a:gd name="T31" fmla="*/ 31 h 36"/>
                <a:gd name="T32" fmla="*/ 5 w 73"/>
                <a:gd name="T33" fmla="*/ 25 h 36"/>
                <a:gd name="T34" fmla="*/ 0 w 73"/>
                <a:gd name="T35" fmla="*/ 22 h 36"/>
                <a:gd name="T36" fmla="*/ 2 w 73"/>
                <a:gd name="T37" fmla="*/ 15 h 36"/>
                <a:gd name="T38" fmla="*/ 12 w 73"/>
                <a:gd name="T39" fmla="*/ 15 h 36"/>
                <a:gd name="T40" fmla="*/ 21 w 73"/>
                <a:gd name="T41" fmla="*/ 12 h 36"/>
                <a:gd name="T42" fmla="*/ 25 w 73"/>
                <a:gd name="T43" fmla="*/ 6 h 36"/>
                <a:gd name="T44" fmla="*/ 30 w 73"/>
                <a:gd name="T45" fmla="*/ 4 h 36"/>
                <a:gd name="T46" fmla="*/ 35 w 73"/>
                <a:gd name="T47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3" h="36">
                  <a:moveTo>
                    <a:pt x="35" y="2"/>
                  </a:moveTo>
                  <a:cubicBezTo>
                    <a:pt x="45" y="2"/>
                    <a:pt x="45" y="2"/>
                    <a:pt x="45" y="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0"/>
                    <a:pt x="73" y="1"/>
                    <a:pt x="65" y="7"/>
                  </a:cubicBezTo>
                  <a:cubicBezTo>
                    <a:pt x="56" y="13"/>
                    <a:pt x="46" y="16"/>
                    <a:pt x="46" y="16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21" y="26"/>
                    <a:pt x="22" y="26"/>
                  </a:cubicBezTo>
                  <a:cubicBezTo>
                    <a:pt x="22" y="26"/>
                    <a:pt x="25" y="29"/>
                    <a:pt x="25" y="30"/>
                  </a:cubicBezTo>
                  <a:cubicBezTo>
                    <a:pt x="25" y="30"/>
                    <a:pt x="19" y="33"/>
                    <a:pt x="17" y="33"/>
                  </a:cubicBezTo>
                  <a:cubicBezTo>
                    <a:pt x="16" y="33"/>
                    <a:pt x="12" y="36"/>
                    <a:pt x="12" y="36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8" y="16"/>
                    <a:pt x="12" y="15"/>
                  </a:cubicBezTo>
                  <a:cubicBezTo>
                    <a:pt x="17" y="15"/>
                    <a:pt x="21" y="12"/>
                    <a:pt x="21" y="12"/>
                  </a:cubicBezTo>
                  <a:cubicBezTo>
                    <a:pt x="21" y="12"/>
                    <a:pt x="25" y="7"/>
                    <a:pt x="25" y="6"/>
                  </a:cubicBezTo>
                  <a:cubicBezTo>
                    <a:pt x="26" y="6"/>
                    <a:pt x="29" y="4"/>
                    <a:pt x="30" y="4"/>
                  </a:cubicBezTo>
                  <a:cubicBezTo>
                    <a:pt x="30" y="4"/>
                    <a:pt x="35" y="2"/>
                    <a:pt x="35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auto">
            <a:xfrm>
              <a:off x="5041901" y="6608763"/>
              <a:ext cx="114300" cy="63500"/>
            </a:xfrm>
            <a:custGeom>
              <a:avLst/>
              <a:gdLst>
                <a:gd name="T0" fmla="*/ 36 w 67"/>
                <a:gd name="T1" fmla="*/ 7 h 37"/>
                <a:gd name="T2" fmla="*/ 45 w 67"/>
                <a:gd name="T3" fmla="*/ 10 h 37"/>
                <a:gd name="T4" fmla="*/ 53 w 67"/>
                <a:gd name="T5" fmla="*/ 11 h 37"/>
                <a:gd name="T6" fmla="*/ 60 w 67"/>
                <a:gd name="T7" fmla="*/ 13 h 37"/>
                <a:gd name="T8" fmla="*/ 67 w 67"/>
                <a:gd name="T9" fmla="*/ 15 h 37"/>
                <a:gd name="T10" fmla="*/ 64 w 67"/>
                <a:gd name="T11" fmla="*/ 22 h 37"/>
                <a:gd name="T12" fmla="*/ 58 w 67"/>
                <a:gd name="T13" fmla="*/ 27 h 37"/>
                <a:gd name="T14" fmla="*/ 49 w 67"/>
                <a:gd name="T15" fmla="*/ 34 h 37"/>
                <a:gd name="T16" fmla="*/ 43 w 67"/>
                <a:gd name="T17" fmla="*/ 37 h 37"/>
                <a:gd name="T18" fmla="*/ 40 w 67"/>
                <a:gd name="T19" fmla="*/ 33 h 37"/>
                <a:gd name="T20" fmla="*/ 44 w 67"/>
                <a:gd name="T21" fmla="*/ 29 h 37"/>
                <a:gd name="T22" fmla="*/ 47 w 67"/>
                <a:gd name="T23" fmla="*/ 25 h 37"/>
                <a:gd name="T24" fmla="*/ 45 w 67"/>
                <a:gd name="T25" fmla="*/ 21 h 37"/>
                <a:gd name="T26" fmla="*/ 39 w 67"/>
                <a:gd name="T27" fmla="*/ 19 h 37"/>
                <a:gd name="T28" fmla="*/ 32 w 67"/>
                <a:gd name="T29" fmla="*/ 22 h 37"/>
                <a:gd name="T30" fmla="*/ 30 w 67"/>
                <a:gd name="T31" fmla="*/ 18 h 37"/>
                <a:gd name="T32" fmla="*/ 28 w 67"/>
                <a:gd name="T33" fmla="*/ 26 h 37"/>
                <a:gd name="T34" fmla="*/ 29 w 67"/>
                <a:gd name="T35" fmla="*/ 30 h 37"/>
                <a:gd name="T36" fmla="*/ 25 w 67"/>
                <a:gd name="T37" fmla="*/ 31 h 37"/>
                <a:gd name="T38" fmla="*/ 22 w 67"/>
                <a:gd name="T39" fmla="*/ 24 h 37"/>
                <a:gd name="T40" fmla="*/ 19 w 67"/>
                <a:gd name="T41" fmla="*/ 17 h 37"/>
                <a:gd name="T42" fmla="*/ 15 w 67"/>
                <a:gd name="T43" fmla="*/ 15 h 37"/>
                <a:gd name="T44" fmla="*/ 8 w 67"/>
                <a:gd name="T45" fmla="*/ 14 h 37"/>
                <a:gd name="T46" fmla="*/ 4 w 67"/>
                <a:gd name="T47" fmla="*/ 9 h 37"/>
                <a:gd name="T48" fmla="*/ 0 w 67"/>
                <a:gd name="T49" fmla="*/ 4 h 37"/>
                <a:gd name="T50" fmla="*/ 2 w 67"/>
                <a:gd name="T51" fmla="*/ 0 h 37"/>
                <a:gd name="T52" fmla="*/ 7 w 67"/>
                <a:gd name="T53" fmla="*/ 3 h 37"/>
                <a:gd name="T54" fmla="*/ 9 w 67"/>
                <a:gd name="T55" fmla="*/ 9 h 37"/>
                <a:gd name="T56" fmla="*/ 12 w 67"/>
                <a:gd name="T57" fmla="*/ 12 h 37"/>
                <a:gd name="T58" fmla="*/ 17 w 67"/>
                <a:gd name="T59" fmla="*/ 13 h 37"/>
                <a:gd name="T60" fmla="*/ 20 w 67"/>
                <a:gd name="T61" fmla="*/ 10 h 37"/>
                <a:gd name="T62" fmla="*/ 20 w 67"/>
                <a:gd name="T63" fmla="*/ 6 h 37"/>
                <a:gd name="T64" fmla="*/ 26 w 67"/>
                <a:gd name="T65" fmla="*/ 6 h 37"/>
                <a:gd name="T66" fmla="*/ 31 w 67"/>
                <a:gd name="T67" fmla="*/ 7 h 37"/>
                <a:gd name="T68" fmla="*/ 34 w 67"/>
                <a:gd name="T69" fmla="*/ 8 h 37"/>
                <a:gd name="T70" fmla="*/ 36 w 67"/>
                <a:gd name="T71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7" h="37">
                  <a:moveTo>
                    <a:pt x="36" y="7"/>
                  </a:moveTo>
                  <a:cubicBezTo>
                    <a:pt x="36" y="7"/>
                    <a:pt x="44" y="9"/>
                    <a:pt x="45" y="10"/>
                  </a:cubicBezTo>
                  <a:cubicBezTo>
                    <a:pt x="45" y="11"/>
                    <a:pt x="53" y="11"/>
                    <a:pt x="53" y="11"/>
                  </a:cubicBezTo>
                  <a:cubicBezTo>
                    <a:pt x="53" y="11"/>
                    <a:pt x="59" y="13"/>
                    <a:pt x="60" y="13"/>
                  </a:cubicBezTo>
                  <a:cubicBezTo>
                    <a:pt x="60" y="13"/>
                    <a:pt x="67" y="15"/>
                    <a:pt x="67" y="15"/>
                  </a:cubicBezTo>
                  <a:cubicBezTo>
                    <a:pt x="67" y="16"/>
                    <a:pt x="64" y="22"/>
                    <a:pt x="64" y="22"/>
                  </a:cubicBezTo>
                  <a:cubicBezTo>
                    <a:pt x="64" y="23"/>
                    <a:pt x="58" y="27"/>
                    <a:pt x="58" y="27"/>
                  </a:cubicBezTo>
                  <a:cubicBezTo>
                    <a:pt x="58" y="28"/>
                    <a:pt x="49" y="34"/>
                    <a:pt x="49" y="34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5" y="21"/>
                    <a:pt x="45" y="21"/>
                    <a:pt x="45" y="21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0" y="18"/>
                    <a:pt x="30" y="18"/>
                  </a:cubicBezTo>
                  <a:cubicBezTo>
                    <a:pt x="29" y="18"/>
                    <a:pt x="28" y="25"/>
                    <a:pt x="28" y="26"/>
                  </a:cubicBezTo>
                  <a:cubicBezTo>
                    <a:pt x="29" y="27"/>
                    <a:pt x="28" y="30"/>
                    <a:pt x="29" y="30"/>
                  </a:cubicBezTo>
                  <a:cubicBezTo>
                    <a:pt x="29" y="31"/>
                    <a:pt x="26" y="32"/>
                    <a:pt x="25" y="31"/>
                  </a:cubicBezTo>
                  <a:cubicBezTo>
                    <a:pt x="24" y="31"/>
                    <a:pt x="22" y="24"/>
                    <a:pt x="22" y="24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6" y="2"/>
                    <a:pt x="7" y="3"/>
                  </a:cubicBezTo>
                  <a:cubicBezTo>
                    <a:pt x="7" y="4"/>
                    <a:pt x="9" y="9"/>
                    <a:pt x="9" y="9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4" y="8"/>
                    <a:pt x="34" y="8"/>
                    <a:pt x="34" y="8"/>
                  </a:cubicBezTo>
                  <a:lnTo>
                    <a:pt x="36" y="7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5053013" y="6583363"/>
              <a:ext cx="73025" cy="20638"/>
            </a:xfrm>
            <a:custGeom>
              <a:avLst/>
              <a:gdLst>
                <a:gd name="T0" fmla="*/ 22 w 43"/>
                <a:gd name="T1" fmla="*/ 0 h 12"/>
                <a:gd name="T2" fmla="*/ 28 w 43"/>
                <a:gd name="T3" fmla="*/ 1 h 12"/>
                <a:gd name="T4" fmla="*/ 33 w 43"/>
                <a:gd name="T5" fmla="*/ 5 h 12"/>
                <a:gd name="T6" fmla="*/ 38 w 43"/>
                <a:gd name="T7" fmla="*/ 7 h 12"/>
                <a:gd name="T8" fmla="*/ 40 w 43"/>
                <a:gd name="T9" fmla="*/ 8 h 12"/>
                <a:gd name="T10" fmla="*/ 43 w 43"/>
                <a:gd name="T11" fmla="*/ 7 h 12"/>
                <a:gd name="T12" fmla="*/ 42 w 43"/>
                <a:gd name="T13" fmla="*/ 12 h 12"/>
                <a:gd name="T14" fmla="*/ 39 w 43"/>
                <a:gd name="T15" fmla="*/ 12 h 12"/>
                <a:gd name="T16" fmla="*/ 32 w 43"/>
                <a:gd name="T17" fmla="*/ 11 h 12"/>
                <a:gd name="T18" fmla="*/ 26 w 43"/>
                <a:gd name="T19" fmla="*/ 7 h 12"/>
                <a:gd name="T20" fmla="*/ 20 w 43"/>
                <a:gd name="T21" fmla="*/ 5 h 12"/>
                <a:gd name="T22" fmla="*/ 15 w 43"/>
                <a:gd name="T23" fmla="*/ 6 h 12"/>
                <a:gd name="T24" fmla="*/ 5 w 43"/>
                <a:gd name="T25" fmla="*/ 8 h 12"/>
                <a:gd name="T26" fmla="*/ 0 w 43"/>
                <a:gd name="T27" fmla="*/ 6 h 12"/>
                <a:gd name="T28" fmla="*/ 2 w 43"/>
                <a:gd name="T29" fmla="*/ 3 h 12"/>
                <a:gd name="T30" fmla="*/ 12 w 43"/>
                <a:gd name="T31" fmla="*/ 1 h 12"/>
                <a:gd name="T32" fmla="*/ 21 w 43"/>
                <a:gd name="T33" fmla="*/ 2 h 12"/>
                <a:gd name="T34" fmla="*/ 22 w 43"/>
                <a:gd name="T3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" h="12">
                  <a:moveTo>
                    <a:pt x="22" y="0"/>
                  </a:moveTo>
                  <a:cubicBezTo>
                    <a:pt x="28" y="1"/>
                    <a:pt x="28" y="1"/>
                    <a:pt x="28" y="1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3" y="7"/>
                    <a:pt x="43" y="12"/>
                    <a:pt x="42" y="12"/>
                  </a:cubicBezTo>
                  <a:cubicBezTo>
                    <a:pt x="41" y="12"/>
                    <a:pt x="39" y="12"/>
                    <a:pt x="39" y="12"/>
                  </a:cubicBezTo>
                  <a:cubicBezTo>
                    <a:pt x="38" y="12"/>
                    <a:pt x="33" y="12"/>
                    <a:pt x="32" y="11"/>
                  </a:cubicBezTo>
                  <a:cubicBezTo>
                    <a:pt x="32" y="11"/>
                    <a:pt x="26" y="7"/>
                    <a:pt x="26" y="7"/>
                  </a:cubicBezTo>
                  <a:cubicBezTo>
                    <a:pt x="25" y="7"/>
                    <a:pt x="20" y="5"/>
                    <a:pt x="20" y="5"/>
                  </a:cubicBezTo>
                  <a:cubicBezTo>
                    <a:pt x="19" y="5"/>
                    <a:pt x="15" y="6"/>
                    <a:pt x="15" y="6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0" y="7"/>
                    <a:pt x="0" y="6"/>
                  </a:cubicBezTo>
                  <a:cubicBezTo>
                    <a:pt x="0" y="5"/>
                    <a:pt x="2" y="3"/>
                    <a:pt x="2" y="3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21" y="2"/>
                    <a:pt x="21" y="2"/>
                    <a:pt x="21" y="2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89"/>
            <p:cNvSpPr>
              <a:spLocks/>
            </p:cNvSpPr>
            <p:nvPr/>
          </p:nvSpPr>
          <p:spPr bwMode="auto">
            <a:xfrm>
              <a:off x="5167313" y="6645275"/>
              <a:ext cx="36513" cy="31750"/>
            </a:xfrm>
            <a:custGeom>
              <a:avLst/>
              <a:gdLst>
                <a:gd name="T0" fmla="*/ 17 w 21"/>
                <a:gd name="T1" fmla="*/ 1 h 19"/>
                <a:gd name="T2" fmla="*/ 21 w 21"/>
                <a:gd name="T3" fmla="*/ 7 h 19"/>
                <a:gd name="T4" fmla="*/ 21 w 21"/>
                <a:gd name="T5" fmla="*/ 12 h 19"/>
                <a:gd name="T6" fmla="*/ 15 w 21"/>
                <a:gd name="T7" fmla="*/ 10 h 19"/>
                <a:gd name="T8" fmla="*/ 12 w 21"/>
                <a:gd name="T9" fmla="*/ 7 h 19"/>
                <a:gd name="T10" fmla="*/ 10 w 21"/>
                <a:gd name="T11" fmla="*/ 12 h 19"/>
                <a:gd name="T12" fmla="*/ 15 w 21"/>
                <a:gd name="T13" fmla="*/ 14 h 19"/>
                <a:gd name="T14" fmla="*/ 16 w 21"/>
                <a:gd name="T15" fmla="*/ 19 h 19"/>
                <a:gd name="T16" fmla="*/ 10 w 21"/>
                <a:gd name="T17" fmla="*/ 19 h 19"/>
                <a:gd name="T18" fmla="*/ 6 w 21"/>
                <a:gd name="T19" fmla="*/ 16 h 19"/>
                <a:gd name="T20" fmla="*/ 4 w 21"/>
                <a:gd name="T21" fmla="*/ 11 h 19"/>
                <a:gd name="T22" fmla="*/ 0 w 21"/>
                <a:gd name="T23" fmla="*/ 10 h 19"/>
                <a:gd name="T24" fmla="*/ 0 w 21"/>
                <a:gd name="T25" fmla="*/ 7 h 19"/>
                <a:gd name="T26" fmla="*/ 2 w 21"/>
                <a:gd name="T27" fmla="*/ 4 h 19"/>
                <a:gd name="T28" fmla="*/ 5 w 21"/>
                <a:gd name="T29" fmla="*/ 3 h 19"/>
                <a:gd name="T30" fmla="*/ 8 w 21"/>
                <a:gd name="T31" fmla="*/ 2 h 19"/>
                <a:gd name="T32" fmla="*/ 11 w 21"/>
                <a:gd name="T33" fmla="*/ 0 h 19"/>
                <a:gd name="T34" fmla="*/ 16 w 21"/>
                <a:gd name="T35" fmla="*/ 0 h 19"/>
                <a:gd name="T36" fmla="*/ 18 w 21"/>
                <a:gd name="T37" fmla="*/ 1 h 19"/>
                <a:gd name="T38" fmla="*/ 16 w 21"/>
                <a:gd name="T39" fmla="*/ 1 h 19"/>
                <a:gd name="T40" fmla="*/ 17 w 21"/>
                <a:gd name="T4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19">
                  <a:moveTo>
                    <a:pt x="17" y="1"/>
                  </a:moveTo>
                  <a:cubicBezTo>
                    <a:pt x="21" y="7"/>
                    <a:pt x="21" y="7"/>
                    <a:pt x="21" y="7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9" y="11"/>
                    <a:pt x="10" y="12"/>
                  </a:cubicBezTo>
                  <a:cubicBezTo>
                    <a:pt x="10" y="13"/>
                    <a:pt x="15" y="14"/>
                    <a:pt x="15" y="14"/>
                  </a:cubicBezTo>
                  <a:cubicBezTo>
                    <a:pt x="15" y="15"/>
                    <a:pt x="16" y="19"/>
                    <a:pt x="16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1" y="5"/>
                    <a:pt x="2" y="4"/>
                  </a:cubicBezTo>
                  <a:cubicBezTo>
                    <a:pt x="3" y="4"/>
                    <a:pt x="5" y="3"/>
                    <a:pt x="5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6" y="1"/>
                    <a:pt x="16" y="1"/>
                    <a:pt x="16" y="1"/>
                  </a:cubicBezTo>
                  <a:lnTo>
                    <a:pt x="17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Freeform 90"/>
            <p:cNvSpPr>
              <a:spLocks/>
            </p:cNvSpPr>
            <p:nvPr/>
          </p:nvSpPr>
          <p:spPr bwMode="auto">
            <a:xfrm>
              <a:off x="5211763" y="6650038"/>
              <a:ext cx="33338" cy="22225"/>
            </a:xfrm>
            <a:custGeom>
              <a:avLst/>
              <a:gdLst>
                <a:gd name="T0" fmla="*/ 5 w 20"/>
                <a:gd name="T1" fmla="*/ 2 h 13"/>
                <a:gd name="T2" fmla="*/ 3 w 20"/>
                <a:gd name="T3" fmla="*/ 4 h 13"/>
                <a:gd name="T4" fmla="*/ 4 w 20"/>
                <a:gd name="T5" fmla="*/ 7 h 13"/>
                <a:gd name="T6" fmla="*/ 2 w 20"/>
                <a:gd name="T7" fmla="*/ 9 h 13"/>
                <a:gd name="T8" fmla="*/ 0 w 20"/>
                <a:gd name="T9" fmla="*/ 12 h 13"/>
                <a:gd name="T10" fmla="*/ 3 w 20"/>
                <a:gd name="T11" fmla="*/ 13 h 13"/>
                <a:gd name="T12" fmla="*/ 8 w 20"/>
                <a:gd name="T13" fmla="*/ 10 h 13"/>
                <a:gd name="T14" fmla="*/ 11 w 20"/>
                <a:gd name="T15" fmla="*/ 10 h 13"/>
                <a:gd name="T16" fmla="*/ 12 w 20"/>
                <a:gd name="T17" fmla="*/ 13 h 13"/>
                <a:gd name="T18" fmla="*/ 15 w 20"/>
                <a:gd name="T19" fmla="*/ 12 h 13"/>
                <a:gd name="T20" fmla="*/ 19 w 20"/>
                <a:gd name="T21" fmla="*/ 12 h 13"/>
                <a:gd name="T22" fmla="*/ 20 w 20"/>
                <a:gd name="T23" fmla="*/ 7 h 13"/>
                <a:gd name="T24" fmla="*/ 18 w 20"/>
                <a:gd name="T25" fmla="*/ 7 h 13"/>
                <a:gd name="T26" fmla="*/ 16 w 20"/>
                <a:gd name="T27" fmla="*/ 6 h 13"/>
                <a:gd name="T28" fmla="*/ 17 w 20"/>
                <a:gd name="T29" fmla="*/ 3 h 13"/>
                <a:gd name="T30" fmla="*/ 16 w 20"/>
                <a:gd name="T31" fmla="*/ 1 h 13"/>
                <a:gd name="T32" fmla="*/ 14 w 20"/>
                <a:gd name="T33" fmla="*/ 0 h 13"/>
                <a:gd name="T34" fmla="*/ 12 w 20"/>
                <a:gd name="T35" fmla="*/ 3 h 13"/>
                <a:gd name="T36" fmla="*/ 8 w 20"/>
                <a:gd name="T37" fmla="*/ 4 h 13"/>
                <a:gd name="T38" fmla="*/ 7 w 20"/>
                <a:gd name="T39" fmla="*/ 2 h 13"/>
                <a:gd name="T40" fmla="*/ 5 w 20"/>
                <a:gd name="T41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" h="13">
                  <a:moveTo>
                    <a:pt x="5" y="2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2" y="8"/>
                    <a:pt x="2" y="9"/>
                  </a:cubicBezTo>
                  <a:cubicBezTo>
                    <a:pt x="2" y="10"/>
                    <a:pt x="0" y="11"/>
                    <a:pt x="0" y="12"/>
                  </a:cubicBezTo>
                  <a:cubicBezTo>
                    <a:pt x="1" y="13"/>
                    <a:pt x="3" y="13"/>
                    <a:pt x="3" y="13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10" y="10"/>
                    <a:pt x="11" y="10"/>
                  </a:cubicBezTo>
                  <a:cubicBezTo>
                    <a:pt x="11" y="11"/>
                    <a:pt x="12" y="13"/>
                    <a:pt x="12" y="13"/>
                  </a:cubicBezTo>
                  <a:cubicBezTo>
                    <a:pt x="12" y="12"/>
                    <a:pt x="14" y="12"/>
                    <a:pt x="15" y="12"/>
                  </a:cubicBezTo>
                  <a:cubicBezTo>
                    <a:pt x="16" y="13"/>
                    <a:pt x="19" y="12"/>
                    <a:pt x="19" y="12"/>
                  </a:cubicBezTo>
                  <a:cubicBezTo>
                    <a:pt x="19" y="11"/>
                    <a:pt x="20" y="7"/>
                    <a:pt x="20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2"/>
                    <a:pt x="7" y="2"/>
                    <a:pt x="7" y="2"/>
                  </a:cubicBezTo>
                  <a:lnTo>
                    <a:pt x="5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5143501" y="6572250"/>
              <a:ext cx="117475" cy="68263"/>
            </a:xfrm>
            <a:custGeom>
              <a:avLst/>
              <a:gdLst>
                <a:gd name="T0" fmla="*/ 48 w 69"/>
                <a:gd name="T1" fmla="*/ 0 h 41"/>
                <a:gd name="T2" fmla="*/ 35 w 69"/>
                <a:gd name="T3" fmla="*/ 6 h 41"/>
                <a:gd name="T4" fmla="*/ 26 w 69"/>
                <a:gd name="T5" fmla="*/ 11 h 41"/>
                <a:gd name="T6" fmla="*/ 19 w 69"/>
                <a:gd name="T7" fmla="*/ 12 h 41"/>
                <a:gd name="T8" fmla="*/ 16 w 69"/>
                <a:gd name="T9" fmla="*/ 18 h 41"/>
                <a:gd name="T10" fmla="*/ 13 w 69"/>
                <a:gd name="T11" fmla="*/ 21 h 41"/>
                <a:gd name="T12" fmla="*/ 8 w 69"/>
                <a:gd name="T13" fmla="*/ 21 h 41"/>
                <a:gd name="T14" fmla="*/ 8 w 69"/>
                <a:gd name="T15" fmla="*/ 20 h 41"/>
                <a:gd name="T16" fmla="*/ 4 w 69"/>
                <a:gd name="T17" fmla="*/ 11 h 41"/>
                <a:gd name="T18" fmla="*/ 0 w 69"/>
                <a:gd name="T19" fmla="*/ 18 h 41"/>
                <a:gd name="T20" fmla="*/ 3 w 69"/>
                <a:gd name="T21" fmla="*/ 25 h 41"/>
                <a:gd name="T22" fmla="*/ 10 w 69"/>
                <a:gd name="T23" fmla="*/ 28 h 41"/>
                <a:gd name="T24" fmla="*/ 15 w 69"/>
                <a:gd name="T25" fmla="*/ 33 h 41"/>
                <a:gd name="T26" fmla="*/ 24 w 69"/>
                <a:gd name="T27" fmla="*/ 33 h 41"/>
                <a:gd name="T28" fmla="*/ 30 w 69"/>
                <a:gd name="T29" fmla="*/ 37 h 41"/>
                <a:gd name="T30" fmla="*/ 44 w 69"/>
                <a:gd name="T31" fmla="*/ 36 h 41"/>
                <a:gd name="T32" fmla="*/ 52 w 69"/>
                <a:gd name="T33" fmla="*/ 40 h 41"/>
                <a:gd name="T34" fmla="*/ 59 w 69"/>
                <a:gd name="T35" fmla="*/ 40 h 41"/>
                <a:gd name="T36" fmla="*/ 62 w 69"/>
                <a:gd name="T37" fmla="*/ 36 h 41"/>
                <a:gd name="T38" fmla="*/ 69 w 69"/>
                <a:gd name="T39" fmla="*/ 33 h 41"/>
                <a:gd name="T40" fmla="*/ 65 w 69"/>
                <a:gd name="T41" fmla="*/ 20 h 41"/>
                <a:gd name="T42" fmla="*/ 64 w 69"/>
                <a:gd name="T43" fmla="*/ 15 h 41"/>
                <a:gd name="T44" fmla="*/ 64 w 69"/>
                <a:gd name="T45" fmla="*/ 9 h 41"/>
                <a:gd name="T46" fmla="*/ 58 w 69"/>
                <a:gd name="T47" fmla="*/ 3 h 41"/>
                <a:gd name="T48" fmla="*/ 55 w 69"/>
                <a:gd name="T49" fmla="*/ 2 h 41"/>
                <a:gd name="T50" fmla="*/ 49 w 69"/>
                <a:gd name="T51" fmla="*/ 0 h 41"/>
                <a:gd name="T52" fmla="*/ 48 w 69"/>
                <a:gd name="T5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9" h="41">
                  <a:moveTo>
                    <a:pt x="48" y="0"/>
                  </a:moveTo>
                  <a:cubicBezTo>
                    <a:pt x="35" y="6"/>
                    <a:pt x="35" y="6"/>
                    <a:pt x="35" y="6"/>
                  </a:cubicBezTo>
                  <a:cubicBezTo>
                    <a:pt x="35" y="6"/>
                    <a:pt x="28" y="10"/>
                    <a:pt x="26" y="11"/>
                  </a:cubicBezTo>
                  <a:cubicBezTo>
                    <a:pt x="24" y="11"/>
                    <a:pt x="19" y="12"/>
                    <a:pt x="19" y="12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0" y="17"/>
                    <a:pt x="0" y="18"/>
                  </a:cubicBezTo>
                  <a:cubicBezTo>
                    <a:pt x="1" y="19"/>
                    <a:pt x="3" y="25"/>
                    <a:pt x="3" y="25"/>
                  </a:cubicBezTo>
                  <a:cubicBezTo>
                    <a:pt x="4" y="26"/>
                    <a:pt x="10" y="27"/>
                    <a:pt x="10" y="28"/>
                  </a:cubicBezTo>
                  <a:cubicBezTo>
                    <a:pt x="11" y="29"/>
                    <a:pt x="14" y="32"/>
                    <a:pt x="15" y="33"/>
                  </a:cubicBezTo>
                  <a:cubicBezTo>
                    <a:pt x="15" y="34"/>
                    <a:pt x="24" y="33"/>
                    <a:pt x="24" y="33"/>
                  </a:cubicBezTo>
                  <a:cubicBezTo>
                    <a:pt x="24" y="33"/>
                    <a:pt x="29" y="36"/>
                    <a:pt x="30" y="37"/>
                  </a:cubicBezTo>
                  <a:cubicBezTo>
                    <a:pt x="31" y="38"/>
                    <a:pt x="42" y="35"/>
                    <a:pt x="44" y="36"/>
                  </a:cubicBezTo>
                  <a:cubicBezTo>
                    <a:pt x="46" y="38"/>
                    <a:pt x="51" y="40"/>
                    <a:pt x="52" y="40"/>
                  </a:cubicBezTo>
                  <a:cubicBezTo>
                    <a:pt x="54" y="40"/>
                    <a:pt x="57" y="41"/>
                    <a:pt x="59" y="40"/>
                  </a:cubicBezTo>
                  <a:cubicBezTo>
                    <a:pt x="60" y="39"/>
                    <a:pt x="62" y="36"/>
                    <a:pt x="62" y="36"/>
                  </a:cubicBezTo>
                  <a:cubicBezTo>
                    <a:pt x="63" y="36"/>
                    <a:pt x="68" y="35"/>
                    <a:pt x="69" y="33"/>
                  </a:cubicBezTo>
                  <a:cubicBezTo>
                    <a:pt x="69" y="32"/>
                    <a:pt x="65" y="20"/>
                    <a:pt x="65" y="20"/>
                  </a:cubicBezTo>
                  <a:cubicBezTo>
                    <a:pt x="65" y="20"/>
                    <a:pt x="64" y="16"/>
                    <a:pt x="64" y="15"/>
                  </a:cubicBezTo>
                  <a:cubicBezTo>
                    <a:pt x="64" y="15"/>
                    <a:pt x="64" y="9"/>
                    <a:pt x="64" y="9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8" y="3"/>
                    <a:pt x="56" y="2"/>
                    <a:pt x="55" y="2"/>
                  </a:cubicBezTo>
                  <a:cubicBezTo>
                    <a:pt x="54" y="2"/>
                    <a:pt x="49" y="0"/>
                    <a:pt x="49" y="0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92"/>
            <p:cNvSpPr>
              <a:spLocks/>
            </p:cNvSpPr>
            <p:nvPr/>
          </p:nvSpPr>
          <p:spPr bwMode="auto">
            <a:xfrm>
              <a:off x="5289551" y="6616700"/>
              <a:ext cx="19050" cy="30163"/>
            </a:xfrm>
            <a:custGeom>
              <a:avLst/>
              <a:gdLst>
                <a:gd name="T0" fmla="*/ 4 w 12"/>
                <a:gd name="T1" fmla="*/ 0 h 19"/>
                <a:gd name="T2" fmla="*/ 0 w 12"/>
                <a:gd name="T3" fmla="*/ 3 h 19"/>
                <a:gd name="T4" fmla="*/ 1 w 12"/>
                <a:gd name="T5" fmla="*/ 6 h 19"/>
                <a:gd name="T6" fmla="*/ 6 w 12"/>
                <a:gd name="T7" fmla="*/ 12 h 19"/>
                <a:gd name="T8" fmla="*/ 7 w 12"/>
                <a:gd name="T9" fmla="*/ 18 h 19"/>
                <a:gd name="T10" fmla="*/ 12 w 12"/>
                <a:gd name="T11" fmla="*/ 19 h 19"/>
                <a:gd name="T12" fmla="*/ 12 w 12"/>
                <a:gd name="T13" fmla="*/ 14 h 19"/>
                <a:gd name="T14" fmla="*/ 9 w 12"/>
                <a:gd name="T15" fmla="*/ 7 h 19"/>
                <a:gd name="T16" fmla="*/ 9 w 12"/>
                <a:gd name="T17" fmla="*/ 4 h 19"/>
                <a:gd name="T18" fmla="*/ 6 w 12"/>
                <a:gd name="T19" fmla="*/ 2 h 19"/>
                <a:gd name="T20" fmla="*/ 4 w 12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19">
                  <a:moveTo>
                    <a:pt x="4" y="0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6" y="12"/>
                  </a:lnTo>
                  <a:lnTo>
                    <a:pt x="7" y="18"/>
                  </a:lnTo>
                  <a:lnTo>
                    <a:pt x="12" y="19"/>
                  </a:lnTo>
                  <a:lnTo>
                    <a:pt x="12" y="14"/>
                  </a:lnTo>
                  <a:lnTo>
                    <a:pt x="9" y="7"/>
                  </a:lnTo>
                  <a:lnTo>
                    <a:pt x="9" y="4"/>
                  </a:lnTo>
                  <a:lnTo>
                    <a:pt x="6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auto">
            <a:xfrm>
              <a:off x="5275263" y="6648450"/>
              <a:ext cx="23813" cy="15875"/>
            </a:xfrm>
            <a:custGeom>
              <a:avLst/>
              <a:gdLst>
                <a:gd name="T0" fmla="*/ 12 w 14"/>
                <a:gd name="T1" fmla="*/ 4 h 10"/>
                <a:gd name="T2" fmla="*/ 14 w 14"/>
                <a:gd name="T3" fmla="*/ 10 h 10"/>
                <a:gd name="T4" fmla="*/ 10 w 14"/>
                <a:gd name="T5" fmla="*/ 10 h 10"/>
                <a:gd name="T6" fmla="*/ 8 w 14"/>
                <a:gd name="T7" fmla="*/ 8 h 10"/>
                <a:gd name="T8" fmla="*/ 6 w 14"/>
                <a:gd name="T9" fmla="*/ 5 h 10"/>
                <a:gd name="T10" fmla="*/ 1 w 14"/>
                <a:gd name="T11" fmla="*/ 4 h 10"/>
                <a:gd name="T12" fmla="*/ 1 w 14"/>
                <a:gd name="T13" fmla="*/ 0 h 10"/>
                <a:gd name="T14" fmla="*/ 7 w 14"/>
                <a:gd name="T15" fmla="*/ 1 h 10"/>
                <a:gd name="T16" fmla="*/ 13 w 14"/>
                <a:gd name="T17" fmla="*/ 2 h 10"/>
                <a:gd name="T18" fmla="*/ 14 w 14"/>
                <a:gd name="T19" fmla="*/ 4 h 10"/>
                <a:gd name="T20" fmla="*/ 12 w 14"/>
                <a:gd name="T21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0">
                  <a:moveTo>
                    <a:pt x="12" y="4"/>
                  </a:moveTo>
                  <a:cubicBezTo>
                    <a:pt x="13" y="4"/>
                    <a:pt x="14" y="10"/>
                    <a:pt x="14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8" y="8"/>
                    <a:pt x="8" y="8"/>
                  </a:cubicBezTo>
                  <a:cubicBezTo>
                    <a:pt x="8" y="7"/>
                    <a:pt x="6" y="5"/>
                    <a:pt x="6" y="5"/>
                  </a:cubicBezTo>
                  <a:cubicBezTo>
                    <a:pt x="6" y="5"/>
                    <a:pt x="1" y="4"/>
                    <a:pt x="1" y="4"/>
                  </a:cubicBezTo>
                  <a:cubicBezTo>
                    <a:pt x="0" y="3"/>
                    <a:pt x="1" y="0"/>
                    <a:pt x="1" y="0"/>
                  </a:cubicBezTo>
                  <a:cubicBezTo>
                    <a:pt x="2" y="0"/>
                    <a:pt x="7" y="1"/>
                    <a:pt x="7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4"/>
                    <a:pt x="14" y="4"/>
                    <a:pt x="14" y="4"/>
                  </a:cubicBezTo>
                  <a:lnTo>
                    <a:pt x="12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94"/>
            <p:cNvSpPr>
              <a:spLocks/>
            </p:cNvSpPr>
            <p:nvPr/>
          </p:nvSpPr>
          <p:spPr bwMode="auto">
            <a:xfrm>
              <a:off x="5218113" y="6494463"/>
              <a:ext cx="239713" cy="231775"/>
            </a:xfrm>
            <a:custGeom>
              <a:avLst/>
              <a:gdLst>
                <a:gd name="T0" fmla="*/ 6 w 141"/>
                <a:gd name="T1" fmla="*/ 125 h 138"/>
                <a:gd name="T2" fmla="*/ 0 w 141"/>
                <a:gd name="T3" fmla="*/ 132 h 138"/>
                <a:gd name="T4" fmla="*/ 23 w 141"/>
                <a:gd name="T5" fmla="*/ 131 h 138"/>
                <a:gd name="T6" fmla="*/ 34 w 141"/>
                <a:gd name="T7" fmla="*/ 132 h 138"/>
                <a:gd name="T8" fmla="*/ 40 w 141"/>
                <a:gd name="T9" fmla="*/ 137 h 138"/>
                <a:gd name="T10" fmla="*/ 52 w 141"/>
                <a:gd name="T11" fmla="*/ 129 h 138"/>
                <a:gd name="T12" fmla="*/ 61 w 141"/>
                <a:gd name="T13" fmla="*/ 134 h 138"/>
                <a:gd name="T14" fmla="*/ 74 w 141"/>
                <a:gd name="T15" fmla="*/ 135 h 138"/>
                <a:gd name="T16" fmla="*/ 86 w 141"/>
                <a:gd name="T17" fmla="*/ 134 h 138"/>
                <a:gd name="T18" fmla="*/ 103 w 141"/>
                <a:gd name="T19" fmla="*/ 133 h 138"/>
                <a:gd name="T20" fmla="*/ 119 w 141"/>
                <a:gd name="T21" fmla="*/ 135 h 138"/>
                <a:gd name="T22" fmla="*/ 131 w 141"/>
                <a:gd name="T23" fmla="*/ 137 h 138"/>
                <a:gd name="T24" fmla="*/ 140 w 141"/>
                <a:gd name="T25" fmla="*/ 133 h 138"/>
                <a:gd name="T26" fmla="*/ 141 w 141"/>
                <a:gd name="T27" fmla="*/ 126 h 138"/>
                <a:gd name="T28" fmla="*/ 139 w 141"/>
                <a:gd name="T29" fmla="*/ 92 h 138"/>
                <a:gd name="T30" fmla="*/ 132 w 141"/>
                <a:gd name="T31" fmla="*/ 64 h 138"/>
                <a:gd name="T32" fmla="*/ 128 w 141"/>
                <a:gd name="T33" fmla="*/ 3 h 138"/>
                <a:gd name="T34" fmla="*/ 104 w 141"/>
                <a:gd name="T35" fmla="*/ 12 h 138"/>
                <a:gd name="T36" fmla="*/ 93 w 141"/>
                <a:gd name="T37" fmla="*/ 3 h 138"/>
                <a:gd name="T38" fmla="*/ 83 w 141"/>
                <a:gd name="T39" fmla="*/ 8 h 138"/>
                <a:gd name="T40" fmla="*/ 71 w 141"/>
                <a:gd name="T41" fmla="*/ 20 h 138"/>
                <a:gd name="T42" fmla="*/ 60 w 141"/>
                <a:gd name="T43" fmla="*/ 34 h 138"/>
                <a:gd name="T44" fmla="*/ 50 w 141"/>
                <a:gd name="T45" fmla="*/ 46 h 138"/>
                <a:gd name="T46" fmla="*/ 59 w 141"/>
                <a:gd name="T47" fmla="*/ 57 h 138"/>
                <a:gd name="T48" fmla="*/ 75 w 141"/>
                <a:gd name="T49" fmla="*/ 51 h 138"/>
                <a:gd name="T50" fmla="*/ 92 w 141"/>
                <a:gd name="T51" fmla="*/ 47 h 138"/>
                <a:gd name="T52" fmla="*/ 101 w 141"/>
                <a:gd name="T53" fmla="*/ 55 h 138"/>
                <a:gd name="T54" fmla="*/ 76 w 141"/>
                <a:gd name="T55" fmla="*/ 70 h 138"/>
                <a:gd name="T56" fmla="*/ 89 w 141"/>
                <a:gd name="T57" fmla="*/ 96 h 138"/>
                <a:gd name="T58" fmla="*/ 119 w 141"/>
                <a:gd name="T59" fmla="*/ 108 h 138"/>
                <a:gd name="T60" fmla="*/ 118 w 141"/>
                <a:gd name="T61" fmla="*/ 118 h 138"/>
                <a:gd name="T62" fmla="*/ 106 w 141"/>
                <a:gd name="T63" fmla="*/ 125 h 138"/>
                <a:gd name="T64" fmla="*/ 108 w 141"/>
                <a:gd name="T65" fmla="*/ 116 h 138"/>
                <a:gd name="T66" fmla="*/ 97 w 141"/>
                <a:gd name="T67" fmla="*/ 114 h 138"/>
                <a:gd name="T68" fmla="*/ 86 w 141"/>
                <a:gd name="T69" fmla="*/ 109 h 138"/>
                <a:gd name="T70" fmla="*/ 91 w 141"/>
                <a:gd name="T71" fmla="*/ 120 h 138"/>
                <a:gd name="T72" fmla="*/ 81 w 141"/>
                <a:gd name="T73" fmla="*/ 116 h 138"/>
                <a:gd name="T74" fmla="*/ 73 w 141"/>
                <a:gd name="T75" fmla="*/ 108 h 138"/>
                <a:gd name="T76" fmla="*/ 61 w 141"/>
                <a:gd name="T77" fmla="*/ 114 h 138"/>
                <a:gd name="T78" fmla="*/ 64 w 141"/>
                <a:gd name="T79" fmla="*/ 118 h 138"/>
                <a:gd name="T80" fmla="*/ 51 w 141"/>
                <a:gd name="T81" fmla="*/ 119 h 138"/>
                <a:gd name="T82" fmla="*/ 43 w 141"/>
                <a:gd name="T83" fmla="*/ 122 h 138"/>
                <a:gd name="T84" fmla="*/ 38 w 141"/>
                <a:gd name="T85" fmla="*/ 115 h 138"/>
                <a:gd name="T86" fmla="*/ 29 w 141"/>
                <a:gd name="T87" fmla="*/ 121 h 138"/>
                <a:gd name="T88" fmla="*/ 14 w 141"/>
                <a:gd name="T89" fmla="*/ 12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1" h="138">
                  <a:moveTo>
                    <a:pt x="14" y="124"/>
                  </a:moveTo>
                  <a:cubicBezTo>
                    <a:pt x="6" y="125"/>
                    <a:pt x="6" y="125"/>
                    <a:pt x="6" y="125"/>
                  </a:cubicBezTo>
                  <a:cubicBezTo>
                    <a:pt x="6" y="125"/>
                    <a:pt x="0" y="129"/>
                    <a:pt x="0" y="129"/>
                  </a:cubicBezTo>
                  <a:cubicBezTo>
                    <a:pt x="0" y="130"/>
                    <a:pt x="0" y="131"/>
                    <a:pt x="0" y="132"/>
                  </a:cubicBezTo>
                  <a:cubicBezTo>
                    <a:pt x="0" y="132"/>
                    <a:pt x="14" y="131"/>
                    <a:pt x="14" y="131"/>
                  </a:cubicBezTo>
                  <a:cubicBezTo>
                    <a:pt x="23" y="131"/>
                    <a:pt x="23" y="131"/>
                    <a:pt x="23" y="131"/>
                  </a:cubicBezTo>
                  <a:cubicBezTo>
                    <a:pt x="23" y="131"/>
                    <a:pt x="27" y="130"/>
                    <a:pt x="28" y="130"/>
                  </a:cubicBezTo>
                  <a:cubicBezTo>
                    <a:pt x="28" y="131"/>
                    <a:pt x="34" y="131"/>
                    <a:pt x="34" y="132"/>
                  </a:cubicBezTo>
                  <a:cubicBezTo>
                    <a:pt x="35" y="132"/>
                    <a:pt x="37" y="135"/>
                    <a:pt x="38" y="136"/>
                  </a:cubicBezTo>
                  <a:cubicBezTo>
                    <a:pt x="39" y="136"/>
                    <a:pt x="39" y="138"/>
                    <a:pt x="40" y="137"/>
                  </a:cubicBezTo>
                  <a:cubicBezTo>
                    <a:pt x="41" y="137"/>
                    <a:pt x="45" y="134"/>
                    <a:pt x="46" y="133"/>
                  </a:cubicBezTo>
                  <a:cubicBezTo>
                    <a:pt x="47" y="133"/>
                    <a:pt x="50" y="129"/>
                    <a:pt x="52" y="129"/>
                  </a:cubicBezTo>
                  <a:cubicBezTo>
                    <a:pt x="53" y="129"/>
                    <a:pt x="57" y="127"/>
                    <a:pt x="59" y="129"/>
                  </a:cubicBezTo>
                  <a:cubicBezTo>
                    <a:pt x="60" y="130"/>
                    <a:pt x="61" y="134"/>
                    <a:pt x="61" y="134"/>
                  </a:cubicBezTo>
                  <a:cubicBezTo>
                    <a:pt x="62" y="135"/>
                    <a:pt x="66" y="135"/>
                    <a:pt x="67" y="135"/>
                  </a:cubicBezTo>
                  <a:cubicBezTo>
                    <a:pt x="69" y="136"/>
                    <a:pt x="73" y="135"/>
                    <a:pt x="74" y="135"/>
                  </a:cubicBezTo>
                  <a:cubicBezTo>
                    <a:pt x="76" y="135"/>
                    <a:pt x="82" y="135"/>
                    <a:pt x="82" y="135"/>
                  </a:cubicBezTo>
                  <a:cubicBezTo>
                    <a:pt x="82" y="135"/>
                    <a:pt x="83" y="135"/>
                    <a:pt x="86" y="134"/>
                  </a:cubicBezTo>
                  <a:cubicBezTo>
                    <a:pt x="89" y="134"/>
                    <a:pt x="97" y="133"/>
                    <a:pt x="98" y="134"/>
                  </a:cubicBezTo>
                  <a:cubicBezTo>
                    <a:pt x="98" y="134"/>
                    <a:pt x="102" y="132"/>
                    <a:pt x="103" y="133"/>
                  </a:cubicBezTo>
                  <a:cubicBezTo>
                    <a:pt x="104" y="135"/>
                    <a:pt x="109" y="135"/>
                    <a:pt x="111" y="135"/>
                  </a:cubicBezTo>
                  <a:cubicBezTo>
                    <a:pt x="112" y="136"/>
                    <a:pt x="118" y="134"/>
                    <a:pt x="119" y="135"/>
                  </a:cubicBezTo>
                  <a:cubicBezTo>
                    <a:pt x="120" y="135"/>
                    <a:pt x="123" y="135"/>
                    <a:pt x="125" y="136"/>
                  </a:cubicBezTo>
                  <a:cubicBezTo>
                    <a:pt x="127" y="137"/>
                    <a:pt x="131" y="136"/>
                    <a:pt x="131" y="137"/>
                  </a:cubicBezTo>
                  <a:cubicBezTo>
                    <a:pt x="132" y="137"/>
                    <a:pt x="136" y="134"/>
                    <a:pt x="136" y="134"/>
                  </a:cubicBezTo>
                  <a:cubicBezTo>
                    <a:pt x="140" y="133"/>
                    <a:pt x="140" y="133"/>
                    <a:pt x="140" y="133"/>
                  </a:cubicBezTo>
                  <a:cubicBezTo>
                    <a:pt x="140" y="133"/>
                    <a:pt x="140" y="131"/>
                    <a:pt x="140" y="130"/>
                  </a:cubicBezTo>
                  <a:cubicBezTo>
                    <a:pt x="140" y="129"/>
                    <a:pt x="141" y="127"/>
                    <a:pt x="141" y="126"/>
                  </a:cubicBezTo>
                  <a:cubicBezTo>
                    <a:pt x="141" y="125"/>
                    <a:pt x="140" y="119"/>
                    <a:pt x="140" y="119"/>
                  </a:cubicBezTo>
                  <a:cubicBezTo>
                    <a:pt x="139" y="92"/>
                    <a:pt x="139" y="92"/>
                    <a:pt x="139" y="92"/>
                  </a:cubicBezTo>
                  <a:cubicBezTo>
                    <a:pt x="139" y="84"/>
                    <a:pt x="139" y="84"/>
                    <a:pt x="139" y="84"/>
                  </a:cubicBezTo>
                  <a:cubicBezTo>
                    <a:pt x="132" y="64"/>
                    <a:pt x="132" y="64"/>
                    <a:pt x="132" y="64"/>
                  </a:cubicBezTo>
                  <a:cubicBezTo>
                    <a:pt x="130" y="25"/>
                    <a:pt x="130" y="25"/>
                    <a:pt x="130" y="25"/>
                  </a:cubicBezTo>
                  <a:cubicBezTo>
                    <a:pt x="128" y="3"/>
                    <a:pt x="128" y="3"/>
                    <a:pt x="128" y="3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4" y="12"/>
                    <a:pt x="100" y="11"/>
                    <a:pt x="99" y="9"/>
                  </a:cubicBezTo>
                  <a:cubicBezTo>
                    <a:pt x="98" y="7"/>
                    <a:pt x="93" y="4"/>
                    <a:pt x="93" y="3"/>
                  </a:cubicBezTo>
                  <a:cubicBezTo>
                    <a:pt x="92" y="3"/>
                    <a:pt x="87" y="0"/>
                    <a:pt x="87" y="0"/>
                  </a:cubicBezTo>
                  <a:cubicBezTo>
                    <a:pt x="83" y="8"/>
                    <a:pt x="83" y="8"/>
                    <a:pt x="83" y="8"/>
                  </a:cubicBezTo>
                  <a:cubicBezTo>
                    <a:pt x="83" y="8"/>
                    <a:pt x="81" y="15"/>
                    <a:pt x="80" y="15"/>
                  </a:cubicBezTo>
                  <a:cubicBezTo>
                    <a:pt x="78" y="16"/>
                    <a:pt x="71" y="20"/>
                    <a:pt x="71" y="20"/>
                  </a:cubicBezTo>
                  <a:cubicBezTo>
                    <a:pt x="71" y="20"/>
                    <a:pt x="65" y="29"/>
                    <a:pt x="65" y="29"/>
                  </a:cubicBezTo>
                  <a:cubicBezTo>
                    <a:pt x="64" y="30"/>
                    <a:pt x="60" y="34"/>
                    <a:pt x="60" y="34"/>
                  </a:cubicBezTo>
                  <a:cubicBezTo>
                    <a:pt x="59" y="35"/>
                    <a:pt x="56" y="42"/>
                    <a:pt x="56" y="43"/>
                  </a:cubicBezTo>
                  <a:cubicBezTo>
                    <a:pt x="56" y="43"/>
                    <a:pt x="50" y="45"/>
                    <a:pt x="50" y="46"/>
                  </a:cubicBezTo>
                  <a:cubicBezTo>
                    <a:pt x="50" y="48"/>
                    <a:pt x="52" y="54"/>
                    <a:pt x="52" y="54"/>
                  </a:cubicBezTo>
                  <a:cubicBezTo>
                    <a:pt x="52" y="55"/>
                    <a:pt x="59" y="57"/>
                    <a:pt x="59" y="57"/>
                  </a:cubicBezTo>
                  <a:cubicBezTo>
                    <a:pt x="59" y="57"/>
                    <a:pt x="67" y="57"/>
                    <a:pt x="68" y="56"/>
                  </a:cubicBezTo>
                  <a:cubicBezTo>
                    <a:pt x="69" y="55"/>
                    <a:pt x="74" y="51"/>
                    <a:pt x="75" y="51"/>
                  </a:cubicBezTo>
                  <a:cubicBezTo>
                    <a:pt x="77" y="50"/>
                    <a:pt x="84" y="48"/>
                    <a:pt x="84" y="48"/>
                  </a:cubicBezTo>
                  <a:cubicBezTo>
                    <a:pt x="92" y="47"/>
                    <a:pt x="92" y="47"/>
                    <a:pt x="92" y="47"/>
                  </a:cubicBezTo>
                  <a:cubicBezTo>
                    <a:pt x="92" y="47"/>
                    <a:pt x="101" y="49"/>
                    <a:pt x="101" y="50"/>
                  </a:cubicBezTo>
                  <a:cubicBezTo>
                    <a:pt x="101" y="51"/>
                    <a:pt x="101" y="53"/>
                    <a:pt x="101" y="55"/>
                  </a:cubicBezTo>
                  <a:cubicBezTo>
                    <a:pt x="101" y="56"/>
                    <a:pt x="99" y="58"/>
                    <a:pt x="95" y="60"/>
                  </a:cubicBezTo>
                  <a:cubicBezTo>
                    <a:pt x="92" y="63"/>
                    <a:pt x="77" y="70"/>
                    <a:pt x="76" y="70"/>
                  </a:cubicBezTo>
                  <a:cubicBezTo>
                    <a:pt x="76" y="70"/>
                    <a:pt x="58" y="69"/>
                    <a:pt x="69" y="83"/>
                  </a:cubicBezTo>
                  <a:cubicBezTo>
                    <a:pt x="80" y="96"/>
                    <a:pt x="89" y="96"/>
                    <a:pt x="89" y="96"/>
                  </a:cubicBezTo>
                  <a:cubicBezTo>
                    <a:pt x="89" y="96"/>
                    <a:pt x="105" y="98"/>
                    <a:pt x="105" y="98"/>
                  </a:cubicBezTo>
                  <a:cubicBezTo>
                    <a:pt x="105" y="99"/>
                    <a:pt x="114" y="106"/>
                    <a:pt x="119" y="108"/>
                  </a:cubicBezTo>
                  <a:cubicBezTo>
                    <a:pt x="125" y="110"/>
                    <a:pt x="125" y="113"/>
                    <a:pt x="124" y="114"/>
                  </a:cubicBezTo>
                  <a:cubicBezTo>
                    <a:pt x="123" y="115"/>
                    <a:pt x="118" y="118"/>
                    <a:pt x="118" y="118"/>
                  </a:cubicBezTo>
                  <a:cubicBezTo>
                    <a:pt x="118" y="118"/>
                    <a:pt x="113" y="122"/>
                    <a:pt x="113" y="122"/>
                  </a:cubicBezTo>
                  <a:cubicBezTo>
                    <a:pt x="112" y="122"/>
                    <a:pt x="108" y="125"/>
                    <a:pt x="106" y="125"/>
                  </a:cubicBezTo>
                  <a:cubicBezTo>
                    <a:pt x="105" y="125"/>
                    <a:pt x="104" y="122"/>
                    <a:pt x="104" y="122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8" y="116"/>
                    <a:pt x="108" y="113"/>
                    <a:pt x="107" y="113"/>
                  </a:cubicBezTo>
                  <a:cubicBezTo>
                    <a:pt x="106" y="113"/>
                    <a:pt x="98" y="114"/>
                    <a:pt x="97" y="114"/>
                  </a:cubicBezTo>
                  <a:cubicBezTo>
                    <a:pt x="96" y="114"/>
                    <a:pt x="90" y="111"/>
                    <a:pt x="90" y="111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6" y="109"/>
                    <a:pt x="87" y="115"/>
                    <a:pt x="87" y="116"/>
                  </a:cubicBezTo>
                  <a:cubicBezTo>
                    <a:pt x="88" y="116"/>
                    <a:pt x="91" y="119"/>
                    <a:pt x="91" y="120"/>
                  </a:cubicBezTo>
                  <a:cubicBezTo>
                    <a:pt x="91" y="121"/>
                    <a:pt x="85" y="121"/>
                    <a:pt x="85" y="121"/>
                  </a:cubicBezTo>
                  <a:cubicBezTo>
                    <a:pt x="81" y="116"/>
                    <a:pt x="81" y="116"/>
                    <a:pt x="81" y="116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2"/>
                    <a:pt x="74" y="108"/>
                    <a:pt x="73" y="108"/>
                  </a:cubicBezTo>
                  <a:cubicBezTo>
                    <a:pt x="72" y="108"/>
                    <a:pt x="69" y="109"/>
                    <a:pt x="67" y="113"/>
                  </a:cubicBezTo>
                  <a:cubicBezTo>
                    <a:pt x="66" y="116"/>
                    <a:pt x="63" y="116"/>
                    <a:pt x="61" y="114"/>
                  </a:cubicBezTo>
                  <a:cubicBezTo>
                    <a:pt x="58" y="112"/>
                    <a:pt x="50" y="105"/>
                    <a:pt x="53" y="110"/>
                  </a:cubicBezTo>
                  <a:cubicBezTo>
                    <a:pt x="56" y="115"/>
                    <a:pt x="64" y="116"/>
                    <a:pt x="64" y="118"/>
                  </a:cubicBezTo>
                  <a:cubicBezTo>
                    <a:pt x="65" y="119"/>
                    <a:pt x="60" y="123"/>
                    <a:pt x="59" y="122"/>
                  </a:cubicBezTo>
                  <a:cubicBezTo>
                    <a:pt x="57" y="122"/>
                    <a:pt x="51" y="119"/>
                    <a:pt x="51" y="119"/>
                  </a:cubicBezTo>
                  <a:cubicBezTo>
                    <a:pt x="47" y="121"/>
                    <a:pt x="47" y="121"/>
                    <a:pt x="47" y="121"/>
                  </a:cubicBezTo>
                  <a:cubicBezTo>
                    <a:pt x="43" y="122"/>
                    <a:pt x="43" y="122"/>
                    <a:pt x="43" y="122"/>
                  </a:cubicBezTo>
                  <a:cubicBezTo>
                    <a:pt x="43" y="122"/>
                    <a:pt x="45" y="119"/>
                    <a:pt x="45" y="118"/>
                  </a:cubicBezTo>
                  <a:cubicBezTo>
                    <a:pt x="45" y="117"/>
                    <a:pt x="38" y="115"/>
                    <a:pt x="38" y="115"/>
                  </a:cubicBezTo>
                  <a:cubicBezTo>
                    <a:pt x="37" y="115"/>
                    <a:pt x="33" y="119"/>
                    <a:pt x="33" y="119"/>
                  </a:cubicBezTo>
                  <a:cubicBezTo>
                    <a:pt x="33" y="119"/>
                    <a:pt x="29" y="121"/>
                    <a:pt x="29" y="121"/>
                  </a:cubicBezTo>
                  <a:cubicBezTo>
                    <a:pt x="28" y="122"/>
                    <a:pt x="23" y="122"/>
                    <a:pt x="22" y="122"/>
                  </a:cubicBezTo>
                  <a:cubicBezTo>
                    <a:pt x="21" y="122"/>
                    <a:pt x="14" y="124"/>
                    <a:pt x="14" y="1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95"/>
            <p:cNvSpPr>
              <a:spLocks/>
            </p:cNvSpPr>
            <p:nvPr/>
          </p:nvSpPr>
          <p:spPr bwMode="auto">
            <a:xfrm>
              <a:off x="5362576" y="6735763"/>
              <a:ext cx="68263" cy="31750"/>
            </a:xfrm>
            <a:custGeom>
              <a:avLst/>
              <a:gdLst>
                <a:gd name="T0" fmla="*/ 5 w 40"/>
                <a:gd name="T1" fmla="*/ 6 h 19"/>
                <a:gd name="T2" fmla="*/ 0 w 40"/>
                <a:gd name="T3" fmla="*/ 8 h 19"/>
                <a:gd name="T4" fmla="*/ 2 w 40"/>
                <a:gd name="T5" fmla="*/ 12 h 19"/>
                <a:gd name="T6" fmla="*/ 16 w 40"/>
                <a:gd name="T7" fmla="*/ 13 h 19"/>
                <a:gd name="T8" fmla="*/ 14 w 40"/>
                <a:gd name="T9" fmla="*/ 19 h 19"/>
                <a:gd name="T10" fmla="*/ 19 w 40"/>
                <a:gd name="T11" fmla="*/ 15 h 19"/>
                <a:gd name="T12" fmla="*/ 24 w 40"/>
                <a:gd name="T13" fmla="*/ 10 h 19"/>
                <a:gd name="T14" fmla="*/ 27 w 40"/>
                <a:gd name="T15" fmla="*/ 7 h 19"/>
                <a:gd name="T16" fmla="*/ 30 w 40"/>
                <a:gd name="T17" fmla="*/ 9 h 19"/>
                <a:gd name="T18" fmla="*/ 38 w 40"/>
                <a:gd name="T19" fmla="*/ 9 h 19"/>
                <a:gd name="T20" fmla="*/ 40 w 40"/>
                <a:gd name="T21" fmla="*/ 6 h 19"/>
                <a:gd name="T22" fmla="*/ 37 w 40"/>
                <a:gd name="T23" fmla="*/ 4 h 19"/>
                <a:gd name="T24" fmla="*/ 34 w 40"/>
                <a:gd name="T25" fmla="*/ 1 h 19"/>
                <a:gd name="T26" fmla="*/ 22 w 40"/>
                <a:gd name="T27" fmla="*/ 1 h 19"/>
                <a:gd name="T28" fmla="*/ 13 w 40"/>
                <a:gd name="T29" fmla="*/ 3 h 19"/>
                <a:gd name="T30" fmla="*/ 8 w 40"/>
                <a:gd name="T31" fmla="*/ 5 h 19"/>
                <a:gd name="T32" fmla="*/ 5 w 40"/>
                <a:gd name="T33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9">
                  <a:moveTo>
                    <a:pt x="5" y="6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" y="12"/>
                    <a:pt x="2" y="12"/>
                  </a:cubicBezTo>
                  <a:cubicBezTo>
                    <a:pt x="3" y="13"/>
                    <a:pt x="16" y="13"/>
                    <a:pt x="16" y="13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9" y="9"/>
                    <a:pt x="30" y="9"/>
                  </a:cubicBezTo>
                  <a:cubicBezTo>
                    <a:pt x="32" y="9"/>
                    <a:pt x="38" y="9"/>
                    <a:pt x="38" y="9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7" y="4"/>
                    <a:pt x="35" y="0"/>
                    <a:pt x="34" y="1"/>
                  </a:cubicBezTo>
                  <a:cubicBezTo>
                    <a:pt x="33" y="1"/>
                    <a:pt x="24" y="0"/>
                    <a:pt x="22" y="1"/>
                  </a:cubicBezTo>
                  <a:cubicBezTo>
                    <a:pt x="20" y="2"/>
                    <a:pt x="14" y="3"/>
                    <a:pt x="13" y="3"/>
                  </a:cubicBezTo>
                  <a:cubicBezTo>
                    <a:pt x="12" y="3"/>
                    <a:pt x="9" y="4"/>
                    <a:pt x="8" y="5"/>
                  </a:cubicBezTo>
                  <a:cubicBezTo>
                    <a:pt x="7" y="5"/>
                    <a:pt x="5" y="6"/>
                    <a:pt x="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Freeform 96"/>
            <p:cNvSpPr>
              <a:spLocks/>
            </p:cNvSpPr>
            <p:nvPr/>
          </p:nvSpPr>
          <p:spPr bwMode="auto">
            <a:xfrm>
              <a:off x="5351463" y="6727825"/>
              <a:ext cx="55563" cy="12700"/>
            </a:xfrm>
            <a:custGeom>
              <a:avLst/>
              <a:gdLst>
                <a:gd name="T0" fmla="*/ 11 w 33"/>
                <a:gd name="T1" fmla="*/ 1 h 7"/>
                <a:gd name="T2" fmla="*/ 2 w 33"/>
                <a:gd name="T3" fmla="*/ 2 h 7"/>
                <a:gd name="T4" fmla="*/ 0 w 33"/>
                <a:gd name="T5" fmla="*/ 5 h 7"/>
                <a:gd name="T6" fmla="*/ 4 w 33"/>
                <a:gd name="T7" fmla="*/ 7 h 7"/>
                <a:gd name="T8" fmla="*/ 13 w 33"/>
                <a:gd name="T9" fmla="*/ 4 h 7"/>
                <a:gd name="T10" fmla="*/ 24 w 33"/>
                <a:gd name="T11" fmla="*/ 1 h 7"/>
                <a:gd name="T12" fmla="*/ 33 w 33"/>
                <a:gd name="T13" fmla="*/ 0 h 7"/>
                <a:gd name="T14" fmla="*/ 17 w 33"/>
                <a:gd name="T15" fmla="*/ 1 h 7"/>
                <a:gd name="T16" fmla="*/ 11 w 33"/>
                <a:gd name="T17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7">
                  <a:moveTo>
                    <a:pt x="11" y="1"/>
                  </a:moveTo>
                  <a:cubicBezTo>
                    <a:pt x="10" y="1"/>
                    <a:pt x="2" y="2"/>
                    <a:pt x="2" y="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7" y="1"/>
                    <a:pt x="17" y="1"/>
                    <a:pt x="17" y="1"/>
                  </a:cubicBezTo>
                  <a:lnTo>
                    <a:pt x="11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Freeform 97"/>
            <p:cNvSpPr>
              <a:spLocks/>
            </p:cNvSpPr>
            <p:nvPr/>
          </p:nvSpPr>
          <p:spPr bwMode="auto">
            <a:xfrm>
              <a:off x="5449888" y="6724650"/>
              <a:ext cx="26988" cy="12700"/>
            </a:xfrm>
            <a:custGeom>
              <a:avLst/>
              <a:gdLst>
                <a:gd name="T0" fmla="*/ 5 w 16"/>
                <a:gd name="T1" fmla="*/ 2 h 7"/>
                <a:gd name="T2" fmla="*/ 0 w 16"/>
                <a:gd name="T3" fmla="*/ 6 h 7"/>
                <a:gd name="T4" fmla="*/ 1 w 16"/>
                <a:gd name="T5" fmla="*/ 7 h 7"/>
                <a:gd name="T6" fmla="*/ 5 w 16"/>
                <a:gd name="T7" fmla="*/ 7 h 7"/>
                <a:gd name="T8" fmla="*/ 11 w 16"/>
                <a:gd name="T9" fmla="*/ 5 h 7"/>
                <a:gd name="T10" fmla="*/ 14 w 16"/>
                <a:gd name="T11" fmla="*/ 2 h 7"/>
                <a:gd name="T12" fmla="*/ 15 w 16"/>
                <a:gd name="T13" fmla="*/ 0 h 7"/>
                <a:gd name="T14" fmla="*/ 6 w 16"/>
                <a:gd name="T15" fmla="*/ 1 h 7"/>
                <a:gd name="T16" fmla="*/ 5 w 16"/>
                <a:gd name="T1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7">
                  <a:moveTo>
                    <a:pt x="5" y="2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5" y="7"/>
                    <a:pt x="5" y="7"/>
                  </a:cubicBezTo>
                  <a:cubicBezTo>
                    <a:pt x="6" y="7"/>
                    <a:pt x="11" y="5"/>
                    <a:pt x="11" y="5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6" y="0"/>
                    <a:pt x="15" y="0"/>
                  </a:cubicBezTo>
                  <a:cubicBezTo>
                    <a:pt x="14" y="0"/>
                    <a:pt x="6" y="1"/>
                    <a:pt x="6" y="1"/>
                  </a:cubicBezTo>
                  <a:lnTo>
                    <a:pt x="5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Freeform 98"/>
            <p:cNvSpPr>
              <a:spLocks/>
            </p:cNvSpPr>
            <p:nvPr/>
          </p:nvSpPr>
          <p:spPr bwMode="auto">
            <a:xfrm>
              <a:off x="5443538" y="6745288"/>
              <a:ext cx="39688" cy="26988"/>
            </a:xfrm>
            <a:custGeom>
              <a:avLst/>
              <a:gdLst>
                <a:gd name="T0" fmla="*/ 5 w 23"/>
                <a:gd name="T1" fmla="*/ 2 h 16"/>
                <a:gd name="T2" fmla="*/ 4 w 23"/>
                <a:gd name="T3" fmla="*/ 3 h 16"/>
                <a:gd name="T4" fmla="*/ 0 w 23"/>
                <a:gd name="T5" fmla="*/ 10 h 16"/>
                <a:gd name="T6" fmla="*/ 1 w 23"/>
                <a:gd name="T7" fmla="*/ 14 h 16"/>
                <a:gd name="T8" fmla="*/ 3 w 23"/>
                <a:gd name="T9" fmla="*/ 16 h 16"/>
                <a:gd name="T10" fmla="*/ 11 w 23"/>
                <a:gd name="T11" fmla="*/ 15 h 16"/>
                <a:gd name="T12" fmla="*/ 13 w 23"/>
                <a:gd name="T13" fmla="*/ 10 h 16"/>
                <a:gd name="T14" fmla="*/ 15 w 23"/>
                <a:gd name="T15" fmla="*/ 8 h 16"/>
                <a:gd name="T16" fmla="*/ 21 w 23"/>
                <a:gd name="T17" fmla="*/ 5 h 16"/>
                <a:gd name="T18" fmla="*/ 22 w 23"/>
                <a:gd name="T19" fmla="*/ 1 h 16"/>
                <a:gd name="T20" fmla="*/ 9 w 23"/>
                <a:gd name="T21" fmla="*/ 0 h 16"/>
                <a:gd name="T22" fmla="*/ 5 w 23"/>
                <a:gd name="T2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16">
                  <a:moveTo>
                    <a:pt x="5" y="2"/>
                  </a:moveTo>
                  <a:cubicBezTo>
                    <a:pt x="5" y="2"/>
                    <a:pt x="5" y="2"/>
                    <a:pt x="4" y="3"/>
                  </a:cubicBezTo>
                  <a:cubicBezTo>
                    <a:pt x="3" y="4"/>
                    <a:pt x="0" y="9"/>
                    <a:pt x="0" y="10"/>
                  </a:cubicBezTo>
                  <a:cubicBezTo>
                    <a:pt x="1" y="10"/>
                    <a:pt x="1" y="13"/>
                    <a:pt x="1" y="14"/>
                  </a:cubicBezTo>
                  <a:cubicBezTo>
                    <a:pt x="1" y="15"/>
                    <a:pt x="3" y="16"/>
                    <a:pt x="3" y="16"/>
                  </a:cubicBezTo>
                  <a:cubicBezTo>
                    <a:pt x="3" y="16"/>
                    <a:pt x="12" y="16"/>
                    <a:pt x="11" y="15"/>
                  </a:cubicBezTo>
                  <a:cubicBezTo>
                    <a:pt x="11" y="15"/>
                    <a:pt x="13" y="11"/>
                    <a:pt x="13" y="10"/>
                  </a:cubicBezTo>
                  <a:cubicBezTo>
                    <a:pt x="13" y="10"/>
                    <a:pt x="15" y="9"/>
                    <a:pt x="15" y="8"/>
                  </a:cubicBezTo>
                  <a:cubicBezTo>
                    <a:pt x="16" y="8"/>
                    <a:pt x="21" y="5"/>
                    <a:pt x="21" y="5"/>
                  </a:cubicBezTo>
                  <a:cubicBezTo>
                    <a:pt x="21" y="5"/>
                    <a:pt x="23" y="1"/>
                    <a:pt x="22" y="1"/>
                  </a:cubicBezTo>
                  <a:cubicBezTo>
                    <a:pt x="21" y="1"/>
                    <a:pt x="9" y="0"/>
                    <a:pt x="9" y="0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Freeform 99"/>
            <p:cNvSpPr>
              <a:spLocks/>
            </p:cNvSpPr>
            <p:nvPr/>
          </p:nvSpPr>
          <p:spPr bwMode="auto">
            <a:xfrm>
              <a:off x="5483226" y="6715125"/>
              <a:ext cx="100013" cy="30163"/>
            </a:xfrm>
            <a:custGeom>
              <a:avLst/>
              <a:gdLst>
                <a:gd name="T0" fmla="*/ 3 w 59"/>
                <a:gd name="T1" fmla="*/ 3 h 18"/>
                <a:gd name="T2" fmla="*/ 0 w 59"/>
                <a:gd name="T3" fmla="*/ 4 h 18"/>
                <a:gd name="T4" fmla="*/ 9 w 59"/>
                <a:gd name="T5" fmla="*/ 5 h 18"/>
                <a:gd name="T6" fmla="*/ 11 w 59"/>
                <a:gd name="T7" fmla="*/ 6 h 18"/>
                <a:gd name="T8" fmla="*/ 12 w 59"/>
                <a:gd name="T9" fmla="*/ 11 h 18"/>
                <a:gd name="T10" fmla="*/ 13 w 59"/>
                <a:gd name="T11" fmla="*/ 14 h 18"/>
                <a:gd name="T12" fmla="*/ 18 w 59"/>
                <a:gd name="T13" fmla="*/ 14 h 18"/>
                <a:gd name="T14" fmla="*/ 23 w 59"/>
                <a:gd name="T15" fmla="*/ 14 h 18"/>
                <a:gd name="T16" fmla="*/ 26 w 59"/>
                <a:gd name="T17" fmla="*/ 14 h 18"/>
                <a:gd name="T18" fmla="*/ 29 w 59"/>
                <a:gd name="T19" fmla="*/ 15 h 18"/>
                <a:gd name="T20" fmla="*/ 31 w 59"/>
                <a:gd name="T21" fmla="*/ 17 h 18"/>
                <a:gd name="T22" fmla="*/ 35 w 59"/>
                <a:gd name="T23" fmla="*/ 14 h 18"/>
                <a:gd name="T24" fmla="*/ 38 w 59"/>
                <a:gd name="T25" fmla="*/ 11 h 18"/>
                <a:gd name="T26" fmla="*/ 44 w 59"/>
                <a:gd name="T27" fmla="*/ 11 h 18"/>
                <a:gd name="T28" fmla="*/ 46 w 59"/>
                <a:gd name="T29" fmla="*/ 13 h 18"/>
                <a:gd name="T30" fmla="*/ 48 w 59"/>
                <a:gd name="T31" fmla="*/ 16 h 18"/>
                <a:gd name="T32" fmla="*/ 53 w 59"/>
                <a:gd name="T33" fmla="*/ 18 h 18"/>
                <a:gd name="T34" fmla="*/ 55 w 59"/>
                <a:gd name="T35" fmla="*/ 16 h 18"/>
                <a:gd name="T36" fmla="*/ 58 w 59"/>
                <a:gd name="T37" fmla="*/ 11 h 18"/>
                <a:gd name="T38" fmla="*/ 59 w 59"/>
                <a:gd name="T39" fmla="*/ 8 h 18"/>
                <a:gd name="T40" fmla="*/ 58 w 59"/>
                <a:gd name="T41" fmla="*/ 3 h 18"/>
                <a:gd name="T42" fmla="*/ 50 w 59"/>
                <a:gd name="T43" fmla="*/ 1 h 18"/>
                <a:gd name="T44" fmla="*/ 44 w 59"/>
                <a:gd name="T45" fmla="*/ 1 h 18"/>
                <a:gd name="T46" fmla="*/ 32 w 59"/>
                <a:gd name="T47" fmla="*/ 2 h 18"/>
                <a:gd name="T48" fmla="*/ 27 w 59"/>
                <a:gd name="T49" fmla="*/ 2 h 18"/>
                <a:gd name="T50" fmla="*/ 15 w 59"/>
                <a:gd name="T51" fmla="*/ 2 h 18"/>
                <a:gd name="T52" fmla="*/ 8 w 59"/>
                <a:gd name="T53" fmla="*/ 2 h 18"/>
                <a:gd name="T54" fmla="*/ 3 w 59"/>
                <a:gd name="T5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9" h="18">
                  <a:moveTo>
                    <a:pt x="3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3" y="14"/>
                    <a:pt x="26" y="13"/>
                    <a:pt x="26" y="14"/>
                  </a:cubicBezTo>
                  <a:cubicBezTo>
                    <a:pt x="27" y="14"/>
                    <a:pt x="29" y="15"/>
                    <a:pt x="29" y="15"/>
                  </a:cubicBezTo>
                  <a:cubicBezTo>
                    <a:pt x="29" y="15"/>
                    <a:pt x="30" y="17"/>
                    <a:pt x="31" y="17"/>
                  </a:cubicBezTo>
                  <a:cubicBezTo>
                    <a:pt x="31" y="18"/>
                    <a:pt x="35" y="14"/>
                    <a:pt x="35" y="14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1"/>
                    <a:pt x="45" y="13"/>
                    <a:pt x="46" y="13"/>
                  </a:cubicBezTo>
                  <a:cubicBezTo>
                    <a:pt x="46" y="14"/>
                    <a:pt x="48" y="16"/>
                    <a:pt x="48" y="16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11"/>
                    <a:pt x="59" y="9"/>
                    <a:pt x="59" y="8"/>
                  </a:cubicBezTo>
                  <a:cubicBezTo>
                    <a:pt x="59" y="7"/>
                    <a:pt x="58" y="3"/>
                    <a:pt x="58" y="3"/>
                  </a:cubicBezTo>
                  <a:cubicBezTo>
                    <a:pt x="58" y="3"/>
                    <a:pt x="51" y="1"/>
                    <a:pt x="50" y="1"/>
                  </a:cubicBezTo>
                  <a:cubicBezTo>
                    <a:pt x="49" y="0"/>
                    <a:pt x="47" y="1"/>
                    <a:pt x="44" y="1"/>
                  </a:cubicBezTo>
                  <a:cubicBezTo>
                    <a:pt x="41" y="1"/>
                    <a:pt x="35" y="1"/>
                    <a:pt x="32" y="2"/>
                  </a:cubicBezTo>
                  <a:cubicBezTo>
                    <a:pt x="29" y="2"/>
                    <a:pt x="29" y="2"/>
                    <a:pt x="27" y="2"/>
                  </a:cubicBezTo>
                  <a:cubicBezTo>
                    <a:pt x="25" y="2"/>
                    <a:pt x="16" y="2"/>
                    <a:pt x="15" y="2"/>
                  </a:cubicBezTo>
                  <a:cubicBezTo>
                    <a:pt x="14" y="2"/>
                    <a:pt x="8" y="3"/>
                    <a:pt x="8" y="2"/>
                  </a:cubicBezTo>
                  <a:cubicBezTo>
                    <a:pt x="7" y="2"/>
                    <a:pt x="3" y="3"/>
                    <a:pt x="3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Freeform 100"/>
            <p:cNvSpPr>
              <a:spLocks/>
            </p:cNvSpPr>
            <p:nvPr/>
          </p:nvSpPr>
          <p:spPr bwMode="auto">
            <a:xfrm>
              <a:off x="5492751" y="6765925"/>
              <a:ext cx="20638" cy="22225"/>
            </a:xfrm>
            <a:custGeom>
              <a:avLst/>
              <a:gdLst>
                <a:gd name="T0" fmla="*/ 0 w 12"/>
                <a:gd name="T1" fmla="*/ 2 h 13"/>
                <a:gd name="T2" fmla="*/ 2 w 12"/>
                <a:gd name="T3" fmla="*/ 10 h 13"/>
                <a:gd name="T4" fmla="*/ 7 w 12"/>
                <a:gd name="T5" fmla="*/ 12 h 13"/>
                <a:gd name="T6" fmla="*/ 10 w 12"/>
                <a:gd name="T7" fmla="*/ 13 h 13"/>
                <a:gd name="T8" fmla="*/ 12 w 12"/>
                <a:gd name="T9" fmla="*/ 9 h 13"/>
                <a:gd name="T10" fmla="*/ 6 w 12"/>
                <a:gd name="T11" fmla="*/ 3 h 13"/>
                <a:gd name="T12" fmla="*/ 5 w 12"/>
                <a:gd name="T13" fmla="*/ 0 h 13"/>
                <a:gd name="T14" fmla="*/ 2 w 12"/>
                <a:gd name="T15" fmla="*/ 1 h 13"/>
                <a:gd name="T16" fmla="*/ 0 w 12"/>
                <a:gd name="T17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0" y="2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5" y="0"/>
                    <a:pt x="5" y="0"/>
                  </a:cubicBezTo>
                  <a:cubicBezTo>
                    <a:pt x="4" y="1"/>
                    <a:pt x="2" y="1"/>
                    <a:pt x="2" y="1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Freeform 101"/>
            <p:cNvSpPr>
              <a:spLocks/>
            </p:cNvSpPr>
            <p:nvPr/>
          </p:nvSpPr>
          <p:spPr bwMode="auto">
            <a:xfrm>
              <a:off x="5475288" y="6764338"/>
              <a:ext cx="15875" cy="7938"/>
            </a:xfrm>
            <a:custGeom>
              <a:avLst/>
              <a:gdLst>
                <a:gd name="T0" fmla="*/ 0 w 10"/>
                <a:gd name="T1" fmla="*/ 4 h 5"/>
                <a:gd name="T2" fmla="*/ 5 w 10"/>
                <a:gd name="T3" fmla="*/ 5 h 5"/>
                <a:gd name="T4" fmla="*/ 10 w 10"/>
                <a:gd name="T5" fmla="*/ 0 h 5"/>
                <a:gd name="T6" fmla="*/ 8 w 10"/>
                <a:gd name="T7" fmla="*/ 0 h 5"/>
                <a:gd name="T8" fmla="*/ 1 w 10"/>
                <a:gd name="T9" fmla="*/ 0 h 5"/>
                <a:gd name="T10" fmla="*/ 0 w 10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5">
                  <a:moveTo>
                    <a:pt x="0" y="4"/>
                  </a:moveTo>
                  <a:lnTo>
                    <a:pt x="5" y="5"/>
                  </a:lnTo>
                  <a:lnTo>
                    <a:pt x="10" y="0"/>
                  </a:lnTo>
                  <a:lnTo>
                    <a:pt x="8" y="0"/>
                  </a:lnTo>
                  <a:lnTo>
                    <a:pt x="1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auto">
            <a:xfrm>
              <a:off x="5592763" y="6735763"/>
              <a:ext cx="14288" cy="14288"/>
            </a:xfrm>
            <a:custGeom>
              <a:avLst/>
              <a:gdLst>
                <a:gd name="T0" fmla="*/ 7 w 8"/>
                <a:gd name="T1" fmla="*/ 2 h 9"/>
                <a:gd name="T2" fmla="*/ 1 w 8"/>
                <a:gd name="T3" fmla="*/ 1 h 9"/>
                <a:gd name="T4" fmla="*/ 0 w 8"/>
                <a:gd name="T5" fmla="*/ 6 h 9"/>
                <a:gd name="T6" fmla="*/ 3 w 8"/>
                <a:gd name="T7" fmla="*/ 9 h 9"/>
                <a:gd name="T8" fmla="*/ 8 w 8"/>
                <a:gd name="T9" fmla="*/ 5 h 9"/>
                <a:gd name="T10" fmla="*/ 7 w 8"/>
                <a:gd name="T1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9">
                  <a:moveTo>
                    <a:pt x="7" y="2"/>
                  </a:moveTo>
                  <a:cubicBezTo>
                    <a:pt x="7" y="2"/>
                    <a:pt x="3" y="0"/>
                    <a:pt x="1" y="1"/>
                  </a:cubicBezTo>
                  <a:cubicBezTo>
                    <a:pt x="0" y="2"/>
                    <a:pt x="0" y="6"/>
                    <a:pt x="0" y="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Freeform 103"/>
            <p:cNvSpPr>
              <a:spLocks/>
            </p:cNvSpPr>
            <p:nvPr/>
          </p:nvSpPr>
          <p:spPr bwMode="auto">
            <a:xfrm>
              <a:off x="5270501" y="6743700"/>
              <a:ext cx="28575" cy="20638"/>
            </a:xfrm>
            <a:custGeom>
              <a:avLst/>
              <a:gdLst>
                <a:gd name="T0" fmla="*/ 16 w 16"/>
                <a:gd name="T1" fmla="*/ 1 h 12"/>
                <a:gd name="T2" fmla="*/ 6 w 16"/>
                <a:gd name="T3" fmla="*/ 0 h 12"/>
                <a:gd name="T4" fmla="*/ 0 w 16"/>
                <a:gd name="T5" fmla="*/ 1 h 12"/>
                <a:gd name="T6" fmla="*/ 8 w 16"/>
                <a:gd name="T7" fmla="*/ 9 h 12"/>
                <a:gd name="T8" fmla="*/ 12 w 16"/>
                <a:gd name="T9" fmla="*/ 12 h 12"/>
                <a:gd name="T10" fmla="*/ 15 w 16"/>
                <a:gd name="T11" fmla="*/ 5 h 12"/>
                <a:gd name="T12" fmla="*/ 16 w 16"/>
                <a:gd name="T13" fmla="*/ 2 h 12"/>
                <a:gd name="T14" fmla="*/ 16 w 16"/>
                <a:gd name="T15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2">
                  <a:moveTo>
                    <a:pt x="16" y="1"/>
                  </a:moveTo>
                  <a:cubicBezTo>
                    <a:pt x="15" y="1"/>
                    <a:pt x="6" y="0"/>
                    <a:pt x="6" y="0"/>
                  </a:cubicBezTo>
                  <a:cubicBezTo>
                    <a:pt x="6" y="0"/>
                    <a:pt x="0" y="0"/>
                    <a:pt x="0" y="1"/>
                  </a:cubicBezTo>
                  <a:cubicBezTo>
                    <a:pt x="0" y="2"/>
                    <a:pt x="7" y="8"/>
                    <a:pt x="8" y="9"/>
                  </a:cubicBezTo>
                  <a:cubicBezTo>
                    <a:pt x="8" y="10"/>
                    <a:pt x="12" y="12"/>
                    <a:pt x="12" y="12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2"/>
                    <a:pt x="16" y="2"/>
                    <a:pt x="16" y="2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6132783" y="2060848"/>
            <a:ext cx="814118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Brazil</a:t>
            </a:r>
            <a:endParaRPr lang="en-GB" dirty="0"/>
          </a:p>
        </p:txBody>
      </p:sp>
      <p:sp>
        <p:nvSpPr>
          <p:cNvPr id="106" name="TextBox 105"/>
          <p:cNvSpPr txBox="1"/>
          <p:nvPr/>
        </p:nvSpPr>
        <p:spPr>
          <a:xfrm>
            <a:off x="6361069" y="4702833"/>
            <a:ext cx="1082764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Uruguay</a:t>
            </a:r>
            <a:endParaRPr lang="en-GB" dirty="0"/>
          </a:p>
        </p:txBody>
      </p:sp>
      <p:sp>
        <p:nvSpPr>
          <p:cNvPr id="107" name="TextBox 106"/>
          <p:cNvSpPr txBox="1"/>
          <p:nvPr/>
        </p:nvSpPr>
        <p:spPr>
          <a:xfrm>
            <a:off x="5827994" y="5539428"/>
            <a:ext cx="1159669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Argentina</a:t>
            </a:r>
            <a:endParaRPr lang="en-GB" dirty="0"/>
          </a:p>
        </p:txBody>
      </p:sp>
      <p:sp>
        <p:nvSpPr>
          <p:cNvPr id="108" name="TextBox 107"/>
          <p:cNvSpPr txBox="1"/>
          <p:nvPr/>
        </p:nvSpPr>
        <p:spPr>
          <a:xfrm>
            <a:off x="4711902" y="235041"/>
            <a:ext cx="1174347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Venezuela</a:t>
            </a:r>
            <a:endParaRPr lang="en-GB" dirty="0"/>
          </a:p>
        </p:txBody>
      </p:sp>
      <p:sp>
        <p:nvSpPr>
          <p:cNvPr id="109" name="TextBox 108"/>
          <p:cNvSpPr txBox="1"/>
          <p:nvPr/>
        </p:nvSpPr>
        <p:spPr>
          <a:xfrm>
            <a:off x="3431654" y="681593"/>
            <a:ext cx="1093516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Columbia</a:t>
            </a:r>
            <a:endParaRPr lang="en-GB" dirty="0"/>
          </a:p>
        </p:txBody>
      </p:sp>
      <p:sp>
        <p:nvSpPr>
          <p:cNvPr id="110" name="TextBox 109"/>
          <p:cNvSpPr txBox="1"/>
          <p:nvPr/>
        </p:nvSpPr>
        <p:spPr>
          <a:xfrm>
            <a:off x="3863752" y="2179632"/>
            <a:ext cx="656208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Peru</a:t>
            </a:r>
            <a:endParaRPr lang="en-GB" dirty="0"/>
          </a:p>
        </p:txBody>
      </p:sp>
      <p:sp>
        <p:nvSpPr>
          <p:cNvPr id="111" name="TextBox 110"/>
          <p:cNvSpPr txBox="1"/>
          <p:nvPr/>
        </p:nvSpPr>
        <p:spPr>
          <a:xfrm>
            <a:off x="4309534" y="3539278"/>
            <a:ext cx="656208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Chili</a:t>
            </a:r>
            <a:endParaRPr lang="en-GB" dirty="0"/>
          </a:p>
        </p:txBody>
      </p:sp>
      <p:sp>
        <p:nvSpPr>
          <p:cNvPr id="112" name="TextBox 111"/>
          <p:cNvSpPr txBox="1"/>
          <p:nvPr/>
        </p:nvSpPr>
        <p:spPr>
          <a:xfrm>
            <a:off x="5163058" y="2717446"/>
            <a:ext cx="826311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Bolivia</a:t>
            </a:r>
            <a:endParaRPr lang="en-GB" dirty="0"/>
          </a:p>
        </p:txBody>
      </p:sp>
      <p:sp>
        <p:nvSpPr>
          <p:cNvPr id="113" name="TextBox 112"/>
          <p:cNvSpPr txBox="1"/>
          <p:nvPr/>
        </p:nvSpPr>
        <p:spPr>
          <a:xfrm>
            <a:off x="2927648" y="1248255"/>
            <a:ext cx="1007681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Ecuador</a:t>
            </a:r>
            <a:endParaRPr lang="en-GB" dirty="0"/>
          </a:p>
        </p:txBody>
      </p:sp>
      <p:sp>
        <p:nvSpPr>
          <p:cNvPr id="114" name="TextBox 113"/>
          <p:cNvSpPr txBox="1"/>
          <p:nvPr/>
        </p:nvSpPr>
        <p:spPr>
          <a:xfrm>
            <a:off x="5879976" y="35332"/>
            <a:ext cx="932611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Guyana</a:t>
            </a:r>
            <a:endParaRPr lang="en-GB" dirty="0"/>
          </a:p>
        </p:txBody>
      </p:sp>
      <p:sp>
        <p:nvSpPr>
          <p:cNvPr id="115" name="TextBox 114"/>
          <p:cNvSpPr txBox="1"/>
          <p:nvPr/>
        </p:nvSpPr>
        <p:spPr>
          <a:xfrm>
            <a:off x="6983406" y="116632"/>
            <a:ext cx="1128818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Suriname</a:t>
            </a:r>
            <a:endParaRPr lang="en-GB" dirty="0"/>
          </a:p>
        </p:txBody>
      </p:sp>
      <p:sp>
        <p:nvSpPr>
          <p:cNvPr id="116" name="TextBox 115"/>
          <p:cNvSpPr txBox="1"/>
          <p:nvPr/>
        </p:nvSpPr>
        <p:spPr>
          <a:xfrm>
            <a:off x="6981032" y="551794"/>
            <a:ext cx="1673064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French Guiana</a:t>
            </a:r>
            <a:endParaRPr lang="en-GB" dirty="0"/>
          </a:p>
        </p:txBody>
      </p:sp>
      <p:sp>
        <p:nvSpPr>
          <p:cNvPr id="117" name="TextBox 116"/>
          <p:cNvSpPr txBox="1"/>
          <p:nvPr/>
        </p:nvSpPr>
        <p:spPr>
          <a:xfrm>
            <a:off x="7563868" y="6424613"/>
            <a:ext cx="1844500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Sandwich Islands</a:t>
            </a:r>
            <a:endParaRPr lang="en-GB" dirty="0"/>
          </a:p>
        </p:txBody>
      </p:sp>
      <p:sp>
        <p:nvSpPr>
          <p:cNvPr id="118" name="TextBox 117"/>
          <p:cNvSpPr txBox="1"/>
          <p:nvPr/>
        </p:nvSpPr>
        <p:spPr>
          <a:xfrm>
            <a:off x="6277181" y="6021288"/>
            <a:ext cx="1844500" cy="369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Falkland Islands</a:t>
            </a:r>
            <a:endParaRPr lang="en-GB" dirty="0"/>
          </a:p>
        </p:txBody>
      </p:sp>
      <p:sp>
        <p:nvSpPr>
          <p:cNvPr id="119" name="TextBox 118"/>
          <p:cNvSpPr txBox="1"/>
          <p:nvPr/>
        </p:nvSpPr>
        <p:spPr>
          <a:xfrm>
            <a:off x="6162566" y="3276918"/>
            <a:ext cx="1082393" cy="374332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Paraguay</a:t>
            </a:r>
            <a:endParaRPr lang="en-GB" dirty="0"/>
          </a:p>
        </p:txBody>
      </p:sp>
      <p:cxnSp>
        <p:nvCxnSpPr>
          <p:cNvPr id="123" name="Straight Arrow Connector 122"/>
          <p:cNvCxnSpPr>
            <a:stCxn id="114" idx="2"/>
            <a:endCxn id="9" idx="45"/>
          </p:cNvCxnSpPr>
          <p:nvPr/>
        </p:nvCxnSpPr>
        <p:spPr>
          <a:xfrm flipH="1">
            <a:off x="6079154" y="404664"/>
            <a:ext cx="267128" cy="1542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5" idx="1"/>
            <a:endCxn id="10" idx="40"/>
          </p:cNvCxnSpPr>
          <p:nvPr/>
        </p:nvCxnSpPr>
        <p:spPr>
          <a:xfrm flipH="1">
            <a:off x="6427523" y="301298"/>
            <a:ext cx="555883" cy="3599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16" idx="1"/>
            <a:endCxn id="21" idx="22"/>
          </p:cNvCxnSpPr>
          <p:nvPr/>
        </p:nvCxnSpPr>
        <p:spPr>
          <a:xfrm flipH="1">
            <a:off x="6744616" y="736460"/>
            <a:ext cx="236416" cy="525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04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Argentina</a:t>
            </a:r>
            <a:endParaRPr lang="en-GB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356066" y="4479212"/>
            <a:ext cx="54859" cy="109726"/>
          </a:xfrm>
          <a:custGeom>
            <a:avLst/>
            <a:gdLst>
              <a:gd name="T0" fmla="*/ 47485 w 74140"/>
              <a:gd name="T1" fmla="*/ 0 h 148281"/>
              <a:gd name="T2" fmla="*/ 0 w 74140"/>
              <a:gd name="T3" fmla="*/ 23742 h 148281"/>
              <a:gd name="T4" fmla="*/ 4747 w 74140"/>
              <a:gd name="T5" fmla="*/ 109217 h 148281"/>
              <a:gd name="T6" fmla="*/ 56982 w 74140"/>
              <a:gd name="T7" fmla="*/ 113966 h 148281"/>
              <a:gd name="T8" fmla="*/ 47485 w 74140"/>
              <a:gd name="T9" fmla="*/ 0 h 1482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4140" h="148281">
                <a:moveTo>
                  <a:pt x="61783" y="0"/>
                </a:moveTo>
                <a:lnTo>
                  <a:pt x="0" y="30891"/>
                </a:lnTo>
                <a:lnTo>
                  <a:pt x="6178" y="142102"/>
                </a:lnTo>
                <a:lnTo>
                  <a:pt x="74140" y="148281"/>
                </a:lnTo>
                <a:lnTo>
                  <a:pt x="61783" y="0"/>
                </a:lnTo>
                <a:close/>
              </a:path>
            </a:pathLst>
          </a:custGeom>
          <a:solidFill>
            <a:schemeClr val="accent2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439816" y="1268760"/>
            <a:ext cx="2430764" cy="4820051"/>
          </a:xfrm>
          <a:custGeom>
            <a:avLst/>
            <a:gdLst>
              <a:gd name="T0" fmla="*/ 539826 w 3285067"/>
              <a:gd name="T1" fmla="*/ 163875 h 6513689"/>
              <a:gd name="T2" fmla="*/ 520547 w 3285067"/>
              <a:gd name="T3" fmla="*/ 414508 h 6513689"/>
              <a:gd name="T4" fmla="*/ 337392 w 3285067"/>
              <a:gd name="T5" fmla="*/ 665142 h 6513689"/>
              <a:gd name="T6" fmla="*/ 395229 w 3285067"/>
              <a:gd name="T7" fmla="*/ 925415 h 6513689"/>
              <a:gd name="T8" fmla="*/ 250635 w 3285067"/>
              <a:gd name="T9" fmla="*/ 1137488 h 6513689"/>
              <a:gd name="T10" fmla="*/ 125316 w 3285067"/>
              <a:gd name="T11" fmla="*/ 1378482 h 6513689"/>
              <a:gd name="T12" fmla="*/ 67479 w 3285067"/>
              <a:gd name="T13" fmla="*/ 1725511 h 6513689"/>
              <a:gd name="T14" fmla="*/ 163876 w 3285067"/>
              <a:gd name="T15" fmla="*/ 2043624 h 6513689"/>
              <a:gd name="T16" fmla="*/ 192795 w 3285067"/>
              <a:gd name="T17" fmla="*/ 2323175 h 6513689"/>
              <a:gd name="T18" fmla="*/ 163876 w 3285067"/>
              <a:gd name="T19" fmla="*/ 2612368 h 6513689"/>
              <a:gd name="T20" fmla="*/ 115677 w 3285067"/>
              <a:gd name="T21" fmla="*/ 3084715 h 6513689"/>
              <a:gd name="T22" fmla="*/ 19280 w 3285067"/>
              <a:gd name="T23" fmla="*/ 3441384 h 6513689"/>
              <a:gd name="T24" fmla="*/ 0 w 3285067"/>
              <a:gd name="T25" fmla="*/ 3788415 h 6513689"/>
              <a:gd name="T26" fmla="*/ 115677 w 3285067"/>
              <a:gd name="T27" fmla="*/ 4174003 h 6513689"/>
              <a:gd name="T28" fmla="*/ 57840 w 3285067"/>
              <a:gd name="T29" fmla="*/ 4241482 h 6513689"/>
              <a:gd name="T30" fmla="*/ 125316 w 3285067"/>
              <a:gd name="T31" fmla="*/ 4395718 h 6513689"/>
              <a:gd name="T32" fmla="*/ 67479 w 3285067"/>
              <a:gd name="T33" fmla="*/ 4771667 h 6513689"/>
              <a:gd name="T34" fmla="*/ 0 w 3285067"/>
              <a:gd name="T35" fmla="*/ 5031940 h 6513689"/>
              <a:gd name="T36" fmla="*/ 202435 w 3285067"/>
              <a:gd name="T37" fmla="*/ 5330772 h 6513689"/>
              <a:gd name="T38" fmla="*/ 491627 w 3285067"/>
              <a:gd name="T39" fmla="*/ 5513927 h 6513689"/>
              <a:gd name="T40" fmla="*/ 549465 w 3285067"/>
              <a:gd name="T41" fmla="*/ 5176536 h 6513689"/>
              <a:gd name="T42" fmla="*/ 906136 w 3285067"/>
              <a:gd name="T43" fmla="*/ 4742748 h 6513689"/>
              <a:gd name="T44" fmla="*/ 867577 w 3285067"/>
              <a:gd name="T45" fmla="*/ 4588512 h 6513689"/>
              <a:gd name="T46" fmla="*/ 655503 w 3285067"/>
              <a:gd name="T47" fmla="*/ 4376438 h 6513689"/>
              <a:gd name="T48" fmla="*/ 896497 w 3285067"/>
              <a:gd name="T49" fmla="*/ 4164364 h 6513689"/>
              <a:gd name="T50" fmla="*/ 983254 w 3285067"/>
              <a:gd name="T51" fmla="*/ 3875173 h 6513689"/>
              <a:gd name="T52" fmla="*/ 925416 w 3285067"/>
              <a:gd name="T53" fmla="*/ 3720936 h 6513689"/>
              <a:gd name="T54" fmla="*/ 973614 w 3285067"/>
              <a:gd name="T55" fmla="*/ 3441384 h 6513689"/>
              <a:gd name="T56" fmla="*/ 1291726 w 3285067"/>
              <a:gd name="T57" fmla="*/ 3373906 h 6513689"/>
              <a:gd name="T58" fmla="*/ 1311005 w 3285067"/>
              <a:gd name="T59" fmla="*/ 3075075 h 6513689"/>
              <a:gd name="T60" fmla="*/ 2043627 w 3285067"/>
              <a:gd name="T61" fmla="*/ 2911199 h 6513689"/>
              <a:gd name="T62" fmla="*/ 2082184 w 3285067"/>
              <a:gd name="T63" fmla="*/ 2438852 h 6513689"/>
              <a:gd name="T64" fmla="*/ 1908669 w 3285067"/>
              <a:gd name="T65" fmla="*/ 2130381 h 6513689"/>
              <a:gd name="T66" fmla="*/ 2014707 w 3285067"/>
              <a:gd name="T67" fmla="*/ 1600196 h 6513689"/>
              <a:gd name="T68" fmla="*/ 2612371 w 3285067"/>
              <a:gd name="T69" fmla="*/ 1137488 h 6513689"/>
              <a:gd name="T70" fmla="*/ 2766607 w 3285067"/>
              <a:gd name="T71" fmla="*/ 780818 h 6513689"/>
              <a:gd name="T72" fmla="*/ 2593092 w 3285067"/>
              <a:gd name="T73" fmla="*/ 829018 h 6513689"/>
              <a:gd name="T74" fmla="*/ 2294259 w 3285067"/>
              <a:gd name="T75" fmla="*/ 1070011 h 6513689"/>
              <a:gd name="T76" fmla="*/ 1947229 w 3285067"/>
              <a:gd name="T77" fmla="*/ 1002533 h 6513689"/>
              <a:gd name="T78" fmla="*/ 1899030 w 3285067"/>
              <a:gd name="T79" fmla="*/ 588023 h 6513689"/>
              <a:gd name="T80" fmla="*/ 1629117 w 3285067"/>
              <a:gd name="T81" fmla="*/ 404869 h 6513689"/>
              <a:gd name="T82" fmla="*/ 1118211 w 3285067"/>
              <a:gd name="T83" fmla="*/ 125316 h 6513689"/>
              <a:gd name="T84" fmla="*/ 1041093 w 3285067"/>
              <a:gd name="T85" fmla="*/ 183155 h 6513689"/>
              <a:gd name="T86" fmla="*/ 751901 w 3285067"/>
              <a:gd name="T87" fmla="*/ 67479 h 651368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5067" h="6513689">
                <a:moveTo>
                  <a:pt x="790223" y="0"/>
                </a:moveTo>
                <a:lnTo>
                  <a:pt x="756356" y="101600"/>
                </a:lnTo>
                <a:lnTo>
                  <a:pt x="632178" y="191911"/>
                </a:lnTo>
                <a:lnTo>
                  <a:pt x="620889" y="259645"/>
                </a:lnTo>
                <a:lnTo>
                  <a:pt x="677334" y="304800"/>
                </a:lnTo>
                <a:lnTo>
                  <a:pt x="609600" y="485422"/>
                </a:lnTo>
                <a:lnTo>
                  <a:pt x="395112" y="632178"/>
                </a:lnTo>
                <a:lnTo>
                  <a:pt x="428978" y="711200"/>
                </a:lnTo>
                <a:lnTo>
                  <a:pt x="395112" y="778934"/>
                </a:lnTo>
                <a:lnTo>
                  <a:pt x="395112" y="903111"/>
                </a:lnTo>
                <a:lnTo>
                  <a:pt x="361245" y="1004711"/>
                </a:lnTo>
                <a:lnTo>
                  <a:pt x="462845" y="1083734"/>
                </a:lnTo>
                <a:lnTo>
                  <a:pt x="338667" y="1151467"/>
                </a:lnTo>
                <a:lnTo>
                  <a:pt x="282223" y="1298222"/>
                </a:lnTo>
                <a:lnTo>
                  <a:pt x="293512" y="1332089"/>
                </a:lnTo>
                <a:lnTo>
                  <a:pt x="203200" y="1433689"/>
                </a:lnTo>
                <a:lnTo>
                  <a:pt x="203200" y="1524000"/>
                </a:lnTo>
                <a:lnTo>
                  <a:pt x="146756" y="1614311"/>
                </a:lnTo>
                <a:lnTo>
                  <a:pt x="169334" y="1851378"/>
                </a:lnTo>
                <a:lnTo>
                  <a:pt x="135467" y="1885245"/>
                </a:lnTo>
                <a:lnTo>
                  <a:pt x="79023" y="2020711"/>
                </a:lnTo>
                <a:lnTo>
                  <a:pt x="112889" y="2190045"/>
                </a:lnTo>
                <a:lnTo>
                  <a:pt x="101600" y="2246489"/>
                </a:lnTo>
                <a:lnTo>
                  <a:pt x="191912" y="2393245"/>
                </a:lnTo>
                <a:lnTo>
                  <a:pt x="203200" y="2562578"/>
                </a:lnTo>
                <a:lnTo>
                  <a:pt x="259645" y="2506134"/>
                </a:lnTo>
                <a:lnTo>
                  <a:pt x="225778" y="2720622"/>
                </a:lnTo>
                <a:lnTo>
                  <a:pt x="158045" y="2810934"/>
                </a:lnTo>
                <a:lnTo>
                  <a:pt x="124178" y="2912534"/>
                </a:lnTo>
                <a:lnTo>
                  <a:pt x="191912" y="3059289"/>
                </a:lnTo>
                <a:lnTo>
                  <a:pt x="67734" y="3217334"/>
                </a:lnTo>
                <a:lnTo>
                  <a:pt x="56445" y="3465689"/>
                </a:lnTo>
                <a:lnTo>
                  <a:pt x="135467" y="3612445"/>
                </a:lnTo>
                <a:lnTo>
                  <a:pt x="67734" y="3759200"/>
                </a:lnTo>
                <a:lnTo>
                  <a:pt x="45156" y="3838222"/>
                </a:lnTo>
                <a:lnTo>
                  <a:pt x="22578" y="4030134"/>
                </a:lnTo>
                <a:lnTo>
                  <a:pt x="33867" y="4267200"/>
                </a:lnTo>
                <a:lnTo>
                  <a:pt x="56445" y="4346222"/>
                </a:lnTo>
                <a:lnTo>
                  <a:pt x="0" y="4436534"/>
                </a:lnTo>
                <a:lnTo>
                  <a:pt x="11289" y="4549422"/>
                </a:lnTo>
                <a:lnTo>
                  <a:pt x="79023" y="4707467"/>
                </a:lnTo>
                <a:lnTo>
                  <a:pt x="135467" y="4888089"/>
                </a:lnTo>
                <a:lnTo>
                  <a:pt x="191912" y="4888089"/>
                </a:lnTo>
                <a:lnTo>
                  <a:pt x="203200" y="4933245"/>
                </a:lnTo>
                <a:lnTo>
                  <a:pt x="67734" y="4967111"/>
                </a:lnTo>
                <a:lnTo>
                  <a:pt x="169334" y="5000978"/>
                </a:lnTo>
                <a:lnTo>
                  <a:pt x="191912" y="5046134"/>
                </a:lnTo>
                <a:lnTo>
                  <a:pt x="146756" y="5147734"/>
                </a:lnTo>
                <a:lnTo>
                  <a:pt x="169334" y="5305778"/>
                </a:lnTo>
                <a:lnTo>
                  <a:pt x="180623" y="5373511"/>
                </a:lnTo>
                <a:lnTo>
                  <a:pt x="79023" y="5588000"/>
                </a:lnTo>
                <a:lnTo>
                  <a:pt x="146756" y="5700889"/>
                </a:lnTo>
                <a:lnTo>
                  <a:pt x="33867" y="5892800"/>
                </a:lnTo>
                <a:lnTo>
                  <a:pt x="0" y="5892800"/>
                </a:lnTo>
                <a:lnTo>
                  <a:pt x="45156" y="6197600"/>
                </a:lnTo>
                <a:lnTo>
                  <a:pt x="180623" y="6186311"/>
                </a:lnTo>
                <a:lnTo>
                  <a:pt x="237067" y="6242756"/>
                </a:lnTo>
                <a:lnTo>
                  <a:pt x="214489" y="6378222"/>
                </a:lnTo>
                <a:lnTo>
                  <a:pt x="293512" y="6468534"/>
                </a:lnTo>
                <a:lnTo>
                  <a:pt x="575734" y="6457245"/>
                </a:lnTo>
                <a:lnTo>
                  <a:pt x="711200" y="6513689"/>
                </a:lnTo>
                <a:lnTo>
                  <a:pt x="643467" y="6242756"/>
                </a:lnTo>
                <a:lnTo>
                  <a:pt x="643467" y="6062134"/>
                </a:lnTo>
                <a:lnTo>
                  <a:pt x="801512" y="5960534"/>
                </a:lnTo>
                <a:lnTo>
                  <a:pt x="790223" y="5791200"/>
                </a:lnTo>
                <a:lnTo>
                  <a:pt x="1061156" y="5554134"/>
                </a:lnTo>
                <a:lnTo>
                  <a:pt x="1049867" y="5497689"/>
                </a:lnTo>
                <a:lnTo>
                  <a:pt x="1049867" y="5418667"/>
                </a:lnTo>
                <a:lnTo>
                  <a:pt x="1016000" y="5373511"/>
                </a:lnTo>
                <a:lnTo>
                  <a:pt x="857956" y="5362222"/>
                </a:lnTo>
                <a:lnTo>
                  <a:pt x="778934" y="5249334"/>
                </a:lnTo>
                <a:lnTo>
                  <a:pt x="767645" y="5125156"/>
                </a:lnTo>
                <a:lnTo>
                  <a:pt x="959556" y="4933245"/>
                </a:lnTo>
                <a:lnTo>
                  <a:pt x="1061156" y="4978400"/>
                </a:lnTo>
                <a:lnTo>
                  <a:pt x="1049867" y="4876800"/>
                </a:lnTo>
                <a:lnTo>
                  <a:pt x="1106312" y="4786489"/>
                </a:lnTo>
                <a:lnTo>
                  <a:pt x="1083734" y="4662311"/>
                </a:lnTo>
                <a:lnTo>
                  <a:pt x="1151467" y="4538134"/>
                </a:lnTo>
                <a:lnTo>
                  <a:pt x="1117600" y="4447822"/>
                </a:lnTo>
                <a:lnTo>
                  <a:pt x="1207912" y="4357511"/>
                </a:lnTo>
                <a:lnTo>
                  <a:pt x="1083734" y="4357511"/>
                </a:lnTo>
                <a:lnTo>
                  <a:pt x="1117600" y="4188178"/>
                </a:lnTo>
                <a:lnTo>
                  <a:pt x="1095023" y="4086578"/>
                </a:lnTo>
                <a:lnTo>
                  <a:pt x="1140178" y="4030134"/>
                </a:lnTo>
                <a:lnTo>
                  <a:pt x="1365956" y="4143022"/>
                </a:lnTo>
                <a:lnTo>
                  <a:pt x="1569156" y="4030134"/>
                </a:lnTo>
                <a:lnTo>
                  <a:pt x="1512712" y="3951111"/>
                </a:lnTo>
                <a:lnTo>
                  <a:pt x="1524000" y="3815645"/>
                </a:lnTo>
                <a:lnTo>
                  <a:pt x="1603023" y="3849511"/>
                </a:lnTo>
                <a:lnTo>
                  <a:pt x="1535289" y="3601156"/>
                </a:lnTo>
                <a:lnTo>
                  <a:pt x="1715912" y="3680178"/>
                </a:lnTo>
                <a:lnTo>
                  <a:pt x="2348089" y="3533422"/>
                </a:lnTo>
                <a:lnTo>
                  <a:pt x="2393245" y="3409245"/>
                </a:lnTo>
                <a:lnTo>
                  <a:pt x="2540000" y="3149600"/>
                </a:lnTo>
                <a:lnTo>
                  <a:pt x="2404534" y="3059289"/>
                </a:lnTo>
                <a:lnTo>
                  <a:pt x="2438400" y="2856089"/>
                </a:lnTo>
                <a:lnTo>
                  <a:pt x="2246489" y="2720622"/>
                </a:lnTo>
                <a:lnTo>
                  <a:pt x="2280356" y="2630311"/>
                </a:lnTo>
                <a:lnTo>
                  <a:pt x="2235200" y="2494845"/>
                </a:lnTo>
                <a:lnTo>
                  <a:pt x="2348089" y="2167467"/>
                </a:lnTo>
                <a:lnTo>
                  <a:pt x="2415823" y="1998134"/>
                </a:lnTo>
                <a:lnTo>
                  <a:pt x="2359378" y="1873956"/>
                </a:lnTo>
                <a:lnTo>
                  <a:pt x="2844800" y="1388534"/>
                </a:lnTo>
                <a:lnTo>
                  <a:pt x="2991556" y="1320800"/>
                </a:lnTo>
                <a:lnTo>
                  <a:pt x="3059289" y="1332089"/>
                </a:lnTo>
                <a:lnTo>
                  <a:pt x="3285067" y="1072445"/>
                </a:lnTo>
                <a:lnTo>
                  <a:pt x="3217334" y="982134"/>
                </a:lnTo>
                <a:lnTo>
                  <a:pt x="3239912" y="914400"/>
                </a:lnTo>
                <a:lnTo>
                  <a:pt x="3160889" y="812800"/>
                </a:lnTo>
                <a:lnTo>
                  <a:pt x="3059289" y="835378"/>
                </a:lnTo>
                <a:lnTo>
                  <a:pt x="3036712" y="970845"/>
                </a:lnTo>
                <a:lnTo>
                  <a:pt x="3048000" y="1106311"/>
                </a:lnTo>
                <a:lnTo>
                  <a:pt x="2788356" y="1253067"/>
                </a:lnTo>
                <a:lnTo>
                  <a:pt x="2686756" y="1253067"/>
                </a:lnTo>
                <a:lnTo>
                  <a:pt x="2619023" y="1298222"/>
                </a:lnTo>
                <a:lnTo>
                  <a:pt x="2449689" y="1162756"/>
                </a:lnTo>
                <a:lnTo>
                  <a:pt x="2280356" y="1174045"/>
                </a:lnTo>
                <a:lnTo>
                  <a:pt x="2528712" y="812800"/>
                </a:lnTo>
                <a:lnTo>
                  <a:pt x="2359378" y="677334"/>
                </a:lnTo>
                <a:lnTo>
                  <a:pt x="2223912" y="688622"/>
                </a:lnTo>
                <a:lnTo>
                  <a:pt x="2099734" y="553156"/>
                </a:lnTo>
                <a:lnTo>
                  <a:pt x="2054578" y="451556"/>
                </a:lnTo>
                <a:lnTo>
                  <a:pt x="1907823" y="474134"/>
                </a:lnTo>
                <a:lnTo>
                  <a:pt x="1512712" y="79022"/>
                </a:lnTo>
                <a:lnTo>
                  <a:pt x="1365956" y="90311"/>
                </a:lnTo>
                <a:lnTo>
                  <a:pt x="1309512" y="146756"/>
                </a:lnTo>
                <a:lnTo>
                  <a:pt x="1298223" y="45156"/>
                </a:lnTo>
                <a:lnTo>
                  <a:pt x="1230489" y="90311"/>
                </a:lnTo>
                <a:lnTo>
                  <a:pt x="1219200" y="214489"/>
                </a:lnTo>
                <a:lnTo>
                  <a:pt x="1174045" y="214489"/>
                </a:lnTo>
                <a:lnTo>
                  <a:pt x="1106312" y="101600"/>
                </a:lnTo>
                <a:lnTo>
                  <a:pt x="880534" y="79022"/>
                </a:lnTo>
                <a:lnTo>
                  <a:pt x="790223" y="0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356066" y="4479212"/>
            <a:ext cx="54859" cy="109726"/>
          </a:xfrm>
          <a:custGeom>
            <a:avLst/>
            <a:gdLst>
              <a:gd name="T0" fmla="*/ 47485 w 74140"/>
              <a:gd name="T1" fmla="*/ 0 h 148281"/>
              <a:gd name="T2" fmla="*/ 0 w 74140"/>
              <a:gd name="T3" fmla="*/ 23742 h 148281"/>
              <a:gd name="T4" fmla="*/ 4747 w 74140"/>
              <a:gd name="T5" fmla="*/ 109217 h 148281"/>
              <a:gd name="T6" fmla="*/ 56982 w 74140"/>
              <a:gd name="T7" fmla="*/ 113966 h 148281"/>
              <a:gd name="T8" fmla="*/ 47485 w 74140"/>
              <a:gd name="T9" fmla="*/ 0 h 1482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4140" h="148281">
                <a:moveTo>
                  <a:pt x="61783" y="0"/>
                </a:moveTo>
                <a:lnTo>
                  <a:pt x="0" y="30891"/>
                </a:lnTo>
                <a:lnTo>
                  <a:pt x="6178" y="142102"/>
                </a:lnTo>
                <a:lnTo>
                  <a:pt x="74140" y="148281"/>
                </a:lnTo>
                <a:lnTo>
                  <a:pt x="61783" y="0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351493" y="6434698"/>
            <a:ext cx="82290" cy="36575"/>
          </a:xfrm>
          <a:custGeom>
            <a:avLst/>
            <a:gdLst>
              <a:gd name="T0" fmla="*/ 14245 w 111211"/>
              <a:gd name="T1" fmla="*/ 0 h 49427"/>
              <a:gd name="T2" fmla="*/ 0 w 111211"/>
              <a:gd name="T3" fmla="*/ 37986 h 49427"/>
              <a:gd name="T4" fmla="*/ 47486 w 111211"/>
              <a:gd name="T5" fmla="*/ 28491 h 49427"/>
              <a:gd name="T6" fmla="*/ 85474 w 111211"/>
              <a:gd name="T7" fmla="*/ 0 h 49427"/>
              <a:gd name="T8" fmla="*/ 14245 w 111211"/>
              <a:gd name="T9" fmla="*/ 0 h 494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1211" h="49427">
                <a:moveTo>
                  <a:pt x="18535" y="0"/>
                </a:moveTo>
                <a:lnTo>
                  <a:pt x="0" y="49427"/>
                </a:lnTo>
                <a:lnTo>
                  <a:pt x="61784" y="37070"/>
                </a:lnTo>
                <a:lnTo>
                  <a:pt x="111211" y="0"/>
                </a:lnTo>
                <a:lnTo>
                  <a:pt x="18535" y="0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687534" y="5909795"/>
            <a:ext cx="172675" cy="155064"/>
          </a:xfrm>
          <a:custGeom>
            <a:avLst/>
            <a:gdLst>
              <a:gd name="T0" fmla="*/ 51245 w 233363"/>
              <a:gd name="T1" fmla="*/ 31113 h 209550"/>
              <a:gd name="T2" fmla="*/ 86018 w 233363"/>
              <a:gd name="T3" fmla="*/ 86018 h 209550"/>
              <a:gd name="T4" fmla="*/ 64056 w 233363"/>
              <a:gd name="T5" fmla="*/ 98829 h 209550"/>
              <a:gd name="T6" fmla="*/ 53076 w 233363"/>
              <a:gd name="T7" fmla="*/ 120792 h 209550"/>
              <a:gd name="T8" fmla="*/ 9151 w 233363"/>
              <a:gd name="T9" fmla="*/ 118962 h 209550"/>
              <a:gd name="T10" fmla="*/ 0 w 233363"/>
              <a:gd name="T11" fmla="*/ 142754 h 209550"/>
              <a:gd name="T12" fmla="*/ 27452 w 233363"/>
              <a:gd name="T13" fmla="*/ 153734 h 209550"/>
              <a:gd name="T14" fmla="*/ 58565 w 233363"/>
              <a:gd name="T15" fmla="*/ 161055 h 209550"/>
              <a:gd name="T16" fmla="*/ 84188 w 233363"/>
              <a:gd name="T17" fmla="*/ 113471 h 209550"/>
              <a:gd name="T18" fmla="*/ 107980 w 233363"/>
              <a:gd name="T19" fmla="*/ 109810 h 209550"/>
              <a:gd name="T20" fmla="*/ 150075 w 233363"/>
              <a:gd name="T21" fmla="*/ 53075 h 209550"/>
              <a:gd name="T22" fmla="*/ 179358 w 233363"/>
              <a:gd name="T23" fmla="*/ 10980 h 209550"/>
              <a:gd name="T24" fmla="*/ 124451 w 233363"/>
              <a:gd name="T25" fmla="*/ 23792 h 209550"/>
              <a:gd name="T26" fmla="*/ 89679 w 233363"/>
              <a:gd name="T27" fmla="*/ 0 h 209550"/>
              <a:gd name="T28" fmla="*/ 89679 w 233363"/>
              <a:gd name="T29" fmla="*/ 38434 h 209550"/>
              <a:gd name="T30" fmla="*/ 51245 w 233363"/>
              <a:gd name="T31" fmla="*/ 31113 h 2095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3363" h="209550">
                <a:moveTo>
                  <a:pt x="66675" y="40481"/>
                </a:moveTo>
                <a:lnTo>
                  <a:pt x="111919" y="111919"/>
                </a:lnTo>
                <a:lnTo>
                  <a:pt x="83344" y="128587"/>
                </a:lnTo>
                <a:lnTo>
                  <a:pt x="69057" y="157162"/>
                </a:lnTo>
                <a:lnTo>
                  <a:pt x="11907" y="154781"/>
                </a:lnTo>
                <a:lnTo>
                  <a:pt x="0" y="185737"/>
                </a:lnTo>
                <a:lnTo>
                  <a:pt x="35719" y="200025"/>
                </a:lnTo>
                <a:lnTo>
                  <a:pt x="76200" y="209550"/>
                </a:lnTo>
                <a:lnTo>
                  <a:pt x="109538" y="147637"/>
                </a:lnTo>
                <a:lnTo>
                  <a:pt x="140494" y="142875"/>
                </a:lnTo>
                <a:lnTo>
                  <a:pt x="195263" y="69056"/>
                </a:lnTo>
                <a:lnTo>
                  <a:pt x="233363" y="14287"/>
                </a:lnTo>
                <a:lnTo>
                  <a:pt x="161925" y="30956"/>
                </a:lnTo>
                <a:lnTo>
                  <a:pt x="116682" y="0"/>
                </a:lnTo>
                <a:lnTo>
                  <a:pt x="116682" y="50006"/>
                </a:lnTo>
                <a:lnTo>
                  <a:pt x="66675" y="40481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5813498" y="5909795"/>
            <a:ext cx="192058" cy="199116"/>
          </a:xfrm>
          <a:custGeom>
            <a:avLst/>
            <a:gdLst>
              <a:gd name="T0" fmla="*/ 93340 w 259557"/>
              <a:gd name="T1" fmla="*/ 0 h 269081"/>
              <a:gd name="T2" fmla="*/ 84189 w 259557"/>
              <a:gd name="T3" fmla="*/ 65886 h 269081"/>
              <a:gd name="T4" fmla="*/ 36604 w 259557"/>
              <a:gd name="T5" fmla="*/ 96999 h 269081"/>
              <a:gd name="T6" fmla="*/ 0 w 259557"/>
              <a:gd name="T7" fmla="*/ 151903 h 269081"/>
              <a:gd name="T8" fmla="*/ 69548 w 259557"/>
              <a:gd name="T9" fmla="*/ 206809 h 269081"/>
              <a:gd name="T10" fmla="*/ 34774 w 259557"/>
              <a:gd name="T11" fmla="*/ 150073 h 269081"/>
              <a:gd name="T12" fmla="*/ 106151 w 259557"/>
              <a:gd name="T13" fmla="*/ 172035 h 269081"/>
              <a:gd name="T14" fmla="*/ 43925 w 259557"/>
              <a:gd name="T15" fmla="*/ 124451 h 269081"/>
              <a:gd name="T16" fmla="*/ 129944 w 259557"/>
              <a:gd name="T17" fmla="*/ 146414 h 269081"/>
              <a:gd name="T18" fmla="*/ 82359 w 259557"/>
              <a:gd name="T19" fmla="*/ 91507 h 269081"/>
              <a:gd name="T20" fmla="*/ 151906 w 259557"/>
              <a:gd name="T21" fmla="*/ 113470 h 269081"/>
              <a:gd name="T22" fmla="*/ 197660 w 259557"/>
              <a:gd name="T23" fmla="*/ 89678 h 269081"/>
              <a:gd name="T24" fmla="*/ 199491 w 259557"/>
              <a:gd name="T25" fmla="*/ 29282 h 269081"/>
              <a:gd name="T26" fmla="*/ 168378 w 259557"/>
              <a:gd name="T27" fmla="*/ 18301 h 269081"/>
              <a:gd name="T28" fmla="*/ 161056 w 259557"/>
              <a:gd name="T29" fmla="*/ 60395 h 269081"/>
              <a:gd name="T30" fmla="*/ 135435 w 259557"/>
              <a:gd name="T31" fmla="*/ 34774 h 269081"/>
              <a:gd name="T32" fmla="*/ 139095 w 259557"/>
              <a:gd name="T33" fmla="*/ 0 h 269081"/>
              <a:gd name="T34" fmla="*/ 115303 w 259557"/>
              <a:gd name="T35" fmla="*/ 23792 h 269081"/>
              <a:gd name="T36" fmla="*/ 93340 w 259557"/>
              <a:gd name="T37" fmla="*/ 0 h 26908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59557" h="269081">
                <a:moveTo>
                  <a:pt x="121444" y="0"/>
                </a:moveTo>
                <a:lnTo>
                  <a:pt x="109538" y="85725"/>
                </a:lnTo>
                <a:lnTo>
                  <a:pt x="47625" y="126206"/>
                </a:lnTo>
                <a:lnTo>
                  <a:pt x="0" y="197644"/>
                </a:lnTo>
                <a:lnTo>
                  <a:pt x="90488" y="269081"/>
                </a:lnTo>
                <a:lnTo>
                  <a:pt x="45244" y="195262"/>
                </a:lnTo>
                <a:lnTo>
                  <a:pt x="138113" y="223837"/>
                </a:lnTo>
                <a:lnTo>
                  <a:pt x="57150" y="161925"/>
                </a:lnTo>
                <a:lnTo>
                  <a:pt x="169069" y="190500"/>
                </a:lnTo>
                <a:lnTo>
                  <a:pt x="107157" y="119062"/>
                </a:lnTo>
                <a:lnTo>
                  <a:pt x="197644" y="147637"/>
                </a:lnTo>
                <a:lnTo>
                  <a:pt x="257175" y="116681"/>
                </a:lnTo>
                <a:lnTo>
                  <a:pt x="259557" y="38100"/>
                </a:lnTo>
                <a:lnTo>
                  <a:pt x="219075" y="23812"/>
                </a:lnTo>
                <a:lnTo>
                  <a:pt x="209550" y="78581"/>
                </a:lnTo>
                <a:lnTo>
                  <a:pt x="176213" y="45244"/>
                </a:lnTo>
                <a:lnTo>
                  <a:pt x="180975" y="0"/>
                </a:lnTo>
                <a:lnTo>
                  <a:pt x="150019" y="30957"/>
                </a:lnTo>
                <a:lnTo>
                  <a:pt x="121444" y="0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4958332" y="6134249"/>
            <a:ext cx="356589" cy="361182"/>
          </a:xfrm>
          <a:custGeom>
            <a:avLst/>
            <a:gdLst>
              <a:gd name="T0" fmla="*/ 0 w 481913"/>
              <a:gd name="T1" fmla="*/ 0 h 488091"/>
              <a:gd name="T2" fmla="*/ 56983 w 481913"/>
              <a:gd name="T3" fmla="*/ 365643 h 488091"/>
              <a:gd name="T4" fmla="*/ 147206 w 481913"/>
              <a:gd name="T5" fmla="*/ 351397 h 488091"/>
              <a:gd name="T6" fmla="*/ 256425 w 481913"/>
              <a:gd name="T7" fmla="*/ 375138 h 488091"/>
              <a:gd name="T8" fmla="*/ 322905 w 481913"/>
              <a:gd name="T9" fmla="*/ 351397 h 488091"/>
              <a:gd name="T10" fmla="*/ 370391 w 481913"/>
              <a:gd name="T11" fmla="*/ 294414 h 488091"/>
              <a:gd name="T12" fmla="*/ 280168 w 481913"/>
              <a:gd name="T13" fmla="*/ 313407 h 488091"/>
              <a:gd name="T14" fmla="*/ 175699 w 481913"/>
              <a:gd name="T15" fmla="*/ 251675 h 488091"/>
              <a:gd name="T16" fmla="*/ 104468 w 481913"/>
              <a:gd name="T17" fmla="*/ 161452 h 488091"/>
              <a:gd name="T18" fmla="*/ 0 w 481913"/>
              <a:gd name="T19" fmla="*/ 0 h 48809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1913" h="488091">
                <a:moveTo>
                  <a:pt x="0" y="0"/>
                </a:moveTo>
                <a:lnTo>
                  <a:pt x="74140" y="475735"/>
                </a:lnTo>
                <a:lnTo>
                  <a:pt x="191529" y="457200"/>
                </a:lnTo>
                <a:lnTo>
                  <a:pt x="333632" y="488091"/>
                </a:lnTo>
                <a:lnTo>
                  <a:pt x="420129" y="457200"/>
                </a:lnTo>
                <a:lnTo>
                  <a:pt x="481913" y="383059"/>
                </a:lnTo>
                <a:lnTo>
                  <a:pt x="364524" y="407772"/>
                </a:lnTo>
                <a:lnTo>
                  <a:pt x="228600" y="327454"/>
                </a:lnTo>
                <a:lnTo>
                  <a:pt x="135924" y="2100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04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Bolivia</a:t>
            </a:r>
            <a:endParaRPr lang="en-GB" dirty="0"/>
          </a:p>
        </p:txBody>
      </p:sp>
      <p:sp>
        <p:nvSpPr>
          <p:cNvPr id="6" name="Freeform 5"/>
          <p:cNvSpPr>
            <a:spLocks noEditPoints="1"/>
          </p:cNvSpPr>
          <p:nvPr/>
        </p:nvSpPr>
        <p:spPr bwMode="auto">
          <a:xfrm>
            <a:off x="3619788" y="1262311"/>
            <a:ext cx="4952424" cy="5407049"/>
          </a:xfrm>
          <a:custGeom>
            <a:avLst/>
            <a:gdLst>
              <a:gd name="T0" fmla="*/ 3682 w 3780"/>
              <a:gd name="T1" fmla="*/ 2480 h 4160"/>
              <a:gd name="T2" fmla="*/ 3488 w 3780"/>
              <a:gd name="T3" fmla="*/ 2340 h 4160"/>
              <a:gd name="T4" fmla="*/ 3524 w 3780"/>
              <a:gd name="T5" fmla="*/ 2122 h 4160"/>
              <a:gd name="T6" fmla="*/ 2938 w 3780"/>
              <a:gd name="T7" fmla="*/ 1824 h 4160"/>
              <a:gd name="T8" fmla="*/ 2898 w 3780"/>
              <a:gd name="T9" fmla="*/ 1504 h 4160"/>
              <a:gd name="T10" fmla="*/ 2916 w 3780"/>
              <a:gd name="T11" fmla="*/ 1374 h 4160"/>
              <a:gd name="T12" fmla="*/ 2772 w 3780"/>
              <a:gd name="T13" fmla="*/ 1266 h 4160"/>
              <a:gd name="T14" fmla="*/ 2655 w 3780"/>
              <a:gd name="T15" fmla="*/ 1215 h 4160"/>
              <a:gd name="T16" fmla="*/ 2486 w 3780"/>
              <a:gd name="T17" fmla="*/ 1210 h 4160"/>
              <a:gd name="T18" fmla="*/ 2327 w 3780"/>
              <a:gd name="T19" fmla="*/ 1088 h 4160"/>
              <a:gd name="T20" fmla="*/ 2121 w 3780"/>
              <a:gd name="T21" fmla="*/ 1028 h 4160"/>
              <a:gd name="T22" fmla="*/ 1954 w 3780"/>
              <a:gd name="T23" fmla="*/ 939 h 4160"/>
              <a:gd name="T24" fmla="*/ 1627 w 3780"/>
              <a:gd name="T25" fmla="*/ 861 h 4160"/>
              <a:gd name="T26" fmla="*/ 1519 w 3780"/>
              <a:gd name="T27" fmla="*/ 751 h 4160"/>
              <a:gd name="T28" fmla="*/ 1399 w 3780"/>
              <a:gd name="T29" fmla="*/ 650 h 4160"/>
              <a:gd name="T30" fmla="*/ 1344 w 3780"/>
              <a:gd name="T31" fmla="*/ 514 h 4160"/>
              <a:gd name="T32" fmla="*/ 1329 w 3780"/>
              <a:gd name="T33" fmla="*/ 303 h 4160"/>
              <a:gd name="T34" fmla="*/ 1343 w 3780"/>
              <a:gd name="T35" fmla="*/ 38 h 4160"/>
              <a:gd name="T36" fmla="*/ 1160 w 3780"/>
              <a:gd name="T37" fmla="*/ 17 h 4160"/>
              <a:gd name="T38" fmla="*/ 914 w 3780"/>
              <a:gd name="T39" fmla="*/ 92 h 4160"/>
              <a:gd name="T40" fmla="*/ 716 w 3780"/>
              <a:gd name="T41" fmla="*/ 208 h 4160"/>
              <a:gd name="T42" fmla="*/ 550 w 3780"/>
              <a:gd name="T43" fmla="*/ 308 h 4160"/>
              <a:gd name="T44" fmla="*/ 390 w 3780"/>
              <a:gd name="T45" fmla="*/ 426 h 4160"/>
              <a:gd name="T46" fmla="*/ 14 w 3780"/>
              <a:gd name="T47" fmla="*/ 402 h 4160"/>
              <a:gd name="T48" fmla="*/ 264 w 3780"/>
              <a:gd name="T49" fmla="*/ 950 h 4160"/>
              <a:gd name="T50" fmla="*/ 216 w 3780"/>
              <a:gd name="T51" fmla="*/ 1126 h 4160"/>
              <a:gd name="T52" fmla="*/ 204 w 3780"/>
              <a:gd name="T53" fmla="*/ 1298 h 4160"/>
              <a:gd name="T54" fmla="*/ 236 w 3780"/>
              <a:gd name="T55" fmla="*/ 1434 h 4160"/>
              <a:gd name="T56" fmla="*/ 138 w 3780"/>
              <a:gd name="T57" fmla="*/ 1542 h 4160"/>
              <a:gd name="T58" fmla="*/ 92 w 3780"/>
              <a:gd name="T59" fmla="*/ 1662 h 4160"/>
              <a:gd name="T60" fmla="*/ 154 w 3780"/>
              <a:gd name="T61" fmla="*/ 1894 h 4160"/>
              <a:gd name="T62" fmla="*/ 270 w 3780"/>
              <a:gd name="T63" fmla="*/ 1980 h 4160"/>
              <a:gd name="T64" fmla="*/ 296 w 3780"/>
              <a:gd name="T65" fmla="*/ 2055 h 4160"/>
              <a:gd name="T66" fmla="*/ 238 w 3780"/>
              <a:gd name="T67" fmla="*/ 2186 h 4160"/>
              <a:gd name="T68" fmla="*/ 106 w 3780"/>
              <a:gd name="T69" fmla="*/ 2358 h 4160"/>
              <a:gd name="T70" fmla="*/ 116 w 3780"/>
              <a:gd name="T71" fmla="*/ 2576 h 4160"/>
              <a:gd name="T72" fmla="*/ 222 w 3780"/>
              <a:gd name="T73" fmla="*/ 2776 h 4160"/>
              <a:gd name="T74" fmla="*/ 378 w 3780"/>
              <a:gd name="T75" fmla="*/ 3052 h 4160"/>
              <a:gd name="T76" fmla="*/ 306 w 3780"/>
              <a:gd name="T77" fmla="*/ 3318 h 4160"/>
              <a:gd name="T78" fmla="*/ 368 w 3780"/>
              <a:gd name="T79" fmla="*/ 3502 h 4160"/>
              <a:gd name="T80" fmla="*/ 488 w 3780"/>
              <a:gd name="T81" fmla="*/ 3738 h 4160"/>
              <a:gd name="T82" fmla="*/ 568 w 3780"/>
              <a:gd name="T83" fmla="*/ 3926 h 4160"/>
              <a:gd name="T84" fmla="*/ 636 w 3780"/>
              <a:gd name="T85" fmla="*/ 4160 h 4160"/>
              <a:gd name="T86" fmla="*/ 854 w 3780"/>
              <a:gd name="T87" fmla="*/ 4068 h 4160"/>
              <a:gd name="T88" fmla="*/ 940 w 3780"/>
              <a:gd name="T89" fmla="*/ 3956 h 4160"/>
              <a:gd name="T90" fmla="*/ 1182 w 3780"/>
              <a:gd name="T91" fmla="*/ 3888 h 4160"/>
              <a:gd name="T92" fmla="*/ 1516 w 3780"/>
              <a:gd name="T93" fmla="*/ 3930 h 4160"/>
              <a:gd name="T94" fmla="*/ 1630 w 3780"/>
              <a:gd name="T95" fmla="*/ 4076 h 4160"/>
              <a:gd name="T96" fmla="*/ 1766 w 3780"/>
              <a:gd name="T97" fmla="*/ 3902 h 4160"/>
              <a:gd name="T98" fmla="*/ 2132 w 3780"/>
              <a:gd name="T99" fmla="*/ 3924 h 4160"/>
              <a:gd name="T100" fmla="*/ 2280 w 3780"/>
              <a:gd name="T101" fmla="*/ 3462 h 4160"/>
              <a:gd name="T102" fmla="*/ 3550 w 3780"/>
              <a:gd name="T103" fmla="*/ 3208 h 4160"/>
              <a:gd name="T104" fmla="*/ 3584 w 3780"/>
              <a:gd name="T105" fmla="*/ 3306 h 4160"/>
              <a:gd name="T106" fmla="*/ 3590 w 3780"/>
              <a:gd name="T107" fmla="*/ 3144 h 4160"/>
              <a:gd name="T108" fmla="*/ 3680 w 3780"/>
              <a:gd name="T109" fmla="*/ 2918 h 4160"/>
              <a:gd name="T110" fmla="*/ 3760 w 3780"/>
              <a:gd name="T111" fmla="*/ 2724 h 4160"/>
              <a:gd name="T112" fmla="*/ 804 w 3780"/>
              <a:gd name="T113" fmla="*/ 2956 h 4160"/>
              <a:gd name="T114" fmla="*/ 748 w 3780"/>
              <a:gd name="T115" fmla="*/ 2838 h 4160"/>
              <a:gd name="T116" fmla="*/ 780 w 3780"/>
              <a:gd name="T117" fmla="*/ 2704 h 4160"/>
              <a:gd name="T118" fmla="*/ 796 w 3780"/>
              <a:gd name="T119" fmla="*/ 2682 h 4160"/>
              <a:gd name="T120" fmla="*/ 850 w 3780"/>
              <a:gd name="T121" fmla="*/ 2898 h 4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80" h="4160">
                <a:moveTo>
                  <a:pt x="3756" y="2696"/>
                </a:moveTo>
                <a:cubicBezTo>
                  <a:pt x="3718" y="2600"/>
                  <a:pt x="3718" y="2600"/>
                  <a:pt x="3718" y="2600"/>
                </a:cubicBezTo>
                <a:cubicBezTo>
                  <a:pt x="3718" y="2566"/>
                  <a:pt x="3718" y="2566"/>
                  <a:pt x="3718" y="2566"/>
                </a:cubicBezTo>
                <a:cubicBezTo>
                  <a:pt x="3694" y="2538"/>
                  <a:pt x="3694" y="2538"/>
                  <a:pt x="3694" y="2538"/>
                </a:cubicBezTo>
                <a:cubicBezTo>
                  <a:pt x="3682" y="2480"/>
                  <a:pt x="3682" y="2480"/>
                  <a:pt x="3682" y="2480"/>
                </a:cubicBezTo>
                <a:cubicBezTo>
                  <a:pt x="3652" y="2472"/>
                  <a:pt x="3652" y="2472"/>
                  <a:pt x="3652" y="2472"/>
                </a:cubicBezTo>
                <a:cubicBezTo>
                  <a:pt x="3636" y="2478"/>
                  <a:pt x="3636" y="2478"/>
                  <a:pt x="3636" y="2478"/>
                </a:cubicBezTo>
                <a:cubicBezTo>
                  <a:pt x="3572" y="2440"/>
                  <a:pt x="3572" y="2440"/>
                  <a:pt x="3572" y="2440"/>
                </a:cubicBezTo>
                <a:cubicBezTo>
                  <a:pt x="3506" y="2396"/>
                  <a:pt x="3506" y="2396"/>
                  <a:pt x="3506" y="2396"/>
                </a:cubicBezTo>
                <a:cubicBezTo>
                  <a:pt x="3488" y="2340"/>
                  <a:pt x="3488" y="2340"/>
                  <a:pt x="3488" y="2340"/>
                </a:cubicBezTo>
                <a:cubicBezTo>
                  <a:pt x="3470" y="2290"/>
                  <a:pt x="3470" y="2290"/>
                  <a:pt x="3470" y="2290"/>
                </a:cubicBezTo>
                <a:cubicBezTo>
                  <a:pt x="3490" y="2210"/>
                  <a:pt x="3490" y="2210"/>
                  <a:pt x="3490" y="2210"/>
                </a:cubicBezTo>
                <a:cubicBezTo>
                  <a:pt x="3514" y="2188"/>
                  <a:pt x="3514" y="2188"/>
                  <a:pt x="3514" y="2188"/>
                </a:cubicBezTo>
                <a:cubicBezTo>
                  <a:pt x="3522" y="2178"/>
                  <a:pt x="3522" y="2178"/>
                  <a:pt x="3522" y="2178"/>
                </a:cubicBezTo>
                <a:cubicBezTo>
                  <a:pt x="3524" y="2122"/>
                  <a:pt x="3524" y="2122"/>
                  <a:pt x="3524" y="2122"/>
                </a:cubicBezTo>
                <a:cubicBezTo>
                  <a:pt x="3532" y="2094"/>
                  <a:pt x="3532" y="2094"/>
                  <a:pt x="3532" y="2094"/>
                </a:cubicBezTo>
                <a:cubicBezTo>
                  <a:pt x="3508" y="2092"/>
                  <a:pt x="3508" y="2092"/>
                  <a:pt x="3508" y="2092"/>
                </a:cubicBezTo>
                <a:cubicBezTo>
                  <a:pt x="3488" y="2104"/>
                  <a:pt x="3488" y="2104"/>
                  <a:pt x="3488" y="2104"/>
                </a:cubicBezTo>
                <a:cubicBezTo>
                  <a:pt x="2954" y="2080"/>
                  <a:pt x="2954" y="2080"/>
                  <a:pt x="2954" y="2080"/>
                </a:cubicBezTo>
                <a:cubicBezTo>
                  <a:pt x="2938" y="1824"/>
                  <a:pt x="2938" y="1824"/>
                  <a:pt x="2938" y="1824"/>
                </a:cubicBezTo>
                <a:cubicBezTo>
                  <a:pt x="2848" y="1720"/>
                  <a:pt x="2848" y="1720"/>
                  <a:pt x="2848" y="1720"/>
                </a:cubicBezTo>
                <a:cubicBezTo>
                  <a:pt x="2932" y="1716"/>
                  <a:pt x="2932" y="1716"/>
                  <a:pt x="2932" y="1716"/>
                </a:cubicBezTo>
                <a:cubicBezTo>
                  <a:pt x="2942" y="1578"/>
                  <a:pt x="2942" y="1578"/>
                  <a:pt x="2942" y="1578"/>
                </a:cubicBezTo>
                <a:cubicBezTo>
                  <a:pt x="2906" y="1554"/>
                  <a:pt x="2906" y="1554"/>
                  <a:pt x="2906" y="1554"/>
                </a:cubicBezTo>
                <a:cubicBezTo>
                  <a:pt x="2898" y="1504"/>
                  <a:pt x="2898" y="1504"/>
                  <a:pt x="2898" y="1504"/>
                </a:cubicBezTo>
                <a:cubicBezTo>
                  <a:pt x="2890" y="1480"/>
                  <a:pt x="2890" y="1480"/>
                  <a:pt x="2890" y="1480"/>
                </a:cubicBezTo>
                <a:cubicBezTo>
                  <a:pt x="2878" y="1448"/>
                  <a:pt x="2878" y="1448"/>
                  <a:pt x="2878" y="1448"/>
                </a:cubicBezTo>
                <a:cubicBezTo>
                  <a:pt x="2872" y="1426"/>
                  <a:pt x="2872" y="1426"/>
                  <a:pt x="2872" y="1426"/>
                </a:cubicBezTo>
                <a:cubicBezTo>
                  <a:pt x="2872" y="1402"/>
                  <a:pt x="2872" y="1402"/>
                  <a:pt x="2872" y="1402"/>
                </a:cubicBezTo>
                <a:cubicBezTo>
                  <a:pt x="2916" y="1374"/>
                  <a:pt x="2916" y="1374"/>
                  <a:pt x="2916" y="1374"/>
                </a:cubicBezTo>
                <a:cubicBezTo>
                  <a:pt x="2916" y="1374"/>
                  <a:pt x="2894" y="1360"/>
                  <a:pt x="2882" y="1334"/>
                </a:cubicBezTo>
                <a:cubicBezTo>
                  <a:pt x="2870" y="1308"/>
                  <a:pt x="2848" y="1298"/>
                  <a:pt x="2848" y="1298"/>
                </a:cubicBezTo>
                <a:cubicBezTo>
                  <a:pt x="2828" y="1288"/>
                  <a:pt x="2828" y="1288"/>
                  <a:pt x="2828" y="1288"/>
                </a:cubicBezTo>
                <a:cubicBezTo>
                  <a:pt x="2802" y="1278"/>
                  <a:pt x="2802" y="1278"/>
                  <a:pt x="2802" y="1278"/>
                </a:cubicBezTo>
                <a:cubicBezTo>
                  <a:pt x="2772" y="1266"/>
                  <a:pt x="2772" y="1266"/>
                  <a:pt x="2772" y="1266"/>
                </a:cubicBezTo>
                <a:cubicBezTo>
                  <a:pt x="2766" y="1254"/>
                  <a:pt x="2766" y="1254"/>
                  <a:pt x="2766" y="1254"/>
                </a:cubicBezTo>
                <a:cubicBezTo>
                  <a:pt x="2744" y="1248"/>
                  <a:pt x="2744" y="1248"/>
                  <a:pt x="2744" y="1248"/>
                </a:cubicBezTo>
                <a:cubicBezTo>
                  <a:pt x="2702" y="1198"/>
                  <a:pt x="2702" y="1198"/>
                  <a:pt x="2702" y="1198"/>
                </a:cubicBezTo>
                <a:cubicBezTo>
                  <a:pt x="2688" y="1198"/>
                  <a:pt x="2688" y="1198"/>
                  <a:pt x="2688" y="1198"/>
                </a:cubicBezTo>
                <a:cubicBezTo>
                  <a:pt x="2688" y="1198"/>
                  <a:pt x="2679" y="1215"/>
                  <a:pt x="2655" y="1215"/>
                </a:cubicBezTo>
                <a:cubicBezTo>
                  <a:pt x="2631" y="1214"/>
                  <a:pt x="2628" y="1208"/>
                  <a:pt x="2616" y="1204"/>
                </a:cubicBezTo>
                <a:cubicBezTo>
                  <a:pt x="2604" y="1200"/>
                  <a:pt x="2613" y="1191"/>
                  <a:pt x="2596" y="1204"/>
                </a:cubicBezTo>
                <a:cubicBezTo>
                  <a:pt x="2579" y="1217"/>
                  <a:pt x="2577" y="1231"/>
                  <a:pt x="2561" y="1224"/>
                </a:cubicBezTo>
                <a:cubicBezTo>
                  <a:pt x="2544" y="1217"/>
                  <a:pt x="2551" y="1207"/>
                  <a:pt x="2533" y="1207"/>
                </a:cubicBezTo>
                <a:cubicBezTo>
                  <a:pt x="2515" y="1206"/>
                  <a:pt x="2504" y="1205"/>
                  <a:pt x="2486" y="1210"/>
                </a:cubicBezTo>
                <a:cubicBezTo>
                  <a:pt x="2468" y="1215"/>
                  <a:pt x="2459" y="1233"/>
                  <a:pt x="2452" y="1222"/>
                </a:cubicBezTo>
                <a:cubicBezTo>
                  <a:pt x="2445" y="1211"/>
                  <a:pt x="2449" y="1203"/>
                  <a:pt x="2429" y="1184"/>
                </a:cubicBezTo>
                <a:cubicBezTo>
                  <a:pt x="2408" y="1165"/>
                  <a:pt x="2384" y="1154"/>
                  <a:pt x="2376" y="1142"/>
                </a:cubicBezTo>
                <a:cubicBezTo>
                  <a:pt x="2368" y="1130"/>
                  <a:pt x="2367" y="1131"/>
                  <a:pt x="2365" y="1117"/>
                </a:cubicBezTo>
                <a:cubicBezTo>
                  <a:pt x="2362" y="1102"/>
                  <a:pt x="2354" y="1087"/>
                  <a:pt x="2327" y="1088"/>
                </a:cubicBezTo>
                <a:cubicBezTo>
                  <a:pt x="2299" y="1089"/>
                  <a:pt x="2286" y="1103"/>
                  <a:pt x="2271" y="1090"/>
                </a:cubicBezTo>
                <a:cubicBezTo>
                  <a:pt x="2257" y="1077"/>
                  <a:pt x="2249" y="1067"/>
                  <a:pt x="2238" y="1069"/>
                </a:cubicBezTo>
                <a:cubicBezTo>
                  <a:pt x="2227" y="1072"/>
                  <a:pt x="2223" y="1087"/>
                  <a:pt x="2203" y="1063"/>
                </a:cubicBezTo>
                <a:cubicBezTo>
                  <a:pt x="2184" y="1038"/>
                  <a:pt x="2203" y="1032"/>
                  <a:pt x="2172" y="1041"/>
                </a:cubicBezTo>
                <a:cubicBezTo>
                  <a:pt x="2141" y="1049"/>
                  <a:pt x="2141" y="1052"/>
                  <a:pt x="2121" y="1028"/>
                </a:cubicBezTo>
                <a:cubicBezTo>
                  <a:pt x="2101" y="1004"/>
                  <a:pt x="2099" y="1019"/>
                  <a:pt x="2085" y="998"/>
                </a:cubicBezTo>
                <a:cubicBezTo>
                  <a:pt x="2071" y="977"/>
                  <a:pt x="2071" y="975"/>
                  <a:pt x="2061" y="955"/>
                </a:cubicBezTo>
                <a:cubicBezTo>
                  <a:pt x="2051" y="936"/>
                  <a:pt x="2046" y="929"/>
                  <a:pt x="2029" y="937"/>
                </a:cubicBezTo>
                <a:cubicBezTo>
                  <a:pt x="2011" y="944"/>
                  <a:pt x="2005" y="963"/>
                  <a:pt x="1990" y="957"/>
                </a:cubicBezTo>
                <a:cubicBezTo>
                  <a:pt x="1975" y="951"/>
                  <a:pt x="1979" y="956"/>
                  <a:pt x="1954" y="939"/>
                </a:cubicBezTo>
                <a:cubicBezTo>
                  <a:pt x="1929" y="921"/>
                  <a:pt x="1859" y="865"/>
                  <a:pt x="1815" y="886"/>
                </a:cubicBezTo>
                <a:cubicBezTo>
                  <a:pt x="1772" y="907"/>
                  <a:pt x="1804" y="920"/>
                  <a:pt x="1772" y="907"/>
                </a:cubicBezTo>
                <a:cubicBezTo>
                  <a:pt x="1740" y="895"/>
                  <a:pt x="1727" y="902"/>
                  <a:pt x="1709" y="891"/>
                </a:cubicBezTo>
                <a:cubicBezTo>
                  <a:pt x="1692" y="881"/>
                  <a:pt x="1686" y="901"/>
                  <a:pt x="1669" y="890"/>
                </a:cubicBezTo>
                <a:cubicBezTo>
                  <a:pt x="1651" y="879"/>
                  <a:pt x="1632" y="885"/>
                  <a:pt x="1627" y="861"/>
                </a:cubicBezTo>
                <a:cubicBezTo>
                  <a:pt x="1621" y="837"/>
                  <a:pt x="1635" y="826"/>
                  <a:pt x="1618" y="815"/>
                </a:cubicBezTo>
                <a:cubicBezTo>
                  <a:pt x="1601" y="803"/>
                  <a:pt x="1595" y="811"/>
                  <a:pt x="1581" y="797"/>
                </a:cubicBezTo>
                <a:cubicBezTo>
                  <a:pt x="1566" y="784"/>
                  <a:pt x="1560" y="777"/>
                  <a:pt x="1556" y="771"/>
                </a:cubicBezTo>
                <a:cubicBezTo>
                  <a:pt x="1552" y="764"/>
                  <a:pt x="1549" y="767"/>
                  <a:pt x="1538" y="767"/>
                </a:cubicBezTo>
                <a:cubicBezTo>
                  <a:pt x="1527" y="767"/>
                  <a:pt x="1519" y="751"/>
                  <a:pt x="1519" y="751"/>
                </a:cubicBezTo>
                <a:cubicBezTo>
                  <a:pt x="1519" y="751"/>
                  <a:pt x="1518" y="750"/>
                  <a:pt x="1509" y="749"/>
                </a:cubicBezTo>
                <a:cubicBezTo>
                  <a:pt x="1499" y="749"/>
                  <a:pt x="1461" y="753"/>
                  <a:pt x="1452" y="711"/>
                </a:cubicBezTo>
                <a:cubicBezTo>
                  <a:pt x="1443" y="668"/>
                  <a:pt x="1447" y="673"/>
                  <a:pt x="1435" y="655"/>
                </a:cubicBezTo>
                <a:cubicBezTo>
                  <a:pt x="1422" y="638"/>
                  <a:pt x="1419" y="631"/>
                  <a:pt x="1412" y="645"/>
                </a:cubicBezTo>
                <a:cubicBezTo>
                  <a:pt x="1405" y="658"/>
                  <a:pt x="1401" y="664"/>
                  <a:pt x="1399" y="650"/>
                </a:cubicBezTo>
                <a:cubicBezTo>
                  <a:pt x="1397" y="636"/>
                  <a:pt x="1396" y="643"/>
                  <a:pt x="1396" y="621"/>
                </a:cubicBezTo>
                <a:cubicBezTo>
                  <a:pt x="1396" y="598"/>
                  <a:pt x="1395" y="585"/>
                  <a:pt x="1383" y="582"/>
                </a:cubicBezTo>
                <a:cubicBezTo>
                  <a:pt x="1370" y="579"/>
                  <a:pt x="1363" y="599"/>
                  <a:pt x="1357" y="573"/>
                </a:cubicBezTo>
                <a:cubicBezTo>
                  <a:pt x="1352" y="548"/>
                  <a:pt x="1346" y="539"/>
                  <a:pt x="1353" y="533"/>
                </a:cubicBezTo>
                <a:cubicBezTo>
                  <a:pt x="1361" y="527"/>
                  <a:pt x="1351" y="530"/>
                  <a:pt x="1344" y="514"/>
                </a:cubicBezTo>
                <a:cubicBezTo>
                  <a:pt x="1337" y="498"/>
                  <a:pt x="1343" y="484"/>
                  <a:pt x="1351" y="450"/>
                </a:cubicBezTo>
                <a:cubicBezTo>
                  <a:pt x="1359" y="416"/>
                  <a:pt x="1371" y="437"/>
                  <a:pt x="1363" y="408"/>
                </a:cubicBezTo>
                <a:cubicBezTo>
                  <a:pt x="1355" y="379"/>
                  <a:pt x="1356" y="376"/>
                  <a:pt x="1348" y="363"/>
                </a:cubicBezTo>
                <a:cubicBezTo>
                  <a:pt x="1340" y="351"/>
                  <a:pt x="1338" y="365"/>
                  <a:pt x="1335" y="339"/>
                </a:cubicBezTo>
                <a:cubicBezTo>
                  <a:pt x="1333" y="313"/>
                  <a:pt x="1336" y="321"/>
                  <a:pt x="1329" y="303"/>
                </a:cubicBezTo>
                <a:cubicBezTo>
                  <a:pt x="1321" y="285"/>
                  <a:pt x="1315" y="298"/>
                  <a:pt x="1321" y="277"/>
                </a:cubicBezTo>
                <a:cubicBezTo>
                  <a:pt x="1327" y="257"/>
                  <a:pt x="1339" y="213"/>
                  <a:pt x="1353" y="194"/>
                </a:cubicBezTo>
                <a:cubicBezTo>
                  <a:pt x="1367" y="175"/>
                  <a:pt x="1387" y="141"/>
                  <a:pt x="1369" y="116"/>
                </a:cubicBezTo>
                <a:cubicBezTo>
                  <a:pt x="1350" y="91"/>
                  <a:pt x="1341" y="94"/>
                  <a:pt x="1351" y="75"/>
                </a:cubicBezTo>
                <a:cubicBezTo>
                  <a:pt x="1361" y="57"/>
                  <a:pt x="1347" y="58"/>
                  <a:pt x="1343" y="38"/>
                </a:cubicBezTo>
                <a:cubicBezTo>
                  <a:pt x="1338" y="18"/>
                  <a:pt x="1323" y="0"/>
                  <a:pt x="1323" y="0"/>
                </a:cubicBezTo>
                <a:cubicBezTo>
                  <a:pt x="1320" y="0"/>
                  <a:pt x="1320" y="0"/>
                  <a:pt x="1320" y="0"/>
                </a:cubicBezTo>
                <a:cubicBezTo>
                  <a:pt x="1294" y="34"/>
                  <a:pt x="1294" y="34"/>
                  <a:pt x="1294" y="34"/>
                </a:cubicBezTo>
                <a:cubicBezTo>
                  <a:pt x="1248" y="34"/>
                  <a:pt x="1248" y="34"/>
                  <a:pt x="1248" y="34"/>
                </a:cubicBezTo>
                <a:cubicBezTo>
                  <a:pt x="1160" y="17"/>
                  <a:pt x="1160" y="17"/>
                  <a:pt x="1160" y="17"/>
                </a:cubicBezTo>
                <a:cubicBezTo>
                  <a:pt x="1098" y="34"/>
                  <a:pt x="1098" y="34"/>
                  <a:pt x="1098" y="34"/>
                </a:cubicBezTo>
                <a:cubicBezTo>
                  <a:pt x="1048" y="34"/>
                  <a:pt x="1048" y="34"/>
                  <a:pt x="1048" y="34"/>
                </a:cubicBezTo>
                <a:cubicBezTo>
                  <a:pt x="1048" y="34"/>
                  <a:pt x="1020" y="52"/>
                  <a:pt x="1010" y="54"/>
                </a:cubicBezTo>
                <a:cubicBezTo>
                  <a:pt x="1000" y="56"/>
                  <a:pt x="968" y="54"/>
                  <a:pt x="968" y="54"/>
                </a:cubicBezTo>
                <a:cubicBezTo>
                  <a:pt x="914" y="92"/>
                  <a:pt x="914" y="92"/>
                  <a:pt x="914" y="92"/>
                </a:cubicBezTo>
                <a:cubicBezTo>
                  <a:pt x="914" y="92"/>
                  <a:pt x="890" y="102"/>
                  <a:pt x="884" y="106"/>
                </a:cubicBezTo>
                <a:cubicBezTo>
                  <a:pt x="878" y="110"/>
                  <a:pt x="822" y="168"/>
                  <a:pt x="822" y="168"/>
                </a:cubicBezTo>
                <a:cubicBezTo>
                  <a:pt x="778" y="194"/>
                  <a:pt x="778" y="194"/>
                  <a:pt x="778" y="194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16" y="208"/>
                  <a:pt x="716" y="208"/>
                  <a:pt x="716" y="208"/>
                </a:cubicBezTo>
                <a:cubicBezTo>
                  <a:pt x="664" y="238"/>
                  <a:pt x="664" y="238"/>
                  <a:pt x="664" y="238"/>
                </a:cubicBezTo>
                <a:cubicBezTo>
                  <a:pt x="616" y="288"/>
                  <a:pt x="616" y="288"/>
                  <a:pt x="616" y="288"/>
                </a:cubicBezTo>
                <a:cubicBezTo>
                  <a:pt x="604" y="310"/>
                  <a:pt x="604" y="310"/>
                  <a:pt x="604" y="310"/>
                </a:cubicBezTo>
                <a:cubicBezTo>
                  <a:pt x="582" y="332"/>
                  <a:pt x="582" y="332"/>
                  <a:pt x="582" y="332"/>
                </a:cubicBezTo>
                <a:cubicBezTo>
                  <a:pt x="550" y="308"/>
                  <a:pt x="550" y="308"/>
                  <a:pt x="550" y="308"/>
                </a:cubicBezTo>
                <a:cubicBezTo>
                  <a:pt x="486" y="302"/>
                  <a:pt x="486" y="302"/>
                  <a:pt x="486" y="302"/>
                </a:cubicBezTo>
                <a:cubicBezTo>
                  <a:pt x="472" y="332"/>
                  <a:pt x="472" y="332"/>
                  <a:pt x="472" y="332"/>
                </a:cubicBezTo>
                <a:cubicBezTo>
                  <a:pt x="460" y="342"/>
                  <a:pt x="460" y="342"/>
                  <a:pt x="460" y="342"/>
                </a:cubicBezTo>
                <a:cubicBezTo>
                  <a:pt x="438" y="382"/>
                  <a:pt x="438" y="382"/>
                  <a:pt x="438" y="382"/>
                </a:cubicBezTo>
                <a:cubicBezTo>
                  <a:pt x="390" y="426"/>
                  <a:pt x="390" y="426"/>
                  <a:pt x="390" y="426"/>
                </a:cubicBezTo>
                <a:cubicBezTo>
                  <a:pt x="334" y="426"/>
                  <a:pt x="334" y="426"/>
                  <a:pt x="334" y="426"/>
                </a:cubicBezTo>
                <a:cubicBezTo>
                  <a:pt x="334" y="426"/>
                  <a:pt x="320" y="448"/>
                  <a:pt x="310" y="450"/>
                </a:cubicBezTo>
                <a:cubicBezTo>
                  <a:pt x="300" y="452"/>
                  <a:pt x="268" y="450"/>
                  <a:pt x="268" y="450"/>
                </a:cubicBezTo>
                <a:cubicBezTo>
                  <a:pt x="258" y="426"/>
                  <a:pt x="258" y="426"/>
                  <a:pt x="258" y="426"/>
                </a:cubicBezTo>
                <a:cubicBezTo>
                  <a:pt x="14" y="402"/>
                  <a:pt x="14" y="402"/>
                  <a:pt x="14" y="402"/>
                </a:cubicBezTo>
                <a:cubicBezTo>
                  <a:pt x="250" y="806"/>
                  <a:pt x="250" y="806"/>
                  <a:pt x="250" y="806"/>
                </a:cubicBezTo>
                <a:cubicBezTo>
                  <a:pt x="292" y="882"/>
                  <a:pt x="292" y="882"/>
                  <a:pt x="292" y="882"/>
                </a:cubicBezTo>
                <a:cubicBezTo>
                  <a:pt x="292" y="914"/>
                  <a:pt x="292" y="914"/>
                  <a:pt x="292" y="914"/>
                </a:cubicBezTo>
                <a:cubicBezTo>
                  <a:pt x="272" y="924"/>
                  <a:pt x="272" y="924"/>
                  <a:pt x="272" y="924"/>
                </a:cubicBezTo>
                <a:cubicBezTo>
                  <a:pt x="264" y="950"/>
                  <a:pt x="264" y="950"/>
                  <a:pt x="264" y="950"/>
                </a:cubicBezTo>
                <a:cubicBezTo>
                  <a:pt x="246" y="966"/>
                  <a:pt x="246" y="966"/>
                  <a:pt x="246" y="966"/>
                </a:cubicBezTo>
                <a:cubicBezTo>
                  <a:pt x="214" y="998"/>
                  <a:pt x="214" y="998"/>
                  <a:pt x="214" y="998"/>
                </a:cubicBezTo>
                <a:cubicBezTo>
                  <a:pt x="208" y="1044"/>
                  <a:pt x="208" y="1044"/>
                  <a:pt x="208" y="1044"/>
                </a:cubicBezTo>
                <a:cubicBezTo>
                  <a:pt x="216" y="1094"/>
                  <a:pt x="216" y="1094"/>
                  <a:pt x="216" y="1094"/>
                </a:cubicBezTo>
                <a:cubicBezTo>
                  <a:pt x="216" y="1126"/>
                  <a:pt x="216" y="1126"/>
                  <a:pt x="216" y="1126"/>
                </a:cubicBezTo>
                <a:cubicBezTo>
                  <a:pt x="208" y="1222"/>
                  <a:pt x="208" y="1222"/>
                  <a:pt x="208" y="1222"/>
                </a:cubicBezTo>
                <a:cubicBezTo>
                  <a:pt x="188" y="1242"/>
                  <a:pt x="188" y="1242"/>
                  <a:pt x="188" y="1242"/>
                </a:cubicBezTo>
                <a:cubicBezTo>
                  <a:pt x="188" y="1242"/>
                  <a:pt x="174" y="1250"/>
                  <a:pt x="174" y="1256"/>
                </a:cubicBezTo>
                <a:cubicBezTo>
                  <a:pt x="174" y="1262"/>
                  <a:pt x="174" y="1276"/>
                  <a:pt x="176" y="1282"/>
                </a:cubicBezTo>
                <a:cubicBezTo>
                  <a:pt x="178" y="1288"/>
                  <a:pt x="204" y="1298"/>
                  <a:pt x="204" y="1298"/>
                </a:cubicBezTo>
                <a:cubicBezTo>
                  <a:pt x="204" y="1298"/>
                  <a:pt x="212" y="1324"/>
                  <a:pt x="212" y="1334"/>
                </a:cubicBezTo>
                <a:cubicBezTo>
                  <a:pt x="212" y="1344"/>
                  <a:pt x="208" y="1368"/>
                  <a:pt x="208" y="1368"/>
                </a:cubicBezTo>
                <a:cubicBezTo>
                  <a:pt x="234" y="1384"/>
                  <a:pt x="234" y="1384"/>
                  <a:pt x="234" y="1384"/>
                </a:cubicBezTo>
                <a:cubicBezTo>
                  <a:pt x="240" y="1408"/>
                  <a:pt x="240" y="1408"/>
                  <a:pt x="240" y="1408"/>
                </a:cubicBezTo>
                <a:cubicBezTo>
                  <a:pt x="236" y="1434"/>
                  <a:pt x="236" y="1434"/>
                  <a:pt x="236" y="1434"/>
                </a:cubicBezTo>
                <a:cubicBezTo>
                  <a:pt x="216" y="1434"/>
                  <a:pt x="216" y="1434"/>
                  <a:pt x="216" y="1434"/>
                </a:cubicBezTo>
                <a:cubicBezTo>
                  <a:pt x="216" y="1450"/>
                  <a:pt x="216" y="1450"/>
                  <a:pt x="216" y="1450"/>
                </a:cubicBezTo>
                <a:cubicBezTo>
                  <a:pt x="186" y="1498"/>
                  <a:pt x="186" y="1498"/>
                  <a:pt x="186" y="1498"/>
                </a:cubicBezTo>
                <a:cubicBezTo>
                  <a:pt x="162" y="1522"/>
                  <a:pt x="162" y="1522"/>
                  <a:pt x="162" y="1522"/>
                </a:cubicBezTo>
                <a:cubicBezTo>
                  <a:pt x="138" y="1542"/>
                  <a:pt x="138" y="1542"/>
                  <a:pt x="138" y="1542"/>
                </a:cubicBezTo>
                <a:cubicBezTo>
                  <a:pt x="130" y="1570"/>
                  <a:pt x="130" y="1570"/>
                  <a:pt x="130" y="1570"/>
                </a:cubicBezTo>
                <a:cubicBezTo>
                  <a:pt x="130" y="1570"/>
                  <a:pt x="132" y="1592"/>
                  <a:pt x="128" y="1602"/>
                </a:cubicBezTo>
                <a:cubicBezTo>
                  <a:pt x="124" y="1612"/>
                  <a:pt x="114" y="1620"/>
                  <a:pt x="108" y="1624"/>
                </a:cubicBezTo>
                <a:cubicBezTo>
                  <a:pt x="102" y="1628"/>
                  <a:pt x="92" y="1644"/>
                  <a:pt x="92" y="1644"/>
                </a:cubicBezTo>
                <a:cubicBezTo>
                  <a:pt x="92" y="1662"/>
                  <a:pt x="92" y="1662"/>
                  <a:pt x="92" y="1662"/>
                </a:cubicBezTo>
                <a:cubicBezTo>
                  <a:pt x="92" y="1662"/>
                  <a:pt x="102" y="1696"/>
                  <a:pt x="102" y="1702"/>
                </a:cubicBezTo>
                <a:cubicBezTo>
                  <a:pt x="102" y="1708"/>
                  <a:pt x="128" y="1722"/>
                  <a:pt x="128" y="1722"/>
                </a:cubicBezTo>
                <a:cubicBezTo>
                  <a:pt x="150" y="1734"/>
                  <a:pt x="150" y="1734"/>
                  <a:pt x="150" y="1734"/>
                </a:cubicBezTo>
                <a:cubicBezTo>
                  <a:pt x="100" y="1854"/>
                  <a:pt x="100" y="1854"/>
                  <a:pt x="100" y="1854"/>
                </a:cubicBezTo>
                <a:cubicBezTo>
                  <a:pt x="154" y="1894"/>
                  <a:pt x="154" y="1894"/>
                  <a:pt x="154" y="1894"/>
                </a:cubicBezTo>
                <a:cubicBezTo>
                  <a:pt x="172" y="1916"/>
                  <a:pt x="172" y="1916"/>
                  <a:pt x="172" y="1916"/>
                </a:cubicBezTo>
                <a:cubicBezTo>
                  <a:pt x="188" y="1954"/>
                  <a:pt x="188" y="1954"/>
                  <a:pt x="188" y="1954"/>
                </a:cubicBezTo>
                <a:cubicBezTo>
                  <a:pt x="188" y="1954"/>
                  <a:pt x="208" y="1954"/>
                  <a:pt x="216" y="1964"/>
                </a:cubicBezTo>
                <a:cubicBezTo>
                  <a:pt x="224" y="1974"/>
                  <a:pt x="238" y="1980"/>
                  <a:pt x="238" y="1980"/>
                </a:cubicBezTo>
                <a:cubicBezTo>
                  <a:pt x="270" y="1980"/>
                  <a:pt x="270" y="1980"/>
                  <a:pt x="270" y="1980"/>
                </a:cubicBezTo>
                <a:cubicBezTo>
                  <a:pt x="284" y="2002"/>
                  <a:pt x="284" y="2002"/>
                  <a:pt x="284" y="2002"/>
                </a:cubicBezTo>
                <a:cubicBezTo>
                  <a:pt x="288" y="2024"/>
                  <a:pt x="288" y="2024"/>
                  <a:pt x="288" y="2024"/>
                </a:cubicBezTo>
                <a:cubicBezTo>
                  <a:pt x="254" y="2036"/>
                  <a:pt x="254" y="2036"/>
                  <a:pt x="254" y="2036"/>
                </a:cubicBezTo>
                <a:cubicBezTo>
                  <a:pt x="258" y="2055"/>
                  <a:pt x="258" y="2055"/>
                  <a:pt x="258" y="2055"/>
                </a:cubicBezTo>
                <a:cubicBezTo>
                  <a:pt x="296" y="2055"/>
                  <a:pt x="296" y="2055"/>
                  <a:pt x="296" y="2055"/>
                </a:cubicBezTo>
                <a:cubicBezTo>
                  <a:pt x="320" y="2090"/>
                  <a:pt x="320" y="2090"/>
                  <a:pt x="320" y="2090"/>
                </a:cubicBezTo>
                <a:cubicBezTo>
                  <a:pt x="320" y="2090"/>
                  <a:pt x="302" y="2092"/>
                  <a:pt x="300" y="2102"/>
                </a:cubicBezTo>
                <a:cubicBezTo>
                  <a:pt x="298" y="2112"/>
                  <a:pt x="294" y="2132"/>
                  <a:pt x="286" y="2142"/>
                </a:cubicBezTo>
                <a:cubicBezTo>
                  <a:pt x="278" y="2152"/>
                  <a:pt x="250" y="2174"/>
                  <a:pt x="250" y="2174"/>
                </a:cubicBezTo>
                <a:cubicBezTo>
                  <a:pt x="238" y="2186"/>
                  <a:pt x="238" y="2186"/>
                  <a:pt x="238" y="2186"/>
                </a:cubicBezTo>
                <a:cubicBezTo>
                  <a:pt x="224" y="2186"/>
                  <a:pt x="224" y="2186"/>
                  <a:pt x="224" y="2186"/>
                </a:cubicBezTo>
                <a:cubicBezTo>
                  <a:pt x="214" y="2212"/>
                  <a:pt x="214" y="2212"/>
                  <a:pt x="214" y="2212"/>
                </a:cubicBezTo>
                <a:cubicBezTo>
                  <a:pt x="188" y="2212"/>
                  <a:pt x="188" y="2212"/>
                  <a:pt x="188" y="2212"/>
                </a:cubicBezTo>
                <a:cubicBezTo>
                  <a:pt x="92" y="2332"/>
                  <a:pt x="92" y="2332"/>
                  <a:pt x="92" y="2332"/>
                </a:cubicBezTo>
                <a:cubicBezTo>
                  <a:pt x="106" y="2358"/>
                  <a:pt x="106" y="2358"/>
                  <a:pt x="106" y="2358"/>
                </a:cubicBezTo>
                <a:cubicBezTo>
                  <a:pt x="106" y="2358"/>
                  <a:pt x="0" y="2370"/>
                  <a:pt x="14" y="2386"/>
                </a:cubicBezTo>
                <a:cubicBezTo>
                  <a:pt x="28" y="2402"/>
                  <a:pt x="50" y="2436"/>
                  <a:pt x="50" y="2436"/>
                </a:cubicBezTo>
                <a:cubicBezTo>
                  <a:pt x="66" y="2460"/>
                  <a:pt x="66" y="2460"/>
                  <a:pt x="66" y="2460"/>
                </a:cubicBezTo>
                <a:cubicBezTo>
                  <a:pt x="58" y="2498"/>
                  <a:pt x="58" y="2498"/>
                  <a:pt x="58" y="2498"/>
                </a:cubicBezTo>
                <a:cubicBezTo>
                  <a:pt x="58" y="2498"/>
                  <a:pt x="116" y="2550"/>
                  <a:pt x="116" y="2576"/>
                </a:cubicBezTo>
                <a:cubicBezTo>
                  <a:pt x="116" y="2602"/>
                  <a:pt x="138" y="2626"/>
                  <a:pt x="138" y="2626"/>
                </a:cubicBezTo>
                <a:cubicBezTo>
                  <a:pt x="138" y="2626"/>
                  <a:pt x="182" y="2630"/>
                  <a:pt x="184" y="2636"/>
                </a:cubicBezTo>
                <a:cubicBezTo>
                  <a:pt x="186" y="2642"/>
                  <a:pt x="190" y="2660"/>
                  <a:pt x="190" y="2660"/>
                </a:cubicBezTo>
                <a:cubicBezTo>
                  <a:pt x="206" y="2714"/>
                  <a:pt x="206" y="2714"/>
                  <a:pt x="206" y="2714"/>
                </a:cubicBezTo>
                <a:cubicBezTo>
                  <a:pt x="222" y="2776"/>
                  <a:pt x="222" y="2776"/>
                  <a:pt x="222" y="2776"/>
                </a:cubicBezTo>
                <a:cubicBezTo>
                  <a:pt x="224" y="2816"/>
                  <a:pt x="224" y="2816"/>
                  <a:pt x="224" y="2816"/>
                </a:cubicBezTo>
                <a:cubicBezTo>
                  <a:pt x="240" y="2884"/>
                  <a:pt x="240" y="2884"/>
                  <a:pt x="240" y="2884"/>
                </a:cubicBezTo>
                <a:cubicBezTo>
                  <a:pt x="258" y="2922"/>
                  <a:pt x="258" y="2922"/>
                  <a:pt x="258" y="2922"/>
                </a:cubicBezTo>
                <a:cubicBezTo>
                  <a:pt x="258" y="2922"/>
                  <a:pt x="300" y="2994"/>
                  <a:pt x="322" y="3010"/>
                </a:cubicBezTo>
                <a:cubicBezTo>
                  <a:pt x="344" y="3026"/>
                  <a:pt x="378" y="3052"/>
                  <a:pt x="378" y="3052"/>
                </a:cubicBezTo>
                <a:cubicBezTo>
                  <a:pt x="378" y="3052"/>
                  <a:pt x="410" y="3054"/>
                  <a:pt x="398" y="3078"/>
                </a:cubicBezTo>
                <a:cubicBezTo>
                  <a:pt x="386" y="3102"/>
                  <a:pt x="356" y="3138"/>
                  <a:pt x="356" y="3138"/>
                </a:cubicBezTo>
                <a:cubicBezTo>
                  <a:pt x="356" y="3138"/>
                  <a:pt x="390" y="3212"/>
                  <a:pt x="374" y="3240"/>
                </a:cubicBezTo>
                <a:cubicBezTo>
                  <a:pt x="358" y="3268"/>
                  <a:pt x="304" y="3292"/>
                  <a:pt x="304" y="3292"/>
                </a:cubicBezTo>
                <a:cubicBezTo>
                  <a:pt x="304" y="3292"/>
                  <a:pt x="300" y="3314"/>
                  <a:pt x="306" y="3318"/>
                </a:cubicBezTo>
                <a:cubicBezTo>
                  <a:pt x="312" y="3322"/>
                  <a:pt x="330" y="3354"/>
                  <a:pt x="330" y="3354"/>
                </a:cubicBezTo>
                <a:cubicBezTo>
                  <a:pt x="306" y="3384"/>
                  <a:pt x="306" y="3384"/>
                  <a:pt x="306" y="3384"/>
                </a:cubicBezTo>
                <a:cubicBezTo>
                  <a:pt x="326" y="3416"/>
                  <a:pt x="326" y="3416"/>
                  <a:pt x="326" y="3416"/>
                </a:cubicBezTo>
                <a:cubicBezTo>
                  <a:pt x="326" y="3416"/>
                  <a:pt x="416" y="3416"/>
                  <a:pt x="398" y="3444"/>
                </a:cubicBezTo>
                <a:cubicBezTo>
                  <a:pt x="380" y="3472"/>
                  <a:pt x="368" y="3502"/>
                  <a:pt x="368" y="3502"/>
                </a:cubicBezTo>
                <a:cubicBezTo>
                  <a:pt x="382" y="3550"/>
                  <a:pt x="382" y="3550"/>
                  <a:pt x="382" y="3550"/>
                </a:cubicBezTo>
                <a:cubicBezTo>
                  <a:pt x="404" y="3550"/>
                  <a:pt x="404" y="3550"/>
                  <a:pt x="404" y="3550"/>
                </a:cubicBezTo>
                <a:cubicBezTo>
                  <a:pt x="422" y="3572"/>
                  <a:pt x="422" y="3572"/>
                  <a:pt x="422" y="3572"/>
                </a:cubicBezTo>
                <a:cubicBezTo>
                  <a:pt x="422" y="3572"/>
                  <a:pt x="448" y="3594"/>
                  <a:pt x="462" y="3632"/>
                </a:cubicBezTo>
                <a:cubicBezTo>
                  <a:pt x="476" y="3670"/>
                  <a:pt x="488" y="3738"/>
                  <a:pt x="488" y="3738"/>
                </a:cubicBezTo>
                <a:cubicBezTo>
                  <a:pt x="508" y="3798"/>
                  <a:pt x="508" y="3798"/>
                  <a:pt x="508" y="3798"/>
                </a:cubicBezTo>
                <a:cubicBezTo>
                  <a:pt x="508" y="3798"/>
                  <a:pt x="514" y="3804"/>
                  <a:pt x="518" y="3814"/>
                </a:cubicBezTo>
                <a:cubicBezTo>
                  <a:pt x="522" y="3824"/>
                  <a:pt x="524" y="3858"/>
                  <a:pt x="524" y="3858"/>
                </a:cubicBezTo>
                <a:cubicBezTo>
                  <a:pt x="536" y="3894"/>
                  <a:pt x="536" y="3894"/>
                  <a:pt x="536" y="3894"/>
                </a:cubicBezTo>
                <a:cubicBezTo>
                  <a:pt x="536" y="3894"/>
                  <a:pt x="568" y="3894"/>
                  <a:pt x="568" y="3926"/>
                </a:cubicBezTo>
                <a:cubicBezTo>
                  <a:pt x="568" y="3958"/>
                  <a:pt x="566" y="3994"/>
                  <a:pt x="566" y="3994"/>
                </a:cubicBezTo>
                <a:cubicBezTo>
                  <a:pt x="580" y="4042"/>
                  <a:pt x="580" y="4042"/>
                  <a:pt x="580" y="4042"/>
                </a:cubicBezTo>
                <a:cubicBezTo>
                  <a:pt x="580" y="4042"/>
                  <a:pt x="580" y="4054"/>
                  <a:pt x="582" y="4080"/>
                </a:cubicBezTo>
                <a:cubicBezTo>
                  <a:pt x="584" y="4106"/>
                  <a:pt x="600" y="4146"/>
                  <a:pt x="600" y="4146"/>
                </a:cubicBezTo>
                <a:cubicBezTo>
                  <a:pt x="636" y="4160"/>
                  <a:pt x="636" y="4160"/>
                  <a:pt x="636" y="4160"/>
                </a:cubicBezTo>
                <a:cubicBezTo>
                  <a:pt x="636" y="4160"/>
                  <a:pt x="702" y="4156"/>
                  <a:pt x="726" y="4150"/>
                </a:cubicBezTo>
                <a:cubicBezTo>
                  <a:pt x="750" y="4144"/>
                  <a:pt x="784" y="4134"/>
                  <a:pt x="784" y="4134"/>
                </a:cubicBezTo>
                <a:cubicBezTo>
                  <a:pt x="804" y="4120"/>
                  <a:pt x="804" y="4120"/>
                  <a:pt x="804" y="4120"/>
                </a:cubicBezTo>
                <a:cubicBezTo>
                  <a:pt x="804" y="4120"/>
                  <a:pt x="812" y="4116"/>
                  <a:pt x="826" y="4106"/>
                </a:cubicBezTo>
                <a:cubicBezTo>
                  <a:pt x="840" y="4096"/>
                  <a:pt x="854" y="4068"/>
                  <a:pt x="854" y="4068"/>
                </a:cubicBezTo>
                <a:cubicBezTo>
                  <a:pt x="866" y="4044"/>
                  <a:pt x="866" y="4044"/>
                  <a:pt x="866" y="4044"/>
                </a:cubicBezTo>
                <a:cubicBezTo>
                  <a:pt x="892" y="4028"/>
                  <a:pt x="892" y="4028"/>
                  <a:pt x="892" y="4028"/>
                </a:cubicBezTo>
                <a:cubicBezTo>
                  <a:pt x="902" y="4022"/>
                  <a:pt x="902" y="4022"/>
                  <a:pt x="902" y="4022"/>
                </a:cubicBezTo>
                <a:cubicBezTo>
                  <a:pt x="918" y="4006"/>
                  <a:pt x="918" y="4006"/>
                  <a:pt x="918" y="4006"/>
                </a:cubicBezTo>
                <a:cubicBezTo>
                  <a:pt x="940" y="3956"/>
                  <a:pt x="940" y="3956"/>
                  <a:pt x="940" y="3956"/>
                </a:cubicBezTo>
                <a:cubicBezTo>
                  <a:pt x="1014" y="3926"/>
                  <a:pt x="1014" y="3926"/>
                  <a:pt x="1014" y="3926"/>
                </a:cubicBezTo>
                <a:cubicBezTo>
                  <a:pt x="1054" y="3918"/>
                  <a:pt x="1054" y="3918"/>
                  <a:pt x="1054" y="3918"/>
                </a:cubicBezTo>
                <a:cubicBezTo>
                  <a:pt x="1082" y="3832"/>
                  <a:pt x="1082" y="3832"/>
                  <a:pt x="1082" y="3832"/>
                </a:cubicBezTo>
                <a:cubicBezTo>
                  <a:pt x="1082" y="3832"/>
                  <a:pt x="1104" y="3814"/>
                  <a:pt x="1122" y="3832"/>
                </a:cubicBezTo>
                <a:cubicBezTo>
                  <a:pt x="1140" y="3850"/>
                  <a:pt x="1182" y="3888"/>
                  <a:pt x="1182" y="3888"/>
                </a:cubicBezTo>
                <a:cubicBezTo>
                  <a:pt x="1208" y="3902"/>
                  <a:pt x="1208" y="3902"/>
                  <a:pt x="1208" y="3902"/>
                </a:cubicBezTo>
                <a:cubicBezTo>
                  <a:pt x="1236" y="3916"/>
                  <a:pt x="1236" y="3916"/>
                  <a:pt x="1236" y="3916"/>
                </a:cubicBezTo>
                <a:cubicBezTo>
                  <a:pt x="1294" y="3920"/>
                  <a:pt x="1294" y="3920"/>
                  <a:pt x="1294" y="3920"/>
                </a:cubicBezTo>
                <a:cubicBezTo>
                  <a:pt x="1294" y="3920"/>
                  <a:pt x="1344" y="3922"/>
                  <a:pt x="1390" y="3924"/>
                </a:cubicBezTo>
                <a:cubicBezTo>
                  <a:pt x="1436" y="3926"/>
                  <a:pt x="1516" y="3930"/>
                  <a:pt x="1516" y="3930"/>
                </a:cubicBezTo>
                <a:cubicBezTo>
                  <a:pt x="1572" y="3944"/>
                  <a:pt x="1572" y="3944"/>
                  <a:pt x="1572" y="3944"/>
                </a:cubicBezTo>
                <a:cubicBezTo>
                  <a:pt x="1572" y="3944"/>
                  <a:pt x="1588" y="3932"/>
                  <a:pt x="1592" y="3958"/>
                </a:cubicBezTo>
                <a:cubicBezTo>
                  <a:pt x="1596" y="3984"/>
                  <a:pt x="1580" y="3998"/>
                  <a:pt x="1592" y="4006"/>
                </a:cubicBezTo>
                <a:cubicBezTo>
                  <a:pt x="1604" y="4014"/>
                  <a:pt x="1620" y="4036"/>
                  <a:pt x="1620" y="4036"/>
                </a:cubicBezTo>
                <a:cubicBezTo>
                  <a:pt x="1630" y="4076"/>
                  <a:pt x="1630" y="4076"/>
                  <a:pt x="1630" y="4076"/>
                </a:cubicBezTo>
                <a:cubicBezTo>
                  <a:pt x="1630" y="4076"/>
                  <a:pt x="1644" y="4106"/>
                  <a:pt x="1646" y="4114"/>
                </a:cubicBezTo>
                <a:cubicBezTo>
                  <a:pt x="1648" y="4122"/>
                  <a:pt x="1658" y="4146"/>
                  <a:pt x="1658" y="4146"/>
                </a:cubicBezTo>
                <a:cubicBezTo>
                  <a:pt x="1658" y="4146"/>
                  <a:pt x="1690" y="4068"/>
                  <a:pt x="1704" y="4040"/>
                </a:cubicBezTo>
                <a:cubicBezTo>
                  <a:pt x="1718" y="4012"/>
                  <a:pt x="1752" y="3926"/>
                  <a:pt x="1752" y="3926"/>
                </a:cubicBezTo>
                <a:cubicBezTo>
                  <a:pt x="1766" y="3902"/>
                  <a:pt x="1766" y="3902"/>
                  <a:pt x="1766" y="3902"/>
                </a:cubicBezTo>
                <a:cubicBezTo>
                  <a:pt x="1776" y="3890"/>
                  <a:pt x="1776" y="3890"/>
                  <a:pt x="1776" y="3890"/>
                </a:cubicBezTo>
                <a:cubicBezTo>
                  <a:pt x="1912" y="3882"/>
                  <a:pt x="1912" y="3882"/>
                  <a:pt x="1912" y="3882"/>
                </a:cubicBezTo>
                <a:cubicBezTo>
                  <a:pt x="2012" y="3890"/>
                  <a:pt x="2012" y="3890"/>
                  <a:pt x="2012" y="3890"/>
                </a:cubicBezTo>
                <a:cubicBezTo>
                  <a:pt x="2108" y="3894"/>
                  <a:pt x="2108" y="3894"/>
                  <a:pt x="2108" y="3894"/>
                </a:cubicBezTo>
                <a:cubicBezTo>
                  <a:pt x="2132" y="3924"/>
                  <a:pt x="2132" y="3924"/>
                  <a:pt x="2132" y="3924"/>
                </a:cubicBezTo>
                <a:cubicBezTo>
                  <a:pt x="2156" y="3958"/>
                  <a:pt x="2156" y="3958"/>
                  <a:pt x="2156" y="3958"/>
                </a:cubicBezTo>
                <a:cubicBezTo>
                  <a:pt x="2176" y="3980"/>
                  <a:pt x="2176" y="3980"/>
                  <a:pt x="2176" y="3980"/>
                </a:cubicBezTo>
                <a:cubicBezTo>
                  <a:pt x="2218" y="3796"/>
                  <a:pt x="2218" y="3796"/>
                  <a:pt x="2218" y="3796"/>
                </a:cubicBezTo>
                <a:cubicBezTo>
                  <a:pt x="2280" y="3622"/>
                  <a:pt x="2280" y="3622"/>
                  <a:pt x="2280" y="3622"/>
                </a:cubicBezTo>
                <a:cubicBezTo>
                  <a:pt x="2280" y="3462"/>
                  <a:pt x="2280" y="3462"/>
                  <a:pt x="2280" y="3462"/>
                </a:cubicBezTo>
                <a:cubicBezTo>
                  <a:pt x="2398" y="3308"/>
                  <a:pt x="2398" y="3308"/>
                  <a:pt x="2398" y="3308"/>
                </a:cubicBezTo>
                <a:cubicBezTo>
                  <a:pt x="2442" y="3160"/>
                  <a:pt x="2442" y="3160"/>
                  <a:pt x="2442" y="3160"/>
                </a:cubicBezTo>
                <a:cubicBezTo>
                  <a:pt x="2960" y="3050"/>
                  <a:pt x="2960" y="3050"/>
                  <a:pt x="2960" y="3050"/>
                </a:cubicBezTo>
                <a:cubicBezTo>
                  <a:pt x="3250" y="3060"/>
                  <a:pt x="3250" y="3060"/>
                  <a:pt x="3250" y="3060"/>
                </a:cubicBezTo>
                <a:cubicBezTo>
                  <a:pt x="3550" y="3208"/>
                  <a:pt x="3550" y="3208"/>
                  <a:pt x="3550" y="3208"/>
                </a:cubicBezTo>
                <a:cubicBezTo>
                  <a:pt x="3530" y="3240"/>
                  <a:pt x="3530" y="3240"/>
                  <a:pt x="3530" y="3240"/>
                </a:cubicBezTo>
                <a:cubicBezTo>
                  <a:pt x="3550" y="3274"/>
                  <a:pt x="3550" y="3274"/>
                  <a:pt x="3550" y="3274"/>
                </a:cubicBezTo>
                <a:cubicBezTo>
                  <a:pt x="3550" y="3294"/>
                  <a:pt x="3550" y="3294"/>
                  <a:pt x="3550" y="3294"/>
                </a:cubicBezTo>
                <a:cubicBezTo>
                  <a:pt x="3550" y="3320"/>
                  <a:pt x="3550" y="3320"/>
                  <a:pt x="3550" y="3320"/>
                </a:cubicBezTo>
                <a:cubicBezTo>
                  <a:pt x="3584" y="3306"/>
                  <a:pt x="3584" y="3306"/>
                  <a:pt x="3584" y="3306"/>
                </a:cubicBezTo>
                <a:cubicBezTo>
                  <a:pt x="3616" y="3286"/>
                  <a:pt x="3616" y="3286"/>
                  <a:pt x="3616" y="3286"/>
                </a:cubicBezTo>
                <a:cubicBezTo>
                  <a:pt x="3632" y="3274"/>
                  <a:pt x="3632" y="3274"/>
                  <a:pt x="3632" y="3274"/>
                </a:cubicBezTo>
                <a:cubicBezTo>
                  <a:pt x="3632" y="3254"/>
                  <a:pt x="3632" y="3254"/>
                  <a:pt x="3632" y="3254"/>
                </a:cubicBezTo>
                <a:cubicBezTo>
                  <a:pt x="3580" y="3220"/>
                  <a:pt x="3580" y="3220"/>
                  <a:pt x="3580" y="3220"/>
                </a:cubicBezTo>
                <a:cubicBezTo>
                  <a:pt x="3590" y="3144"/>
                  <a:pt x="3590" y="3144"/>
                  <a:pt x="3590" y="3144"/>
                </a:cubicBezTo>
                <a:cubicBezTo>
                  <a:pt x="3642" y="3026"/>
                  <a:pt x="3642" y="3026"/>
                  <a:pt x="3642" y="3026"/>
                </a:cubicBezTo>
                <a:cubicBezTo>
                  <a:pt x="3672" y="2976"/>
                  <a:pt x="3672" y="2976"/>
                  <a:pt x="3672" y="2976"/>
                </a:cubicBezTo>
                <a:cubicBezTo>
                  <a:pt x="3698" y="2964"/>
                  <a:pt x="3698" y="2964"/>
                  <a:pt x="3698" y="2964"/>
                </a:cubicBezTo>
                <a:cubicBezTo>
                  <a:pt x="3698" y="2946"/>
                  <a:pt x="3698" y="2946"/>
                  <a:pt x="3698" y="2946"/>
                </a:cubicBezTo>
                <a:cubicBezTo>
                  <a:pt x="3680" y="2918"/>
                  <a:pt x="3680" y="2918"/>
                  <a:pt x="3680" y="2918"/>
                </a:cubicBezTo>
                <a:cubicBezTo>
                  <a:pt x="3688" y="2874"/>
                  <a:pt x="3688" y="2874"/>
                  <a:pt x="3688" y="2874"/>
                </a:cubicBezTo>
                <a:cubicBezTo>
                  <a:pt x="3710" y="2822"/>
                  <a:pt x="3710" y="2822"/>
                  <a:pt x="3710" y="2822"/>
                </a:cubicBezTo>
                <a:cubicBezTo>
                  <a:pt x="3734" y="2778"/>
                  <a:pt x="3734" y="2778"/>
                  <a:pt x="3734" y="2778"/>
                </a:cubicBezTo>
                <a:cubicBezTo>
                  <a:pt x="3746" y="2744"/>
                  <a:pt x="3746" y="2744"/>
                  <a:pt x="3746" y="2744"/>
                </a:cubicBezTo>
                <a:cubicBezTo>
                  <a:pt x="3760" y="2724"/>
                  <a:pt x="3760" y="2724"/>
                  <a:pt x="3760" y="2724"/>
                </a:cubicBezTo>
                <a:cubicBezTo>
                  <a:pt x="3780" y="2716"/>
                  <a:pt x="3780" y="2716"/>
                  <a:pt x="3780" y="2716"/>
                </a:cubicBezTo>
                <a:lnTo>
                  <a:pt x="3756" y="2696"/>
                </a:lnTo>
                <a:close/>
                <a:moveTo>
                  <a:pt x="858" y="2972"/>
                </a:moveTo>
                <a:cubicBezTo>
                  <a:pt x="810" y="3002"/>
                  <a:pt x="810" y="3002"/>
                  <a:pt x="810" y="3002"/>
                </a:cubicBezTo>
                <a:cubicBezTo>
                  <a:pt x="804" y="2956"/>
                  <a:pt x="804" y="2956"/>
                  <a:pt x="804" y="2956"/>
                </a:cubicBezTo>
                <a:cubicBezTo>
                  <a:pt x="780" y="2922"/>
                  <a:pt x="780" y="2922"/>
                  <a:pt x="780" y="2922"/>
                </a:cubicBezTo>
                <a:cubicBezTo>
                  <a:pt x="748" y="2910"/>
                  <a:pt x="748" y="2910"/>
                  <a:pt x="748" y="2910"/>
                </a:cubicBezTo>
                <a:cubicBezTo>
                  <a:pt x="748" y="2872"/>
                  <a:pt x="748" y="2872"/>
                  <a:pt x="748" y="2872"/>
                </a:cubicBezTo>
                <a:cubicBezTo>
                  <a:pt x="762" y="2866"/>
                  <a:pt x="762" y="2866"/>
                  <a:pt x="762" y="2866"/>
                </a:cubicBezTo>
                <a:cubicBezTo>
                  <a:pt x="748" y="2838"/>
                  <a:pt x="748" y="2838"/>
                  <a:pt x="748" y="2838"/>
                </a:cubicBezTo>
                <a:cubicBezTo>
                  <a:pt x="726" y="2822"/>
                  <a:pt x="726" y="2822"/>
                  <a:pt x="726" y="2822"/>
                </a:cubicBezTo>
                <a:cubicBezTo>
                  <a:pt x="744" y="2786"/>
                  <a:pt x="744" y="2786"/>
                  <a:pt x="744" y="2786"/>
                </a:cubicBezTo>
                <a:cubicBezTo>
                  <a:pt x="772" y="2768"/>
                  <a:pt x="772" y="2768"/>
                  <a:pt x="772" y="2768"/>
                </a:cubicBezTo>
                <a:cubicBezTo>
                  <a:pt x="778" y="2744"/>
                  <a:pt x="778" y="2744"/>
                  <a:pt x="778" y="2744"/>
                </a:cubicBezTo>
                <a:cubicBezTo>
                  <a:pt x="780" y="2704"/>
                  <a:pt x="780" y="2704"/>
                  <a:pt x="780" y="2704"/>
                </a:cubicBezTo>
                <a:cubicBezTo>
                  <a:pt x="772" y="2678"/>
                  <a:pt x="772" y="2678"/>
                  <a:pt x="772" y="2678"/>
                </a:cubicBezTo>
                <a:cubicBezTo>
                  <a:pt x="762" y="2654"/>
                  <a:pt x="762" y="2654"/>
                  <a:pt x="762" y="2654"/>
                </a:cubicBezTo>
                <a:cubicBezTo>
                  <a:pt x="766" y="2642"/>
                  <a:pt x="766" y="2642"/>
                  <a:pt x="766" y="2642"/>
                </a:cubicBezTo>
                <a:cubicBezTo>
                  <a:pt x="796" y="2642"/>
                  <a:pt x="796" y="2642"/>
                  <a:pt x="796" y="2642"/>
                </a:cubicBezTo>
                <a:cubicBezTo>
                  <a:pt x="796" y="2682"/>
                  <a:pt x="796" y="2682"/>
                  <a:pt x="796" y="2682"/>
                </a:cubicBezTo>
                <a:cubicBezTo>
                  <a:pt x="796" y="2682"/>
                  <a:pt x="804" y="2716"/>
                  <a:pt x="808" y="2724"/>
                </a:cubicBezTo>
                <a:cubicBezTo>
                  <a:pt x="812" y="2732"/>
                  <a:pt x="808" y="2782"/>
                  <a:pt x="808" y="2782"/>
                </a:cubicBezTo>
                <a:cubicBezTo>
                  <a:pt x="798" y="2846"/>
                  <a:pt x="798" y="2846"/>
                  <a:pt x="798" y="2846"/>
                </a:cubicBezTo>
                <a:cubicBezTo>
                  <a:pt x="828" y="2862"/>
                  <a:pt x="828" y="2862"/>
                  <a:pt x="828" y="2862"/>
                </a:cubicBezTo>
                <a:cubicBezTo>
                  <a:pt x="850" y="2898"/>
                  <a:pt x="850" y="2898"/>
                  <a:pt x="850" y="2898"/>
                </a:cubicBezTo>
                <a:cubicBezTo>
                  <a:pt x="874" y="2928"/>
                  <a:pt x="874" y="2928"/>
                  <a:pt x="874" y="2928"/>
                </a:cubicBezTo>
                <a:lnTo>
                  <a:pt x="858" y="2972"/>
                </a:lnTo>
                <a:close/>
              </a:path>
            </a:pathLst>
          </a:cu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1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Brazil</a:t>
            </a:r>
            <a:endParaRPr lang="en-GB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970463" y="15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970463" y="15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8005763" y="3938588"/>
            <a:ext cx="0" cy="1588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3538165" y="1475793"/>
            <a:ext cx="5366147" cy="5337583"/>
            <a:chOff x="2639616" y="34925"/>
            <a:chExt cx="6859588" cy="6823075"/>
          </a:xfrm>
        </p:grpSpPr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639616" y="34925"/>
              <a:ext cx="6859588" cy="6823075"/>
            </a:xfrm>
            <a:custGeom>
              <a:avLst/>
              <a:gdLst>
                <a:gd name="T0" fmla="*/ 3115 w 3756"/>
                <a:gd name="T1" fmla="*/ 846 h 3767"/>
                <a:gd name="T2" fmla="*/ 2906 w 3756"/>
                <a:gd name="T3" fmla="*/ 800 h 3767"/>
                <a:gd name="T4" fmla="*/ 2838 w 3756"/>
                <a:gd name="T5" fmla="*/ 865 h 3767"/>
                <a:gd name="T6" fmla="*/ 2875 w 3756"/>
                <a:gd name="T7" fmla="*/ 775 h 3767"/>
                <a:gd name="T8" fmla="*/ 2833 w 3756"/>
                <a:gd name="T9" fmla="*/ 725 h 3767"/>
                <a:gd name="T10" fmla="*/ 2583 w 3756"/>
                <a:gd name="T11" fmla="*/ 601 h 3767"/>
                <a:gd name="T12" fmla="*/ 2378 w 3756"/>
                <a:gd name="T13" fmla="*/ 695 h 3767"/>
                <a:gd name="T14" fmla="*/ 2428 w 3756"/>
                <a:gd name="T15" fmla="*/ 553 h 3767"/>
                <a:gd name="T16" fmla="*/ 2242 w 3756"/>
                <a:gd name="T17" fmla="*/ 602 h 3767"/>
                <a:gd name="T18" fmla="*/ 2214 w 3756"/>
                <a:gd name="T19" fmla="*/ 593 h 3767"/>
                <a:gd name="T20" fmla="*/ 2189 w 3756"/>
                <a:gd name="T21" fmla="*/ 572 h 3767"/>
                <a:gd name="T22" fmla="*/ 2312 w 3756"/>
                <a:gd name="T23" fmla="*/ 441 h 3767"/>
                <a:gd name="T24" fmla="*/ 2243 w 3756"/>
                <a:gd name="T25" fmla="*/ 258 h 3767"/>
                <a:gd name="T26" fmla="*/ 2111 w 3756"/>
                <a:gd name="T27" fmla="*/ 220 h 3767"/>
                <a:gd name="T28" fmla="*/ 1947 w 3756"/>
                <a:gd name="T29" fmla="*/ 296 h 3767"/>
                <a:gd name="T30" fmla="*/ 1691 w 3756"/>
                <a:gd name="T31" fmla="*/ 323 h 3767"/>
                <a:gd name="T32" fmla="*/ 1475 w 3756"/>
                <a:gd name="T33" fmla="*/ 383 h 3767"/>
                <a:gd name="T34" fmla="*/ 1385 w 3756"/>
                <a:gd name="T35" fmla="*/ 125 h 3767"/>
                <a:gd name="T36" fmla="*/ 1275 w 3756"/>
                <a:gd name="T37" fmla="*/ 37 h 3767"/>
                <a:gd name="T38" fmla="*/ 1012 w 3756"/>
                <a:gd name="T39" fmla="*/ 130 h 3767"/>
                <a:gd name="T40" fmla="*/ 934 w 3756"/>
                <a:gd name="T41" fmla="*/ 206 h 3767"/>
                <a:gd name="T42" fmla="*/ 923 w 3756"/>
                <a:gd name="T43" fmla="*/ 371 h 3767"/>
                <a:gd name="T44" fmla="*/ 643 w 3756"/>
                <a:gd name="T45" fmla="*/ 381 h 3767"/>
                <a:gd name="T46" fmla="*/ 444 w 3756"/>
                <a:gd name="T47" fmla="*/ 443 h 3767"/>
                <a:gd name="T48" fmla="*/ 379 w 3756"/>
                <a:gd name="T49" fmla="*/ 900 h 3767"/>
                <a:gd name="T50" fmla="*/ 85 w 3756"/>
                <a:gd name="T51" fmla="*/ 1097 h 3767"/>
                <a:gd name="T52" fmla="*/ 23 w 3756"/>
                <a:gd name="T53" fmla="*/ 1300 h 3767"/>
                <a:gd name="T54" fmla="*/ 194 w 3756"/>
                <a:gd name="T55" fmla="*/ 1501 h 3767"/>
                <a:gd name="T56" fmla="*/ 336 w 3756"/>
                <a:gd name="T57" fmla="*/ 1581 h 3767"/>
                <a:gd name="T58" fmla="*/ 778 w 3756"/>
                <a:gd name="T59" fmla="*/ 1454 h 3767"/>
                <a:gd name="T60" fmla="*/ 930 w 3756"/>
                <a:gd name="T61" fmla="*/ 1690 h 3767"/>
                <a:gd name="T62" fmla="*/ 1167 w 3756"/>
                <a:gd name="T63" fmla="*/ 1787 h 3767"/>
                <a:gd name="T64" fmla="*/ 1315 w 3756"/>
                <a:gd name="T65" fmla="*/ 1979 h 3767"/>
                <a:gd name="T66" fmla="*/ 1496 w 3756"/>
                <a:gd name="T67" fmla="*/ 2142 h 3767"/>
                <a:gd name="T68" fmla="*/ 1524 w 3756"/>
                <a:gd name="T69" fmla="*/ 2406 h 3767"/>
                <a:gd name="T70" fmla="*/ 1537 w 3756"/>
                <a:gd name="T71" fmla="*/ 2622 h 3767"/>
                <a:gd name="T72" fmla="*/ 1733 w 3756"/>
                <a:gd name="T73" fmla="*/ 2699 h 3767"/>
                <a:gd name="T74" fmla="*/ 1853 w 3756"/>
                <a:gd name="T75" fmla="*/ 2903 h 3767"/>
                <a:gd name="T76" fmla="*/ 1605 w 3756"/>
                <a:gd name="T77" fmla="*/ 3346 h 3767"/>
                <a:gd name="T78" fmla="*/ 1708 w 3756"/>
                <a:gd name="T79" fmla="*/ 3492 h 3767"/>
                <a:gd name="T80" fmla="*/ 1864 w 3756"/>
                <a:gd name="T81" fmla="*/ 3629 h 3767"/>
                <a:gd name="T82" fmla="*/ 1939 w 3756"/>
                <a:gd name="T83" fmla="*/ 3614 h 3767"/>
                <a:gd name="T84" fmla="*/ 1902 w 3756"/>
                <a:gd name="T85" fmla="*/ 3691 h 3767"/>
                <a:gd name="T86" fmla="*/ 2139 w 3756"/>
                <a:gd name="T87" fmla="*/ 3483 h 3767"/>
                <a:gd name="T88" fmla="*/ 2340 w 3756"/>
                <a:gd name="T89" fmla="*/ 3062 h 3767"/>
                <a:gd name="T90" fmla="*/ 2637 w 3756"/>
                <a:gd name="T91" fmla="*/ 2865 h 3767"/>
                <a:gd name="T92" fmla="*/ 2737 w 3756"/>
                <a:gd name="T93" fmla="*/ 2768 h 3767"/>
                <a:gd name="T94" fmla="*/ 2823 w 3756"/>
                <a:gd name="T95" fmla="*/ 2777 h 3767"/>
                <a:gd name="T96" fmla="*/ 2954 w 3756"/>
                <a:gd name="T97" fmla="*/ 2754 h 3767"/>
                <a:gd name="T98" fmla="*/ 3179 w 3756"/>
                <a:gd name="T99" fmla="*/ 2496 h 3767"/>
                <a:gd name="T100" fmla="*/ 3323 w 3756"/>
                <a:gd name="T101" fmla="*/ 1924 h 3767"/>
                <a:gd name="T102" fmla="*/ 3756 w 3756"/>
                <a:gd name="T103" fmla="*/ 1369 h 3767"/>
                <a:gd name="T104" fmla="*/ 2081 w 3756"/>
                <a:gd name="T105" fmla="*/ 3516 h 3767"/>
                <a:gd name="T106" fmla="*/ 1992 w 3756"/>
                <a:gd name="T107" fmla="*/ 3579 h 3767"/>
                <a:gd name="T108" fmla="*/ 2039 w 3756"/>
                <a:gd name="T109" fmla="*/ 3514 h 3767"/>
                <a:gd name="T110" fmla="*/ 2081 w 3756"/>
                <a:gd name="T111" fmla="*/ 3438 h 3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56" h="3767">
                  <a:moveTo>
                    <a:pt x="3724" y="1160"/>
                  </a:moveTo>
                  <a:cubicBezTo>
                    <a:pt x="3694" y="1136"/>
                    <a:pt x="3609" y="1148"/>
                    <a:pt x="3592" y="1133"/>
                  </a:cubicBezTo>
                  <a:cubicBezTo>
                    <a:pt x="3575" y="1119"/>
                    <a:pt x="3509" y="1060"/>
                    <a:pt x="3497" y="1050"/>
                  </a:cubicBezTo>
                  <a:cubicBezTo>
                    <a:pt x="3485" y="1040"/>
                    <a:pt x="3399" y="939"/>
                    <a:pt x="3334" y="904"/>
                  </a:cubicBezTo>
                  <a:cubicBezTo>
                    <a:pt x="3270" y="868"/>
                    <a:pt x="3209" y="868"/>
                    <a:pt x="3178" y="868"/>
                  </a:cubicBezTo>
                  <a:cubicBezTo>
                    <a:pt x="3146" y="867"/>
                    <a:pt x="3158" y="851"/>
                    <a:pt x="3115" y="846"/>
                  </a:cubicBezTo>
                  <a:cubicBezTo>
                    <a:pt x="3072" y="840"/>
                    <a:pt x="3024" y="802"/>
                    <a:pt x="3004" y="799"/>
                  </a:cubicBezTo>
                  <a:cubicBezTo>
                    <a:pt x="2984" y="796"/>
                    <a:pt x="2943" y="788"/>
                    <a:pt x="2929" y="799"/>
                  </a:cubicBezTo>
                  <a:cubicBezTo>
                    <a:pt x="2915" y="810"/>
                    <a:pt x="2894" y="830"/>
                    <a:pt x="2894" y="830"/>
                  </a:cubicBezTo>
                  <a:cubicBezTo>
                    <a:pt x="2886" y="830"/>
                    <a:pt x="2886" y="830"/>
                    <a:pt x="2886" y="830"/>
                  </a:cubicBezTo>
                  <a:cubicBezTo>
                    <a:pt x="2894" y="817"/>
                    <a:pt x="2894" y="817"/>
                    <a:pt x="2894" y="817"/>
                  </a:cubicBezTo>
                  <a:cubicBezTo>
                    <a:pt x="2906" y="800"/>
                    <a:pt x="2906" y="800"/>
                    <a:pt x="2906" y="800"/>
                  </a:cubicBezTo>
                  <a:cubicBezTo>
                    <a:pt x="2906" y="800"/>
                    <a:pt x="2899" y="793"/>
                    <a:pt x="2897" y="793"/>
                  </a:cubicBezTo>
                  <a:cubicBezTo>
                    <a:pt x="2894" y="793"/>
                    <a:pt x="2881" y="798"/>
                    <a:pt x="2881" y="798"/>
                  </a:cubicBezTo>
                  <a:cubicBezTo>
                    <a:pt x="2873" y="817"/>
                    <a:pt x="2873" y="817"/>
                    <a:pt x="2873" y="817"/>
                  </a:cubicBezTo>
                  <a:cubicBezTo>
                    <a:pt x="2863" y="830"/>
                    <a:pt x="2863" y="830"/>
                    <a:pt x="2863" y="830"/>
                  </a:cubicBezTo>
                  <a:cubicBezTo>
                    <a:pt x="2857" y="843"/>
                    <a:pt x="2857" y="843"/>
                    <a:pt x="2857" y="843"/>
                  </a:cubicBezTo>
                  <a:cubicBezTo>
                    <a:pt x="2838" y="865"/>
                    <a:pt x="2838" y="865"/>
                    <a:pt x="2838" y="865"/>
                  </a:cubicBezTo>
                  <a:cubicBezTo>
                    <a:pt x="2830" y="868"/>
                    <a:pt x="2830" y="868"/>
                    <a:pt x="2830" y="868"/>
                  </a:cubicBezTo>
                  <a:cubicBezTo>
                    <a:pt x="2847" y="839"/>
                    <a:pt x="2847" y="839"/>
                    <a:pt x="2847" y="839"/>
                  </a:cubicBezTo>
                  <a:cubicBezTo>
                    <a:pt x="2844" y="825"/>
                    <a:pt x="2844" y="825"/>
                    <a:pt x="2844" y="825"/>
                  </a:cubicBezTo>
                  <a:cubicBezTo>
                    <a:pt x="2856" y="805"/>
                    <a:pt x="2856" y="805"/>
                    <a:pt x="2856" y="805"/>
                  </a:cubicBezTo>
                  <a:cubicBezTo>
                    <a:pt x="2871" y="798"/>
                    <a:pt x="2871" y="798"/>
                    <a:pt x="2871" y="798"/>
                  </a:cubicBezTo>
                  <a:cubicBezTo>
                    <a:pt x="2875" y="775"/>
                    <a:pt x="2875" y="775"/>
                    <a:pt x="2875" y="775"/>
                  </a:cubicBezTo>
                  <a:cubicBezTo>
                    <a:pt x="2864" y="765"/>
                    <a:pt x="2864" y="765"/>
                    <a:pt x="2864" y="765"/>
                  </a:cubicBezTo>
                  <a:cubicBezTo>
                    <a:pt x="2847" y="772"/>
                    <a:pt x="2847" y="772"/>
                    <a:pt x="2847" y="772"/>
                  </a:cubicBezTo>
                  <a:cubicBezTo>
                    <a:pt x="2843" y="774"/>
                    <a:pt x="2843" y="774"/>
                    <a:pt x="2843" y="774"/>
                  </a:cubicBezTo>
                  <a:cubicBezTo>
                    <a:pt x="2857" y="750"/>
                    <a:pt x="2857" y="750"/>
                    <a:pt x="2857" y="750"/>
                  </a:cubicBezTo>
                  <a:cubicBezTo>
                    <a:pt x="2852" y="730"/>
                    <a:pt x="2852" y="730"/>
                    <a:pt x="2852" y="730"/>
                  </a:cubicBezTo>
                  <a:cubicBezTo>
                    <a:pt x="2833" y="725"/>
                    <a:pt x="2833" y="725"/>
                    <a:pt x="2833" y="725"/>
                  </a:cubicBezTo>
                  <a:cubicBezTo>
                    <a:pt x="2833" y="725"/>
                    <a:pt x="2827" y="701"/>
                    <a:pt x="2814" y="701"/>
                  </a:cubicBezTo>
                  <a:cubicBezTo>
                    <a:pt x="2800" y="701"/>
                    <a:pt x="2785" y="689"/>
                    <a:pt x="2785" y="701"/>
                  </a:cubicBezTo>
                  <a:cubicBezTo>
                    <a:pt x="2784" y="713"/>
                    <a:pt x="2776" y="717"/>
                    <a:pt x="2774" y="702"/>
                  </a:cubicBezTo>
                  <a:cubicBezTo>
                    <a:pt x="2773" y="688"/>
                    <a:pt x="2771" y="685"/>
                    <a:pt x="2747" y="672"/>
                  </a:cubicBezTo>
                  <a:cubicBezTo>
                    <a:pt x="2722" y="659"/>
                    <a:pt x="2672" y="641"/>
                    <a:pt x="2655" y="629"/>
                  </a:cubicBezTo>
                  <a:cubicBezTo>
                    <a:pt x="2638" y="616"/>
                    <a:pt x="2607" y="601"/>
                    <a:pt x="2583" y="601"/>
                  </a:cubicBezTo>
                  <a:cubicBezTo>
                    <a:pt x="2559" y="601"/>
                    <a:pt x="2525" y="603"/>
                    <a:pt x="2521" y="606"/>
                  </a:cubicBezTo>
                  <a:cubicBezTo>
                    <a:pt x="2518" y="609"/>
                    <a:pt x="2461" y="667"/>
                    <a:pt x="2442" y="681"/>
                  </a:cubicBezTo>
                  <a:cubicBezTo>
                    <a:pt x="2422" y="695"/>
                    <a:pt x="2412" y="708"/>
                    <a:pt x="2405" y="711"/>
                  </a:cubicBezTo>
                  <a:cubicBezTo>
                    <a:pt x="2399" y="714"/>
                    <a:pt x="2374" y="767"/>
                    <a:pt x="2374" y="767"/>
                  </a:cubicBezTo>
                  <a:cubicBezTo>
                    <a:pt x="2374" y="767"/>
                    <a:pt x="2391" y="713"/>
                    <a:pt x="2391" y="704"/>
                  </a:cubicBezTo>
                  <a:cubicBezTo>
                    <a:pt x="2391" y="696"/>
                    <a:pt x="2390" y="691"/>
                    <a:pt x="2378" y="695"/>
                  </a:cubicBezTo>
                  <a:cubicBezTo>
                    <a:pt x="2366" y="699"/>
                    <a:pt x="2353" y="703"/>
                    <a:pt x="2353" y="703"/>
                  </a:cubicBezTo>
                  <a:cubicBezTo>
                    <a:pt x="2353" y="703"/>
                    <a:pt x="2349" y="688"/>
                    <a:pt x="2370" y="684"/>
                  </a:cubicBezTo>
                  <a:cubicBezTo>
                    <a:pt x="2391" y="680"/>
                    <a:pt x="2407" y="679"/>
                    <a:pt x="2414" y="679"/>
                  </a:cubicBezTo>
                  <a:cubicBezTo>
                    <a:pt x="2421" y="679"/>
                    <a:pt x="2444" y="660"/>
                    <a:pt x="2456" y="628"/>
                  </a:cubicBezTo>
                  <a:cubicBezTo>
                    <a:pt x="2468" y="595"/>
                    <a:pt x="2498" y="574"/>
                    <a:pt x="2484" y="565"/>
                  </a:cubicBezTo>
                  <a:cubicBezTo>
                    <a:pt x="2471" y="556"/>
                    <a:pt x="2428" y="553"/>
                    <a:pt x="2428" y="553"/>
                  </a:cubicBezTo>
                  <a:cubicBezTo>
                    <a:pt x="2378" y="553"/>
                    <a:pt x="2378" y="553"/>
                    <a:pt x="2378" y="553"/>
                  </a:cubicBezTo>
                  <a:cubicBezTo>
                    <a:pt x="2345" y="553"/>
                    <a:pt x="2345" y="553"/>
                    <a:pt x="2345" y="553"/>
                  </a:cubicBezTo>
                  <a:cubicBezTo>
                    <a:pt x="2327" y="546"/>
                    <a:pt x="2327" y="546"/>
                    <a:pt x="2327" y="546"/>
                  </a:cubicBezTo>
                  <a:cubicBezTo>
                    <a:pt x="2327" y="546"/>
                    <a:pt x="2307" y="540"/>
                    <a:pt x="2292" y="542"/>
                  </a:cubicBezTo>
                  <a:cubicBezTo>
                    <a:pt x="2277" y="545"/>
                    <a:pt x="2253" y="562"/>
                    <a:pt x="2253" y="571"/>
                  </a:cubicBezTo>
                  <a:cubicBezTo>
                    <a:pt x="2254" y="580"/>
                    <a:pt x="2242" y="602"/>
                    <a:pt x="2242" y="602"/>
                  </a:cubicBezTo>
                  <a:cubicBezTo>
                    <a:pt x="2224" y="608"/>
                    <a:pt x="2224" y="608"/>
                    <a:pt x="2224" y="608"/>
                  </a:cubicBezTo>
                  <a:cubicBezTo>
                    <a:pt x="2238" y="589"/>
                    <a:pt x="2238" y="589"/>
                    <a:pt x="2238" y="589"/>
                  </a:cubicBezTo>
                  <a:cubicBezTo>
                    <a:pt x="2246" y="579"/>
                    <a:pt x="2246" y="579"/>
                    <a:pt x="2246" y="579"/>
                  </a:cubicBezTo>
                  <a:cubicBezTo>
                    <a:pt x="2232" y="577"/>
                    <a:pt x="2232" y="577"/>
                    <a:pt x="2232" y="577"/>
                  </a:cubicBezTo>
                  <a:cubicBezTo>
                    <a:pt x="2222" y="585"/>
                    <a:pt x="2222" y="585"/>
                    <a:pt x="2222" y="585"/>
                  </a:cubicBezTo>
                  <a:cubicBezTo>
                    <a:pt x="2214" y="593"/>
                    <a:pt x="2214" y="593"/>
                    <a:pt x="2214" y="593"/>
                  </a:cubicBezTo>
                  <a:cubicBezTo>
                    <a:pt x="2211" y="608"/>
                    <a:pt x="2211" y="608"/>
                    <a:pt x="2211" y="608"/>
                  </a:cubicBezTo>
                  <a:cubicBezTo>
                    <a:pt x="2209" y="587"/>
                    <a:pt x="2209" y="587"/>
                    <a:pt x="2209" y="587"/>
                  </a:cubicBezTo>
                  <a:cubicBezTo>
                    <a:pt x="2212" y="570"/>
                    <a:pt x="2212" y="570"/>
                    <a:pt x="2212" y="570"/>
                  </a:cubicBezTo>
                  <a:cubicBezTo>
                    <a:pt x="2203" y="570"/>
                    <a:pt x="2203" y="570"/>
                    <a:pt x="2203" y="570"/>
                  </a:cubicBezTo>
                  <a:cubicBezTo>
                    <a:pt x="2194" y="570"/>
                    <a:pt x="2194" y="570"/>
                    <a:pt x="2194" y="570"/>
                  </a:cubicBezTo>
                  <a:cubicBezTo>
                    <a:pt x="2189" y="572"/>
                    <a:pt x="2189" y="572"/>
                    <a:pt x="2189" y="572"/>
                  </a:cubicBezTo>
                  <a:cubicBezTo>
                    <a:pt x="2206" y="564"/>
                    <a:pt x="2206" y="564"/>
                    <a:pt x="2206" y="564"/>
                  </a:cubicBezTo>
                  <a:cubicBezTo>
                    <a:pt x="2215" y="553"/>
                    <a:pt x="2215" y="553"/>
                    <a:pt x="2215" y="553"/>
                  </a:cubicBezTo>
                  <a:cubicBezTo>
                    <a:pt x="2219" y="534"/>
                    <a:pt x="2219" y="534"/>
                    <a:pt x="2219" y="534"/>
                  </a:cubicBezTo>
                  <a:cubicBezTo>
                    <a:pt x="2219" y="524"/>
                    <a:pt x="2219" y="524"/>
                    <a:pt x="2219" y="524"/>
                  </a:cubicBezTo>
                  <a:cubicBezTo>
                    <a:pt x="2219" y="524"/>
                    <a:pt x="2253" y="506"/>
                    <a:pt x="2268" y="487"/>
                  </a:cubicBezTo>
                  <a:cubicBezTo>
                    <a:pt x="2283" y="469"/>
                    <a:pt x="2296" y="442"/>
                    <a:pt x="2312" y="441"/>
                  </a:cubicBezTo>
                  <a:cubicBezTo>
                    <a:pt x="2327" y="440"/>
                    <a:pt x="2332" y="431"/>
                    <a:pt x="2333" y="421"/>
                  </a:cubicBezTo>
                  <a:cubicBezTo>
                    <a:pt x="2333" y="411"/>
                    <a:pt x="2349" y="380"/>
                    <a:pt x="2337" y="367"/>
                  </a:cubicBezTo>
                  <a:cubicBezTo>
                    <a:pt x="2326" y="354"/>
                    <a:pt x="2329" y="351"/>
                    <a:pt x="2311" y="351"/>
                  </a:cubicBezTo>
                  <a:cubicBezTo>
                    <a:pt x="2292" y="351"/>
                    <a:pt x="2284" y="361"/>
                    <a:pt x="2279" y="351"/>
                  </a:cubicBezTo>
                  <a:cubicBezTo>
                    <a:pt x="2274" y="341"/>
                    <a:pt x="2259" y="303"/>
                    <a:pt x="2259" y="303"/>
                  </a:cubicBezTo>
                  <a:cubicBezTo>
                    <a:pt x="2243" y="258"/>
                    <a:pt x="2243" y="258"/>
                    <a:pt x="2243" y="258"/>
                  </a:cubicBezTo>
                  <a:cubicBezTo>
                    <a:pt x="2229" y="220"/>
                    <a:pt x="2229" y="220"/>
                    <a:pt x="2229" y="220"/>
                  </a:cubicBezTo>
                  <a:cubicBezTo>
                    <a:pt x="2215" y="137"/>
                    <a:pt x="2215" y="137"/>
                    <a:pt x="2215" y="137"/>
                  </a:cubicBezTo>
                  <a:cubicBezTo>
                    <a:pt x="2215" y="137"/>
                    <a:pt x="2215" y="118"/>
                    <a:pt x="2198" y="113"/>
                  </a:cubicBezTo>
                  <a:cubicBezTo>
                    <a:pt x="2182" y="109"/>
                    <a:pt x="2165" y="138"/>
                    <a:pt x="2165" y="138"/>
                  </a:cubicBezTo>
                  <a:cubicBezTo>
                    <a:pt x="2165" y="138"/>
                    <a:pt x="2140" y="161"/>
                    <a:pt x="2140" y="165"/>
                  </a:cubicBezTo>
                  <a:cubicBezTo>
                    <a:pt x="2139" y="169"/>
                    <a:pt x="2112" y="218"/>
                    <a:pt x="2111" y="220"/>
                  </a:cubicBezTo>
                  <a:cubicBezTo>
                    <a:pt x="2110" y="222"/>
                    <a:pt x="2083" y="268"/>
                    <a:pt x="2083" y="268"/>
                  </a:cubicBezTo>
                  <a:cubicBezTo>
                    <a:pt x="2083" y="268"/>
                    <a:pt x="2072" y="292"/>
                    <a:pt x="2050" y="298"/>
                  </a:cubicBezTo>
                  <a:cubicBezTo>
                    <a:pt x="2028" y="305"/>
                    <a:pt x="1999" y="288"/>
                    <a:pt x="1999" y="288"/>
                  </a:cubicBezTo>
                  <a:cubicBezTo>
                    <a:pt x="1999" y="288"/>
                    <a:pt x="1985" y="289"/>
                    <a:pt x="1984" y="307"/>
                  </a:cubicBezTo>
                  <a:cubicBezTo>
                    <a:pt x="1982" y="326"/>
                    <a:pt x="1975" y="318"/>
                    <a:pt x="1969" y="306"/>
                  </a:cubicBezTo>
                  <a:cubicBezTo>
                    <a:pt x="1964" y="294"/>
                    <a:pt x="1964" y="290"/>
                    <a:pt x="1947" y="296"/>
                  </a:cubicBezTo>
                  <a:cubicBezTo>
                    <a:pt x="1929" y="302"/>
                    <a:pt x="1934" y="319"/>
                    <a:pt x="1913" y="308"/>
                  </a:cubicBezTo>
                  <a:cubicBezTo>
                    <a:pt x="1892" y="298"/>
                    <a:pt x="1876" y="288"/>
                    <a:pt x="1856" y="281"/>
                  </a:cubicBezTo>
                  <a:cubicBezTo>
                    <a:pt x="1837" y="273"/>
                    <a:pt x="1816" y="272"/>
                    <a:pt x="1816" y="272"/>
                  </a:cubicBezTo>
                  <a:cubicBezTo>
                    <a:pt x="1816" y="272"/>
                    <a:pt x="1719" y="256"/>
                    <a:pt x="1732" y="297"/>
                  </a:cubicBezTo>
                  <a:cubicBezTo>
                    <a:pt x="1745" y="337"/>
                    <a:pt x="1759" y="340"/>
                    <a:pt x="1739" y="338"/>
                  </a:cubicBezTo>
                  <a:cubicBezTo>
                    <a:pt x="1719" y="336"/>
                    <a:pt x="1691" y="323"/>
                    <a:pt x="1691" y="323"/>
                  </a:cubicBezTo>
                  <a:cubicBezTo>
                    <a:pt x="1691" y="323"/>
                    <a:pt x="1674" y="295"/>
                    <a:pt x="1668" y="306"/>
                  </a:cubicBezTo>
                  <a:cubicBezTo>
                    <a:pt x="1662" y="316"/>
                    <a:pt x="1673" y="331"/>
                    <a:pt x="1662" y="330"/>
                  </a:cubicBezTo>
                  <a:cubicBezTo>
                    <a:pt x="1650" y="329"/>
                    <a:pt x="1629" y="313"/>
                    <a:pt x="1616" y="317"/>
                  </a:cubicBezTo>
                  <a:cubicBezTo>
                    <a:pt x="1603" y="321"/>
                    <a:pt x="1549" y="340"/>
                    <a:pt x="1543" y="350"/>
                  </a:cubicBezTo>
                  <a:cubicBezTo>
                    <a:pt x="1536" y="361"/>
                    <a:pt x="1501" y="348"/>
                    <a:pt x="1494" y="359"/>
                  </a:cubicBezTo>
                  <a:cubicBezTo>
                    <a:pt x="1486" y="370"/>
                    <a:pt x="1493" y="379"/>
                    <a:pt x="1475" y="383"/>
                  </a:cubicBezTo>
                  <a:cubicBezTo>
                    <a:pt x="1457" y="387"/>
                    <a:pt x="1377" y="365"/>
                    <a:pt x="1371" y="331"/>
                  </a:cubicBezTo>
                  <a:cubicBezTo>
                    <a:pt x="1365" y="298"/>
                    <a:pt x="1386" y="287"/>
                    <a:pt x="1371" y="282"/>
                  </a:cubicBezTo>
                  <a:cubicBezTo>
                    <a:pt x="1356" y="277"/>
                    <a:pt x="1356" y="278"/>
                    <a:pt x="1354" y="264"/>
                  </a:cubicBezTo>
                  <a:cubicBezTo>
                    <a:pt x="1352" y="249"/>
                    <a:pt x="1357" y="238"/>
                    <a:pt x="1354" y="223"/>
                  </a:cubicBezTo>
                  <a:cubicBezTo>
                    <a:pt x="1351" y="209"/>
                    <a:pt x="1360" y="171"/>
                    <a:pt x="1369" y="159"/>
                  </a:cubicBezTo>
                  <a:cubicBezTo>
                    <a:pt x="1379" y="147"/>
                    <a:pt x="1391" y="156"/>
                    <a:pt x="1385" y="125"/>
                  </a:cubicBezTo>
                  <a:cubicBezTo>
                    <a:pt x="1380" y="93"/>
                    <a:pt x="1385" y="69"/>
                    <a:pt x="1369" y="73"/>
                  </a:cubicBezTo>
                  <a:cubicBezTo>
                    <a:pt x="1354" y="78"/>
                    <a:pt x="1353" y="75"/>
                    <a:pt x="1343" y="73"/>
                  </a:cubicBezTo>
                  <a:cubicBezTo>
                    <a:pt x="1332" y="71"/>
                    <a:pt x="1330" y="69"/>
                    <a:pt x="1338" y="61"/>
                  </a:cubicBezTo>
                  <a:cubicBezTo>
                    <a:pt x="1346" y="52"/>
                    <a:pt x="1359" y="31"/>
                    <a:pt x="1346" y="18"/>
                  </a:cubicBezTo>
                  <a:cubicBezTo>
                    <a:pt x="1333" y="5"/>
                    <a:pt x="1340" y="0"/>
                    <a:pt x="1322" y="7"/>
                  </a:cubicBezTo>
                  <a:cubicBezTo>
                    <a:pt x="1305" y="14"/>
                    <a:pt x="1284" y="24"/>
                    <a:pt x="1275" y="37"/>
                  </a:cubicBezTo>
                  <a:cubicBezTo>
                    <a:pt x="1267" y="50"/>
                    <a:pt x="1248" y="72"/>
                    <a:pt x="1238" y="73"/>
                  </a:cubicBezTo>
                  <a:cubicBezTo>
                    <a:pt x="1229" y="75"/>
                    <a:pt x="1162" y="112"/>
                    <a:pt x="1135" y="111"/>
                  </a:cubicBezTo>
                  <a:cubicBezTo>
                    <a:pt x="1108" y="110"/>
                    <a:pt x="1107" y="100"/>
                    <a:pt x="1095" y="106"/>
                  </a:cubicBezTo>
                  <a:cubicBezTo>
                    <a:pt x="1083" y="113"/>
                    <a:pt x="1068" y="120"/>
                    <a:pt x="1066" y="136"/>
                  </a:cubicBezTo>
                  <a:cubicBezTo>
                    <a:pt x="1065" y="152"/>
                    <a:pt x="1071" y="172"/>
                    <a:pt x="1056" y="162"/>
                  </a:cubicBezTo>
                  <a:cubicBezTo>
                    <a:pt x="1041" y="151"/>
                    <a:pt x="1036" y="128"/>
                    <a:pt x="1012" y="130"/>
                  </a:cubicBezTo>
                  <a:cubicBezTo>
                    <a:pt x="989" y="133"/>
                    <a:pt x="968" y="156"/>
                    <a:pt x="947" y="136"/>
                  </a:cubicBezTo>
                  <a:cubicBezTo>
                    <a:pt x="926" y="116"/>
                    <a:pt x="931" y="119"/>
                    <a:pt x="911" y="113"/>
                  </a:cubicBezTo>
                  <a:cubicBezTo>
                    <a:pt x="890" y="108"/>
                    <a:pt x="873" y="88"/>
                    <a:pt x="872" y="97"/>
                  </a:cubicBezTo>
                  <a:cubicBezTo>
                    <a:pt x="871" y="106"/>
                    <a:pt x="880" y="126"/>
                    <a:pt x="892" y="137"/>
                  </a:cubicBezTo>
                  <a:cubicBezTo>
                    <a:pt x="904" y="148"/>
                    <a:pt x="920" y="151"/>
                    <a:pt x="923" y="161"/>
                  </a:cubicBezTo>
                  <a:cubicBezTo>
                    <a:pt x="925" y="172"/>
                    <a:pt x="931" y="195"/>
                    <a:pt x="934" y="206"/>
                  </a:cubicBezTo>
                  <a:cubicBezTo>
                    <a:pt x="937" y="218"/>
                    <a:pt x="942" y="222"/>
                    <a:pt x="943" y="240"/>
                  </a:cubicBezTo>
                  <a:cubicBezTo>
                    <a:pt x="944" y="258"/>
                    <a:pt x="945" y="272"/>
                    <a:pt x="962" y="272"/>
                  </a:cubicBezTo>
                  <a:cubicBezTo>
                    <a:pt x="978" y="272"/>
                    <a:pt x="987" y="266"/>
                    <a:pt x="993" y="277"/>
                  </a:cubicBezTo>
                  <a:cubicBezTo>
                    <a:pt x="999" y="287"/>
                    <a:pt x="1016" y="293"/>
                    <a:pt x="1002" y="300"/>
                  </a:cubicBezTo>
                  <a:cubicBezTo>
                    <a:pt x="988" y="307"/>
                    <a:pt x="956" y="319"/>
                    <a:pt x="956" y="319"/>
                  </a:cubicBezTo>
                  <a:cubicBezTo>
                    <a:pt x="956" y="319"/>
                    <a:pt x="946" y="367"/>
                    <a:pt x="923" y="371"/>
                  </a:cubicBezTo>
                  <a:cubicBezTo>
                    <a:pt x="899" y="375"/>
                    <a:pt x="894" y="377"/>
                    <a:pt x="872" y="388"/>
                  </a:cubicBezTo>
                  <a:cubicBezTo>
                    <a:pt x="850" y="398"/>
                    <a:pt x="837" y="426"/>
                    <a:pt x="819" y="434"/>
                  </a:cubicBezTo>
                  <a:cubicBezTo>
                    <a:pt x="802" y="442"/>
                    <a:pt x="793" y="414"/>
                    <a:pt x="784" y="415"/>
                  </a:cubicBezTo>
                  <a:cubicBezTo>
                    <a:pt x="775" y="417"/>
                    <a:pt x="744" y="460"/>
                    <a:pt x="708" y="432"/>
                  </a:cubicBezTo>
                  <a:cubicBezTo>
                    <a:pt x="672" y="403"/>
                    <a:pt x="684" y="401"/>
                    <a:pt x="666" y="398"/>
                  </a:cubicBezTo>
                  <a:cubicBezTo>
                    <a:pt x="648" y="396"/>
                    <a:pt x="643" y="400"/>
                    <a:pt x="643" y="381"/>
                  </a:cubicBezTo>
                  <a:cubicBezTo>
                    <a:pt x="644" y="361"/>
                    <a:pt x="647" y="335"/>
                    <a:pt x="631" y="327"/>
                  </a:cubicBezTo>
                  <a:cubicBezTo>
                    <a:pt x="615" y="320"/>
                    <a:pt x="589" y="351"/>
                    <a:pt x="544" y="352"/>
                  </a:cubicBezTo>
                  <a:cubicBezTo>
                    <a:pt x="499" y="352"/>
                    <a:pt x="477" y="361"/>
                    <a:pt x="452" y="361"/>
                  </a:cubicBezTo>
                  <a:cubicBezTo>
                    <a:pt x="427" y="361"/>
                    <a:pt x="372" y="344"/>
                    <a:pt x="374" y="361"/>
                  </a:cubicBezTo>
                  <a:cubicBezTo>
                    <a:pt x="375" y="378"/>
                    <a:pt x="357" y="409"/>
                    <a:pt x="397" y="416"/>
                  </a:cubicBezTo>
                  <a:cubicBezTo>
                    <a:pt x="438" y="424"/>
                    <a:pt x="449" y="425"/>
                    <a:pt x="444" y="443"/>
                  </a:cubicBezTo>
                  <a:cubicBezTo>
                    <a:pt x="439" y="461"/>
                    <a:pt x="412" y="457"/>
                    <a:pt x="391" y="463"/>
                  </a:cubicBezTo>
                  <a:cubicBezTo>
                    <a:pt x="371" y="470"/>
                    <a:pt x="328" y="513"/>
                    <a:pt x="371" y="559"/>
                  </a:cubicBezTo>
                  <a:cubicBezTo>
                    <a:pt x="413" y="605"/>
                    <a:pt x="417" y="616"/>
                    <a:pt x="419" y="627"/>
                  </a:cubicBezTo>
                  <a:cubicBezTo>
                    <a:pt x="421" y="637"/>
                    <a:pt x="416" y="744"/>
                    <a:pt x="405" y="780"/>
                  </a:cubicBezTo>
                  <a:cubicBezTo>
                    <a:pt x="395" y="815"/>
                    <a:pt x="391" y="840"/>
                    <a:pt x="391" y="857"/>
                  </a:cubicBezTo>
                  <a:cubicBezTo>
                    <a:pt x="392" y="874"/>
                    <a:pt x="383" y="885"/>
                    <a:pt x="379" y="900"/>
                  </a:cubicBezTo>
                  <a:cubicBezTo>
                    <a:pt x="375" y="915"/>
                    <a:pt x="375" y="934"/>
                    <a:pt x="375" y="934"/>
                  </a:cubicBezTo>
                  <a:cubicBezTo>
                    <a:pt x="375" y="934"/>
                    <a:pt x="339" y="934"/>
                    <a:pt x="322" y="927"/>
                  </a:cubicBezTo>
                  <a:cubicBezTo>
                    <a:pt x="305" y="919"/>
                    <a:pt x="300" y="935"/>
                    <a:pt x="267" y="948"/>
                  </a:cubicBezTo>
                  <a:cubicBezTo>
                    <a:pt x="234" y="960"/>
                    <a:pt x="217" y="952"/>
                    <a:pt x="183" y="970"/>
                  </a:cubicBezTo>
                  <a:cubicBezTo>
                    <a:pt x="149" y="989"/>
                    <a:pt x="115" y="990"/>
                    <a:pt x="106" y="1019"/>
                  </a:cubicBezTo>
                  <a:cubicBezTo>
                    <a:pt x="98" y="1048"/>
                    <a:pt x="90" y="1076"/>
                    <a:pt x="85" y="1097"/>
                  </a:cubicBezTo>
                  <a:cubicBezTo>
                    <a:pt x="80" y="1118"/>
                    <a:pt x="76" y="1113"/>
                    <a:pt x="73" y="1136"/>
                  </a:cubicBezTo>
                  <a:cubicBezTo>
                    <a:pt x="69" y="1160"/>
                    <a:pt x="55" y="1183"/>
                    <a:pt x="46" y="1191"/>
                  </a:cubicBezTo>
                  <a:cubicBezTo>
                    <a:pt x="37" y="1198"/>
                    <a:pt x="19" y="1207"/>
                    <a:pt x="19" y="1224"/>
                  </a:cubicBezTo>
                  <a:cubicBezTo>
                    <a:pt x="19" y="1241"/>
                    <a:pt x="3" y="1254"/>
                    <a:pt x="2" y="1257"/>
                  </a:cubicBezTo>
                  <a:cubicBezTo>
                    <a:pt x="0" y="1259"/>
                    <a:pt x="12" y="1286"/>
                    <a:pt x="12" y="1286"/>
                  </a:cubicBezTo>
                  <a:cubicBezTo>
                    <a:pt x="12" y="1286"/>
                    <a:pt x="21" y="1284"/>
                    <a:pt x="23" y="1300"/>
                  </a:cubicBezTo>
                  <a:cubicBezTo>
                    <a:pt x="26" y="1315"/>
                    <a:pt x="41" y="1349"/>
                    <a:pt x="66" y="1367"/>
                  </a:cubicBezTo>
                  <a:cubicBezTo>
                    <a:pt x="91" y="1386"/>
                    <a:pt x="123" y="1396"/>
                    <a:pt x="112" y="1410"/>
                  </a:cubicBezTo>
                  <a:cubicBezTo>
                    <a:pt x="102" y="1425"/>
                    <a:pt x="94" y="1420"/>
                    <a:pt x="92" y="1431"/>
                  </a:cubicBezTo>
                  <a:cubicBezTo>
                    <a:pt x="90" y="1442"/>
                    <a:pt x="78" y="1451"/>
                    <a:pt x="108" y="1450"/>
                  </a:cubicBezTo>
                  <a:cubicBezTo>
                    <a:pt x="138" y="1449"/>
                    <a:pt x="135" y="1436"/>
                    <a:pt x="156" y="1448"/>
                  </a:cubicBezTo>
                  <a:cubicBezTo>
                    <a:pt x="177" y="1460"/>
                    <a:pt x="162" y="1497"/>
                    <a:pt x="194" y="1501"/>
                  </a:cubicBezTo>
                  <a:cubicBezTo>
                    <a:pt x="225" y="1506"/>
                    <a:pt x="233" y="1497"/>
                    <a:pt x="248" y="1496"/>
                  </a:cubicBezTo>
                  <a:cubicBezTo>
                    <a:pt x="262" y="1495"/>
                    <a:pt x="304" y="1448"/>
                    <a:pt x="316" y="1441"/>
                  </a:cubicBezTo>
                  <a:cubicBezTo>
                    <a:pt x="329" y="1434"/>
                    <a:pt x="340" y="1441"/>
                    <a:pt x="340" y="1441"/>
                  </a:cubicBezTo>
                  <a:cubicBezTo>
                    <a:pt x="337" y="1476"/>
                    <a:pt x="337" y="1488"/>
                    <a:pt x="337" y="1488"/>
                  </a:cubicBezTo>
                  <a:cubicBezTo>
                    <a:pt x="329" y="1538"/>
                    <a:pt x="329" y="1538"/>
                    <a:pt x="329" y="1538"/>
                  </a:cubicBezTo>
                  <a:cubicBezTo>
                    <a:pt x="329" y="1538"/>
                    <a:pt x="324" y="1578"/>
                    <a:pt x="336" y="1581"/>
                  </a:cubicBezTo>
                  <a:cubicBezTo>
                    <a:pt x="348" y="1585"/>
                    <a:pt x="401" y="1576"/>
                    <a:pt x="411" y="1575"/>
                  </a:cubicBezTo>
                  <a:cubicBezTo>
                    <a:pt x="421" y="1574"/>
                    <a:pt x="447" y="1581"/>
                    <a:pt x="463" y="1578"/>
                  </a:cubicBezTo>
                  <a:cubicBezTo>
                    <a:pt x="480" y="1576"/>
                    <a:pt x="511" y="1585"/>
                    <a:pt x="518" y="1590"/>
                  </a:cubicBezTo>
                  <a:cubicBezTo>
                    <a:pt x="526" y="1596"/>
                    <a:pt x="552" y="1576"/>
                    <a:pt x="559" y="1568"/>
                  </a:cubicBezTo>
                  <a:cubicBezTo>
                    <a:pt x="567" y="1559"/>
                    <a:pt x="633" y="1504"/>
                    <a:pt x="649" y="1501"/>
                  </a:cubicBezTo>
                  <a:cubicBezTo>
                    <a:pt x="665" y="1499"/>
                    <a:pt x="729" y="1457"/>
                    <a:pt x="778" y="1454"/>
                  </a:cubicBezTo>
                  <a:cubicBezTo>
                    <a:pt x="827" y="1451"/>
                    <a:pt x="836" y="1447"/>
                    <a:pt x="838" y="1472"/>
                  </a:cubicBezTo>
                  <a:cubicBezTo>
                    <a:pt x="840" y="1497"/>
                    <a:pt x="815" y="1522"/>
                    <a:pt x="830" y="1545"/>
                  </a:cubicBezTo>
                  <a:cubicBezTo>
                    <a:pt x="844" y="1568"/>
                    <a:pt x="843" y="1564"/>
                    <a:pt x="842" y="1579"/>
                  </a:cubicBezTo>
                  <a:cubicBezTo>
                    <a:pt x="841" y="1594"/>
                    <a:pt x="848" y="1619"/>
                    <a:pt x="866" y="1635"/>
                  </a:cubicBezTo>
                  <a:cubicBezTo>
                    <a:pt x="885" y="1650"/>
                    <a:pt x="878" y="1673"/>
                    <a:pt x="900" y="1678"/>
                  </a:cubicBezTo>
                  <a:cubicBezTo>
                    <a:pt x="923" y="1683"/>
                    <a:pt x="923" y="1679"/>
                    <a:pt x="930" y="1690"/>
                  </a:cubicBezTo>
                  <a:cubicBezTo>
                    <a:pt x="937" y="1702"/>
                    <a:pt x="932" y="1705"/>
                    <a:pt x="953" y="1705"/>
                  </a:cubicBezTo>
                  <a:cubicBezTo>
                    <a:pt x="974" y="1705"/>
                    <a:pt x="985" y="1701"/>
                    <a:pt x="994" y="1701"/>
                  </a:cubicBezTo>
                  <a:cubicBezTo>
                    <a:pt x="1003" y="1701"/>
                    <a:pt x="1025" y="1703"/>
                    <a:pt x="1042" y="1716"/>
                  </a:cubicBezTo>
                  <a:cubicBezTo>
                    <a:pt x="1059" y="1729"/>
                    <a:pt x="1064" y="1745"/>
                    <a:pt x="1077" y="1751"/>
                  </a:cubicBezTo>
                  <a:cubicBezTo>
                    <a:pt x="1090" y="1757"/>
                    <a:pt x="1145" y="1745"/>
                    <a:pt x="1153" y="1761"/>
                  </a:cubicBezTo>
                  <a:cubicBezTo>
                    <a:pt x="1161" y="1778"/>
                    <a:pt x="1151" y="1777"/>
                    <a:pt x="1167" y="1787"/>
                  </a:cubicBezTo>
                  <a:cubicBezTo>
                    <a:pt x="1182" y="1798"/>
                    <a:pt x="1235" y="1782"/>
                    <a:pt x="1252" y="1796"/>
                  </a:cubicBezTo>
                  <a:cubicBezTo>
                    <a:pt x="1269" y="1811"/>
                    <a:pt x="1301" y="1810"/>
                    <a:pt x="1305" y="1832"/>
                  </a:cubicBezTo>
                  <a:cubicBezTo>
                    <a:pt x="1310" y="1855"/>
                    <a:pt x="1303" y="1852"/>
                    <a:pt x="1310" y="1871"/>
                  </a:cubicBezTo>
                  <a:cubicBezTo>
                    <a:pt x="1316" y="1891"/>
                    <a:pt x="1319" y="1899"/>
                    <a:pt x="1319" y="1914"/>
                  </a:cubicBezTo>
                  <a:cubicBezTo>
                    <a:pt x="1319" y="1929"/>
                    <a:pt x="1314" y="1940"/>
                    <a:pt x="1310" y="1949"/>
                  </a:cubicBezTo>
                  <a:cubicBezTo>
                    <a:pt x="1307" y="1958"/>
                    <a:pt x="1310" y="1966"/>
                    <a:pt x="1315" y="1979"/>
                  </a:cubicBezTo>
                  <a:cubicBezTo>
                    <a:pt x="1321" y="1993"/>
                    <a:pt x="1327" y="2000"/>
                    <a:pt x="1327" y="2012"/>
                  </a:cubicBezTo>
                  <a:cubicBezTo>
                    <a:pt x="1327" y="2025"/>
                    <a:pt x="1323" y="2016"/>
                    <a:pt x="1328" y="2036"/>
                  </a:cubicBezTo>
                  <a:cubicBezTo>
                    <a:pt x="1333" y="2056"/>
                    <a:pt x="1314" y="2059"/>
                    <a:pt x="1364" y="2065"/>
                  </a:cubicBezTo>
                  <a:cubicBezTo>
                    <a:pt x="1413" y="2071"/>
                    <a:pt x="1432" y="2069"/>
                    <a:pt x="1460" y="2070"/>
                  </a:cubicBezTo>
                  <a:cubicBezTo>
                    <a:pt x="1487" y="2071"/>
                    <a:pt x="1502" y="2058"/>
                    <a:pt x="1498" y="2090"/>
                  </a:cubicBezTo>
                  <a:cubicBezTo>
                    <a:pt x="1494" y="2122"/>
                    <a:pt x="1492" y="2121"/>
                    <a:pt x="1496" y="2142"/>
                  </a:cubicBezTo>
                  <a:cubicBezTo>
                    <a:pt x="1500" y="2163"/>
                    <a:pt x="1527" y="2167"/>
                    <a:pt x="1542" y="2190"/>
                  </a:cubicBezTo>
                  <a:cubicBezTo>
                    <a:pt x="1557" y="2214"/>
                    <a:pt x="1565" y="2220"/>
                    <a:pt x="1563" y="2251"/>
                  </a:cubicBezTo>
                  <a:cubicBezTo>
                    <a:pt x="1561" y="2281"/>
                    <a:pt x="1552" y="2287"/>
                    <a:pt x="1551" y="2305"/>
                  </a:cubicBezTo>
                  <a:cubicBezTo>
                    <a:pt x="1550" y="2323"/>
                    <a:pt x="1559" y="2305"/>
                    <a:pt x="1545" y="2337"/>
                  </a:cubicBezTo>
                  <a:cubicBezTo>
                    <a:pt x="1532" y="2369"/>
                    <a:pt x="1535" y="2375"/>
                    <a:pt x="1524" y="2388"/>
                  </a:cubicBezTo>
                  <a:cubicBezTo>
                    <a:pt x="1514" y="2401"/>
                    <a:pt x="1524" y="2406"/>
                    <a:pt x="1524" y="2406"/>
                  </a:cubicBezTo>
                  <a:cubicBezTo>
                    <a:pt x="1524" y="2406"/>
                    <a:pt x="1540" y="2410"/>
                    <a:pt x="1535" y="2420"/>
                  </a:cubicBezTo>
                  <a:cubicBezTo>
                    <a:pt x="1530" y="2430"/>
                    <a:pt x="1528" y="2424"/>
                    <a:pt x="1522" y="2436"/>
                  </a:cubicBezTo>
                  <a:cubicBezTo>
                    <a:pt x="1515" y="2447"/>
                    <a:pt x="1504" y="2444"/>
                    <a:pt x="1520" y="2473"/>
                  </a:cubicBezTo>
                  <a:cubicBezTo>
                    <a:pt x="1537" y="2502"/>
                    <a:pt x="1547" y="2504"/>
                    <a:pt x="1542" y="2531"/>
                  </a:cubicBezTo>
                  <a:cubicBezTo>
                    <a:pt x="1537" y="2558"/>
                    <a:pt x="1530" y="2574"/>
                    <a:pt x="1531" y="2592"/>
                  </a:cubicBezTo>
                  <a:cubicBezTo>
                    <a:pt x="1532" y="2610"/>
                    <a:pt x="1537" y="2622"/>
                    <a:pt x="1537" y="2622"/>
                  </a:cubicBezTo>
                  <a:cubicBezTo>
                    <a:pt x="1537" y="2622"/>
                    <a:pt x="1559" y="2630"/>
                    <a:pt x="1581" y="2638"/>
                  </a:cubicBezTo>
                  <a:cubicBezTo>
                    <a:pt x="1603" y="2645"/>
                    <a:pt x="1614" y="2650"/>
                    <a:pt x="1622" y="2649"/>
                  </a:cubicBezTo>
                  <a:cubicBezTo>
                    <a:pt x="1630" y="2647"/>
                    <a:pt x="1633" y="2644"/>
                    <a:pt x="1647" y="2636"/>
                  </a:cubicBezTo>
                  <a:cubicBezTo>
                    <a:pt x="1662" y="2629"/>
                    <a:pt x="1685" y="2638"/>
                    <a:pt x="1694" y="2645"/>
                  </a:cubicBezTo>
                  <a:cubicBezTo>
                    <a:pt x="1702" y="2651"/>
                    <a:pt x="1717" y="2636"/>
                    <a:pt x="1724" y="2651"/>
                  </a:cubicBezTo>
                  <a:cubicBezTo>
                    <a:pt x="1731" y="2666"/>
                    <a:pt x="1734" y="2688"/>
                    <a:pt x="1733" y="2699"/>
                  </a:cubicBezTo>
                  <a:cubicBezTo>
                    <a:pt x="1732" y="2711"/>
                    <a:pt x="1735" y="2792"/>
                    <a:pt x="1744" y="2805"/>
                  </a:cubicBezTo>
                  <a:cubicBezTo>
                    <a:pt x="1753" y="2817"/>
                    <a:pt x="1784" y="2814"/>
                    <a:pt x="1799" y="2808"/>
                  </a:cubicBezTo>
                  <a:cubicBezTo>
                    <a:pt x="1814" y="2801"/>
                    <a:pt x="1828" y="2798"/>
                    <a:pt x="1837" y="2811"/>
                  </a:cubicBezTo>
                  <a:cubicBezTo>
                    <a:pt x="1845" y="2824"/>
                    <a:pt x="1856" y="2822"/>
                    <a:pt x="1859" y="2839"/>
                  </a:cubicBezTo>
                  <a:cubicBezTo>
                    <a:pt x="1863" y="2856"/>
                    <a:pt x="1852" y="2863"/>
                    <a:pt x="1852" y="2873"/>
                  </a:cubicBezTo>
                  <a:cubicBezTo>
                    <a:pt x="1852" y="2883"/>
                    <a:pt x="1849" y="2893"/>
                    <a:pt x="1853" y="2903"/>
                  </a:cubicBezTo>
                  <a:cubicBezTo>
                    <a:pt x="1857" y="2914"/>
                    <a:pt x="1870" y="2916"/>
                    <a:pt x="1860" y="2930"/>
                  </a:cubicBezTo>
                  <a:cubicBezTo>
                    <a:pt x="1851" y="2944"/>
                    <a:pt x="1836" y="2946"/>
                    <a:pt x="1837" y="2955"/>
                  </a:cubicBezTo>
                  <a:cubicBezTo>
                    <a:pt x="1838" y="2964"/>
                    <a:pt x="1844" y="2964"/>
                    <a:pt x="1863" y="2968"/>
                  </a:cubicBezTo>
                  <a:cubicBezTo>
                    <a:pt x="1881" y="2972"/>
                    <a:pt x="1907" y="3064"/>
                    <a:pt x="1883" y="3099"/>
                  </a:cubicBezTo>
                  <a:cubicBezTo>
                    <a:pt x="1859" y="3135"/>
                    <a:pt x="1823" y="3142"/>
                    <a:pt x="1779" y="3175"/>
                  </a:cubicBezTo>
                  <a:cubicBezTo>
                    <a:pt x="1734" y="3207"/>
                    <a:pt x="1624" y="3318"/>
                    <a:pt x="1605" y="3346"/>
                  </a:cubicBezTo>
                  <a:cubicBezTo>
                    <a:pt x="1587" y="3374"/>
                    <a:pt x="1546" y="3414"/>
                    <a:pt x="1546" y="3414"/>
                  </a:cubicBezTo>
                  <a:cubicBezTo>
                    <a:pt x="1546" y="3414"/>
                    <a:pt x="1570" y="3415"/>
                    <a:pt x="1594" y="3411"/>
                  </a:cubicBezTo>
                  <a:cubicBezTo>
                    <a:pt x="1618" y="3408"/>
                    <a:pt x="1633" y="3424"/>
                    <a:pt x="1633" y="3424"/>
                  </a:cubicBezTo>
                  <a:cubicBezTo>
                    <a:pt x="1633" y="3424"/>
                    <a:pt x="1659" y="3433"/>
                    <a:pt x="1668" y="3453"/>
                  </a:cubicBezTo>
                  <a:cubicBezTo>
                    <a:pt x="1676" y="3474"/>
                    <a:pt x="1673" y="3492"/>
                    <a:pt x="1676" y="3497"/>
                  </a:cubicBezTo>
                  <a:cubicBezTo>
                    <a:pt x="1680" y="3501"/>
                    <a:pt x="1699" y="3498"/>
                    <a:pt x="1708" y="3492"/>
                  </a:cubicBezTo>
                  <a:cubicBezTo>
                    <a:pt x="1717" y="3487"/>
                    <a:pt x="1729" y="3487"/>
                    <a:pt x="1734" y="3500"/>
                  </a:cubicBezTo>
                  <a:cubicBezTo>
                    <a:pt x="1740" y="3513"/>
                    <a:pt x="1757" y="3534"/>
                    <a:pt x="1764" y="3533"/>
                  </a:cubicBezTo>
                  <a:cubicBezTo>
                    <a:pt x="1770" y="3532"/>
                    <a:pt x="1792" y="3541"/>
                    <a:pt x="1796" y="3549"/>
                  </a:cubicBezTo>
                  <a:cubicBezTo>
                    <a:pt x="1800" y="3558"/>
                    <a:pt x="1804" y="3568"/>
                    <a:pt x="1814" y="3575"/>
                  </a:cubicBezTo>
                  <a:cubicBezTo>
                    <a:pt x="1824" y="3583"/>
                    <a:pt x="1845" y="3590"/>
                    <a:pt x="1845" y="3590"/>
                  </a:cubicBezTo>
                  <a:cubicBezTo>
                    <a:pt x="1845" y="3590"/>
                    <a:pt x="1871" y="3604"/>
                    <a:pt x="1864" y="3629"/>
                  </a:cubicBezTo>
                  <a:cubicBezTo>
                    <a:pt x="1856" y="3654"/>
                    <a:pt x="1860" y="3683"/>
                    <a:pt x="1860" y="3683"/>
                  </a:cubicBezTo>
                  <a:cubicBezTo>
                    <a:pt x="1867" y="3696"/>
                    <a:pt x="1867" y="3696"/>
                    <a:pt x="1867" y="3696"/>
                  </a:cubicBezTo>
                  <a:cubicBezTo>
                    <a:pt x="1894" y="3676"/>
                    <a:pt x="1894" y="3676"/>
                    <a:pt x="1894" y="3676"/>
                  </a:cubicBezTo>
                  <a:cubicBezTo>
                    <a:pt x="1914" y="3657"/>
                    <a:pt x="1914" y="3657"/>
                    <a:pt x="1914" y="3657"/>
                  </a:cubicBezTo>
                  <a:cubicBezTo>
                    <a:pt x="1926" y="3634"/>
                    <a:pt x="1926" y="3634"/>
                    <a:pt x="1926" y="3634"/>
                  </a:cubicBezTo>
                  <a:cubicBezTo>
                    <a:pt x="1939" y="3614"/>
                    <a:pt x="1939" y="3614"/>
                    <a:pt x="1939" y="3614"/>
                  </a:cubicBezTo>
                  <a:cubicBezTo>
                    <a:pt x="1939" y="3614"/>
                    <a:pt x="1942" y="3600"/>
                    <a:pt x="1945" y="3617"/>
                  </a:cubicBezTo>
                  <a:cubicBezTo>
                    <a:pt x="1949" y="3634"/>
                    <a:pt x="1952" y="3658"/>
                    <a:pt x="1952" y="3658"/>
                  </a:cubicBezTo>
                  <a:cubicBezTo>
                    <a:pt x="1934" y="3675"/>
                    <a:pt x="1934" y="3675"/>
                    <a:pt x="1934" y="3675"/>
                  </a:cubicBezTo>
                  <a:cubicBezTo>
                    <a:pt x="1926" y="3683"/>
                    <a:pt x="1926" y="3683"/>
                    <a:pt x="1926" y="3683"/>
                  </a:cubicBezTo>
                  <a:cubicBezTo>
                    <a:pt x="1914" y="3676"/>
                    <a:pt x="1914" y="3676"/>
                    <a:pt x="1914" y="3676"/>
                  </a:cubicBezTo>
                  <a:cubicBezTo>
                    <a:pt x="1902" y="3691"/>
                    <a:pt x="1902" y="3691"/>
                    <a:pt x="1902" y="3691"/>
                  </a:cubicBezTo>
                  <a:cubicBezTo>
                    <a:pt x="1893" y="3704"/>
                    <a:pt x="1893" y="3704"/>
                    <a:pt x="1893" y="3704"/>
                  </a:cubicBezTo>
                  <a:cubicBezTo>
                    <a:pt x="1893" y="3704"/>
                    <a:pt x="1880" y="3716"/>
                    <a:pt x="1879" y="3723"/>
                  </a:cubicBezTo>
                  <a:cubicBezTo>
                    <a:pt x="1878" y="3729"/>
                    <a:pt x="1880" y="3767"/>
                    <a:pt x="1880" y="3767"/>
                  </a:cubicBezTo>
                  <a:cubicBezTo>
                    <a:pt x="1880" y="3767"/>
                    <a:pt x="1962" y="3711"/>
                    <a:pt x="1964" y="3682"/>
                  </a:cubicBezTo>
                  <a:cubicBezTo>
                    <a:pt x="1965" y="3653"/>
                    <a:pt x="2022" y="3601"/>
                    <a:pt x="2046" y="3582"/>
                  </a:cubicBezTo>
                  <a:cubicBezTo>
                    <a:pt x="2070" y="3564"/>
                    <a:pt x="2127" y="3498"/>
                    <a:pt x="2139" y="3483"/>
                  </a:cubicBezTo>
                  <a:cubicBezTo>
                    <a:pt x="2150" y="3467"/>
                    <a:pt x="2182" y="3395"/>
                    <a:pt x="2190" y="3380"/>
                  </a:cubicBezTo>
                  <a:cubicBezTo>
                    <a:pt x="2197" y="3366"/>
                    <a:pt x="2259" y="3309"/>
                    <a:pt x="2278" y="3296"/>
                  </a:cubicBezTo>
                  <a:cubicBezTo>
                    <a:pt x="2298" y="3283"/>
                    <a:pt x="2321" y="3257"/>
                    <a:pt x="2326" y="3212"/>
                  </a:cubicBezTo>
                  <a:cubicBezTo>
                    <a:pt x="2331" y="3168"/>
                    <a:pt x="2340" y="3188"/>
                    <a:pt x="2331" y="3149"/>
                  </a:cubicBezTo>
                  <a:cubicBezTo>
                    <a:pt x="2322" y="3111"/>
                    <a:pt x="2319" y="3098"/>
                    <a:pt x="2328" y="3083"/>
                  </a:cubicBezTo>
                  <a:cubicBezTo>
                    <a:pt x="2338" y="3069"/>
                    <a:pt x="2340" y="3069"/>
                    <a:pt x="2340" y="3062"/>
                  </a:cubicBezTo>
                  <a:cubicBezTo>
                    <a:pt x="2340" y="3056"/>
                    <a:pt x="2335" y="3061"/>
                    <a:pt x="2340" y="3040"/>
                  </a:cubicBezTo>
                  <a:cubicBezTo>
                    <a:pt x="2345" y="3019"/>
                    <a:pt x="2343" y="3003"/>
                    <a:pt x="2367" y="2986"/>
                  </a:cubicBezTo>
                  <a:cubicBezTo>
                    <a:pt x="2391" y="2969"/>
                    <a:pt x="2428" y="2937"/>
                    <a:pt x="2439" y="2931"/>
                  </a:cubicBezTo>
                  <a:cubicBezTo>
                    <a:pt x="2450" y="2924"/>
                    <a:pt x="2534" y="2857"/>
                    <a:pt x="2559" y="2854"/>
                  </a:cubicBezTo>
                  <a:cubicBezTo>
                    <a:pt x="2584" y="2851"/>
                    <a:pt x="2585" y="2839"/>
                    <a:pt x="2604" y="2848"/>
                  </a:cubicBezTo>
                  <a:cubicBezTo>
                    <a:pt x="2620" y="2856"/>
                    <a:pt x="2634" y="2863"/>
                    <a:pt x="2637" y="2865"/>
                  </a:cubicBezTo>
                  <a:cubicBezTo>
                    <a:pt x="2635" y="2863"/>
                    <a:pt x="2632" y="2859"/>
                    <a:pt x="2643" y="2845"/>
                  </a:cubicBezTo>
                  <a:cubicBezTo>
                    <a:pt x="2658" y="2827"/>
                    <a:pt x="2663" y="2819"/>
                    <a:pt x="2683" y="2813"/>
                  </a:cubicBezTo>
                  <a:cubicBezTo>
                    <a:pt x="2703" y="2806"/>
                    <a:pt x="2712" y="2806"/>
                    <a:pt x="2712" y="2806"/>
                  </a:cubicBezTo>
                  <a:cubicBezTo>
                    <a:pt x="2712" y="2806"/>
                    <a:pt x="2709" y="2800"/>
                    <a:pt x="2712" y="2792"/>
                  </a:cubicBezTo>
                  <a:cubicBezTo>
                    <a:pt x="2715" y="2785"/>
                    <a:pt x="2722" y="2783"/>
                    <a:pt x="2727" y="2777"/>
                  </a:cubicBezTo>
                  <a:cubicBezTo>
                    <a:pt x="2731" y="2771"/>
                    <a:pt x="2734" y="2770"/>
                    <a:pt x="2737" y="2768"/>
                  </a:cubicBezTo>
                  <a:cubicBezTo>
                    <a:pt x="2740" y="2767"/>
                    <a:pt x="2752" y="2771"/>
                    <a:pt x="2755" y="2773"/>
                  </a:cubicBezTo>
                  <a:cubicBezTo>
                    <a:pt x="2757" y="2775"/>
                    <a:pt x="2775" y="2780"/>
                    <a:pt x="2777" y="2780"/>
                  </a:cubicBezTo>
                  <a:cubicBezTo>
                    <a:pt x="2780" y="2780"/>
                    <a:pt x="2785" y="2784"/>
                    <a:pt x="2787" y="2787"/>
                  </a:cubicBezTo>
                  <a:cubicBezTo>
                    <a:pt x="2789" y="2789"/>
                    <a:pt x="2796" y="2791"/>
                    <a:pt x="2799" y="2789"/>
                  </a:cubicBezTo>
                  <a:cubicBezTo>
                    <a:pt x="2802" y="2788"/>
                    <a:pt x="2807" y="2788"/>
                    <a:pt x="2811" y="2784"/>
                  </a:cubicBezTo>
                  <a:cubicBezTo>
                    <a:pt x="2815" y="2781"/>
                    <a:pt x="2820" y="2783"/>
                    <a:pt x="2823" y="2777"/>
                  </a:cubicBezTo>
                  <a:cubicBezTo>
                    <a:pt x="2827" y="2771"/>
                    <a:pt x="2826" y="2769"/>
                    <a:pt x="2831" y="2768"/>
                  </a:cubicBezTo>
                  <a:cubicBezTo>
                    <a:pt x="2837" y="2767"/>
                    <a:pt x="2842" y="2755"/>
                    <a:pt x="2847" y="2768"/>
                  </a:cubicBezTo>
                  <a:cubicBezTo>
                    <a:pt x="2852" y="2780"/>
                    <a:pt x="2845" y="2794"/>
                    <a:pt x="2857" y="2795"/>
                  </a:cubicBezTo>
                  <a:cubicBezTo>
                    <a:pt x="2869" y="2796"/>
                    <a:pt x="2903" y="2796"/>
                    <a:pt x="2919" y="2796"/>
                  </a:cubicBezTo>
                  <a:cubicBezTo>
                    <a:pt x="2935" y="2796"/>
                    <a:pt x="2938" y="2795"/>
                    <a:pt x="2940" y="2784"/>
                  </a:cubicBezTo>
                  <a:cubicBezTo>
                    <a:pt x="2943" y="2774"/>
                    <a:pt x="2941" y="2763"/>
                    <a:pt x="2954" y="2754"/>
                  </a:cubicBezTo>
                  <a:cubicBezTo>
                    <a:pt x="2967" y="2746"/>
                    <a:pt x="2962" y="2736"/>
                    <a:pt x="2985" y="2736"/>
                  </a:cubicBezTo>
                  <a:cubicBezTo>
                    <a:pt x="3007" y="2736"/>
                    <a:pt x="3024" y="2734"/>
                    <a:pt x="3033" y="2727"/>
                  </a:cubicBezTo>
                  <a:cubicBezTo>
                    <a:pt x="3041" y="2720"/>
                    <a:pt x="3041" y="2714"/>
                    <a:pt x="3041" y="2703"/>
                  </a:cubicBezTo>
                  <a:cubicBezTo>
                    <a:pt x="3041" y="2692"/>
                    <a:pt x="3049" y="2641"/>
                    <a:pt x="3082" y="2608"/>
                  </a:cubicBezTo>
                  <a:cubicBezTo>
                    <a:pt x="3115" y="2574"/>
                    <a:pt x="3087" y="2602"/>
                    <a:pt x="3119" y="2562"/>
                  </a:cubicBezTo>
                  <a:cubicBezTo>
                    <a:pt x="3150" y="2523"/>
                    <a:pt x="3173" y="2520"/>
                    <a:pt x="3179" y="2496"/>
                  </a:cubicBezTo>
                  <a:cubicBezTo>
                    <a:pt x="3186" y="2473"/>
                    <a:pt x="3172" y="2468"/>
                    <a:pt x="3179" y="2438"/>
                  </a:cubicBezTo>
                  <a:cubicBezTo>
                    <a:pt x="3187" y="2408"/>
                    <a:pt x="3209" y="2352"/>
                    <a:pt x="3231" y="2340"/>
                  </a:cubicBezTo>
                  <a:cubicBezTo>
                    <a:pt x="3253" y="2328"/>
                    <a:pt x="3252" y="2290"/>
                    <a:pt x="3251" y="2270"/>
                  </a:cubicBezTo>
                  <a:cubicBezTo>
                    <a:pt x="3251" y="2250"/>
                    <a:pt x="3271" y="2202"/>
                    <a:pt x="3280" y="2188"/>
                  </a:cubicBezTo>
                  <a:cubicBezTo>
                    <a:pt x="3288" y="2173"/>
                    <a:pt x="3295" y="2179"/>
                    <a:pt x="3298" y="2138"/>
                  </a:cubicBezTo>
                  <a:cubicBezTo>
                    <a:pt x="3301" y="2098"/>
                    <a:pt x="3303" y="1955"/>
                    <a:pt x="3323" y="1924"/>
                  </a:cubicBezTo>
                  <a:cubicBezTo>
                    <a:pt x="3343" y="1892"/>
                    <a:pt x="3355" y="1895"/>
                    <a:pt x="3377" y="1866"/>
                  </a:cubicBezTo>
                  <a:cubicBezTo>
                    <a:pt x="3399" y="1836"/>
                    <a:pt x="3449" y="1804"/>
                    <a:pt x="3476" y="1751"/>
                  </a:cubicBezTo>
                  <a:cubicBezTo>
                    <a:pt x="3502" y="1698"/>
                    <a:pt x="3495" y="1698"/>
                    <a:pt x="3523" y="1684"/>
                  </a:cubicBezTo>
                  <a:cubicBezTo>
                    <a:pt x="3550" y="1669"/>
                    <a:pt x="3582" y="1654"/>
                    <a:pt x="3614" y="1610"/>
                  </a:cubicBezTo>
                  <a:cubicBezTo>
                    <a:pt x="3646" y="1567"/>
                    <a:pt x="3687" y="1543"/>
                    <a:pt x="3712" y="1493"/>
                  </a:cubicBezTo>
                  <a:cubicBezTo>
                    <a:pt x="3737" y="1442"/>
                    <a:pt x="3756" y="1406"/>
                    <a:pt x="3756" y="1369"/>
                  </a:cubicBezTo>
                  <a:cubicBezTo>
                    <a:pt x="3756" y="1332"/>
                    <a:pt x="3754" y="1184"/>
                    <a:pt x="3724" y="1160"/>
                  </a:cubicBezTo>
                  <a:close/>
                  <a:moveTo>
                    <a:pt x="2133" y="3447"/>
                  </a:moveTo>
                  <a:cubicBezTo>
                    <a:pt x="2125" y="3458"/>
                    <a:pt x="2125" y="3458"/>
                    <a:pt x="2125" y="3458"/>
                  </a:cubicBezTo>
                  <a:cubicBezTo>
                    <a:pt x="2125" y="3475"/>
                    <a:pt x="2125" y="3475"/>
                    <a:pt x="2125" y="3475"/>
                  </a:cubicBezTo>
                  <a:cubicBezTo>
                    <a:pt x="2103" y="3494"/>
                    <a:pt x="2103" y="3494"/>
                    <a:pt x="2103" y="3494"/>
                  </a:cubicBezTo>
                  <a:cubicBezTo>
                    <a:pt x="2081" y="3516"/>
                    <a:pt x="2081" y="3516"/>
                    <a:pt x="2081" y="3516"/>
                  </a:cubicBezTo>
                  <a:cubicBezTo>
                    <a:pt x="2075" y="3538"/>
                    <a:pt x="2075" y="3538"/>
                    <a:pt x="2075" y="3538"/>
                  </a:cubicBezTo>
                  <a:cubicBezTo>
                    <a:pt x="2059" y="3552"/>
                    <a:pt x="2059" y="3552"/>
                    <a:pt x="2059" y="3552"/>
                  </a:cubicBezTo>
                  <a:cubicBezTo>
                    <a:pt x="2047" y="3559"/>
                    <a:pt x="2047" y="3559"/>
                    <a:pt x="2047" y="3559"/>
                  </a:cubicBezTo>
                  <a:cubicBezTo>
                    <a:pt x="2025" y="3576"/>
                    <a:pt x="2025" y="3576"/>
                    <a:pt x="2025" y="3576"/>
                  </a:cubicBezTo>
                  <a:cubicBezTo>
                    <a:pt x="2006" y="3584"/>
                    <a:pt x="2006" y="3584"/>
                    <a:pt x="2006" y="3584"/>
                  </a:cubicBezTo>
                  <a:cubicBezTo>
                    <a:pt x="1992" y="3579"/>
                    <a:pt x="1992" y="3579"/>
                    <a:pt x="1992" y="3579"/>
                  </a:cubicBezTo>
                  <a:cubicBezTo>
                    <a:pt x="2007" y="3557"/>
                    <a:pt x="2007" y="3557"/>
                    <a:pt x="2007" y="3557"/>
                  </a:cubicBezTo>
                  <a:cubicBezTo>
                    <a:pt x="2015" y="3545"/>
                    <a:pt x="2015" y="3545"/>
                    <a:pt x="2015" y="3545"/>
                  </a:cubicBezTo>
                  <a:cubicBezTo>
                    <a:pt x="2010" y="3519"/>
                    <a:pt x="2010" y="3519"/>
                    <a:pt x="2010" y="3519"/>
                  </a:cubicBezTo>
                  <a:cubicBezTo>
                    <a:pt x="2009" y="3497"/>
                    <a:pt x="2009" y="3497"/>
                    <a:pt x="2009" y="3497"/>
                  </a:cubicBezTo>
                  <a:cubicBezTo>
                    <a:pt x="2024" y="3521"/>
                    <a:pt x="2024" y="3521"/>
                    <a:pt x="2024" y="3521"/>
                  </a:cubicBezTo>
                  <a:cubicBezTo>
                    <a:pt x="2039" y="3514"/>
                    <a:pt x="2039" y="3514"/>
                    <a:pt x="2039" y="3514"/>
                  </a:cubicBezTo>
                  <a:cubicBezTo>
                    <a:pt x="2051" y="3505"/>
                    <a:pt x="2051" y="3505"/>
                    <a:pt x="2051" y="3505"/>
                  </a:cubicBezTo>
                  <a:cubicBezTo>
                    <a:pt x="2063" y="3497"/>
                    <a:pt x="2063" y="3497"/>
                    <a:pt x="2063" y="3497"/>
                  </a:cubicBezTo>
                  <a:cubicBezTo>
                    <a:pt x="2074" y="3481"/>
                    <a:pt x="2074" y="3481"/>
                    <a:pt x="2074" y="3481"/>
                  </a:cubicBezTo>
                  <a:cubicBezTo>
                    <a:pt x="2080" y="3466"/>
                    <a:pt x="2080" y="3466"/>
                    <a:pt x="2080" y="3466"/>
                  </a:cubicBezTo>
                  <a:cubicBezTo>
                    <a:pt x="2081" y="3451"/>
                    <a:pt x="2081" y="3451"/>
                    <a:pt x="2081" y="3451"/>
                  </a:cubicBezTo>
                  <a:cubicBezTo>
                    <a:pt x="2081" y="3438"/>
                    <a:pt x="2081" y="3438"/>
                    <a:pt x="2081" y="3438"/>
                  </a:cubicBezTo>
                  <a:cubicBezTo>
                    <a:pt x="2084" y="3425"/>
                    <a:pt x="2084" y="3425"/>
                    <a:pt x="2084" y="3425"/>
                  </a:cubicBezTo>
                  <a:cubicBezTo>
                    <a:pt x="2095" y="3450"/>
                    <a:pt x="2095" y="3450"/>
                    <a:pt x="2095" y="3450"/>
                  </a:cubicBezTo>
                  <a:cubicBezTo>
                    <a:pt x="2105" y="3449"/>
                    <a:pt x="2105" y="3449"/>
                    <a:pt x="2105" y="3449"/>
                  </a:cubicBezTo>
                  <a:cubicBezTo>
                    <a:pt x="2135" y="3444"/>
                    <a:pt x="2135" y="3444"/>
                    <a:pt x="2135" y="3444"/>
                  </a:cubicBezTo>
                  <a:lnTo>
                    <a:pt x="2133" y="3447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345238" y="590550"/>
              <a:ext cx="655638" cy="431801"/>
              <a:chOff x="6345238" y="590550"/>
              <a:chExt cx="655638" cy="431801"/>
            </a:xfrm>
            <a:solidFill>
              <a:schemeClr val="accent2"/>
            </a:solidFill>
          </p:grpSpPr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6345238" y="876300"/>
                <a:ext cx="0" cy="0"/>
              </a:xfrm>
              <a:prstGeom prst="line">
                <a:avLst/>
              </a:prstGeom>
              <a:grpFill/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6345238" y="876300"/>
                <a:ext cx="0" cy="0"/>
              </a:xfrm>
              <a:prstGeom prst="line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6932613" y="968375"/>
                <a:ext cx="68263" cy="38100"/>
              </a:xfrm>
              <a:custGeom>
                <a:avLst/>
                <a:gdLst>
                  <a:gd name="T0" fmla="*/ 19 w 43"/>
                  <a:gd name="T1" fmla="*/ 0 h 24"/>
                  <a:gd name="T2" fmla="*/ 43 w 43"/>
                  <a:gd name="T3" fmla="*/ 0 h 24"/>
                  <a:gd name="T4" fmla="*/ 38 w 43"/>
                  <a:gd name="T5" fmla="*/ 20 h 24"/>
                  <a:gd name="T6" fmla="*/ 10 w 43"/>
                  <a:gd name="T7" fmla="*/ 24 h 24"/>
                  <a:gd name="T8" fmla="*/ 0 w 43"/>
                  <a:gd name="T9" fmla="*/ 19 h 24"/>
                  <a:gd name="T10" fmla="*/ 0 w 43"/>
                  <a:gd name="T11" fmla="*/ 5 h 24"/>
                  <a:gd name="T12" fmla="*/ 19 w 43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24">
                    <a:moveTo>
                      <a:pt x="19" y="0"/>
                    </a:moveTo>
                    <a:lnTo>
                      <a:pt x="43" y="0"/>
                    </a:lnTo>
                    <a:lnTo>
                      <a:pt x="38" y="20"/>
                    </a:lnTo>
                    <a:lnTo>
                      <a:pt x="10" y="24"/>
                    </a:lnTo>
                    <a:lnTo>
                      <a:pt x="0" y="19"/>
                    </a:lnTo>
                    <a:lnTo>
                      <a:pt x="0" y="5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6831013" y="931863"/>
                <a:ext cx="120650" cy="57150"/>
              </a:xfrm>
              <a:custGeom>
                <a:avLst/>
                <a:gdLst>
                  <a:gd name="T0" fmla="*/ 25 w 76"/>
                  <a:gd name="T1" fmla="*/ 0 h 36"/>
                  <a:gd name="T2" fmla="*/ 64 w 76"/>
                  <a:gd name="T3" fmla="*/ 0 h 36"/>
                  <a:gd name="T4" fmla="*/ 76 w 76"/>
                  <a:gd name="T5" fmla="*/ 7 h 36"/>
                  <a:gd name="T6" fmla="*/ 51 w 76"/>
                  <a:gd name="T7" fmla="*/ 23 h 36"/>
                  <a:gd name="T8" fmla="*/ 41 w 76"/>
                  <a:gd name="T9" fmla="*/ 36 h 36"/>
                  <a:gd name="T10" fmla="*/ 16 w 76"/>
                  <a:gd name="T11" fmla="*/ 30 h 36"/>
                  <a:gd name="T12" fmla="*/ 0 w 76"/>
                  <a:gd name="T13" fmla="*/ 18 h 36"/>
                  <a:gd name="T14" fmla="*/ 0 w 76"/>
                  <a:gd name="T15" fmla="*/ 6 h 36"/>
                  <a:gd name="T16" fmla="*/ 25 w 76"/>
                  <a:gd name="T1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36">
                    <a:moveTo>
                      <a:pt x="25" y="0"/>
                    </a:moveTo>
                    <a:lnTo>
                      <a:pt x="64" y="0"/>
                    </a:lnTo>
                    <a:lnTo>
                      <a:pt x="76" y="7"/>
                    </a:lnTo>
                    <a:lnTo>
                      <a:pt x="51" y="23"/>
                    </a:lnTo>
                    <a:lnTo>
                      <a:pt x="41" y="36"/>
                    </a:lnTo>
                    <a:lnTo>
                      <a:pt x="16" y="30"/>
                    </a:lnTo>
                    <a:lnTo>
                      <a:pt x="0" y="18"/>
                    </a:lnTo>
                    <a:lnTo>
                      <a:pt x="0" y="6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6710363" y="877888"/>
                <a:ext cx="195263" cy="144463"/>
              </a:xfrm>
              <a:custGeom>
                <a:avLst/>
                <a:gdLst>
                  <a:gd name="T0" fmla="*/ 87 w 123"/>
                  <a:gd name="T1" fmla="*/ 0 h 91"/>
                  <a:gd name="T2" fmla="*/ 123 w 123"/>
                  <a:gd name="T3" fmla="*/ 0 h 91"/>
                  <a:gd name="T4" fmla="*/ 114 w 123"/>
                  <a:gd name="T5" fmla="*/ 13 h 91"/>
                  <a:gd name="T6" fmla="*/ 94 w 123"/>
                  <a:gd name="T7" fmla="*/ 23 h 91"/>
                  <a:gd name="T8" fmla="*/ 82 w 123"/>
                  <a:gd name="T9" fmla="*/ 23 h 91"/>
                  <a:gd name="T10" fmla="*/ 64 w 123"/>
                  <a:gd name="T11" fmla="*/ 44 h 91"/>
                  <a:gd name="T12" fmla="*/ 58 w 123"/>
                  <a:gd name="T13" fmla="*/ 57 h 91"/>
                  <a:gd name="T14" fmla="*/ 44 w 123"/>
                  <a:gd name="T15" fmla="*/ 70 h 91"/>
                  <a:gd name="T16" fmla="*/ 32 w 123"/>
                  <a:gd name="T17" fmla="*/ 81 h 91"/>
                  <a:gd name="T18" fmla="*/ 16 w 123"/>
                  <a:gd name="T19" fmla="*/ 91 h 91"/>
                  <a:gd name="T20" fmla="*/ 0 w 123"/>
                  <a:gd name="T21" fmla="*/ 81 h 91"/>
                  <a:gd name="T22" fmla="*/ 13 w 123"/>
                  <a:gd name="T23" fmla="*/ 70 h 91"/>
                  <a:gd name="T24" fmla="*/ 29 w 123"/>
                  <a:gd name="T25" fmla="*/ 57 h 91"/>
                  <a:gd name="T26" fmla="*/ 44 w 123"/>
                  <a:gd name="T27" fmla="*/ 52 h 91"/>
                  <a:gd name="T28" fmla="*/ 52 w 123"/>
                  <a:gd name="T29" fmla="*/ 34 h 91"/>
                  <a:gd name="T30" fmla="*/ 76 w 123"/>
                  <a:gd name="T31" fmla="*/ 24 h 91"/>
                  <a:gd name="T32" fmla="*/ 87 w 123"/>
                  <a:gd name="T3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3" h="91">
                    <a:moveTo>
                      <a:pt x="87" y="0"/>
                    </a:moveTo>
                    <a:lnTo>
                      <a:pt x="123" y="0"/>
                    </a:lnTo>
                    <a:lnTo>
                      <a:pt x="114" y="13"/>
                    </a:lnTo>
                    <a:lnTo>
                      <a:pt x="94" y="23"/>
                    </a:lnTo>
                    <a:lnTo>
                      <a:pt x="82" y="23"/>
                    </a:lnTo>
                    <a:lnTo>
                      <a:pt x="64" y="44"/>
                    </a:lnTo>
                    <a:lnTo>
                      <a:pt x="58" y="57"/>
                    </a:lnTo>
                    <a:lnTo>
                      <a:pt x="44" y="70"/>
                    </a:lnTo>
                    <a:lnTo>
                      <a:pt x="32" y="81"/>
                    </a:lnTo>
                    <a:lnTo>
                      <a:pt x="16" y="91"/>
                    </a:lnTo>
                    <a:lnTo>
                      <a:pt x="0" y="81"/>
                    </a:lnTo>
                    <a:lnTo>
                      <a:pt x="13" y="70"/>
                    </a:lnTo>
                    <a:lnTo>
                      <a:pt x="29" y="57"/>
                    </a:lnTo>
                    <a:lnTo>
                      <a:pt x="44" y="52"/>
                    </a:lnTo>
                    <a:lnTo>
                      <a:pt x="52" y="34"/>
                    </a:lnTo>
                    <a:lnTo>
                      <a:pt x="76" y="24"/>
                    </a:lnTo>
                    <a:lnTo>
                      <a:pt x="87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6807200" y="590550"/>
                <a:ext cx="23813" cy="49213"/>
              </a:xfrm>
              <a:custGeom>
                <a:avLst/>
                <a:gdLst>
                  <a:gd name="T0" fmla="*/ 15 w 15"/>
                  <a:gd name="T1" fmla="*/ 0 h 31"/>
                  <a:gd name="T2" fmla="*/ 15 w 15"/>
                  <a:gd name="T3" fmla="*/ 25 h 31"/>
                  <a:gd name="T4" fmla="*/ 15 w 15"/>
                  <a:gd name="T5" fmla="*/ 31 h 31"/>
                  <a:gd name="T6" fmla="*/ 0 w 15"/>
                  <a:gd name="T7" fmla="*/ 26 h 31"/>
                  <a:gd name="T8" fmla="*/ 8 w 15"/>
                  <a:gd name="T9" fmla="*/ 5 h 31"/>
                  <a:gd name="T10" fmla="*/ 15 w 15"/>
                  <a:gd name="T11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31">
                    <a:moveTo>
                      <a:pt x="15" y="0"/>
                    </a:moveTo>
                    <a:lnTo>
                      <a:pt x="15" y="25"/>
                    </a:lnTo>
                    <a:lnTo>
                      <a:pt x="15" y="31"/>
                    </a:lnTo>
                    <a:lnTo>
                      <a:pt x="0" y="26"/>
                    </a:lnTo>
                    <a:lnTo>
                      <a:pt x="8" y="5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096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Chili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49346" y="1345530"/>
            <a:ext cx="1093309" cy="5512470"/>
            <a:chOff x="5414963" y="-6350"/>
            <a:chExt cx="1360488" cy="6859588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5519738" y="-6350"/>
              <a:ext cx="1054100" cy="6389688"/>
            </a:xfrm>
            <a:custGeom>
              <a:avLst/>
              <a:gdLst>
                <a:gd name="T0" fmla="*/ 374 w 758"/>
                <a:gd name="T1" fmla="*/ 307 h 4640"/>
                <a:gd name="T2" fmla="*/ 357 w 758"/>
                <a:gd name="T3" fmla="*/ 979 h 4640"/>
                <a:gd name="T4" fmla="*/ 302 w 758"/>
                <a:gd name="T5" fmla="*/ 1497 h 4640"/>
                <a:gd name="T6" fmla="*/ 278 w 758"/>
                <a:gd name="T7" fmla="*/ 2092 h 4640"/>
                <a:gd name="T8" fmla="*/ 124 w 758"/>
                <a:gd name="T9" fmla="*/ 2629 h 4640"/>
                <a:gd name="T10" fmla="*/ 132 w 758"/>
                <a:gd name="T11" fmla="*/ 2951 h 4640"/>
                <a:gd name="T12" fmla="*/ 55 w 758"/>
                <a:gd name="T13" fmla="*/ 3297 h 4640"/>
                <a:gd name="T14" fmla="*/ 110 w 758"/>
                <a:gd name="T15" fmla="*/ 3359 h 4640"/>
                <a:gd name="T16" fmla="*/ 122 w 758"/>
                <a:gd name="T17" fmla="*/ 3287 h 4640"/>
                <a:gd name="T18" fmla="*/ 164 w 758"/>
                <a:gd name="T19" fmla="*/ 3202 h 4640"/>
                <a:gd name="T20" fmla="*/ 224 w 758"/>
                <a:gd name="T21" fmla="*/ 3214 h 4640"/>
                <a:gd name="T22" fmla="*/ 253 w 758"/>
                <a:gd name="T23" fmla="*/ 3303 h 4640"/>
                <a:gd name="T24" fmla="*/ 242 w 758"/>
                <a:gd name="T25" fmla="*/ 3309 h 4640"/>
                <a:gd name="T26" fmla="*/ 222 w 758"/>
                <a:gd name="T27" fmla="*/ 3375 h 4640"/>
                <a:gd name="T28" fmla="*/ 192 w 758"/>
                <a:gd name="T29" fmla="*/ 3496 h 4640"/>
                <a:gd name="T30" fmla="*/ 238 w 758"/>
                <a:gd name="T31" fmla="*/ 3549 h 4640"/>
                <a:gd name="T32" fmla="*/ 226 w 758"/>
                <a:gd name="T33" fmla="*/ 3613 h 4640"/>
                <a:gd name="T34" fmla="*/ 189 w 758"/>
                <a:gd name="T35" fmla="*/ 3655 h 4640"/>
                <a:gd name="T36" fmla="*/ 182 w 758"/>
                <a:gd name="T37" fmla="*/ 3676 h 4640"/>
                <a:gd name="T38" fmla="*/ 170 w 758"/>
                <a:gd name="T39" fmla="*/ 3705 h 4640"/>
                <a:gd name="T40" fmla="*/ 144 w 758"/>
                <a:gd name="T41" fmla="*/ 3765 h 4640"/>
                <a:gd name="T42" fmla="*/ 154 w 758"/>
                <a:gd name="T43" fmla="*/ 3798 h 4640"/>
                <a:gd name="T44" fmla="*/ 100 w 758"/>
                <a:gd name="T45" fmla="*/ 3767 h 4640"/>
                <a:gd name="T46" fmla="*/ 46 w 758"/>
                <a:gd name="T47" fmla="*/ 3760 h 4640"/>
                <a:gd name="T48" fmla="*/ 24 w 758"/>
                <a:gd name="T49" fmla="*/ 3760 h 4640"/>
                <a:gd name="T50" fmla="*/ 3 w 758"/>
                <a:gd name="T51" fmla="*/ 3831 h 4640"/>
                <a:gd name="T52" fmla="*/ 106 w 758"/>
                <a:gd name="T53" fmla="*/ 3890 h 4640"/>
                <a:gd name="T54" fmla="*/ 105 w 758"/>
                <a:gd name="T55" fmla="*/ 3979 h 4640"/>
                <a:gd name="T56" fmla="*/ 168 w 758"/>
                <a:gd name="T57" fmla="*/ 3999 h 4640"/>
                <a:gd name="T58" fmla="*/ 123 w 758"/>
                <a:gd name="T59" fmla="*/ 4039 h 4640"/>
                <a:gd name="T60" fmla="*/ 93 w 758"/>
                <a:gd name="T61" fmla="*/ 4120 h 4640"/>
                <a:gd name="T62" fmla="*/ 137 w 758"/>
                <a:gd name="T63" fmla="*/ 4187 h 4640"/>
                <a:gd name="T64" fmla="*/ 113 w 758"/>
                <a:gd name="T65" fmla="*/ 4247 h 4640"/>
                <a:gd name="T66" fmla="*/ 124 w 758"/>
                <a:gd name="T67" fmla="*/ 4307 h 4640"/>
                <a:gd name="T68" fmla="*/ 110 w 758"/>
                <a:gd name="T69" fmla="*/ 4353 h 4640"/>
                <a:gd name="T70" fmla="*/ 189 w 758"/>
                <a:gd name="T71" fmla="*/ 4365 h 4640"/>
                <a:gd name="T72" fmla="*/ 121 w 758"/>
                <a:gd name="T73" fmla="*/ 4417 h 4640"/>
                <a:gd name="T74" fmla="*/ 229 w 758"/>
                <a:gd name="T75" fmla="*/ 4531 h 4640"/>
                <a:gd name="T76" fmla="*/ 237 w 758"/>
                <a:gd name="T77" fmla="*/ 4486 h 4640"/>
                <a:gd name="T78" fmla="*/ 286 w 758"/>
                <a:gd name="T79" fmla="*/ 4502 h 4640"/>
                <a:gd name="T80" fmla="*/ 279 w 758"/>
                <a:gd name="T81" fmla="*/ 4595 h 4640"/>
                <a:gd name="T82" fmla="*/ 600 w 758"/>
                <a:gd name="T83" fmla="*/ 4582 h 4640"/>
                <a:gd name="T84" fmla="*/ 310 w 758"/>
                <a:gd name="T85" fmla="*/ 4431 h 4640"/>
                <a:gd name="T86" fmla="*/ 184 w 758"/>
                <a:gd name="T87" fmla="*/ 4185 h 4640"/>
                <a:gd name="T88" fmla="*/ 328 w 758"/>
                <a:gd name="T89" fmla="*/ 3871 h 4640"/>
                <a:gd name="T90" fmla="*/ 385 w 758"/>
                <a:gd name="T91" fmla="*/ 3637 h 4640"/>
                <a:gd name="T92" fmla="*/ 330 w 758"/>
                <a:gd name="T93" fmla="*/ 3496 h 4640"/>
                <a:gd name="T94" fmla="*/ 283 w 758"/>
                <a:gd name="T95" fmla="*/ 3357 h 4640"/>
                <a:gd name="T96" fmla="*/ 300 w 758"/>
                <a:gd name="T97" fmla="*/ 3146 h 4640"/>
                <a:gd name="T98" fmla="*/ 335 w 758"/>
                <a:gd name="T99" fmla="*/ 2907 h 4640"/>
                <a:gd name="T100" fmla="*/ 360 w 758"/>
                <a:gd name="T101" fmla="*/ 2536 h 4640"/>
                <a:gd name="T102" fmla="*/ 445 w 758"/>
                <a:gd name="T103" fmla="*/ 1979 h 4640"/>
                <a:gd name="T104" fmla="*/ 464 w 758"/>
                <a:gd name="T105" fmla="*/ 1609 h 4640"/>
                <a:gd name="T106" fmla="*/ 634 w 758"/>
                <a:gd name="T107" fmla="*/ 1277 h 4640"/>
                <a:gd name="T108" fmla="*/ 708 w 758"/>
                <a:gd name="T109" fmla="*/ 753 h 4640"/>
                <a:gd name="T110" fmla="*/ 528 w 758"/>
                <a:gd name="T111" fmla="*/ 247 h 4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58" h="4640">
                  <a:moveTo>
                    <a:pt x="464" y="9"/>
                  </a:moveTo>
                  <a:cubicBezTo>
                    <a:pt x="464" y="9"/>
                    <a:pt x="451" y="0"/>
                    <a:pt x="447" y="16"/>
                  </a:cubicBezTo>
                  <a:cubicBezTo>
                    <a:pt x="443" y="32"/>
                    <a:pt x="468" y="37"/>
                    <a:pt x="456" y="53"/>
                  </a:cubicBezTo>
                  <a:cubicBezTo>
                    <a:pt x="443" y="69"/>
                    <a:pt x="444" y="59"/>
                    <a:pt x="430" y="75"/>
                  </a:cubicBezTo>
                  <a:cubicBezTo>
                    <a:pt x="415" y="91"/>
                    <a:pt x="420" y="92"/>
                    <a:pt x="420" y="109"/>
                  </a:cubicBezTo>
                  <a:cubicBezTo>
                    <a:pt x="420" y="127"/>
                    <a:pt x="422" y="133"/>
                    <a:pt x="402" y="145"/>
                  </a:cubicBezTo>
                  <a:cubicBezTo>
                    <a:pt x="382" y="157"/>
                    <a:pt x="366" y="156"/>
                    <a:pt x="362" y="161"/>
                  </a:cubicBezTo>
                  <a:cubicBezTo>
                    <a:pt x="358" y="167"/>
                    <a:pt x="364" y="270"/>
                    <a:pt x="374" y="307"/>
                  </a:cubicBezTo>
                  <a:cubicBezTo>
                    <a:pt x="383" y="345"/>
                    <a:pt x="380" y="419"/>
                    <a:pt x="390" y="468"/>
                  </a:cubicBezTo>
                  <a:cubicBezTo>
                    <a:pt x="401" y="517"/>
                    <a:pt x="394" y="584"/>
                    <a:pt x="390" y="633"/>
                  </a:cubicBezTo>
                  <a:cubicBezTo>
                    <a:pt x="386" y="683"/>
                    <a:pt x="394" y="745"/>
                    <a:pt x="384" y="772"/>
                  </a:cubicBezTo>
                  <a:cubicBezTo>
                    <a:pt x="372" y="802"/>
                    <a:pt x="359" y="772"/>
                    <a:pt x="355" y="787"/>
                  </a:cubicBezTo>
                  <a:cubicBezTo>
                    <a:pt x="350" y="803"/>
                    <a:pt x="351" y="831"/>
                    <a:pt x="355" y="833"/>
                  </a:cubicBezTo>
                  <a:cubicBezTo>
                    <a:pt x="372" y="844"/>
                    <a:pt x="371" y="853"/>
                    <a:pt x="370" y="863"/>
                  </a:cubicBezTo>
                  <a:cubicBezTo>
                    <a:pt x="368" y="872"/>
                    <a:pt x="359" y="936"/>
                    <a:pt x="362" y="909"/>
                  </a:cubicBezTo>
                  <a:cubicBezTo>
                    <a:pt x="364" y="890"/>
                    <a:pt x="352" y="966"/>
                    <a:pt x="357" y="979"/>
                  </a:cubicBezTo>
                  <a:cubicBezTo>
                    <a:pt x="366" y="1001"/>
                    <a:pt x="374" y="1020"/>
                    <a:pt x="374" y="1049"/>
                  </a:cubicBezTo>
                  <a:cubicBezTo>
                    <a:pt x="374" y="1075"/>
                    <a:pt x="367" y="1079"/>
                    <a:pt x="356" y="1097"/>
                  </a:cubicBezTo>
                  <a:cubicBezTo>
                    <a:pt x="350" y="1109"/>
                    <a:pt x="354" y="1116"/>
                    <a:pt x="356" y="1159"/>
                  </a:cubicBezTo>
                  <a:cubicBezTo>
                    <a:pt x="359" y="1201"/>
                    <a:pt x="359" y="1211"/>
                    <a:pt x="351" y="1228"/>
                  </a:cubicBezTo>
                  <a:cubicBezTo>
                    <a:pt x="346" y="1239"/>
                    <a:pt x="361" y="1287"/>
                    <a:pt x="336" y="1309"/>
                  </a:cubicBezTo>
                  <a:cubicBezTo>
                    <a:pt x="322" y="1323"/>
                    <a:pt x="331" y="1339"/>
                    <a:pt x="336" y="1356"/>
                  </a:cubicBezTo>
                  <a:cubicBezTo>
                    <a:pt x="342" y="1373"/>
                    <a:pt x="330" y="1369"/>
                    <a:pt x="323" y="1384"/>
                  </a:cubicBezTo>
                  <a:cubicBezTo>
                    <a:pt x="316" y="1399"/>
                    <a:pt x="315" y="1473"/>
                    <a:pt x="302" y="1497"/>
                  </a:cubicBezTo>
                  <a:cubicBezTo>
                    <a:pt x="288" y="1521"/>
                    <a:pt x="276" y="1527"/>
                    <a:pt x="274" y="1540"/>
                  </a:cubicBezTo>
                  <a:cubicBezTo>
                    <a:pt x="271" y="1553"/>
                    <a:pt x="274" y="1567"/>
                    <a:pt x="284" y="1588"/>
                  </a:cubicBezTo>
                  <a:cubicBezTo>
                    <a:pt x="295" y="1609"/>
                    <a:pt x="322" y="1657"/>
                    <a:pt x="298" y="1687"/>
                  </a:cubicBezTo>
                  <a:cubicBezTo>
                    <a:pt x="274" y="1716"/>
                    <a:pt x="262" y="1712"/>
                    <a:pt x="258" y="1743"/>
                  </a:cubicBezTo>
                  <a:cubicBezTo>
                    <a:pt x="254" y="1773"/>
                    <a:pt x="262" y="1791"/>
                    <a:pt x="264" y="1821"/>
                  </a:cubicBezTo>
                  <a:cubicBezTo>
                    <a:pt x="267" y="1852"/>
                    <a:pt x="291" y="1955"/>
                    <a:pt x="298" y="1991"/>
                  </a:cubicBezTo>
                  <a:cubicBezTo>
                    <a:pt x="304" y="2027"/>
                    <a:pt x="295" y="2049"/>
                    <a:pt x="288" y="2061"/>
                  </a:cubicBezTo>
                  <a:cubicBezTo>
                    <a:pt x="282" y="2073"/>
                    <a:pt x="269" y="2067"/>
                    <a:pt x="278" y="2092"/>
                  </a:cubicBezTo>
                  <a:cubicBezTo>
                    <a:pt x="319" y="2206"/>
                    <a:pt x="248" y="2164"/>
                    <a:pt x="245" y="2233"/>
                  </a:cubicBezTo>
                  <a:cubicBezTo>
                    <a:pt x="244" y="2249"/>
                    <a:pt x="256" y="2322"/>
                    <a:pt x="226" y="2346"/>
                  </a:cubicBezTo>
                  <a:cubicBezTo>
                    <a:pt x="207" y="2362"/>
                    <a:pt x="207" y="2377"/>
                    <a:pt x="198" y="2397"/>
                  </a:cubicBezTo>
                  <a:cubicBezTo>
                    <a:pt x="188" y="2417"/>
                    <a:pt x="184" y="2416"/>
                    <a:pt x="191" y="2431"/>
                  </a:cubicBezTo>
                  <a:cubicBezTo>
                    <a:pt x="198" y="2445"/>
                    <a:pt x="198" y="2436"/>
                    <a:pt x="186" y="2445"/>
                  </a:cubicBezTo>
                  <a:cubicBezTo>
                    <a:pt x="175" y="2455"/>
                    <a:pt x="175" y="2459"/>
                    <a:pt x="170" y="2489"/>
                  </a:cubicBezTo>
                  <a:cubicBezTo>
                    <a:pt x="164" y="2520"/>
                    <a:pt x="155" y="2531"/>
                    <a:pt x="147" y="2543"/>
                  </a:cubicBezTo>
                  <a:cubicBezTo>
                    <a:pt x="139" y="2555"/>
                    <a:pt x="159" y="2637"/>
                    <a:pt x="124" y="2629"/>
                  </a:cubicBezTo>
                  <a:cubicBezTo>
                    <a:pt x="90" y="2621"/>
                    <a:pt x="83" y="2628"/>
                    <a:pt x="82" y="2630"/>
                  </a:cubicBezTo>
                  <a:cubicBezTo>
                    <a:pt x="80" y="2632"/>
                    <a:pt x="100" y="2660"/>
                    <a:pt x="100" y="2660"/>
                  </a:cubicBezTo>
                  <a:cubicBezTo>
                    <a:pt x="82" y="2681"/>
                    <a:pt x="82" y="2681"/>
                    <a:pt x="82" y="2681"/>
                  </a:cubicBezTo>
                  <a:cubicBezTo>
                    <a:pt x="94" y="2704"/>
                    <a:pt x="94" y="2704"/>
                    <a:pt x="94" y="2704"/>
                  </a:cubicBezTo>
                  <a:cubicBezTo>
                    <a:pt x="94" y="2704"/>
                    <a:pt x="108" y="2739"/>
                    <a:pt x="104" y="2763"/>
                  </a:cubicBezTo>
                  <a:cubicBezTo>
                    <a:pt x="100" y="2787"/>
                    <a:pt x="102" y="2809"/>
                    <a:pt x="112" y="2825"/>
                  </a:cubicBezTo>
                  <a:cubicBezTo>
                    <a:pt x="123" y="2841"/>
                    <a:pt x="134" y="2853"/>
                    <a:pt x="135" y="2875"/>
                  </a:cubicBezTo>
                  <a:cubicBezTo>
                    <a:pt x="136" y="2896"/>
                    <a:pt x="142" y="2933"/>
                    <a:pt x="132" y="2951"/>
                  </a:cubicBezTo>
                  <a:cubicBezTo>
                    <a:pt x="123" y="2968"/>
                    <a:pt x="107" y="2967"/>
                    <a:pt x="104" y="2987"/>
                  </a:cubicBezTo>
                  <a:cubicBezTo>
                    <a:pt x="102" y="3007"/>
                    <a:pt x="98" y="3027"/>
                    <a:pt x="96" y="3040"/>
                  </a:cubicBezTo>
                  <a:cubicBezTo>
                    <a:pt x="95" y="3053"/>
                    <a:pt x="78" y="3085"/>
                    <a:pt x="82" y="3121"/>
                  </a:cubicBezTo>
                  <a:cubicBezTo>
                    <a:pt x="86" y="3157"/>
                    <a:pt x="88" y="3167"/>
                    <a:pt x="94" y="3176"/>
                  </a:cubicBezTo>
                  <a:cubicBezTo>
                    <a:pt x="99" y="3185"/>
                    <a:pt x="123" y="3196"/>
                    <a:pt x="112" y="3205"/>
                  </a:cubicBezTo>
                  <a:cubicBezTo>
                    <a:pt x="102" y="3215"/>
                    <a:pt x="86" y="3219"/>
                    <a:pt x="81" y="3216"/>
                  </a:cubicBezTo>
                  <a:cubicBezTo>
                    <a:pt x="76" y="3213"/>
                    <a:pt x="86" y="3235"/>
                    <a:pt x="72" y="3253"/>
                  </a:cubicBezTo>
                  <a:cubicBezTo>
                    <a:pt x="59" y="3272"/>
                    <a:pt x="54" y="3280"/>
                    <a:pt x="55" y="3297"/>
                  </a:cubicBezTo>
                  <a:cubicBezTo>
                    <a:pt x="56" y="3315"/>
                    <a:pt x="74" y="3332"/>
                    <a:pt x="64" y="3345"/>
                  </a:cubicBezTo>
                  <a:cubicBezTo>
                    <a:pt x="57" y="3355"/>
                    <a:pt x="35" y="3382"/>
                    <a:pt x="43" y="3399"/>
                  </a:cubicBezTo>
                  <a:cubicBezTo>
                    <a:pt x="51" y="3415"/>
                    <a:pt x="72" y="3429"/>
                    <a:pt x="78" y="3429"/>
                  </a:cubicBezTo>
                  <a:cubicBezTo>
                    <a:pt x="83" y="3429"/>
                    <a:pt x="110" y="3429"/>
                    <a:pt x="110" y="3429"/>
                  </a:cubicBezTo>
                  <a:cubicBezTo>
                    <a:pt x="124" y="3407"/>
                    <a:pt x="124" y="3407"/>
                    <a:pt x="124" y="3407"/>
                  </a:cubicBezTo>
                  <a:cubicBezTo>
                    <a:pt x="130" y="3388"/>
                    <a:pt x="130" y="3388"/>
                    <a:pt x="130" y="3388"/>
                  </a:cubicBezTo>
                  <a:cubicBezTo>
                    <a:pt x="116" y="3366"/>
                    <a:pt x="116" y="3366"/>
                    <a:pt x="116" y="3366"/>
                  </a:cubicBezTo>
                  <a:cubicBezTo>
                    <a:pt x="110" y="3359"/>
                    <a:pt x="110" y="3359"/>
                    <a:pt x="110" y="3359"/>
                  </a:cubicBezTo>
                  <a:cubicBezTo>
                    <a:pt x="131" y="3358"/>
                    <a:pt x="131" y="3358"/>
                    <a:pt x="131" y="3358"/>
                  </a:cubicBezTo>
                  <a:cubicBezTo>
                    <a:pt x="128" y="3347"/>
                    <a:pt x="128" y="3347"/>
                    <a:pt x="128" y="3347"/>
                  </a:cubicBezTo>
                  <a:cubicBezTo>
                    <a:pt x="112" y="3338"/>
                    <a:pt x="112" y="3338"/>
                    <a:pt x="112" y="3338"/>
                  </a:cubicBezTo>
                  <a:cubicBezTo>
                    <a:pt x="98" y="3327"/>
                    <a:pt x="98" y="3327"/>
                    <a:pt x="98" y="3327"/>
                  </a:cubicBezTo>
                  <a:cubicBezTo>
                    <a:pt x="106" y="3320"/>
                    <a:pt x="106" y="3320"/>
                    <a:pt x="106" y="3320"/>
                  </a:cubicBezTo>
                  <a:cubicBezTo>
                    <a:pt x="107" y="3302"/>
                    <a:pt x="107" y="3302"/>
                    <a:pt x="107" y="3302"/>
                  </a:cubicBezTo>
                  <a:cubicBezTo>
                    <a:pt x="110" y="3293"/>
                    <a:pt x="110" y="3293"/>
                    <a:pt x="110" y="3293"/>
                  </a:cubicBezTo>
                  <a:cubicBezTo>
                    <a:pt x="122" y="3287"/>
                    <a:pt x="122" y="3287"/>
                    <a:pt x="122" y="3287"/>
                  </a:cubicBezTo>
                  <a:cubicBezTo>
                    <a:pt x="138" y="3281"/>
                    <a:pt x="138" y="3281"/>
                    <a:pt x="138" y="3281"/>
                  </a:cubicBezTo>
                  <a:cubicBezTo>
                    <a:pt x="143" y="3279"/>
                    <a:pt x="143" y="3279"/>
                    <a:pt x="143" y="3279"/>
                  </a:cubicBezTo>
                  <a:cubicBezTo>
                    <a:pt x="137" y="3265"/>
                    <a:pt x="137" y="3265"/>
                    <a:pt x="137" y="3265"/>
                  </a:cubicBezTo>
                  <a:cubicBezTo>
                    <a:pt x="128" y="3246"/>
                    <a:pt x="128" y="3246"/>
                    <a:pt x="128" y="3246"/>
                  </a:cubicBezTo>
                  <a:cubicBezTo>
                    <a:pt x="130" y="3225"/>
                    <a:pt x="130" y="3225"/>
                    <a:pt x="130" y="3225"/>
                  </a:cubicBezTo>
                  <a:cubicBezTo>
                    <a:pt x="135" y="3207"/>
                    <a:pt x="135" y="3207"/>
                    <a:pt x="135" y="3207"/>
                  </a:cubicBezTo>
                  <a:cubicBezTo>
                    <a:pt x="148" y="3201"/>
                    <a:pt x="148" y="3201"/>
                    <a:pt x="148" y="3201"/>
                  </a:cubicBezTo>
                  <a:cubicBezTo>
                    <a:pt x="164" y="3202"/>
                    <a:pt x="164" y="3202"/>
                    <a:pt x="164" y="3202"/>
                  </a:cubicBezTo>
                  <a:cubicBezTo>
                    <a:pt x="169" y="3191"/>
                    <a:pt x="169" y="3191"/>
                    <a:pt x="169" y="3191"/>
                  </a:cubicBezTo>
                  <a:cubicBezTo>
                    <a:pt x="181" y="3177"/>
                    <a:pt x="181" y="3177"/>
                    <a:pt x="181" y="3177"/>
                  </a:cubicBezTo>
                  <a:cubicBezTo>
                    <a:pt x="201" y="3177"/>
                    <a:pt x="201" y="3177"/>
                    <a:pt x="201" y="3177"/>
                  </a:cubicBezTo>
                  <a:cubicBezTo>
                    <a:pt x="228" y="3193"/>
                    <a:pt x="228" y="3193"/>
                    <a:pt x="228" y="3193"/>
                  </a:cubicBezTo>
                  <a:cubicBezTo>
                    <a:pt x="247" y="3190"/>
                    <a:pt x="247" y="3190"/>
                    <a:pt x="247" y="3190"/>
                  </a:cubicBezTo>
                  <a:cubicBezTo>
                    <a:pt x="253" y="3200"/>
                    <a:pt x="253" y="3200"/>
                    <a:pt x="253" y="3200"/>
                  </a:cubicBezTo>
                  <a:cubicBezTo>
                    <a:pt x="240" y="3209"/>
                    <a:pt x="240" y="3209"/>
                    <a:pt x="240" y="3209"/>
                  </a:cubicBezTo>
                  <a:cubicBezTo>
                    <a:pt x="224" y="3214"/>
                    <a:pt x="224" y="3214"/>
                    <a:pt x="224" y="3214"/>
                  </a:cubicBezTo>
                  <a:cubicBezTo>
                    <a:pt x="211" y="3225"/>
                    <a:pt x="211" y="3225"/>
                    <a:pt x="211" y="3225"/>
                  </a:cubicBezTo>
                  <a:cubicBezTo>
                    <a:pt x="213" y="3235"/>
                    <a:pt x="213" y="3235"/>
                    <a:pt x="213" y="3235"/>
                  </a:cubicBezTo>
                  <a:cubicBezTo>
                    <a:pt x="231" y="3236"/>
                    <a:pt x="231" y="3236"/>
                    <a:pt x="231" y="3236"/>
                  </a:cubicBezTo>
                  <a:cubicBezTo>
                    <a:pt x="243" y="3235"/>
                    <a:pt x="243" y="3235"/>
                    <a:pt x="243" y="3235"/>
                  </a:cubicBezTo>
                  <a:cubicBezTo>
                    <a:pt x="246" y="3253"/>
                    <a:pt x="246" y="3253"/>
                    <a:pt x="246" y="3253"/>
                  </a:cubicBezTo>
                  <a:cubicBezTo>
                    <a:pt x="253" y="3269"/>
                    <a:pt x="253" y="3269"/>
                    <a:pt x="253" y="3269"/>
                  </a:cubicBezTo>
                  <a:cubicBezTo>
                    <a:pt x="256" y="3289"/>
                    <a:pt x="256" y="3289"/>
                    <a:pt x="256" y="3289"/>
                  </a:cubicBezTo>
                  <a:cubicBezTo>
                    <a:pt x="253" y="3303"/>
                    <a:pt x="253" y="3303"/>
                    <a:pt x="253" y="3303"/>
                  </a:cubicBezTo>
                  <a:cubicBezTo>
                    <a:pt x="245" y="3301"/>
                    <a:pt x="245" y="3301"/>
                    <a:pt x="245" y="3301"/>
                  </a:cubicBezTo>
                  <a:cubicBezTo>
                    <a:pt x="236" y="3285"/>
                    <a:pt x="236" y="3285"/>
                    <a:pt x="236" y="3285"/>
                  </a:cubicBezTo>
                  <a:cubicBezTo>
                    <a:pt x="233" y="3273"/>
                    <a:pt x="233" y="3273"/>
                    <a:pt x="233" y="3273"/>
                  </a:cubicBezTo>
                  <a:cubicBezTo>
                    <a:pt x="222" y="3270"/>
                    <a:pt x="222" y="3270"/>
                    <a:pt x="222" y="3270"/>
                  </a:cubicBezTo>
                  <a:cubicBezTo>
                    <a:pt x="210" y="3279"/>
                    <a:pt x="210" y="3279"/>
                    <a:pt x="210" y="3279"/>
                  </a:cubicBezTo>
                  <a:cubicBezTo>
                    <a:pt x="215" y="3291"/>
                    <a:pt x="215" y="3291"/>
                    <a:pt x="215" y="3291"/>
                  </a:cubicBezTo>
                  <a:cubicBezTo>
                    <a:pt x="237" y="3305"/>
                    <a:pt x="237" y="3305"/>
                    <a:pt x="237" y="3305"/>
                  </a:cubicBezTo>
                  <a:cubicBezTo>
                    <a:pt x="242" y="3309"/>
                    <a:pt x="242" y="3309"/>
                    <a:pt x="242" y="3309"/>
                  </a:cubicBezTo>
                  <a:cubicBezTo>
                    <a:pt x="233" y="3315"/>
                    <a:pt x="233" y="3315"/>
                    <a:pt x="233" y="3315"/>
                  </a:cubicBezTo>
                  <a:cubicBezTo>
                    <a:pt x="216" y="3310"/>
                    <a:pt x="216" y="3310"/>
                    <a:pt x="216" y="3310"/>
                  </a:cubicBezTo>
                  <a:cubicBezTo>
                    <a:pt x="213" y="3317"/>
                    <a:pt x="213" y="3317"/>
                    <a:pt x="213" y="3317"/>
                  </a:cubicBezTo>
                  <a:cubicBezTo>
                    <a:pt x="210" y="3330"/>
                    <a:pt x="210" y="3330"/>
                    <a:pt x="210" y="3330"/>
                  </a:cubicBezTo>
                  <a:cubicBezTo>
                    <a:pt x="210" y="3343"/>
                    <a:pt x="210" y="3343"/>
                    <a:pt x="210" y="3343"/>
                  </a:cubicBezTo>
                  <a:cubicBezTo>
                    <a:pt x="221" y="3353"/>
                    <a:pt x="221" y="3353"/>
                    <a:pt x="221" y="3353"/>
                  </a:cubicBezTo>
                  <a:cubicBezTo>
                    <a:pt x="223" y="3367"/>
                    <a:pt x="223" y="3367"/>
                    <a:pt x="223" y="3367"/>
                  </a:cubicBezTo>
                  <a:cubicBezTo>
                    <a:pt x="223" y="3367"/>
                    <a:pt x="226" y="3373"/>
                    <a:pt x="222" y="3375"/>
                  </a:cubicBezTo>
                  <a:cubicBezTo>
                    <a:pt x="219" y="3378"/>
                    <a:pt x="213" y="3381"/>
                    <a:pt x="213" y="3381"/>
                  </a:cubicBezTo>
                  <a:cubicBezTo>
                    <a:pt x="204" y="3395"/>
                    <a:pt x="204" y="3395"/>
                    <a:pt x="204" y="3395"/>
                  </a:cubicBezTo>
                  <a:cubicBezTo>
                    <a:pt x="204" y="3407"/>
                    <a:pt x="204" y="3407"/>
                    <a:pt x="204" y="3407"/>
                  </a:cubicBezTo>
                  <a:cubicBezTo>
                    <a:pt x="204" y="3407"/>
                    <a:pt x="195" y="3409"/>
                    <a:pt x="194" y="3411"/>
                  </a:cubicBezTo>
                  <a:cubicBezTo>
                    <a:pt x="194" y="3413"/>
                    <a:pt x="193" y="3419"/>
                    <a:pt x="193" y="3419"/>
                  </a:cubicBezTo>
                  <a:cubicBezTo>
                    <a:pt x="202" y="3464"/>
                    <a:pt x="202" y="3464"/>
                    <a:pt x="202" y="3464"/>
                  </a:cubicBezTo>
                  <a:cubicBezTo>
                    <a:pt x="202" y="3464"/>
                    <a:pt x="196" y="3480"/>
                    <a:pt x="194" y="3483"/>
                  </a:cubicBezTo>
                  <a:cubicBezTo>
                    <a:pt x="193" y="3487"/>
                    <a:pt x="192" y="3496"/>
                    <a:pt x="192" y="3496"/>
                  </a:cubicBezTo>
                  <a:cubicBezTo>
                    <a:pt x="196" y="3505"/>
                    <a:pt x="196" y="3505"/>
                    <a:pt x="196" y="3505"/>
                  </a:cubicBezTo>
                  <a:cubicBezTo>
                    <a:pt x="194" y="3514"/>
                    <a:pt x="194" y="3514"/>
                    <a:pt x="194" y="3514"/>
                  </a:cubicBezTo>
                  <a:cubicBezTo>
                    <a:pt x="194" y="3514"/>
                    <a:pt x="184" y="3515"/>
                    <a:pt x="184" y="3517"/>
                  </a:cubicBezTo>
                  <a:cubicBezTo>
                    <a:pt x="184" y="3519"/>
                    <a:pt x="189" y="3529"/>
                    <a:pt x="189" y="3529"/>
                  </a:cubicBezTo>
                  <a:cubicBezTo>
                    <a:pt x="204" y="3532"/>
                    <a:pt x="204" y="3532"/>
                    <a:pt x="204" y="3532"/>
                  </a:cubicBezTo>
                  <a:cubicBezTo>
                    <a:pt x="216" y="3541"/>
                    <a:pt x="216" y="3541"/>
                    <a:pt x="216" y="3541"/>
                  </a:cubicBezTo>
                  <a:cubicBezTo>
                    <a:pt x="228" y="3549"/>
                    <a:pt x="228" y="3549"/>
                    <a:pt x="228" y="3549"/>
                  </a:cubicBezTo>
                  <a:cubicBezTo>
                    <a:pt x="238" y="3549"/>
                    <a:pt x="238" y="3549"/>
                    <a:pt x="238" y="3549"/>
                  </a:cubicBezTo>
                  <a:cubicBezTo>
                    <a:pt x="248" y="3545"/>
                    <a:pt x="248" y="3545"/>
                    <a:pt x="248" y="3545"/>
                  </a:cubicBezTo>
                  <a:cubicBezTo>
                    <a:pt x="256" y="3549"/>
                    <a:pt x="256" y="3549"/>
                    <a:pt x="256" y="3549"/>
                  </a:cubicBezTo>
                  <a:cubicBezTo>
                    <a:pt x="253" y="3567"/>
                    <a:pt x="253" y="3567"/>
                    <a:pt x="253" y="3567"/>
                  </a:cubicBezTo>
                  <a:cubicBezTo>
                    <a:pt x="245" y="3576"/>
                    <a:pt x="245" y="3576"/>
                    <a:pt x="245" y="3576"/>
                  </a:cubicBezTo>
                  <a:cubicBezTo>
                    <a:pt x="243" y="3582"/>
                    <a:pt x="243" y="3582"/>
                    <a:pt x="243" y="3582"/>
                  </a:cubicBezTo>
                  <a:cubicBezTo>
                    <a:pt x="241" y="3592"/>
                    <a:pt x="241" y="3592"/>
                    <a:pt x="241" y="3592"/>
                  </a:cubicBezTo>
                  <a:cubicBezTo>
                    <a:pt x="239" y="3600"/>
                    <a:pt x="239" y="3600"/>
                    <a:pt x="239" y="3600"/>
                  </a:cubicBezTo>
                  <a:cubicBezTo>
                    <a:pt x="226" y="3613"/>
                    <a:pt x="226" y="3613"/>
                    <a:pt x="226" y="3613"/>
                  </a:cubicBezTo>
                  <a:cubicBezTo>
                    <a:pt x="229" y="3618"/>
                    <a:pt x="229" y="3618"/>
                    <a:pt x="229" y="3618"/>
                  </a:cubicBezTo>
                  <a:cubicBezTo>
                    <a:pt x="223" y="3629"/>
                    <a:pt x="223" y="3629"/>
                    <a:pt x="223" y="3629"/>
                  </a:cubicBezTo>
                  <a:cubicBezTo>
                    <a:pt x="208" y="3633"/>
                    <a:pt x="208" y="3633"/>
                    <a:pt x="208" y="3633"/>
                  </a:cubicBezTo>
                  <a:cubicBezTo>
                    <a:pt x="199" y="3630"/>
                    <a:pt x="199" y="3630"/>
                    <a:pt x="199" y="3630"/>
                  </a:cubicBezTo>
                  <a:cubicBezTo>
                    <a:pt x="192" y="3637"/>
                    <a:pt x="192" y="3637"/>
                    <a:pt x="192" y="3637"/>
                  </a:cubicBezTo>
                  <a:cubicBezTo>
                    <a:pt x="177" y="3633"/>
                    <a:pt x="177" y="3633"/>
                    <a:pt x="177" y="3633"/>
                  </a:cubicBezTo>
                  <a:cubicBezTo>
                    <a:pt x="175" y="3647"/>
                    <a:pt x="175" y="3647"/>
                    <a:pt x="175" y="3647"/>
                  </a:cubicBezTo>
                  <a:cubicBezTo>
                    <a:pt x="189" y="3655"/>
                    <a:pt x="189" y="3655"/>
                    <a:pt x="189" y="3655"/>
                  </a:cubicBezTo>
                  <a:cubicBezTo>
                    <a:pt x="203" y="3661"/>
                    <a:pt x="203" y="3661"/>
                    <a:pt x="203" y="3661"/>
                  </a:cubicBezTo>
                  <a:cubicBezTo>
                    <a:pt x="211" y="3666"/>
                    <a:pt x="211" y="3666"/>
                    <a:pt x="211" y="3666"/>
                  </a:cubicBezTo>
                  <a:cubicBezTo>
                    <a:pt x="225" y="3663"/>
                    <a:pt x="225" y="3663"/>
                    <a:pt x="225" y="3663"/>
                  </a:cubicBezTo>
                  <a:cubicBezTo>
                    <a:pt x="230" y="3674"/>
                    <a:pt x="230" y="3674"/>
                    <a:pt x="230" y="3674"/>
                  </a:cubicBezTo>
                  <a:cubicBezTo>
                    <a:pt x="227" y="3682"/>
                    <a:pt x="227" y="3682"/>
                    <a:pt x="227" y="3682"/>
                  </a:cubicBezTo>
                  <a:cubicBezTo>
                    <a:pt x="207" y="3687"/>
                    <a:pt x="207" y="3687"/>
                    <a:pt x="207" y="3687"/>
                  </a:cubicBezTo>
                  <a:cubicBezTo>
                    <a:pt x="192" y="3681"/>
                    <a:pt x="192" y="3681"/>
                    <a:pt x="192" y="3681"/>
                  </a:cubicBezTo>
                  <a:cubicBezTo>
                    <a:pt x="182" y="3676"/>
                    <a:pt x="182" y="3676"/>
                    <a:pt x="182" y="3676"/>
                  </a:cubicBezTo>
                  <a:cubicBezTo>
                    <a:pt x="180" y="3667"/>
                    <a:pt x="180" y="3667"/>
                    <a:pt x="180" y="3667"/>
                  </a:cubicBezTo>
                  <a:cubicBezTo>
                    <a:pt x="170" y="3667"/>
                    <a:pt x="170" y="3667"/>
                    <a:pt x="170" y="3667"/>
                  </a:cubicBezTo>
                  <a:cubicBezTo>
                    <a:pt x="168" y="3674"/>
                    <a:pt x="168" y="3674"/>
                    <a:pt x="168" y="3674"/>
                  </a:cubicBezTo>
                  <a:cubicBezTo>
                    <a:pt x="158" y="3687"/>
                    <a:pt x="158" y="3687"/>
                    <a:pt x="158" y="3687"/>
                  </a:cubicBezTo>
                  <a:cubicBezTo>
                    <a:pt x="154" y="3696"/>
                    <a:pt x="154" y="3696"/>
                    <a:pt x="154" y="3696"/>
                  </a:cubicBezTo>
                  <a:cubicBezTo>
                    <a:pt x="154" y="3705"/>
                    <a:pt x="154" y="3705"/>
                    <a:pt x="154" y="3705"/>
                  </a:cubicBezTo>
                  <a:cubicBezTo>
                    <a:pt x="156" y="3715"/>
                    <a:pt x="156" y="3715"/>
                    <a:pt x="156" y="3715"/>
                  </a:cubicBezTo>
                  <a:cubicBezTo>
                    <a:pt x="170" y="3705"/>
                    <a:pt x="170" y="3705"/>
                    <a:pt x="170" y="3705"/>
                  </a:cubicBezTo>
                  <a:cubicBezTo>
                    <a:pt x="179" y="3710"/>
                    <a:pt x="179" y="3710"/>
                    <a:pt x="179" y="3710"/>
                  </a:cubicBezTo>
                  <a:cubicBezTo>
                    <a:pt x="187" y="3709"/>
                    <a:pt x="187" y="3709"/>
                    <a:pt x="187" y="3709"/>
                  </a:cubicBezTo>
                  <a:cubicBezTo>
                    <a:pt x="188" y="3715"/>
                    <a:pt x="188" y="3715"/>
                    <a:pt x="188" y="3715"/>
                  </a:cubicBezTo>
                  <a:cubicBezTo>
                    <a:pt x="173" y="3719"/>
                    <a:pt x="173" y="3719"/>
                    <a:pt x="173" y="3719"/>
                  </a:cubicBezTo>
                  <a:cubicBezTo>
                    <a:pt x="159" y="3727"/>
                    <a:pt x="159" y="3727"/>
                    <a:pt x="159" y="3727"/>
                  </a:cubicBezTo>
                  <a:cubicBezTo>
                    <a:pt x="152" y="3737"/>
                    <a:pt x="152" y="3737"/>
                    <a:pt x="152" y="3737"/>
                  </a:cubicBezTo>
                  <a:cubicBezTo>
                    <a:pt x="149" y="3749"/>
                    <a:pt x="149" y="3749"/>
                    <a:pt x="149" y="3749"/>
                  </a:cubicBezTo>
                  <a:cubicBezTo>
                    <a:pt x="144" y="3765"/>
                    <a:pt x="144" y="3765"/>
                    <a:pt x="144" y="3765"/>
                  </a:cubicBezTo>
                  <a:cubicBezTo>
                    <a:pt x="145" y="3771"/>
                    <a:pt x="145" y="3771"/>
                    <a:pt x="145" y="3771"/>
                  </a:cubicBezTo>
                  <a:cubicBezTo>
                    <a:pt x="163" y="3761"/>
                    <a:pt x="163" y="3761"/>
                    <a:pt x="163" y="3761"/>
                  </a:cubicBezTo>
                  <a:cubicBezTo>
                    <a:pt x="172" y="3755"/>
                    <a:pt x="172" y="3755"/>
                    <a:pt x="172" y="3755"/>
                  </a:cubicBezTo>
                  <a:cubicBezTo>
                    <a:pt x="176" y="3766"/>
                    <a:pt x="176" y="3766"/>
                    <a:pt x="176" y="3766"/>
                  </a:cubicBezTo>
                  <a:cubicBezTo>
                    <a:pt x="166" y="3778"/>
                    <a:pt x="166" y="3778"/>
                    <a:pt x="166" y="3778"/>
                  </a:cubicBezTo>
                  <a:cubicBezTo>
                    <a:pt x="162" y="3781"/>
                    <a:pt x="162" y="3781"/>
                    <a:pt x="162" y="3781"/>
                  </a:cubicBezTo>
                  <a:cubicBezTo>
                    <a:pt x="158" y="3793"/>
                    <a:pt x="158" y="3793"/>
                    <a:pt x="158" y="3793"/>
                  </a:cubicBezTo>
                  <a:cubicBezTo>
                    <a:pt x="154" y="3798"/>
                    <a:pt x="154" y="3798"/>
                    <a:pt x="154" y="3798"/>
                  </a:cubicBezTo>
                  <a:cubicBezTo>
                    <a:pt x="146" y="3807"/>
                    <a:pt x="146" y="3807"/>
                    <a:pt x="146" y="3807"/>
                  </a:cubicBezTo>
                  <a:cubicBezTo>
                    <a:pt x="122" y="3837"/>
                    <a:pt x="122" y="3837"/>
                    <a:pt x="122" y="3837"/>
                  </a:cubicBezTo>
                  <a:cubicBezTo>
                    <a:pt x="115" y="3833"/>
                    <a:pt x="115" y="3833"/>
                    <a:pt x="115" y="3833"/>
                  </a:cubicBezTo>
                  <a:cubicBezTo>
                    <a:pt x="115" y="3815"/>
                    <a:pt x="115" y="3815"/>
                    <a:pt x="115" y="3815"/>
                  </a:cubicBezTo>
                  <a:cubicBezTo>
                    <a:pt x="123" y="3805"/>
                    <a:pt x="123" y="3805"/>
                    <a:pt x="123" y="3805"/>
                  </a:cubicBezTo>
                  <a:cubicBezTo>
                    <a:pt x="121" y="3789"/>
                    <a:pt x="121" y="3789"/>
                    <a:pt x="121" y="3789"/>
                  </a:cubicBezTo>
                  <a:cubicBezTo>
                    <a:pt x="109" y="3777"/>
                    <a:pt x="109" y="3777"/>
                    <a:pt x="109" y="3777"/>
                  </a:cubicBezTo>
                  <a:cubicBezTo>
                    <a:pt x="100" y="3767"/>
                    <a:pt x="100" y="3767"/>
                    <a:pt x="100" y="3767"/>
                  </a:cubicBezTo>
                  <a:cubicBezTo>
                    <a:pt x="96" y="3755"/>
                    <a:pt x="96" y="3755"/>
                    <a:pt x="96" y="3755"/>
                  </a:cubicBezTo>
                  <a:cubicBezTo>
                    <a:pt x="85" y="3740"/>
                    <a:pt x="85" y="3740"/>
                    <a:pt x="85" y="3740"/>
                  </a:cubicBezTo>
                  <a:cubicBezTo>
                    <a:pt x="77" y="3739"/>
                    <a:pt x="77" y="3739"/>
                    <a:pt x="77" y="3739"/>
                  </a:cubicBezTo>
                  <a:cubicBezTo>
                    <a:pt x="61" y="3742"/>
                    <a:pt x="61" y="3742"/>
                    <a:pt x="61" y="3742"/>
                  </a:cubicBezTo>
                  <a:cubicBezTo>
                    <a:pt x="56" y="3756"/>
                    <a:pt x="56" y="3756"/>
                    <a:pt x="56" y="3756"/>
                  </a:cubicBezTo>
                  <a:cubicBezTo>
                    <a:pt x="60" y="3766"/>
                    <a:pt x="60" y="3766"/>
                    <a:pt x="60" y="3766"/>
                  </a:cubicBezTo>
                  <a:cubicBezTo>
                    <a:pt x="52" y="3771"/>
                    <a:pt x="52" y="3771"/>
                    <a:pt x="52" y="3771"/>
                  </a:cubicBezTo>
                  <a:cubicBezTo>
                    <a:pt x="46" y="3760"/>
                    <a:pt x="46" y="3760"/>
                    <a:pt x="46" y="3760"/>
                  </a:cubicBezTo>
                  <a:cubicBezTo>
                    <a:pt x="44" y="3749"/>
                    <a:pt x="44" y="3749"/>
                    <a:pt x="44" y="3749"/>
                  </a:cubicBezTo>
                  <a:cubicBezTo>
                    <a:pt x="33" y="3743"/>
                    <a:pt x="33" y="3743"/>
                    <a:pt x="33" y="3743"/>
                  </a:cubicBezTo>
                  <a:cubicBezTo>
                    <a:pt x="24" y="3745"/>
                    <a:pt x="24" y="3745"/>
                    <a:pt x="24" y="3745"/>
                  </a:cubicBezTo>
                  <a:cubicBezTo>
                    <a:pt x="4" y="3747"/>
                    <a:pt x="4" y="3747"/>
                    <a:pt x="4" y="3747"/>
                  </a:cubicBezTo>
                  <a:cubicBezTo>
                    <a:pt x="4" y="3758"/>
                    <a:pt x="4" y="3758"/>
                    <a:pt x="4" y="3758"/>
                  </a:cubicBezTo>
                  <a:cubicBezTo>
                    <a:pt x="4" y="3771"/>
                    <a:pt x="4" y="3771"/>
                    <a:pt x="4" y="3771"/>
                  </a:cubicBezTo>
                  <a:cubicBezTo>
                    <a:pt x="18" y="3766"/>
                    <a:pt x="18" y="3766"/>
                    <a:pt x="18" y="3766"/>
                  </a:cubicBezTo>
                  <a:cubicBezTo>
                    <a:pt x="24" y="3760"/>
                    <a:pt x="24" y="3760"/>
                    <a:pt x="24" y="3760"/>
                  </a:cubicBezTo>
                  <a:cubicBezTo>
                    <a:pt x="28" y="3763"/>
                    <a:pt x="28" y="3763"/>
                    <a:pt x="28" y="3763"/>
                  </a:cubicBezTo>
                  <a:cubicBezTo>
                    <a:pt x="32" y="3772"/>
                    <a:pt x="32" y="3772"/>
                    <a:pt x="32" y="3772"/>
                  </a:cubicBezTo>
                  <a:cubicBezTo>
                    <a:pt x="24" y="3782"/>
                    <a:pt x="24" y="3782"/>
                    <a:pt x="24" y="3782"/>
                  </a:cubicBezTo>
                  <a:cubicBezTo>
                    <a:pt x="20" y="3785"/>
                    <a:pt x="20" y="3785"/>
                    <a:pt x="20" y="3785"/>
                  </a:cubicBezTo>
                  <a:cubicBezTo>
                    <a:pt x="14" y="3790"/>
                    <a:pt x="14" y="3790"/>
                    <a:pt x="14" y="3790"/>
                  </a:cubicBezTo>
                  <a:cubicBezTo>
                    <a:pt x="14" y="3790"/>
                    <a:pt x="5" y="3798"/>
                    <a:pt x="4" y="3800"/>
                  </a:cubicBezTo>
                  <a:cubicBezTo>
                    <a:pt x="2" y="3802"/>
                    <a:pt x="9" y="3818"/>
                    <a:pt x="9" y="3818"/>
                  </a:cubicBezTo>
                  <a:cubicBezTo>
                    <a:pt x="3" y="3831"/>
                    <a:pt x="3" y="3831"/>
                    <a:pt x="3" y="3831"/>
                  </a:cubicBezTo>
                  <a:cubicBezTo>
                    <a:pt x="0" y="3845"/>
                    <a:pt x="0" y="3845"/>
                    <a:pt x="0" y="3845"/>
                  </a:cubicBezTo>
                  <a:cubicBezTo>
                    <a:pt x="6" y="3859"/>
                    <a:pt x="6" y="3859"/>
                    <a:pt x="6" y="3859"/>
                  </a:cubicBezTo>
                  <a:cubicBezTo>
                    <a:pt x="23" y="3865"/>
                    <a:pt x="23" y="3865"/>
                    <a:pt x="23" y="3865"/>
                  </a:cubicBezTo>
                  <a:cubicBezTo>
                    <a:pt x="44" y="3865"/>
                    <a:pt x="44" y="3865"/>
                    <a:pt x="44" y="3865"/>
                  </a:cubicBezTo>
                  <a:cubicBezTo>
                    <a:pt x="44" y="3865"/>
                    <a:pt x="58" y="3861"/>
                    <a:pt x="64" y="3859"/>
                  </a:cubicBezTo>
                  <a:cubicBezTo>
                    <a:pt x="70" y="3858"/>
                    <a:pt x="78" y="3853"/>
                    <a:pt x="81" y="3860"/>
                  </a:cubicBezTo>
                  <a:cubicBezTo>
                    <a:pt x="84" y="3867"/>
                    <a:pt x="90" y="3869"/>
                    <a:pt x="96" y="3876"/>
                  </a:cubicBezTo>
                  <a:cubicBezTo>
                    <a:pt x="103" y="3883"/>
                    <a:pt x="106" y="3886"/>
                    <a:pt x="106" y="3890"/>
                  </a:cubicBezTo>
                  <a:cubicBezTo>
                    <a:pt x="106" y="3894"/>
                    <a:pt x="94" y="3891"/>
                    <a:pt x="94" y="3899"/>
                  </a:cubicBezTo>
                  <a:cubicBezTo>
                    <a:pt x="95" y="3907"/>
                    <a:pt x="100" y="3911"/>
                    <a:pt x="105" y="3913"/>
                  </a:cubicBezTo>
                  <a:cubicBezTo>
                    <a:pt x="110" y="3915"/>
                    <a:pt x="128" y="3921"/>
                    <a:pt x="110" y="3922"/>
                  </a:cubicBezTo>
                  <a:cubicBezTo>
                    <a:pt x="91" y="3923"/>
                    <a:pt x="74" y="3930"/>
                    <a:pt x="74" y="3930"/>
                  </a:cubicBezTo>
                  <a:cubicBezTo>
                    <a:pt x="74" y="3930"/>
                    <a:pt x="57" y="3935"/>
                    <a:pt x="63" y="3944"/>
                  </a:cubicBezTo>
                  <a:cubicBezTo>
                    <a:pt x="69" y="3953"/>
                    <a:pt x="69" y="3959"/>
                    <a:pt x="78" y="3967"/>
                  </a:cubicBezTo>
                  <a:cubicBezTo>
                    <a:pt x="86" y="3974"/>
                    <a:pt x="89" y="3971"/>
                    <a:pt x="95" y="3971"/>
                  </a:cubicBezTo>
                  <a:cubicBezTo>
                    <a:pt x="101" y="3972"/>
                    <a:pt x="114" y="3975"/>
                    <a:pt x="105" y="3979"/>
                  </a:cubicBezTo>
                  <a:cubicBezTo>
                    <a:pt x="96" y="3983"/>
                    <a:pt x="92" y="3983"/>
                    <a:pt x="94" y="3987"/>
                  </a:cubicBezTo>
                  <a:cubicBezTo>
                    <a:pt x="97" y="3990"/>
                    <a:pt x="116" y="3992"/>
                    <a:pt x="116" y="3992"/>
                  </a:cubicBezTo>
                  <a:cubicBezTo>
                    <a:pt x="130" y="3988"/>
                    <a:pt x="130" y="3988"/>
                    <a:pt x="130" y="3988"/>
                  </a:cubicBezTo>
                  <a:cubicBezTo>
                    <a:pt x="130" y="3988"/>
                    <a:pt x="134" y="3979"/>
                    <a:pt x="136" y="3973"/>
                  </a:cubicBezTo>
                  <a:cubicBezTo>
                    <a:pt x="138" y="3968"/>
                    <a:pt x="132" y="3971"/>
                    <a:pt x="138" y="3968"/>
                  </a:cubicBezTo>
                  <a:cubicBezTo>
                    <a:pt x="144" y="3965"/>
                    <a:pt x="152" y="3961"/>
                    <a:pt x="153" y="3971"/>
                  </a:cubicBezTo>
                  <a:cubicBezTo>
                    <a:pt x="154" y="3981"/>
                    <a:pt x="156" y="3992"/>
                    <a:pt x="156" y="3992"/>
                  </a:cubicBezTo>
                  <a:cubicBezTo>
                    <a:pt x="156" y="3992"/>
                    <a:pt x="166" y="3992"/>
                    <a:pt x="168" y="3999"/>
                  </a:cubicBezTo>
                  <a:cubicBezTo>
                    <a:pt x="169" y="4007"/>
                    <a:pt x="160" y="4012"/>
                    <a:pt x="160" y="4018"/>
                  </a:cubicBezTo>
                  <a:cubicBezTo>
                    <a:pt x="160" y="4024"/>
                    <a:pt x="162" y="4032"/>
                    <a:pt x="172" y="4035"/>
                  </a:cubicBezTo>
                  <a:cubicBezTo>
                    <a:pt x="181" y="4039"/>
                    <a:pt x="191" y="4033"/>
                    <a:pt x="192" y="4041"/>
                  </a:cubicBezTo>
                  <a:cubicBezTo>
                    <a:pt x="194" y="4048"/>
                    <a:pt x="187" y="4052"/>
                    <a:pt x="187" y="4052"/>
                  </a:cubicBezTo>
                  <a:cubicBezTo>
                    <a:pt x="168" y="4052"/>
                    <a:pt x="168" y="4052"/>
                    <a:pt x="168" y="4052"/>
                  </a:cubicBezTo>
                  <a:cubicBezTo>
                    <a:pt x="168" y="4052"/>
                    <a:pt x="158" y="4065"/>
                    <a:pt x="153" y="4056"/>
                  </a:cubicBezTo>
                  <a:cubicBezTo>
                    <a:pt x="148" y="4047"/>
                    <a:pt x="138" y="4043"/>
                    <a:pt x="138" y="4043"/>
                  </a:cubicBezTo>
                  <a:cubicBezTo>
                    <a:pt x="123" y="4039"/>
                    <a:pt x="123" y="4039"/>
                    <a:pt x="123" y="4039"/>
                  </a:cubicBezTo>
                  <a:cubicBezTo>
                    <a:pt x="98" y="4029"/>
                    <a:pt x="98" y="4029"/>
                    <a:pt x="98" y="4029"/>
                  </a:cubicBezTo>
                  <a:cubicBezTo>
                    <a:pt x="98" y="4029"/>
                    <a:pt x="82" y="4046"/>
                    <a:pt x="96" y="4053"/>
                  </a:cubicBezTo>
                  <a:cubicBezTo>
                    <a:pt x="110" y="4061"/>
                    <a:pt x="128" y="4075"/>
                    <a:pt x="127" y="4081"/>
                  </a:cubicBezTo>
                  <a:cubicBezTo>
                    <a:pt x="126" y="4087"/>
                    <a:pt x="124" y="4087"/>
                    <a:pt x="125" y="4093"/>
                  </a:cubicBezTo>
                  <a:cubicBezTo>
                    <a:pt x="126" y="4099"/>
                    <a:pt x="129" y="4111"/>
                    <a:pt x="122" y="4107"/>
                  </a:cubicBezTo>
                  <a:cubicBezTo>
                    <a:pt x="116" y="4103"/>
                    <a:pt x="112" y="4102"/>
                    <a:pt x="106" y="4100"/>
                  </a:cubicBezTo>
                  <a:cubicBezTo>
                    <a:pt x="101" y="4098"/>
                    <a:pt x="90" y="4087"/>
                    <a:pt x="90" y="4095"/>
                  </a:cubicBezTo>
                  <a:cubicBezTo>
                    <a:pt x="90" y="4103"/>
                    <a:pt x="95" y="4114"/>
                    <a:pt x="93" y="4120"/>
                  </a:cubicBezTo>
                  <a:cubicBezTo>
                    <a:pt x="91" y="4126"/>
                    <a:pt x="84" y="4126"/>
                    <a:pt x="85" y="4133"/>
                  </a:cubicBezTo>
                  <a:cubicBezTo>
                    <a:pt x="86" y="4139"/>
                    <a:pt x="90" y="4151"/>
                    <a:pt x="89" y="4160"/>
                  </a:cubicBezTo>
                  <a:cubicBezTo>
                    <a:pt x="88" y="4169"/>
                    <a:pt x="90" y="4179"/>
                    <a:pt x="90" y="4185"/>
                  </a:cubicBezTo>
                  <a:cubicBezTo>
                    <a:pt x="91" y="4191"/>
                    <a:pt x="92" y="4199"/>
                    <a:pt x="96" y="4204"/>
                  </a:cubicBezTo>
                  <a:cubicBezTo>
                    <a:pt x="99" y="4209"/>
                    <a:pt x="107" y="4198"/>
                    <a:pt x="110" y="4189"/>
                  </a:cubicBezTo>
                  <a:cubicBezTo>
                    <a:pt x="112" y="4181"/>
                    <a:pt x="120" y="4166"/>
                    <a:pt x="120" y="4166"/>
                  </a:cubicBezTo>
                  <a:cubicBezTo>
                    <a:pt x="120" y="4166"/>
                    <a:pt x="125" y="4156"/>
                    <a:pt x="128" y="4165"/>
                  </a:cubicBezTo>
                  <a:cubicBezTo>
                    <a:pt x="130" y="4173"/>
                    <a:pt x="140" y="4179"/>
                    <a:pt x="137" y="4187"/>
                  </a:cubicBezTo>
                  <a:cubicBezTo>
                    <a:pt x="134" y="4196"/>
                    <a:pt x="116" y="4184"/>
                    <a:pt x="119" y="4198"/>
                  </a:cubicBezTo>
                  <a:cubicBezTo>
                    <a:pt x="122" y="4212"/>
                    <a:pt x="124" y="4215"/>
                    <a:pt x="134" y="4219"/>
                  </a:cubicBezTo>
                  <a:cubicBezTo>
                    <a:pt x="144" y="4223"/>
                    <a:pt x="148" y="4223"/>
                    <a:pt x="151" y="4233"/>
                  </a:cubicBezTo>
                  <a:cubicBezTo>
                    <a:pt x="154" y="4243"/>
                    <a:pt x="163" y="4253"/>
                    <a:pt x="152" y="4250"/>
                  </a:cubicBezTo>
                  <a:cubicBezTo>
                    <a:pt x="140" y="4247"/>
                    <a:pt x="136" y="4239"/>
                    <a:pt x="136" y="4239"/>
                  </a:cubicBezTo>
                  <a:cubicBezTo>
                    <a:pt x="136" y="4239"/>
                    <a:pt x="130" y="4232"/>
                    <a:pt x="122" y="4233"/>
                  </a:cubicBezTo>
                  <a:cubicBezTo>
                    <a:pt x="114" y="4235"/>
                    <a:pt x="102" y="4234"/>
                    <a:pt x="104" y="4239"/>
                  </a:cubicBezTo>
                  <a:cubicBezTo>
                    <a:pt x="107" y="4245"/>
                    <a:pt x="114" y="4243"/>
                    <a:pt x="113" y="4247"/>
                  </a:cubicBezTo>
                  <a:cubicBezTo>
                    <a:pt x="112" y="4251"/>
                    <a:pt x="108" y="4251"/>
                    <a:pt x="107" y="4257"/>
                  </a:cubicBezTo>
                  <a:cubicBezTo>
                    <a:pt x="106" y="4262"/>
                    <a:pt x="96" y="4263"/>
                    <a:pt x="109" y="4266"/>
                  </a:cubicBezTo>
                  <a:cubicBezTo>
                    <a:pt x="122" y="4269"/>
                    <a:pt x="122" y="4269"/>
                    <a:pt x="130" y="4271"/>
                  </a:cubicBezTo>
                  <a:cubicBezTo>
                    <a:pt x="138" y="4273"/>
                    <a:pt x="142" y="4273"/>
                    <a:pt x="143" y="4279"/>
                  </a:cubicBezTo>
                  <a:cubicBezTo>
                    <a:pt x="144" y="4285"/>
                    <a:pt x="148" y="4295"/>
                    <a:pt x="137" y="4293"/>
                  </a:cubicBezTo>
                  <a:cubicBezTo>
                    <a:pt x="126" y="4292"/>
                    <a:pt x="108" y="4276"/>
                    <a:pt x="106" y="4282"/>
                  </a:cubicBezTo>
                  <a:cubicBezTo>
                    <a:pt x="103" y="4288"/>
                    <a:pt x="104" y="4292"/>
                    <a:pt x="109" y="4299"/>
                  </a:cubicBezTo>
                  <a:cubicBezTo>
                    <a:pt x="114" y="4305"/>
                    <a:pt x="120" y="4306"/>
                    <a:pt x="124" y="4307"/>
                  </a:cubicBezTo>
                  <a:cubicBezTo>
                    <a:pt x="127" y="4309"/>
                    <a:pt x="134" y="4310"/>
                    <a:pt x="135" y="4315"/>
                  </a:cubicBezTo>
                  <a:cubicBezTo>
                    <a:pt x="136" y="4319"/>
                    <a:pt x="133" y="4309"/>
                    <a:pt x="124" y="4315"/>
                  </a:cubicBezTo>
                  <a:cubicBezTo>
                    <a:pt x="114" y="4321"/>
                    <a:pt x="110" y="4327"/>
                    <a:pt x="112" y="4331"/>
                  </a:cubicBezTo>
                  <a:cubicBezTo>
                    <a:pt x="114" y="4334"/>
                    <a:pt x="125" y="4334"/>
                    <a:pt x="125" y="4334"/>
                  </a:cubicBezTo>
                  <a:cubicBezTo>
                    <a:pt x="137" y="4339"/>
                    <a:pt x="137" y="4339"/>
                    <a:pt x="137" y="4339"/>
                  </a:cubicBezTo>
                  <a:cubicBezTo>
                    <a:pt x="144" y="4353"/>
                    <a:pt x="144" y="4353"/>
                    <a:pt x="144" y="4353"/>
                  </a:cubicBezTo>
                  <a:cubicBezTo>
                    <a:pt x="131" y="4353"/>
                    <a:pt x="131" y="4353"/>
                    <a:pt x="131" y="4353"/>
                  </a:cubicBezTo>
                  <a:cubicBezTo>
                    <a:pt x="131" y="4353"/>
                    <a:pt x="116" y="4351"/>
                    <a:pt x="110" y="4353"/>
                  </a:cubicBezTo>
                  <a:cubicBezTo>
                    <a:pt x="105" y="4355"/>
                    <a:pt x="98" y="4357"/>
                    <a:pt x="98" y="4361"/>
                  </a:cubicBezTo>
                  <a:cubicBezTo>
                    <a:pt x="97" y="4365"/>
                    <a:pt x="91" y="4375"/>
                    <a:pt x="102" y="4377"/>
                  </a:cubicBezTo>
                  <a:cubicBezTo>
                    <a:pt x="114" y="4379"/>
                    <a:pt x="120" y="4380"/>
                    <a:pt x="124" y="4377"/>
                  </a:cubicBezTo>
                  <a:cubicBezTo>
                    <a:pt x="127" y="4375"/>
                    <a:pt x="133" y="4379"/>
                    <a:pt x="133" y="4379"/>
                  </a:cubicBezTo>
                  <a:cubicBezTo>
                    <a:pt x="141" y="4384"/>
                    <a:pt x="141" y="4384"/>
                    <a:pt x="141" y="4384"/>
                  </a:cubicBezTo>
                  <a:cubicBezTo>
                    <a:pt x="141" y="4384"/>
                    <a:pt x="141" y="4355"/>
                    <a:pt x="153" y="4353"/>
                  </a:cubicBezTo>
                  <a:cubicBezTo>
                    <a:pt x="177" y="4349"/>
                    <a:pt x="164" y="4350"/>
                    <a:pt x="174" y="4357"/>
                  </a:cubicBezTo>
                  <a:cubicBezTo>
                    <a:pt x="189" y="4365"/>
                    <a:pt x="189" y="4365"/>
                    <a:pt x="189" y="4365"/>
                  </a:cubicBezTo>
                  <a:cubicBezTo>
                    <a:pt x="192" y="4376"/>
                    <a:pt x="192" y="4376"/>
                    <a:pt x="192" y="4376"/>
                  </a:cubicBezTo>
                  <a:cubicBezTo>
                    <a:pt x="174" y="4376"/>
                    <a:pt x="174" y="4376"/>
                    <a:pt x="174" y="4376"/>
                  </a:cubicBezTo>
                  <a:cubicBezTo>
                    <a:pt x="173" y="4384"/>
                    <a:pt x="173" y="4384"/>
                    <a:pt x="173" y="4384"/>
                  </a:cubicBezTo>
                  <a:cubicBezTo>
                    <a:pt x="164" y="4393"/>
                    <a:pt x="164" y="4393"/>
                    <a:pt x="164" y="4393"/>
                  </a:cubicBezTo>
                  <a:cubicBezTo>
                    <a:pt x="163" y="4404"/>
                    <a:pt x="163" y="4404"/>
                    <a:pt x="163" y="4404"/>
                  </a:cubicBezTo>
                  <a:cubicBezTo>
                    <a:pt x="155" y="4408"/>
                    <a:pt x="155" y="4408"/>
                    <a:pt x="155" y="4408"/>
                  </a:cubicBezTo>
                  <a:cubicBezTo>
                    <a:pt x="155" y="4408"/>
                    <a:pt x="147" y="4397"/>
                    <a:pt x="134" y="4401"/>
                  </a:cubicBezTo>
                  <a:cubicBezTo>
                    <a:pt x="122" y="4405"/>
                    <a:pt x="113" y="4412"/>
                    <a:pt x="121" y="4417"/>
                  </a:cubicBezTo>
                  <a:cubicBezTo>
                    <a:pt x="129" y="4421"/>
                    <a:pt x="148" y="4431"/>
                    <a:pt x="148" y="4431"/>
                  </a:cubicBezTo>
                  <a:cubicBezTo>
                    <a:pt x="166" y="4435"/>
                    <a:pt x="166" y="4435"/>
                    <a:pt x="166" y="4435"/>
                  </a:cubicBezTo>
                  <a:cubicBezTo>
                    <a:pt x="166" y="4435"/>
                    <a:pt x="167" y="4450"/>
                    <a:pt x="173" y="4465"/>
                  </a:cubicBezTo>
                  <a:cubicBezTo>
                    <a:pt x="179" y="4479"/>
                    <a:pt x="176" y="4495"/>
                    <a:pt x="182" y="4507"/>
                  </a:cubicBezTo>
                  <a:cubicBezTo>
                    <a:pt x="188" y="4519"/>
                    <a:pt x="210" y="4527"/>
                    <a:pt x="209" y="4540"/>
                  </a:cubicBezTo>
                  <a:cubicBezTo>
                    <a:pt x="208" y="4553"/>
                    <a:pt x="214" y="4553"/>
                    <a:pt x="214" y="4553"/>
                  </a:cubicBezTo>
                  <a:cubicBezTo>
                    <a:pt x="222" y="4541"/>
                    <a:pt x="222" y="4541"/>
                    <a:pt x="222" y="4541"/>
                  </a:cubicBezTo>
                  <a:cubicBezTo>
                    <a:pt x="222" y="4541"/>
                    <a:pt x="232" y="4545"/>
                    <a:pt x="229" y="4531"/>
                  </a:cubicBezTo>
                  <a:cubicBezTo>
                    <a:pt x="226" y="4518"/>
                    <a:pt x="221" y="4502"/>
                    <a:pt x="218" y="4497"/>
                  </a:cubicBezTo>
                  <a:cubicBezTo>
                    <a:pt x="214" y="4493"/>
                    <a:pt x="208" y="4477"/>
                    <a:pt x="215" y="4473"/>
                  </a:cubicBezTo>
                  <a:cubicBezTo>
                    <a:pt x="222" y="4469"/>
                    <a:pt x="229" y="4461"/>
                    <a:pt x="229" y="4461"/>
                  </a:cubicBezTo>
                  <a:cubicBezTo>
                    <a:pt x="238" y="4465"/>
                    <a:pt x="238" y="4465"/>
                    <a:pt x="238" y="4465"/>
                  </a:cubicBezTo>
                  <a:cubicBezTo>
                    <a:pt x="256" y="4473"/>
                    <a:pt x="256" y="4473"/>
                    <a:pt x="256" y="4473"/>
                  </a:cubicBezTo>
                  <a:cubicBezTo>
                    <a:pt x="263" y="4481"/>
                    <a:pt x="263" y="4481"/>
                    <a:pt x="263" y="4481"/>
                  </a:cubicBezTo>
                  <a:cubicBezTo>
                    <a:pt x="260" y="4488"/>
                    <a:pt x="260" y="4488"/>
                    <a:pt x="260" y="4488"/>
                  </a:cubicBezTo>
                  <a:cubicBezTo>
                    <a:pt x="237" y="4486"/>
                    <a:pt x="237" y="4486"/>
                    <a:pt x="237" y="4486"/>
                  </a:cubicBezTo>
                  <a:cubicBezTo>
                    <a:pt x="225" y="4479"/>
                    <a:pt x="225" y="4479"/>
                    <a:pt x="225" y="4479"/>
                  </a:cubicBezTo>
                  <a:cubicBezTo>
                    <a:pt x="217" y="4484"/>
                    <a:pt x="217" y="4484"/>
                    <a:pt x="217" y="4484"/>
                  </a:cubicBezTo>
                  <a:cubicBezTo>
                    <a:pt x="232" y="4489"/>
                    <a:pt x="232" y="4489"/>
                    <a:pt x="232" y="4489"/>
                  </a:cubicBezTo>
                  <a:cubicBezTo>
                    <a:pt x="240" y="4495"/>
                    <a:pt x="240" y="4495"/>
                    <a:pt x="240" y="4495"/>
                  </a:cubicBezTo>
                  <a:cubicBezTo>
                    <a:pt x="249" y="4502"/>
                    <a:pt x="249" y="4502"/>
                    <a:pt x="249" y="4502"/>
                  </a:cubicBezTo>
                  <a:cubicBezTo>
                    <a:pt x="261" y="4504"/>
                    <a:pt x="261" y="4504"/>
                    <a:pt x="261" y="4504"/>
                  </a:cubicBezTo>
                  <a:cubicBezTo>
                    <a:pt x="276" y="4504"/>
                    <a:pt x="276" y="4504"/>
                    <a:pt x="276" y="4504"/>
                  </a:cubicBezTo>
                  <a:cubicBezTo>
                    <a:pt x="286" y="4502"/>
                    <a:pt x="286" y="4502"/>
                    <a:pt x="286" y="4502"/>
                  </a:cubicBezTo>
                  <a:cubicBezTo>
                    <a:pt x="294" y="4498"/>
                    <a:pt x="294" y="4498"/>
                    <a:pt x="294" y="4498"/>
                  </a:cubicBezTo>
                  <a:cubicBezTo>
                    <a:pt x="301" y="4504"/>
                    <a:pt x="301" y="4504"/>
                    <a:pt x="301" y="4504"/>
                  </a:cubicBezTo>
                  <a:cubicBezTo>
                    <a:pt x="301" y="4504"/>
                    <a:pt x="311" y="4506"/>
                    <a:pt x="308" y="4517"/>
                  </a:cubicBezTo>
                  <a:cubicBezTo>
                    <a:pt x="306" y="4527"/>
                    <a:pt x="296" y="4535"/>
                    <a:pt x="296" y="4535"/>
                  </a:cubicBezTo>
                  <a:cubicBezTo>
                    <a:pt x="296" y="4535"/>
                    <a:pt x="289" y="4541"/>
                    <a:pt x="292" y="4545"/>
                  </a:cubicBezTo>
                  <a:cubicBezTo>
                    <a:pt x="294" y="4549"/>
                    <a:pt x="295" y="4531"/>
                    <a:pt x="302" y="4553"/>
                  </a:cubicBezTo>
                  <a:cubicBezTo>
                    <a:pt x="308" y="4574"/>
                    <a:pt x="314" y="4575"/>
                    <a:pt x="304" y="4582"/>
                  </a:cubicBezTo>
                  <a:cubicBezTo>
                    <a:pt x="295" y="4589"/>
                    <a:pt x="279" y="4595"/>
                    <a:pt x="279" y="4595"/>
                  </a:cubicBezTo>
                  <a:cubicBezTo>
                    <a:pt x="279" y="4595"/>
                    <a:pt x="276" y="4611"/>
                    <a:pt x="284" y="4609"/>
                  </a:cubicBezTo>
                  <a:cubicBezTo>
                    <a:pt x="292" y="4607"/>
                    <a:pt x="303" y="4602"/>
                    <a:pt x="310" y="4600"/>
                  </a:cubicBezTo>
                  <a:cubicBezTo>
                    <a:pt x="318" y="4598"/>
                    <a:pt x="342" y="4605"/>
                    <a:pt x="375" y="4605"/>
                  </a:cubicBezTo>
                  <a:cubicBezTo>
                    <a:pt x="408" y="4604"/>
                    <a:pt x="429" y="4612"/>
                    <a:pt x="432" y="4621"/>
                  </a:cubicBezTo>
                  <a:cubicBezTo>
                    <a:pt x="436" y="4631"/>
                    <a:pt x="441" y="4632"/>
                    <a:pt x="446" y="4635"/>
                  </a:cubicBezTo>
                  <a:cubicBezTo>
                    <a:pt x="450" y="4639"/>
                    <a:pt x="494" y="4640"/>
                    <a:pt x="512" y="4623"/>
                  </a:cubicBezTo>
                  <a:cubicBezTo>
                    <a:pt x="531" y="4607"/>
                    <a:pt x="534" y="4607"/>
                    <a:pt x="552" y="4600"/>
                  </a:cubicBezTo>
                  <a:cubicBezTo>
                    <a:pt x="571" y="4593"/>
                    <a:pt x="598" y="4586"/>
                    <a:pt x="600" y="4582"/>
                  </a:cubicBezTo>
                  <a:cubicBezTo>
                    <a:pt x="603" y="4578"/>
                    <a:pt x="609" y="4574"/>
                    <a:pt x="614" y="4565"/>
                  </a:cubicBezTo>
                  <a:cubicBezTo>
                    <a:pt x="620" y="4557"/>
                    <a:pt x="628" y="4561"/>
                    <a:pt x="635" y="4547"/>
                  </a:cubicBezTo>
                  <a:cubicBezTo>
                    <a:pt x="642" y="4533"/>
                    <a:pt x="654" y="4527"/>
                    <a:pt x="632" y="4529"/>
                  </a:cubicBezTo>
                  <a:cubicBezTo>
                    <a:pt x="609" y="4531"/>
                    <a:pt x="600" y="4533"/>
                    <a:pt x="594" y="4524"/>
                  </a:cubicBezTo>
                  <a:cubicBezTo>
                    <a:pt x="589" y="4515"/>
                    <a:pt x="589" y="4515"/>
                    <a:pt x="569" y="4515"/>
                  </a:cubicBezTo>
                  <a:cubicBezTo>
                    <a:pt x="549" y="4515"/>
                    <a:pt x="445" y="4525"/>
                    <a:pt x="412" y="4520"/>
                  </a:cubicBezTo>
                  <a:cubicBezTo>
                    <a:pt x="380" y="4515"/>
                    <a:pt x="338" y="4513"/>
                    <a:pt x="330" y="4490"/>
                  </a:cubicBezTo>
                  <a:cubicBezTo>
                    <a:pt x="322" y="4467"/>
                    <a:pt x="303" y="4473"/>
                    <a:pt x="310" y="4431"/>
                  </a:cubicBezTo>
                  <a:cubicBezTo>
                    <a:pt x="316" y="4389"/>
                    <a:pt x="320" y="4347"/>
                    <a:pt x="295" y="4347"/>
                  </a:cubicBezTo>
                  <a:cubicBezTo>
                    <a:pt x="270" y="4348"/>
                    <a:pt x="266" y="4354"/>
                    <a:pt x="258" y="4350"/>
                  </a:cubicBezTo>
                  <a:cubicBezTo>
                    <a:pt x="250" y="4346"/>
                    <a:pt x="242" y="4342"/>
                    <a:pt x="236" y="4351"/>
                  </a:cubicBezTo>
                  <a:cubicBezTo>
                    <a:pt x="230" y="4361"/>
                    <a:pt x="226" y="4364"/>
                    <a:pt x="226" y="4364"/>
                  </a:cubicBezTo>
                  <a:cubicBezTo>
                    <a:pt x="226" y="4364"/>
                    <a:pt x="221" y="4363"/>
                    <a:pt x="214" y="4329"/>
                  </a:cubicBezTo>
                  <a:cubicBezTo>
                    <a:pt x="208" y="4295"/>
                    <a:pt x="191" y="4291"/>
                    <a:pt x="188" y="4280"/>
                  </a:cubicBezTo>
                  <a:cubicBezTo>
                    <a:pt x="184" y="4269"/>
                    <a:pt x="175" y="4251"/>
                    <a:pt x="176" y="4238"/>
                  </a:cubicBezTo>
                  <a:cubicBezTo>
                    <a:pt x="176" y="4225"/>
                    <a:pt x="165" y="4196"/>
                    <a:pt x="184" y="4185"/>
                  </a:cubicBezTo>
                  <a:cubicBezTo>
                    <a:pt x="204" y="4173"/>
                    <a:pt x="214" y="4158"/>
                    <a:pt x="234" y="4143"/>
                  </a:cubicBezTo>
                  <a:cubicBezTo>
                    <a:pt x="253" y="4127"/>
                    <a:pt x="258" y="4133"/>
                    <a:pt x="264" y="4123"/>
                  </a:cubicBezTo>
                  <a:cubicBezTo>
                    <a:pt x="270" y="4112"/>
                    <a:pt x="270" y="4083"/>
                    <a:pt x="269" y="4063"/>
                  </a:cubicBezTo>
                  <a:cubicBezTo>
                    <a:pt x="268" y="4043"/>
                    <a:pt x="264" y="4056"/>
                    <a:pt x="269" y="4024"/>
                  </a:cubicBezTo>
                  <a:cubicBezTo>
                    <a:pt x="274" y="3992"/>
                    <a:pt x="275" y="3985"/>
                    <a:pt x="283" y="3973"/>
                  </a:cubicBezTo>
                  <a:cubicBezTo>
                    <a:pt x="291" y="3962"/>
                    <a:pt x="294" y="3953"/>
                    <a:pt x="294" y="3944"/>
                  </a:cubicBezTo>
                  <a:cubicBezTo>
                    <a:pt x="295" y="3935"/>
                    <a:pt x="310" y="3913"/>
                    <a:pt x="325" y="3906"/>
                  </a:cubicBezTo>
                  <a:cubicBezTo>
                    <a:pt x="340" y="3899"/>
                    <a:pt x="331" y="3887"/>
                    <a:pt x="328" y="3871"/>
                  </a:cubicBezTo>
                  <a:cubicBezTo>
                    <a:pt x="326" y="3855"/>
                    <a:pt x="331" y="3851"/>
                    <a:pt x="341" y="3842"/>
                  </a:cubicBezTo>
                  <a:cubicBezTo>
                    <a:pt x="351" y="3833"/>
                    <a:pt x="360" y="3806"/>
                    <a:pt x="337" y="3782"/>
                  </a:cubicBezTo>
                  <a:cubicBezTo>
                    <a:pt x="314" y="3758"/>
                    <a:pt x="313" y="3741"/>
                    <a:pt x="322" y="3742"/>
                  </a:cubicBezTo>
                  <a:cubicBezTo>
                    <a:pt x="331" y="3743"/>
                    <a:pt x="342" y="3752"/>
                    <a:pt x="350" y="3740"/>
                  </a:cubicBezTo>
                  <a:cubicBezTo>
                    <a:pt x="357" y="3728"/>
                    <a:pt x="359" y="3717"/>
                    <a:pt x="348" y="3713"/>
                  </a:cubicBezTo>
                  <a:cubicBezTo>
                    <a:pt x="338" y="3709"/>
                    <a:pt x="325" y="3701"/>
                    <a:pt x="334" y="3695"/>
                  </a:cubicBezTo>
                  <a:cubicBezTo>
                    <a:pt x="342" y="3689"/>
                    <a:pt x="356" y="3682"/>
                    <a:pt x="370" y="3669"/>
                  </a:cubicBezTo>
                  <a:cubicBezTo>
                    <a:pt x="384" y="3655"/>
                    <a:pt x="405" y="3652"/>
                    <a:pt x="385" y="3637"/>
                  </a:cubicBezTo>
                  <a:cubicBezTo>
                    <a:pt x="365" y="3623"/>
                    <a:pt x="348" y="3609"/>
                    <a:pt x="333" y="3608"/>
                  </a:cubicBezTo>
                  <a:cubicBezTo>
                    <a:pt x="318" y="3607"/>
                    <a:pt x="293" y="3597"/>
                    <a:pt x="301" y="3593"/>
                  </a:cubicBezTo>
                  <a:cubicBezTo>
                    <a:pt x="309" y="3589"/>
                    <a:pt x="342" y="3597"/>
                    <a:pt x="354" y="3592"/>
                  </a:cubicBezTo>
                  <a:cubicBezTo>
                    <a:pt x="367" y="3587"/>
                    <a:pt x="378" y="3590"/>
                    <a:pt x="384" y="3588"/>
                  </a:cubicBezTo>
                  <a:cubicBezTo>
                    <a:pt x="390" y="3586"/>
                    <a:pt x="398" y="3553"/>
                    <a:pt x="386" y="3541"/>
                  </a:cubicBezTo>
                  <a:cubicBezTo>
                    <a:pt x="373" y="3529"/>
                    <a:pt x="379" y="3524"/>
                    <a:pt x="366" y="3527"/>
                  </a:cubicBezTo>
                  <a:cubicBezTo>
                    <a:pt x="354" y="3531"/>
                    <a:pt x="327" y="3536"/>
                    <a:pt x="328" y="3523"/>
                  </a:cubicBezTo>
                  <a:cubicBezTo>
                    <a:pt x="328" y="3509"/>
                    <a:pt x="321" y="3507"/>
                    <a:pt x="330" y="3496"/>
                  </a:cubicBezTo>
                  <a:cubicBezTo>
                    <a:pt x="340" y="3485"/>
                    <a:pt x="350" y="3477"/>
                    <a:pt x="342" y="3472"/>
                  </a:cubicBezTo>
                  <a:cubicBezTo>
                    <a:pt x="334" y="3467"/>
                    <a:pt x="324" y="3466"/>
                    <a:pt x="331" y="3461"/>
                  </a:cubicBezTo>
                  <a:cubicBezTo>
                    <a:pt x="338" y="3457"/>
                    <a:pt x="350" y="3439"/>
                    <a:pt x="342" y="3431"/>
                  </a:cubicBezTo>
                  <a:cubicBezTo>
                    <a:pt x="335" y="3422"/>
                    <a:pt x="331" y="3418"/>
                    <a:pt x="322" y="3414"/>
                  </a:cubicBezTo>
                  <a:cubicBezTo>
                    <a:pt x="314" y="3410"/>
                    <a:pt x="310" y="3410"/>
                    <a:pt x="318" y="3401"/>
                  </a:cubicBezTo>
                  <a:cubicBezTo>
                    <a:pt x="326" y="3393"/>
                    <a:pt x="335" y="3388"/>
                    <a:pt x="326" y="3378"/>
                  </a:cubicBezTo>
                  <a:cubicBezTo>
                    <a:pt x="316" y="3368"/>
                    <a:pt x="310" y="3367"/>
                    <a:pt x="301" y="3369"/>
                  </a:cubicBezTo>
                  <a:cubicBezTo>
                    <a:pt x="292" y="3370"/>
                    <a:pt x="282" y="3368"/>
                    <a:pt x="283" y="3357"/>
                  </a:cubicBezTo>
                  <a:cubicBezTo>
                    <a:pt x="284" y="3347"/>
                    <a:pt x="285" y="3344"/>
                    <a:pt x="285" y="3333"/>
                  </a:cubicBezTo>
                  <a:cubicBezTo>
                    <a:pt x="285" y="3321"/>
                    <a:pt x="281" y="3295"/>
                    <a:pt x="288" y="3292"/>
                  </a:cubicBezTo>
                  <a:cubicBezTo>
                    <a:pt x="294" y="3289"/>
                    <a:pt x="289" y="3283"/>
                    <a:pt x="286" y="3273"/>
                  </a:cubicBezTo>
                  <a:cubicBezTo>
                    <a:pt x="282" y="3263"/>
                    <a:pt x="273" y="3268"/>
                    <a:pt x="280" y="3258"/>
                  </a:cubicBezTo>
                  <a:cubicBezTo>
                    <a:pt x="288" y="3248"/>
                    <a:pt x="289" y="3255"/>
                    <a:pt x="302" y="3242"/>
                  </a:cubicBezTo>
                  <a:cubicBezTo>
                    <a:pt x="316" y="3229"/>
                    <a:pt x="328" y="3215"/>
                    <a:pt x="318" y="3202"/>
                  </a:cubicBezTo>
                  <a:cubicBezTo>
                    <a:pt x="309" y="3189"/>
                    <a:pt x="294" y="3193"/>
                    <a:pt x="301" y="3179"/>
                  </a:cubicBezTo>
                  <a:cubicBezTo>
                    <a:pt x="308" y="3165"/>
                    <a:pt x="300" y="3162"/>
                    <a:pt x="300" y="3146"/>
                  </a:cubicBezTo>
                  <a:cubicBezTo>
                    <a:pt x="300" y="3130"/>
                    <a:pt x="298" y="3119"/>
                    <a:pt x="299" y="3108"/>
                  </a:cubicBezTo>
                  <a:cubicBezTo>
                    <a:pt x="300" y="3097"/>
                    <a:pt x="292" y="3061"/>
                    <a:pt x="296" y="3040"/>
                  </a:cubicBezTo>
                  <a:cubicBezTo>
                    <a:pt x="300" y="3019"/>
                    <a:pt x="313" y="3029"/>
                    <a:pt x="310" y="3013"/>
                  </a:cubicBezTo>
                  <a:cubicBezTo>
                    <a:pt x="308" y="2996"/>
                    <a:pt x="296" y="2998"/>
                    <a:pt x="303" y="2988"/>
                  </a:cubicBezTo>
                  <a:cubicBezTo>
                    <a:pt x="310" y="2978"/>
                    <a:pt x="317" y="2985"/>
                    <a:pt x="322" y="2972"/>
                  </a:cubicBezTo>
                  <a:cubicBezTo>
                    <a:pt x="328" y="2959"/>
                    <a:pt x="321" y="2946"/>
                    <a:pt x="316" y="2944"/>
                  </a:cubicBezTo>
                  <a:cubicBezTo>
                    <a:pt x="312" y="2942"/>
                    <a:pt x="305" y="2921"/>
                    <a:pt x="315" y="2917"/>
                  </a:cubicBezTo>
                  <a:cubicBezTo>
                    <a:pt x="325" y="2913"/>
                    <a:pt x="325" y="2925"/>
                    <a:pt x="335" y="2907"/>
                  </a:cubicBezTo>
                  <a:cubicBezTo>
                    <a:pt x="345" y="2888"/>
                    <a:pt x="358" y="2887"/>
                    <a:pt x="348" y="2870"/>
                  </a:cubicBezTo>
                  <a:cubicBezTo>
                    <a:pt x="338" y="2853"/>
                    <a:pt x="330" y="2846"/>
                    <a:pt x="336" y="2839"/>
                  </a:cubicBezTo>
                  <a:cubicBezTo>
                    <a:pt x="341" y="2831"/>
                    <a:pt x="356" y="2815"/>
                    <a:pt x="369" y="2807"/>
                  </a:cubicBezTo>
                  <a:cubicBezTo>
                    <a:pt x="382" y="2800"/>
                    <a:pt x="396" y="2825"/>
                    <a:pt x="397" y="2791"/>
                  </a:cubicBezTo>
                  <a:cubicBezTo>
                    <a:pt x="398" y="2756"/>
                    <a:pt x="373" y="2744"/>
                    <a:pt x="374" y="2731"/>
                  </a:cubicBezTo>
                  <a:cubicBezTo>
                    <a:pt x="374" y="2719"/>
                    <a:pt x="370" y="2719"/>
                    <a:pt x="362" y="2676"/>
                  </a:cubicBezTo>
                  <a:cubicBezTo>
                    <a:pt x="353" y="2633"/>
                    <a:pt x="347" y="2619"/>
                    <a:pt x="347" y="2598"/>
                  </a:cubicBezTo>
                  <a:cubicBezTo>
                    <a:pt x="347" y="2577"/>
                    <a:pt x="350" y="2549"/>
                    <a:pt x="360" y="2536"/>
                  </a:cubicBezTo>
                  <a:cubicBezTo>
                    <a:pt x="371" y="2523"/>
                    <a:pt x="400" y="2475"/>
                    <a:pt x="416" y="2463"/>
                  </a:cubicBezTo>
                  <a:cubicBezTo>
                    <a:pt x="433" y="2451"/>
                    <a:pt x="452" y="2433"/>
                    <a:pt x="444" y="2409"/>
                  </a:cubicBezTo>
                  <a:cubicBezTo>
                    <a:pt x="436" y="2385"/>
                    <a:pt x="432" y="2379"/>
                    <a:pt x="431" y="2365"/>
                  </a:cubicBezTo>
                  <a:cubicBezTo>
                    <a:pt x="430" y="2351"/>
                    <a:pt x="439" y="2283"/>
                    <a:pt x="463" y="2250"/>
                  </a:cubicBezTo>
                  <a:cubicBezTo>
                    <a:pt x="487" y="2217"/>
                    <a:pt x="488" y="2213"/>
                    <a:pt x="492" y="2192"/>
                  </a:cubicBezTo>
                  <a:cubicBezTo>
                    <a:pt x="497" y="2171"/>
                    <a:pt x="512" y="2120"/>
                    <a:pt x="494" y="2102"/>
                  </a:cubicBezTo>
                  <a:cubicBezTo>
                    <a:pt x="476" y="2084"/>
                    <a:pt x="460" y="2082"/>
                    <a:pt x="461" y="2068"/>
                  </a:cubicBezTo>
                  <a:cubicBezTo>
                    <a:pt x="462" y="2054"/>
                    <a:pt x="461" y="1998"/>
                    <a:pt x="445" y="1979"/>
                  </a:cubicBezTo>
                  <a:cubicBezTo>
                    <a:pt x="429" y="1961"/>
                    <a:pt x="416" y="1957"/>
                    <a:pt x="422" y="1945"/>
                  </a:cubicBezTo>
                  <a:cubicBezTo>
                    <a:pt x="429" y="1933"/>
                    <a:pt x="452" y="1941"/>
                    <a:pt x="436" y="1925"/>
                  </a:cubicBezTo>
                  <a:cubicBezTo>
                    <a:pt x="420" y="1909"/>
                    <a:pt x="416" y="1920"/>
                    <a:pt x="408" y="1901"/>
                  </a:cubicBezTo>
                  <a:cubicBezTo>
                    <a:pt x="400" y="1881"/>
                    <a:pt x="395" y="1880"/>
                    <a:pt x="400" y="1864"/>
                  </a:cubicBezTo>
                  <a:cubicBezTo>
                    <a:pt x="404" y="1848"/>
                    <a:pt x="407" y="1835"/>
                    <a:pt x="416" y="1805"/>
                  </a:cubicBezTo>
                  <a:cubicBezTo>
                    <a:pt x="424" y="1775"/>
                    <a:pt x="419" y="1780"/>
                    <a:pt x="431" y="1757"/>
                  </a:cubicBezTo>
                  <a:cubicBezTo>
                    <a:pt x="443" y="1735"/>
                    <a:pt x="440" y="1732"/>
                    <a:pt x="452" y="1721"/>
                  </a:cubicBezTo>
                  <a:cubicBezTo>
                    <a:pt x="463" y="1709"/>
                    <a:pt x="481" y="1630"/>
                    <a:pt x="464" y="1609"/>
                  </a:cubicBezTo>
                  <a:cubicBezTo>
                    <a:pt x="446" y="1589"/>
                    <a:pt x="444" y="1589"/>
                    <a:pt x="454" y="1573"/>
                  </a:cubicBezTo>
                  <a:cubicBezTo>
                    <a:pt x="465" y="1556"/>
                    <a:pt x="477" y="1546"/>
                    <a:pt x="477" y="1527"/>
                  </a:cubicBezTo>
                  <a:cubicBezTo>
                    <a:pt x="477" y="1507"/>
                    <a:pt x="468" y="1503"/>
                    <a:pt x="477" y="1486"/>
                  </a:cubicBezTo>
                  <a:cubicBezTo>
                    <a:pt x="486" y="1469"/>
                    <a:pt x="478" y="1491"/>
                    <a:pt x="496" y="1466"/>
                  </a:cubicBezTo>
                  <a:cubicBezTo>
                    <a:pt x="514" y="1441"/>
                    <a:pt x="513" y="1448"/>
                    <a:pt x="521" y="1429"/>
                  </a:cubicBezTo>
                  <a:cubicBezTo>
                    <a:pt x="529" y="1409"/>
                    <a:pt x="542" y="1408"/>
                    <a:pt x="547" y="1389"/>
                  </a:cubicBezTo>
                  <a:cubicBezTo>
                    <a:pt x="552" y="1369"/>
                    <a:pt x="559" y="1325"/>
                    <a:pt x="571" y="1313"/>
                  </a:cubicBezTo>
                  <a:cubicBezTo>
                    <a:pt x="583" y="1302"/>
                    <a:pt x="630" y="1293"/>
                    <a:pt x="634" y="1277"/>
                  </a:cubicBezTo>
                  <a:cubicBezTo>
                    <a:pt x="639" y="1261"/>
                    <a:pt x="590" y="1226"/>
                    <a:pt x="604" y="1194"/>
                  </a:cubicBezTo>
                  <a:cubicBezTo>
                    <a:pt x="617" y="1162"/>
                    <a:pt x="623" y="1168"/>
                    <a:pt x="624" y="1155"/>
                  </a:cubicBezTo>
                  <a:cubicBezTo>
                    <a:pt x="625" y="1141"/>
                    <a:pt x="617" y="1124"/>
                    <a:pt x="607" y="1106"/>
                  </a:cubicBezTo>
                  <a:cubicBezTo>
                    <a:pt x="597" y="1088"/>
                    <a:pt x="576" y="1066"/>
                    <a:pt x="596" y="1049"/>
                  </a:cubicBezTo>
                  <a:cubicBezTo>
                    <a:pt x="616" y="1033"/>
                    <a:pt x="627" y="1037"/>
                    <a:pt x="624" y="1023"/>
                  </a:cubicBezTo>
                  <a:cubicBezTo>
                    <a:pt x="620" y="1010"/>
                    <a:pt x="544" y="981"/>
                    <a:pt x="617" y="949"/>
                  </a:cubicBezTo>
                  <a:cubicBezTo>
                    <a:pt x="690" y="916"/>
                    <a:pt x="758" y="877"/>
                    <a:pt x="756" y="830"/>
                  </a:cubicBezTo>
                  <a:cubicBezTo>
                    <a:pt x="755" y="783"/>
                    <a:pt x="715" y="760"/>
                    <a:pt x="708" y="753"/>
                  </a:cubicBezTo>
                  <a:cubicBezTo>
                    <a:pt x="702" y="745"/>
                    <a:pt x="666" y="724"/>
                    <a:pt x="658" y="646"/>
                  </a:cubicBezTo>
                  <a:cubicBezTo>
                    <a:pt x="650" y="568"/>
                    <a:pt x="656" y="533"/>
                    <a:pt x="636" y="521"/>
                  </a:cubicBezTo>
                  <a:cubicBezTo>
                    <a:pt x="615" y="509"/>
                    <a:pt x="587" y="464"/>
                    <a:pt x="575" y="444"/>
                  </a:cubicBezTo>
                  <a:cubicBezTo>
                    <a:pt x="563" y="424"/>
                    <a:pt x="549" y="402"/>
                    <a:pt x="567" y="394"/>
                  </a:cubicBezTo>
                  <a:cubicBezTo>
                    <a:pt x="585" y="386"/>
                    <a:pt x="597" y="409"/>
                    <a:pt x="588" y="371"/>
                  </a:cubicBezTo>
                  <a:cubicBezTo>
                    <a:pt x="578" y="334"/>
                    <a:pt x="561" y="347"/>
                    <a:pt x="573" y="325"/>
                  </a:cubicBezTo>
                  <a:cubicBezTo>
                    <a:pt x="585" y="304"/>
                    <a:pt x="590" y="301"/>
                    <a:pt x="584" y="287"/>
                  </a:cubicBezTo>
                  <a:cubicBezTo>
                    <a:pt x="578" y="272"/>
                    <a:pt x="529" y="271"/>
                    <a:pt x="528" y="247"/>
                  </a:cubicBezTo>
                  <a:cubicBezTo>
                    <a:pt x="526" y="223"/>
                    <a:pt x="518" y="197"/>
                    <a:pt x="510" y="171"/>
                  </a:cubicBezTo>
                  <a:cubicBezTo>
                    <a:pt x="502" y="146"/>
                    <a:pt x="496" y="150"/>
                    <a:pt x="500" y="135"/>
                  </a:cubicBezTo>
                  <a:cubicBezTo>
                    <a:pt x="505" y="121"/>
                    <a:pt x="488" y="123"/>
                    <a:pt x="484" y="109"/>
                  </a:cubicBezTo>
                  <a:cubicBezTo>
                    <a:pt x="479" y="95"/>
                    <a:pt x="464" y="81"/>
                    <a:pt x="465" y="71"/>
                  </a:cubicBezTo>
                  <a:cubicBezTo>
                    <a:pt x="466" y="60"/>
                    <a:pt x="466" y="59"/>
                    <a:pt x="466" y="42"/>
                  </a:cubicBezTo>
                  <a:cubicBezTo>
                    <a:pt x="466" y="25"/>
                    <a:pt x="464" y="9"/>
                    <a:pt x="464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5740401" y="4884738"/>
              <a:ext cx="80963" cy="80963"/>
            </a:xfrm>
            <a:custGeom>
              <a:avLst/>
              <a:gdLst>
                <a:gd name="T0" fmla="*/ 58 w 58"/>
                <a:gd name="T1" fmla="*/ 4 h 59"/>
                <a:gd name="T2" fmla="*/ 38 w 58"/>
                <a:gd name="T3" fmla="*/ 0 h 59"/>
                <a:gd name="T4" fmla="*/ 17 w 58"/>
                <a:gd name="T5" fmla="*/ 0 h 59"/>
                <a:gd name="T6" fmla="*/ 30 w 58"/>
                <a:gd name="T7" fmla="*/ 13 h 59"/>
                <a:gd name="T8" fmla="*/ 30 w 58"/>
                <a:gd name="T9" fmla="*/ 20 h 59"/>
                <a:gd name="T10" fmla="*/ 12 w 58"/>
                <a:gd name="T11" fmla="*/ 23 h 59"/>
                <a:gd name="T12" fmla="*/ 6 w 58"/>
                <a:gd name="T13" fmla="*/ 40 h 59"/>
                <a:gd name="T14" fmla="*/ 36 w 58"/>
                <a:gd name="T15" fmla="*/ 46 h 59"/>
                <a:gd name="T16" fmla="*/ 47 w 58"/>
                <a:gd name="T17" fmla="*/ 26 h 59"/>
                <a:gd name="T18" fmla="*/ 49 w 58"/>
                <a:gd name="T19" fmla="*/ 19 h 59"/>
                <a:gd name="T20" fmla="*/ 58 w 58"/>
                <a:gd name="T21" fmla="*/ 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9">
                  <a:moveTo>
                    <a:pt x="58" y="4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3"/>
                    <a:pt x="38" y="19"/>
                    <a:pt x="30" y="20"/>
                  </a:cubicBezTo>
                  <a:cubicBezTo>
                    <a:pt x="21" y="21"/>
                    <a:pt x="19" y="19"/>
                    <a:pt x="12" y="23"/>
                  </a:cubicBezTo>
                  <a:cubicBezTo>
                    <a:pt x="4" y="27"/>
                    <a:pt x="0" y="33"/>
                    <a:pt x="6" y="40"/>
                  </a:cubicBezTo>
                  <a:cubicBezTo>
                    <a:pt x="13" y="47"/>
                    <a:pt x="23" y="59"/>
                    <a:pt x="36" y="46"/>
                  </a:cubicBezTo>
                  <a:cubicBezTo>
                    <a:pt x="48" y="33"/>
                    <a:pt x="49" y="31"/>
                    <a:pt x="47" y="26"/>
                  </a:cubicBezTo>
                  <a:cubicBezTo>
                    <a:pt x="45" y="21"/>
                    <a:pt x="49" y="19"/>
                    <a:pt x="49" y="19"/>
                  </a:cubicBezTo>
                  <a:lnTo>
                    <a:pt x="58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608638" y="4918075"/>
              <a:ext cx="58738" cy="36513"/>
            </a:xfrm>
            <a:custGeom>
              <a:avLst/>
              <a:gdLst>
                <a:gd name="T0" fmla="*/ 20 w 42"/>
                <a:gd name="T1" fmla="*/ 2 h 27"/>
                <a:gd name="T2" fmla="*/ 4 w 42"/>
                <a:gd name="T3" fmla="*/ 9 h 27"/>
                <a:gd name="T4" fmla="*/ 24 w 42"/>
                <a:gd name="T5" fmla="*/ 20 h 27"/>
                <a:gd name="T6" fmla="*/ 35 w 42"/>
                <a:gd name="T7" fmla="*/ 6 h 27"/>
                <a:gd name="T8" fmla="*/ 23 w 42"/>
                <a:gd name="T9" fmla="*/ 2 h 27"/>
                <a:gd name="T10" fmla="*/ 20 w 42"/>
                <a:gd name="T11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27">
                  <a:moveTo>
                    <a:pt x="20" y="2"/>
                  </a:moveTo>
                  <a:cubicBezTo>
                    <a:pt x="11" y="6"/>
                    <a:pt x="0" y="0"/>
                    <a:pt x="4" y="9"/>
                  </a:cubicBezTo>
                  <a:cubicBezTo>
                    <a:pt x="9" y="17"/>
                    <a:pt x="16" y="27"/>
                    <a:pt x="24" y="20"/>
                  </a:cubicBezTo>
                  <a:cubicBezTo>
                    <a:pt x="32" y="13"/>
                    <a:pt x="42" y="9"/>
                    <a:pt x="35" y="6"/>
                  </a:cubicBezTo>
                  <a:cubicBezTo>
                    <a:pt x="28" y="3"/>
                    <a:pt x="23" y="2"/>
                    <a:pt x="23" y="2"/>
                  </a:cubicBezTo>
                  <a:lnTo>
                    <a:pt x="20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627688" y="4999038"/>
              <a:ext cx="68263" cy="34925"/>
            </a:xfrm>
            <a:custGeom>
              <a:avLst/>
              <a:gdLst>
                <a:gd name="T0" fmla="*/ 33 w 49"/>
                <a:gd name="T1" fmla="*/ 2 h 26"/>
                <a:gd name="T2" fmla="*/ 2 w 49"/>
                <a:gd name="T3" fmla="*/ 7 h 26"/>
                <a:gd name="T4" fmla="*/ 13 w 49"/>
                <a:gd name="T5" fmla="*/ 16 h 26"/>
                <a:gd name="T6" fmla="*/ 33 w 49"/>
                <a:gd name="T7" fmla="*/ 23 h 26"/>
                <a:gd name="T8" fmla="*/ 45 w 49"/>
                <a:gd name="T9" fmla="*/ 13 h 26"/>
                <a:gd name="T10" fmla="*/ 33 w 49"/>
                <a:gd name="T11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">
                  <a:moveTo>
                    <a:pt x="33" y="2"/>
                  </a:moveTo>
                  <a:cubicBezTo>
                    <a:pt x="17" y="2"/>
                    <a:pt x="0" y="0"/>
                    <a:pt x="2" y="7"/>
                  </a:cubicBezTo>
                  <a:cubicBezTo>
                    <a:pt x="4" y="14"/>
                    <a:pt x="5" y="10"/>
                    <a:pt x="13" y="16"/>
                  </a:cubicBezTo>
                  <a:cubicBezTo>
                    <a:pt x="21" y="22"/>
                    <a:pt x="24" y="26"/>
                    <a:pt x="33" y="23"/>
                  </a:cubicBezTo>
                  <a:cubicBezTo>
                    <a:pt x="43" y="20"/>
                    <a:pt x="49" y="23"/>
                    <a:pt x="45" y="13"/>
                  </a:cubicBezTo>
                  <a:cubicBezTo>
                    <a:pt x="42" y="2"/>
                    <a:pt x="33" y="2"/>
                    <a:pt x="33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588001" y="5080000"/>
              <a:ext cx="30163" cy="46038"/>
            </a:xfrm>
            <a:custGeom>
              <a:avLst/>
              <a:gdLst>
                <a:gd name="T0" fmla="*/ 5 w 21"/>
                <a:gd name="T1" fmla="*/ 0 h 33"/>
                <a:gd name="T2" fmla="*/ 3 w 21"/>
                <a:gd name="T3" fmla="*/ 19 h 33"/>
                <a:gd name="T4" fmla="*/ 18 w 21"/>
                <a:gd name="T5" fmla="*/ 25 h 33"/>
                <a:gd name="T6" fmla="*/ 18 w 21"/>
                <a:gd name="T7" fmla="*/ 9 h 33"/>
                <a:gd name="T8" fmla="*/ 5 w 21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3">
                  <a:moveTo>
                    <a:pt x="5" y="0"/>
                  </a:moveTo>
                  <a:cubicBezTo>
                    <a:pt x="4" y="4"/>
                    <a:pt x="0" y="11"/>
                    <a:pt x="3" y="19"/>
                  </a:cubicBezTo>
                  <a:cubicBezTo>
                    <a:pt x="5" y="28"/>
                    <a:pt x="15" y="33"/>
                    <a:pt x="18" y="25"/>
                  </a:cubicBezTo>
                  <a:cubicBezTo>
                    <a:pt x="21" y="17"/>
                    <a:pt x="21" y="14"/>
                    <a:pt x="18" y="9"/>
                  </a:cubicBezTo>
                  <a:cubicBezTo>
                    <a:pt x="16" y="5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673726" y="5141913"/>
              <a:ext cx="30163" cy="53975"/>
            </a:xfrm>
            <a:custGeom>
              <a:avLst/>
              <a:gdLst>
                <a:gd name="T0" fmla="*/ 4 w 22"/>
                <a:gd name="T1" fmla="*/ 0 h 39"/>
                <a:gd name="T2" fmla="*/ 4 w 22"/>
                <a:gd name="T3" fmla="*/ 28 h 39"/>
                <a:gd name="T4" fmla="*/ 20 w 22"/>
                <a:gd name="T5" fmla="*/ 32 h 39"/>
                <a:gd name="T6" fmla="*/ 20 w 22"/>
                <a:gd name="T7" fmla="*/ 8 h 39"/>
                <a:gd name="T8" fmla="*/ 4 w 22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39">
                  <a:moveTo>
                    <a:pt x="4" y="0"/>
                  </a:moveTo>
                  <a:cubicBezTo>
                    <a:pt x="3" y="8"/>
                    <a:pt x="0" y="22"/>
                    <a:pt x="4" y="28"/>
                  </a:cubicBezTo>
                  <a:cubicBezTo>
                    <a:pt x="9" y="34"/>
                    <a:pt x="20" y="39"/>
                    <a:pt x="20" y="32"/>
                  </a:cubicBezTo>
                  <a:cubicBezTo>
                    <a:pt x="20" y="24"/>
                    <a:pt x="22" y="15"/>
                    <a:pt x="20" y="8"/>
                  </a:cubicBezTo>
                  <a:cubicBezTo>
                    <a:pt x="18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697538" y="5068888"/>
              <a:ext cx="12700" cy="30163"/>
            </a:xfrm>
            <a:custGeom>
              <a:avLst/>
              <a:gdLst>
                <a:gd name="T0" fmla="*/ 7 w 9"/>
                <a:gd name="T1" fmla="*/ 0 h 22"/>
                <a:gd name="T2" fmla="*/ 1 w 9"/>
                <a:gd name="T3" fmla="*/ 11 h 22"/>
                <a:gd name="T4" fmla="*/ 7 w 9"/>
                <a:gd name="T5" fmla="*/ 20 h 22"/>
                <a:gd name="T6" fmla="*/ 9 w 9"/>
                <a:gd name="T7" fmla="*/ 8 h 22"/>
                <a:gd name="T8" fmla="*/ 7 w 9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2">
                  <a:moveTo>
                    <a:pt x="7" y="0"/>
                  </a:moveTo>
                  <a:cubicBezTo>
                    <a:pt x="1" y="1"/>
                    <a:pt x="0" y="1"/>
                    <a:pt x="1" y="11"/>
                  </a:cubicBezTo>
                  <a:cubicBezTo>
                    <a:pt x="1" y="20"/>
                    <a:pt x="4" y="22"/>
                    <a:pt x="7" y="20"/>
                  </a:cubicBezTo>
                  <a:cubicBezTo>
                    <a:pt x="9" y="18"/>
                    <a:pt x="9" y="11"/>
                    <a:pt x="9" y="8"/>
                  </a:cubicBezTo>
                  <a:cubicBezTo>
                    <a:pt x="9" y="5"/>
                    <a:pt x="7" y="0"/>
                    <a:pt x="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5641976" y="5094288"/>
              <a:ext cx="28575" cy="28575"/>
            </a:xfrm>
            <a:custGeom>
              <a:avLst/>
              <a:gdLst>
                <a:gd name="T0" fmla="*/ 7 w 21"/>
                <a:gd name="T1" fmla="*/ 0 h 21"/>
                <a:gd name="T2" fmla="*/ 7 w 21"/>
                <a:gd name="T3" fmla="*/ 10 h 21"/>
                <a:gd name="T4" fmla="*/ 17 w 21"/>
                <a:gd name="T5" fmla="*/ 15 h 21"/>
                <a:gd name="T6" fmla="*/ 17 w 21"/>
                <a:gd name="T7" fmla="*/ 3 h 21"/>
                <a:gd name="T8" fmla="*/ 7 w 2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7" y="0"/>
                  </a:moveTo>
                  <a:cubicBezTo>
                    <a:pt x="4" y="7"/>
                    <a:pt x="0" y="1"/>
                    <a:pt x="7" y="10"/>
                  </a:cubicBezTo>
                  <a:cubicBezTo>
                    <a:pt x="13" y="19"/>
                    <a:pt x="17" y="21"/>
                    <a:pt x="17" y="15"/>
                  </a:cubicBezTo>
                  <a:cubicBezTo>
                    <a:pt x="17" y="8"/>
                    <a:pt x="21" y="3"/>
                    <a:pt x="17" y="3"/>
                  </a:cubicBezTo>
                  <a:cubicBezTo>
                    <a:pt x="14" y="2"/>
                    <a:pt x="7" y="0"/>
                    <a:pt x="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5667376" y="4894263"/>
              <a:ext cx="36513" cy="55563"/>
            </a:xfrm>
            <a:custGeom>
              <a:avLst/>
              <a:gdLst>
                <a:gd name="T0" fmla="*/ 0 w 26"/>
                <a:gd name="T1" fmla="*/ 0 h 40"/>
                <a:gd name="T2" fmla="*/ 0 w 26"/>
                <a:gd name="T3" fmla="*/ 11 h 40"/>
                <a:gd name="T4" fmla="*/ 6 w 26"/>
                <a:gd name="T5" fmla="*/ 26 h 40"/>
                <a:gd name="T6" fmla="*/ 22 w 26"/>
                <a:gd name="T7" fmla="*/ 36 h 40"/>
                <a:gd name="T8" fmla="*/ 22 w 26"/>
                <a:gd name="T9" fmla="*/ 23 h 40"/>
                <a:gd name="T10" fmla="*/ 12 w 26"/>
                <a:gd name="T11" fmla="*/ 12 h 40"/>
                <a:gd name="T12" fmla="*/ 0 w 26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40">
                  <a:moveTo>
                    <a:pt x="0" y="0"/>
                  </a:moveTo>
                  <a:cubicBezTo>
                    <a:pt x="0" y="0"/>
                    <a:pt x="0" y="7"/>
                    <a:pt x="0" y="11"/>
                  </a:cubicBezTo>
                  <a:cubicBezTo>
                    <a:pt x="0" y="15"/>
                    <a:pt x="2" y="22"/>
                    <a:pt x="6" y="26"/>
                  </a:cubicBezTo>
                  <a:cubicBezTo>
                    <a:pt x="10" y="30"/>
                    <a:pt x="21" y="40"/>
                    <a:pt x="22" y="36"/>
                  </a:cubicBezTo>
                  <a:cubicBezTo>
                    <a:pt x="22" y="31"/>
                    <a:pt x="26" y="30"/>
                    <a:pt x="22" y="23"/>
                  </a:cubicBezTo>
                  <a:cubicBezTo>
                    <a:pt x="17" y="16"/>
                    <a:pt x="15" y="18"/>
                    <a:pt x="12" y="12"/>
                  </a:cubicBezTo>
                  <a:cubicBezTo>
                    <a:pt x="8" y="6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5661026" y="4945063"/>
              <a:ext cx="34925" cy="39688"/>
            </a:xfrm>
            <a:custGeom>
              <a:avLst/>
              <a:gdLst>
                <a:gd name="T0" fmla="*/ 11 w 25"/>
                <a:gd name="T1" fmla="*/ 0 h 29"/>
                <a:gd name="T2" fmla="*/ 5 w 25"/>
                <a:gd name="T3" fmla="*/ 13 h 29"/>
                <a:gd name="T4" fmla="*/ 11 w 25"/>
                <a:gd name="T5" fmla="*/ 28 h 29"/>
                <a:gd name="T6" fmla="*/ 20 w 25"/>
                <a:gd name="T7" fmla="*/ 21 h 29"/>
                <a:gd name="T8" fmla="*/ 20 w 25"/>
                <a:gd name="T9" fmla="*/ 3 h 29"/>
                <a:gd name="T10" fmla="*/ 11 w 25"/>
                <a:gd name="T1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9">
                  <a:moveTo>
                    <a:pt x="11" y="0"/>
                  </a:moveTo>
                  <a:cubicBezTo>
                    <a:pt x="10" y="4"/>
                    <a:pt x="0" y="5"/>
                    <a:pt x="5" y="13"/>
                  </a:cubicBezTo>
                  <a:cubicBezTo>
                    <a:pt x="10" y="21"/>
                    <a:pt x="4" y="28"/>
                    <a:pt x="11" y="28"/>
                  </a:cubicBezTo>
                  <a:cubicBezTo>
                    <a:pt x="18" y="28"/>
                    <a:pt x="20" y="29"/>
                    <a:pt x="20" y="21"/>
                  </a:cubicBezTo>
                  <a:cubicBezTo>
                    <a:pt x="20" y="13"/>
                    <a:pt x="25" y="4"/>
                    <a:pt x="20" y="3"/>
                  </a:cubicBezTo>
                  <a:cubicBezTo>
                    <a:pt x="15" y="1"/>
                    <a:pt x="11" y="0"/>
                    <a:pt x="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5414963" y="5221288"/>
              <a:ext cx="100013" cy="125413"/>
            </a:xfrm>
            <a:custGeom>
              <a:avLst/>
              <a:gdLst>
                <a:gd name="T0" fmla="*/ 64 w 72"/>
                <a:gd name="T1" fmla="*/ 6 h 90"/>
                <a:gd name="T2" fmla="*/ 65 w 72"/>
                <a:gd name="T3" fmla="*/ 9 h 90"/>
                <a:gd name="T4" fmla="*/ 64 w 72"/>
                <a:gd name="T5" fmla="*/ 34 h 90"/>
                <a:gd name="T6" fmla="*/ 43 w 72"/>
                <a:gd name="T7" fmla="*/ 43 h 90"/>
                <a:gd name="T8" fmla="*/ 22 w 72"/>
                <a:gd name="T9" fmla="*/ 50 h 90"/>
                <a:gd name="T10" fmla="*/ 22 w 72"/>
                <a:gd name="T11" fmla="*/ 61 h 90"/>
                <a:gd name="T12" fmla="*/ 30 w 72"/>
                <a:gd name="T13" fmla="*/ 69 h 90"/>
                <a:gd name="T14" fmla="*/ 32 w 72"/>
                <a:gd name="T15" fmla="*/ 85 h 90"/>
                <a:gd name="T16" fmla="*/ 12 w 72"/>
                <a:gd name="T17" fmla="*/ 85 h 90"/>
                <a:gd name="T18" fmla="*/ 1 w 72"/>
                <a:gd name="T19" fmla="*/ 74 h 90"/>
                <a:gd name="T20" fmla="*/ 7 w 72"/>
                <a:gd name="T21" fmla="*/ 50 h 90"/>
                <a:gd name="T22" fmla="*/ 27 w 72"/>
                <a:gd name="T23" fmla="*/ 36 h 90"/>
                <a:gd name="T24" fmla="*/ 42 w 72"/>
                <a:gd name="T25" fmla="*/ 24 h 90"/>
                <a:gd name="T26" fmla="*/ 52 w 72"/>
                <a:gd name="T27" fmla="*/ 6 h 90"/>
                <a:gd name="T28" fmla="*/ 59 w 72"/>
                <a:gd name="T29" fmla="*/ 3 h 90"/>
                <a:gd name="T30" fmla="*/ 65 w 72"/>
                <a:gd name="T31" fmla="*/ 7 h 90"/>
                <a:gd name="T32" fmla="*/ 64 w 72"/>
                <a:gd name="T33" fmla="*/ 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2" h="90">
                  <a:moveTo>
                    <a:pt x="64" y="6"/>
                  </a:moveTo>
                  <a:cubicBezTo>
                    <a:pt x="64" y="6"/>
                    <a:pt x="65" y="7"/>
                    <a:pt x="65" y="9"/>
                  </a:cubicBezTo>
                  <a:cubicBezTo>
                    <a:pt x="67" y="14"/>
                    <a:pt x="72" y="29"/>
                    <a:pt x="64" y="34"/>
                  </a:cubicBezTo>
                  <a:cubicBezTo>
                    <a:pt x="55" y="40"/>
                    <a:pt x="53" y="42"/>
                    <a:pt x="43" y="43"/>
                  </a:cubicBezTo>
                  <a:cubicBezTo>
                    <a:pt x="33" y="44"/>
                    <a:pt x="26" y="44"/>
                    <a:pt x="22" y="50"/>
                  </a:cubicBezTo>
                  <a:cubicBezTo>
                    <a:pt x="19" y="55"/>
                    <a:pt x="20" y="58"/>
                    <a:pt x="22" y="61"/>
                  </a:cubicBezTo>
                  <a:cubicBezTo>
                    <a:pt x="24" y="64"/>
                    <a:pt x="28" y="63"/>
                    <a:pt x="30" y="69"/>
                  </a:cubicBezTo>
                  <a:cubicBezTo>
                    <a:pt x="32" y="75"/>
                    <a:pt x="37" y="84"/>
                    <a:pt x="32" y="85"/>
                  </a:cubicBezTo>
                  <a:cubicBezTo>
                    <a:pt x="28" y="86"/>
                    <a:pt x="14" y="90"/>
                    <a:pt x="12" y="85"/>
                  </a:cubicBezTo>
                  <a:cubicBezTo>
                    <a:pt x="9" y="80"/>
                    <a:pt x="2" y="78"/>
                    <a:pt x="1" y="74"/>
                  </a:cubicBezTo>
                  <a:cubicBezTo>
                    <a:pt x="0" y="70"/>
                    <a:pt x="2" y="55"/>
                    <a:pt x="7" y="50"/>
                  </a:cubicBezTo>
                  <a:cubicBezTo>
                    <a:pt x="12" y="46"/>
                    <a:pt x="23" y="37"/>
                    <a:pt x="27" y="36"/>
                  </a:cubicBezTo>
                  <a:cubicBezTo>
                    <a:pt x="31" y="36"/>
                    <a:pt x="38" y="30"/>
                    <a:pt x="42" y="24"/>
                  </a:cubicBezTo>
                  <a:cubicBezTo>
                    <a:pt x="46" y="18"/>
                    <a:pt x="50" y="9"/>
                    <a:pt x="52" y="6"/>
                  </a:cubicBezTo>
                  <a:cubicBezTo>
                    <a:pt x="54" y="4"/>
                    <a:pt x="54" y="0"/>
                    <a:pt x="59" y="3"/>
                  </a:cubicBezTo>
                  <a:cubicBezTo>
                    <a:pt x="64" y="6"/>
                    <a:pt x="65" y="7"/>
                    <a:pt x="65" y="7"/>
                  </a:cubicBezTo>
                  <a:lnTo>
                    <a:pt x="64" y="6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564188" y="5113338"/>
              <a:ext cx="9525" cy="6350"/>
            </a:xfrm>
            <a:prstGeom prst="rect">
              <a:avLst/>
            </a:pr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5573713" y="4889500"/>
              <a:ext cx="23813" cy="15875"/>
            </a:xfrm>
            <a:custGeom>
              <a:avLst/>
              <a:gdLst>
                <a:gd name="T0" fmla="*/ 5 w 15"/>
                <a:gd name="T1" fmla="*/ 3 h 10"/>
                <a:gd name="T2" fmla="*/ 0 w 15"/>
                <a:gd name="T3" fmla="*/ 10 h 10"/>
                <a:gd name="T4" fmla="*/ 8 w 15"/>
                <a:gd name="T5" fmla="*/ 10 h 10"/>
                <a:gd name="T6" fmla="*/ 15 w 15"/>
                <a:gd name="T7" fmla="*/ 3 h 10"/>
                <a:gd name="T8" fmla="*/ 11 w 15"/>
                <a:gd name="T9" fmla="*/ 0 h 10"/>
                <a:gd name="T10" fmla="*/ 5 w 15"/>
                <a:gd name="T11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0">
                  <a:moveTo>
                    <a:pt x="5" y="3"/>
                  </a:moveTo>
                  <a:lnTo>
                    <a:pt x="0" y="10"/>
                  </a:lnTo>
                  <a:lnTo>
                    <a:pt x="8" y="10"/>
                  </a:lnTo>
                  <a:lnTo>
                    <a:pt x="15" y="3"/>
                  </a:lnTo>
                  <a:lnTo>
                    <a:pt x="11" y="0"/>
                  </a:lnTo>
                  <a:lnTo>
                    <a:pt x="5" y="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5597526" y="5026025"/>
              <a:ext cx="19050" cy="14288"/>
            </a:xfrm>
            <a:custGeom>
              <a:avLst/>
              <a:gdLst>
                <a:gd name="T0" fmla="*/ 0 w 12"/>
                <a:gd name="T1" fmla="*/ 4 h 9"/>
                <a:gd name="T2" fmla="*/ 0 w 12"/>
                <a:gd name="T3" fmla="*/ 6 h 9"/>
                <a:gd name="T4" fmla="*/ 7 w 12"/>
                <a:gd name="T5" fmla="*/ 9 h 9"/>
                <a:gd name="T6" fmla="*/ 12 w 12"/>
                <a:gd name="T7" fmla="*/ 6 h 9"/>
                <a:gd name="T8" fmla="*/ 12 w 12"/>
                <a:gd name="T9" fmla="*/ 0 h 9"/>
                <a:gd name="T10" fmla="*/ 0 w 12"/>
                <a:gd name="T11" fmla="*/ 0 h 9"/>
                <a:gd name="T12" fmla="*/ 0 w 12"/>
                <a:gd name="T13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9">
                  <a:moveTo>
                    <a:pt x="0" y="4"/>
                  </a:moveTo>
                  <a:lnTo>
                    <a:pt x="0" y="6"/>
                  </a:lnTo>
                  <a:lnTo>
                    <a:pt x="7" y="9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5664201" y="5075238"/>
              <a:ext cx="11113" cy="7938"/>
            </a:xfrm>
            <a:custGeom>
              <a:avLst/>
              <a:gdLst>
                <a:gd name="T0" fmla="*/ 0 w 7"/>
                <a:gd name="T1" fmla="*/ 0 h 5"/>
                <a:gd name="T2" fmla="*/ 7 w 7"/>
                <a:gd name="T3" fmla="*/ 5 h 5"/>
                <a:gd name="T4" fmla="*/ 0 w 7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lnTo>
                    <a:pt x="7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5664201" y="5075238"/>
              <a:ext cx="11113" cy="793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645151" y="5040313"/>
              <a:ext cx="15875" cy="11113"/>
            </a:xfrm>
            <a:custGeom>
              <a:avLst/>
              <a:gdLst>
                <a:gd name="T0" fmla="*/ 0 w 10"/>
                <a:gd name="T1" fmla="*/ 4 h 7"/>
                <a:gd name="T2" fmla="*/ 10 w 10"/>
                <a:gd name="T3" fmla="*/ 0 h 7"/>
                <a:gd name="T4" fmla="*/ 5 w 10"/>
                <a:gd name="T5" fmla="*/ 7 h 7"/>
                <a:gd name="T6" fmla="*/ 0 w 10"/>
                <a:gd name="T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7">
                  <a:moveTo>
                    <a:pt x="0" y="4"/>
                  </a:moveTo>
                  <a:lnTo>
                    <a:pt x="10" y="0"/>
                  </a:lnTo>
                  <a:lnTo>
                    <a:pt x="5" y="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5607051" y="5356225"/>
              <a:ext cx="14288" cy="14288"/>
            </a:xfrm>
            <a:custGeom>
              <a:avLst/>
              <a:gdLst>
                <a:gd name="T0" fmla="*/ 4 w 9"/>
                <a:gd name="T1" fmla="*/ 0 h 9"/>
                <a:gd name="T2" fmla="*/ 0 w 9"/>
                <a:gd name="T3" fmla="*/ 3 h 9"/>
                <a:gd name="T4" fmla="*/ 2 w 9"/>
                <a:gd name="T5" fmla="*/ 9 h 9"/>
                <a:gd name="T6" fmla="*/ 6 w 9"/>
                <a:gd name="T7" fmla="*/ 7 h 9"/>
                <a:gd name="T8" fmla="*/ 9 w 9"/>
                <a:gd name="T9" fmla="*/ 0 h 9"/>
                <a:gd name="T10" fmla="*/ 4 w 9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0" y="3"/>
                  </a:lnTo>
                  <a:lnTo>
                    <a:pt x="2" y="9"/>
                  </a:lnTo>
                  <a:lnTo>
                    <a:pt x="6" y="7"/>
                  </a:lnTo>
                  <a:lnTo>
                    <a:pt x="9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5581651" y="5465763"/>
              <a:ext cx="34925" cy="25400"/>
            </a:xfrm>
            <a:custGeom>
              <a:avLst/>
              <a:gdLst>
                <a:gd name="T0" fmla="*/ 14 w 22"/>
                <a:gd name="T1" fmla="*/ 0 h 16"/>
                <a:gd name="T2" fmla="*/ 6 w 22"/>
                <a:gd name="T3" fmla="*/ 3 h 16"/>
                <a:gd name="T4" fmla="*/ 0 w 22"/>
                <a:gd name="T5" fmla="*/ 11 h 16"/>
                <a:gd name="T6" fmla="*/ 6 w 22"/>
                <a:gd name="T7" fmla="*/ 16 h 16"/>
                <a:gd name="T8" fmla="*/ 16 w 22"/>
                <a:gd name="T9" fmla="*/ 11 h 16"/>
                <a:gd name="T10" fmla="*/ 22 w 22"/>
                <a:gd name="T11" fmla="*/ 4 h 16"/>
                <a:gd name="T12" fmla="*/ 16 w 22"/>
                <a:gd name="T13" fmla="*/ 0 h 16"/>
                <a:gd name="T14" fmla="*/ 14 w 22"/>
                <a:gd name="T1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6">
                  <a:moveTo>
                    <a:pt x="14" y="0"/>
                  </a:moveTo>
                  <a:lnTo>
                    <a:pt x="6" y="3"/>
                  </a:lnTo>
                  <a:lnTo>
                    <a:pt x="0" y="11"/>
                  </a:lnTo>
                  <a:lnTo>
                    <a:pt x="6" y="16"/>
                  </a:lnTo>
                  <a:lnTo>
                    <a:pt x="16" y="11"/>
                  </a:lnTo>
                  <a:lnTo>
                    <a:pt x="22" y="4"/>
                  </a:lnTo>
                  <a:lnTo>
                    <a:pt x="16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530851" y="5497513"/>
              <a:ext cx="31750" cy="44450"/>
            </a:xfrm>
            <a:custGeom>
              <a:avLst/>
              <a:gdLst>
                <a:gd name="T0" fmla="*/ 16 w 20"/>
                <a:gd name="T1" fmla="*/ 0 h 28"/>
                <a:gd name="T2" fmla="*/ 10 w 20"/>
                <a:gd name="T3" fmla="*/ 7 h 28"/>
                <a:gd name="T4" fmla="*/ 2 w 20"/>
                <a:gd name="T5" fmla="*/ 13 h 28"/>
                <a:gd name="T6" fmla="*/ 0 w 20"/>
                <a:gd name="T7" fmla="*/ 22 h 28"/>
                <a:gd name="T8" fmla="*/ 0 w 20"/>
                <a:gd name="T9" fmla="*/ 26 h 28"/>
                <a:gd name="T10" fmla="*/ 4 w 20"/>
                <a:gd name="T11" fmla="*/ 28 h 28"/>
                <a:gd name="T12" fmla="*/ 8 w 20"/>
                <a:gd name="T13" fmla="*/ 27 h 28"/>
                <a:gd name="T14" fmla="*/ 13 w 20"/>
                <a:gd name="T15" fmla="*/ 17 h 28"/>
                <a:gd name="T16" fmla="*/ 14 w 20"/>
                <a:gd name="T17" fmla="*/ 14 h 28"/>
                <a:gd name="T18" fmla="*/ 20 w 20"/>
                <a:gd name="T19" fmla="*/ 8 h 28"/>
                <a:gd name="T20" fmla="*/ 20 w 20"/>
                <a:gd name="T21" fmla="*/ 3 h 28"/>
                <a:gd name="T22" fmla="*/ 16 w 20"/>
                <a:gd name="T2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28">
                  <a:moveTo>
                    <a:pt x="16" y="0"/>
                  </a:moveTo>
                  <a:lnTo>
                    <a:pt x="10" y="7"/>
                  </a:lnTo>
                  <a:lnTo>
                    <a:pt x="2" y="13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4" y="28"/>
                  </a:lnTo>
                  <a:lnTo>
                    <a:pt x="8" y="27"/>
                  </a:lnTo>
                  <a:lnTo>
                    <a:pt x="13" y="17"/>
                  </a:lnTo>
                  <a:lnTo>
                    <a:pt x="14" y="14"/>
                  </a:lnTo>
                  <a:lnTo>
                    <a:pt x="20" y="8"/>
                  </a:lnTo>
                  <a:lnTo>
                    <a:pt x="20" y="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5456238" y="5553075"/>
              <a:ext cx="60325" cy="96838"/>
            </a:xfrm>
            <a:custGeom>
              <a:avLst/>
              <a:gdLst>
                <a:gd name="T0" fmla="*/ 0 w 38"/>
                <a:gd name="T1" fmla="*/ 0 h 61"/>
                <a:gd name="T2" fmla="*/ 0 w 38"/>
                <a:gd name="T3" fmla="*/ 4 h 61"/>
                <a:gd name="T4" fmla="*/ 4 w 38"/>
                <a:gd name="T5" fmla="*/ 11 h 61"/>
                <a:gd name="T6" fmla="*/ 6 w 38"/>
                <a:gd name="T7" fmla="*/ 20 h 61"/>
                <a:gd name="T8" fmla="*/ 12 w 38"/>
                <a:gd name="T9" fmla="*/ 25 h 61"/>
                <a:gd name="T10" fmla="*/ 18 w 38"/>
                <a:gd name="T11" fmla="*/ 36 h 61"/>
                <a:gd name="T12" fmla="*/ 26 w 38"/>
                <a:gd name="T13" fmla="*/ 47 h 61"/>
                <a:gd name="T14" fmla="*/ 33 w 38"/>
                <a:gd name="T15" fmla="*/ 59 h 61"/>
                <a:gd name="T16" fmla="*/ 38 w 38"/>
                <a:gd name="T17" fmla="*/ 61 h 61"/>
                <a:gd name="T18" fmla="*/ 38 w 38"/>
                <a:gd name="T19" fmla="*/ 51 h 61"/>
                <a:gd name="T20" fmla="*/ 38 w 38"/>
                <a:gd name="T21" fmla="*/ 38 h 61"/>
                <a:gd name="T22" fmla="*/ 32 w 38"/>
                <a:gd name="T23" fmla="*/ 31 h 61"/>
                <a:gd name="T24" fmla="*/ 25 w 38"/>
                <a:gd name="T25" fmla="*/ 22 h 61"/>
                <a:gd name="T26" fmla="*/ 19 w 38"/>
                <a:gd name="T27" fmla="*/ 15 h 61"/>
                <a:gd name="T28" fmla="*/ 19 w 38"/>
                <a:gd name="T29" fmla="*/ 11 h 61"/>
                <a:gd name="T30" fmla="*/ 15 w 38"/>
                <a:gd name="T31" fmla="*/ 6 h 61"/>
                <a:gd name="T32" fmla="*/ 11 w 38"/>
                <a:gd name="T33" fmla="*/ 2 h 61"/>
                <a:gd name="T34" fmla="*/ 0 w 38"/>
                <a:gd name="T35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61">
                  <a:moveTo>
                    <a:pt x="0" y="0"/>
                  </a:moveTo>
                  <a:lnTo>
                    <a:pt x="0" y="4"/>
                  </a:lnTo>
                  <a:lnTo>
                    <a:pt x="4" y="11"/>
                  </a:lnTo>
                  <a:lnTo>
                    <a:pt x="6" y="20"/>
                  </a:lnTo>
                  <a:lnTo>
                    <a:pt x="12" y="25"/>
                  </a:lnTo>
                  <a:lnTo>
                    <a:pt x="18" y="36"/>
                  </a:lnTo>
                  <a:lnTo>
                    <a:pt x="26" y="47"/>
                  </a:lnTo>
                  <a:lnTo>
                    <a:pt x="33" y="59"/>
                  </a:lnTo>
                  <a:lnTo>
                    <a:pt x="38" y="61"/>
                  </a:lnTo>
                  <a:lnTo>
                    <a:pt x="38" y="51"/>
                  </a:lnTo>
                  <a:lnTo>
                    <a:pt x="38" y="38"/>
                  </a:lnTo>
                  <a:lnTo>
                    <a:pt x="32" y="31"/>
                  </a:lnTo>
                  <a:lnTo>
                    <a:pt x="25" y="22"/>
                  </a:lnTo>
                  <a:lnTo>
                    <a:pt x="19" y="15"/>
                  </a:lnTo>
                  <a:lnTo>
                    <a:pt x="19" y="11"/>
                  </a:lnTo>
                  <a:lnTo>
                    <a:pt x="15" y="6"/>
                  </a:lnTo>
                  <a:lnTo>
                    <a:pt x="1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5445126" y="5621338"/>
              <a:ext cx="39688" cy="20638"/>
            </a:xfrm>
            <a:custGeom>
              <a:avLst/>
              <a:gdLst>
                <a:gd name="T0" fmla="*/ 10 w 25"/>
                <a:gd name="T1" fmla="*/ 0 h 13"/>
                <a:gd name="T2" fmla="*/ 20 w 25"/>
                <a:gd name="T3" fmla="*/ 2 h 13"/>
                <a:gd name="T4" fmla="*/ 25 w 25"/>
                <a:gd name="T5" fmla="*/ 4 h 13"/>
                <a:gd name="T6" fmla="*/ 25 w 25"/>
                <a:gd name="T7" fmla="*/ 11 h 13"/>
                <a:gd name="T8" fmla="*/ 21 w 25"/>
                <a:gd name="T9" fmla="*/ 13 h 13"/>
                <a:gd name="T10" fmla="*/ 13 w 25"/>
                <a:gd name="T11" fmla="*/ 13 h 13"/>
                <a:gd name="T12" fmla="*/ 0 w 25"/>
                <a:gd name="T13" fmla="*/ 13 h 13"/>
                <a:gd name="T14" fmla="*/ 0 w 25"/>
                <a:gd name="T15" fmla="*/ 8 h 13"/>
                <a:gd name="T16" fmla="*/ 7 w 25"/>
                <a:gd name="T17" fmla="*/ 5 h 13"/>
                <a:gd name="T18" fmla="*/ 11 w 25"/>
                <a:gd name="T19" fmla="*/ 2 h 13"/>
                <a:gd name="T20" fmla="*/ 10 w 25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3">
                  <a:moveTo>
                    <a:pt x="10" y="0"/>
                  </a:moveTo>
                  <a:lnTo>
                    <a:pt x="20" y="2"/>
                  </a:lnTo>
                  <a:lnTo>
                    <a:pt x="25" y="4"/>
                  </a:lnTo>
                  <a:lnTo>
                    <a:pt x="25" y="11"/>
                  </a:lnTo>
                  <a:lnTo>
                    <a:pt x="21" y="13"/>
                  </a:lnTo>
                  <a:lnTo>
                    <a:pt x="13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7" y="5"/>
                  </a:lnTo>
                  <a:lnTo>
                    <a:pt x="11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538788" y="5616575"/>
              <a:ext cx="55563" cy="23813"/>
            </a:xfrm>
            <a:custGeom>
              <a:avLst/>
              <a:gdLst>
                <a:gd name="T0" fmla="*/ 0 w 35"/>
                <a:gd name="T1" fmla="*/ 5 h 15"/>
                <a:gd name="T2" fmla="*/ 1 w 35"/>
                <a:gd name="T3" fmla="*/ 10 h 15"/>
                <a:gd name="T4" fmla="*/ 7 w 35"/>
                <a:gd name="T5" fmla="*/ 13 h 15"/>
                <a:gd name="T6" fmla="*/ 16 w 35"/>
                <a:gd name="T7" fmla="*/ 13 h 15"/>
                <a:gd name="T8" fmla="*/ 23 w 35"/>
                <a:gd name="T9" fmla="*/ 13 h 15"/>
                <a:gd name="T10" fmla="*/ 32 w 35"/>
                <a:gd name="T11" fmla="*/ 15 h 15"/>
                <a:gd name="T12" fmla="*/ 35 w 35"/>
                <a:gd name="T13" fmla="*/ 7 h 15"/>
                <a:gd name="T14" fmla="*/ 35 w 35"/>
                <a:gd name="T15" fmla="*/ 0 h 15"/>
                <a:gd name="T16" fmla="*/ 29 w 35"/>
                <a:gd name="T17" fmla="*/ 0 h 15"/>
                <a:gd name="T18" fmla="*/ 27 w 35"/>
                <a:gd name="T19" fmla="*/ 6 h 15"/>
                <a:gd name="T20" fmla="*/ 20 w 35"/>
                <a:gd name="T21" fmla="*/ 7 h 15"/>
                <a:gd name="T22" fmla="*/ 13 w 35"/>
                <a:gd name="T23" fmla="*/ 6 h 15"/>
                <a:gd name="T24" fmla="*/ 13 w 35"/>
                <a:gd name="T25" fmla="*/ 3 h 15"/>
                <a:gd name="T26" fmla="*/ 0 w 35"/>
                <a:gd name="T27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15">
                  <a:moveTo>
                    <a:pt x="0" y="5"/>
                  </a:moveTo>
                  <a:lnTo>
                    <a:pt x="1" y="10"/>
                  </a:lnTo>
                  <a:lnTo>
                    <a:pt x="7" y="13"/>
                  </a:lnTo>
                  <a:lnTo>
                    <a:pt x="16" y="13"/>
                  </a:lnTo>
                  <a:lnTo>
                    <a:pt x="23" y="13"/>
                  </a:lnTo>
                  <a:lnTo>
                    <a:pt x="32" y="15"/>
                  </a:lnTo>
                  <a:lnTo>
                    <a:pt x="35" y="7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7" y="6"/>
                  </a:lnTo>
                  <a:lnTo>
                    <a:pt x="20" y="7"/>
                  </a:lnTo>
                  <a:lnTo>
                    <a:pt x="13" y="6"/>
                  </a:lnTo>
                  <a:lnTo>
                    <a:pt x="13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11801" y="5557838"/>
              <a:ext cx="17463" cy="33338"/>
            </a:xfrm>
            <a:custGeom>
              <a:avLst/>
              <a:gdLst>
                <a:gd name="T0" fmla="*/ 0 w 11"/>
                <a:gd name="T1" fmla="*/ 0 h 21"/>
                <a:gd name="T2" fmla="*/ 0 w 11"/>
                <a:gd name="T3" fmla="*/ 2 h 21"/>
                <a:gd name="T4" fmla="*/ 2 w 11"/>
                <a:gd name="T5" fmla="*/ 9 h 21"/>
                <a:gd name="T6" fmla="*/ 8 w 11"/>
                <a:gd name="T7" fmla="*/ 13 h 21"/>
                <a:gd name="T8" fmla="*/ 8 w 11"/>
                <a:gd name="T9" fmla="*/ 21 h 21"/>
                <a:gd name="T10" fmla="*/ 11 w 11"/>
                <a:gd name="T11" fmla="*/ 3 h 21"/>
                <a:gd name="T12" fmla="*/ 0 w 11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21">
                  <a:moveTo>
                    <a:pt x="0" y="0"/>
                  </a:moveTo>
                  <a:lnTo>
                    <a:pt x="0" y="2"/>
                  </a:lnTo>
                  <a:lnTo>
                    <a:pt x="2" y="9"/>
                  </a:lnTo>
                  <a:lnTo>
                    <a:pt x="8" y="13"/>
                  </a:lnTo>
                  <a:lnTo>
                    <a:pt x="8" y="21"/>
                  </a:lnTo>
                  <a:lnTo>
                    <a:pt x="1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535613" y="5567363"/>
              <a:ext cx="22225" cy="28575"/>
            </a:xfrm>
            <a:custGeom>
              <a:avLst/>
              <a:gdLst>
                <a:gd name="T0" fmla="*/ 0 w 14"/>
                <a:gd name="T1" fmla="*/ 2 h 18"/>
                <a:gd name="T2" fmla="*/ 3 w 14"/>
                <a:gd name="T3" fmla="*/ 10 h 18"/>
                <a:gd name="T4" fmla="*/ 5 w 14"/>
                <a:gd name="T5" fmla="*/ 18 h 18"/>
                <a:gd name="T6" fmla="*/ 14 w 14"/>
                <a:gd name="T7" fmla="*/ 13 h 18"/>
                <a:gd name="T8" fmla="*/ 14 w 14"/>
                <a:gd name="T9" fmla="*/ 10 h 18"/>
                <a:gd name="T10" fmla="*/ 3 w 14"/>
                <a:gd name="T11" fmla="*/ 0 h 18"/>
                <a:gd name="T12" fmla="*/ 0 w 14"/>
                <a:gd name="T13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8">
                  <a:moveTo>
                    <a:pt x="0" y="2"/>
                  </a:moveTo>
                  <a:lnTo>
                    <a:pt x="3" y="10"/>
                  </a:lnTo>
                  <a:lnTo>
                    <a:pt x="5" y="18"/>
                  </a:lnTo>
                  <a:lnTo>
                    <a:pt x="14" y="13"/>
                  </a:lnTo>
                  <a:lnTo>
                    <a:pt x="14" y="10"/>
                  </a:lnTo>
                  <a:lnTo>
                    <a:pt x="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565776" y="5575300"/>
              <a:ext cx="25400" cy="20638"/>
            </a:xfrm>
            <a:custGeom>
              <a:avLst/>
              <a:gdLst>
                <a:gd name="T0" fmla="*/ 0 w 16"/>
                <a:gd name="T1" fmla="*/ 2 h 13"/>
                <a:gd name="T2" fmla="*/ 6 w 16"/>
                <a:gd name="T3" fmla="*/ 13 h 13"/>
                <a:gd name="T4" fmla="*/ 16 w 16"/>
                <a:gd name="T5" fmla="*/ 10 h 13"/>
                <a:gd name="T6" fmla="*/ 12 w 16"/>
                <a:gd name="T7" fmla="*/ 4 h 13"/>
                <a:gd name="T8" fmla="*/ 5 w 16"/>
                <a:gd name="T9" fmla="*/ 0 h 13"/>
                <a:gd name="T10" fmla="*/ 0 w 16"/>
                <a:gd name="T11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3">
                  <a:moveTo>
                    <a:pt x="0" y="2"/>
                  </a:moveTo>
                  <a:lnTo>
                    <a:pt x="6" y="13"/>
                  </a:lnTo>
                  <a:lnTo>
                    <a:pt x="16" y="10"/>
                  </a:lnTo>
                  <a:lnTo>
                    <a:pt x="12" y="4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508626" y="5519738"/>
              <a:ext cx="20638" cy="22225"/>
            </a:xfrm>
            <a:custGeom>
              <a:avLst/>
              <a:gdLst>
                <a:gd name="T0" fmla="*/ 2 w 13"/>
                <a:gd name="T1" fmla="*/ 2 h 14"/>
                <a:gd name="T2" fmla="*/ 10 w 13"/>
                <a:gd name="T3" fmla="*/ 0 h 14"/>
                <a:gd name="T4" fmla="*/ 13 w 13"/>
                <a:gd name="T5" fmla="*/ 12 h 14"/>
                <a:gd name="T6" fmla="*/ 7 w 13"/>
                <a:gd name="T7" fmla="*/ 14 h 14"/>
                <a:gd name="T8" fmla="*/ 0 w 13"/>
                <a:gd name="T9" fmla="*/ 10 h 14"/>
                <a:gd name="T10" fmla="*/ 2 w 13"/>
                <a:gd name="T11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4">
                  <a:moveTo>
                    <a:pt x="2" y="2"/>
                  </a:moveTo>
                  <a:lnTo>
                    <a:pt x="10" y="0"/>
                  </a:lnTo>
                  <a:lnTo>
                    <a:pt x="13" y="12"/>
                  </a:lnTo>
                  <a:lnTo>
                    <a:pt x="7" y="14"/>
                  </a:lnTo>
                  <a:lnTo>
                    <a:pt x="0" y="1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499101" y="5484813"/>
              <a:ext cx="12700" cy="12700"/>
            </a:xfrm>
            <a:custGeom>
              <a:avLst/>
              <a:gdLst>
                <a:gd name="T0" fmla="*/ 2 w 8"/>
                <a:gd name="T1" fmla="*/ 0 h 8"/>
                <a:gd name="T2" fmla="*/ 8 w 8"/>
                <a:gd name="T3" fmla="*/ 4 h 8"/>
                <a:gd name="T4" fmla="*/ 5 w 8"/>
                <a:gd name="T5" fmla="*/ 8 h 8"/>
                <a:gd name="T6" fmla="*/ 0 w 8"/>
                <a:gd name="T7" fmla="*/ 5 h 8"/>
                <a:gd name="T8" fmla="*/ 2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2" y="0"/>
                  </a:moveTo>
                  <a:lnTo>
                    <a:pt x="8" y="4"/>
                  </a:lnTo>
                  <a:lnTo>
                    <a:pt x="5" y="8"/>
                  </a:lnTo>
                  <a:lnTo>
                    <a:pt x="0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608638" y="5543550"/>
              <a:ext cx="30163" cy="38100"/>
            </a:xfrm>
            <a:custGeom>
              <a:avLst/>
              <a:gdLst>
                <a:gd name="T0" fmla="*/ 5 w 19"/>
                <a:gd name="T1" fmla="*/ 0 h 24"/>
                <a:gd name="T2" fmla="*/ 5 w 19"/>
                <a:gd name="T3" fmla="*/ 8 h 24"/>
                <a:gd name="T4" fmla="*/ 0 w 19"/>
                <a:gd name="T5" fmla="*/ 15 h 24"/>
                <a:gd name="T6" fmla="*/ 0 w 19"/>
                <a:gd name="T7" fmla="*/ 24 h 24"/>
                <a:gd name="T8" fmla="*/ 7 w 19"/>
                <a:gd name="T9" fmla="*/ 20 h 24"/>
                <a:gd name="T10" fmla="*/ 11 w 19"/>
                <a:gd name="T11" fmla="*/ 17 h 24"/>
                <a:gd name="T12" fmla="*/ 15 w 19"/>
                <a:gd name="T13" fmla="*/ 20 h 24"/>
                <a:gd name="T14" fmla="*/ 19 w 19"/>
                <a:gd name="T15" fmla="*/ 13 h 24"/>
                <a:gd name="T16" fmla="*/ 12 w 19"/>
                <a:gd name="T17" fmla="*/ 6 h 24"/>
                <a:gd name="T18" fmla="*/ 5 w 19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4">
                  <a:moveTo>
                    <a:pt x="5" y="0"/>
                  </a:moveTo>
                  <a:lnTo>
                    <a:pt x="5" y="8"/>
                  </a:lnTo>
                  <a:lnTo>
                    <a:pt x="0" y="15"/>
                  </a:lnTo>
                  <a:lnTo>
                    <a:pt x="0" y="24"/>
                  </a:lnTo>
                  <a:lnTo>
                    <a:pt x="7" y="20"/>
                  </a:lnTo>
                  <a:lnTo>
                    <a:pt x="11" y="17"/>
                  </a:lnTo>
                  <a:lnTo>
                    <a:pt x="15" y="20"/>
                  </a:lnTo>
                  <a:lnTo>
                    <a:pt x="19" y="13"/>
                  </a:lnTo>
                  <a:lnTo>
                    <a:pt x="12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621338" y="5502275"/>
              <a:ext cx="49213" cy="17463"/>
            </a:xfrm>
            <a:custGeom>
              <a:avLst/>
              <a:gdLst>
                <a:gd name="T0" fmla="*/ 0 w 31"/>
                <a:gd name="T1" fmla="*/ 0 h 11"/>
                <a:gd name="T2" fmla="*/ 3 w 31"/>
                <a:gd name="T3" fmla="*/ 7 h 11"/>
                <a:gd name="T4" fmla="*/ 17 w 31"/>
                <a:gd name="T5" fmla="*/ 11 h 11"/>
                <a:gd name="T6" fmla="*/ 31 w 31"/>
                <a:gd name="T7" fmla="*/ 6 h 11"/>
                <a:gd name="T8" fmla="*/ 31 w 31"/>
                <a:gd name="T9" fmla="*/ 0 h 11"/>
                <a:gd name="T10" fmla="*/ 0 w 31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11">
                  <a:moveTo>
                    <a:pt x="0" y="0"/>
                  </a:moveTo>
                  <a:lnTo>
                    <a:pt x="3" y="7"/>
                  </a:lnTo>
                  <a:lnTo>
                    <a:pt x="17" y="11"/>
                  </a:lnTo>
                  <a:lnTo>
                    <a:pt x="31" y="6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541963" y="5648325"/>
              <a:ext cx="15875" cy="12700"/>
            </a:xfrm>
            <a:custGeom>
              <a:avLst/>
              <a:gdLst>
                <a:gd name="T0" fmla="*/ 3 w 10"/>
                <a:gd name="T1" fmla="*/ 0 h 8"/>
                <a:gd name="T2" fmla="*/ 0 w 10"/>
                <a:gd name="T3" fmla="*/ 1 h 8"/>
                <a:gd name="T4" fmla="*/ 1 w 10"/>
                <a:gd name="T5" fmla="*/ 8 h 8"/>
                <a:gd name="T6" fmla="*/ 10 w 10"/>
                <a:gd name="T7" fmla="*/ 5 h 8"/>
                <a:gd name="T8" fmla="*/ 10 w 10"/>
                <a:gd name="T9" fmla="*/ 0 h 8"/>
                <a:gd name="T10" fmla="*/ 3 w 10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8">
                  <a:moveTo>
                    <a:pt x="3" y="0"/>
                  </a:moveTo>
                  <a:lnTo>
                    <a:pt x="0" y="1"/>
                  </a:lnTo>
                  <a:lnTo>
                    <a:pt x="1" y="8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516563" y="5656263"/>
              <a:ext cx="7938" cy="22225"/>
            </a:xfrm>
            <a:custGeom>
              <a:avLst/>
              <a:gdLst>
                <a:gd name="T0" fmla="*/ 2 w 5"/>
                <a:gd name="T1" fmla="*/ 3 h 14"/>
                <a:gd name="T2" fmla="*/ 0 w 5"/>
                <a:gd name="T3" fmla="*/ 8 h 14"/>
                <a:gd name="T4" fmla="*/ 5 w 5"/>
                <a:gd name="T5" fmla="*/ 14 h 14"/>
                <a:gd name="T6" fmla="*/ 5 w 5"/>
                <a:gd name="T7" fmla="*/ 0 h 14"/>
                <a:gd name="T8" fmla="*/ 2 w 5"/>
                <a:gd name="T9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4">
                  <a:moveTo>
                    <a:pt x="2" y="3"/>
                  </a:moveTo>
                  <a:lnTo>
                    <a:pt x="0" y="8"/>
                  </a:lnTo>
                  <a:lnTo>
                    <a:pt x="5" y="14"/>
                  </a:lnTo>
                  <a:lnTo>
                    <a:pt x="5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451476" y="5694363"/>
              <a:ext cx="42863" cy="23813"/>
            </a:xfrm>
            <a:custGeom>
              <a:avLst/>
              <a:gdLst>
                <a:gd name="T0" fmla="*/ 3 w 27"/>
                <a:gd name="T1" fmla="*/ 0 h 15"/>
                <a:gd name="T2" fmla="*/ 23 w 27"/>
                <a:gd name="T3" fmla="*/ 0 h 15"/>
                <a:gd name="T4" fmla="*/ 27 w 27"/>
                <a:gd name="T5" fmla="*/ 5 h 15"/>
                <a:gd name="T6" fmla="*/ 17 w 27"/>
                <a:gd name="T7" fmla="*/ 8 h 15"/>
                <a:gd name="T8" fmla="*/ 16 w 27"/>
                <a:gd name="T9" fmla="*/ 15 h 15"/>
                <a:gd name="T10" fmla="*/ 11 w 27"/>
                <a:gd name="T11" fmla="*/ 15 h 15"/>
                <a:gd name="T12" fmla="*/ 10 w 27"/>
                <a:gd name="T13" fmla="*/ 8 h 15"/>
                <a:gd name="T14" fmla="*/ 0 w 27"/>
                <a:gd name="T15" fmla="*/ 5 h 15"/>
                <a:gd name="T16" fmla="*/ 3 w 27"/>
                <a:gd name="T1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5">
                  <a:moveTo>
                    <a:pt x="3" y="0"/>
                  </a:moveTo>
                  <a:lnTo>
                    <a:pt x="23" y="0"/>
                  </a:lnTo>
                  <a:lnTo>
                    <a:pt x="27" y="5"/>
                  </a:lnTo>
                  <a:lnTo>
                    <a:pt x="17" y="8"/>
                  </a:lnTo>
                  <a:lnTo>
                    <a:pt x="16" y="15"/>
                  </a:lnTo>
                  <a:lnTo>
                    <a:pt x="11" y="15"/>
                  </a:lnTo>
                  <a:lnTo>
                    <a:pt x="10" y="8"/>
                  </a:lnTo>
                  <a:lnTo>
                    <a:pt x="0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5543551" y="5661025"/>
              <a:ext cx="84138" cy="225425"/>
            </a:xfrm>
            <a:custGeom>
              <a:avLst/>
              <a:gdLst>
                <a:gd name="T0" fmla="*/ 19 w 60"/>
                <a:gd name="T1" fmla="*/ 0 h 163"/>
                <a:gd name="T2" fmla="*/ 18 w 60"/>
                <a:gd name="T3" fmla="*/ 1 h 163"/>
                <a:gd name="T4" fmla="*/ 4 w 60"/>
                <a:gd name="T5" fmla="*/ 11 h 163"/>
                <a:gd name="T6" fmla="*/ 6 w 60"/>
                <a:gd name="T7" fmla="*/ 24 h 163"/>
                <a:gd name="T8" fmla="*/ 19 w 60"/>
                <a:gd name="T9" fmla="*/ 29 h 163"/>
                <a:gd name="T10" fmla="*/ 19 w 60"/>
                <a:gd name="T11" fmla="*/ 59 h 163"/>
                <a:gd name="T12" fmla="*/ 8 w 60"/>
                <a:gd name="T13" fmla="*/ 48 h 163"/>
                <a:gd name="T14" fmla="*/ 2 w 60"/>
                <a:gd name="T15" fmla="*/ 46 h 163"/>
                <a:gd name="T16" fmla="*/ 6 w 60"/>
                <a:gd name="T17" fmla="*/ 75 h 163"/>
                <a:gd name="T18" fmla="*/ 13 w 60"/>
                <a:gd name="T19" fmla="*/ 98 h 163"/>
                <a:gd name="T20" fmla="*/ 21 w 60"/>
                <a:gd name="T21" fmla="*/ 103 h 163"/>
                <a:gd name="T22" fmla="*/ 27 w 60"/>
                <a:gd name="T23" fmla="*/ 130 h 163"/>
                <a:gd name="T24" fmla="*/ 30 w 60"/>
                <a:gd name="T25" fmla="*/ 149 h 163"/>
                <a:gd name="T26" fmla="*/ 28 w 60"/>
                <a:gd name="T27" fmla="*/ 158 h 163"/>
                <a:gd name="T28" fmla="*/ 50 w 60"/>
                <a:gd name="T29" fmla="*/ 163 h 163"/>
                <a:gd name="T30" fmla="*/ 57 w 60"/>
                <a:gd name="T31" fmla="*/ 150 h 163"/>
                <a:gd name="T32" fmla="*/ 60 w 60"/>
                <a:gd name="T33" fmla="*/ 123 h 163"/>
                <a:gd name="T34" fmla="*/ 52 w 60"/>
                <a:gd name="T35" fmla="*/ 107 h 163"/>
                <a:gd name="T36" fmla="*/ 48 w 60"/>
                <a:gd name="T37" fmla="*/ 96 h 163"/>
                <a:gd name="T38" fmla="*/ 52 w 60"/>
                <a:gd name="T39" fmla="*/ 91 h 163"/>
                <a:gd name="T40" fmla="*/ 56 w 60"/>
                <a:gd name="T41" fmla="*/ 74 h 163"/>
                <a:gd name="T42" fmla="*/ 52 w 60"/>
                <a:gd name="T43" fmla="*/ 56 h 163"/>
                <a:gd name="T44" fmla="*/ 52 w 60"/>
                <a:gd name="T45" fmla="*/ 41 h 163"/>
                <a:gd name="T46" fmla="*/ 46 w 60"/>
                <a:gd name="T47" fmla="*/ 34 h 163"/>
                <a:gd name="T48" fmla="*/ 43 w 60"/>
                <a:gd name="T49" fmla="*/ 17 h 163"/>
                <a:gd name="T50" fmla="*/ 38 w 60"/>
                <a:gd name="T51" fmla="*/ 6 h 163"/>
                <a:gd name="T52" fmla="*/ 31 w 60"/>
                <a:gd name="T53" fmla="*/ 4 h 163"/>
                <a:gd name="T54" fmla="*/ 23 w 60"/>
                <a:gd name="T55" fmla="*/ 0 h 163"/>
                <a:gd name="T56" fmla="*/ 19 w 60"/>
                <a:gd name="T5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63">
                  <a:moveTo>
                    <a:pt x="19" y="0"/>
                  </a:moveTo>
                  <a:cubicBezTo>
                    <a:pt x="18" y="1"/>
                    <a:pt x="18" y="1"/>
                    <a:pt x="18" y="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0" y="24"/>
                    <a:pt x="6" y="24"/>
                  </a:cubicBezTo>
                  <a:cubicBezTo>
                    <a:pt x="12" y="24"/>
                    <a:pt x="19" y="23"/>
                    <a:pt x="19" y="29"/>
                  </a:cubicBezTo>
                  <a:cubicBezTo>
                    <a:pt x="19" y="35"/>
                    <a:pt x="24" y="56"/>
                    <a:pt x="19" y="59"/>
                  </a:cubicBezTo>
                  <a:cubicBezTo>
                    <a:pt x="13" y="61"/>
                    <a:pt x="9" y="49"/>
                    <a:pt x="8" y="48"/>
                  </a:cubicBezTo>
                  <a:cubicBezTo>
                    <a:pt x="8" y="47"/>
                    <a:pt x="2" y="46"/>
                    <a:pt x="2" y="46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13" y="98"/>
                    <a:pt x="20" y="88"/>
                    <a:pt x="21" y="103"/>
                  </a:cubicBezTo>
                  <a:cubicBezTo>
                    <a:pt x="22" y="117"/>
                    <a:pt x="27" y="129"/>
                    <a:pt x="27" y="130"/>
                  </a:cubicBezTo>
                  <a:cubicBezTo>
                    <a:pt x="27" y="131"/>
                    <a:pt x="30" y="149"/>
                    <a:pt x="30" y="149"/>
                  </a:cubicBezTo>
                  <a:cubicBezTo>
                    <a:pt x="30" y="149"/>
                    <a:pt x="26" y="153"/>
                    <a:pt x="28" y="158"/>
                  </a:cubicBezTo>
                  <a:cubicBezTo>
                    <a:pt x="30" y="163"/>
                    <a:pt x="50" y="163"/>
                    <a:pt x="50" y="163"/>
                  </a:cubicBezTo>
                  <a:cubicBezTo>
                    <a:pt x="50" y="163"/>
                    <a:pt x="56" y="156"/>
                    <a:pt x="57" y="150"/>
                  </a:cubicBezTo>
                  <a:cubicBezTo>
                    <a:pt x="58" y="144"/>
                    <a:pt x="60" y="123"/>
                    <a:pt x="60" y="123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52" y="91"/>
                    <a:pt x="52" y="91"/>
                    <a:pt x="52" y="91"/>
                  </a:cubicBezTo>
                  <a:cubicBezTo>
                    <a:pt x="56" y="74"/>
                    <a:pt x="56" y="74"/>
                    <a:pt x="56" y="74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5486401" y="5754688"/>
              <a:ext cx="57150" cy="101600"/>
            </a:xfrm>
            <a:custGeom>
              <a:avLst/>
              <a:gdLst>
                <a:gd name="T0" fmla="*/ 19 w 36"/>
                <a:gd name="T1" fmla="*/ 4 h 64"/>
                <a:gd name="T2" fmla="*/ 13 w 36"/>
                <a:gd name="T3" fmla="*/ 16 h 64"/>
                <a:gd name="T4" fmla="*/ 16 w 36"/>
                <a:gd name="T5" fmla="*/ 23 h 64"/>
                <a:gd name="T6" fmla="*/ 6 w 36"/>
                <a:gd name="T7" fmla="*/ 18 h 64"/>
                <a:gd name="T8" fmla="*/ 2 w 36"/>
                <a:gd name="T9" fmla="*/ 9 h 64"/>
                <a:gd name="T10" fmla="*/ 0 w 36"/>
                <a:gd name="T11" fmla="*/ 23 h 64"/>
                <a:gd name="T12" fmla="*/ 13 w 36"/>
                <a:gd name="T13" fmla="*/ 30 h 64"/>
                <a:gd name="T14" fmla="*/ 19 w 36"/>
                <a:gd name="T15" fmla="*/ 37 h 64"/>
                <a:gd name="T16" fmla="*/ 19 w 36"/>
                <a:gd name="T17" fmla="*/ 46 h 64"/>
                <a:gd name="T18" fmla="*/ 21 w 36"/>
                <a:gd name="T19" fmla="*/ 51 h 64"/>
                <a:gd name="T20" fmla="*/ 24 w 36"/>
                <a:gd name="T21" fmla="*/ 59 h 64"/>
                <a:gd name="T22" fmla="*/ 31 w 36"/>
                <a:gd name="T23" fmla="*/ 64 h 64"/>
                <a:gd name="T24" fmla="*/ 33 w 36"/>
                <a:gd name="T25" fmla="*/ 63 h 64"/>
                <a:gd name="T26" fmla="*/ 35 w 36"/>
                <a:gd name="T27" fmla="*/ 55 h 64"/>
                <a:gd name="T28" fmla="*/ 36 w 36"/>
                <a:gd name="T29" fmla="*/ 41 h 64"/>
                <a:gd name="T30" fmla="*/ 36 w 36"/>
                <a:gd name="T31" fmla="*/ 31 h 64"/>
                <a:gd name="T32" fmla="*/ 36 w 36"/>
                <a:gd name="T33" fmla="*/ 18 h 64"/>
                <a:gd name="T34" fmla="*/ 33 w 36"/>
                <a:gd name="T35" fmla="*/ 5 h 64"/>
                <a:gd name="T36" fmla="*/ 24 w 36"/>
                <a:gd name="T37" fmla="*/ 0 h 64"/>
                <a:gd name="T38" fmla="*/ 20 w 36"/>
                <a:gd name="T39" fmla="*/ 4 h 64"/>
                <a:gd name="T40" fmla="*/ 19 w 36"/>
                <a:gd name="T41" fmla="*/ 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" h="64">
                  <a:moveTo>
                    <a:pt x="19" y="4"/>
                  </a:moveTo>
                  <a:lnTo>
                    <a:pt x="13" y="16"/>
                  </a:lnTo>
                  <a:lnTo>
                    <a:pt x="16" y="23"/>
                  </a:lnTo>
                  <a:lnTo>
                    <a:pt x="6" y="18"/>
                  </a:lnTo>
                  <a:lnTo>
                    <a:pt x="2" y="9"/>
                  </a:lnTo>
                  <a:lnTo>
                    <a:pt x="0" y="23"/>
                  </a:lnTo>
                  <a:lnTo>
                    <a:pt x="13" y="30"/>
                  </a:lnTo>
                  <a:lnTo>
                    <a:pt x="19" y="37"/>
                  </a:lnTo>
                  <a:lnTo>
                    <a:pt x="19" y="46"/>
                  </a:lnTo>
                  <a:lnTo>
                    <a:pt x="21" y="51"/>
                  </a:lnTo>
                  <a:lnTo>
                    <a:pt x="24" y="59"/>
                  </a:lnTo>
                  <a:lnTo>
                    <a:pt x="31" y="64"/>
                  </a:lnTo>
                  <a:lnTo>
                    <a:pt x="33" y="63"/>
                  </a:lnTo>
                  <a:lnTo>
                    <a:pt x="35" y="55"/>
                  </a:lnTo>
                  <a:lnTo>
                    <a:pt x="36" y="41"/>
                  </a:lnTo>
                  <a:lnTo>
                    <a:pt x="36" y="31"/>
                  </a:lnTo>
                  <a:lnTo>
                    <a:pt x="36" y="18"/>
                  </a:lnTo>
                  <a:lnTo>
                    <a:pt x="33" y="5"/>
                  </a:lnTo>
                  <a:lnTo>
                    <a:pt x="24" y="0"/>
                  </a:lnTo>
                  <a:lnTo>
                    <a:pt x="20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459413" y="5719763"/>
              <a:ext cx="36513" cy="34925"/>
            </a:xfrm>
            <a:custGeom>
              <a:avLst/>
              <a:gdLst>
                <a:gd name="T0" fmla="*/ 17 w 23"/>
                <a:gd name="T1" fmla="*/ 0 h 22"/>
                <a:gd name="T2" fmla="*/ 10 w 23"/>
                <a:gd name="T3" fmla="*/ 8 h 22"/>
                <a:gd name="T4" fmla="*/ 5 w 23"/>
                <a:gd name="T5" fmla="*/ 11 h 22"/>
                <a:gd name="T6" fmla="*/ 0 w 23"/>
                <a:gd name="T7" fmla="*/ 17 h 22"/>
                <a:gd name="T8" fmla="*/ 5 w 23"/>
                <a:gd name="T9" fmla="*/ 22 h 22"/>
                <a:gd name="T10" fmla="*/ 12 w 23"/>
                <a:gd name="T11" fmla="*/ 18 h 22"/>
                <a:gd name="T12" fmla="*/ 22 w 23"/>
                <a:gd name="T13" fmla="*/ 13 h 22"/>
                <a:gd name="T14" fmla="*/ 23 w 23"/>
                <a:gd name="T15" fmla="*/ 9 h 22"/>
                <a:gd name="T16" fmla="*/ 22 w 23"/>
                <a:gd name="T17" fmla="*/ 3 h 22"/>
                <a:gd name="T18" fmla="*/ 17 w 23"/>
                <a:gd name="T1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22">
                  <a:moveTo>
                    <a:pt x="17" y="0"/>
                  </a:moveTo>
                  <a:lnTo>
                    <a:pt x="10" y="8"/>
                  </a:lnTo>
                  <a:lnTo>
                    <a:pt x="5" y="11"/>
                  </a:lnTo>
                  <a:lnTo>
                    <a:pt x="0" y="17"/>
                  </a:lnTo>
                  <a:lnTo>
                    <a:pt x="5" y="22"/>
                  </a:lnTo>
                  <a:lnTo>
                    <a:pt x="12" y="18"/>
                  </a:lnTo>
                  <a:lnTo>
                    <a:pt x="22" y="13"/>
                  </a:lnTo>
                  <a:lnTo>
                    <a:pt x="23" y="9"/>
                  </a:lnTo>
                  <a:lnTo>
                    <a:pt x="22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508626" y="5689600"/>
              <a:ext cx="15875" cy="17463"/>
            </a:xfrm>
            <a:custGeom>
              <a:avLst/>
              <a:gdLst>
                <a:gd name="T0" fmla="*/ 0 w 10"/>
                <a:gd name="T1" fmla="*/ 3 h 11"/>
                <a:gd name="T2" fmla="*/ 0 w 10"/>
                <a:gd name="T3" fmla="*/ 11 h 11"/>
                <a:gd name="T4" fmla="*/ 9 w 10"/>
                <a:gd name="T5" fmla="*/ 6 h 11"/>
                <a:gd name="T6" fmla="*/ 10 w 10"/>
                <a:gd name="T7" fmla="*/ 2 h 11"/>
                <a:gd name="T8" fmla="*/ 6 w 10"/>
                <a:gd name="T9" fmla="*/ 0 h 11"/>
                <a:gd name="T10" fmla="*/ 2 w 10"/>
                <a:gd name="T11" fmla="*/ 0 h 11"/>
                <a:gd name="T12" fmla="*/ 0 w 10"/>
                <a:gd name="T13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1">
                  <a:moveTo>
                    <a:pt x="0" y="3"/>
                  </a:moveTo>
                  <a:lnTo>
                    <a:pt x="0" y="11"/>
                  </a:lnTo>
                  <a:lnTo>
                    <a:pt x="9" y="6"/>
                  </a:lnTo>
                  <a:lnTo>
                    <a:pt x="10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5518151" y="5719763"/>
              <a:ext cx="17463" cy="23813"/>
            </a:xfrm>
            <a:custGeom>
              <a:avLst/>
              <a:gdLst>
                <a:gd name="T0" fmla="*/ 1 w 11"/>
                <a:gd name="T1" fmla="*/ 0 h 15"/>
                <a:gd name="T2" fmla="*/ 0 w 11"/>
                <a:gd name="T3" fmla="*/ 11 h 15"/>
                <a:gd name="T4" fmla="*/ 1 w 11"/>
                <a:gd name="T5" fmla="*/ 15 h 15"/>
                <a:gd name="T6" fmla="*/ 11 w 11"/>
                <a:gd name="T7" fmla="*/ 11 h 15"/>
                <a:gd name="T8" fmla="*/ 8 w 11"/>
                <a:gd name="T9" fmla="*/ 1 h 15"/>
                <a:gd name="T10" fmla="*/ 1 w 11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5">
                  <a:moveTo>
                    <a:pt x="1" y="0"/>
                  </a:moveTo>
                  <a:lnTo>
                    <a:pt x="0" y="11"/>
                  </a:lnTo>
                  <a:lnTo>
                    <a:pt x="1" y="15"/>
                  </a:lnTo>
                  <a:lnTo>
                    <a:pt x="11" y="11"/>
                  </a:lnTo>
                  <a:lnTo>
                    <a:pt x="8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5475288" y="5824538"/>
              <a:ext cx="44450" cy="41275"/>
            </a:xfrm>
            <a:custGeom>
              <a:avLst/>
              <a:gdLst>
                <a:gd name="T0" fmla="*/ 0 w 32"/>
                <a:gd name="T1" fmla="*/ 0 h 31"/>
                <a:gd name="T2" fmla="*/ 0 w 32"/>
                <a:gd name="T3" fmla="*/ 14 h 31"/>
                <a:gd name="T4" fmla="*/ 8 w 32"/>
                <a:gd name="T5" fmla="*/ 17 h 31"/>
                <a:gd name="T6" fmla="*/ 13 w 32"/>
                <a:gd name="T7" fmla="*/ 18 h 31"/>
                <a:gd name="T8" fmla="*/ 16 w 32"/>
                <a:gd name="T9" fmla="*/ 24 h 31"/>
                <a:gd name="T10" fmla="*/ 23 w 32"/>
                <a:gd name="T11" fmla="*/ 31 h 31"/>
                <a:gd name="T12" fmla="*/ 32 w 32"/>
                <a:gd name="T13" fmla="*/ 27 h 31"/>
                <a:gd name="T14" fmla="*/ 32 w 32"/>
                <a:gd name="T15" fmla="*/ 16 h 31"/>
                <a:gd name="T16" fmla="*/ 22 w 32"/>
                <a:gd name="T17" fmla="*/ 12 h 31"/>
                <a:gd name="T18" fmla="*/ 16 w 32"/>
                <a:gd name="T19" fmla="*/ 5 h 31"/>
                <a:gd name="T20" fmla="*/ 8 w 32"/>
                <a:gd name="T21" fmla="*/ 3 h 31"/>
                <a:gd name="T22" fmla="*/ 3 w 32"/>
                <a:gd name="T23" fmla="*/ 0 h 31"/>
                <a:gd name="T24" fmla="*/ 0 w 32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31">
                  <a:moveTo>
                    <a:pt x="0" y="0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6" y="22"/>
                    <a:pt x="16" y="24"/>
                  </a:cubicBezTo>
                  <a:cubicBezTo>
                    <a:pt x="16" y="26"/>
                    <a:pt x="23" y="31"/>
                    <a:pt x="23" y="31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5608638" y="5908675"/>
              <a:ext cx="44450" cy="41275"/>
            </a:xfrm>
            <a:custGeom>
              <a:avLst/>
              <a:gdLst>
                <a:gd name="T0" fmla="*/ 5 w 31"/>
                <a:gd name="T1" fmla="*/ 5 h 30"/>
                <a:gd name="T2" fmla="*/ 13 w 31"/>
                <a:gd name="T3" fmla="*/ 0 h 30"/>
                <a:gd name="T4" fmla="*/ 24 w 31"/>
                <a:gd name="T5" fmla="*/ 2 h 30"/>
                <a:gd name="T6" fmla="*/ 28 w 31"/>
                <a:gd name="T7" fmla="*/ 10 h 30"/>
                <a:gd name="T8" fmla="*/ 31 w 31"/>
                <a:gd name="T9" fmla="*/ 20 h 30"/>
                <a:gd name="T10" fmla="*/ 31 w 31"/>
                <a:gd name="T11" fmla="*/ 26 h 30"/>
                <a:gd name="T12" fmla="*/ 23 w 31"/>
                <a:gd name="T13" fmla="*/ 30 h 30"/>
                <a:gd name="T14" fmla="*/ 16 w 31"/>
                <a:gd name="T15" fmla="*/ 26 h 30"/>
                <a:gd name="T16" fmla="*/ 8 w 31"/>
                <a:gd name="T17" fmla="*/ 23 h 30"/>
                <a:gd name="T18" fmla="*/ 3 w 31"/>
                <a:gd name="T19" fmla="*/ 17 h 30"/>
                <a:gd name="T20" fmla="*/ 0 w 31"/>
                <a:gd name="T21" fmla="*/ 9 h 30"/>
                <a:gd name="T22" fmla="*/ 5 w 31"/>
                <a:gd name="T23" fmla="*/ 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30">
                  <a:moveTo>
                    <a:pt x="5" y="5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9" y="23"/>
                    <a:pt x="8" y="23"/>
                  </a:cubicBezTo>
                  <a:cubicBezTo>
                    <a:pt x="7" y="22"/>
                    <a:pt x="3" y="17"/>
                    <a:pt x="3" y="17"/>
                  </a:cubicBezTo>
                  <a:cubicBezTo>
                    <a:pt x="0" y="9"/>
                    <a:pt x="0" y="9"/>
                    <a:pt x="0" y="9"/>
                  </a:cubicBezTo>
                  <a:lnTo>
                    <a:pt x="5" y="5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5508626" y="5894388"/>
              <a:ext cx="26988" cy="23813"/>
            </a:xfrm>
            <a:custGeom>
              <a:avLst/>
              <a:gdLst>
                <a:gd name="T0" fmla="*/ 0 w 19"/>
                <a:gd name="T1" fmla="*/ 8 h 17"/>
                <a:gd name="T2" fmla="*/ 11 w 19"/>
                <a:gd name="T3" fmla="*/ 0 h 17"/>
                <a:gd name="T4" fmla="*/ 15 w 19"/>
                <a:gd name="T5" fmla="*/ 6 h 17"/>
                <a:gd name="T6" fmla="*/ 19 w 19"/>
                <a:gd name="T7" fmla="*/ 11 h 17"/>
                <a:gd name="T8" fmla="*/ 14 w 19"/>
                <a:gd name="T9" fmla="*/ 17 h 17"/>
                <a:gd name="T10" fmla="*/ 8 w 19"/>
                <a:gd name="T11" fmla="*/ 17 h 17"/>
                <a:gd name="T12" fmla="*/ 3 w 19"/>
                <a:gd name="T13" fmla="*/ 11 h 17"/>
                <a:gd name="T14" fmla="*/ 0 w 19"/>
                <a:gd name="T15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17">
                  <a:moveTo>
                    <a:pt x="0" y="8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8" y="9"/>
                    <a:pt x="19" y="11"/>
                  </a:cubicBezTo>
                  <a:cubicBezTo>
                    <a:pt x="19" y="13"/>
                    <a:pt x="14" y="17"/>
                    <a:pt x="14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3" y="11"/>
                    <a:pt x="3" y="11"/>
                    <a:pt x="3" y="11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5503863" y="5918200"/>
              <a:ext cx="46038" cy="74613"/>
            </a:xfrm>
            <a:custGeom>
              <a:avLst/>
              <a:gdLst>
                <a:gd name="T0" fmla="*/ 20 w 29"/>
                <a:gd name="T1" fmla="*/ 0 h 47"/>
                <a:gd name="T2" fmla="*/ 21 w 29"/>
                <a:gd name="T3" fmla="*/ 0 h 47"/>
                <a:gd name="T4" fmla="*/ 25 w 29"/>
                <a:gd name="T5" fmla="*/ 0 h 47"/>
                <a:gd name="T6" fmla="*/ 29 w 29"/>
                <a:gd name="T7" fmla="*/ 5 h 47"/>
                <a:gd name="T8" fmla="*/ 27 w 29"/>
                <a:gd name="T9" fmla="*/ 10 h 47"/>
                <a:gd name="T10" fmla="*/ 22 w 29"/>
                <a:gd name="T11" fmla="*/ 17 h 47"/>
                <a:gd name="T12" fmla="*/ 16 w 29"/>
                <a:gd name="T13" fmla="*/ 24 h 47"/>
                <a:gd name="T14" fmla="*/ 13 w 29"/>
                <a:gd name="T15" fmla="*/ 31 h 47"/>
                <a:gd name="T16" fmla="*/ 7 w 29"/>
                <a:gd name="T17" fmla="*/ 33 h 47"/>
                <a:gd name="T18" fmla="*/ 13 w 29"/>
                <a:gd name="T19" fmla="*/ 36 h 47"/>
                <a:gd name="T20" fmla="*/ 16 w 29"/>
                <a:gd name="T21" fmla="*/ 41 h 47"/>
                <a:gd name="T22" fmla="*/ 10 w 29"/>
                <a:gd name="T23" fmla="*/ 47 h 47"/>
                <a:gd name="T24" fmla="*/ 2 w 29"/>
                <a:gd name="T25" fmla="*/ 47 h 47"/>
                <a:gd name="T26" fmla="*/ 0 w 29"/>
                <a:gd name="T27" fmla="*/ 41 h 47"/>
                <a:gd name="T28" fmla="*/ 0 w 29"/>
                <a:gd name="T29" fmla="*/ 32 h 47"/>
                <a:gd name="T30" fmla="*/ 2 w 29"/>
                <a:gd name="T31" fmla="*/ 26 h 47"/>
                <a:gd name="T32" fmla="*/ 3 w 29"/>
                <a:gd name="T33" fmla="*/ 21 h 47"/>
                <a:gd name="T34" fmla="*/ 2 w 29"/>
                <a:gd name="T35" fmla="*/ 14 h 47"/>
                <a:gd name="T36" fmla="*/ 7 w 29"/>
                <a:gd name="T37" fmla="*/ 11 h 47"/>
                <a:gd name="T38" fmla="*/ 12 w 29"/>
                <a:gd name="T39" fmla="*/ 11 h 47"/>
                <a:gd name="T40" fmla="*/ 18 w 29"/>
                <a:gd name="T41" fmla="*/ 7 h 47"/>
                <a:gd name="T42" fmla="*/ 20 w 29"/>
                <a:gd name="T4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47">
                  <a:moveTo>
                    <a:pt x="20" y="0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29" y="5"/>
                  </a:lnTo>
                  <a:lnTo>
                    <a:pt x="27" y="10"/>
                  </a:lnTo>
                  <a:lnTo>
                    <a:pt x="22" y="17"/>
                  </a:lnTo>
                  <a:lnTo>
                    <a:pt x="16" y="24"/>
                  </a:lnTo>
                  <a:lnTo>
                    <a:pt x="13" y="31"/>
                  </a:lnTo>
                  <a:lnTo>
                    <a:pt x="7" y="33"/>
                  </a:lnTo>
                  <a:lnTo>
                    <a:pt x="13" y="36"/>
                  </a:lnTo>
                  <a:lnTo>
                    <a:pt x="16" y="41"/>
                  </a:lnTo>
                  <a:lnTo>
                    <a:pt x="10" y="47"/>
                  </a:lnTo>
                  <a:lnTo>
                    <a:pt x="2" y="47"/>
                  </a:lnTo>
                  <a:lnTo>
                    <a:pt x="0" y="41"/>
                  </a:lnTo>
                  <a:lnTo>
                    <a:pt x="0" y="32"/>
                  </a:lnTo>
                  <a:lnTo>
                    <a:pt x="2" y="26"/>
                  </a:lnTo>
                  <a:lnTo>
                    <a:pt x="3" y="21"/>
                  </a:lnTo>
                  <a:lnTo>
                    <a:pt x="2" y="14"/>
                  </a:lnTo>
                  <a:lnTo>
                    <a:pt x="7" y="11"/>
                  </a:lnTo>
                  <a:lnTo>
                    <a:pt x="12" y="11"/>
                  </a:lnTo>
                  <a:lnTo>
                    <a:pt x="18" y="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5546726" y="6011863"/>
              <a:ext cx="53975" cy="33338"/>
            </a:xfrm>
            <a:custGeom>
              <a:avLst/>
              <a:gdLst>
                <a:gd name="T0" fmla="*/ 26 w 39"/>
                <a:gd name="T1" fmla="*/ 3 h 24"/>
                <a:gd name="T2" fmla="*/ 27 w 39"/>
                <a:gd name="T3" fmla="*/ 3 h 24"/>
                <a:gd name="T4" fmla="*/ 39 w 39"/>
                <a:gd name="T5" fmla="*/ 8 h 24"/>
                <a:gd name="T6" fmla="*/ 39 w 39"/>
                <a:gd name="T7" fmla="*/ 15 h 24"/>
                <a:gd name="T8" fmla="*/ 36 w 39"/>
                <a:gd name="T9" fmla="*/ 24 h 24"/>
                <a:gd name="T10" fmla="*/ 29 w 39"/>
                <a:gd name="T11" fmla="*/ 18 h 24"/>
                <a:gd name="T12" fmla="*/ 9 w 39"/>
                <a:gd name="T13" fmla="*/ 13 h 24"/>
                <a:gd name="T14" fmla="*/ 0 w 39"/>
                <a:gd name="T15" fmla="*/ 5 h 24"/>
                <a:gd name="T16" fmla="*/ 11 w 39"/>
                <a:gd name="T17" fmla="*/ 1 h 24"/>
                <a:gd name="T18" fmla="*/ 26 w 39"/>
                <a:gd name="T19" fmla="*/ 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24">
                  <a:moveTo>
                    <a:pt x="26" y="3"/>
                  </a:moveTo>
                  <a:cubicBezTo>
                    <a:pt x="27" y="3"/>
                    <a:pt x="27" y="3"/>
                    <a:pt x="27" y="3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39" y="8"/>
                    <a:pt x="39" y="13"/>
                    <a:pt x="39" y="15"/>
                  </a:cubicBezTo>
                  <a:cubicBezTo>
                    <a:pt x="39" y="16"/>
                    <a:pt x="36" y="24"/>
                    <a:pt x="36" y="24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9" y="0"/>
                    <a:pt x="11" y="1"/>
                  </a:cubicBezTo>
                  <a:cubicBezTo>
                    <a:pt x="12" y="1"/>
                    <a:pt x="26" y="3"/>
                    <a:pt x="26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5622926" y="6029325"/>
              <a:ext cx="19050" cy="36513"/>
            </a:xfrm>
            <a:custGeom>
              <a:avLst/>
              <a:gdLst>
                <a:gd name="T0" fmla="*/ 2 w 12"/>
                <a:gd name="T1" fmla="*/ 0 h 23"/>
                <a:gd name="T2" fmla="*/ 0 w 12"/>
                <a:gd name="T3" fmla="*/ 16 h 23"/>
                <a:gd name="T4" fmla="*/ 0 w 12"/>
                <a:gd name="T5" fmla="*/ 23 h 23"/>
                <a:gd name="T6" fmla="*/ 5 w 12"/>
                <a:gd name="T7" fmla="*/ 23 h 23"/>
                <a:gd name="T8" fmla="*/ 11 w 12"/>
                <a:gd name="T9" fmla="*/ 16 h 23"/>
                <a:gd name="T10" fmla="*/ 12 w 12"/>
                <a:gd name="T11" fmla="*/ 12 h 23"/>
                <a:gd name="T12" fmla="*/ 12 w 12"/>
                <a:gd name="T13" fmla="*/ 3 h 23"/>
                <a:gd name="T14" fmla="*/ 2 w 12"/>
                <a:gd name="T1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3">
                  <a:moveTo>
                    <a:pt x="2" y="0"/>
                  </a:moveTo>
                  <a:lnTo>
                    <a:pt x="0" y="16"/>
                  </a:lnTo>
                  <a:lnTo>
                    <a:pt x="0" y="23"/>
                  </a:lnTo>
                  <a:lnTo>
                    <a:pt x="5" y="23"/>
                  </a:lnTo>
                  <a:lnTo>
                    <a:pt x="11" y="16"/>
                  </a:lnTo>
                  <a:lnTo>
                    <a:pt x="12" y="12"/>
                  </a:lnTo>
                  <a:lnTo>
                    <a:pt x="12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5572126" y="6103938"/>
              <a:ext cx="50800" cy="34925"/>
            </a:xfrm>
            <a:custGeom>
              <a:avLst/>
              <a:gdLst>
                <a:gd name="T0" fmla="*/ 21 w 37"/>
                <a:gd name="T1" fmla="*/ 0 h 25"/>
                <a:gd name="T2" fmla="*/ 3 w 37"/>
                <a:gd name="T3" fmla="*/ 13 h 25"/>
                <a:gd name="T4" fmla="*/ 1 w 37"/>
                <a:gd name="T5" fmla="*/ 18 h 25"/>
                <a:gd name="T6" fmla="*/ 1 w 37"/>
                <a:gd name="T7" fmla="*/ 23 h 25"/>
                <a:gd name="T8" fmla="*/ 11 w 37"/>
                <a:gd name="T9" fmla="*/ 25 h 25"/>
                <a:gd name="T10" fmla="*/ 15 w 37"/>
                <a:gd name="T11" fmla="*/ 21 h 25"/>
                <a:gd name="T12" fmla="*/ 21 w 37"/>
                <a:gd name="T13" fmla="*/ 17 h 25"/>
                <a:gd name="T14" fmla="*/ 31 w 37"/>
                <a:gd name="T15" fmla="*/ 13 h 25"/>
                <a:gd name="T16" fmla="*/ 34 w 37"/>
                <a:gd name="T17" fmla="*/ 13 h 25"/>
                <a:gd name="T18" fmla="*/ 37 w 37"/>
                <a:gd name="T19" fmla="*/ 3 h 25"/>
                <a:gd name="T20" fmla="*/ 24 w 37"/>
                <a:gd name="T21" fmla="*/ 0 h 25"/>
                <a:gd name="T22" fmla="*/ 21 w 37"/>
                <a:gd name="T2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25">
                  <a:moveTo>
                    <a:pt x="21" y="0"/>
                  </a:moveTo>
                  <a:cubicBezTo>
                    <a:pt x="3" y="13"/>
                    <a:pt x="3" y="13"/>
                    <a:pt x="3" y="13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0" y="22"/>
                    <a:pt x="1" y="23"/>
                  </a:cubicBezTo>
                  <a:cubicBezTo>
                    <a:pt x="3" y="24"/>
                    <a:pt x="11" y="25"/>
                    <a:pt x="11" y="25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5538788" y="6122988"/>
              <a:ext cx="19050" cy="23813"/>
            </a:xfrm>
            <a:custGeom>
              <a:avLst/>
              <a:gdLst>
                <a:gd name="T0" fmla="*/ 3 w 12"/>
                <a:gd name="T1" fmla="*/ 0 h 15"/>
                <a:gd name="T2" fmla="*/ 0 w 12"/>
                <a:gd name="T3" fmla="*/ 10 h 15"/>
                <a:gd name="T4" fmla="*/ 2 w 12"/>
                <a:gd name="T5" fmla="*/ 15 h 15"/>
                <a:gd name="T6" fmla="*/ 7 w 12"/>
                <a:gd name="T7" fmla="*/ 13 h 15"/>
                <a:gd name="T8" fmla="*/ 10 w 12"/>
                <a:gd name="T9" fmla="*/ 10 h 15"/>
                <a:gd name="T10" fmla="*/ 12 w 12"/>
                <a:gd name="T11" fmla="*/ 4 h 15"/>
                <a:gd name="T12" fmla="*/ 12 w 12"/>
                <a:gd name="T13" fmla="*/ 2 h 15"/>
                <a:gd name="T14" fmla="*/ 7 w 12"/>
                <a:gd name="T15" fmla="*/ 0 h 15"/>
                <a:gd name="T16" fmla="*/ 3 w 12"/>
                <a:gd name="T1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5">
                  <a:moveTo>
                    <a:pt x="3" y="0"/>
                  </a:moveTo>
                  <a:lnTo>
                    <a:pt x="0" y="10"/>
                  </a:lnTo>
                  <a:lnTo>
                    <a:pt x="2" y="15"/>
                  </a:lnTo>
                  <a:lnTo>
                    <a:pt x="7" y="13"/>
                  </a:lnTo>
                  <a:lnTo>
                    <a:pt x="10" y="10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7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5527676" y="6159500"/>
              <a:ext cx="22225" cy="20638"/>
            </a:xfrm>
            <a:custGeom>
              <a:avLst/>
              <a:gdLst>
                <a:gd name="T0" fmla="*/ 3 w 14"/>
                <a:gd name="T1" fmla="*/ 5 h 13"/>
                <a:gd name="T2" fmla="*/ 0 w 14"/>
                <a:gd name="T3" fmla="*/ 13 h 13"/>
                <a:gd name="T4" fmla="*/ 12 w 14"/>
                <a:gd name="T5" fmla="*/ 13 h 13"/>
                <a:gd name="T6" fmla="*/ 14 w 14"/>
                <a:gd name="T7" fmla="*/ 3 h 13"/>
                <a:gd name="T8" fmla="*/ 9 w 14"/>
                <a:gd name="T9" fmla="*/ 0 h 13"/>
                <a:gd name="T10" fmla="*/ 5 w 14"/>
                <a:gd name="T11" fmla="*/ 3 h 13"/>
                <a:gd name="T12" fmla="*/ 3 w 14"/>
                <a:gd name="T13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3">
                  <a:moveTo>
                    <a:pt x="3" y="5"/>
                  </a:moveTo>
                  <a:lnTo>
                    <a:pt x="0" y="13"/>
                  </a:lnTo>
                  <a:lnTo>
                    <a:pt x="12" y="13"/>
                  </a:lnTo>
                  <a:lnTo>
                    <a:pt x="14" y="3"/>
                  </a:lnTo>
                  <a:lnTo>
                    <a:pt x="9" y="0"/>
                  </a:lnTo>
                  <a:lnTo>
                    <a:pt x="5" y="3"/>
                  </a:lnTo>
                  <a:lnTo>
                    <a:pt x="3" y="5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721351" y="6146800"/>
              <a:ext cx="36513" cy="57150"/>
            </a:xfrm>
            <a:custGeom>
              <a:avLst/>
              <a:gdLst>
                <a:gd name="T0" fmla="*/ 6 w 27"/>
                <a:gd name="T1" fmla="*/ 0 h 42"/>
                <a:gd name="T2" fmla="*/ 1 w 27"/>
                <a:gd name="T3" fmla="*/ 15 h 42"/>
                <a:gd name="T4" fmla="*/ 11 w 27"/>
                <a:gd name="T5" fmla="*/ 31 h 42"/>
                <a:gd name="T6" fmla="*/ 18 w 27"/>
                <a:gd name="T7" fmla="*/ 34 h 42"/>
                <a:gd name="T8" fmla="*/ 23 w 27"/>
                <a:gd name="T9" fmla="*/ 42 h 42"/>
                <a:gd name="T10" fmla="*/ 27 w 27"/>
                <a:gd name="T11" fmla="*/ 30 h 42"/>
                <a:gd name="T12" fmla="*/ 27 w 27"/>
                <a:gd name="T13" fmla="*/ 21 h 42"/>
                <a:gd name="T14" fmla="*/ 23 w 27"/>
                <a:gd name="T15" fmla="*/ 15 h 42"/>
                <a:gd name="T16" fmla="*/ 14 w 27"/>
                <a:gd name="T17" fmla="*/ 4 h 42"/>
                <a:gd name="T18" fmla="*/ 6 w 27"/>
                <a:gd name="T1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42">
                  <a:moveTo>
                    <a:pt x="6" y="0"/>
                  </a:moveTo>
                  <a:cubicBezTo>
                    <a:pt x="6" y="0"/>
                    <a:pt x="0" y="14"/>
                    <a:pt x="1" y="15"/>
                  </a:cubicBezTo>
                  <a:cubicBezTo>
                    <a:pt x="2" y="16"/>
                    <a:pt x="11" y="31"/>
                    <a:pt x="11" y="31"/>
                  </a:cubicBezTo>
                  <a:cubicBezTo>
                    <a:pt x="11" y="31"/>
                    <a:pt x="16" y="30"/>
                    <a:pt x="18" y="34"/>
                  </a:cubicBezTo>
                  <a:cubicBezTo>
                    <a:pt x="19" y="38"/>
                    <a:pt x="23" y="42"/>
                    <a:pt x="23" y="42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14" y="4"/>
                    <a:pt x="14" y="4"/>
                    <a:pt x="14" y="4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588001" y="6223000"/>
              <a:ext cx="25400" cy="33338"/>
            </a:xfrm>
            <a:custGeom>
              <a:avLst/>
              <a:gdLst>
                <a:gd name="T0" fmla="*/ 0 w 16"/>
                <a:gd name="T1" fmla="*/ 0 h 21"/>
                <a:gd name="T2" fmla="*/ 13 w 16"/>
                <a:gd name="T3" fmla="*/ 5 h 21"/>
                <a:gd name="T4" fmla="*/ 16 w 16"/>
                <a:gd name="T5" fmla="*/ 3 h 21"/>
                <a:gd name="T6" fmla="*/ 16 w 16"/>
                <a:gd name="T7" fmla="*/ 11 h 21"/>
                <a:gd name="T8" fmla="*/ 11 w 16"/>
                <a:gd name="T9" fmla="*/ 16 h 21"/>
                <a:gd name="T10" fmla="*/ 4 w 16"/>
                <a:gd name="T11" fmla="*/ 21 h 21"/>
                <a:gd name="T12" fmla="*/ 0 w 16"/>
                <a:gd name="T13" fmla="*/ 17 h 21"/>
                <a:gd name="T14" fmla="*/ 0 w 16"/>
                <a:gd name="T15" fmla="*/ 9 h 21"/>
                <a:gd name="T16" fmla="*/ 0 w 16"/>
                <a:gd name="T17" fmla="*/ 2 h 21"/>
                <a:gd name="T18" fmla="*/ 0 w 16"/>
                <a:gd name="T1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21">
                  <a:moveTo>
                    <a:pt x="0" y="0"/>
                  </a:moveTo>
                  <a:lnTo>
                    <a:pt x="13" y="5"/>
                  </a:lnTo>
                  <a:lnTo>
                    <a:pt x="16" y="3"/>
                  </a:lnTo>
                  <a:lnTo>
                    <a:pt x="16" y="11"/>
                  </a:lnTo>
                  <a:lnTo>
                    <a:pt x="11" y="16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9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5607051" y="6281738"/>
              <a:ext cx="25400" cy="9525"/>
            </a:xfrm>
            <a:custGeom>
              <a:avLst/>
              <a:gdLst>
                <a:gd name="T0" fmla="*/ 4 w 16"/>
                <a:gd name="T1" fmla="*/ 0 h 6"/>
                <a:gd name="T2" fmla="*/ 0 w 16"/>
                <a:gd name="T3" fmla="*/ 6 h 6"/>
                <a:gd name="T4" fmla="*/ 16 w 16"/>
                <a:gd name="T5" fmla="*/ 6 h 6"/>
                <a:gd name="T6" fmla="*/ 16 w 16"/>
                <a:gd name="T7" fmla="*/ 0 h 6"/>
                <a:gd name="T8" fmla="*/ 4 w 1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">
                  <a:moveTo>
                    <a:pt x="4" y="0"/>
                  </a:moveTo>
                  <a:lnTo>
                    <a:pt x="0" y="6"/>
                  </a:lnTo>
                  <a:lnTo>
                    <a:pt x="16" y="6"/>
                  </a:lnTo>
                  <a:lnTo>
                    <a:pt x="1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5692776" y="6276975"/>
              <a:ext cx="38100" cy="31750"/>
            </a:xfrm>
            <a:custGeom>
              <a:avLst/>
              <a:gdLst>
                <a:gd name="T0" fmla="*/ 4 w 24"/>
                <a:gd name="T1" fmla="*/ 0 h 20"/>
                <a:gd name="T2" fmla="*/ 0 w 24"/>
                <a:gd name="T3" fmla="*/ 16 h 20"/>
                <a:gd name="T4" fmla="*/ 6 w 24"/>
                <a:gd name="T5" fmla="*/ 20 h 20"/>
                <a:gd name="T6" fmla="*/ 15 w 24"/>
                <a:gd name="T7" fmla="*/ 16 h 20"/>
                <a:gd name="T8" fmla="*/ 24 w 24"/>
                <a:gd name="T9" fmla="*/ 12 h 20"/>
                <a:gd name="T10" fmla="*/ 14 w 24"/>
                <a:gd name="T11" fmla="*/ 9 h 20"/>
                <a:gd name="T12" fmla="*/ 10 w 24"/>
                <a:gd name="T13" fmla="*/ 3 h 20"/>
                <a:gd name="T14" fmla="*/ 4 w 24"/>
                <a:gd name="T1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0">
                  <a:moveTo>
                    <a:pt x="4" y="0"/>
                  </a:moveTo>
                  <a:lnTo>
                    <a:pt x="0" y="16"/>
                  </a:lnTo>
                  <a:lnTo>
                    <a:pt x="6" y="20"/>
                  </a:lnTo>
                  <a:lnTo>
                    <a:pt x="15" y="16"/>
                  </a:lnTo>
                  <a:lnTo>
                    <a:pt x="24" y="12"/>
                  </a:lnTo>
                  <a:lnTo>
                    <a:pt x="14" y="9"/>
                  </a:lnTo>
                  <a:lnTo>
                    <a:pt x="1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5721351" y="6276975"/>
              <a:ext cx="25400" cy="14288"/>
            </a:xfrm>
            <a:custGeom>
              <a:avLst/>
              <a:gdLst>
                <a:gd name="T0" fmla="*/ 5 w 18"/>
                <a:gd name="T1" fmla="*/ 0 h 11"/>
                <a:gd name="T2" fmla="*/ 10 w 18"/>
                <a:gd name="T3" fmla="*/ 0 h 11"/>
                <a:gd name="T4" fmla="*/ 14 w 18"/>
                <a:gd name="T5" fmla="*/ 3 h 11"/>
                <a:gd name="T6" fmla="*/ 18 w 18"/>
                <a:gd name="T7" fmla="*/ 7 h 11"/>
                <a:gd name="T8" fmla="*/ 14 w 18"/>
                <a:gd name="T9" fmla="*/ 11 h 11"/>
                <a:gd name="T10" fmla="*/ 6 w 18"/>
                <a:gd name="T11" fmla="*/ 7 h 11"/>
                <a:gd name="T12" fmla="*/ 1 w 18"/>
                <a:gd name="T13" fmla="*/ 6 h 11"/>
                <a:gd name="T14" fmla="*/ 0 w 18"/>
                <a:gd name="T15" fmla="*/ 0 h 11"/>
                <a:gd name="T16" fmla="*/ 2 w 18"/>
                <a:gd name="T17" fmla="*/ 0 h 11"/>
                <a:gd name="T18" fmla="*/ 5 w 18"/>
                <a:gd name="T1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1">
                  <a:moveTo>
                    <a:pt x="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6" y="7"/>
                    <a:pt x="6" y="7"/>
                  </a:cubicBezTo>
                  <a:cubicBezTo>
                    <a:pt x="6" y="8"/>
                    <a:pt x="1" y="6"/>
                    <a:pt x="1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5781676" y="6261100"/>
              <a:ext cx="141288" cy="166688"/>
            </a:xfrm>
            <a:custGeom>
              <a:avLst/>
              <a:gdLst>
                <a:gd name="T0" fmla="*/ 0 w 102"/>
                <a:gd name="T1" fmla="*/ 21 h 122"/>
                <a:gd name="T2" fmla="*/ 0 w 102"/>
                <a:gd name="T3" fmla="*/ 31 h 122"/>
                <a:gd name="T4" fmla="*/ 4 w 102"/>
                <a:gd name="T5" fmla="*/ 41 h 122"/>
                <a:gd name="T6" fmla="*/ 4 w 102"/>
                <a:gd name="T7" fmla="*/ 52 h 122"/>
                <a:gd name="T8" fmla="*/ 8 w 102"/>
                <a:gd name="T9" fmla="*/ 66 h 122"/>
                <a:gd name="T10" fmla="*/ 12 w 102"/>
                <a:gd name="T11" fmla="*/ 69 h 122"/>
                <a:gd name="T12" fmla="*/ 24 w 102"/>
                <a:gd name="T13" fmla="*/ 69 h 122"/>
                <a:gd name="T14" fmla="*/ 32 w 102"/>
                <a:gd name="T15" fmla="*/ 66 h 122"/>
                <a:gd name="T16" fmla="*/ 37 w 102"/>
                <a:gd name="T17" fmla="*/ 62 h 122"/>
                <a:gd name="T18" fmla="*/ 37 w 102"/>
                <a:gd name="T19" fmla="*/ 50 h 122"/>
                <a:gd name="T20" fmla="*/ 44 w 102"/>
                <a:gd name="T21" fmla="*/ 46 h 122"/>
                <a:gd name="T22" fmla="*/ 50 w 102"/>
                <a:gd name="T23" fmla="*/ 49 h 122"/>
                <a:gd name="T24" fmla="*/ 54 w 102"/>
                <a:gd name="T25" fmla="*/ 58 h 122"/>
                <a:gd name="T26" fmla="*/ 49 w 102"/>
                <a:gd name="T27" fmla="*/ 65 h 122"/>
                <a:gd name="T28" fmla="*/ 44 w 102"/>
                <a:gd name="T29" fmla="*/ 71 h 122"/>
                <a:gd name="T30" fmla="*/ 35 w 102"/>
                <a:gd name="T31" fmla="*/ 81 h 122"/>
                <a:gd name="T32" fmla="*/ 36 w 102"/>
                <a:gd name="T33" fmla="*/ 88 h 122"/>
                <a:gd name="T34" fmla="*/ 33 w 102"/>
                <a:gd name="T35" fmla="*/ 100 h 122"/>
                <a:gd name="T36" fmla="*/ 32 w 102"/>
                <a:gd name="T37" fmla="*/ 107 h 122"/>
                <a:gd name="T38" fmla="*/ 38 w 102"/>
                <a:gd name="T39" fmla="*/ 115 h 122"/>
                <a:gd name="T40" fmla="*/ 40 w 102"/>
                <a:gd name="T41" fmla="*/ 119 h 122"/>
                <a:gd name="T42" fmla="*/ 54 w 102"/>
                <a:gd name="T43" fmla="*/ 122 h 122"/>
                <a:gd name="T44" fmla="*/ 63 w 102"/>
                <a:gd name="T45" fmla="*/ 119 h 122"/>
                <a:gd name="T46" fmla="*/ 61 w 102"/>
                <a:gd name="T47" fmla="*/ 108 h 122"/>
                <a:gd name="T48" fmla="*/ 60 w 102"/>
                <a:gd name="T49" fmla="*/ 99 h 122"/>
                <a:gd name="T50" fmla="*/ 61 w 102"/>
                <a:gd name="T51" fmla="*/ 92 h 122"/>
                <a:gd name="T52" fmla="*/ 63 w 102"/>
                <a:gd name="T53" fmla="*/ 88 h 122"/>
                <a:gd name="T54" fmla="*/ 70 w 102"/>
                <a:gd name="T55" fmla="*/ 82 h 122"/>
                <a:gd name="T56" fmla="*/ 84 w 102"/>
                <a:gd name="T57" fmla="*/ 77 h 122"/>
                <a:gd name="T58" fmla="*/ 86 w 102"/>
                <a:gd name="T59" fmla="*/ 63 h 122"/>
                <a:gd name="T60" fmla="*/ 71 w 102"/>
                <a:gd name="T61" fmla="*/ 48 h 122"/>
                <a:gd name="T62" fmla="*/ 69 w 102"/>
                <a:gd name="T63" fmla="*/ 43 h 122"/>
                <a:gd name="T64" fmla="*/ 77 w 102"/>
                <a:gd name="T65" fmla="*/ 35 h 122"/>
                <a:gd name="T66" fmla="*/ 84 w 102"/>
                <a:gd name="T67" fmla="*/ 29 h 122"/>
                <a:gd name="T68" fmla="*/ 92 w 102"/>
                <a:gd name="T69" fmla="*/ 26 h 122"/>
                <a:gd name="T70" fmla="*/ 99 w 102"/>
                <a:gd name="T71" fmla="*/ 21 h 122"/>
                <a:gd name="T72" fmla="*/ 102 w 102"/>
                <a:gd name="T73" fmla="*/ 9 h 122"/>
                <a:gd name="T74" fmla="*/ 96 w 102"/>
                <a:gd name="T75" fmla="*/ 2 h 122"/>
                <a:gd name="T76" fmla="*/ 87 w 102"/>
                <a:gd name="T77" fmla="*/ 0 h 122"/>
                <a:gd name="T78" fmla="*/ 74 w 102"/>
                <a:gd name="T79" fmla="*/ 12 h 122"/>
                <a:gd name="T80" fmla="*/ 73 w 102"/>
                <a:gd name="T81" fmla="*/ 19 h 122"/>
                <a:gd name="T82" fmla="*/ 66 w 102"/>
                <a:gd name="T83" fmla="*/ 19 h 122"/>
                <a:gd name="T84" fmla="*/ 56 w 102"/>
                <a:gd name="T85" fmla="*/ 14 h 122"/>
                <a:gd name="T86" fmla="*/ 53 w 102"/>
                <a:gd name="T87" fmla="*/ 19 h 122"/>
                <a:gd name="T88" fmla="*/ 49 w 102"/>
                <a:gd name="T89" fmla="*/ 15 h 122"/>
                <a:gd name="T90" fmla="*/ 46 w 102"/>
                <a:gd name="T91" fmla="*/ 5 h 122"/>
                <a:gd name="T92" fmla="*/ 35 w 102"/>
                <a:gd name="T93" fmla="*/ 7 h 122"/>
                <a:gd name="T94" fmla="*/ 36 w 102"/>
                <a:gd name="T95" fmla="*/ 18 h 122"/>
                <a:gd name="T96" fmla="*/ 22 w 102"/>
                <a:gd name="T97" fmla="*/ 21 h 122"/>
                <a:gd name="T98" fmla="*/ 12 w 102"/>
                <a:gd name="T99" fmla="*/ 18 h 122"/>
                <a:gd name="T100" fmla="*/ 2 w 102"/>
                <a:gd name="T101" fmla="*/ 18 h 122"/>
                <a:gd name="T102" fmla="*/ 0 w 102"/>
                <a:gd name="T103" fmla="*/ 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" h="122">
                  <a:moveTo>
                    <a:pt x="0" y="2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3" y="50"/>
                    <a:pt x="4" y="52"/>
                  </a:cubicBezTo>
                  <a:cubicBezTo>
                    <a:pt x="5" y="54"/>
                    <a:pt x="8" y="65"/>
                    <a:pt x="8" y="66"/>
                  </a:cubicBezTo>
                  <a:cubicBezTo>
                    <a:pt x="8" y="67"/>
                    <a:pt x="12" y="69"/>
                    <a:pt x="12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7" y="64"/>
                    <a:pt x="37" y="62"/>
                  </a:cubicBezTo>
                  <a:cubicBezTo>
                    <a:pt x="38" y="60"/>
                    <a:pt x="37" y="50"/>
                    <a:pt x="37" y="50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50" y="48"/>
                    <a:pt x="50" y="49"/>
                  </a:cubicBezTo>
                  <a:cubicBezTo>
                    <a:pt x="50" y="50"/>
                    <a:pt x="54" y="58"/>
                    <a:pt x="54" y="58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4" y="71"/>
                    <a:pt x="35" y="79"/>
                    <a:pt x="35" y="81"/>
                  </a:cubicBezTo>
                  <a:cubicBezTo>
                    <a:pt x="35" y="82"/>
                    <a:pt x="36" y="87"/>
                    <a:pt x="36" y="88"/>
                  </a:cubicBezTo>
                  <a:cubicBezTo>
                    <a:pt x="37" y="89"/>
                    <a:pt x="33" y="100"/>
                    <a:pt x="33" y="100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40" y="119"/>
                    <a:pt x="40" y="119"/>
                    <a:pt x="40" y="119"/>
                  </a:cubicBezTo>
                  <a:cubicBezTo>
                    <a:pt x="54" y="122"/>
                    <a:pt x="54" y="122"/>
                    <a:pt x="54" y="122"/>
                  </a:cubicBezTo>
                  <a:cubicBezTo>
                    <a:pt x="63" y="119"/>
                    <a:pt x="63" y="119"/>
                    <a:pt x="63" y="119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0" y="100"/>
                    <a:pt x="60" y="99"/>
                  </a:cubicBezTo>
                  <a:cubicBezTo>
                    <a:pt x="60" y="98"/>
                    <a:pt x="61" y="92"/>
                    <a:pt x="61" y="92"/>
                  </a:cubicBezTo>
                  <a:cubicBezTo>
                    <a:pt x="61" y="92"/>
                    <a:pt x="57" y="93"/>
                    <a:pt x="63" y="88"/>
                  </a:cubicBezTo>
                  <a:cubicBezTo>
                    <a:pt x="69" y="83"/>
                    <a:pt x="69" y="83"/>
                    <a:pt x="70" y="82"/>
                  </a:cubicBezTo>
                  <a:cubicBezTo>
                    <a:pt x="72" y="82"/>
                    <a:pt x="84" y="77"/>
                    <a:pt x="84" y="77"/>
                  </a:cubicBezTo>
                  <a:cubicBezTo>
                    <a:pt x="84" y="77"/>
                    <a:pt x="97" y="71"/>
                    <a:pt x="86" y="63"/>
                  </a:cubicBezTo>
                  <a:cubicBezTo>
                    <a:pt x="75" y="54"/>
                    <a:pt x="71" y="48"/>
                    <a:pt x="71" y="48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77" y="35"/>
                    <a:pt x="77" y="35"/>
                    <a:pt x="77" y="35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9" y="21"/>
                    <a:pt x="99" y="21"/>
                    <a:pt x="99" y="21"/>
                  </a:cubicBezTo>
                  <a:cubicBezTo>
                    <a:pt x="102" y="9"/>
                    <a:pt x="102" y="9"/>
                    <a:pt x="102" y="9"/>
                  </a:cubicBezTo>
                  <a:cubicBezTo>
                    <a:pt x="96" y="2"/>
                    <a:pt x="96" y="2"/>
                    <a:pt x="96" y="2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0"/>
                    <a:pt x="74" y="11"/>
                    <a:pt x="74" y="12"/>
                  </a:cubicBezTo>
                  <a:cubicBezTo>
                    <a:pt x="74" y="13"/>
                    <a:pt x="73" y="19"/>
                    <a:pt x="73" y="19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49" y="15"/>
                    <a:pt x="47" y="5"/>
                    <a:pt x="46" y="5"/>
                  </a:cubicBezTo>
                  <a:cubicBezTo>
                    <a:pt x="45" y="5"/>
                    <a:pt x="35" y="7"/>
                    <a:pt x="35" y="7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2" y="18"/>
                    <a:pt x="2" y="18"/>
                    <a:pt x="2" y="18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5732463" y="6318250"/>
              <a:ext cx="28575" cy="36513"/>
            </a:xfrm>
            <a:custGeom>
              <a:avLst/>
              <a:gdLst>
                <a:gd name="T0" fmla="*/ 8 w 20"/>
                <a:gd name="T1" fmla="*/ 0 h 27"/>
                <a:gd name="T2" fmla="*/ 1 w 20"/>
                <a:gd name="T3" fmla="*/ 15 h 27"/>
                <a:gd name="T4" fmla="*/ 8 w 20"/>
                <a:gd name="T5" fmla="*/ 26 h 27"/>
                <a:gd name="T6" fmla="*/ 20 w 20"/>
                <a:gd name="T7" fmla="*/ 17 h 27"/>
                <a:gd name="T8" fmla="*/ 18 w 20"/>
                <a:gd name="T9" fmla="*/ 6 h 27"/>
                <a:gd name="T10" fmla="*/ 8 w 20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7">
                  <a:moveTo>
                    <a:pt x="8" y="0"/>
                  </a:moveTo>
                  <a:cubicBezTo>
                    <a:pt x="8" y="0"/>
                    <a:pt x="0" y="13"/>
                    <a:pt x="1" y="15"/>
                  </a:cubicBezTo>
                  <a:cubicBezTo>
                    <a:pt x="2" y="17"/>
                    <a:pt x="0" y="26"/>
                    <a:pt x="8" y="26"/>
                  </a:cubicBezTo>
                  <a:cubicBezTo>
                    <a:pt x="17" y="27"/>
                    <a:pt x="20" y="22"/>
                    <a:pt x="20" y="17"/>
                  </a:cubicBezTo>
                  <a:cubicBezTo>
                    <a:pt x="20" y="11"/>
                    <a:pt x="19" y="8"/>
                    <a:pt x="18" y="6"/>
                  </a:cubicBezTo>
                  <a:cubicBezTo>
                    <a:pt x="16" y="4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5626101" y="6376988"/>
              <a:ext cx="115888" cy="53975"/>
            </a:xfrm>
            <a:custGeom>
              <a:avLst/>
              <a:gdLst>
                <a:gd name="T0" fmla="*/ 0 w 83"/>
                <a:gd name="T1" fmla="*/ 0 h 39"/>
                <a:gd name="T2" fmla="*/ 14 w 83"/>
                <a:gd name="T3" fmla="*/ 5 h 39"/>
                <a:gd name="T4" fmla="*/ 26 w 83"/>
                <a:gd name="T5" fmla="*/ 16 h 39"/>
                <a:gd name="T6" fmla="*/ 42 w 83"/>
                <a:gd name="T7" fmla="*/ 22 h 39"/>
                <a:gd name="T8" fmla="*/ 62 w 83"/>
                <a:gd name="T9" fmla="*/ 26 h 39"/>
                <a:gd name="T10" fmla="*/ 75 w 83"/>
                <a:gd name="T11" fmla="*/ 26 h 39"/>
                <a:gd name="T12" fmla="*/ 79 w 83"/>
                <a:gd name="T13" fmla="*/ 35 h 39"/>
                <a:gd name="T14" fmla="*/ 62 w 83"/>
                <a:gd name="T15" fmla="*/ 39 h 39"/>
                <a:gd name="T16" fmla="*/ 44 w 83"/>
                <a:gd name="T17" fmla="*/ 39 h 39"/>
                <a:gd name="T18" fmla="*/ 25 w 83"/>
                <a:gd name="T19" fmla="*/ 31 h 39"/>
                <a:gd name="T20" fmla="*/ 5 w 83"/>
                <a:gd name="T21" fmla="*/ 16 h 39"/>
                <a:gd name="T22" fmla="*/ 3 w 83"/>
                <a:gd name="T23" fmla="*/ 14 h 39"/>
                <a:gd name="T24" fmla="*/ 0 w 83"/>
                <a:gd name="T25" fmla="*/ 4 h 39"/>
                <a:gd name="T26" fmla="*/ 0 w 83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39">
                  <a:moveTo>
                    <a:pt x="0" y="0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83" y="32"/>
                    <a:pt x="79" y="35"/>
                  </a:cubicBezTo>
                  <a:cubicBezTo>
                    <a:pt x="76" y="38"/>
                    <a:pt x="63" y="39"/>
                    <a:pt x="62" y="39"/>
                  </a:cubicBezTo>
                  <a:cubicBezTo>
                    <a:pt x="60" y="39"/>
                    <a:pt x="44" y="39"/>
                    <a:pt x="44" y="39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4" y="15"/>
                    <a:pt x="3" y="14"/>
                  </a:cubicBezTo>
                  <a:cubicBezTo>
                    <a:pt x="3" y="12"/>
                    <a:pt x="0" y="4"/>
                    <a:pt x="0" y="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5884863" y="6348413"/>
              <a:ext cx="227013" cy="98425"/>
            </a:xfrm>
            <a:custGeom>
              <a:avLst/>
              <a:gdLst>
                <a:gd name="T0" fmla="*/ 81 w 163"/>
                <a:gd name="T1" fmla="*/ 0 h 71"/>
                <a:gd name="T2" fmla="*/ 103 w 163"/>
                <a:gd name="T3" fmla="*/ 2 h 71"/>
                <a:gd name="T4" fmla="*/ 123 w 163"/>
                <a:gd name="T5" fmla="*/ 0 h 71"/>
                <a:gd name="T6" fmla="*/ 136 w 163"/>
                <a:gd name="T7" fmla="*/ 0 h 71"/>
                <a:gd name="T8" fmla="*/ 153 w 163"/>
                <a:gd name="T9" fmla="*/ 2 h 71"/>
                <a:gd name="T10" fmla="*/ 144 w 163"/>
                <a:gd name="T11" fmla="*/ 16 h 71"/>
                <a:gd name="T12" fmla="*/ 101 w 163"/>
                <a:gd name="T13" fmla="*/ 34 h 71"/>
                <a:gd name="T14" fmla="*/ 86 w 163"/>
                <a:gd name="T15" fmla="*/ 50 h 71"/>
                <a:gd name="T16" fmla="*/ 68 w 163"/>
                <a:gd name="T17" fmla="*/ 44 h 71"/>
                <a:gd name="T18" fmla="*/ 46 w 163"/>
                <a:gd name="T19" fmla="*/ 41 h 71"/>
                <a:gd name="T20" fmla="*/ 35 w 163"/>
                <a:gd name="T21" fmla="*/ 48 h 71"/>
                <a:gd name="T22" fmla="*/ 48 w 163"/>
                <a:gd name="T23" fmla="*/ 52 h 71"/>
                <a:gd name="T24" fmla="*/ 55 w 163"/>
                <a:gd name="T25" fmla="*/ 60 h 71"/>
                <a:gd name="T26" fmla="*/ 37 w 163"/>
                <a:gd name="T27" fmla="*/ 65 h 71"/>
                <a:gd name="T28" fmla="*/ 26 w 163"/>
                <a:gd name="T29" fmla="*/ 71 h 71"/>
                <a:gd name="T30" fmla="*/ 18 w 163"/>
                <a:gd name="T31" fmla="*/ 60 h 71"/>
                <a:gd name="T32" fmla="*/ 12 w 163"/>
                <a:gd name="T33" fmla="*/ 47 h 71"/>
                <a:gd name="T34" fmla="*/ 0 w 163"/>
                <a:gd name="T35" fmla="*/ 41 h 71"/>
                <a:gd name="T36" fmla="*/ 6 w 163"/>
                <a:gd name="T37" fmla="*/ 25 h 71"/>
                <a:gd name="T38" fmla="*/ 28 w 163"/>
                <a:gd name="T39" fmla="*/ 27 h 71"/>
                <a:gd name="T40" fmla="*/ 49 w 163"/>
                <a:gd name="T41" fmla="*/ 21 h 71"/>
                <a:gd name="T42" fmla="*/ 58 w 163"/>
                <a:gd name="T43" fmla="*/ 9 h 71"/>
                <a:gd name="T44" fmla="*/ 68 w 163"/>
                <a:gd name="T45" fmla="*/ 4 h 71"/>
                <a:gd name="T46" fmla="*/ 81 w 163"/>
                <a:gd name="T4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3" h="71">
                  <a:moveTo>
                    <a:pt x="81" y="0"/>
                  </a:moveTo>
                  <a:cubicBezTo>
                    <a:pt x="103" y="2"/>
                    <a:pt x="103" y="2"/>
                    <a:pt x="103" y="2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53" y="2"/>
                    <a:pt x="153" y="2"/>
                    <a:pt x="153" y="2"/>
                  </a:cubicBezTo>
                  <a:cubicBezTo>
                    <a:pt x="153" y="2"/>
                    <a:pt x="163" y="5"/>
                    <a:pt x="144" y="16"/>
                  </a:cubicBezTo>
                  <a:cubicBezTo>
                    <a:pt x="125" y="27"/>
                    <a:pt x="101" y="34"/>
                    <a:pt x="101" y="34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51"/>
                    <a:pt x="48" y="52"/>
                  </a:cubicBezTo>
                  <a:cubicBezTo>
                    <a:pt x="49" y="53"/>
                    <a:pt x="55" y="59"/>
                    <a:pt x="55" y="60"/>
                  </a:cubicBezTo>
                  <a:cubicBezTo>
                    <a:pt x="55" y="62"/>
                    <a:pt x="40" y="65"/>
                    <a:pt x="37" y="65"/>
                  </a:cubicBezTo>
                  <a:cubicBezTo>
                    <a:pt x="35" y="65"/>
                    <a:pt x="26" y="71"/>
                    <a:pt x="26" y="71"/>
                  </a:cubicBezTo>
                  <a:cubicBezTo>
                    <a:pt x="18" y="60"/>
                    <a:pt x="18" y="60"/>
                    <a:pt x="18" y="60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18" y="28"/>
                    <a:pt x="28" y="27"/>
                  </a:cubicBezTo>
                  <a:cubicBezTo>
                    <a:pt x="39" y="27"/>
                    <a:pt x="49" y="21"/>
                    <a:pt x="49" y="21"/>
                  </a:cubicBezTo>
                  <a:cubicBezTo>
                    <a:pt x="49" y="21"/>
                    <a:pt x="57" y="10"/>
                    <a:pt x="58" y="9"/>
                  </a:cubicBezTo>
                  <a:cubicBezTo>
                    <a:pt x="59" y="9"/>
                    <a:pt x="67" y="5"/>
                    <a:pt x="68" y="4"/>
                  </a:cubicBezTo>
                  <a:cubicBezTo>
                    <a:pt x="69" y="4"/>
                    <a:pt x="81" y="0"/>
                    <a:pt x="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5781676" y="6480175"/>
              <a:ext cx="201613" cy="120650"/>
            </a:xfrm>
            <a:custGeom>
              <a:avLst/>
              <a:gdLst>
                <a:gd name="T0" fmla="*/ 79 w 145"/>
                <a:gd name="T1" fmla="*/ 20 h 87"/>
                <a:gd name="T2" fmla="*/ 97 w 145"/>
                <a:gd name="T3" fmla="*/ 28 h 87"/>
                <a:gd name="T4" fmla="*/ 115 w 145"/>
                <a:gd name="T5" fmla="*/ 32 h 87"/>
                <a:gd name="T6" fmla="*/ 130 w 145"/>
                <a:gd name="T7" fmla="*/ 37 h 87"/>
                <a:gd name="T8" fmla="*/ 145 w 145"/>
                <a:gd name="T9" fmla="*/ 43 h 87"/>
                <a:gd name="T10" fmla="*/ 138 w 145"/>
                <a:gd name="T11" fmla="*/ 57 h 87"/>
                <a:gd name="T12" fmla="*/ 123 w 145"/>
                <a:gd name="T13" fmla="*/ 68 h 87"/>
                <a:gd name="T14" fmla="*/ 102 w 145"/>
                <a:gd name="T15" fmla="*/ 81 h 87"/>
                <a:gd name="T16" fmla="*/ 89 w 145"/>
                <a:gd name="T17" fmla="*/ 87 h 87"/>
                <a:gd name="T18" fmla="*/ 83 w 145"/>
                <a:gd name="T19" fmla="*/ 78 h 87"/>
                <a:gd name="T20" fmla="*/ 93 w 145"/>
                <a:gd name="T21" fmla="*/ 71 h 87"/>
                <a:gd name="T22" fmla="*/ 99 w 145"/>
                <a:gd name="T23" fmla="*/ 60 h 87"/>
                <a:gd name="T24" fmla="*/ 97 w 145"/>
                <a:gd name="T25" fmla="*/ 51 h 87"/>
                <a:gd name="T26" fmla="*/ 83 w 145"/>
                <a:gd name="T27" fmla="*/ 46 h 87"/>
                <a:gd name="T28" fmla="*/ 67 w 145"/>
                <a:gd name="T29" fmla="*/ 52 h 87"/>
                <a:gd name="T30" fmla="*/ 63 w 145"/>
                <a:gd name="T31" fmla="*/ 43 h 87"/>
                <a:gd name="T32" fmla="*/ 59 w 145"/>
                <a:gd name="T33" fmla="*/ 60 h 87"/>
                <a:gd name="T34" fmla="*/ 59 w 145"/>
                <a:gd name="T35" fmla="*/ 70 h 87"/>
                <a:gd name="T36" fmla="*/ 51 w 145"/>
                <a:gd name="T37" fmla="*/ 72 h 87"/>
                <a:gd name="T38" fmla="*/ 46 w 145"/>
                <a:gd name="T39" fmla="*/ 56 h 87"/>
                <a:gd name="T40" fmla="*/ 40 w 145"/>
                <a:gd name="T41" fmla="*/ 40 h 87"/>
                <a:gd name="T42" fmla="*/ 32 w 145"/>
                <a:gd name="T43" fmla="*/ 34 h 87"/>
                <a:gd name="T44" fmla="*/ 16 w 145"/>
                <a:gd name="T45" fmla="*/ 31 h 87"/>
                <a:gd name="T46" fmla="*/ 9 w 145"/>
                <a:gd name="T47" fmla="*/ 21 h 87"/>
                <a:gd name="T48" fmla="*/ 0 w 145"/>
                <a:gd name="T49" fmla="*/ 9 h 87"/>
                <a:gd name="T50" fmla="*/ 5 w 145"/>
                <a:gd name="T51" fmla="*/ 0 h 87"/>
                <a:gd name="T52" fmla="*/ 15 w 145"/>
                <a:gd name="T53" fmla="*/ 7 h 87"/>
                <a:gd name="T54" fmla="*/ 20 w 145"/>
                <a:gd name="T55" fmla="*/ 20 h 87"/>
                <a:gd name="T56" fmla="*/ 26 w 145"/>
                <a:gd name="T57" fmla="*/ 27 h 87"/>
                <a:gd name="T58" fmla="*/ 36 w 145"/>
                <a:gd name="T59" fmla="*/ 31 h 87"/>
                <a:gd name="T60" fmla="*/ 43 w 145"/>
                <a:gd name="T61" fmla="*/ 24 h 87"/>
                <a:gd name="T62" fmla="*/ 45 w 145"/>
                <a:gd name="T63" fmla="*/ 16 h 87"/>
                <a:gd name="T64" fmla="*/ 57 w 145"/>
                <a:gd name="T65" fmla="*/ 17 h 87"/>
                <a:gd name="T66" fmla="*/ 68 w 145"/>
                <a:gd name="T67" fmla="*/ 19 h 87"/>
                <a:gd name="T68" fmla="*/ 74 w 145"/>
                <a:gd name="T69" fmla="*/ 22 h 87"/>
                <a:gd name="T70" fmla="*/ 79 w 145"/>
                <a:gd name="T71" fmla="*/ 2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5" h="87">
                  <a:moveTo>
                    <a:pt x="79" y="20"/>
                  </a:moveTo>
                  <a:cubicBezTo>
                    <a:pt x="79" y="22"/>
                    <a:pt x="96" y="26"/>
                    <a:pt x="97" y="28"/>
                  </a:cubicBezTo>
                  <a:cubicBezTo>
                    <a:pt x="98" y="31"/>
                    <a:pt x="115" y="32"/>
                    <a:pt x="115" y="32"/>
                  </a:cubicBezTo>
                  <a:cubicBezTo>
                    <a:pt x="115" y="32"/>
                    <a:pt x="129" y="37"/>
                    <a:pt x="130" y="37"/>
                  </a:cubicBezTo>
                  <a:cubicBezTo>
                    <a:pt x="131" y="37"/>
                    <a:pt x="144" y="42"/>
                    <a:pt x="145" y="43"/>
                  </a:cubicBezTo>
                  <a:cubicBezTo>
                    <a:pt x="145" y="44"/>
                    <a:pt x="138" y="56"/>
                    <a:pt x="138" y="57"/>
                  </a:cubicBezTo>
                  <a:cubicBezTo>
                    <a:pt x="137" y="58"/>
                    <a:pt x="124" y="68"/>
                    <a:pt x="123" y="68"/>
                  </a:cubicBezTo>
                  <a:cubicBezTo>
                    <a:pt x="122" y="69"/>
                    <a:pt x="102" y="81"/>
                    <a:pt x="102" y="81"/>
                  </a:cubicBezTo>
                  <a:cubicBezTo>
                    <a:pt x="89" y="87"/>
                    <a:pt x="89" y="87"/>
                    <a:pt x="89" y="87"/>
                  </a:cubicBezTo>
                  <a:cubicBezTo>
                    <a:pt x="83" y="78"/>
                    <a:pt x="83" y="78"/>
                    <a:pt x="83" y="78"/>
                  </a:cubicBezTo>
                  <a:cubicBezTo>
                    <a:pt x="93" y="71"/>
                    <a:pt x="93" y="71"/>
                    <a:pt x="93" y="71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67" y="52"/>
                    <a:pt x="67" y="52"/>
                    <a:pt x="67" y="52"/>
                  </a:cubicBezTo>
                  <a:cubicBezTo>
                    <a:pt x="67" y="52"/>
                    <a:pt x="64" y="43"/>
                    <a:pt x="63" y="43"/>
                  </a:cubicBezTo>
                  <a:cubicBezTo>
                    <a:pt x="62" y="43"/>
                    <a:pt x="58" y="58"/>
                    <a:pt x="59" y="60"/>
                  </a:cubicBezTo>
                  <a:cubicBezTo>
                    <a:pt x="60" y="62"/>
                    <a:pt x="59" y="69"/>
                    <a:pt x="59" y="70"/>
                  </a:cubicBezTo>
                  <a:cubicBezTo>
                    <a:pt x="59" y="71"/>
                    <a:pt x="53" y="73"/>
                    <a:pt x="51" y="72"/>
                  </a:cubicBezTo>
                  <a:cubicBezTo>
                    <a:pt x="50" y="71"/>
                    <a:pt x="46" y="56"/>
                    <a:pt x="46" y="56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15" y="5"/>
                    <a:pt x="15" y="7"/>
                  </a:cubicBezTo>
                  <a:cubicBezTo>
                    <a:pt x="15" y="9"/>
                    <a:pt x="20" y="20"/>
                    <a:pt x="20" y="20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68" y="19"/>
                    <a:pt x="68" y="19"/>
                    <a:pt x="68" y="19"/>
                  </a:cubicBezTo>
                  <a:cubicBezTo>
                    <a:pt x="74" y="22"/>
                    <a:pt x="74" y="22"/>
                    <a:pt x="74" y="22"/>
                  </a:cubicBezTo>
                  <a:lnTo>
                    <a:pt x="79" y="2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5802313" y="6442075"/>
              <a:ext cx="131763" cy="39688"/>
            </a:xfrm>
            <a:custGeom>
              <a:avLst/>
              <a:gdLst>
                <a:gd name="T0" fmla="*/ 49 w 95"/>
                <a:gd name="T1" fmla="*/ 0 h 29"/>
                <a:gd name="T2" fmla="*/ 63 w 95"/>
                <a:gd name="T3" fmla="*/ 3 h 29"/>
                <a:gd name="T4" fmla="*/ 73 w 95"/>
                <a:gd name="T5" fmla="*/ 12 h 29"/>
                <a:gd name="T6" fmla="*/ 82 w 95"/>
                <a:gd name="T7" fmla="*/ 17 h 29"/>
                <a:gd name="T8" fmla="*/ 87 w 95"/>
                <a:gd name="T9" fmla="*/ 19 h 29"/>
                <a:gd name="T10" fmla="*/ 95 w 95"/>
                <a:gd name="T11" fmla="*/ 19 h 29"/>
                <a:gd name="T12" fmla="*/ 91 w 95"/>
                <a:gd name="T13" fmla="*/ 28 h 29"/>
                <a:gd name="T14" fmla="*/ 84 w 95"/>
                <a:gd name="T15" fmla="*/ 28 h 29"/>
                <a:gd name="T16" fmla="*/ 70 w 95"/>
                <a:gd name="T17" fmla="*/ 25 h 29"/>
                <a:gd name="T18" fmla="*/ 56 w 95"/>
                <a:gd name="T19" fmla="*/ 14 h 29"/>
                <a:gd name="T20" fmla="*/ 43 w 95"/>
                <a:gd name="T21" fmla="*/ 10 h 29"/>
                <a:gd name="T22" fmla="*/ 33 w 95"/>
                <a:gd name="T23" fmla="*/ 11 h 29"/>
                <a:gd name="T24" fmla="*/ 12 w 95"/>
                <a:gd name="T25" fmla="*/ 14 h 29"/>
                <a:gd name="T26" fmla="*/ 0 w 95"/>
                <a:gd name="T27" fmla="*/ 9 h 29"/>
                <a:gd name="T28" fmla="*/ 5 w 95"/>
                <a:gd name="T29" fmla="*/ 3 h 29"/>
                <a:gd name="T30" fmla="*/ 27 w 95"/>
                <a:gd name="T31" fmla="*/ 0 h 29"/>
                <a:gd name="T32" fmla="*/ 48 w 95"/>
                <a:gd name="T33" fmla="*/ 3 h 29"/>
                <a:gd name="T34" fmla="*/ 49 w 95"/>
                <a:gd name="T3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5" h="29">
                  <a:moveTo>
                    <a:pt x="49" y="0"/>
                  </a:moveTo>
                  <a:cubicBezTo>
                    <a:pt x="63" y="3"/>
                    <a:pt x="63" y="3"/>
                    <a:pt x="63" y="3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7" y="19"/>
                    <a:pt x="87" y="19"/>
                    <a:pt x="87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19"/>
                    <a:pt x="92" y="28"/>
                    <a:pt x="91" y="28"/>
                  </a:cubicBezTo>
                  <a:cubicBezTo>
                    <a:pt x="89" y="29"/>
                    <a:pt x="85" y="28"/>
                    <a:pt x="84" y="28"/>
                  </a:cubicBezTo>
                  <a:cubicBezTo>
                    <a:pt x="82" y="29"/>
                    <a:pt x="71" y="27"/>
                    <a:pt x="70" y="25"/>
                  </a:cubicBezTo>
                  <a:cubicBezTo>
                    <a:pt x="69" y="24"/>
                    <a:pt x="57" y="14"/>
                    <a:pt x="56" y="14"/>
                  </a:cubicBezTo>
                  <a:cubicBezTo>
                    <a:pt x="55" y="14"/>
                    <a:pt x="44" y="10"/>
                    <a:pt x="43" y="10"/>
                  </a:cubicBezTo>
                  <a:cubicBezTo>
                    <a:pt x="42" y="11"/>
                    <a:pt x="33" y="11"/>
                    <a:pt x="33" y="1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0" y="11"/>
                    <a:pt x="0" y="9"/>
                  </a:cubicBezTo>
                  <a:cubicBezTo>
                    <a:pt x="0" y="7"/>
                    <a:pt x="5" y="3"/>
                    <a:pt x="5" y="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48" y="3"/>
                    <a:pt x="48" y="3"/>
                    <a:pt x="48" y="3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6000751" y="6561138"/>
              <a:ext cx="65088" cy="58738"/>
            </a:xfrm>
            <a:custGeom>
              <a:avLst/>
              <a:gdLst>
                <a:gd name="T0" fmla="*/ 38 w 46"/>
                <a:gd name="T1" fmla="*/ 2 h 42"/>
                <a:gd name="T2" fmla="*/ 46 w 46"/>
                <a:gd name="T3" fmla="*/ 17 h 42"/>
                <a:gd name="T4" fmla="*/ 44 w 46"/>
                <a:gd name="T5" fmla="*/ 26 h 42"/>
                <a:gd name="T6" fmla="*/ 32 w 46"/>
                <a:gd name="T7" fmla="*/ 22 h 42"/>
                <a:gd name="T8" fmla="*/ 26 w 46"/>
                <a:gd name="T9" fmla="*/ 14 h 42"/>
                <a:gd name="T10" fmla="*/ 20 w 46"/>
                <a:gd name="T11" fmla="*/ 24 h 42"/>
                <a:gd name="T12" fmla="*/ 32 w 46"/>
                <a:gd name="T13" fmla="*/ 31 h 42"/>
                <a:gd name="T14" fmla="*/ 33 w 46"/>
                <a:gd name="T15" fmla="*/ 42 h 42"/>
                <a:gd name="T16" fmla="*/ 20 w 46"/>
                <a:gd name="T17" fmla="*/ 41 h 42"/>
                <a:gd name="T18" fmla="*/ 12 w 46"/>
                <a:gd name="T19" fmla="*/ 32 h 42"/>
                <a:gd name="T20" fmla="*/ 9 w 46"/>
                <a:gd name="T21" fmla="*/ 22 h 42"/>
                <a:gd name="T22" fmla="*/ 0 w 46"/>
                <a:gd name="T23" fmla="*/ 19 h 42"/>
                <a:gd name="T24" fmla="*/ 0 w 46"/>
                <a:gd name="T25" fmla="*/ 13 h 42"/>
                <a:gd name="T26" fmla="*/ 5 w 46"/>
                <a:gd name="T27" fmla="*/ 7 h 42"/>
                <a:gd name="T28" fmla="*/ 11 w 46"/>
                <a:gd name="T29" fmla="*/ 5 h 42"/>
                <a:gd name="T30" fmla="*/ 17 w 46"/>
                <a:gd name="T31" fmla="*/ 2 h 42"/>
                <a:gd name="T32" fmla="*/ 24 w 46"/>
                <a:gd name="T33" fmla="*/ 0 h 42"/>
                <a:gd name="T34" fmla="*/ 35 w 46"/>
                <a:gd name="T35" fmla="*/ 0 h 42"/>
                <a:gd name="T36" fmla="*/ 40 w 46"/>
                <a:gd name="T37" fmla="*/ 2 h 42"/>
                <a:gd name="T38" fmla="*/ 36 w 46"/>
                <a:gd name="T39" fmla="*/ 3 h 42"/>
                <a:gd name="T40" fmla="*/ 38 w 46"/>
                <a:gd name="T41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42">
                  <a:moveTo>
                    <a:pt x="38" y="2"/>
                  </a:moveTo>
                  <a:cubicBezTo>
                    <a:pt x="46" y="17"/>
                    <a:pt x="46" y="17"/>
                    <a:pt x="46" y="17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19" y="22"/>
                    <a:pt x="20" y="24"/>
                  </a:cubicBezTo>
                  <a:cubicBezTo>
                    <a:pt x="22" y="26"/>
                    <a:pt x="32" y="30"/>
                    <a:pt x="32" y="31"/>
                  </a:cubicBezTo>
                  <a:cubicBezTo>
                    <a:pt x="32" y="32"/>
                    <a:pt x="33" y="42"/>
                    <a:pt x="33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4" y="8"/>
                    <a:pt x="5" y="7"/>
                  </a:cubicBezTo>
                  <a:cubicBezTo>
                    <a:pt x="6" y="6"/>
                    <a:pt x="11" y="5"/>
                    <a:pt x="11" y="5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36" y="3"/>
                    <a:pt x="36" y="3"/>
                    <a:pt x="36" y="3"/>
                  </a:cubicBezTo>
                  <a:lnTo>
                    <a:pt x="38" y="2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6080126" y="6573838"/>
              <a:ext cx="58738" cy="39688"/>
            </a:xfrm>
            <a:custGeom>
              <a:avLst/>
              <a:gdLst>
                <a:gd name="T0" fmla="*/ 11 w 42"/>
                <a:gd name="T1" fmla="*/ 3 h 29"/>
                <a:gd name="T2" fmla="*/ 6 w 42"/>
                <a:gd name="T3" fmla="*/ 8 h 29"/>
                <a:gd name="T4" fmla="*/ 8 w 42"/>
                <a:gd name="T5" fmla="*/ 14 h 29"/>
                <a:gd name="T6" fmla="*/ 3 w 42"/>
                <a:gd name="T7" fmla="*/ 19 h 29"/>
                <a:gd name="T8" fmla="*/ 0 w 42"/>
                <a:gd name="T9" fmla="*/ 25 h 29"/>
                <a:gd name="T10" fmla="*/ 5 w 42"/>
                <a:gd name="T11" fmla="*/ 28 h 29"/>
                <a:gd name="T12" fmla="*/ 16 w 42"/>
                <a:gd name="T13" fmla="*/ 22 h 29"/>
                <a:gd name="T14" fmla="*/ 22 w 42"/>
                <a:gd name="T15" fmla="*/ 22 h 29"/>
                <a:gd name="T16" fmla="*/ 25 w 42"/>
                <a:gd name="T17" fmla="*/ 28 h 29"/>
                <a:gd name="T18" fmla="*/ 31 w 42"/>
                <a:gd name="T19" fmla="*/ 28 h 29"/>
                <a:gd name="T20" fmla="*/ 41 w 42"/>
                <a:gd name="T21" fmla="*/ 27 h 29"/>
                <a:gd name="T22" fmla="*/ 42 w 42"/>
                <a:gd name="T23" fmla="*/ 17 h 29"/>
                <a:gd name="T24" fmla="*/ 39 w 42"/>
                <a:gd name="T25" fmla="*/ 16 h 29"/>
                <a:gd name="T26" fmla="*/ 35 w 42"/>
                <a:gd name="T27" fmla="*/ 13 h 29"/>
                <a:gd name="T28" fmla="*/ 36 w 42"/>
                <a:gd name="T29" fmla="*/ 7 h 29"/>
                <a:gd name="T30" fmla="*/ 34 w 42"/>
                <a:gd name="T31" fmla="*/ 3 h 29"/>
                <a:gd name="T32" fmla="*/ 31 w 42"/>
                <a:gd name="T33" fmla="*/ 0 h 29"/>
                <a:gd name="T34" fmla="*/ 26 w 42"/>
                <a:gd name="T35" fmla="*/ 8 h 29"/>
                <a:gd name="T36" fmla="*/ 18 w 42"/>
                <a:gd name="T37" fmla="*/ 8 h 29"/>
                <a:gd name="T38" fmla="*/ 15 w 42"/>
                <a:gd name="T39" fmla="*/ 5 h 29"/>
                <a:gd name="T40" fmla="*/ 11 w 42"/>
                <a:gd name="T4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29">
                  <a:moveTo>
                    <a:pt x="11" y="3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4" y="16"/>
                    <a:pt x="3" y="19"/>
                  </a:cubicBezTo>
                  <a:cubicBezTo>
                    <a:pt x="3" y="21"/>
                    <a:pt x="0" y="24"/>
                    <a:pt x="0" y="25"/>
                  </a:cubicBezTo>
                  <a:cubicBezTo>
                    <a:pt x="0" y="26"/>
                    <a:pt x="5" y="28"/>
                    <a:pt x="5" y="28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2"/>
                    <a:pt x="22" y="21"/>
                    <a:pt x="22" y="22"/>
                  </a:cubicBezTo>
                  <a:cubicBezTo>
                    <a:pt x="22" y="24"/>
                    <a:pt x="24" y="28"/>
                    <a:pt x="25" y="28"/>
                  </a:cubicBezTo>
                  <a:cubicBezTo>
                    <a:pt x="26" y="28"/>
                    <a:pt x="29" y="27"/>
                    <a:pt x="31" y="28"/>
                  </a:cubicBezTo>
                  <a:cubicBezTo>
                    <a:pt x="33" y="29"/>
                    <a:pt x="41" y="28"/>
                    <a:pt x="41" y="27"/>
                  </a:cubicBezTo>
                  <a:cubicBezTo>
                    <a:pt x="41" y="25"/>
                    <a:pt x="42" y="17"/>
                    <a:pt x="42" y="17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5" y="5"/>
                    <a:pt x="15" y="5"/>
                    <a:pt x="15" y="5"/>
                  </a:cubicBezTo>
                  <a:lnTo>
                    <a:pt x="11" y="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5965826" y="6437313"/>
              <a:ext cx="204788" cy="123825"/>
            </a:xfrm>
            <a:custGeom>
              <a:avLst/>
              <a:gdLst>
                <a:gd name="T0" fmla="*/ 106 w 148"/>
                <a:gd name="T1" fmla="*/ 0 h 90"/>
                <a:gd name="T2" fmla="*/ 78 w 148"/>
                <a:gd name="T3" fmla="*/ 12 h 90"/>
                <a:gd name="T4" fmla="*/ 58 w 148"/>
                <a:gd name="T5" fmla="*/ 20 h 90"/>
                <a:gd name="T6" fmla="*/ 43 w 148"/>
                <a:gd name="T7" fmla="*/ 22 h 90"/>
                <a:gd name="T8" fmla="*/ 35 w 148"/>
                <a:gd name="T9" fmla="*/ 35 h 90"/>
                <a:gd name="T10" fmla="*/ 27 w 148"/>
                <a:gd name="T11" fmla="*/ 40 h 90"/>
                <a:gd name="T12" fmla="*/ 18 w 148"/>
                <a:gd name="T13" fmla="*/ 40 h 90"/>
                <a:gd name="T14" fmla="*/ 18 w 148"/>
                <a:gd name="T15" fmla="*/ 38 h 90"/>
                <a:gd name="T16" fmla="*/ 10 w 148"/>
                <a:gd name="T17" fmla="*/ 18 h 90"/>
                <a:gd name="T18" fmla="*/ 1 w 148"/>
                <a:gd name="T19" fmla="*/ 32 h 90"/>
                <a:gd name="T20" fmla="*/ 6 w 148"/>
                <a:gd name="T21" fmla="*/ 49 h 90"/>
                <a:gd name="T22" fmla="*/ 22 w 148"/>
                <a:gd name="T23" fmla="*/ 55 h 90"/>
                <a:gd name="T24" fmla="*/ 30 w 148"/>
                <a:gd name="T25" fmla="*/ 67 h 90"/>
                <a:gd name="T26" fmla="*/ 51 w 148"/>
                <a:gd name="T27" fmla="*/ 69 h 90"/>
                <a:gd name="T28" fmla="*/ 63 w 148"/>
                <a:gd name="T29" fmla="*/ 77 h 90"/>
                <a:gd name="T30" fmla="*/ 94 w 148"/>
                <a:gd name="T31" fmla="*/ 79 h 90"/>
                <a:gd name="T32" fmla="*/ 111 w 148"/>
                <a:gd name="T33" fmla="*/ 88 h 90"/>
                <a:gd name="T34" fmla="*/ 125 w 148"/>
                <a:gd name="T35" fmla="*/ 88 h 90"/>
                <a:gd name="T36" fmla="*/ 134 w 148"/>
                <a:gd name="T37" fmla="*/ 81 h 90"/>
                <a:gd name="T38" fmla="*/ 147 w 148"/>
                <a:gd name="T39" fmla="*/ 76 h 90"/>
                <a:gd name="T40" fmla="*/ 142 w 148"/>
                <a:gd name="T41" fmla="*/ 47 h 90"/>
                <a:gd name="T42" fmla="*/ 140 w 148"/>
                <a:gd name="T43" fmla="*/ 35 h 90"/>
                <a:gd name="T44" fmla="*/ 140 w 148"/>
                <a:gd name="T45" fmla="*/ 23 h 90"/>
                <a:gd name="T46" fmla="*/ 128 w 148"/>
                <a:gd name="T47" fmla="*/ 7 h 90"/>
                <a:gd name="T48" fmla="*/ 122 w 148"/>
                <a:gd name="T49" fmla="*/ 4 h 90"/>
                <a:gd name="T50" fmla="*/ 109 w 148"/>
                <a:gd name="T51" fmla="*/ 0 h 90"/>
                <a:gd name="T52" fmla="*/ 106 w 148"/>
                <a:gd name="T53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8" h="90">
                  <a:moveTo>
                    <a:pt x="106" y="0"/>
                  </a:moveTo>
                  <a:cubicBezTo>
                    <a:pt x="78" y="12"/>
                    <a:pt x="78" y="12"/>
                    <a:pt x="78" y="12"/>
                  </a:cubicBezTo>
                  <a:cubicBezTo>
                    <a:pt x="78" y="12"/>
                    <a:pt x="62" y="19"/>
                    <a:pt x="58" y="20"/>
                  </a:cubicBezTo>
                  <a:cubicBezTo>
                    <a:pt x="54" y="21"/>
                    <a:pt x="43" y="22"/>
                    <a:pt x="43" y="22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0" y="30"/>
                    <a:pt x="1" y="32"/>
                  </a:cubicBezTo>
                  <a:cubicBezTo>
                    <a:pt x="2" y="35"/>
                    <a:pt x="6" y="47"/>
                    <a:pt x="6" y="49"/>
                  </a:cubicBezTo>
                  <a:cubicBezTo>
                    <a:pt x="7" y="50"/>
                    <a:pt x="20" y="53"/>
                    <a:pt x="22" y="55"/>
                  </a:cubicBezTo>
                  <a:cubicBezTo>
                    <a:pt x="23" y="58"/>
                    <a:pt x="29" y="65"/>
                    <a:pt x="30" y="67"/>
                  </a:cubicBezTo>
                  <a:cubicBezTo>
                    <a:pt x="32" y="69"/>
                    <a:pt x="51" y="69"/>
                    <a:pt x="51" y="69"/>
                  </a:cubicBezTo>
                  <a:cubicBezTo>
                    <a:pt x="51" y="69"/>
                    <a:pt x="61" y="75"/>
                    <a:pt x="63" y="77"/>
                  </a:cubicBezTo>
                  <a:cubicBezTo>
                    <a:pt x="64" y="79"/>
                    <a:pt x="89" y="76"/>
                    <a:pt x="94" y="79"/>
                  </a:cubicBezTo>
                  <a:cubicBezTo>
                    <a:pt x="98" y="81"/>
                    <a:pt x="108" y="88"/>
                    <a:pt x="111" y="88"/>
                  </a:cubicBezTo>
                  <a:cubicBezTo>
                    <a:pt x="114" y="89"/>
                    <a:pt x="122" y="90"/>
                    <a:pt x="125" y="88"/>
                  </a:cubicBezTo>
                  <a:cubicBezTo>
                    <a:pt x="129" y="86"/>
                    <a:pt x="132" y="81"/>
                    <a:pt x="134" y="81"/>
                  </a:cubicBezTo>
                  <a:cubicBezTo>
                    <a:pt x="135" y="80"/>
                    <a:pt x="147" y="79"/>
                    <a:pt x="147" y="76"/>
                  </a:cubicBezTo>
                  <a:cubicBezTo>
                    <a:pt x="148" y="72"/>
                    <a:pt x="142" y="47"/>
                    <a:pt x="142" y="47"/>
                  </a:cubicBezTo>
                  <a:cubicBezTo>
                    <a:pt x="142" y="47"/>
                    <a:pt x="140" y="36"/>
                    <a:pt x="140" y="35"/>
                  </a:cubicBezTo>
                  <a:cubicBezTo>
                    <a:pt x="140" y="34"/>
                    <a:pt x="140" y="23"/>
                    <a:pt x="140" y="23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8" y="7"/>
                    <a:pt x="124" y="4"/>
                    <a:pt x="122" y="4"/>
                  </a:cubicBezTo>
                  <a:cubicBezTo>
                    <a:pt x="120" y="4"/>
                    <a:pt x="109" y="0"/>
                    <a:pt x="109" y="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6224588" y="6521450"/>
              <a:ext cx="31750" cy="57150"/>
            </a:xfrm>
            <a:custGeom>
              <a:avLst/>
              <a:gdLst>
                <a:gd name="T0" fmla="*/ 8 w 20"/>
                <a:gd name="T1" fmla="*/ 0 h 36"/>
                <a:gd name="T2" fmla="*/ 0 w 20"/>
                <a:gd name="T3" fmla="*/ 6 h 36"/>
                <a:gd name="T4" fmla="*/ 2 w 20"/>
                <a:gd name="T5" fmla="*/ 12 h 36"/>
                <a:gd name="T6" fmla="*/ 8 w 20"/>
                <a:gd name="T7" fmla="*/ 24 h 36"/>
                <a:gd name="T8" fmla="*/ 8 w 20"/>
                <a:gd name="T9" fmla="*/ 32 h 36"/>
                <a:gd name="T10" fmla="*/ 18 w 20"/>
                <a:gd name="T11" fmla="*/ 36 h 36"/>
                <a:gd name="T12" fmla="*/ 20 w 20"/>
                <a:gd name="T13" fmla="*/ 27 h 36"/>
                <a:gd name="T14" fmla="*/ 15 w 20"/>
                <a:gd name="T15" fmla="*/ 15 h 36"/>
                <a:gd name="T16" fmla="*/ 15 w 20"/>
                <a:gd name="T17" fmla="*/ 8 h 36"/>
                <a:gd name="T18" fmla="*/ 10 w 20"/>
                <a:gd name="T19" fmla="*/ 4 h 36"/>
                <a:gd name="T20" fmla="*/ 8 w 20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36">
                  <a:moveTo>
                    <a:pt x="8" y="0"/>
                  </a:moveTo>
                  <a:lnTo>
                    <a:pt x="0" y="6"/>
                  </a:lnTo>
                  <a:lnTo>
                    <a:pt x="2" y="12"/>
                  </a:lnTo>
                  <a:lnTo>
                    <a:pt x="8" y="24"/>
                  </a:lnTo>
                  <a:lnTo>
                    <a:pt x="8" y="32"/>
                  </a:lnTo>
                  <a:lnTo>
                    <a:pt x="18" y="36"/>
                  </a:lnTo>
                  <a:lnTo>
                    <a:pt x="20" y="27"/>
                  </a:lnTo>
                  <a:lnTo>
                    <a:pt x="15" y="15"/>
                  </a:lnTo>
                  <a:lnTo>
                    <a:pt x="15" y="8"/>
                  </a:lnTo>
                  <a:lnTo>
                    <a:pt x="1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6194426" y="6578600"/>
              <a:ext cx="39688" cy="31750"/>
            </a:xfrm>
            <a:custGeom>
              <a:avLst/>
              <a:gdLst>
                <a:gd name="T0" fmla="*/ 26 w 28"/>
                <a:gd name="T1" fmla="*/ 9 h 23"/>
                <a:gd name="T2" fmla="*/ 28 w 28"/>
                <a:gd name="T3" fmla="*/ 23 h 23"/>
                <a:gd name="T4" fmla="*/ 19 w 28"/>
                <a:gd name="T5" fmla="*/ 23 h 23"/>
                <a:gd name="T6" fmla="*/ 15 w 28"/>
                <a:gd name="T7" fmla="*/ 17 h 23"/>
                <a:gd name="T8" fmla="*/ 12 w 28"/>
                <a:gd name="T9" fmla="*/ 11 h 23"/>
                <a:gd name="T10" fmla="*/ 0 w 28"/>
                <a:gd name="T11" fmla="*/ 7 h 23"/>
                <a:gd name="T12" fmla="*/ 2 w 28"/>
                <a:gd name="T13" fmla="*/ 0 h 23"/>
                <a:gd name="T14" fmla="*/ 14 w 28"/>
                <a:gd name="T15" fmla="*/ 3 h 23"/>
                <a:gd name="T16" fmla="*/ 26 w 28"/>
                <a:gd name="T17" fmla="*/ 6 h 23"/>
                <a:gd name="T18" fmla="*/ 28 w 28"/>
                <a:gd name="T19" fmla="*/ 9 h 23"/>
                <a:gd name="T20" fmla="*/ 26 w 28"/>
                <a:gd name="T21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23">
                  <a:moveTo>
                    <a:pt x="26" y="9"/>
                  </a:moveTo>
                  <a:cubicBezTo>
                    <a:pt x="26" y="9"/>
                    <a:pt x="28" y="23"/>
                    <a:pt x="28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5" y="18"/>
                    <a:pt x="15" y="17"/>
                  </a:cubicBezTo>
                  <a:cubicBezTo>
                    <a:pt x="15" y="16"/>
                    <a:pt x="12" y="11"/>
                    <a:pt x="12" y="11"/>
                  </a:cubicBezTo>
                  <a:cubicBezTo>
                    <a:pt x="12" y="11"/>
                    <a:pt x="0" y="9"/>
                    <a:pt x="0" y="7"/>
                  </a:cubicBezTo>
                  <a:cubicBezTo>
                    <a:pt x="0" y="5"/>
                    <a:pt x="1" y="0"/>
                    <a:pt x="2" y="0"/>
                  </a:cubicBezTo>
                  <a:cubicBezTo>
                    <a:pt x="3" y="0"/>
                    <a:pt x="14" y="3"/>
                    <a:pt x="14" y="3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8" y="9"/>
                    <a:pt x="28" y="9"/>
                    <a:pt x="28" y="9"/>
                  </a:cubicBezTo>
                  <a:lnTo>
                    <a:pt x="26" y="9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6086476" y="6315075"/>
              <a:ext cx="430213" cy="419100"/>
            </a:xfrm>
            <a:custGeom>
              <a:avLst/>
              <a:gdLst>
                <a:gd name="T0" fmla="*/ 13 w 309"/>
                <a:gd name="T1" fmla="*/ 259 h 304"/>
                <a:gd name="T2" fmla="*/ 0 w 309"/>
                <a:gd name="T3" fmla="*/ 274 h 304"/>
                <a:gd name="T4" fmla="*/ 49 w 309"/>
                <a:gd name="T5" fmla="*/ 275 h 304"/>
                <a:gd name="T6" fmla="*/ 74 w 309"/>
                <a:gd name="T7" fmla="*/ 279 h 304"/>
                <a:gd name="T8" fmla="*/ 86 w 309"/>
                <a:gd name="T9" fmla="*/ 292 h 304"/>
                <a:gd name="T10" fmla="*/ 112 w 309"/>
                <a:gd name="T11" fmla="*/ 276 h 304"/>
                <a:gd name="T12" fmla="*/ 132 w 309"/>
                <a:gd name="T13" fmla="*/ 288 h 304"/>
                <a:gd name="T14" fmla="*/ 160 w 309"/>
                <a:gd name="T15" fmla="*/ 292 h 304"/>
                <a:gd name="T16" fmla="*/ 187 w 309"/>
                <a:gd name="T17" fmla="*/ 292 h 304"/>
                <a:gd name="T18" fmla="*/ 224 w 309"/>
                <a:gd name="T19" fmla="*/ 292 h 304"/>
                <a:gd name="T20" fmla="*/ 258 w 309"/>
                <a:gd name="T21" fmla="*/ 298 h 304"/>
                <a:gd name="T22" fmla="*/ 285 w 309"/>
                <a:gd name="T23" fmla="*/ 303 h 304"/>
                <a:gd name="T24" fmla="*/ 305 w 309"/>
                <a:gd name="T25" fmla="*/ 296 h 304"/>
                <a:gd name="T26" fmla="*/ 307 w 309"/>
                <a:gd name="T27" fmla="*/ 281 h 304"/>
                <a:gd name="T28" fmla="*/ 307 w 309"/>
                <a:gd name="T29" fmla="*/ 207 h 304"/>
                <a:gd name="T30" fmla="*/ 297 w 309"/>
                <a:gd name="T31" fmla="*/ 145 h 304"/>
                <a:gd name="T32" fmla="*/ 297 w 309"/>
                <a:gd name="T33" fmla="*/ 11 h 304"/>
                <a:gd name="T34" fmla="*/ 244 w 309"/>
                <a:gd name="T35" fmla="*/ 28 h 304"/>
                <a:gd name="T36" fmla="*/ 220 w 309"/>
                <a:gd name="T37" fmla="*/ 8 h 304"/>
                <a:gd name="T38" fmla="*/ 199 w 309"/>
                <a:gd name="T39" fmla="*/ 15 h 304"/>
                <a:gd name="T40" fmla="*/ 171 w 309"/>
                <a:gd name="T41" fmla="*/ 41 h 304"/>
                <a:gd name="T42" fmla="*/ 143 w 309"/>
                <a:gd name="T43" fmla="*/ 71 h 304"/>
                <a:gd name="T44" fmla="*/ 120 w 309"/>
                <a:gd name="T45" fmla="*/ 95 h 304"/>
                <a:gd name="T46" fmla="*/ 138 w 309"/>
                <a:gd name="T47" fmla="*/ 120 h 304"/>
                <a:gd name="T48" fmla="*/ 175 w 309"/>
                <a:gd name="T49" fmla="*/ 108 h 304"/>
                <a:gd name="T50" fmla="*/ 213 w 309"/>
                <a:gd name="T51" fmla="*/ 103 h 304"/>
                <a:gd name="T52" fmla="*/ 231 w 309"/>
                <a:gd name="T53" fmla="*/ 120 h 304"/>
                <a:gd name="T54" fmla="*/ 174 w 309"/>
                <a:gd name="T55" fmla="*/ 150 h 304"/>
                <a:gd name="T56" fmla="*/ 198 w 309"/>
                <a:gd name="T57" fmla="*/ 209 h 304"/>
                <a:gd name="T58" fmla="*/ 262 w 309"/>
                <a:gd name="T59" fmla="*/ 239 h 304"/>
                <a:gd name="T60" fmla="*/ 258 w 309"/>
                <a:gd name="T61" fmla="*/ 261 h 304"/>
                <a:gd name="T62" fmla="*/ 232 w 309"/>
                <a:gd name="T63" fmla="*/ 274 h 304"/>
                <a:gd name="T64" fmla="*/ 236 w 309"/>
                <a:gd name="T65" fmla="*/ 256 h 304"/>
                <a:gd name="T66" fmla="*/ 212 w 309"/>
                <a:gd name="T67" fmla="*/ 249 h 304"/>
                <a:gd name="T68" fmla="*/ 190 w 309"/>
                <a:gd name="T69" fmla="*/ 237 h 304"/>
                <a:gd name="T70" fmla="*/ 199 w 309"/>
                <a:gd name="T71" fmla="*/ 262 h 304"/>
                <a:gd name="T72" fmla="*/ 178 w 309"/>
                <a:gd name="T73" fmla="*/ 252 h 304"/>
                <a:gd name="T74" fmla="*/ 162 w 309"/>
                <a:gd name="T75" fmla="*/ 233 h 304"/>
                <a:gd name="T76" fmla="*/ 134 w 309"/>
                <a:gd name="T77" fmla="*/ 244 h 304"/>
                <a:gd name="T78" fmla="*/ 141 w 309"/>
                <a:gd name="T79" fmla="*/ 252 h 304"/>
                <a:gd name="T80" fmla="*/ 113 w 309"/>
                <a:gd name="T81" fmla="*/ 253 h 304"/>
                <a:gd name="T82" fmla="*/ 95 w 309"/>
                <a:gd name="T83" fmla="*/ 258 h 304"/>
                <a:gd name="T84" fmla="*/ 84 w 309"/>
                <a:gd name="T85" fmla="*/ 243 h 304"/>
                <a:gd name="T86" fmla="*/ 63 w 309"/>
                <a:gd name="T87" fmla="*/ 256 h 304"/>
                <a:gd name="T88" fmla="*/ 30 w 309"/>
                <a:gd name="T89" fmla="*/ 259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304">
                  <a:moveTo>
                    <a:pt x="30" y="259"/>
                  </a:moveTo>
                  <a:cubicBezTo>
                    <a:pt x="13" y="259"/>
                    <a:pt x="13" y="259"/>
                    <a:pt x="13" y="259"/>
                  </a:cubicBezTo>
                  <a:cubicBezTo>
                    <a:pt x="13" y="259"/>
                    <a:pt x="0" y="267"/>
                    <a:pt x="0" y="268"/>
                  </a:cubicBezTo>
                  <a:cubicBezTo>
                    <a:pt x="0" y="269"/>
                    <a:pt x="0" y="273"/>
                    <a:pt x="0" y="274"/>
                  </a:cubicBezTo>
                  <a:cubicBezTo>
                    <a:pt x="0" y="275"/>
                    <a:pt x="30" y="273"/>
                    <a:pt x="30" y="273"/>
                  </a:cubicBezTo>
                  <a:cubicBezTo>
                    <a:pt x="49" y="275"/>
                    <a:pt x="49" y="275"/>
                    <a:pt x="49" y="275"/>
                  </a:cubicBezTo>
                  <a:cubicBezTo>
                    <a:pt x="49" y="275"/>
                    <a:pt x="59" y="274"/>
                    <a:pt x="60" y="275"/>
                  </a:cubicBezTo>
                  <a:cubicBezTo>
                    <a:pt x="61" y="276"/>
                    <a:pt x="73" y="278"/>
                    <a:pt x="74" y="279"/>
                  </a:cubicBezTo>
                  <a:cubicBezTo>
                    <a:pt x="75" y="280"/>
                    <a:pt x="80" y="286"/>
                    <a:pt x="81" y="288"/>
                  </a:cubicBezTo>
                  <a:cubicBezTo>
                    <a:pt x="83" y="289"/>
                    <a:pt x="84" y="292"/>
                    <a:pt x="86" y="292"/>
                  </a:cubicBezTo>
                  <a:cubicBezTo>
                    <a:pt x="87" y="291"/>
                    <a:pt x="97" y="285"/>
                    <a:pt x="99" y="284"/>
                  </a:cubicBezTo>
                  <a:cubicBezTo>
                    <a:pt x="101" y="283"/>
                    <a:pt x="109" y="275"/>
                    <a:pt x="112" y="276"/>
                  </a:cubicBezTo>
                  <a:cubicBezTo>
                    <a:pt x="115" y="276"/>
                    <a:pt x="125" y="273"/>
                    <a:pt x="128" y="276"/>
                  </a:cubicBezTo>
                  <a:cubicBezTo>
                    <a:pt x="130" y="278"/>
                    <a:pt x="131" y="287"/>
                    <a:pt x="132" y="288"/>
                  </a:cubicBezTo>
                  <a:cubicBezTo>
                    <a:pt x="133" y="290"/>
                    <a:pt x="143" y="292"/>
                    <a:pt x="146" y="292"/>
                  </a:cubicBezTo>
                  <a:cubicBezTo>
                    <a:pt x="148" y="292"/>
                    <a:pt x="157" y="291"/>
                    <a:pt x="160" y="292"/>
                  </a:cubicBezTo>
                  <a:cubicBezTo>
                    <a:pt x="163" y="292"/>
                    <a:pt x="177" y="292"/>
                    <a:pt x="177" y="292"/>
                  </a:cubicBezTo>
                  <a:cubicBezTo>
                    <a:pt x="177" y="292"/>
                    <a:pt x="181" y="292"/>
                    <a:pt x="187" y="292"/>
                  </a:cubicBezTo>
                  <a:cubicBezTo>
                    <a:pt x="193" y="292"/>
                    <a:pt x="210" y="292"/>
                    <a:pt x="212" y="292"/>
                  </a:cubicBezTo>
                  <a:cubicBezTo>
                    <a:pt x="213" y="292"/>
                    <a:pt x="222" y="289"/>
                    <a:pt x="224" y="292"/>
                  </a:cubicBezTo>
                  <a:cubicBezTo>
                    <a:pt x="226" y="295"/>
                    <a:pt x="237" y="297"/>
                    <a:pt x="240" y="298"/>
                  </a:cubicBezTo>
                  <a:cubicBezTo>
                    <a:pt x="243" y="299"/>
                    <a:pt x="256" y="296"/>
                    <a:pt x="258" y="298"/>
                  </a:cubicBezTo>
                  <a:cubicBezTo>
                    <a:pt x="260" y="299"/>
                    <a:pt x="267" y="298"/>
                    <a:pt x="271" y="301"/>
                  </a:cubicBezTo>
                  <a:cubicBezTo>
                    <a:pt x="275" y="303"/>
                    <a:pt x="284" y="303"/>
                    <a:pt x="285" y="303"/>
                  </a:cubicBezTo>
                  <a:cubicBezTo>
                    <a:pt x="286" y="304"/>
                    <a:pt x="295" y="299"/>
                    <a:pt x="295" y="299"/>
                  </a:cubicBezTo>
                  <a:cubicBezTo>
                    <a:pt x="305" y="296"/>
                    <a:pt x="305" y="296"/>
                    <a:pt x="305" y="296"/>
                  </a:cubicBezTo>
                  <a:cubicBezTo>
                    <a:pt x="305" y="296"/>
                    <a:pt x="304" y="293"/>
                    <a:pt x="305" y="291"/>
                  </a:cubicBezTo>
                  <a:cubicBezTo>
                    <a:pt x="306" y="289"/>
                    <a:pt x="307" y="283"/>
                    <a:pt x="307" y="281"/>
                  </a:cubicBezTo>
                  <a:cubicBezTo>
                    <a:pt x="307" y="280"/>
                    <a:pt x="307" y="266"/>
                    <a:pt x="307" y="266"/>
                  </a:cubicBezTo>
                  <a:cubicBezTo>
                    <a:pt x="307" y="207"/>
                    <a:pt x="307" y="207"/>
                    <a:pt x="307" y="207"/>
                  </a:cubicBezTo>
                  <a:cubicBezTo>
                    <a:pt x="309" y="191"/>
                    <a:pt x="309" y="191"/>
                    <a:pt x="309" y="191"/>
                  </a:cubicBezTo>
                  <a:cubicBezTo>
                    <a:pt x="297" y="145"/>
                    <a:pt x="297" y="145"/>
                    <a:pt x="297" y="145"/>
                  </a:cubicBezTo>
                  <a:cubicBezTo>
                    <a:pt x="297" y="60"/>
                    <a:pt x="297" y="60"/>
                    <a:pt x="297" y="60"/>
                  </a:cubicBezTo>
                  <a:cubicBezTo>
                    <a:pt x="297" y="11"/>
                    <a:pt x="297" y="11"/>
                    <a:pt x="297" y="11"/>
                  </a:cubicBezTo>
                  <a:cubicBezTo>
                    <a:pt x="259" y="15"/>
                    <a:pt x="259" y="15"/>
                    <a:pt x="259" y="15"/>
                  </a:cubicBezTo>
                  <a:cubicBezTo>
                    <a:pt x="244" y="28"/>
                    <a:pt x="244" y="28"/>
                    <a:pt x="244" y="28"/>
                  </a:cubicBezTo>
                  <a:cubicBezTo>
                    <a:pt x="244" y="28"/>
                    <a:pt x="235" y="26"/>
                    <a:pt x="233" y="21"/>
                  </a:cubicBezTo>
                  <a:cubicBezTo>
                    <a:pt x="231" y="16"/>
                    <a:pt x="221" y="9"/>
                    <a:pt x="220" y="8"/>
                  </a:cubicBezTo>
                  <a:cubicBezTo>
                    <a:pt x="219" y="7"/>
                    <a:pt x="209" y="0"/>
                    <a:pt x="209" y="0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9" y="15"/>
                    <a:pt x="194" y="30"/>
                    <a:pt x="190" y="32"/>
                  </a:cubicBezTo>
                  <a:cubicBezTo>
                    <a:pt x="186" y="34"/>
                    <a:pt x="171" y="41"/>
                    <a:pt x="171" y="41"/>
                  </a:cubicBezTo>
                  <a:cubicBezTo>
                    <a:pt x="171" y="41"/>
                    <a:pt x="155" y="59"/>
                    <a:pt x="155" y="60"/>
                  </a:cubicBezTo>
                  <a:cubicBezTo>
                    <a:pt x="154" y="61"/>
                    <a:pt x="143" y="70"/>
                    <a:pt x="143" y="71"/>
                  </a:cubicBezTo>
                  <a:cubicBezTo>
                    <a:pt x="143" y="72"/>
                    <a:pt x="134" y="87"/>
                    <a:pt x="134" y="88"/>
                  </a:cubicBezTo>
                  <a:cubicBezTo>
                    <a:pt x="134" y="88"/>
                    <a:pt x="120" y="93"/>
                    <a:pt x="120" y="95"/>
                  </a:cubicBezTo>
                  <a:cubicBezTo>
                    <a:pt x="120" y="98"/>
                    <a:pt x="124" y="112"/>
                    <a:pt x="124" y="113"/>
                  </a:cubicBezTo>
                  <a:cubicBezTo>
                    <a:pt x="124" y="114"/>
                    <a:pt x="138" y="120"/>
                    <a:pt x="138" y="120"/>
                  </a:cubicBezTo>
                  <a:cubicBezTo>
                    <a:pt x="138" y="120"/>
                    <a:pt x="156" y="120"/>
                    <a:pt x="158" y="119"/>
                  </a:cubicBezTo>
                  <a:cubicBezTo>
                    <a:pt x="160" y="117"/>
                    <a:pt x="172" y="109"/>
                    <a:pt x="175" y="108"/>
                  </a:cubicBezTo>
                  <a:cubicBezTo>
                    <a:pt x="179" y="108"/>
                    <a:pt x="195" y="104"/>
                    <a:pt x="195" y="104"/>
                  </a:cubicBezTo>
                  <a:cubicBezTo>
                    <a:pt x="213" y="103"/>
                    <a:pt x="213" y="103"/>
                    <a:pt x="213" y="103"/>
                  </a:cubicBezTo>
                  <a:cubicBezTo>
                    <a:pt x="213" y="103"/>
                    <a:pt x="231" y="109"/>
                    <a:pt x="231" y="111"/>
                  </a:cubicBezTo>
                  <a:cubicBezTo>
                    <a:pt x="231" y="113"/>
                    <a:pt x="232" y="117"/>
                    <a:pt x="231" y="120"/>
                  </a:cubicBezTo>
                  <a:cubicBezTo>
                    <a:pt x="230" y="124"/>
                    <a:pt x="225" y="128"/>
                    <a:pt x="217" y="132"/>
                  </a:cubicBezTo>
                  <a:cubicBezTo>
                    <a:pt x="209" y="137"/>
                    <a:pt x="175" y="150"/>
                    <a:pt x="174" y="150"/>
                  </a:cubicBezTo>
                  <a:cubicBezTo>
                    <a:pt x="173" y="151"/>
                    <a:pt x="134" y="147"/>
                    <a:pt x="156" y="177"/>
                  </a:cubicBezTo>
                  <a:cubicBezTo>
                    <a:pt x="178" y="208"/>
                    <a:pt x="198" y="209"/>
                    <a:pt x="198" y="209"/>
                  </a:cubicBezTo>
                  <a:cubicBezTo>
                    <a:pt x="198" y="209"/>
                    <a:pt x="233" y="215"/>
                    <a:pt x="233" y="217"/>
                  </a:cubicBezTo>
                  <a:cubicBezTo>
                    <a:pt x="233" y="219"/>
                    <a:pt x="250" y="233"/>
                    <a:pt x="262" y="239"/>
                  </a:cubicBezTo>
                  <a:cubicBezTo>
                    <a:pt x="274" y="245"/>
                    <a:pt x="275" y="251"/>
                    <a:pt x="272" y="253"/>
                  </a:cubicBezTo>
                  <a:cubicBezTo>
                    <a:pt x="270" y="255"/>
                    <a:pt x="258" y="261"/>
                    <a:pt x="258" y="261"/>
                  </a:cubicBezTo>
                  <a:cubicBezTo>
                    <a:pt x="258" y="261"/>
                    <a:pt x="247" y="268"/>
                    <a:pt x="246" y="269"/>
                  </a:cubicBezTo>
                  <a:cubicBezTo>
                    <a:pt x="245" y="269"/>
                    <a:pt x="235" y="275"/>
                    <a:pt x="232" y="274"/>
                  </a:cubicBezTo>
                  <a:cubicBezTo>
                    <a:pt x="229" y="273"/>
                    <a:pt x="228" y="267"/>
                    <a:pt x="228" y="267"/>
                  </a:cubicBezTo>
                  <a:cubicBezTo>
                    <a:pt x="236" y="256"/>
                    <a:pt x="236" y="256"/>
                    <a:pt x="236" y="256"/>
                  </a:cubicBezTo>
                  <a:cubicBezTo>
                    <a:pt x="236" y="256"/>
                    <a:pt x="237" y="248"/>
                    <a:pt x="235" y="248"/>
                  </a:cubicBezTo>
                  <a:cubicBezTo>
                    <a:pt x="233" y="248"/>
                    <a:pt x="215" y="249"/>
                    <a:pt x="212" y="249"/>
                  </a:cubicBezTo>
                  <a:cubicBezTo>
                    <a:pt x="210" y="249"/>
                    <a:pt x="199" y="242"/>
                    <a:pt x="199" y="242"/>
                  </a:cubicBezTo>
                  <a:cubicBezTo>
                    <a:pt x="190" y="237"/>
                    <a:pt x="190" y="237"/>
                    <a:pt x="190" y="237"/>
                  </a:cubicBezTo>
                  <a:cubicBezTo>
                    <a:pt x="190" y="237"/>
                    <a:pt x="191" y="250"/>
                    <a:pt x="192" y="252"/>
                  </a:cubicBezTo>
                  <a:cubicBezTo>
                    <a:pt x="193" y="253"/>
                    <a:pt x="200" y="260"/>
                    <a:pt x="199" y="262"/>
                  </a:cubicBezTo>
                  <a:cubicBezTo>
                    <a:pt x="198" y="264"/>
                    <a:pt x="186" y="262"/>
                    <a:pt x="186" y="262"/>
                  </a:cubicBezTo>
                  <a:cubicBezTo>
                    <a:pt x="178" y="252"/>
                    <a:pt x="178" y="252"/>
                    <a:pt x="178" y="252"/>
                  </a:cubicBezTo>
                  <a:cubicBezTo>
                    <a:pt x="168" y="241"/>
                    <a:pt x="168" y="241"/>
                    <a:pt x="168" y="241"/>
                  </a:cubicBezTo>
                  <a:cubicBezTo>
                    <a:pt x="168" y="241"/>
                    <a:pt x="164" y="233"/>
                    <a:pt x="162" y="233"/>
                  </a:cubicBezTo>
                  <a:cubicBezTo>
                    <a:pt x="159" y="233"/>
                    <a:pt x="152" y="235"/>
                    <a:pt x="148" y="242"/>
                  </a:cubicBezTo>
                  <a:cubicBezTo>
                    <a:pt x="145" y="249"/>
                    <a:pt x="138" y="249"/>
                    <a:pt x="134" y="244"/>
                  </a:cubicBezTo>
                  <a:cubicBezTo>
                    <a:pt x="129" y="239"/>
                    <a:pt x="112" y="224"/>
                    <a:pt x="118" y="235"/>
                  </a:cubicBezTo>
                  <a:cubicBezTo>
                    <a:pt x="124" y="246"/>
                    <a:pt x="140" y="250"/>
                    <a:pt x="141" y="252"/>
                  </a:cubicBezTo>
                  <a:cubicBezTo>
                    <a:pt x="142" y="255"/>
                    <a:pt x="132" y="264"/>
                    <a:pt x="129" y="262"/>
                  </a:cubicBezTo>
                  <a:cubicBezTo>
                    <a:pt x="126" y="260"/>
                    <a:pt x="113" y="253"/>
                    <a:pt x="113" y="253"/>
                  </a:cubicBezTo>
                  <a:cubicBezTo>
                    <a:pt x="103" y="258"/>
                    <a:pt x="103" y="258"/>
                    <a:pt x="103" y="258"/>
                  </a:cubicBezTo>
                  <a:cubicBezTo>
                    <a:pt x="95" y="258"/>
                    <a:pt x="95" y="258"/>
                    <a:pt x="95" y="258"/>
                  </a:cubicBezTo>
                  <a:cubicBezTo>
                    <a:pt x="95" y="258"/>
                    <a:pt x="99" y="252"/>
                    <a:pt x="99" y="251"/>
                  </a:cubicBezTo>
                  <a:cubicBezTo>
                    <a:pt x="99" y="249"/>
                    <a:pt x="85" y="243"/>
                    <a:pt x="84" y="243"/>
                  </a:cubicBezTo>
                  <a:cubicBezTo>
                    <a:pt x="82" y="243"/>
                    <a:pt x="73" y="250"/>
                    <a:pt x="73" y="250"/>
                  </a:cubicBezTo>
                  <a:cubicBezTo>
                    <a:pt x="73" y="250"/>
                    <a:pt x="65" y="255"/>
                    <a:pt x="63" y="256"/>
                  </a:cubicBezTo>
                  <a:cubicBezTo>
                    <a:pt x="62" y="256"/>
                    <a:pt x="51" y="255"/>
                    <a:pt x="49" y="255"/>
                  </a:cubicBezTo>
                  <a:cubicBezTo>
                    <a:pt x="47" y="256"/>
                    <a:pt x="30" y="259"/>
                    <a:pt x="30" y="2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6340476" y="6748463"/>
              <a:ext cx="120650" cy="53975"/>
            </a:xfrm>
            <a:custGeom>
              <a:avLst/>
              <a:gdLst>
                <a:gd name="T0" fmla="*/ 10 w 86"/>
                <a:gd name="T1" fmla="*/ 10 h 39"/>
                <a:gd name="T2" fmla="*/ 0 w 86"/>
                <a:gd name="T3" fmla="*/ 14 h 39"/>
                <a:gd name="T4" fmla="*/ 3 w 86"/>
                <a:gd name="T5" fmla="*/ 23 h 39"/>
                <a:gd name="T6" fmla="*/ 34 w 86"/>
                <a:gd name="T7" fmla="*/ 27 h 39"/>
                <a:gd name="T8" fmla="*/ 27 w 86"/>
                <a:gd name="T9" fmla="*/ 39 h 39"/>
                <a:gd name="T10" fmla="*/ 40 w 86"/>
                <a:gd name="T11" fmla="*/ 32 h 39"/>
                <a:gd name="T12" fmla="*/ 50 w 86"/>
                <a:gd name="T13" fmla="*/ 20 h 39"/>
                <a:gd name="T14" fmla="*/ 57 w 86"/>
                <a:gd name="T15" fmla="*/ 15 h 39"/>
                <a:gd name="T16" fmla="*/ 64 w 86"/>
                <a:gd name="T17" fmla="*/ 19 h 39"/>
                <a:gd name="T18" fmla="*/ 81 w 86"/>
                <a:gd name="T19" fmla="*/ 21 h 39"/>
                <a:gd name="T20" fmla="*/ 86 w 86"/>
                <a:gd name="T21" fmla="*/ 15 h 39"/>
                <a:gd name="T22" fmla="*/ 80 w 86"/>
                <a:gd name="T23" fmla="*/ 10 h 39"/>
                <a:gd name="T24" fmla="*/ 73 w 86"/>
                <a:gd name="T25" fmla="*/ 2 h 39"/>
                <a:gd name="T26" fmla="*/ 47 w 86"/>
                <a:gd name="T27" fmla="*/ 2 h 39"/>
                <a:gd name="T28" fmla="*/ 28 w 86"/>
                <a:gd name="T29" fmla="*/ 4 h 39"/>
                <a:gd name="T30" fmla="*/ 17 w 86"/>
                <a:gd name="T31" fmla="*/ 7 h 39"/>
                <a:gd name="T32" fmla="*/ 10 w 86"/>
                <a:gd name="T33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" h="39">
                  <a:moveTo>
                    <a:pt x="10" y="10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2" y="23"/>
                    <a:pt x="3" y="23"/>
                  </a:cubicBezTo>
                  <a:cubicBezTo>
                    <a:pt x="4" y="23"/>
                    <a:pt x="34" y="27"/>
                    <a:pt x="34" y="27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7" y="15"/>
                    <a:pt x="57" y="15"/>
                    <a:pt x="57" y="15"/>
                  </a:cubicBezTo>
                  <a:cubicBezTo>
                    <a:pt x="57" y="15"/>
                    <a:pt x="61" y="19"/>
                    <a:pt x="64" y="19"/>
                  </a:cubicBezTo>
                  <a:cubicBezTo>
                    <a:pt x="68" y="20"/>
                    <a:pt x="81" y="21"/>
                    <a:pt x="81" y="21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0" y="10"/>
                    <a:pt x="80" y="10"/>
                    <a:pt x="80" y="10"/>
                  </a:cubicBezTo>
                  <a:cubicBezTo>
                    <a:pt x="80" y="10"/>
                    <a:pt x="75" y="2"/>
                    <a:pt x="73" y="2"/>
                  </a:cubicBezTo>
                  <a:cubicBezTo>
                    <a:pt x="72" y="2"/>
                    <a:pt x="52" y="0"/>
                    <a:pt x="47" y="2"/>
                  </a:cubicBezTo>
                  <a:cubicBezTo>
                    <a:pt x="42" y="4"/>
                    <a:pt x="30" y="4"/>
                    <a:pt x="28" y="4"/>
                  </a:cubicBezTo>
                  <a:cubicBezTo>
                    <a:pt x="25" y="5"/>
                    <a:pt x="19" y="7"/>
                    <a:pt x="17" y="7"/>
                  </a:cubicBezTo>
                  <a:cubicBezTo>
                    <a:pt x="15" y="7"/>
                    <a:pt x="10" y="10"/>
                    <a:pt x="10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6319838" y="6735763"/>
              <a:ext cx="100013" cy="14288"/>
            </a:xfrm>
            <a:custGeom>
              <a:avLst/>
              <a:gdLst>
                <a:gd name="T0" fmla="*/ 25 w 72"/>
                <a:gd name="T1" fmla="*/ 0 h 11"/>
                <a:gd name="T2" fmla="*/ 5 w 72"/>
                <a:gd name="T3" fmla="*/ 0 h 11"/>
                <a:gd name="T4" fmla="*/ 0 w 72"/>
                <a:gd name="T5" fmla="*/ 8 h 11"/>
                <a:gd name="T6" fmla="*/ 8 w 72"/>
                <a:gd name="T7" fmla="*/ 11 h 11"/>
                <a:gd name="T8" fmla="*/ 27 w 72"/>
                <a:gd name="T9" fmla="*/ 7 h 11"/>
                <a:gd name="T10" fmla="*/ 53 w 72"/>
                <a:gd name="T11" fmla="*/ 2 h 11"/>
                <a:gd name="T12" fmla="*/ 72 w 72"/>
                <a:gd name="T13" fmla="*/ 2 h 11"/>
                <a:gd name="T14" fmla="*/ 38 w 72"/>
                <a:gd name="T15" fmla="*/ 0 h 11"/>
                <a:gd name="T16" fmla="*/ 25 w 72"/>
                <a:gd name="T1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">
                  <a:moveTo>
                    <a:pt x="25" y="0"/>
                  </a:moveTo>
                  <a:cubicBezTo>
                    <a:pt x="23" y="0"/>
                    <a:pt x="5" y="0"/>
                    <a:pt x="5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6494463" y="6738938"/>
              <a:ext cx="49213" cy="20638"/>
            </a:xfrm>
            <a:custGeom>
              <a:avLst/>
              <a:gdLst>
                <a:gd name="T0" fmla="*/ 10 w 35"/>
                <a:gd name="T1" fmla="*/ 4 h 15"/>
                <a:gd name="T2" fmla="*/ 0 w 35"/>
                <a:gd name="T3" fmla="*/ 11 h 15"/>
                <a:gd name="T4" fmla="*/ 1 w 35"/>
                <a:gd name="T5" fmla="*/ 14 h 15"/>
                <a:gd name="T6" fmla="*/ 12 w 35"/>
                <a:gd name="T7" fmla="*/ 14 h 15"/>
                <a:gd name="T8" fmla="*/ 25 w 35"/>
                <a:gd name="T9" fmla="*/ 10 h 15"/>
                <a:gd name="T10" fmla="*/ 31 w 35"/>
                <a:gd name="T11" fmla="*/ 4 h 15"/>
                <a:gd name="T12" fmla="*/ 33 w 35"/>
                <a:gd name="T13" fmla="*/ 0 h 15"/>
                <a:gd name="T14" fmla="*/ 14 w 35"/>
                <a:gd name="T15" fmla="*/ 0 h 15"/>
                <a:gd name="T16" fmla="*/ 10 w 35"/>
                <a:gd name="T17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15">
                  <a:moveTo>
                    <a:pt x="10" y="4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0" y="15"/>
                    <a:pt x="12" y="14"/>
                  </a:cubicBezTo>
                  <a:cubicBezTo>
                    <a:pt x="13" y="13"/>
                    <a:pt x="25" y="10"/>
                    <a:pt x="25" y="10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4"/>
                    <a:pt x="35" y="0"/>
                    <a:pt x="33" y="0"/>
                  </a:cubicBezTo>
                  <a:cubicBezTo>
                    <a:pt x="32" y="0"/>
                    <a:pt x="14" y="0"/>
                    <a:pt x="14" y="0"/>
                  </a:cubicBezTo>
                  <a:lnTo>
                    <a:pt x="10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483351" y="6773863"/>
              <a:ext cx="69850" cy="46038"/>
            </a:xfrm>
            <a:custGeom>
              <a:avLst/>
              <a:gdLst>
                <a:gd name="T0" fmla="*/ 10 w 50"/>
                <a:gd name="T1" fmla="*/ 3 h 33"/>
                <a:gd name="T2" fmla="*/ 10 w 50"/>
                <a:gd name="T3" fmla="*/ 4 h 33"/>
                <a:gd name="T4" fmla="*/ 0 w 50"/>
                <a:gd name="T5" fmla="*/ 19 h 33"/>
                <a:gd name="T6" fmla="*/ 0 w 50"/>
                <a:gd name="T7" fmla="*/ 29 h 33"/>
                <a:gd name="T8" fmla="*/ 5 w 50"/>
                <a:gd name="T9" fmla="*/ 32 h 33"/>
                <a:gd name="T10" fmla="*/ 23 w 50"/>
                <a:gd name="T11" fmla="*/ 32 h 33"/>
                <a:gd name="T12" fmla="*/ 27 w 50"/>
                <a:gd name="T13" fmla="*/ 22 h 33"/>
                <a:gd name="T14" fmla="*/ 33 w 50"/>
                <a:gd name="T15" fmla="*/ 18 h 33"/>
                <a:gd name="T16" fmla="*/ 45 w 50"/>
                <a:gd name="T17" fmla="*/ 11 h 33"/>
                <a:gd name="T18" fmla="*/ 48 w 50"/>
                <a:gd name="T19" fmla="*/ 3 h 33"/>
                <a:gd name="T20" fmla="*/ 21 w 50"/>
                <a:gd name="T21" fmla="*/ 0 h 33"/>
                <a:gd name="T22" fmla="*/ 10 w 50"/>
                <a:gd name="T23" fmla="*/ 4 h 33"/>
                <a:gd name="T24" fmla="*/ 10 w 50"/>
                <a:gd name="T2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33">
                  <a:moveTo>
                    <a:pt x="10" y="3"/>
                  </a:moveTo>
                  <a:cubicBezTo>
                    <a:pt x="10" y="3"/>
                    <a:pt x="10" y="4"/>
                    <a:pt x="10" y="4"/>
                  </a:cubicBezTo>
                  <a:cubicBezTo>
                    <a:pt x="7" y="8"/>
                    <a:pt x="0" y="18"/>
                    <a:pt x="0" y="19"/>
                  </a:cubicBezTo>
                  <a:cubicBezTo>
                    <a:pt x="0" y="20"/>
                    <a:pt x="0" y="27"/>
                    <a:pt x="0" y="29"/>
                  </a:cubicBezTo>
                  <a:cubicBezTo>
                    <a:pt x="0" y="30"/>
                    <a:pt x="5" y="32"/>
                    <a:pt x="5" y="32"/>
                  </a:cubicBezTo>
                  <a:cubicBezTo>
                    <a:pt x="5" y="32"/>
                    <a:pt x="23" y="33"/>
                    <a:pt x="23" y="32"/>
                  </a:cubicBezTo>
                  <a:cubicBezTo>
                    <a:pt x="23" y="31"/>
                    <a:pt x="27" y="23"/>
                    <a:pt x="27" y="22"/>
                  </a:cubicBezTo>
                  <a:cubicBezTo>
                    <a:pt x="27" y="21"/>
                    <a:pt x="32" y="19"/>
                    <a:pt x="33" y="18"/>
                  </a:cubicBezTo>
                  <a:cubicBezTo>
                    <a:pt x="34" y="17"/>
                    <a:pt x="45" y="11"/>
                    <a:pt x="45" y="11"/>
                  </a:cubicBezTo>
                  <a:cubicBezTo>
                    <a:pt x="45" y="11"/>
                    <a:pt x="50" y="3"/>
                    <a:pt x="48" y="3"/>
                  </a:cubicBezTo>
                  <a:cubicBezTo>
                    <a:pt x="46" y="4"/>
                    <a:pt x="21" y="0"/>
                    <a:pt x="21" y="0"/>
                  </a:cubicBezTo>
                  <a:cubicBezTo>
                    <a:pt x="10" y="4"/>
                    <a:pt x="10" y="4"/>
                    <a:pt x="10" y="4"/>
                  </a:cubicBezTo>
                  <a:lnTo>
                    <a:pt x="10" y="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6557963" y="6727825"/>
              <a:ext cx="177800" cy="57150"/>
            </a:xfrm>
            <a:custGeom>
              <a:avLst/>
              <a:gdLst>
                <a:gd name="T0" fmla="*/ 7 w 128"/>
                <a:gd name="T1" fmla="*/ 1 h 41"/>
                <a:gd name="T2" fmla="*/ 0 w 128"/>
                <a:gd name="T3" fmla="*/ 3 h 41"/>
                <a:gd name="T4" fmla="*/ 20 w 128"/>
                <a:gd name="T5" fmla="*/ 7 h 41"/>
                <a:gd name="T6" fmla="*/ 24 w 128"/>
                <a:gd name="T7" fmla="*/ 11 h 41"/>
                <a:gd name="T8" fmla="*/ 24 w 128"/>
                <a:gd name="T9" fmla="*/ 21 h 41"/>
                <a:gd name="T10" fmla="*/ 27 w 128"/>
                <a:gd name="T11" fmla="*/ 26 h 41"/>
                <a:gd name="T12" fmla="*/ 38 w 128"/>
                <a:gd name="T13" fmla="*/ 28 h 41"/>
                <a:gd name="T14" fmla="*/ 48 w 128"/>
                <a:gd name="T15" fmla="*/ 28 h 41"/>
                <a:gd name="T16" fmla="*/ 55 w 128"/>
                <a:gd name="T17" fmla="*/ 28 h 41"/>
                <a:gd name="T18" fmla="*/ 61 w 128"/>
                <a:gd name="T19" fmla="*/ 33 h 41"/>
                <a:gd name="T20" fmla="*/ 65 w 128"/>
                <a:gd name="T21" fmla="*/ 37 h 41"/>
                <a:gd name="T22" fmla="*/ 74 w 128"/>
                <a:gd name="T23" fmla="*/ 29 h 41"/>
                <a:gd name="T24" fmla="*/ 81 w 128"/>
                <a:gd name="T25" fmla="*/ 25 h 41"/>
                <a:gd name="T26" fmla="*/ 94 w 128"/>
                <a:gd name="T27" fmla="*/ 26 h 41"/>
                <a:gd name="T28" fmla="*/ 98 w 128"/>
                <a:gd name="T29" fmla="*/ 31 h 41"/>
                <a:gd name="T30" fmla="*/ 102 w 128"/>
                <a:gd name="T31" fmla="*/ 37 h 41"/>
                <a:gd name="T32" fmla="*/ 113 w 128"/>
                <a:gd name="T33" fmla="*/ 41 h 41"/>
                <a:gd name="T34" fmla="*/ 117 w 128"/>
                <a:gd name="T35" fmla="*/ 38 h 41"/>
                <a:gd name="T36" fmla="*/ 125 w 128"/>
                <a:gd name="T37" fmla="*/ 27 h 41"/>
                <a:gd name="T38" fmla="*/ 128 w 128"/>
                <a:gd name="T39" fmla="*/ 21 h 41"/>
                <a:gd name="T40" fmla="*/ 126 w 128"/>
                <a:gd name="T41" fmla="*/ 11 h 41"/>
                <a:gd name="T42" fmla="*/ 109 w 128"/>
                <a:gd name="T43" fmla="*/ 3 h 41"/>
                <a:gd name="T44" fmla="*/ 96 w 128"/>
                <a:gd name="T45" fmla="*/ 3 h 41"/>
                <a:gd name="T46" fmla="*/ 69 w 128"/>
                <a:gd name="T47" fmla="*/ 3 h 41"/>
                <a:gd name="T48" fmla="*/ 59 w 128"/>
                <a:gd name="T49" fmla="*/ 3 h 41"/>
                <a:gd name="T50" fmla="*/ 33 w 128"/>
                <a:gd name="T51" fmla="*/ 1 h 41"/>
                <a:gd name="T52" fmla="*/ 17 w 128"/>
                <a:gd name="T53" fmla="*/ 1 h 41"/>
                <a:gd name="T54" fmla="*/ 7 w 128"/>
                <a:gd name="T55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41">
                  <a:moveTo>
                    <a:pt x="7" y="1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54" y="27"/>
                    <a:pt x="55" y="28"/>
                  </a:cubicBezTo>
                  <a:cubicBezTo>
                    <a:pt x="57" y="29"/>
                    <a:pt x="61" y="33"/>
                    <a:pt x="61" y="33"/>
                  </a:cubicBezTo>
                  <a:cubicBezTo>
                    <a:pt x="61" y="33"/>
                    <a:pt x="64" y="36"/>
                    <a:pt x="65" y="37"/>
                  </a:cubicBezTo>
                  <a:cubicBezTo>
                    <a:pt x="65" y="38"/>
                    <a:pt x="74" y="29"/>
                    <a:pt x="74" y="29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7" y="29"/>
                    <a:pt x="98" y="31"/>
                  </a:cubicBezTo>
                  <a:cubicBezTo>
                    <a:pt x="99" y="33"/>
                    <a:pt x="102" y="37"/>
                    <a:pt x="102" y="37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25" y="27"/>
                    <a:pt x="128" y="23"/>
                    <a:pt x="128" y="21"/>
                  </a:cubicBezTo>
                  <a:cubicBezTo>
                    <a:pt x="128" y="19"/>
                    <a:pt x="126" y="11"/>
                    <a:pt x="126" y="11"/>
                  </a:cubicBezTo>
                  <a:cubicBezTo>
                    <a:pt x="126" y="11"/>
                    <a:pt x="110" y="4"/>
                    <a:pt x="109" y="3"/>
                  </a:cubicBezTo>
                  <a:cubicBezTo>
                    <a:pt x="108" y="3"/>
                    <a:pt x="103" y="3"/>
                    <a:pt x="96" y="3"/>
                  </a:cubicBezTo>
                  <a:cubicBezTo>
                    <a:pt x="90" y="3"/>
                    <a:pt x="75" y="3"/>
                    <a:pt x="69" y="3"/>
                  </a:cubicBezTo>
                  <a:cubicBezTo>
                    <a:pt x="63" y="4"/>
                    <a:pt x="63" y="4"/>
                    <a:pt x="59" y="3"/>
                  </a:cubicBezTo>
                  <a:cubicBezTo>
                    <a:pt x="55" y="3"/>
                    <a:pt x="36" y="1"/>
                    <a:pt x="33" y="1"/>
                  </a:cubicBezTo>
                  <a:cubicBezTo>
                    <a:pt x="30" y="1"/>
                    <a:pt x="18" y="2"/>
                    <a:pt x="17" y="1"/>
                  </a:cubicBezTo>
                  <a:cubicBezTo>
                    <a:pt x="16" y="0"/>
                    <a:pt x="7" y="1"/>
                    <a:pt x="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6569076" y="6815138"/>
              <a:ext cx="34925" cy="38100"/>
            </a:xfrm>
            <a:custGeom>
              <a:avLst/>
              <a:gdLst>
                <a:gd name="T0" fmla="*/ 0 w 25"/>
                <a:gd name="T1" fmla="*/ 3 h 28"/>
                <a:gd name="T2" fmla="*/ 5 w 25"/>
                <a:gd name="T3" fmla="*/ 21 h 28"/>
                <a:gd name="T4" fmla="*/ 14 w 25"/>
                <a:gd name="T5" fmla="*/ 26 h 28"/>
                <a:gd name="T6" fmla="*/ 21 w 25"/>
                <a:gd name="T7" fmla="*/ 28 h 28"/>
                <a:gd name="T8" fmla="*/ 25 w 25"/>
                <a:gd name="T9" fmla="*/ 19 h 28"/>
                <a:gd name="T10" fmla="*/ 13 w 25"/>
                <a:gd name="T11" fmla="*/ 5 h 28"/>
                <a:gd name="T12" fmla="*/ 11 w 25"/>
                <a:gd name="T13" fmla="*/ 0 h 28"/>
                <a:gd name="T14" fmla="*/ 4 w 25"/>
                <a:gd name="T15" fmla="*/ 0 h 28"/>
                <a:gd name="T16" fmla="*/ 0 w 25"/>
                <a:gd name="T17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8">
                  <a:moveTo>
                    <a:pt x="0" y="3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0"/>
                    <a:pt x="11" y="0"/>
                  </a:cubicBezTo>
                  <a:cubicBezTo>
                    <a:pt x="9" y="0"/>
                    <a:pt x="4" y="0"/>
                    <a:pt x="4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6535738" y="6807200"/>
              <a:ext cx="30163" cy="15875"/>
            </a:xfrm>
            <a:custGeom>
              <a:avLst/>
              <a:gdLst>
                <a:gd name="T0" fmla="*/ 0 w 19"/>
                <a:gd name="T1" fmla="*/ 8 h 10"/>
                <a:gd name="T2" fmla="*/ 9 w 19"/>
                <a:gd name="T3" fmla="*/ 10 h 10"/>
                <a:gd name="T4" fmla="*/ 19 w 19"/>
                <a:gd name="T5" fmla="*/ 3 h 10"/>
                <a:gd name="T6" fmla="*/ 16 w 19"/>
                <a:gd name="T7" fmla="*/ 1 h 10"/>
                <a:gd name="T8" fmla="*/ 2 w 19"/>
                <a:gd name="T9" fmla="*/ 0 h 10"/>
                <a:gd name="T10" fmla="*/ 0 w 19"/>
                <a:gd name="T1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0">
                  <a:moveTo>
                    <a:pt x="0" y="8"/>
                  </a:moveTo>
                  <a:lnTo>
                    <a:pt x="9" y="10"/>
                  </a:lnTo>
                  <a:lnTo>
                    <a:pt x="19" y="3"/>
                  </a:lnTo>
                  <a:lnTo>
                    <a:pt x="16" y="1"/>
                  </a:lnTo>
                  <a:lnTo>
                    <a:pt x="2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6751638" y="6769100"/>
              <a:ext cx="23813" cy="26988"/>
            </a:xfrm>
            <a:custGeom>
              <a:avLst/>
              <a:gdLst>
                <a:gd name="T0" fmla="*/ 17 w 18"/>
                <a:gd name="T1" fmla="*/ 5 h 19"/>
                <a:gd name="T2" fmla="*/ 4 w 18"/>
                <a:gd name="T3" fmla="*/ 3 h 19"/>
                <a:gd name="T4" fmla="*/ 0 w 18"/>
                <a:gd name="T5" fmla="*/ 14 h 19"/>
                <a:gd name="T6" fmla="*/ 6 w 18"/>
                <a:gd name="T7" fmla="*/ 19 h 19"/>
                <a:gd name="T8" fmla="*/ 18 w 18"/>
                <a:gd name="T9" fmla="*/ 13 h 19"/>
                <a:gd name="T10" fmla="*/ 17 w 18"/>
                <a:gd name="T11" fmla="*/ 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9">
                  <a:moveTo>
                    <a:pt x="17" y="5"/>
                  </a:moveTo>
                  <a:cubicBezTo>
                    <a:pt x="17" y="5"/>
                    <a:pt x="7" y="0"/>
                    <a:pt x="4" y="3"/>
                  </a:cubicBezTo>
                  <a:cubicBezTo>
                    <a:pt x="1" y="5"/>
                    <a:pt x="0" y="14"/>
                    <a:pt x="0" y="14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18" y="13"/>
                    <a:pt x="18" y="13"/>
                    <a:pt x="18" y="13"/>
                  </a:cubicBezTo>
                  <a:lnTo>
                    <a:pt x="17" y="5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6176963" y="6748463"/>
              <a:ext cx="47625" cy="36513"/>
            </a:xfrm>
            <a:custGeom>
              <a:avLst/>
              <a:gdLst>
                <a:gd name="T0" fmla="*/ 34 w 34"/>
                <a:gd name="T1" fmla="*/ 4 h 27"/>
                <a:gd name="T2" fmla="*/ 13 w 34"/>
                <a:gd name="T3" fmla="*/ 0 h 27"/>
                <a:gd name="T4" fmla="*/ 0 w 34"/>
                <a:gd name="T5" fmla="*/ 2 h 27"/>
                <a:gd name="T6" fmla="*/ 15 w 34"/>
                <a:gd name="T7" fmla="*/ 21 h 27"/>
                <a:gd name="T8" fmla="*/ 23 w 34"/>
                <a:gd name="T9" fmla="*/ 27 h 27"/>
                <a:gd name="T10" fmla="*/ 31 w 34"/>
                <a:gd name="T11" fmla="*/ 13 h 27"/>
                <a:gd name="T12" fmla="*/ 34 w 34"/>
                <a:gd name="T13" fmla="*/ 6 h 27"/>
                <a:gd name="T14" fmla="*/ 34 w 34"/>
                <a:gd name="T15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27">
                  <a:moveTo>
                    <a:pt x="34" y="4"/>
                  </a:moveTo>
                  <a:cubicBezTo>
                    <a:pt x="32" y="4"/>
                    <a:pt x="13" y="0"/>
                    <a:pt x="13" y="0"/>
                  </a:cubicBezTo>
                  <a:cubicBezTo>
                    <a:pt x="13" y="0"/>
                    <a:pt x="0" y="0"/>
                    <a:pt x="0" y="2"/>
                  </a:cubicBezTo>
                  <a:cubicBezTo>
                    <a:pt x="0" y="5"/>
                    <a:pt x="14" y="19"/>
                    <a:pt x="15" y="21"/>
                  </a:cubicBezTo>
                  <a:cubicBezTo>
                    <a:pt x="16" y="23"/>
                    <a:pt x="23" y="27"/>
                    <a:pt x="23" y="27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4" y="6"/>
                    <a:pt x="34" y="6"/>
                    <a:pt x="34" y="6"/>
                  </a:cubicBezTo>
                  <a:lnTo>
                    <a:pt x="34" y="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3032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Colombia</a:t>
            </a:r>
            <a:endParaRPr lang="en-GB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743450" y="15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743450" y="15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964008" y="1268760"/>
            <a:ext cx="4263985" cy="5595590"/>
          </a:xfrm>
          <a:custGeom>
            <a:avLst/>
            <a:gdLst>
              <a:gd name="T0" fmla="*/ 962 w 2918"/>
              <a:gd name="T1" fmla="*/ 425 h 3861"/>
              <a:gd name="T2" fmla="*/ 874 w 2918"/>
              <a:gd name="T3" fmla="*/ 596 h 3861"/>
              <a:gd name="T4" fmla="*/ 847 w 2918"/>
              <a:gd name="T5" fmla="*/ 724 h 3861"/>
              <a:gd name="T6" fmla="*/ 755 w 2918"/>
              <a:gd name="T7" fmla="*/ 751 h 3861"/>
              <a:gd name="T8" fmla="*/ 648 w 2918"/>
              <a:gd name="T9" fmla="*/ 891 h 3861"/>
              <a:gd name="T10" fmla="*/ 536 w 2918"/>
              <a:gd name="T11" fmla="*/ 954 h 3861"/>
              <a:gd name="T12" fmla="*/ 536 w 2918"/>
              <a:gd name="T13" fmla="*/ 1082 h 3861"/>
              <a:gd name="T14" fmla="*/ 449 w 2918"/>
              <a:gd name="T15" fmla="*/ 1078 h 3861"/>
              <a:gd name="T16" fmla="*/ 385 w 2918"/>
              <a:gd name="T17" fmla="*/ 1205 h 3861"/>
              <a:gd name="T18" fmla="*/ 318 w 2918"/>
              <a:gd name="T19" fmla="*/ 1304 h 3861"/>
              <a:gd name="T20" fmla="*/ 417 w 2918"/>
              <a:gd name="T21" fmla="*/ 1555 h 3861"/>
              <a:gd name="T22" fmla="*/ 425 w 2918"/>
              <a:gd name="T23" fmla="*/ 1765 h 3861"/>
              <a:gd name="T24" fmla="*/ 397 w 2918"/>
              <a:gd name="T25" fmla="*/ 1992 h 3861"/>
              <a:gd name="T26" fmla="*/ 445 w 2918"/>
              <a:gd name="T27" fmla="*/ 2163 h 3861"/>
              <a:gd name="T28" fmla="*/ 274 w 2918"/>
              <a:gd name="T29" fmla="*/ 2410 h 3861"/>
              <a:gd name="T30" fmla="*/ 179 w 2918"/>
              <a:gd name="T31" fmla="*/ 2415 h 3861"/>
              <a:gd name="T32" fmla="*/ 87 w 2918"/>
              <a:gd name="T33" fmla="*/ 2569 h 3861"/>
              <a:gd name="T34" fmla="*/ 218 w 2918"/>
              <a:gd name="T35" fmla="*/ 2779 h 3861"/>
              <a:gd name="T36" fmla="*/ 477 w 2918"/>
              <a:gd name="T37" fmla="*/ 2911 h 3861"/>
              <a:gd name="T38" fmla="*/ 819 w 2918"/>
              <a:gd name="T39" fmla="*/ 2950 h 3861"/>
              <a:gd name="T40" fmla="*/ 1049 w 2918"/>
              <a:gd name="T41" fmla="*/ 3005 h 3861"/>
              <a:gd name="T42" fmla="*/ 1320 w 2918"/>
              <a:gd name="T43" fmla="*/ 3217 h 3861"/>
              <a:gd name="T44" fmla="*/ 1455 w 2918"/>
              <a:gd name="T45" fmla="*/ 3368 h 3861"/>
              <a:gd name="T46" fmla="*/ 1686 w 2918"/>
              <a:gd name="T47" fmla="*/ 3479 h 3861"/>
              <a:gd name="T48" fmla="*/ 1964 w 2918"/>
              <a:gd name="T49" fmla="*/ 3447 h 3861"/>
              <a:gd name="T50" fmla="*/ 2207 w 2918"/>
              <a:gd name="T51" fmla="*/ 3531 h 3861"/>
              <a:gd name="T52" fmla="*/ 2210 w 2918"/>
              <a:gd name="T53" fmla="*/ 3804 h 3861"/>
              <a:gd name="T54" fmla="*/ 2322 w 2918"/>
              <a:gd name="T55" fmla="*/ 3483 h 3861"/>
              <a:gd name="T56" fmla="*/ 2211 w 2918"/>
              <a:gd name="T57" fmla="*/ 2927 h 3861"/>
              <a:gd name="T58" fmla="*/ 2346 w 2918"/>
              <a:gd name="T59" fmla="*/ 2720 h 3861"/>
              <a:gd name="T60" fmla="*/ 2274 w 2918"/>
              <a:gd name="T61" fmla="*/ 2577 h 3861"/>
              <a:gd name="T62" fmla="*/ 2489 w 2918"/>
              <a:gd name="T63" fmla="*/ 2477 h 3861"/>
              <a:gd name="T64" fmla="*/ 2743 w 2918"/>
              <a:gd name="T65" fmla="*/ 2453 h 3861"/>
              <a:gd name="T66" fmla="*/ 2843 w 2918"/>
              <a:gd name="T67" fmla="*/ 2243 h 3861"/>
              <a:gd name="T68" fmla="*/ 2867 w 2918"/>
              <a:gd name="T69" fmla="*/ 2056 h 3861"/>
              <a:gd name="T70" fmla="*/ 2739 w 2918"/>
              <a:gd name="T71" fmla="*/ 1754 h 3861"/>
              <a:gd name="T72" fmla="*/ 2791 w 2918"/>
              <a:gd name="T73" fmla="*/ 1392 h 3861"/>
              <a:gd name="T74" fmla="*/ 2342 w 2918"/>
              <a:gd name="T75" fmla="*/ 1431 h 3861"/>
              <a:gd name="T76" fmla="*/ 1757 w 2918"/>
              <a:gd name="T77" fmla="*/ 1252 h 3861"/>
              <a:gd name="T78" fmla="*/ 1562 w 2918"/>
              <a:gd name="T79" fmla="*/ 871 h 3861"/>
              <a:gd name="T80" fmla="*/ 1470 w 2918"/>
              <a:gd name="T81" fmla="*/ 648 h 3861"/>
              <a:gd name="T82" fmla="*/ 1650 w 2918"/>
              <a:gd name="T83" fmla="*/ 310 h 3861"/>
              <a:gd name="T84" fmla="*/ 1936 w 2918"/>
              <a:gd name="T85" fmla="*/ 64 h 3861"/>
              <a:gd name="T86" fmla="*/ 1527 w 2918"/>
              <a:gd name="T87" fmla="*/ 195 h 3861"/>
              <a:gd name="T88" fmla="*/ 1181 w 2918"/>
              <a:gd name="T89" fmla="*/ 350 h 3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18" h="3861">
                <a:moveTo>
                  <a:pt x="1049" y="358"/>
                </a:moveTo>
                <a:cubicBezTo>
                  <a:pt x="1014" y="358"/>
                  <a:pt x="1014" y="358"/>
                  <a:pt x="1014" y="358"/>
                </a:cubicBezTo>
                <a:cubicBezTo>
                  <a:pt x="962" y="425"/>
                  <a:pt x="962" y="425"/>
                  <a:pt x="962" y="425"/>
                </a:cubicBezTo>
                <a:cubicBezTo>
                  <a:pt x="874" y="473"/>
                  <a:pt x="874" y="473"/>
                  <a:pt x="874" y="473"/>
                </a:cubicBezTo>
                <a:cubicBezTo>
                  <a:pt x="874" y="521"/>
                  <a:pt x="874" y="521"/>
                  <a:pt x="874" y="521"/>
                </a:cubicBezTo>
                <a:cubicBezTo>
                  <a:pt x="874" y="596"/>
                  <a:pt x="874" y="596"/>
                  <a:pt x="874" y="596"/>
                </a:cubicBezTo>
                <a:cubicBezTo>
                  <a:pt x="847" y="648"/>
                  <a:pt x="847" y="648"/>
                  <a:pt x="847" y="648"/>
                </a:cubicBezTo>
                <a:cubicBezTo>
                  <a:pt x="847" y="688"/>
                  <a:pt x="847" y="688"/>
                  <a:pt x="847" y="688"/>
                </a:cubicBezTo>
                <a:cubicBezTo>
                  <a:pt x="847" y="724"/>
                  <a:pt x="847" y="724"/>
                  <a:pt x="847" y="724"/>
                </a:cubicBezTo>
                <a:cubicBezTo>
                  <a:pt x="847" y="751"/>
                  <a:pt x="847" y="751"/>
                  <a:pt x="847" y="751"/>
                </a:cubicBezTo>
                <a:cubicBezTo>
                  <a:pt x="791" y="751"/>
                  <a:pt x="791" y="751"/>
                  <a:pt x="791" y="751"/>
                </a:cubicBezTo>
                <a:cubicBezTo>
                  <a:pt x="755" y="751"/>
                  <a:pt x="755" y="751"/>
                  <a:pt x="755" y="751"/>
                </a:cubicBezTo>
                <a:cubicBezTo>
                  <a:pt x="715" y="811"/>
                  <a:pt x="715" y="811"/>
                  <a:pt x="715" y="811"/>
                </a:cubicBezTo>
                <a:cubicBezTo>
                  <a:pt x="676" y="867"/>
                  <a:pt x="676" y="867"/>
                  <a:pt x="676" y="867"/>
                </a:cubicBezTo>
                <a:cubicBezTo>
                  <a:pt x="648" y="891"/>
                  <a:pt x="648" y="891"/>
                  <a:pt x="648" y="891"/>
                </a:cubicBezTo>
                <a:cubicBezTo>
                  <a:pt x="588" y="926"/>
                  <a:pt x="588" y="926"/>
                  <a:pt x="588" y="926"/>
                </a:cubicBezTo>
                <a:cubicBezTo>
                  <a:pt x="560" y="954"/>
                  <a:pt x="560" y="954"/>
                  <a:pt x="560" y="954"/>
                </a:cubicBezTo>
                <a:cubicBezTo>
                  <a:pt x="536" y="954"/>
                  <a:pt x="536" y="954"/>
                  <a:pt x="536" y="954"/>
                </a:cubicBezTo>
                <a:cubicBezTo>
                  <a:pt x="536" y="954"/>
                  <a:pt x="596" y="990"/>
                  <a:pt x="584" y="1038"/>
                </a:cubicBezTo>
                <a:cubicBezTo>
                  <a:pt x="572" y="1085"/>
                  <a:pt x="564" y="1121"/>
                  <a:pt x="564" y="1121"/>
                </a:cubicBezTo>
                <a:cubicBezTo>
                  <a:pt x="564" y="1121"/>
                  <a:pt x="556" y="1117"/>
                  <a:pt x="536" y="1082"/>
                </a:cubicBezTo>
                <a:cubicBezTo>
                  <a:pt x="517" y="1046"/>
                  <a:pt x="485" y="1022"/>
                  <a:pt x="457" y="998"/>
                </a:cubicBezTo>
                <a:cubicBezTo>
                  <a:pt x="429" y="974"/>
                  <a:pt x="429" y="903"/>
                  <a:pt x="429" y="974"/>
                </a:cubicBezTo>
                <a:cubicBezTo>
                  <a:pt x="429" y="1046"/>
                  <a:pt x="449" y="1078"/>
                  <a:pt x="449" y="1078"/>
                </a:cubicBezTo>
                <a:cubicBezTo>
                  <a:pt x="449" y="1078"/>
                  <a:pt x="481" y="1089"/>
                  <a:pt x="465" y="1121"/>
                </a:cubicBezTo>
                <a:cubicBezTo>
                  <a:pt x="449" y="1153"/>
                  <a:pt x="429" y="1205"/>
                  <a:pt x="429" y="1205"/>
                </a:cubicBezTo>
                <a:cubicBezTo>
                  <a:pt x="385" y="1205"/>
                  <a:pt x="385" y="1205"/>
                  <a:pt x="385" y="1205"/>
                </a:cubicBezTo>
                <a:cubicBezTo>
                  <a:pt x="354" y="1205"/>
                  <a:pt x="346" y="1229"/>
                  <a:pt x="346" y="1229"/>
                </a:cubicBezTo>
                <a:cubicBezTo>
                  <a:pt x="318" y="1260"/>
                  <a:pt x="318" y="1260"/>
                  <a:pt x="318" y="1260"/>
                </a:cubicBezTo>
                <a:cubicBezTo>
                  <a:pt x="318" y="1260"/>
                  <a:pt x="286" y="1233"/>
                  <a:pt x="318" y="1304"/>
                </a:cubicBezTo>
                <a:cubicBezTo>
                  <a:pt x="350" y="1376"/>
                  <a:pt x="421" y="1400"/>
                  <a:pt x="421" y="1431"/>
                </a:cubicBezTo>
                <a:cubicBezTo>
                  <a:pt x="421" y="1463"/>
                  <a:pt x="441" y="1503"/>
                  <a:pt x="425" y="1515"/>
                </a:cubicBezTo>
                <a:cubicBezTo>
                  <a:pt x="409" y="1527"/>
                  <a:pt x="409" y="1535"/>
                  <a:pt x="417" y="1555"/>
                </a:cubicBezTo>
                <a:cubicBezTo>
                  <a:pt x="425" y="1575"/>
                  <a:pt x="437" y="1551"/>
                  <a:pt x="437" y="1602"/>
                </a:cubicBezTo>
                <a:cubicBezTo>
                  <a:pt x="437" y="1654"/>
                  <a:pt x="413" y="1630"/>
                  <a:pt x="409" y="1674"/>
                </a:cubicBezTo>
                <a:cubicBezTo>
                  <a:pt x="405" y="1718"/>
                  <a:pt x="425" y="1734"/>
                  <a:pt x="425" y="1765"/>
                </a:cubicBezTo>
                <a:cubicBezTo>
                  <a:pt x="425" y="1797"/>
                  <a:pt x="425" y="1829"/>
                  <a:pt x="429" y="1861"/>
                </a:cubicBezTo>
                <a:cubicBezTo>
                  <a:pt x="433" y="1893"/>
                  <a:pt x="437" y="1921"/>
                  <a:pt x="425" y="1944"/>
                </a:cubicBezTo>
                <a:cubicBezTo>
                  <a:pt x="413" y="1968"/>
                  <a:pt x="393" y="1948"/>
                  <a:pt x="397" y="1992"/>
                </a:cubicBezTo>
                <a:cubicBezTo>
                  <a:pt x="401" y="2036"/>
                  <a:pt x="429" y="2040"/>
                  <a:pt x="453" y="2060"/>
                </a:cubicBezTo>
                <a:cubicBezTo>
                  <a:pt x="477" y="2080"/>
                  <a:pt x="505" y="2076"/>
                  <a:pt x="485" y="2107"/>
                </a:cubicBezTo>
                <a:cubicBezTo>
                  <a:pt x="465" y="2139"/>
                  <a:pt x="457" y="2135"/>
                  <a:pt x="445" y="2163"/>
                </a:cubicBezTo>
                <a:cubicBezTo>
                  <a:pt x="433" y="2191"/>
                  <a:pt x="397" y="2219"/>
                  <a:pt x="373" y="2263"/>
                </a:cubicBezTo>
                <a:cubicBezTo>
                  <a:pt x="350" y="2306"/>
                  <a:pt x="369" y="2334"/>
                  <a:pt x="338" y="2362"/>
                </a:cubicBezTo>
                <a:cubicBezTo>
                  <a:pt x="306" y="2390"/>
                  <a:pt x="302" y="2430"/>
                  <a:pt x="274" y="2410"/>
                </a:cubicBezTo>
                <a:cubicBezTo>
                  <a:pt x="246" y="2390"/>
                  <a:pt x="246" y="2350"/>
                  <a:pt x="246" y="2370"/>
                </a:cubicBezTo>
                <a:cubicBezTo>
                  <a:pt x="246" y="2390"/>
                  <a:pt x="226" y="2415"/>
                  <a:pt x="226" y="2415"/>
                </a:cubicBezTo>
                <a:cubicBezTo>
                  <a:pt x="226" y="2415"/>
                  <a:pt x="198" y="2404"/>
                  <a:pt x="179" y="2415"/>
                </a:cubicBezTo>
                <a:cubicBezTo>
                  <a:pt x="159" y="2426"/>
                  <a:pt x="119" y="2441"/>
                  <a:pt x="131" y="2489"/>
                </a:cubicBezTo>
                <a:cubicBezTo>
                  <a:pt x="143" y="2537"/>
                  <a:pt x="129" y="2569"/>
                  <a:pt x="129" y="2569"/>
                </a:cubicBezTo>
                <a:cubicBezTo>
                  <a:pt x="129" y="2569"/>
                  <a:pt x="119" y="2541"/>
                  <a:pt x="87" y="2569"/>
                </a:cubicBezTo>
                <a:cubicBezTo>
                  <a:pt x="55" y="2597"/>
                  <a:pt x="0" y="2620"/>
                  <a:pt x="31" y="2648"/>
                </a:cubicBezTo>
                <a:cubicBezTo>
                  <a:pt x="63" y="2676"/>
                  <a:pt x="131" y="2720"/>
                  <a:pt x="131" y="2720"/>
                </a:cubicBezTo>
                <a:cubicBezTo>
                  <a:pt x="218" y="2779"/>
                  <a:pt x="218" y="2779"/>
                  <a:pt x="218" y="2779"/>
                </a:cubicBezTo>
                <a:cubicBezTo>
                  <a:pt x="218" y="2779"/>
                  <a:pt x="262" y="2791"/>
                  <a:pt x="314" y="2799"/>
                </a:cubicBezTo>
                <a:cubicBezTo>
                  <a:pt x="366" y="2807"/>
                  <a:pt x="397" y="2831"/>
                  <a:pt x="409" y="2859"/>
                </a:cubicBezTo>
                <a:cubicBezTo>
                  <a:pt x="421" y="2887"/>
                  <a:pt x="429" y="2903"/>
                  <a:pt x="477" y="2911"/>
                </a:cubicBezTo>
                <a:cubicBezTo>
                  <a:pt x="525" y="2919"/>
                  <a:pt x="600" y="2919"/>
                  <a:pt x="640" y="2911"/>
                </a:cubicBezTo>
                <a:cubicBezTo>
                  <a:pt x="680" y="2903"/>
                  <a:pt x="672" y="2875"/>
                  <a:pt x="715" y="2875"/>
                </a:cubicBezTo>
                <a:cubicBezTo>
                  <a:pt x="759" y="2875"/>
                  <a:pt x="799" y="2915"/>
                  <a:pt x="819" y="2950"/>
                </a:cubicBezTo>
                <a:cubicBezTo>
                  <a:pt x="839" y="2986"/>
                  <a:pt x="863" y="3014"/>
                  <a:pt x="886" y="3002"/>
                </a:cubicBezTo>
                <a:cubicBezTo>
                  <a:pt x="910" y="2990"/>
                  <a:pt x="934" y="2970"/>
                  <a:pt x="966" y="2970"/>
                </a:cubicBezTo>
                <a:cubicBezTo>
                  <a:pt x="998" y="2970"/>
                  <a:pt x="994" y="2964"/>
                  <a:pt x="1049" y="3005"/>
                </a:cubicBezTo>
                <a:cubicBezTo>
                  <a:pt x="1105" y="3046"/>
                  <a:pt x="1121" y="3018"/>
                  <a:pt x="1149" y="3078"/>
                </a:cubicBezTo>
                <a:cubicBezTo>
                  <a:pt x="1177" y="3137"/>
                  <a:pt x="1157" y="3177"/>
                  <a:pt x="1193" y="3177"/>
                </a:cubicBezTo>
                <a:cubicBezTo>
                  <a:pt x="1228" y="3177"/>
                  <a:pt x="1300" y="3185"/>
                  <a:pt x="1320" y="3217"/>
                </a:cubicBezTo>
                <a:cubicBezTo>
                  <a:pt x="1340" y="3249"/>
                  <a:pt x="1348" y="3237"/>
                  <a:pt x="1368" y="3257"/>
                </a:cubicBezTo>
                <a:cubicBezTo>
                  <a:pt x="1387" y="3276"/>
                  <a:pt x="1387" y="3265"/>
                  <a:pt x="1391" y="3304"/>
                </a:cubicBezTo>
                <a:cubicBezTo>
                  <a:pt x="1395" y="3344"/>
                  <a:pt x="1407" y="3368"/>
                  <a:pt x="1455" y="3368"/>
                </a:cubicBezTo>
                <a:cubicBezTo>
                  <a:pt x="1503" y="3368"/>
                  <a:pt x="1491" y="3300"/>
                  <a:pt x="1503" y="3368"/>
                </a:cubicBezTo>
                <a:cubicBezTo>
                  <a:pt x="1515" y="3436"/>
                  <a:pt x="1495" y="3471"/>
                  <a:pt x="1543" y="3479"/>
                </a:cubicBezTo>
                <a:cubicBezTo>
                  <a:pt x="1590" y="3487"/>
                  <a:pt x="1630" y="3483"/>
                  <a:pt x="1686" y="3479"/>
                </a:cubicBezTo>
                <a:cubicBezTo>
                  <a:pt x="1741" y="3475"/>
                  <a:pt x="1793" y="3428"/>
                  <a:pt x="1793" y="3428"/>
                </a:cubicBezTo>
                <a:cubicBezTo>
                  <a:pt x="1793" y="3428"/>
                  <a:pt x="1797" y="3392"/>
                  <a:pt x="1849" y="3424"/>
                </a:cubicBezTo>
                <a:cubicBezTo>
                  <a:pt x="1900" y="3455"/>
                  <a:pt x="1912" y="3471"/>
                  <a:pt x="1964" y="3447"/>
                </a:cubicBezTo>
                <a:cubicBezTo>
                  <a:pt x="2016" y="3424"/>
                  <a:pt x="2000" y="3376"/>
                  <a:pt x="2063" y="3424"/>
                </a:cubicBezTo>
                <a:cubicBezTo>
                  <a:pt x="2127" y="3471"/>
                  <a:pt x="2127" y="3453"/>
                  <a:pt x="2151" y="3484"/>
                </a:cubicBezTo>
                <a:cubicBezTo>
                  <a:pt x="2175" y="3515"/>
                  <a:pt x="2223" y="3471"/>
                  <a:pt x="2207" y="3531"/>
                </a:cubicBezTo>
                <a:cubicBezTo>
                  <a:pt x="2191" y="3591"/>
                  <a:pt x="2151" y="3662"/>
                  <a:pt x="2107" y="3718"/>
                </a:cubicBezTo>
                <a:cubicBezTo>
                  <a:pt x="2063" y="3774"/>
                  <a:pt x="2099" y="3813"/>
                  <a:pt x="2131" y="3801"/>
                </a:cubicBezTo>
                <a:cubicBezTo>
                  <a:pt x="2163" y="3789"/>
                  <a:pt x="2197" y="3770"/>
                  <a:pt x="2210" y="3804"/>
                </a:cubicBezTo>
                <a:cubicBezTo>
                  <a:pt x="2223" y="3837"/>
                  <a:pt x="2246" y="3861"/>
                  <a:pt x="2254" y="3837"/>
                </a:cubicBezTo>
                <a:cubicBezTo>
                  <a:pt x="2262" y="3813"/>
                  <a:pt x="2278" y="3809"/>
                  <a:pt x="2282" y="3754"/>
                </a:cubicBezTo>
                <a:cubicBezTo>
                  <a:pt x="2286" y="3698"/>
                  <a:pt x="2306" y="3543"/>
                  <a:pt x="2322" y="3483"/>
                </a:cubicBezTo>
                <a:cubicBezTo>
                  <a:pt x="2338" y="3424"/>
                  <a:pt x="2366" y="3328"/>
                  <a:pt x="2374" y="3229"/>
                </a:cubicBezTo>
                <a:cubicBezTo>
                  <a:pt x="2382" y="3129"/>
                  <a:pt x="2390" y="3042"/>
                  <a:pt x="2326" y="3014"/>
                </a:cubicBezTo>
                <a:cubicBezTo>
                  <a:pt x="2262" y="2986"/>
                  <a:pt x="2219" y="2994"/>
                  <a:pt x="2211" y="2927"/>
                </a:cubicBezTo>
                <a:cubicBezTo>
                  <a:pt x="2203" y="2859"/>
                  <a:pt x="2223" y="2803"/>
                  <a:pt x="2226" y="2771"/>
                </a:cubicBezTo>
                <a:cubicBezTo>
                  <a:pt x="2230" y="2740"/>
                  <a:pt x="2238" y="2740"/>
                  <a:pt x="2262" y="2732"/>
                </a:cubicBezTo>
                <a:cubicBezTo>
                  <a:pt x="2286" y="2724"/>
                  <a:pt x="2290" y="2720"/>
                  <a:pt x="2346" y="2720"/>
                </a:cubicBezTo>
                <a:cubicBezTo>
                  <a:pt x="2401" y="2720"/>
                  <a:pt x="2437" y="2732"/>
                  <a:pt x="2417" y="2684"/>
                </a:cubicBezTo>
                <a:cubicBezTo>
                  <a:pt x="2397" y="2636"/>
                  <a:pt x="2405" y="2644"/>
                  <a:pt x="2350" y="2628"/>
                </a:cubicBezTo>
                <a:cubicBezTo>
                  <a:pt x="2294" y="2612"/>
                  <a:pt x="2274" y="2632"/>
                  <a:pt x="2274" y="2577"/>
                </a:cubicBezTo>
                <a:cubicBezTo>
                  <a:pt x="2274" y="2521"/>
                  <a:pt x="2258" y="2493"/>
                  <a:pt x="2286" y="2481"/>
                </a:cubicBezTo>
                <a:cubicBezTo>
                  <a:pt x="2314" y="2469"/>
                  <a:pt x="2298" y="2449"/>
                  <a:pt x="2362" y="2461"/>
                </a:cubicBezTo>
                <a:cubicBezTo>
                  <a:pt x="2425" y="2473"/>
                  <a:pt x="2429" y="2489"/>
                  <a:pt x="2489" y="2477"/>
                </a:cubicBezTo>
                <a:cubicBezTo>
                  <a:pt x="2549" y="2465"/>
                  <a:pt x="2644" y="2465"/>
                  <a:pt x="2652" y="2441"/>
                </a:cubicBezTo>
                <a:cubicBezTo>
                  <a:pt x="2660" y="2418"/>
                  <a:pt x="2620" y="2402"/>
                  <a:pt x="2660" y="2418"/>
                </a:cubicBezTo>
                <a:cubicBezTo>
                  <a:pt x="2700" y="2433"/>
                  <a:pt x="2724" y="2465"/>
                  <a:pt x="2743" y="2453"/>
                </a:cubicBezTo>
                <a:cubicBezTo>
                  <a:pt x="2763" y="2441"/>
                  <a:pt x="2739" y="2398"/>
                  <a:pt x="2807" y="2386"/>
                </a:cubicBezTo>
                <a:cubicBezTo>
                  <a:pt x="2875" y="2374"/>
                  <a:pt x="2918" y="2382"/>
                  <a:pt x="2918" y="2382"/>
                </a:cubicBezTo>
                <a:cubicBezTo>
                  <a:pt x="2918" y="2382"/>
                  <a:pt x="2871" y="2270"/>
                  <a:pt x="2843" y="2243"/>
                </a:cubicBezTo>
                <a:cubicBezTo>
                  <a:pt x="2815" y="2215"/>
                  <a:pt x="2739" y="2187"/>
                  <a:pt x="2739" y="2187"/>
                </a:cubicBezTo>
                <a:cubicBezTo>
                  <a:pt x="2739" y="2187"/>
                  <a:pt x="2803" y="2149"/>
                  <a:pt x="2835" y="2102"/>
                </a:cubicBezTo>
                <a:cubicBezTo>
                  <a:pt x="2867" y="2056"/>
                  <a:pt x="2867" y="2056"/>
                  <a:pt x="2867" y="2056"/>
                </a:cubicBezTo>
                <a:cubicBezTo>
                  <a:pt x="2783" y="1956"/>
                  <a:pt x="2783" y="1956"/>
                  <a:pt x="2783" y="1956"/>
                </a:cubicBezTo>
                <a:cubicBezTo>
                  <a:pt x="2783" y="1956"/>
                  <a:pt x="2771" y="1940"/>
                  <a:pt x="2763" y="1889"/>
                </a:cubicBezTo>
                <a:cubicBezTo>
                  <a:pt x="2755" y="1837"/>
                  <a:pt x="2739" y="1833"/>
                  <a:pt x="2739" y="1754"/>
                </a:cubicBezTo>
                <a:cubicBezTo>
                  <a:pt x="2739" y="1674"/>
                  <a:pt x="2731" y="1642"/>
                  <a:pt x="2755" y="1590"/>
                </a:cubicBezTo>
                <a:cubicBezTo>
                  <a:pt x="2779" y="1539"/>
                  <a:pt x="2807" y="1511"/>
                  <a:pt x="2823" y="1467"/>
                </a:cubicBezTo>
                <a:cubicBezTo>
                  <a:pt x="2839" y="1423"/>
                  <a:pt x="2902" y="1396"/>
                  <a:pt x="2791" y="1392"/>
                </a:cubicBezTo>
                <a:cubicBezTo>
                  <a:pt x="2680" y="1388"/>
                  <a:pt x="2564" y="1420"/>
                  <a:pt x="2564" y="1420"/>
                </a:cubicBezTo>
                <a:cubicBezTo>
                  <a:pt x="2564" y="1420"/>
                  <a:pt x="2521" y="1420"/>
                  <a:pt x="2453" y="1427"/>
                </a:cubicBezTo>
                <a:cubicBezTo>
                  <a:pt x="2386" y="1435"/>
                  <a:pt x="2386" y="1475"/>
                  <a:pt x="2342" y="1431"/>
                </a:cubicBezTo>
                <a:cubicBezTo>
                  <a:pt x="2298" y="1388"/>
                  <a:pt x="2250" y="1292"/>
                  <a:pt x="2155" y="1260"/>
                </a:cubicBezTo>
                <a:cubicBezTo>
                  <a:pt x="2059" y="1229"/>
                  <a:pt x="2052" y="1209"/>
                  <a:pt x="1968" y="1237"/>
                </a:cubicBezTo>
                <a:cubicBezTo>
                  <a:pt x="1885" y="1264"/>
                  <a:pt x="1809" y="1296"/>
                  <a:pt x="1757" y="1252"/>
                </a:cubicBezTo>
                <a:cubicBezTo>
                  <a:pt x="1706" y="1209"/>
                  <a:pt x="1650" y="1217"/>
                  <a:pt x="1634" y="1181"/>
                </a:cubicBezTo>
                <a:cubicBezTo>
                  <a:pt x="1618" y="1145"/>
                  <a:pt x="1642" y="1125"/>
                  <a:pt x="1630" y="1034"/>
                </a:cubicBezTo>
                <a:cubicBezTo>
                  <a:pt x="1618" y="942"/>
                  <a:pt x="1598" y="946"/>
                  <a:pt x="1562" y="871"/>
                </a:cubicBezTo>
                <a:cubicBezTo>
                  <a:pt x="1527" y="795"/>
                  <a:pt x="1566" y="763"/>
                  <a:pt x="1503" y="759"/>
                </a:cubicBezTo>
                <a:cubicBezTo>
                  <a:pt x="1439" y="755"/>
                  <a:pt x="1407" y="771"/>
                  <a:pt x="1407" y="771"/>
                </a:cubicBezTo>
                <a:cubicBezTo>
                  <a:pt x="1407" y="771"/>
                  <a:pt x="1442" y="736"/>
                  <a:pt x="1470" y="648"/>
                </a:cubicBezTo>
                <a:cubicBezTo>
                  <a:pt x="1499" y="561"/>
                  <a:pt x="1467" y="565"/>
                  <a:pt x="1499" y="517"/>
                </a:cubicBezTo>
                <a:cubicBezTo>
                  <a:pt x="1531" y="469"/>
                  <a:pt x="1527" y="445"/>
                  <a:pt x="1554" y="406"/>
                </a:cubicBezTo>
                <a:cubicBezTo>
                  <a:pt x="1582" y="366"/>
                  <a:pt x="1618" y="342"/>
                  <a:pt x="1650" y="310"/>
                </a:cubicBezTo>
                <a:cubicBezTo>
                  <a:pt x="1682" y="278"/>
                  <a:pt x="1698" y="266"/>
                  <a:pt x="1737" y="227"/>
                </a:cubicBezTo>
                <a:cubicBezTo>
                  <a:pt x="1777" y="187"/>
                  <a:pt x="1825" y="179"/>
                  <a:pt x="1853" y="155"/>
                </a:cubicBezTo>
                <a:cubicBezTo>
                  <a:pt x="1881" y="131"/>
                  <a:pt x="2004" y="111"/>
                  <a:pt x="1936" y="64"/>
                </a:cubicBezTo>
                <a:cubicBezTo>
                  <a:pt x="1869" y="16"/>
                  <a:pt x="1861" y="0"/>
                  <a:pt x="1781" y="32"/>
                </a:cubicBezTo>
                <a:cubicBezTo>
                  <a:pt x="1702" y="64"/>
                  <a:pt x="1721" y="103"/>
                  <a:pt x="1670" y="131"/>
                </a:cubicBezTo>
                <a:cubicBezTo>
                  <a:pt x="1618" y="159"/>
                  <a:pt x="1582" y="167"/>
                  <a:pt x="1527" y="195"/>
                </a:cubicBezTo>
                <a:cubicBezTo>
                  <a:pt x="1471" y="223"/>
                  <a:pt x="1539" y="235"/>
                  <a:pt x="1439" y="270"/>
                </a:cubicBezTo>
                <a:cubicBezTo>
                  <a:pt x="1340" y="306"/>
                  <a:pt x="1236" y="278"/>
                  <a:pt x="1216" y="282"/>
                </a:cubicBezTo>
                <a:cubicBezTo>
                  <a:pt x="1197" y="286"/>
                  <a:pt x="1209" y="310"/>
                  <a:pt x="1181" y="350"/>
                </a:cubicBezTo>
                <a:cubicBezTo>
                  <a:pt x="1153" y="390"/>
                  <a:pt x="1117" y="394"/>
                  <a:pt x="1117" y="394"/>
                </a:cubicBezTo>
                <a:lnTo>
                  <a:pt x="1049" y="358"/>
                </a:lnTo>
                <a:close/>
              </a:path>
            </a:pathLst>
          </a:cu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092825" y="86042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092825" y="860425"/>
            <a:ext cx="0" cy="0"/>
          </a:xfrm>
          <a:prstGeom prst="line">
            <a:avLst/>
          </a:prstGeom>
          <a:noFill/>
          <a:ln w="6350" cap="flat">
            <a:solidFill>
              <a:srgbClr val="ED1C2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7723188" y="3863975"/>
            <a:ext cx="0" cy="1588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45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Ecuador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88594" y="1140905"/>
            <a:ext cx="5214813" cy="5713920"/>
            <a:chOff x="2968626" y="3175"/>
            <a:chExt cx="6253163" cy="685165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968626" y="3175"/>
              <a:ext cx="6253163" cy="6851650"/>
            </a:xfrm>
            <a:custGeom>
              <a:avLst/>
              <a:gdLst>
                <a:gd name="T0" fmla="*/ 1512 w 3384"/>
                <a:gd name="T1" fmla="*/ 2990 h 3737"/>
                <a:gd name="T2" fmla="*/ 1441 w 3384"/>
                <a:gd name="T3" fmla="*/ 3138 h 3737"/>
                <a:gd name="T4" fmla="*/ 1385 w 3384"/>
                <a:gd name="T5" fmla="*/ 3330 h 3737"/>
                <a:gd name="T6" fmla="*/ 1226 w 3384"/>
                <a:gd name="T7" fmla="*/ 3590 h 3737"/>
                <a:gd name="T8" fmla="*/ 990 w 3384"/>
                <a:gd name="T9" fmla="*/ 3670 h 3737"/>
                <a:gd name="T10" fmla="*/ 785 w 3384"/>
                <a:gd name="T11" fmla="*/ 3406 h 3737"/>
                <a:gd name="T12" fmla="*/ 498 w 3384"/>
                <a:gd name="T13" fmla="*/ 3330 h 3737"/>
                <a:gd name="T14" fmla="*/ 338 w 3384"/>
                <a:gd name="T15" fmla="*/ 3414 h 3737"/>
                <a:gd name="T16" fmla="*/ 324 w 3384"/>
                <a:gd name="T17" fmla="*/ 3226 h 3737"/>
                <a:gd name="T18" fmla="*/ 452 w 3384"/>
                <a:gd name="T19" fmla="*/ 3120 h 3737"/>
                <a:gd name="T20" fmla="*/ 462 w 3384"/>
                <a:gd name="T21" fmla="*/ 2860 h 3737"/>
                <a:gd name="T22" fmla="*/ 576 w 3384"/>
                <a:gd name="T23" fmla="*/ 2738 h 3737"/>
                <a:gd name="T24" fmla="*/ 650 w 3384"/>
                <a:gd name="T25" fmla="*/ 2616 h 3737"/>
                <a:gd name="T26" fmla="*/ 712 w 3384"/>
                <a:gd name="T27" fmla="*/ 2324 h 3737"/>
                <a:gd name="T28" fmla="*/ 701 w 3384"/>
                <a:gd name="T29" fmla="*/ 2233 h 3737"/>
                <a:gd name="T30" fmla="*/ 677 w 3384"/>
                <a:gd name="T31" fmla="*/ 2152 h 3737"/>
                <a:gd name="T32" fmla="*/ 601 w 3384"/>
                <a:gd name="T33" fmla="*/ 2353 h 3737"/>
                <a:gd name="T34" fmla="*/ 613 w 3384"/>
                <a:gd name="T35" fmla="*/ 2280 h 3737"/>
                <a:gd name="T36" fmla="*/ 574 w 3384"/>
                <a:gd name="T37" fmla="*/ 2238 h 3737"/>
                <a:gd name="T38" fmla="*/ 653 w 3384"/>
                <a:gd name="T39" fmla="*/ 2149 h 3737"/>
                <a:gd name="T40" fmla="*/ 598 w 3384"/>
                <a:gd name="T41" fmla="*/ 2180 h 3737"/>
                <a:gd name="T42" fmla="*/ 464 w 3384"/>
                <a:gd name="T43" fmla="*/ 2349 h 3737"/>
                <a:gd name="T44" fmla="*/ 353 w 3384"/>
                <a:gd name="T45" fmla="*/ 2360 h 3737"/>
                <a:gd name="T46" fmla="*/ 30 w 3384"/>
                <a:gd name="T47" fmla="*/ 2114 h 3737"/>
                <a:gd name="T48" fmla="*/ 96 w 3384"/>
                <a:gd name="T49" fmla="*/ 2082 h 3737"/>
                <a:gd name="T50" fmla="*/ 105 w 3384"/>
                <a:gd name="T51" fmla="*/ 1736 h 3737"/>
                <a:gd name="T52" fmla="*/ 108 w 3384"/>
                <a:gd name="T53" fmla="*/ 1381 h 3737"/>
                <a:gd name="T54" fmla="*/ 306 w 3384"/>
                <a:gd name="T55" fmla="*/ 1234 h 3737"/>
                <a:gd name="T56" fmla="*/ 356 w 3384"/>
                <a:gd name="T57" fmla="*/ 1178 h 3737"/>
                <a:gd name="T58" fmla="*/ 406 w 3384"/>
                <a:gd name="T59" fmla="*/ 918 h 3737"/>
                <a:gd name="T60" fmla="*/ 594 w 3384"/>
                <a:gd name="T61" fmla="*/ 654 h 3737"/>
                <a:gd name="T62" fmla="*/ 601 w 3384"/>
                <a:gd name="T63" fmla="*/ 608 h 3737"/>
                <a:gd name="T64" fmla="*/ 573 w 3384"/>
                <a:gd name="T65" fmla="*/ 453 h 3737"/>
                <a:gd name="T66" fmla="*/ 605 w 3384"/>
                <a:gd name="T67" fmla="*/ 348 h 3737"/>
                <a:gd name="T68" fmla="*/ 797 w 3384"/>
                <a:gd name="T69" fmla="*/ 292 h 3737"/>
                <a:gd name="T70" fmla="*/ 812 w 3384"/>
                <a:gd name="T71" fmla="*/ 302 h 3737"/>
                <a:gd name="T72" fmla="*/ 920 w 3384"/>
                <a:gd name="T73" fmla="*/ 196 h 3737"/>
                <a:gd name="T74" fmla="*/ 1141 w 3384"/>
                <a:gd name="T75" fmla="*/ 125 h 3737"/>
                <a:gd name="T76" fmla="*/ 1205 w 3384"/>
                <a:gd name="T77" fmla="*/ 104 h 3737"/>
                <a:gd name="T78" fmla="*/ 1197 w 3384"/>
                <a:gd name="T79" fmla="*/ 54 h 3737"/>
                <a:gd name="T80" fmla="*/ 1262 w 3384"/>
                <a:gd name="T81" fmla="*/ 10 h 3737"/>
                <a:gd name="T82" fmla="*/ 1450 w 3384"/>
                <a:gd name="T83" fmla="*/ 114 h 3737"/>
                <a:gd name="T84" fmla="*/ 1586 w 3384"/>
                <a:gd name="T85" fmla="*/ 152 h 3737"/>
                <a:gd name="T86" fmla="*/ 1664 w 3384"/>
                <a:gd name="T87" fmla="*/ 278 h 3737"/>
                <a:gd name="T88" fmla="*/ 1862 w 3384"/>
                <a:gd name="T89" fmla="*/ 340 h 3737"/>
                <a:gd name="T90" fmla="*/ 2042 w 3384"/>
                <a:gd name="T91" fmla="*/ 432 h 3737"/>
                <a:gd name="T92" fmla="*/ 2174 w 3384"/>
                <a:gd name="T93" fmla="*/ 606 h 3737"/>
                <a:gd name="T94" fmla="*/ 2386 w 3384"/>
                <a:gd name="T95" fmla="*/ 676 h 3737"/>
                <a:gd name="T96" fmla="*/ 2570 w 3384"/>
                <a:gd name="T97" fmla="*/ 685 h 3737"/>
                <a:gd name="T98" fmla="*/ 2748 w 3384"/>
                <a:gd name="T99" fmla="*/ 570 h 3737"/>
                <a:gd name="T100" fmla="*/ 2844 w 3384"/>
                <a:gd name="T101" fmla="*/ 608 h 3737"/>
                <a:gd name="T102" fmla="*/ 2945 w 3384"/>
                <a:gd name="T103" fmla="*/ 686 h 3737"/>
                <a:gd name="T104" fmla="*/ 3117 w 3384"/>
                <a:gd name="T105" fmla="*/ 797 h 3737"/>
                <a:gd name="T106" fmla="*/ 3332 w 3384"/>
                <a:gd name="T107" fmla="*/ 882 h 3737"/>
                <a:gd name="T108" fmla="*/ 3169 w 3384"/>
                <a:gd name="T109" fmla="*/ 934 h 3737"/>
                <a:gd name="T110" fmla="*/ 3354 w 3384"/>
                <a:gd name="T111" fmla="*/ 1125 h 3737"/>
                <a:gd name="T112" fmla="*/ 3361 w 3384"/>
                <a:gd name="T113" fmla="*/ 1322 h 3737"/>
                <a:gd name="T114" fmla="*/ 3276 w 3384"/>
                <a:gd name="T115" fmla="*/ 1354 h 3737"/>
                <a:gd name="T116" fmla="*/ 1729 w 3384"/>
                <a:gd name="T117" fmla="*/ 2680 h 3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84" h="3737">
                  <a:moveTo>
                    <a:pt x="1664" y="2853"/>
                  </a:moveTo>
                  <a:cubicBezTo>
                    <a:pt x="1632" y="2864"/>
                    <a:pt x="1632" y="2864"/>
                    <a:pt x="1632" y="2864"/>
                  </a:cubicBezTo>
                  <a:cubicBezTo>
                    <a:pt x="1605" y="2802"/>
                    <a:pt x="1605" y="2802"/>
                    <a:pt x="1605" y="2802"/>
                  </a:cubicBezTo>
                  <a:cubicBezTo>
                    <a:pt x="1549" y="2789"/>
                    <a:pt x="1549" y="2789"/>
                    <a:pt x="1549" y="2789"/>
                  </a:cubicBezTo>
                  <a:cubicBezTo>
                    <a:pt x="1549" y="2834"/>
                    <a:pt x="1549" y="2834"/>
                    <a:pt x="1549" y="2834"/>
                  </a:cubicBezTo>
                  <a:cubicBezTo>
                    <a:pt x="1528" y="2906"/>
                    <a:pt x="1528" y="2906"/>
                    <a:pt x="1528" y="2906"/>
                  </a:cubicBezTo>
                  <a:cubicBezTo>
                    <a:pt x="1528" y="2961"/>
                    <a:pt x="1528" y="2961"/>
                    <a:pt x="1528" y="2961"/>
                  </a:cubicBezTo>
                  <a:cubicBezTo>
                    <a:pt x="1512" y="2961"/>
                    <a:pt x="1512" y="2961"/>
                    <a:pt x="1512" y="2961"/>
                  </a:cubicBezTo>
                  <a:cubicBezTo>
                    <a:pt x="1512" y="2990"/>
                    <a:pt x="1512" y="2990"/>
                    <a:pt x="1512" y="2990"/>
                  </a:cubicBezTo>
                  <a:cubicBezTo>
                    <a:pt x="1512" y="3009"/>
                    <a:pt x="1512" y="3009"/>
                    <a:pt x="1512" y="3009"/>
                  </a:cubicBezTo>
                  <a:cubicBezTo>
                    <a:pt x="1512" y="3029"/>
                    <a:pt x="1512" y="3029"/>
                    <a:pt x="1512" y="3029"/>
                  </a:cubicBezTo>
                  <a:cubicBezTo>
                    <a:pt x="1493" y="3037"/>
                    <a:pt x="1493" y="3037"/>
                    <a:pt x="1493" y="3037"/>
                  </a:cubicBezTo>
                  <a:cubicBezTo>
                    <a:pt x="1485" y="3037"/>
                    <a:pt x="1485" y="3037"/>
                    <a:pt x="1485" y="3037"/>
                  </a:cubicBezTo>
                  <a:cubicBezTo>
                    <a:pt x="1478" y="3057"/>
                    <a:pt x="1478" y="3057"/>
                    <a:pt x="1478" y="3057"/>
                  </a:cubicBezTo>
                  <a:cubicBezTo>
                    <a:pt x="1478" y="3057"/>
                    <a:pt x="1480" y="3070"/>
                    <a:pt x="1478" y="3074"/>
                  </a:cubicBezTo>
                  <a:cubicBezTo>
                    <a:pt x="1477" y="3078"/>
                    <a:pt x="1478" y="3092"/>
                    <a:pt x="1478" y="3092"/>
                  </a:cubicBezTo>
                  <a:cubicBezTo>
                    <a:pt x="1462" y="3121"/>
                    <a:pt x="1462" y="3121"/>
                    <a:pt x="1462" y="3121"/>
                  </a:cubicBezTo>
                  <a:cubicBezTo>
                    <a:pt x="1462" y="3121"/>
                    <a:pt x="1444" y="3134"/>
                    <a:pt x="1441" y="3138"/>
                  </a:cubicBezTo>
                  <a:cubicBezTo>
                    <a:pt x="1438" y="3142"/>
                    <a:pt x="1429" y="3149"/>
                    <a:pt x="1429" y="3149"/>
                  </a:cubicBezTo>
                  <a:cubicBezTo>
                    <a:pt x="1429" y="3169"/>
                    <a:pt x="1429" y="3169"/>
                    <a:pt x="1429" y="3169"/>
                  </a:cubicBezTo>
                  <a:cubicBezTo>
                    <a:pt x="1446" y="3180"/>
                    <a:pt x="1446" y="3180"/>
                    <a:pt x="1446" y="3180"/>
                  </a:cubicBezTo>
                  <a:cubicBezTo>
                    <a:pt x="1418" y="3225"/>
                    <a:pt x="1418" y="3225"/>
                    <a:pt x="1418" y="3225"/>
                  </a:cubicBezTo>
                  <a:cubicBezTo>
                    <a:pt x="1418" y="3252"/>
                    <a:pt x="1418" y="3252"/>
                    <a:pt x="1418" y="3252"/>
                  </a:cubicBezTo>
                  <a:cubicBezTo>
                    <a:pt x="1396" y="3270"/>
                    <a:pt x="1396" y="3270"/>
                    <a:pt x="1396" y="3270"/>
                  </a:cubicBezTo>
                  <a:cubicBezTo>
                    <a:pt x="1396" y="3298"/>
                    <a:pt x="1396" y="3298"/>
                    <a:pt x="1396" y="3298"/>
                  </a:cubicBezTo>
                  <a:cubicBezTo>
                    <a:pt x="1385" y="3314"/>
                    <a:pt x="1385" y="3314"/>
                    <a:pt x="1385" y="3314"/>
                  </a:cubicBezTo>
                  <a:cubicBezTo>
                    <a:pt x="1385" y="3330"/>
                    <a:pt x="1385" y="3330"/>
                    <a:pt x="1385" y="3330"/>
                  </a:cubicBezTo>
                  <a:cubicBezTo>
                    <a:pt x="1385" y="3381"/>
                    <a:pt x="1385" y="3381"/>
                    <a:pt x="1385" y="3381"/>
                  </a:cubicBezTo>
                  <a:cubicBezTo>
                    <a:pt x="1402" y="3396"/>
                    <a:pt x="1402" y="3396"/>
                    <a:pt x="1402" y="3396"/>
                  </a:cubicBezTo>
                  <a:cubicBezTo>
                    <a:pt x="1385" y="3410"/>
                    <a:pt x="1385" y="3410"/>
                    <a:pt x="1385" y="3410"/>
                  </a:cubicBezTo>
                  <a:cubicBezTo>
                    <a:pt x="1385" y="3444"/>
                    <a:pt x="1385" y="3444"/>
                    <a:pt x="1385" y="3444"/>
                  </a:cubicBezTo>
                  <a:cubicBezTo>
                    <a:pt x="1374" y="3454"/>
                    <a:pt x="1374" y="3454"/>
                    <a:pt x="1374" y="3454"/>
                  </a:cubicBezTo>
                  <a:cubicBezTo>
                    <a:pt x="1374" y="3485"/>
                    <a:pt x="1374" y="3485"/>
                    <a:pt x="1374" y="3485"/>
                  </a:cubicBezTo>
                  <a:cubicBezTo>
                    <a:pt x="1374" y="3500"/>
                    <a:pt x="1374" y="3500"/>
                    <a:pt x="1374" y="3500"/>
                  </a:cubicBezTo>
                  <a:cubicBezTo>
                    <a:pt x="1276" y="3528"/>
                    <a:pt x="1276" y="3528"/>
                    <a:pt x="1276" y="3528"/>
                  </a:cubicBezTo>
                  <a:cubicBezTo>
                    <a:pt x="1226" y="3590"/>
                    <a:pt x="1226" y="3590"/>
                    <a:pt x="1226" y="3590"/>
                  </a:cubicBezTo>
                  <a:cubicBezTo>
                    <a:pt x="1232" y="3644"/>
                    <a:pt x="1232" y="3644"/>
                    <a:pt x="1232" y="3644"/>
                  </a:cubicBezTo>
                  <a:cubicBezTo>
                    <a:pt x="1232" y="3660"/>
                    <a:pt x="1232" y="3660"/>
                    <a:pt x="1232" y="3660"/>
                  </a:cubicBezTo>
                  <a:cubicBezTo>
                    <a:pt x="1196" y="3660"/>
                    <a:pt x="1196" y="3660"/>
                    <a:pt x="1196" y="3660"/>
                  </a:cubicBezTo>
                  <a:cubicBezTo>
                    <a:pt x="1169" y="3737"/>
                    <a:pt x="1169" y="3737"/>
                    <a:pt x="1169" y="3737"/>
                  </a:cubicBezTo>
                  <a:cubicBezTo>
                    <a:pt x="1137" y="3726"/>
                    <a:pt x="1137" y="3726"/>
                    <a:pt x="1137" y="3726"/>
                  </a:cubicBezTo>
                  <a:cubicBezTo>
                    <a:pt x="1074" y="3716"/>
                    <a:pt x="1074" y="3716"/>
                    <a:pt x="1074" y="3716"/>
                  </a:cubicBezTo>
                  <a:cubicBezTo>
                    <a:pt x="1041" y="3708"/>
                    <a:pt x="1041" y="3708"/>
                    <a:pt x="1041" y="3708"/>
                  </a:cubicBezTo>
                  <a:cubicBezTo>
                    <a:pt x="1017" y="3705"/>
                    <a:pt x="1017" y="3705"/>
                    <a:pt x="1017" y="3705"/>
                  </a:cubicBezTo>
                  <a:cubicBezTo>
                    <a:pt x="990" y="3670"/>
                    <a:pt x="990" y="3670"/>
                    <a:pt x="990" y="3670"/>
                  </a:cubicBezTo>
                  <a:cubicBezTo>
                    <a:pt x="966" y="3661"/>
                    <a:pt x="966" y="3661"/>
                    <a:pt x="966" y="3661"/>
                  </a:cubicBezTo>
                  <a:cubicBezTo>
                    <a:pt x="957" y="3630"/>
                    <a:pt x="957" y="3630"/>
                    <a:pt x="957" y="3630"/>
                  </a:cubicBezTo>
                  <a:cubicBezTo>
                    <a:pt x="946" y="3630"/>
                    <a:pt x="946" y="3630"/>
                    <a:pt x="946" y="3630"/>
                  </a:cubicBezTo>
                  <a:cubicBezTo>
                    <a:pt x="896" y="3520"/>
                    <a:pt x="896" y="3520"/>
                    <a:pt x="896" y="3520"/>
                  </a:cubicBezTo>
                  <a:cubicBezTo>
                    <a:pt x="890" y="3514"/>
                    <a:pt x="890" y="3514"/>
                    <a:pt x="890" y="3514"/>
                  </a:cubicBezTo>
                  <a:cubicBezTo>
                    <a:pt x="890" y="3456"/>
                    <a:pt x="890" y="3456"/>
                    <a:pt x="890" y="3456"/>
                  </a:cubicBezTo>
                  <a:cubicBezTo>
                    <a:pt x="850" y="3456"/>
                    <a:pt x="850" y="3456"/>
                    <a:pt x="850" y="3456"/>
                  </a:cubicBezTo>
                  <a:cubicBezTo>
                    <a:pt x="820" y="3418"/>
                    <a:pt x="820" y="3418"/>
                    <a:pt x="820" y="3418"/>
                  </a:cubicBezTo>
                  <a:cubicBezTo>
                    <a:pt x="785" y="3406"/>
                    <a:pt x="785" y="3406"/>
                    <a:pt x="785" y="3406"/>
                  </a:cubicBezTo>
                  <a:cubicBezTo>
                    <a:pt x="732" y="3437"/>
                    <a:pt x="732" y="3437"/>
                    <a:pt x="732" y="3437"/>
                  </a:cubicBezTo>
                  <a:cubicBezTo>
                    <a:pt x="713" y="3441"/>
                    <a:pt x="713" y="3441"/>
                    <a:pt x="713" y="3441"/>
                  </a:cubicBezTo>
                  <a:cubicBezTo>
                    <a:pt x="689" y="3432"/>
                    <a:pt x="689" y="3432"/>
                    <a:pt x="689" y="3432"/>
                  </a:cubicBezTo>
                  <a:cubicBezTo>
                    <a:pt x="658" y="3398"/>
                    <a:pt x="658" y="3398"/>
                    <a:pt x="658" y="3398"/>
                  </a:cubicBezTo>
                  <a:cubicBezTo>
                    <a:pt x="642" y="3374"/>
                    <a:pt x="642" y="3374"/>
                    <a:pt x="642" y="3374"/>
                  </a:cubicBezTo>
                  <a:cubicBezTo>
                    <a:pt x="628" y="3378"/>
                    <a:pt x="628" y="3378"/>
                    <a:pt x="628" y="3378"/>
                  </a:cubicBezTo>
                  <a:cubicBezTo>
                    <a:pt x="613" y="3382"/>
                    <a:pt x="613" y="3382"/>
                    <a:pt x="613" y="3382"/>
                  </a:cubicBezTo>
                  <a:cubicBezTo>
                    <a:pt x="549" y="3334"/>
                    <a:pt x="549" y="3334"/>
                    <a:pt x="549" y="3334"/>
                  </a:cubicBezTo>
                  <a:cubicBezTo>
                    <a:pt x="498" y="3330"/>
                    <a:pt x="498" y="3330"/>
                    <a:pt x="498" y="3330"/>
                  </a:cubicBezTo>
                  <a:cubicBezTo>
                    <a:pt x="464" y="3361"/>
                    <a:pt x="464" y="3361"/>
                    <a:pt x="464" y="3361"/>
                  </a:cubicBezTo>
                  <a:cubicBezTo>
                    <a:pt x="456" y="3368"/>
                    <a:pt x="456" y="3368"/>
                    <a:pt x="456" y="3368"/>
                  </a:cubicBezTo>
                  <a:cubicBezTo>
                    <a:pt x="445" y="3376"/>
                    <a:pt x="445" y="3376"/>
                    <a:pt x="445" y="3376"/>
                  </a:cubicBezTo>
                  <a:cubicBezTo>
                    <a:pt x="436" y="3378"/>
                    <a:pt x="436" y="3378"/>
                    <a:pt x="436" y="3378"/>
                  </a:cubicBezTo>
                  <a:cubicBezTo>
                    <a:pt x="430" y="3382"/>
                    <a:pt x="430" y="3382"/>
                    <a:pt x="430" y="3382"/>
                  </a:cubicBezTo>
                  <a:cubicBezTo>
                    <a:pt x="424" y="3393"/>
                    <a:pt x="424" y="3393"/>
                    <a:pt x="424" y="3393"/>
                  </a:cubicBezTo>
                  <a:cubicBezTo>
                    <a:pt x="393" y="3420"/>
                    <a:pt x="393" y="3420"/>
                    <a:pt x="393" y="3420"/>
                  </a:cubicBezTo>
                  <a:cubicBezTo>
                    <a:pt x="382" y="3426"/>
                    <a:pt x="382" y="3426"/>
                    <a:pt x="382" y="3426"/>
                  </a:cubicBezTo>
                  <a:cubicBezTo>
                    <a:pt x="338" y="3414"/>
                    <a:pt x="338" y="3414"/>
                    <a:pt x="338" y="3414"/>
                  </a:cubicBezTo>
                  <a:cubicBezTo>
                    <a:pt x="324" y="3389"/>
                    <a:pt x="324" y="3389"/>
                    <a:pt x="324" y="3389"/>
                  </a:cubicBezTo>
                  <a:cubicBezTo>
                    <a:pt x="324" y="3368"/>
                    <a:pt x="324" y="3368"/>
                    <a:pt x="324" y="3368"/>
                  </a:cubicBezTo>
                  <a:cubicBezTo>
                    <a:pt x="398" y="3270"/>
                    <a:pt x="398" y="3270"/>
                    <a:pt x="398" y="3270"/>
                  </a:cubicBezTo>
                  <a:cubicBezTo>
                    <a:pt x="377" y="3272"/>
                    <a:pt x="377" y="3272"/>
                    <a:pt x="377" y="3272"/>
                  </a:cubicBezTo>
                  <a:cubicBezTo>
                    <a:pt x="368" y="3263"/>
                    <a:pt x="368" y="3263"/>
                    <a:pt x="368" y="3263"/>
                  </a:cubicBezTo>
                  <a:cubicBezTo>
                    <a:pt x="348" y="3270"/>
                    <a:pt x="348" y="3270"/>
                    <a:pt x="348" y="3270"/>
                  </a:cubicBezTo>
                  <a:cubicBezTo>
                    <a:pt x="340" y="3263"/>
                    <a:pt x="340" y="3263"/>
                    <a:pt x="340" y="3263"/>
                  </a:cubicBezTo>
                  <a:cubicBezTo>
                    <a:pt x="333" y="3269"/>
                    <a:pt x="333" y="3269"/>
                    <a:pt x="333" y="3269"/>
                  </a:cubicBezTo>
                  <a:cubicBezTo>
                    <a:pt x="324" y="3226"/>
                    <a:pt x="324" y="3226"/>
                    <a:pt x="324" y="3226"/>
                  </a:cubicBezTo>
                  <a:cubicBezTo>
                    <a:pt x="310" y="3217"/>
                    <a:pt x="310" y="3217"/>
                    <a:pt x="310" y="3217"/>
                  </a:cubicBezTo>
                  <a:cubicBezTo>
                    <a:pt x="310" y="3205"/>
                    <a:pt x="310" y="3205"/>
                    <a:pt x="310" y="3205"/>
                  </a:cubicBezTo>
                  <a:cubicBezTo>
                    <a:pt x="305" y="3197"/>
                    <a:pt x="305" y="3197"/>
                    <a:pt x="305" y="3197"/>
                  </a:cubicBezTo>
                  <a:cubicBezTo>
                    <a:pt x="317" y="3157"/>
                    <a:pt x="317" y="3157"/>
                    <a:pt x="317" y="3157"/>
                  </a:cubicBezTo>
                  <a:cubicBezTo>
                    <a:pt x="328" y="3145"/>
                    <a:pt x="328" y="3145"/>
                    <a:pt x="328" y="3145"/>
                  </a:cubicBezTo>
                  <a:cubicBezTo>
                    <a:pt x="373" y="3137"/>
                    <a:pt x="373" y="3137"/>
                    <a:pt x="373" y="3137"/>
                  </a:cubicBezTo>
                  <a:cubicBezTo>
                    <a:pt x="405" y="3153"/>
                    <a:pt x="405" y="3153"/>
                    <a:pt x="405" y="3153"/>
                  </a:cubicBezTo>
                  <a:cubicBezTo>
                    <a:pt x="430" y="3140"/>
                    <a:pt x="430" y="3140"/>
                    <a:pt x="430" y="3140"/>
                  </a:cubicBezTo>
                  <a:cubicBezTo>
                    <a:pt x="452" y="3120"/>
                    <a:pt x="452" y="3120"/>
                    <a:pt x="452" y="3120"/>
                  </a:cubicBezTo>
                  <a:cubicBezTo>
                    <a:pt x="512" y="3089"/>
                    <a:pt x="512" y="3089"/>
                    <a:pt x="512" y="3089"/>
                  </a:cubicBezTo>
                  <a:cubicBezTo>
                    <a:pt x="504" y="3077"/>
                    <a:pt x="504" y="3077"/>
                    <a:pt x="504" y="3077"/>
                  </a:cubicBezTo>
                  <a:cubicBezTo>
                    <a:pt x="500" y="3037"/>
                    <a:pt x="500" y="3037"/>
                    <a:pt x="500" y="3037"/>
                  </a:cubicBezTo>
                  <a:cubicBezTo>
                    <a:pt x="486" y="3025"/>
                    <a:pt x="486" y="3025"/>
                    <a:pt x="486" y="3025"/>
                  </a:cubicBezTo>
                  <a:cubicBezTo>
                    <a:pt x="480" y="3017"/>
                    <a:pt x="480" y="3017"/>
                    <a:pt x="480" y="3017"/>
                  </a:cubicBezTo>
                  <a:cubicBezTo>
                    <a:pt x="480" y="2917"/>
                    <a:pt x="480" y="2917"/>
                    <a:pt x="480" y="2917"/>
                  </a:cubicBezTo>
                  <a:cubicBezTo>
                    <a:pt x="453" y="2894"/>
                    <a:pt x="453" y="2894"/>
                    <a:pt x="453" y="2894"/>
                  </a:cubicBezTo>
                  <a:cubicBezTo>
                    <a:pt x="470" y="2888"/>
                    <a:pt x="470" y="2888"/>
                    <a:pt x="470" y="2888"/>
                  </a:cubicBezTo>
                  <a:cubicBezTo>
                    <a:pt x="462" y="2860"/>
                    <a:pt x="462" y="2860"/>
                    <a:pt x="462" y="2860"/>
                  </a:cubicBezTo>
                  <a:cubicBezTo>
                    <a:pt x="450" y="2856"/>
                    <a:pt x="450" y="2856"/>
                    <a:pt x="450" y="2856"/>
                  </a:cubicBezTo>
                  <a:cubicBezTo>
                    <a:pt x="484" y="2814"/>
                    <a:pt x="484" y="2814"/>
                    <a:pt x="484" y="2814"/>
                  </a:cubicBezTo>
                  <a:cubicBezTo>
                    <a:pt x="517" y="2816"/>
                    <a:pt x="517" y="2816"/>
                    <a:pt x="517" y="2816"/>
                  </a:cubicBezTo>
                  <a:cubicBezTo>
                    <a:pt x="554" y="2805"/>
                    <a:pt x="554" y="2805"/>
                    <a:pt x="554" y="2805"/>
                  </a:cubicBezTo>
                  <a:cubicBezTo>
                    <a:pt x="560" y="2798"/>
                    <a:pt x="560" y="2798"/>
                    <a:pt x="560" y="2798"/>
                  </a:cubicBezTo>
                  <a:cubicBezTo>
                    <a:pt x="562" y="2789"/>
                    <a:pt x="562" y="2789"/>
                    <a:pt x="562" y="2789"/>
                  </a:cubicBezTo>
                  <a:cubicBezTo>
                    <a:pt x="568" y="2777"/>
                    <a:pt x="568" y="2777"/>
                    <a:pt x="568" y="2777"/>
                  </a:cubicBezTo>
                  <a:cubicBezTo>
                    <a:pt x="570" y="2749"/>
                    <a:pt x="570" y="2749"/>
                    <a:pt x="570" y="2749"/>
                  </a:cubicBezTo>
                  <a:cubicBezTo>
                    <a:pt x="576" y="2738"/>
                    <a:pt x="576" y="2738"/>
                    <a:pt x="576" y="2738"/>
                  </a:cubicBezTo>
                  <a:cubicBezTo>
                    <a:pt x="581" y="2738"/>
                    <a:pt x="581" y="2738"/>
                    <a:pt x="581" y="2738"/>
                  </a:cubicBezTo>
                  <a:cubicBezTo>
                    <a:pt x="588" y="2716"/>
                    <a:pt x="588" y="2716"/>
                    <a:pt x="588" y="2716"/>
                  </a:cubicBezTo>
                  <a:cubicBezTo>
                    <a:pt x="590" y="2700"/>
                    <a:pt x="590" y="2700"/>
                    <a:pt x="590" y="2700"/>
                  </a:cubicBezTo>
                  <a:cubicBezTo>
                    <a:pt x="600" y="2690"/>
                    <a:pt x="600" y="2690"/>
                    <a:pt x="600" y="2690"/>
                  </a:cubicBezTo>
                  <a:cubicBezTo>
                    <a:pt x="617" y="2684"/>
                    <a:pt x="617" y="2684"/>
                    <a:pt x="617" y="2684"/>
                  </a:cubicBezTo>
                  <a:cubicBezTo>
                    <a:pt x="626" y="2676"/>
                    <a:pt x="626" y="2676"/>
                    <a:pt x="626" y="2676"/>
                  </a:cubicBezTo>
                  <a:cubicBezTo>
                    <a:pt x="644" y="2653"/>
                    <a:pt x="644" y="2653"/>
                    <a:pt x="644" y="2653"/>
                  </a:cubicBezTo>
                  <a:cubicBezTo>
                    <a:pt x="649" y="2633"/>
                    <a:pt x="649" y="2633"/>
                    <a:pt x="649" y="2633"/>
                  </a:cubicBezTo>
                  <a:cubicBezTo>
                    <a:pt x="650" y="2616"/>
                    <a:pt x="650" y="2616"/>
                    <a:pt x="650" y="2616"/>
                  </a:cubicBezTo>
                  <a:cubicBezTo>
                    <a:pt x="662" y="2606"/>
                    <a:pt x="662" y="2606"/>
                    <a:pt x="662" y="2606"/>
                  </a:cubicBezTo>
                  <a:cubicBezTo>
                    <a:pt x="678" y="2586"/>
                    <a:pt x="678" y="2586"/>
                    <a:pt x="678" y="2586"/>
                  </a:cubicBezTo>
                  <a:cubicBezTo>
                    <a:pt x="674" y="2496"/>
                    <a:pt x="674" y="2496"/>
                    <a:pt x="674" y="2496"/>
                  </a:cubicBezTo>
                  <a:cubicBezTo>
                    <a:pt x="692" y="2456"/>
                    <a:pt x="692" y="2456"/>
                    <a:pt x="692" y="2456"/>
                  </a:cubicBezTo>
                  <a:cubicBezTo>
                    <a:pt x="701" y="2412"/>
                    <a:pt x="701" y="2412"/>
                    <a:pt x="701" y="2412"/>
                  </a:cubicBezTo>
                  <a:cubicBezTo>
                    <a:pt x="713" y="2376"/>
                    <a:pt x="713" y="2376"/>
                    <a:pt x="713" y="2376"/>
                  </a:cubicBezTo>
                  <a:cubicBezTo>
                    <a:pt x="713" y="2361"/>
                    <a:pt x="713" y="2361"/>
                    <a:pt x="713" y="2361"/>
                  </a:cubicBezTo>
                  <a:cubicBezTo>
                    <a:pt x="712" y="2352"/>
                    <a:pt x="712" y="2352"/>
                    <a:pt x="712" y="2352"/>
                  </a:cubicBezTo>
                  <a:cubicBezTo>
                    <a:pt x="712" y="2324"/>
                    <a:pt x="712" y="2324"/>
                    <a:pt x="712" y="2324"/>
                  </a:cubicBezTo>
                  <a:cubicBezTo>
                    <a:pt x="720" y="2313"/>
                    <a:pt x="720" y="2313"/>
                    <a:pt x="720" y="2313"/>
                  </a:cubicBezTo>
                  <a:cubicBezTo>
                    <a:pt x="734" y="2300"/>
                    <a:pt x="734" y="2300"/>
                    <a:pt x="734" y="2300"/>
                  </a:cubicBezTo>
                  <a:cubicBezTo>
                    <a:pt x="740" y="2300"/>
                    <a:pt x="740" y="2300"/>
                    <a:pt x="740" y="2300"/>
                  </a:cubicBezTo>
                  <a:cubicBezTo>
                    <a:pt x="740" y="2269"/>
                    <a:pt x="740" y="2269"/>
                    <a:pt x="740" y="2269"/>
                  </a:cubicBezTo>
                  <a:cubicBezTo>
                    <a:pt x="728" y="2282"/>
                    <a:pt x="728" y="2282"/>
                    <a:pt x="728" y="2282"/>
                  </a:cubicBezTo>
                  <a:cubicBezTo>
                    <a:pt x="721" y="2278"/>
                    <a:pt x="721" y="2278"/>
                    <a:pt x="721" y="2278"/>
                  </a:cubicBezTo>
                  <a:cubicBezTo>
                    <a:pt x="716" y="2262"/>
                    <a:pt x="716" y="2262"/>
                    <a:pt x="716" y="2262"/>
                  </a:cubicBezTo>
                  <a:cubicBezTo>
                    <a:pt x="708" y="2245"/>
                    <a:pt x="708" y="2245"/>
                    <a:pt x="708" y="2245"/>
                  </a:cubicBezTo>
                  <a:cubicBezTo>
                    <a:pt x="701" y="2233"/>
                    <a:pt x="701" y="2233"/>
                    <a:pt x="701" y="2233"/>
                  </a:cubicBezTo>
                  <a:cubicBezTo>
                    <a:pt x="688" y="2214"/>
                    <a:pt x="688" y="2214"/>
                    <a:pt x="688" y="2214"/>
                  </a:cubicBezTo>
                  <a:cubicBezTo>
                    <a:pt x="692" y="2193"/>
                    <a:pt x="692" y="2193"/>
                    <a:pt x="692" y="2193"/>
                  </a:cubicBezTo>
                  <a:cubicBezTo>
                    <a:pt x="682" y="2158"/>
                    <a:pt x="682" y="2158"/>
                    <a:pt x="682" y="2158"/>
                  </a:cubicBezTo>
                  <a:cubicBezTo>
                    <a:pt x="686" y="2117"/>
                    <a:pt x="686" y="2117"/>
                    <a:pt x="686" y="2117"/>
                  </a:cubicBezTo>
                  <a:cubicBezTo>
                    <a:pt x="688" y="2105"/>
                    <a:pt x="688" y="2105"/>
                    <a:pt x="688" y="2105"/>
                  </a:cubicBezTo>
                  <a:cubicBezTo>
                    <a:pt x="677" y="2122"/>
                    <a:pt x="677" y="2122"/>
                    <a:pt x="677" y="2122"/>
                  </a:cubicBezTo>
                  <a:cubicBezTo>
                    <a:pt x="665" y="2116"/>
                    <a:pt x="665" y="2116"/>
                    <a:pt x="665" y="2116"/>
                  </a:cubicBezTo>
                  <a:cubicBezTo>
                    <a:pt x="660" y="2130"/>
                    <a:pt x="660" y="2130"/>
                    <a:pt x="660" y="2130"/>
                  </a:cubicBezTo>
                  <a:cubicBezTo>
                    <a:pt x="677" y="2152"/>
                    <a:pt x="677" y="2152"/>
                    <a:pt x="677" y="2152"/>
                  </a:cubicBezTo>
                  <a:cubicBezTo>
                    <a:pt x="678" y="2170"/>
                    <a:pt x="678" y="2170"/>
                    <a:pt x="678" y="2170"/>
                  </a:cubicBezTo>
                  <a:cubicBezTo>
                    <a:pt x="668" y="2222"/>
                    <a:pt x="668" y="2222"/>
                    <a:pt x="668" y="2222"/>
                  </a:cubicBezTo>
                  <a:cubicBezTo>
                    <a:pt x="664" y="2282"/>
                    <a:pt x="664" y="2282"/>
                    <a:pt x="664" y="2282"/>
                  </a:cubicBezTo>
                  <a:cubicBezTo>
                    <a:pt x="657" y="2298"/>
                    <a:pt x="657" y="2298"/>
                    <a:pt x="657" y="2298"/>
                  </a:cubicBezTo>
                  <a:cubicBezTo>
                    <a:pt x="650" y="2314"/>
                    <a:pt x="650" y="2314"/>
                    <a:pt x="650" y="2314"/>
                  </a:cubicBezTo>
                  <a:cubicBezTo>
                    <a:pt x="625" y="2330"/>
                    <a:pt x="625" y="2330"/>
                    <a:pt x="625" y="2330"/>
                  </a:cubicBezTo>
                  <a:cubicBezTo>
                    <a:pt x="616" y="2342"/>
                    <a:pt x="616" y="2342"/>
                    <a:pt x="616" y="2342"/>
                  </a:cubicBezTo>
                  <a:cubicBezTo>
                    <a:pt x="618" y="2357"/>
                    <a:pt x="618" y="2357"/>
                    <a:pt x="618" y="2357"/>
                  </a:cubicBezTo>
                  <a:cubicBezTo>
                    <a:pt x="601" y="2353"/>
                    <a:pt x="601" y="2353"/>
                    <a:pt x="601" y="2353"/>
                  </a:cubicBezTo>
                  <a:cubicBezTo>
                    <a:pt x="581" y="2352"/>
                    <a:pt x="581" y="2352"/>
                    <a:pt x="581" y="2352"/>
                  </a:cubicBezTo>
                  <a:cubicBezTo>
                    <a:pt x="562" y="2342"/>
                    <a:pt x="562" y="2342"/>
                    <a:pt x="562" y="2342"/>
                  </a:cubicBezTo>
                  <a:cubicBezTo>
                    <a:pt x="560" y="2329"/>
                    <a:pt x="560" y="2329"/>
                    <a:pt x="560" y="2329"/>
                  </a:cubicBezTo>
                  <a:cubicBezTo>
                    <a:pt x="558" y="2314"/>
                    <a:pt x="558" y="2314"/>
                    <a:pt x="558" y="2314"/>
                  </a:cubicBezTo>
                  <a:cubicBezTo>
                    <a:pt x="574" y="2304"/>
                    <a:pt x="574" y="2304"/>
                    <a:pt x="574" y="2304"/>
                  </a:cubicBezTo>
                  <a:cubicBezTo>
                    <a:pt x="577" y="2284"/>
                    <a:pt x="577" y="2284"/>
                    <a:pt x="577" y="2284"/>
                  </a:cubicBezTo>
                  <a:cubicBezTo>
                    <a:pt x="590" y="2272"/>
                    <a:pt x="590" y="2272"/>
                    <a:pt x="590" y="2272"/>
                  </a:cubicBezTo>
                  <a:cubicBezTo>
                    <a:pt x="602" y="2278"/>
                    <a:pt x="602" y="2278"/>
                    <a:pt x="602" y="2278"/>
                  </a:cubicBezTo>
                  <a:cubicBezTo>
                    <a:pt x="613" y="2280"/>
                    <a:pt x="613" y="2280"/>
                    <a:pt x="613" y="2280"/>
                  </a:cubicBezTo>
                  <a:cubicBezTo>
                    <a:pt x="619" y="2279"/>
                    <a:pt x="619" y="2279"/>
                    <a:pt x="619" y="2279"/>
                  </a:cubicBezTo>
                  <a:cubicBezTo>
                    <a:pt x="622" y="2278"/>
                    <a:pt x="622" y="2278"/>
                    <a:pt x="622" y="2278"/>
                  </a:cubicBezTo>
                  <a:cubicBezTo>
                    <a:pt x="626" y="2269"/>
                    <a:pt x="626" y="2269"/>
                    <a:pt x="626" y="2269"/>
                  </a:cubicBezTo>
                  <a:cubicBezTo>
                    <a:pt x="625" y="2262"/>
                    <a:pt x="625" y="2262"/>
                    <a:pt x="625" y="2262"/>
                  </a:cubicBezTo>
                  <a:cubicBezTo>
                    <a:pt x="608" y="2265"/>
                    <a:pt x="608" y="2265"/>
                    <a:pt x="608" y="2265"/>
                  </a:cubicBezTo>
                  <a:cubicBezTo>
                    <a:pt x="601" y="2257"/>
                    <a:pt x="601" y="2257"/>
                    <a:pt x="601" y="2257"/>
                  </a:cubicBezTo>
                  <a:cubicBezTo>
                    <a:pt x="593" y="2257"/>
                    <a:pt x="593" y="2257"/>
                    <a:pt x="593" y="2257"/>
                  </a:cubicBezTo>
                  <a:cubicBezTo>
                    <a:pt x="582" y="2265"/>
                    <a:pt x="582" y="2265"/>
                    <a:pt x="582" y="2265"/>
                  </a:cubicBezTo>
                  <a:cubicBezTo>
                    <a:pt x="574" y="2238"/>
                    <a:pt x="574" y="2238"/>
                    <a:pt x="574" y="2238"/>
                  </a:cubicBezTo>
                  <a:cubicBezTo>
                    <a:pt x="586" y="2230"/>
                    <a:pt x="586" y="2230"/>
                    <a:pt x="586" y="2230"/>
                  </a:cubicBezTo>
                  <a:cubicBezTo>
                    <a:pt x="589" y="2224"/>
                    <a:pt x="589" y="2224"/>
                    <a:pt x="589" y="2224"/>
                  </a:cubicBezTo>
                  <a:cubicBezTo>
                    <a:pt x="592" y="2205"/>
                    <a:pt x="592" y="2205"/>
                    <a:pt x="592" y="2205"/>
                  </a:cubicBezTo>
                  <a:cubicBezTo>
                    <a:pt x="596" y="2197"/>
                    <a:pt x="596" y="2197"/>
                    <a:pt x="596" y="2197"/>
                  </a:cubicBezTo>
                  <a:cubicBezTo>
                    <a:pt x="606" y="2193"/>
                    <a:pt x="606" y="2193"/>
                    <a:pt x="606" y="2193"/>
                  </a:cubicBezTo>
                  <a:cubicBezTo>
                    <a:pt x="629" y="2177"/>
                    <a:pt x="629" y="2177"/>
                    <a:pt x="629" y="2177"/>
                  </a:cubicBezTo>
                  <a:cubicBezTo>
                    <a:pt x="645" y="2162"/>
                    <a:pt x="645" y="2162"/>
                    <a:pt x="645" y="2162"/>
                  </a:cubicBezTo>
                  <a:cubicBezTo>
                    <a:pt x="661" y="2153"/>
                    <a:pt x="661" y="2153"/>
                    <a:pt x="661" y="2153"/>
                  </a:cubicBezTo>
                  <a:cubicBezTo>
                    <a:pt x="653" y="2149"/>
                    <a:pt x="653" y="2149"/>
                    <a:pt x="653" y="2149"/>
                  </a:cubicBezTo>
                  <a:cubicBezTo>
                    <a:pt x="645" y="2145"/>
                    <a:pt x="645" y="2145"/>
                    <a:pt x="645" y="2145"/>
                  </a:cubicBezTo>
                  <a:cubicBezTo>
                    <a:pt x="638" y="2136"/>
                    <a:pt x="638" y="2136"/>
                    <a:pt x="638" y="2136"/>
                  </a:cubicBezTo>
                  <a:cubicBezTo>
                    <a:pt x="628" y="2138"/>
                    <a:pt x="628" y="2138"/>
                    <a:pt x="628" y="2138"/>
                  </a:cubicBezTo>
                  <a:cubicBezTo>
                    <a:pt x="620" y="2149"/>
                    <a:pt x="620" y="2149"/>
                    <a:pt x="620" y="2149"/>
                  </a:cubicBezTo>
                  <a:cubicBezTo>
                    <a:pt x="610" y="2156"/>
                    <a:pt x="610" y="2156"/>
                    <a:pt x="610" y="2156"/>
                  </a:cubicBezTo>
                  <a:cubicBezTo>
                    <a:pt x="609" y="2162"/>
                    <a:pt x="609" y="2162"/>
                    <a:pt x="609" y="2162"/>
                  </a:cubicBezTo>
                  <a:cubicBezTo>
                    <a:pt x="610" y="2168"/>
                    <a:pt x="610" y="2168"/>
                    <a:pt x="610" y="2168"/>
                  </a:cubicBezTo>
                  <a:cubicBezTo>
                    <a:pt x="605" y="2177"/>
                    <a:pt x="605" y="2177"/>
                    <a:pt x="605" y="2177"/>
                  </a:cubicBezTo>
                  <a:cubicBezTo>
                    <a:pt x="598" y="2180"/>
                    <a:pt x="598" y="2180"/>
                    <a:pt x="598" y="2180"/>
                  </a:cubicBezTo>
                  <a:cubicBezTo>
                    <a:pt x="585" y="2182"/>
                    <a:pt x="585" y="2182"/>
                    <a:pt x="585" y="2182"/>
                  </a:cubicBezTo>
                  <a:cubicBezTo>
                    <a:pt x="558" y="2218"/>
                    <a:pt x="558" y="2218"/>
                    <a:pt x="558" y="2218"/>
                  </a:cubicBezTo>
                  <a:cubicBezTo>
                    <a:pt x="554" y="2238"/>
                    <a:pt x="554" y="2238"/>
                    <a:pt x="554" y="2238"/>
                  </a:cubicBezTo>
                  <a:cubicBezTo>
                    <a:pt x="538" y="2278"/>
                    <a:pt x="538" y="2278"/>
                    <a:pt x="538" y="2278"/>
                  </a:cubicBezTo>
                  <a:cubicBezTo>
                    <a:pt x="516" y="2312"/>
                    <a:pt x="516" y="2312"/>
                    <a:pt x="516" y="2312"/>
                  </a:cubicBezTo>
                  <a:cubicBezTo>
                    <a:pt x="494" y="2329"/>
                    <a:pt x="494" y="2329"/>
                    <a:pt x="494" y="2329"/>
                  </a:cubicBezTo>
                  <a:cubicBezTo>
                    <a:pt x="484" y="2338"/>
                    <a:pt x="484" y="2338"/>
                    <a:pt x="484" y="2338"/>
                  </a:cubicBezTo>
                  <a:cubicBezTo>
                    <a:pt x="468" y="2338"/>
                    <a:pt x="468" y="2338"/>
                    <a:pt x="468" y="2338"/>
                  </a:cubicBezTo>
                  <a:cubicBezTo>
                    <a:pt x="464" y="2349"/>
                    <a:pt x="464" y="2349"/>
                    <a:pt x="464" y="2349"/>
                  </a:cubicBezTo>
                  <a:cubicBezTo>
                    <a:pt x="458" y="2353"/>
                    <a:pt x="458" y="2353"/>
                    <a:pt x="458" y="2353"/>
                  </a:cubicBezTo>
                  <a:cubicBezTo>
                    <a:pt x="442" y="2350"/>
                    <a:pt x="442" y="2350"/>
                    <a:pt x="442" y="2350"/>
                  </a:cubicBezTo>
                  <a:cubicBezTo>
                    <a:pt x="449" y="2381"/>
                    <a:pt x="449" y="2381"/>
                    <a:pt x="449" y="2381"/>
                  </a:cubicBezTo>
                  <a:cubicBezTo>
                    <a:pt x="450" y="2408"/>
                    <a:pt x="450" y="2408"/>
                    <a:pt x="450" y="2408"/>
                  </a:cubicBezTo>
                  <a:cubicBezTo>
                    <a:pt x="449" y="2417"/>
                    <a:pt x="449" y="2417"/>
                    <a:pt x="449" y="2417"/>
                  </a:cubicBezTo>
                  <a:cubicBezTo>
                    <a:pt x="414" y="2406"/>
                    <a:pt x="414" y="2406"/>
                    <a:pt x="414" y="2406"/>
                  </a:cubicBezTo>
                  <a:cubicBezTo>
                    <a:pt x="378" y="2374"/>
                    <a:pt x="378" y="2374"/>
                    <a:pt x="378" y="2374"/>
                  </a:cubicBezTo>
                  <a:cubicBezTo>
                    <a:pt x="369" y="2360"/>
                    <a:pt x="369" y="2360"/>
                    <a:pt x="369" y="2360"/>
                  </a:cubicBezTo>
                  <a:cubicBezTo>
                    <a:pt x="353" y="2360"/>
                    <a:pt x="353" y="2360"/>
                    <a:pt x="353" y="2360"/>
                  </a:cubicBezTo>
                  <a:cubicBezTo>
                    <a:pt x="346" y="2360"/>
                    <a:pt x="346" y="2360"/>
                    <a:pt x="346" y="2360"/>
                  </a:cubicBezTo>
                  <a:cubicBezTo>
                    <a:pt x="318" y="2337"/>
                    <a:pt x="318" y="2337"/>
                    <a:pt x="318" y="2337"/>
                  </a:cubicBezTo>
                  <a:cubicBezTo>
                    <a:pt x="200" y="2228"/>
                    <a:pt x="200" y="2228"/>
                    <a:pt x="200" y="2228"/>
                  </a:cubicBezTo>
                  <a:cubicBezTo>
                    <a:pt x="180" y="2212"/>
                    <a:pt x="180" y="2212"/>
                    <a:pt x="180" y="2212"/>
                  </a:cubicBezTo>
                  <a:cubicBezTo>
                    <a:pt x="137" y="2208"/>
                    <a:pt x="137" y="2208"/>
                    <a:pt x="137" y="2208"/>
                  </a:cubicBezTo>
                  <a:cubicBezTo>
                    <a:pt x="92" y="2178"/>
                    <a:pt x="92" y="2178"/>
                    <a:pt x="92" y="2178"/>
                  </a:cubicBezTo>
                  <a:cubicBezTo>
                    <a:pt x="61" y="2166"/>
                    <a:pt x="61" y="2166"/>
                    <a:pt x="61" y="2166"/>
                  </a:cubicBezTo>
                  <a:cubicBezTo>
                    <a:pt x="50" y="2141"/>
                    <a:pt x="50" y="2141"/>
                    <a:pt x="50" y="2141"/>
                  </a:cubicBezTo>
                  <a:cubicBezTo>
                    <a:pt x="30" y="2114"/>
                    <a:pt x="30" y="2114"/>
                    <a:pt x="30" y="2114"/>
                  </a:cubicBezTo>
                  <a:cubicBezTo>
                    <a:pt x="16" y="2104"/>
                    <a:pt x="16" y="2104"/>
                    <a:pt x="16" y="2104"/>
                  </a:cubicBezTo>
                  <a:cubicBezTo>
                    <a:pt x="9" y="2098"/>
                    <a:pt x="9" y="2098"/>
                    <a:pt x="9" y="2098"/>
                  </a:cubicBezTo>
                  <a:cubicBezTo>
                    <a:pt x="0" y="2090"/>
                    <a:pt x="0" y="2090"/>
                    <a:pt x="0" y="2090"/>
                  </a:cubicBezTo>
                  <a:cubicBezTo>
                    <a:pt x="10" y="2082"/>
                    <a:pt x="10" y="2082"/>
                    <a:pt x="10" y="2082"/>
                  </a:cubicBezTo>
                  <a:cubicBezTo>
                    <a:pt x="38" y="2109"/>
                    <a:pt x="38" y="2109"/>
                    <a:pt x="38" y="2109"/>
                  </a:cubicBezTo>
                  <a:cubicBezTo>
                    <a:pt x="60" y="2109"/>
                    <a:pt x="60" y="2109"/>
                    <a:pt x="60" y="2109"/>
                  </a:cubicBezTo>
                  <a:cubicBezTo>
                    <a:pt x="69" y="2102"/>
                    <a:pt x="69" y="2102"/>
                    <a:pt x="69" y="2102"/>
                  </a:cubicBezTo>
                  <a:cubicBezTo>
                    <a:pt x="85" y="2082"/>
                    <a:pt x="85" y="2082"/>
                    <a:pt x="85" y="2082"/>
                  </a:cubicBezTo>
                  <a:cubicBezTo>
                    <a:pt x="96" y="2082"/>
                    <a:pt x="96" y="2082"/>
                    <a:pt x="96" y="2082"/>
                  </a:cubicBezTo>
                  <a:cubicBezTo>
                    <a:pt x="106" y="2073"/>
                    <a:pt x="106" y="2073"/>
                    <a:pt x="106" y="2073"/>
                  </a:cubicBezTo>
                  <a:cubicBezTo>
                    <a:pt x="117" y="2073"/>
                    <a:pt x="117" y="2073"/>
                    <a:pt x="117" y="2073"/>
                  </a:cubicBezTo>
                  <a:cubicBezTo>
                    <a:pt x="164" y="2020"/>
                    <a:pt x="164" y="2020"/>
                    <a:pt x="164" y="2020"/>
                  </a:cubicBezTo>
                  <a:cubicBezTo>
                    <a:pt x="164" y="2006"/>
                    <a:pt x="164" y="2006"/>
                    <a:pt x="164" y="2006"/>
                  </a:cubicBezTo>
                  <a:cubicBezTo>
                    <a:pt x="150" y="1981"/>
                    <a:pt x="150" y="1981"/>
                    <a:pt x="150" y="1981"/>
                  </a:cubicBezTo>
                  <a:cubicBezTo>
                    <a:pt x="158" y="1958"/>
                    <a:pt x="158" y="1958"/>
                    <a:pt x="158" y="1958"/>
                  </a:cubicBezTo>
                  <a:cubicBezTo>
                    <a:pt x="169" y="1928"/>
                    <a:pt x="169" y="1928"/>
                    <a:pt x="169" y="1928"/>
                  </a:cubicBezTo>
                  <a:cubicBezTo>
                    <a:pt x="93" y="1749"/>
                    <a:pt x="93" y="1749"/>
                    <a:pt x="93" y="1749"/>
                  </a:cubicBezTo>
                  <a:cubicBezTo>
                    <a:pt x="105" y="1736"/>
                    <a:pt x="105" y="1736"/>
                    <a:pt x="105" y="1736"/>
                  </a:cubicBezTo>
                  <a:cubicBezTo>
                    <a:pt x="114" y="1736"/>
                    <a:pt x="114" y="1736"/>
                    <a:pt x="114" y="1736"/>
                  </a:cubicBezTo>
                  <a:cubicBezTo>
                    <a:pt x="116" y="1710"/>
                    <a:pt x="116" y="1710"/>
                    <a:pt x="116" y="1710"/>
                  </a:cubicBezTo>
                  <a:cubicBezTo>
                    <a:pt x="136" y="1680"/>
                    <a:pt x="136" y="1680"/>
                    <a:pt x="136" y="1680"/>
                  </a:cubicBezTo>
                  <a:cubicBezTo>
                    <a:pt x="144" y="1680"/>
                    <a:pt x="144" y="1680"/>
                    <a:pt x="144" y="1680"/>
                  </a:cubicBezTo>
                  <a:cubicBezTo>
                    <a:pt x="144" y="1680"/>
                    <a:pt x="142" y="1622"/>
                    <a:pt x="148" y="1612"/>
                  </a:cubicBezTo>
                  <a:cubicBezTo>
                    <a:pt x="153" y="1601"/>
                    <a:pt x="98" y="1518"/>
                    <a:pt x="98" y="1518"/>
                  </a:cubicBezTo>
                  <a:cubicBezTo>
                    <a:pt x="98" y="1518"/>
                    <a:pt x="53" y="1465"/>
                    <a:pt x="58" y="1445"/>
                  </a:cubicBezTo>
                  <a:cubicBezTo>
                    <a:pt x="64" y="1425"/>
                    <a:pt x="94" y="1386"/>
                    <a:pt x="94" y="1386"/>
                  </a:cubicBezTo>
                  <a:cubicBezTo>
                    <a:pt x="108" y="1381"/>
                    <a:pt x="108" y="1381"/>
                    <a:pt x="108" y="1381"/>
                  </a:cubicBezTo>
                  <a:cubicBezTo>
                    <a:pt x="137" y="1376"/>
                    <a:pt x="137" y="1376"/>
                    <a:pt x="137" y="1376"/>
                  </a:cubicBezTo>
                  <a:cubicBezTo>
                    <a:pt x="161" y="1376"/>
                    <a:pt x="161" y="1376"/>
                    <a:pt x="161" y="1376"/>
                  </a:cubicBezTo>
                  <a:cubicBezTo>
                    <a:pt x="182" y="1365"/>
                    <a:pt x="182" y="1365"/>
                    <a:pt x="182" y="1365"/>
                  </a:cubicBezTo>
                  <a:cubicBezTo>
                    <a:pt x="192" y="1365"/>
                    <a:pt x="192" y="1365"/>
                    <a:pt x="192" y="1365"/>
                  </a:cubicBezTo>
                  <a:cubicBezTo>
                    <a:pt x="212" y="1365"/>
                    <a:pt x="212" y="1365"/>
                    <a:pt x="212" y="1365"/>
                  </a:cubicBezTo>
                  <a:cubicBezTo>
                    <a:pt x="250" y="1357"/>
                    <a:pt x="250" y="1357"/>
                    <a:pt x="250" y="1357"/>
                  </a:cubicBezTo>
                  <a:cubicBezTo>
                    <a:pt x="266" y="1340"/>
                    <a:pt x="266" y="1340"/>
                    <a:pt x="266" y="1340"/>
                  </a:cubicBezTo>
                  <a:cubicBezTo>
                    <a:pt x="289" y="1269"/>
                    <a:pt x="289" y="1269"/>
                    <a:pt x="289" y="1269"/>
                  </a:cubicBezTo>
                  <a:cubicBezTo>
                    <a:pt x="306" y="1234"/>
                    <a:pt x="306" y="1234"/>
                    <a:pt x="306" y="1234"/>
                  </a:cubicBezTo>
                  <a:cubicBezTo>
                    <a:pt x="317" y="1198"/>
                    <a:pt x="317" y="1198"/>
                    <a:pt x="317" y="1198"/>
                  </a:cubicBezTo>
                  <a:cubicBezTo>
                    <a:pt x="322" y="1182"/>
                    <a:pt x="322" y="1182"/>
                    <a:pt x="322" y="1182"/>
                  </a:cubicBezTo>
                  <a:cubicBezTo>
                    <a:pt x="338" y="1173"/>
                    <a:pt x="338" y="1173"/>
                    <a:pt x="338" y="1173"/>
                  </a:cubicBezTo>
                  <a:cubicBezTo>
                    <a:pt x="345" y="1182"/>
                    <a:pt x="345" y="1182"/>
                    <a:pt x="345" y="1182"/>
                  </a:cubicBezTo>
                  <a:cubicBezTo>
                    <a:pt x="356" y="1196"/>
                    <a:pt x="356" y="1196"/>
                    <a:pt x="356" y="1196"/>
                  </a:cubicBezTo>
                  <a:cubicBezTo>
                    <a:pt x="380" y="1198"/>
                    <a:pt x="380" y="1198"/>
                    <a:pt x="380" y="1198"/>
                  </a:cubicBezTo>
                  <a:cubicBezTo>
                    <a:pt x="397" y="1197"/>
                    <a:pt x="397" y="1197"/>
                    <a:pt x="397" y="1197"/>
                  </a:cubicBezTo>
                  <a:cubicBezTo>
                    <a:pt x="373" y="1188"/>
                    <a:pt x="373" y="1188"/>
                    <a:pt x="373" y="1188"/>
                  </a:cubicBezTo>
                  <a:cubicBezTo>
                    <a:pt x="356" y="1178"/>
                    <a:pt x="356" y="1178"/>
                    <a:pt x="356" y="1178"/>
                  </a:cubicBezTo>
                  <a:cubicBezTo>
                    <a:pt x="356" y="1178"/>
                    <a:pt x="350" y="1166"/>
                    <a:pt x="350" y="1162"/>
                  </a:cubicBezTo>
                  <a:cubicBezTo>
                    <a:pt x="350" y="1158"/>
                    <a:pt x="334" y="1105"/>
                    <a:pt x="334" y="1105"/>
                  </a:cubicBezTo>
                  <a:cubicBezTo>
                    <a:pt x="329" y="1086"/>
                    <a:pt x="329" y="1086"/>
                    <a:pt x="329" y="1086"/>
                  </a:cubicBezTo>
                  <a:cubicBezTo>
                    <a:pt x="308" y="1060"/>
                    <a:pt x="308" y="1060"/>
                    <a:pt x="308" y="1060"/>
                  </a:cubicBezTo>
                  <a:cubicBezTo>
                    <a:pt x="309" y="1036"/>
                    <a:pt x="309" y="1036"/>
                    <a:pt x="309" y="1036"/>
                  </a:cubicBezTo>
                  <a:cubicBezTo>
                    <a:pt x="324" y="1028"/>
                    <a:pt x="324" y="1028"/>
                    <a:pt x="324" y="1028"/>
                  </a:cubicBezTo>
                  <a:cubicBezTo>
                    <a:pt x="368" y="968"/>
                    <a:pt x="368" y="968"/>
                    <a:pt x="368" y="968"/>
                  </a:cubicBezTo>
                  <a:cubicBezTo>
                    <a:pt x="393" y="918"/>
                    <a:pt x="393" y="918"/>
                    <a:pt x="393" y="918"/>
                  </a:cubicBezTo>
                  <a:cubicBezTo>
                    <a:pt x="406" y="918"/>
                    <a:pt x="406" y="918"/>
                    <a:pt x="406" y="918"/>
                  </a:cubicBezTo>
                  <a:cubicBezTo>
                    <a:pt x="426" y="918"/>
                    <a:pt x="426" y="918"/>
                    <a:pt x="426" y="918"/>
                  </a:cubicBezTo>
                  <a:cubicBezTo>
                    <a:pt x="474" y="868"/>
                    <a:pt x="474" y="868"/>
                    <a:pt x="474" y="868"/>
                  </a:cubicBezTo>
                  <a:cubicBezTo>
                    <a:pt x="512" y="829"/>
                    <a:pt x="512" y="829"/>
                    <a:pt x="512" y="829"/>
                  </a:cubicBezTo>
                  <a:cubicBezTo>
                    <a:pt x="528" y="809"/>
                    <a:pt x="528" y="809"/>
                    <a:pt x="528" y="809"/>
                  </a:cubicBezTo>
                  <a:cubicBezTo>
                    <a:pt x="537" y="789"/>
                    <a:pt x="537" y="789"/>
                    <a:pt x="537" y="789"/>
                  </a:cubicBezTo>
                  <a:cubicBezTo>
                    <a:pt x="548" y="782"/>
                    <a:pt x="548" y="782"/>
                    <a:pt x="548" y="782"/>
                  </a:cubicBezTo>
                  <a:cubicBezTo>
                    <a:pt x="568" y="614"/>
                    <a:pt x="568" y="614"/>
                    <a:pt x="568" y="614"/>
                  </a:cubicBezTo>
                  <a:cubicBezTo>
                    <a:pt x="588" y="626"/>
                    <a:pt x="588" y="626"/>
                    <a:pt x="588" y="626"/>
                  </a:cubicBezTo>
                  <a:cubicBezTo>
                    <a:pt x="594" y="654"/>
                    <a:pt x="594" y="654"/>
                    <a:pt x="594" y="654"/>
                  </a:cubicBezTo>
                  <a:cubicBezTo>
                    <a:pt x="596" y="660"/>
                    <a:pt x="596" y="660"/>
                    <a:pt x="596" y="660"/>
                  </a:cubicBezTo>
                  <a:cubicBezTo>
                    <a:pt x="593" y="677"/>
                    <a:pt x="593" y="677"/>
                    <a:pt x="593" y="677"/>
                  </a:cubicBezTo>
                  <a:cubicBezTo>
                    <a:pt x="596" y="689"/>
                    <a:pt x="596" y="689"/>
                    <a:pt x="596" y="689"/>
                  </a:cubicBezTo>
                  <a:cubicBezTo>
                    <a:pt x="613" y="694"/>
                    <a:pt x="613" y="694"/>
                    <a:pt x="613" y="694"/>
                  </a:cubicBezTo>
                  <a:cubicBezTo>
                    <a:pt x="616" y="673"/>
                    <a:pt x="616" y="673"/>
                    <a:pt x="616" y="673"/>
                  </a:cubicBezTo>
                  <a:cubicBezTo>
                    <a:pt x="608" y="662"/>
                    <a:pt x="608" y="662"/>
                    <a:pt x="608" y="662"/>
                  </a:cubicBezTo>
                  <a:cubicBezTo>
                    <a:pt x="598" y="637"/>
                    <a:pt x="598" y="637"/>
                    <a:pt x="598" y="637"/>
                  </a:cubicBezTo>
                  <a:cubicBezTo>
                    <a:pt x="601" y="621"/>
                    <a:pt x="601" y="621"/>
                    <a:pt x="601" y="621"/>
                  </a:cubicBezTo>
                  <a:cubicBezTo>
                    <a:pt x="601" y="608"/>
                    <a:pt x="601" y="608"/>
                    <a:pt x="601" y="608"/>
                  </a:cubicBezTo>
                  <a:cubicBezTo>
                    <a:pt x="602" y="593"/>
                    <a:pt x="602" y="593"/>
                    <a:pt x="602" y="593"/>
                  </a:cubicBezTo>
                  <a:cubicBezTo>
                    <a:pt x="577" y="574"/>
                    <a:pt x="577" y="574"/>
                    <a:pt x="577" y="574"/>
                  </a:cubicBezTo>
                  <a:cubicBezTo>
                    <a:pt x="568" y="565"/>
                    <a:pt x="568" y="565"/>
                    <a:pt x="568" y="565"/>
                  </a:cubicBezTo>
                  <a:cubicBezTo>
                    <a:pt x="560" y="556"/>
                    <a:pt x="560" y="556"/>
                    <a:pt x="560" y="556"/>
                  </a:cubicBezTo>
                  <a:cubicBezTo>
                    <a:pt x="565" y="529"/>
                    <a:pt x="565" y="529"/>
                    <a:pt x="565" y="529"/>
                  </a:cubicBezTo>
                  <a:cubicBezTo>
                    <a:pt x="573" y="512"/>
                    <a:pt x="573" y="512"/>
                    <a:pt x="573" y="512"/>
                  </a:cubicBezTo>
                  <a:cubicBezTo>
                    <a:pt x="580" y="493"/>
                    <a:pt x="580" y="493"/>
                    <a:pt x="580" y="493"/>
                  </a:cubicBezTo>
                  <a:cubicBezTo>
                    <a:pt x="581" y="477"/>
                    <a:pt x="581" y="477"/>
                    <a:pt x="581" y="477"/>
                  </a:cubicBezTo>
                  <a:cubicBezTo>
                    <a:pt x="573" y="453"/>
                    <a:pt x="573" y="453"/>
                    <a:pt x="573" y="453"/>
                  </a:cubicBezTo>
                  <a:cubicBezTo>
                    <a:pt x="541" y="436"/>
                    <a:pt x="541" y="436"/>
                    <a:pt x="541" y="436"/>
                  </a:cubicBezTo>
                  <a:cubicBezTo>
                    <a:pt x="528" y="405"/>
                    <a:pt x="528" y="405"/>
                    <a:pt x="528" y="405"/>
                  </a:cubicBezTo>
                  <a:cubicBezTo>
                    <a:pt x="532" y="381"/>
                    <a:pt x="532" y="381"/>
                    <a:pt x="532" y="381"/>
                  </a:cubicBezTo>
                  <a:cubicBezTo>
                    <a:pt x="538" y="366"/>
                    <a:pt x="538" y="366"/>
                    <a:pt x="538" y="366"/>
                  </a:cubicBezTo>
                  <a:cubicBezTo>
                    <a:pt x="548" y="356"/>
                    <a:pt x="548" y="356"/>
                    <a:pt x="548" y="356"/>
                  </a:cubicBezTo>
                  <a:cubicBezTo>
                    <a:pt x="558" y="356"/>
                    <a:pt x="558" y="356"/>
                    <a:pt x="558" y="356"/>
                  </a:cubicBezTo>
                  <a:cubicBezTo>
                    <a:pt x="568" y="348"/>
                    <a:pt x="568" y="348"/>
                    <a:pt x="568" y="348"/>
                  </a:cubicBezTo>
                  <a:cubicBezTo>
                    <a:pt x="582" y="348"/>
                    <a:pt x="582" y="348"/>
                    <a:pt x="582" y="348"/>
                  </a:cubicBezTo>
                  <a:cubicBezTo>
                    <a:pt x="605" y="348"/>
                    <a:pt x="605" y="348"/>
                    <a:pt x="605" y="348"/>
                  </a:cubicBezTo>
                  <a:cubicBezTo>
                    <a:pt x="646" y="314"/>
                    <a:pt x="646" y="314"/>
                    <a:pt x="646" y="314"/>
                  </a:cubicBezTo>
                  <a:cubicBezTo>
                    <a:pt x="664" y="309"/>
                    <a:pt x="664" y="309"/>
                    <a:pt x="664" y="309"/>
                  </a:cubicBezTo>
                  <a:cubicBezTo>
                    <a:pt x="693" y="301"/>
                    <a:pt x="693" y="301"/>
                    <a:pt x="693" y="301"/>
                  </a:cubicBezTo>
                  <a:cubicBezTo>
                    <a:pt x="716" y="282"/>
                    <a:pt x="716" y="282"/>
                    <a:pt x="716" y="282"/>
                  </a:cubicBezTo>
                  <a:cubicBezTo>
                    <a:pt x="737" y="266"/>
                    <a:pt x="737" y="266"/>
                    <a:pt x="737" y="266"/>
                  </a:cubicBezTo>
                  <a:cubicBezTo>
                    <a:pt x="750" y="256"/>
                    <a:pt x="750" y="256"/>
                    <a:pt x="750" y="256"/>
                  </a:cubicBezTo>
                  <a:cubicBezTo>
                    <a:pt x="774" y="249"/>
                    <a:pt x="774" y="249"/>
                    <a:pt x="774" y="249"/>
                  </a:cubicBezTo>
                  <a:cubicBezTo>
                    <a:pt x="790" y="256"/>
                    <a:pt x="790" y="256"/>
                    <a:pt x="790" y="256"/>
                  </a:cubicBezTo>
                  <a:cubicBezTo>
                    <a:pt x="797" y="292"/>
                    <a:pt x="797" y="292"/>
                    <a:pt x="797" y="292"/>
                  </a:cubicBezTo>
                  <a:cubicBezTo>
                    <a:pt x="806" y="310"/>
                    <a:pt x="806" y="310"/>
                    <a:pt x="806" y="310"/>
                  </a:cubicBezTo>
                  <a:cubicBezTo>
                    <a:pt x="814" y="320"/>
                    <a:pt x="814" y="320"/>
                    <a:pt x="814" y="320"/>
                  </a:cubicBezTo>
                  <a:cubicBezTo>
                    <a:pt x="816" y="324"/>
                    <a:pt x="816" y="324"/>
                    <a:pt x="816" y="324"/>
                  </a:cubicBezTo>
                  <a:cubicBezTo>
                    <a:pt x="822" y="340"/>
                    <a:pt x="822" y="340"/>
                    <a:pt x="822" y="340"/>
                  </a:cubicBezTo>
                  <a:cubicBezTo>
                    <a:pt x="824" y="345"/>
                    <a:pt x="824" y="345"/>
                    <a:pt x="824" y="345"/>
                  </a:cubicBezTo>
                  <a:cubicBezTo>
                    <a:pt x="832" y="365"/>
                    <a:pt x="832" y="365"/>
                    <a:pt x="832" y="365"/>
                  </a:cubicBezTo>
                  <a:cubicBezTo>
                    <a:pt x="844" y="378"/>
                    <a:pt x="844" y="378"/>
                    <a:pt x="844" y="378"/>
                  </a:cubicBezTo>
                  <a:cubicBezTo>
                    <a:pt x="844" y="358"/>
                    <a:pt x="844" y="358"/>
                    <a:pt x="844" y="358"/>
                  </a:cubicBezTo>
                  <a:cubicBezTo>
                    <a:pt x="812" y="302"/>
                    <a:pt x="812" y="302"/>
                    <a:pt x="812" y="302"/>
                  </a:cubicBezTo>
                  <a:cubicBezTo>
                    <a:pt x="806" y="286"/>
                    <a:pt x="806" y="286"/>
                    <a:pt x="806" y="286"/>
                  </a:cubicBezTo>
                  <a:cubicBezTo>
                    <a:pt x="806" y="274"/>
                    <a:pt x="806" y="274"/>
                    <a:pt x="806" y="274"/>
                  </a:cubicBezTo>
                  <a:cubicBezTo>
                    <a:pt x="808" y="258"/>
                    <a:pt x="808" y="258"/>
                    <a:pt x="808" y="258"/>
                  </a:cubicBezTo>
                  <a:cubicBezTo>
                    <a:pt x="814" y="244"/>
                    <a:pt x="814" y="244"/>
                    <a:pt x="814" y="244"/>
                  </a:cubicBezTo>
                  <a:cubicBezTo>
                    <a:pt x="814" y="244"/>
                    <a:pt x="816" y="245"/>
                    <a:pt x="820" y="244"/>
                  </a:cubicBezTo>
                  <a:cubicBezTo>
                    <a:pt x="824" y="242"/>
                    <a:pt x="856" y="244"/>
                    <a:pt x="856" y="244"/>
                  </a:cubicBezTo>
                  <a:cubicBezTo>
                    <a:pt x="878" y="222"/>
                    <a:pt x="878" y="222"/>
                    <a:pt x="878" y="222"/>
                  </a:cubicBezTo>
                  <a:cubicBezTo>
                    <a:pt x="902" y="196"/>
                    <a:pt x="902" y="196"/>
                    <a:pt x="902" y="196"/>
                  </a:cubicBezTo>
                  <a:cubicBezTo>
                    <a:pt x="920" y="196"/>
                    <a:pt x="920" y="196"/>
                    <a:pt x="920" y="196"/>
                  </a:cubicBezTo>
                  <a:cubicBezTo>
                    <a:pt x="938" y="196"/>
                    <a:pt x="938" y="196"/>
                    <a:pt x="938" y="196"/>
                  </a:cubicBezTo>
                  <a:cubicBezTo>
                    <a:pt x="973" y="196"/>
                    <a:pt x="973" y="196"/>
                    <a:pt x="973" y="196"/>
                  </a:cubicBezTo>
                  <a:cubicBezTo>
                    <a:pt x="1014" y="196"/>
                    <a:pt x="1014" y="196"/>
                    <a:pt x="1014" y="196"/>
                  </a:cubicBezTo>
                  <a:cubicBezTo>
                    <a:pt x="1029" y="196"/>
                    <a:pt x="1029" y="196"/>
                    <a:pt x="1029" y="196"/>
                  </a:cubicBezTo>
                  <a:cubicBezTo>
                    <a:pt x="1040" y="196"/>
                    <a:pt x="1040" y="196"/>
                    <a:pt x="1040" y="196"/>
                  </a:cubicBezTo>
                  <a:cubicBezTo>
                    <a:pt x="1082" y="156"/>
                    <a:pt x="1082" y="156"/>
                    <a:pt x="1082" y="156"/>
                  </a:cubicBezTo>
                  <a:cubicBezTo>
                    <a:pt x="1098" y="144"/>
                    <a:pt x="1098" y="144"/>
                    <a:pt x="1098" y="144"/>
                  </a:cubicBezTo>
                  <a:cubicBezTo>
                    <a:pt x="1129" y="132"/>
                    <a:pt x="1129" y="132"/>
                    <a:pt x="1129" y="132"/>
                  </a:cubicBezTo>
                  <a:cubicBezTo>
                    <a:pt x="1141" y="125"/>
                    <a:pt x="1141" y="125"/>
                    <a:pt x="1141" y="125"/>
                  </a:cubicBezTo>
                  <a:cubicBezTo>
                    <a:pt x="1156" y="125"/>
                    <a:pt x="1156" y="125"/>
                    <a:pt x="1156" y="125"/>
                  </a:cubicBezTo>
                  <a:cubicBezTo>
                    <a:pt x="1149" y="110"/>
                    <a:pt x="1149" y="110"/>
                    <a:pt x="1149" y="110"/>
                  </a:cubicBezTo>
                  <a:cubicBezTo>
                    <a:pt x="1144" y="98"/>
                    <a:pt x="1144" y="98"/>
                    <a:pt x="1144" y="98"/>
                  </a:cubicBezTo>
                  <a:cubicBezTo>
                    <a:pt x="1156" y="90"/>
                    <a:pt x="1156" y="90"/>
                    <a:pt x="1156" y="90"/>
                  </a:cubicBezTo>
                  <a:cubicBezTo>
                    <a:pt x="1164" y="90"/>
                    <a:pt x="1164" y="90"/>
                    <a:pt x="1164" y="90"/>
                  </a:cubicBezTo>
                  <a:cubicBezTo>
                    <a:pt x="1172" y="90"/>
                    <a:pt x="1172" y="90"/>
                    <a:pt x="1172" y="90"/>
                  </a:cubicBezTo>
                  <a:cubicBezTo>
                    <a:pt x="1184" y="102"/>
                    <a:pt x="1184" y="102"/>
                    <a:pt x="1184" y="102"/>
                  </a:cubicBezTo>
                  <a:cubicBezTo>
                    <a:pt x="1194" y="105"/>
                    <a:pt x="1194" y="105"/>
                    <a:pt x="1194" y="105"/>
                  </a:cubicBezTo>
                  <a:cubicBezTo>
                    <a:pt x="1205" y="104"/>
                    <a:pt x="1205" y="104"/>
                    <a:pt x="1205" y="104"/>
                  </a:cubicBezTo>
                  <a:cubicBezTo>
                    <a:pt x="1216" y="102"/>
                    <a:pt x="1216" y="102"/>
                    <a:pt x="1216" y="102"/>
                  </a:cubicBezTo>
                  <a:cubicBezTo>
                    <a:pt x="1224" y="101"/>
                    <a:pt x="1224" y="101"/>
                    <a:pt x="1224" y="101"/>
                  </a:cubicBezTo>
                  <a:cubicBezTo>
                    <a:pt x="1253" y="100"/>
                    <a:pt x="1253" y="100"/>
                    <a:pt x="1253" y="100"/>
                  </a:cubicBezTo>
                  <a:cubicBezTo>
                    <a:pt x="1229" y="85"/>
                    <a:pt x="1229" y="85"/>
                    <a:pt x="1229" y="85"/>
                  </a:cubicBezTo>
                  <a:cubicBezTo>
                    <a:pt x="1229" y="85"/>
                    <a:pt x="1218" y="80"/>
                    <a:pt x="1214" y="85"/>
                  </a:cubicBezTo>
                  <a:cubicBezTo>
                    <a:pt x="1210" y="90"/>
                    <a:pt x="1200" y="92"/>
                    <a:pt x="1200" y="92"/>
                  </a:cubicBezTo>
                  <a:cubicBezTo>
                    <a:pt x="1192" y="83"/>
                    <a:pt x="1192" y="83"/>
                    <a:pt x="1192" y="83"/>
                  </a:cubicBezTo>
                  <a:cubicBezTo>
                    <a:pt x="1186" y="83"/>
                    <a:pt x="1186" y="83"/>
                    <a:pt x="1186" y="83"/>
                  </a:cubicBezTo>
                  <a:cubicBezTo>
                    <a:pt x="1197" y="54"/>
                    <a:pt x="1197" y="54"/>
                    <a:pt x="1197" y="54"/>
                  </a:cubicBezTo>
                  <a:cubicBezTo>
                    <a:pt x="1225" y="29"/>
                    <a:pt x="1225" y="29"/>
                    <a:pt x="1225" y="29"/>
                  </a:cubicBezTo>
                  <a:cubicBezTo>
                    <a:pt x="1233" y="51"/>
                    <a:pt x="1233" y="51"/>
                    <a:pt x="1233" y="51"/>
                  </a:cubicBezTo>
                  <a:cubicBezTo>
                    <a:pt x="1236" y="58"/>
                    <a:pt x="1236" y="58"/>
                    <a:pt x="1236" y="58"/>
                  </a:cubicBezTo>
                  <a:cubicBezTo>
                    <a:pt x="1241" y="73"/>
                    <a:pt x="1241" y="73"/>
                    <a:pt x="1241" y="73"/>
                  </a:cubicBezTo>
                  <a:cubicBezTo>
                    <a:pt x="1257" y="66"/>
                    <a:pt x="1257" y="66"/>
                    <a:pt x="1257" y="66"/>
                  </a:cubicBezTo>
                  <a:cubicBezTo>
                    <a:pt x="1257" y="66"/>
                    <a:pt x="1264" y="62"/>
                    <a:pt x="1260" y="60"/>
                  </a:cubicBezTo>
                  <a:cubicBezTo>
                    <a:pt x="1256" y="57"/>
                    <a:pt x="1241" y="36"/>
                    <a:pt x="1241" y="36"/>
                  </a:cubicBezTo>
                  <a:cubicBezTo>
                    <a:pt x="1246" y="29"/>
                    <a:pt x="1246" y="29"/>
                    <a:pt x="1246" y="29"/>
                  </a:cubicBezTo>
                  <a:cubicBezTo>
                    <a:pt x="1262" y="10"/>
                    <a:pt x="1262" y="10"/>
                    <a:pt x="1262" y="10"/>
                  </a:cubicBezTo>
                  <a:cubicBezTo>
                    <a:pt x="1276" y="0"/>
                    <a:pt x="1276" y="0"/>
                    <a:pt x="1276" y="0"/>
                  </a:cubicBezTo>
                  <a:cubicBezTo>
                    <a:pt x="1284" y="0"/>
                    <a:pt x="1284" y="0"/>
                    <a:pt x="1284" y="0"/>
                  </a:cubicBezTo>
                  <a:cubicBezTo>
                    <a:pt x="1330" y="20"/>
                    <a:pt x="1330" y="20"/>
                    <a:pt x="1330" y="20"/>
                  </a:cubicBezTo>
                  <a:cubicBezTo>
                    <a:pt x="1349" y="40"/>
                    <a:pt x="1349" y="40"/>
                    <a:pt x="1349" y="40"/>
                  </a:cubicBezTo>
                  <a:cubicBezTo>
                    <a:pt x="1372" y="52"/>
                    <a:pt x="1372" y="52"/>
                    <a:pt x="1372" y="52"/>
                  </a:cubicBezTo>
                  <a:cubicBezTo>
                    <a:pt x="1385" y="78"/>
                    <a:pt x="1385" y="78"/>
                    <a:pt x="1385" y="78"/>
                  </a:cubicBezTo>
                  <a:cubicBezTo>
                    <a:pt x="1422" y="86"/>
                    <a:pt x="1422" y="86"/>
                    <a:pt x="1422" y="86"/>
                  </a:cubicBezTo>
                  <a:cubicBezTo>
                    <a:pt x="1436" y="102"/>
                    <a:pt x="1436" y="102"/>
                    <a:pt x="1436" y="102"/>
                  </a:cubicBezTo>
                  <a:cubicBezTo>
                    <a:pt x="1450" y="114"/>
                    <a:pt x="1450" y="114"/>
                    <a:pt x="1450" y="114"/>
                  </a:cubicBezTo>
                  <a:cubicBezTo>
                    <a:pt x="1472" y="129"/>
                    <a:pt x="1472" y="129"/>
                    <a:pt x="1472" y="129"/>
                  </a:cubicBezTo>
                  <a:cubicBezTo>
                    <a:pt x="1485" y="134"/>
                    <a:pt x="1485" y="134"/>
                    <a:pt x="1485" y="134"/>
                  </a:cubicBezTo>
                  <a:cubicBezTo>
                    <a:pt x="1498" y="122"/>
                    <a:pt x="1498" y="122"/>
                    <a:pt x="1498" y="122"/>
                  </a:cubicBezTo>
                  <a:cubicBezTo>
                    <a:pt x="1513" y="148"/>
                    <a:pt x="1513" y="148"/>
                    <a:pt x="1513" y="148"/>
                  </a:cubicBezTo>
                  <a:cubicBezTo>
                    <a:pt x="1526" y="145"/>
                    <a:pt x="1526" y="145"/>
                    <a:pt x="1526" y="145"/>
                  </a:cubicBezTo>
                  <a:cubicBezTo>
                    <a:pt x="1545" y="138"/>
                    <a:pt x="1545" y="138"/>
                    <a:pt x="1545" y="138"/>
                  </a:cubicBezTo>
                  <a:cubicBezTo>
                    <a:pt x="1565" y="122"/>
                    <a:pt x="1565" y="122"/>
                    <a:pt x="1565" y="122"/>
                  </a:cubicBezTo>
                  <a:cubicBezTo>
                    <a:pt x="1586" y="134"/>
                    <a:pt x="1586" y="134"/>
                    <a:pt x="1586" y="134"/>
                  </a:cubicBezTo>
                  <a:cubicBezTo>
                    <a:pt x="1586" y="134"/>
                    <a:pt x="1582" y="148"/>
                    <a:pt x="1586" y="152"/>
                  </a:cubicBezTo>
                  <a:cubicBezTo>
                    <a:pt x="1590" y="156"/>
                    <a:pt x="1590" y="160"/>
                    <a:pt x="1592" y="164"/>
                  </a:cubicBezTo>
                  <a:cubicBezTo>
                    <a:pt x="1593" y="168"/>
                    <a:pt x="1606" y="177"/>
                    <a:pt x="1606" y="177"/>
                  </a:cubicBezTo>
                  <a:cubicBezTo>
                    <a:pt x="1608" y="190"/>
                    <a:pt x="1608" y="190"/>
                    <a:pt x="1608" y="190"/>
                  </a:cubicBezTo>
                  <a:cubicBezTo>
                    <a:pt x="1597" y="200"/>
                    <a:pt x="1597" y="200"/>
                    <a:pt x="1597" y="200"/>
                  </a:cubicBezTo>
                  <a:cubicBezTo>
                    <a:pt x="1600" y="212"/>
                    <a:pt x="1600" y="212"/>
                    <a:pt x="1600" y="212"/>
                  </a:cubicBezTo>
                  <a:cubicBezTo>
                    <a:pt x="1614" y="218"/>
                    <a:pt x="1614" y="218"/>
                    <a:pt x="1614" y="218"/>
                  </a:cubicBezTo>
                  <a:cubicBezTo>
                    <a:pt x="1629" y="233"/>
                    <a:pt x="1629" y="233"/>
                    <a:pt x="1629" y="233"/>
                  </a:cubicBezTo>
                  <a:cubicBezTo>
                    <a:pt x="1633" y="274"/>
                    <a:pt x="1633" y="274"/>
                    <a:pt x="1633" y="274"/>
                  </a:cubicBezTo>
                  <a:cubicBezTo>
                    <a:pt x="1664" y="278"/>
                    <a:pt x="1664" y="278"/>
                    <a:pt x="1664" y="278"/>
                  </a:cubicBezTo>
                  <a:cubicBezTo>
                    <a:pt x="1690" y="285"/>
                    <a:pt x="1690" y="285"/>
                    <a:pt x="1690" y="285"/>
                  </a:cubicBezTo>
                  <a:cubicBezTo>
                    <a:pt x="1708" y="300"/>
                    <a:pt x="1708" y="300"/>
                    <a:pt x="1708" y="300"/>
                  </a:cubicBezTo>
                  <a:cubicBezTo>
                    <a:pt x="1724" y="308"/>
                    <a:pt x="1724" y="308"/>
                    <a:pt x="1724" y="308"/>
                  </a:cubicBezTo>
                  <a:cubicBezTo>
                    <a:pt x="1745" y="313"/>
                    <a:pt x="1745" y="313"/>
                    <a:pt x="1745" y="313"/>
                  </a:cubicBezTo>
                  <a:cubicBezTo>
                    <a:pt x="1756" y="329"/>
                    <a:pt x="1756" y="329"/>
                    <a:pt x="1756" y="329"/>
                  </a:cubicBezTo>
                  <a:cubicBezTo>
                    <a:pt x="1756" y="329"/>
                    <a:pt x="1773" y="337"/>
                    <a:pt x="1777" y="340"/>
                  </a:cubicBezTo>
                  <a:cubicBezTo>
                    <a:pt x="1781" y="342"/>
                    <a:pt x="1794" y="344"/>
                    <a:pt x="1794" y="344"/>
                  </a:cubicBezTo>
                  <a:cubicBezTo>
                    <a:pt x="1826" y="348"/>
                    <a:pt x="1826" y="348"/>
                    <a:pt x="1826" y="348"/>
                  </a:cubicBezTo>
                  <a:cubicBezTo>
                    <a:pt x="1862" y="340"/>
                    <a:pt x="1862" y="340"/>
                    <a:pt x="1862" y="340"/>
                  </a:cubicBezTo>
                  <a:cubicBezTo>
                    <a:pt x="1897" y="330"/>
                    <a:pt x="1897" y="330"/>
                    <a:pt x="1897" y="330"/>
                  </a:cubicBezTo>
                  <a:cubicBezTo>
                    <a:pt x="1912" y="324"/>
                    <a:pt x="1912" y="324"/>
                    <a:pt x="1912" y="324"/>
                  </a:cubicBezTo>
                  <a:cubicBezTo>
                    <a:pt x="1926" y="329"/>
                    <a:pt x="1926" y="329"/>
                    <a:pt x="1926" y="329"/>
                  </a:cubicBezTo>
                  <a:cubicBezTo>
                    <a:pt x="1938" y="349"/>
                    <a:pt x="1938" y="349"/>
                    <a:pt x="1938" y="349"/>
                  </a:cubicBezTo>
                  <a:cubicBezTo>
                    <a:pt x="1938" y="369"/>
                    <a:pt x="1938" y="369"/>
                    <a:pt x="1938" y="369"/>
                  </a:cubicBezTo>
                  <a:cubicBezTo>
                    <a:pt x="1938" y="385"/>
                    <a:pt x="1938" y="385"/>
                    <a:pt x="1938" y="385"/>
                  </a:cubicBezTo>
                  <a:cubicBezTo>
                    <a:pt x="1933" y="392"/>
                    <a:pt x="1933" y="392"/>
                    <a:pt x="1933" y="392"/>
                  </a:cubicBezTo>
                  <a:cubicBezTo>
                    <a:pt x="1933" y="392"/>
                    <a:pt x="2010" y="441"/>
                    <a:pt x="2016" y="441"/>
                  </a:cubicBezTo>
                  <a:cubicBezTo>
                    <a:pt x="2021" y="441"/>
                    <a:pt x="2042" y="432"/>
                    <a:pt x="2042" y="432"/>
                  </a:cubicBezTo>
                  <a:cubicBezTo>
                    <a:pt x="2053" y="470"/>
                    <a:pt x="2053" y="470"/>
                    <a:pt x="2053" y="470"/>
                  </a:cubicBezTo>
                  <a:cubicBezTo>
                    <a:pt x="2034" y="508"/>
                    <a:pt x="2034" y="508"/>
                    <a:pt x="2034" y="508"/>
                  </a:cubicBezTo>
                  <a:cubicBezTo>
                    <a:pt x="2033" y="576"/>
                    <a:pt x="2033" y="576"/>
                    <a:pt x="2033" y="576"/>
                  </a:cubicBezTo>
                  <a:cubicBezTo>
                    <a:pt x="2062" y="565"/>
                    <a:pt x="2062" y="565"/>
                    <a:pt x="2062" y="565"/>
                  </a:cubicBezTo>
                  <a:cubicBezTo>
                    <a:pt x="2090" y="582"/>
                    <a:pt x="2090" y="582"/>
                    <a:pt x="2090" y="582"/>
                  </a:cubicBezTo>
                  <a:cubicBezTo>
                    <a:pt x="2110" y="597"/>
                    <a:pt x="2110" y="597"/>
                    <a:pt x="2110" y="597"/>
                  </a:cubicBezTo>
                  <a:cubicBezTo>
                    <a:pt x="2121" y="588"/>
                    <a:pt x="2121" y="588"/>
                    <a:pt x="2121" y="588"/>
                  </a:cubicBezTo>
                  <a:cubicBezTo>
                    <a:pt x="2140" y="589"/>
                    <a:pt x="2140" y="589"/>
                    <a:pt x="2140" y="589"/>
                  </a:cubicBezTo>
                  <a:cubicBezTo>
                    <a:pt x="2174" y="606"/>
                    <a:pt x="2174" y="606"/>
                    <a:pt x="2174" y="606"/>
                  </a:cubicBezTo>
                  <a:cubicBezTo>
                    <a:pt x="2212" y="609"/>
                    <a:pt x="2212" y="609"/>
                    <a:pt x="2212" y="609"/>
                  </a:cubicBezTo>
                  <a:cubicBezTo>
                    <a:pt x="2218" y="594"/>
                    <a:pt x="2218" y="594"/>
                    <a:pt x="2218" y="594"/>
                  </a:cubicBezTo>
                  <a:cubicBezTo>
                    <a:pt x="2240" y="592"/>
                    <a:pt x="2240" y="592"/>
                    <a:pt x="2240" y="592"/>
                  </a:cubicBezTo>
                  <a:cubicBezTo>
                    <a:pt x="2273" y="605"/>
                    <a:pt x="2273" y="605"/>
                    <a:pt x="2273" y="605"/>
                  </a:cubicBezTo>
                  <a:cubicBezTo>
                    <a:pt x="2278" y="616"/>
                    <a:pt x="2278" y="616"/>
                    <a:pt x="2278" y="616"/>
                  </a:cubicBezTo>
                  <a:cubicBezTo>
                    <a:pt x="2290" y="636"/>
                    <a:pt x="2290" y="636"/>
                    <a:pt x="2290" y="636"/>
                  </a:cubicBezTo>
                  <a:cubicBezTo>
                    <a:pt x="2290" y="652"/>
                    <a:pt x="2290" y="652"/>
                    <a:pt x="2290" y="652"/>
                  </a:cubicBezTo>
                  <a:cubicBezTo>
                    <a:pt x="2362" y="646"/>
                    <a:pt x="2362" y="646"/>
                    <a:pt x="2362" y="646"/>
                  </a:cubicBezTo>
                  <a:cubicBezTo>
                    <a:pt x="2386" y="676"/>
                    <a:pt x="2386" y="676"/>
                    <a:pt x="2386" y="676"/>
                  </a:cubicBezTo>
                  <a:cubicBezTo>
                    <a:pt x="2417" y="680"/>
                    <a:pt x="2417" y="680"/>
                    <a:pt x="2417" y="680"/>
                  </a:cubicBezTo>
                  <a:cubicBezTo>
                    <a:pt x="2432" y="665"/>
                    <a:pt x="2432" y="665"/>
                    <a:pt x="2432" y="665"/>
                  </a:cubicBezTo>
                  <a:cubicBezTo>
                    <a:pt x="2472" y="669"/>
                    <a:pt x="2472" y="669"/>
                    <a:pt x="2472" y="669"/>
                  </a:cubicBezTo>
                  <a:cubicBezTo>
                    <a:pt x="2489" y="654"/>
                    <a:pt x="2489" y="654"/>
                    <a:pt x="2489" y="654"/>
                  </a:cubicBezTo>
                  <a:cubicBezTo>
                    <a:pt x="2505" y="660"/>
                    <a:pt x="2505" y="660"/>
                    <a:pt x="2505" y="660"/>
                  </a:cubicBezTo>
                  <a:cubicBezTo>
                    <a:pt x="2529" y="661"/>
                    <a:pt x="2529" y="661"/>
                    <a:pt x="2529" y="661"/>
                  </a:cubicBezTo>
                  <a:cubicBezTo>
                    <a:pt x="2545" y="677"/>
                    <a:pt x="2545" y="677"/>
                    <a:pt x="2545" y="677"/>
                  </a:cubicBezTo>
                  <a:cubicBezTo>
                    <a:pt x="2552" y="670"/>
                    <a:pt x="2552" y="670"/>
                    <a:pt x="2552" y="670"/>
                  </a:cubicBezTo>
                  <a:cubicBezTo>
                    <a:pt x="2570" y="685"/>
                    <a:pt x="2570" y="685"/>
                    <a:pt x="2570" y="685"/>
                  </a:cubicBezTo>
                  <a:cubicBezTo>
                    <a:pt x="2608" y="666"/>
                    <a:pt x="2608" y="666"/>
                    <a:pt x="2608" y="666"/>
                  </a:cubicBezTo>
                  <a:cubicBezTo>
                    <a:pt x="2637" y="682"/>
                    <a:pt x="2637" y="682"/>
                    <a:pt x="2637" y="682"/>
                  </a:cubicBezTo>
                  <a:cubicBezTo>
                    <a:pt x="2680" y="681"/>
                    <a:pt x="2680" y="681"/>
                    <a:pt x="2680" y="681"/>
                  </a:cubicBezTo>
                  <a:cubicBezTo>
                    <a:pt x="2673" y="600"/>
                    <a:pt x="2673" y="600"/>
                    <a:pt x="2673" y="600"/>
                  </a:cubicBezTo>
                  <a:cubicBezTo>
                    <a:pt x="2690" y="592"/>
                    <a:pt x="2690" y="592"/>
                    <a:pt x="2690" y="592"/>
                  </a:cubicBezTo>
                  <a:cubicBezTo>
                    <a:pt x="2702" y="589"/>
                    <a:pt x="2702" y="589"/>
                    <a:pt x="2702" y="589"/>
                  </a:cubicBezTo>
                  <a:cubicBezTo>
                    <a:pt x="2714" y="600"/>
                    <a:pt x="2714" y="600"/>
                    <a:pt x="2714" y="600"/>
                  </a:cubicBezTo>
                  <a:cubicBezTo>
                    <a:pt x="2728" y="574"/>
                    <a:pt x="2728" y="574"/>
                    <a:pt x="2728" y="574"/>
                  </a:cubicBezTo>
                  <a:cubicBezTo>
                    <a:pt x="2748" y="570"/>
                    <a:pt x="2748" y="570"/>
                    <a:pt x="2748" y="570"/>
                  </a:cubicBezTo>
                  <a:cubicBezTo>
                    <a:pt x="2761" y="574"/>
                    <a:pt x="2761" y="574"/>
                    <a:pt x="2761" y="574"/>
                  </a:cubicBezTo>
                  <a:cubicBezTo>
                    <a:pt x="2768" y="585"/>
                    <a:pt x="2768" y="585"/>
                    <a:pt x="2768" y="585"/>
                  </a:cubicBezTo>
                  <a:cubicBezTo>
                    <a:pt x="2778" y="588"/>
                    <a:pt x="2778" y="588"/>
                    <a:pt x="2778" y="588"/>
                  </a:cubicBezTo>
                  <a:cubicBezTo>
                    <a:pt x="2778" y="594"/>
                    <a:pt x="2778" y="594"/>
                    <a:pt x="2778" y="594"/>
                  </a:cubicBezTo>
                  <a:cubicBezTo>
                    <a:pt x="2788" y="598"/>
                    <a:pt x="2788" y="598"/>
                    <a:pt x="2788" y="598"/>
                  </a:cubicBezTo>
                  <a:cubicBezTo>
                    <a:pt x="2798" y="597"/>
                    <a:pt x="2798" y="597"/>
                    <a:pt x="2798" y="597"/>
                  </a:cubicBezTo>
                  <a:cubicBezTo>
                    <a:pt x="2814" y="602"/>
                    <a:pt x="2814" y="602"/>
                    <a:pt x="2814" y="602"/>
                  </a:cubicBezTo>
                  <a:cubicBezTo>
                    <a:pt x="2814" y="590"/>
                    <a:pt x="2814" y="590"/>
                    <a:pt x="2814" y="590"/>
                  </a:cubicBezTo>
                  <a:cubicBezTo>
                    <a:pt x="2844" y="608"/>
                    <a:pt x="2844" y="608"/>
                    <a:pt x="2844" y="608"/>
                  </a:cubicBezTo>
                  <a:cubicBezTo>
                    <a:pt x="2850" y="632"/>
                    <a:pt x="2850" y="632"/>
                    <a:pt x="2850" y="632"/>
                  </a:cubicBezTo>
                  <a:cubicBezTo>
                    <a:pt x="2877" y="628"/>
                    <a:pt x="2877" y="628"/>
                    <a:pt x="2877" y="628"/>
                  </a:cubicBezTo>
                  <a:cubicBezTo>
                    <a:pt x="2898" y="638"/>
                    <a:pt x="2898" y="638"/>
                    <a:pt x="2898" y="638"/>
                  </a:cubicBezTo>
                  <a:cubicBezTo>
                    <a:pt x="2914" y="646"/>
                    <a:pt x="2914" y="646"/>
                    <a:pt x="2914" y="646"/>
                  </a:cubicBezTo>
                  <a:cubicBezTo>
                    <a:pt x="2914" y="646"/>
                    <a:pt x="2920" y="653"/>
                    <a:pt x="2921" y="657"/>
                  </a:cubicBezTo>
                  <a:cubicBezTo>
                    <a:pt x="2922" y="661"/>
                    <a:pt x="2921" y="668"/>
                    <a:pt x="2921" y="668"/>
                  </a:cubicBezTo>
                  <a:cubicBezTo>
                    <a:pt x="2922" y="673"/>
                    <a:pt x="2922" y="673"/>
                    <a:pt x="2922" y="673"/>
                  </a:cubicBezTo>
                  <a:cubicBezTo>
                    <a:pt x="2932" y="686"/>
                    <a:pt x="2932" y="686"/>
                    <a:pt x="2932" y="686"/>
                  </a:cubicBezTo>
                  <a:cubicBezTo>
                    <a:pt x="2945" y="686"/>
                    <a:pt x="2945" y="686"/>
                    <a:pt x="2945" y="686"/>
                  </a:cubicBezTo>
                  <a:cubicBezTo>
                    <a:pt x="2953" y="701"/>
                    <a:pt x="2953" y="701"/>
                    <a:pt x="2953" y="701"/>
                  </a:cubicBezTo>
                  <a:cubicBezTo>
                    <a:pt x="2970" y="712"/>
                    <a:pt x="2970" y="712"/>
                    <a:pt x="2970" y="712"/>
                  </a:cubicBezTo>
                  <a:cubicBezTo>
                    <a:pt x="2977" y="726"/>
                    <a:pt x="2977" y="726"/>
                    <a:pt x="2977" y="726"/>
                  </a:cubicBezTo>
                  <a:cubicBezTo>
                    <a:pt x="2982" y="745"/>
                    <a:pt x="2982" y="745"/>
                    <a:pt x="2982" y="745"/>
                  </a:cubicBezTo>
                  <a:cubicBezTo>
                    <a:pt x="2990" y="748"/>
                    <a:pt x="2990" y="748"/>
                    <a:pt x="2990" y="748"/>
                  </a:cubicBezTo>
                  <a:cubicBezTo>
                    <a:pt x="2997" y="740"/>
                    <a:pt x="2997" y="740"/>
                    <a:pt x="2997" y="740"/>
                  </a:cubicBezTo>
                  <a:cubicBezTo>
                    <a:pt x="3014" y="766"/>
                    <a:pt x="3014" y="766"/>
                    <a:pt x="3014" y="766"/>
                  </a:cubicBezTo>
                  <a:cubicBezTo>
                    <a:pt x="3033" y="790"/>
                    <a:pt x="3033" y="790"/>
                    <a:pt x="3033" y="790"/>
                  </a:cubicBezTo>
                  <a:cubicBezTo>
                    <a:pt x="3117" y="797"/>
                    <a:pt x="3117" y="797"/>
                    <a:pt x="3117" y="797"/>
                  </a:cubicBezTo>
                  <a:cubicBezTo>
                    <a:pt x="3129" y="793"/>
                    <a:pt x="3129" y="793"/>
                    <a:pt x="3129" y="793"/>
                  </a:cubicBezTo>
                  <a:cubicBezTo>
                    <a:pt x="3153" y="805"/>
                    <a:pt x="3153" y="805"/>
                    <a:pt x="3153" y="805"/>
                  </a:cubicBezTo>
                  <a:cubicBezTo>
                    <a:pt x="3169" y="813"/>
                    <a:pt x="3169" y="813"/>
                    <a:pt x="3169" y="813"/>
                  </a:cubicBezTo>
                  <a:cubicBezTo>
                    <a:pt x="3169" y="813"/>
                    <a:pt x="3172" y="821"/>
                    <a:pt x="3169" y="825"/>
                  </a:cubicBezTo>
                  <a:cubicBezTo>
                    <a:pt x="3166" y="829"/>
                    <a:pt x="3181" y="833"/>
                    <a:pt x="3185" y="836"/>
                  </a:cubicBezTo>
                  <a:cubicBezTo>
                    <a:pt x="3189" y="838"/>
                    <a:pt x="3209" y="846"/>
                    <a:pt x="3209" y="846"/>
                  </a:cubicBezTo>
                  <a:cubicBezTo>
                    <a:pt x="3250" y="862"/>
                    <a:pt x="3250" y="862"/>
                    <a:pt x="3250" y="862"/>
                  </a:cubicBezTo>
                  <a:cubicBezTo>
                    <a:pt x="3318" y="877"/>
                    <a:pt x="3318" y="877"/>
                    <a:pt x="3318" y="877"/>
                  </a:cubicBezTo>
                  <a:cubicBezTo>
                    <a:pt x="3332" y="882"/>
                    <a:pt x="3332" y="882"/>
                    <a:pt x="3332" y="882"/>
                  </a:cubicBezTo>
                  <a:cubicBezTo>
                    <a:pt x="3332" y="900"/>
                    <a:pt x="3332" y="900"/>
                    <a:pt x="3332" y="900"/>
                  </a:cubicBezTo>
                  <a:cubicBezTo>
                    <a:pt x="3282" y="909"/>
                    <a:pt x="3282" y="909"/>
                    <a:pt x="3282" y="909"/>
                  </a:cubicBezTo>
                  <a:cubicBezTo>
                    <a:pt x="3270" y="913"/>
                    <a:pt x="3270" y="913"/>
                    <a:pt x="3270" y="913"/>
                  </a:cubicBezTo>
                  <a:cubicBezTo>
                    <a:pt x="3252" y="912"/>
                    <a:pt x="3252" y="912"/>
                    <a:pt x="3252" y="912"/>
                  </a:cubicBezTo>
                  <a:cubicBezTo>
                    <a:pt x="3216" y="893"/>
                    <a:pt x="3216" y="893"/>
                    <a:pt x="3216" y="893"/>
                  </a:cubicBezTo>
                  <a:cubicBezTo>
                    <a:pt x="3182" y="882"/>
                    <a:pt x="3182" y="882"/>
                    <a:pt x="3182" y="882"/>
                  </a:cubicBezTo>
                  <a:cubicBezTo>
                    <a:pt x="3161" y="894"/>
                    <a:pt x="3161" y="894"/>
                    <a:pt x="3161" y="894"/>
                  </a:cubicBezTo>
                  <a:cubicBezTo>
                    <a:pt x="3140" y="936"/>
                    <a:pt x="3140" y="936"/>
                    <a:pt x="3140" y="936"/>
                  </a:cubicBezTo>
                  <a:cubicBezTo>
                    <a:pt x="3169" y="934"/>
                    <a:pt x="3169" y="934"/>
                    <a:pt x="3169" y="934"/>
                  </a:cubicBezTo>
                  <a:cubicBezTo>
                    <a:pt x="3200" y="942"/>
                    <a:pt x="3200" y="942"/>
                    <a:pt x="3200" y="942"/>
                  </a:cubicBezTo>
                  <a:cubicBezTo>
                    <a:pt x="3218" y="980"/>
                    <a:pt x="3218" y="980"/>
                    <a:pt x="3218" y="980"/>
                  </a:cubicBezTo>
                  <a:cubicBezTo>
                    <a:pt x="3218" y="980"/>
                    <a:pt x="3228" y="1001"/>
                    <a:pt x="3229" y="1008"/>
                  </a:cubicBezTo>
                  <a:cubicBezTo>
                    <a:pt x="3230" y="1014"/>
                    <a:pt x="3248" y="1038"/>
                    <a:pt x="3248" y="1038"/>
                  </a:cubicBezTo>
                  <a:cubicBezTo>
                    <a:pt x="3272" y="1073"/>
                    <a:pt x="3272" y="1073"/>
                    <a:pt x="3272" y="1073"/>
                  </a:cubicBezTo>
                  <a:cubicBezTo>
                    <a:pt x="3272" y="1073"/>
                    <a:pt x="3304" y="1080"/>
                    <a:pt x="3305" y="1086"/>
                  </a:cubicBezTo>
                  <a:cubicBezTo>
                    <a:pt x="3306" y="1093"/>
                    <a:pt x="3324" y="1117"/>
                    <a:pt x="3324" y="1117"/>
                  </a:cubicBezTo>
                  <a:cubicBezTo>
                    <a:pt x="3342" y="1117"/>
                    <a:pt x="3342" y="1117"/>
                    <a:pt x="3342" y="1117"/>
                  </a:cubicBezTo>
                  <a:cubicBezTo>
                    <a:pt x="3354" y="1125"/>
                    <a:pt x="3354" y="1125"/>
                    <a:pt x="3354" y="1125"/>
                  </a:cubicBezTo>
                  <a:cubicBezTo>
                    <a:pt x="3366" y="1190"/>
                    <a:pt x="3366" y="1190"/>
                    <a:pt x="3366" y="1190"/>
                  </a:cubicBezTo>
                  <a:cubicBezTo>
                    <a:pt x="3341" y="1201"/>
                    <a:pt x="3341" y="1201"/>
                    <a:pt x="3341" y="1201"/>
                  </a:cubicBezTo>
                  <a:cubicBezTo>
                    <a:pt x="3356" y="1222"/>
                    <a:pt x="3356" y="1222"/>
                    <a:pt x="3356" y="1222"/>
                  </a:cubicBezTo>
                  <a:cubicBezTo>
                    <a:pt x="3340" y="1232"/>
                    <a:pt x="3340" y="1232"/>
                    <a:pt x="3340" y="1232"/>
                  </a:cubicBezTo>
                  <a:cubicBezTo>
                    <a:pt x="3344" y="1258"/>
                    <a:pt x="3344" y="1258"/>
                    <a:pt x="3344" y="1258"/>
                  </a:cubicBezTo>
                  <a:cubicBezTo>
                    <a:pt x="3341" y="1282"/>
                    <a:pt x="3341" y="1282"/>
                    <a:pt x="3341" y="1282"/>
                  </a:cubicBezTo>
                  <a:cubicBezTo>
                    <a:pt x="3357" y="1286"/>
                    <a:pt x="3357" y="1286"/>
                    <a:pt x="3357" y="1286"/>
                  </a:cubicBezTo>
                  <a:cubicBezTo>
                    <a:pt x="3357" y="1306"/>
                    <a:pt x="3357" y="1306"/>
                    <a:pt x="3357" y="1306"/>
                  </a:cubicBezTo>
                  <a:cubicBezTo>
                    <a:pt x="3357" y="1306"/>
                    <a:pt x="3361" y="1317"/>
                    <a:pt x="3361" y="1322"/>
                  </a:cubicBezTo>
                  <a:cubicBezTo>
                    <a:pt x="3361" y="1328"/>
                    <a:pt x="3366" y="1340"/>
                    <a:pt x="3366" y="1340"/>
                  </a:cubicBezTo>
                  <a:cubicBezTo>
                    <a:pt x="3366" y="1365"/>
                    <a:pt x="3366" y="1365"/>
                    <a:pt x="3366" y="1365"/>
                  </a:cubicBezTo>
                  <a:cubicBezTo>
                    <a:pt x="3384" y="1382"/>
                    <a:pt x="3384" y="1382"/>
                    <a:pt x="3384" y="1382"/>
                  </a:cubicBezTo>
                  <a:cubicBezTo>
                    <a:pt x="3334" y="1384"/>
                    <a:pt x="3334" y="1384"/>
                    <a:pt x="3334" y="1384"/>
                  </a:cubicBezTo>
                  <a:cubicBezTo>
                    <a:pt x="3330" y="1390"/>
                    <a:pt x="3330" y="1390"/>
                    <a:pt x="3330" y="1390"/>
                  </a:cubicBezTo>
                  <a:cubicBezTo>
                    <a:pt x="3310" y="1389"/>
                    <a:pt x="3310" y="1389"/>
                    <a:pt x="3310" y="1389"/>
                  </a:cubicBezTo>
                  <a:cubicBezTo>
                    <a:pt x="3298" y="1373"/>
                    <a:pt x="3298" y="1373"/>
                    <a:pt x="3298" y="1373"/>
                  </a:cubicBezTo>
                  <a:cubicBezTo>
                    <a:pt x="3289" y="1357"/>
                    <a:pt x="3289" y="1357"/>
                    <a:pt x="3289" y="1357"/>
                  </a:cubicBezTo>
                  <a:cubicBezTo>
                    <a:pt x="3276" y="1354"/>
                    <a:pt x="3276" y="1354"/>
                    <a:pt x="3276" y="1354"/>
                  </a:cubicBezTo>
                  <a:cubicBezTo>
                    <a:pt x="3166" y="1706"/>
                    <a:pt x="3166" y="1706"/>
                    <a:pt x="3166" y="1706"/>
                  </a:cubicBezTo>
                  <a:cubicBezTo>
                    <a:pt x="3172" y="1726"/>
                    <a:pt x="3172" y="1726"/>
                    <a:pt x="3172" y="1726"/>
                  </a:cubicBezTo>
                  <a:cubicBezTo>
                    <a:pt x="3157" y="1725"/>
                    <a:pt x="3157" y="1725"/>
                    <a:pt x="3157" y="1725"/>
                  </a:cubicBezTo>
                  <a:cubicBezTo>
                    <a:pt x="2892" y="2052"/>
                    <a:pt x="2892" y="2052"/>
                    <a:pt x="2892" y="2052"/>
                  </a:cubicBezTo>
                  <a:cubicBezTo>
                    <a:pt x="2546" y="2325"/>
                    <a:pt x="2546" y="2325"/>
                    <a:pt x="2546" y="2325"/>
                  </a:cubicBezTo>
                  <a:cubicBezTo>
                    <a:pt x="1857" y="2561"/>
                    <a:pt x="1857" y="2561"/>
                    <a:pt x="1857" y="2561"/>
                  </a:cubicBezTo>
                  <a:cubicBezTo>
                    <a:pt x="1778" y="2612"/>
                    <a:pt x="1778" y="2612"/>
                    <a:pt x="1778" y="2612"/>
                  </a:cubicBezTo>
                  <a:cubicBezTo>
                    <a:pt x="1753" y="2654"/>
                    <a:pt x="1753" y="2654"/>
                    <a:pt x="1753" y="2654"/>
                  </a:cubicBezTo>
                  <a:cubicBezTo>
                    <a:pt x="1729" y="2680"/>
                    <a:pt x="1729" y="2680"/>
                    <a:pt x="1729" y="2680"/>
                  </a:cubicBezTo>
                  <a:cubicBezTo>
                    <a:pt x="1692" y="2708"/>
                    <a:pt x="1692" y="2708"/>
                    <a:pt x="1692" y="2708"/>
                  </a:cubicBezTo>
                  <a:cubicBezTo>
                    <a:pt x="1668" y="2749"/>
                    <a:pt x="1668" y="2749"/>
                    <a:pt x="1668" y="2749"/>
                  </a:cubicBezTo>
                  <a:cubicBezTo>
                    <a:pt x="1645" y="2769"/>
                    <a:pt x="1645" y="2769"/>
                    <a:pt x="1645" y="2769"/>
                  </a:cubicBezTo>
                  <a:cubicBezTo>
                    <a:pt x="1652" y="2796"/>
                    <a:pt x="1652" y="2796"/>
                    <a:pt x="1652" y="2796"/>
                  </a:cubicBezTo>
                  <a:cubicBezTo>
                    <a:pt x="1662" y="2802"/>
                    <a:pt x="1662" y="2802"/>
                    <a:pt x="1662" y="2802"/>
                  </a:cubicBezTo>
                  <a:cubicBezTo>
                    <a:pt x="1665" y="2846"/>
                    <a:pt x="1665" y="2846"/>
                    <a:pt x="1665" y="2846"/>
                  </a:cubicBezTo>
                  <a:lnTo>
                    <a:pt x="1664" y="285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762376" y="4370388"/>
              <a:ext cx="400050" cy="377825"/>
            </a:xfrm>
            <a:custGeom>
              <a:avLst/>
              <a:gdLst>
                <a:gd name="T0" fmla="*/ 6 w 216"/>
                <a:gd name="T1" fmla="*/ 84 h 206"/>
                <a:gd name="T2" fmla="*/ 0 w 216"/>
                <a:gd name="T3" fmla="*/ 168 h 206"/>
                <a:gd name="T4" fmla="*/ 18 w 216"/>
                <a:gd name="T5" fmla="*/ 206 h 206"/>
                <a:gd name="T6" fmla="*/ 40 w 216"/>
                <a:gd name="T7" fmla="*/ 206 h 206"/>
                <a:gd name="T8" fmla="*/ 59 w 216"/>
                <a:gd name="T9" fmla="*/ 196 h 206"/>
                <a:gd name="T10" fmla="*/ 91 w 216"/>
                <a:gd name="T11" fmla="*/ 194 h 206"/>
                <a:gd name="T12" fmla="*/ 99 w 216"/>
                <a:gd name="T13" fmla="*/ 159 h 206"/>
                <a:gd name="T14" fmla="*/ 92 w 216"/>
                <a:gd name="T15" fmla="*/ 132 h 206"/>
                <a:gd name="T16" fmla="*/ 86 w 216"/>
                <a:gd name="T17" fmla="*/ 116 h 206"/>
                <a:gd name="T18" fmla="*/ 79 w 216"/>
                <a:gd name="T19" fmla="*/ 106 h 206"/>
                <a:gd name="T20" fmla="*/ 83 w 216"/>
                <a:gd name="T21" fmla="*/ 95 h 206"/>
                <a:gd name="T22" fmla="*/ 99 w 216"/>
                <a:gd name="T23" fmla="*/ 100 h 206"/>
                <a:gd name="T24" fmla="*/ 99 w 216"/>
                <a:gd name="T25" fmla="*/ 116 h 206"/>
                <a:gd name="T26" fmla="*/ 108 w 216"/>
                <a:gd name="T27" fmla="*/ 127 h 206"/>
                <a:gd name="T28" fmla="*/ 126 w 216"/>
                <a:gd name="T29" fmla="*/ 126 h 206"/>
                <a:gd name="T30" fmla="*/ 154 w 216"/>
                <a:gd name="T31" fmla="*/ 84 h 206"/>
                <a:gd name="T32" fmla="*/ 172 w 216"/>
                <a:gd name="T33" fmla="*/ 62 h 206"/>
                <a:gd name="T34" fmla="*/ 199 w 216"/>
                <a:gd name="T35" fmla="*/ 62 h 206"/>
                <a:gd name="T36" fmla="*/ 216 w 216"/>
                <a:gd name="T37" fmla="*/ 43 h 206"/>
                <a:gd name="T38" fmla="*/ 199 w 216"/>
                <a:gd name="T39" fmla="*/ 26 h 206"/>
                <a:gd name="T40" fmla="*/ 162 w 216"/>
                <a:gd name="T41" fmla="*/ 0 h 206"/>
                <a:gd name="T42" fmla="*/ 135 w 216"/>
                <a:gd name="T43" fmla="*/ 0 h 206"/>
                <a:gd name="T44" fmla="*/ 94 w 216"/>
                <a:gd name="T45" fmla="*/ 6 h 206"/>
                <a:gd name="T46" fmla="*/ 72 w 216"/>
                <a:gd name="T47" fmla="*/ 18 h 206"/>
                <a:gd name="T48" fmla="*/ 48 w 216"/>
                <a:gd name="T49" fmla="*/ 30 h 206"/>
                <a:gd name="T50" fmla="*/ 35 w 216"/>
                <a:gd name="T51" fmla="*/ 39 h 206"/>
                <a:gd name="T52" fmla="*/ 23 w 216"/>
                <a:gd name="T53" fmla="*/ 54 h 206"/>
                <a:gd name="T54" fmla="*/ 16 w 216"/>
                <a:gd name="T55" fmla="*/ 71 h 206"/>
                <a:gd name="T56" fmla="*/ 6 w 216"/>
                <a:gd name="T57" fmla="*/ 8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6" h="206">
                  <a:moveTo>
                    <a:pt x="6" y="84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18" y="206"/>
                    <a:pt x="18" y="206"/>
                    <a:pt x="18" y="206"/>
                  </a:cubicBezTo>
                  <a:cubicBezTo>
                    <a:pt x="40" y="206"/>
                    <a:pt x="40" y="206"/>
                    <a:pt x="40" y="206"/>
                  </a:cubicBezTo>
                  <a:cubicBezTo>
                    <a:pt x="59" y="196"/>
                    <a:pt x="59" y="196"/>
                    <a:pt x="59" y="196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9" y="159"/>
                    <a:pt x="99" y="159"/>
                    <a:pt x="99" y="159"/>
                  </a:cubicBezTo>
                  <a:cubicBezTo>
                    <a:pt x="92" y="132"/>
                    <a:pt x="92" y="132"/>
                    <a:pt x="92" y="132"/>
                  </a:cubicBezTo>
                  <a:cubicBezTo>
                    <a:pt x="86" y="116"/>
                    <a:pt x="86" y="116"/>
                    <a:pt x="86" y="116"/>
                  </a:cubicBezTo>
                  <a:cubicBezTo>
                    <a:pt x="79" y="106"/>
                    <a:pt x="79" y="106"/>
                    <a:pt x="79" y="106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9" y="100"/>
                    <a:pt x="99" y="100"/>
                    <a:pt x="99" y="100"/>
                  </a:cubicBezTo>
                  <a:cubicBezTo>
                    <a:pt x="99" y="116"/>
                    <a:pt x="99" y="116"/>
                    <a:pt x="99" y="116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26" y="126"/>
                    <a:pt x="126" y="126"/>
                    <a:pt x="126" y="126"/>
                  </a:cubicBezTo>
                  <a:cubicBezTo>
                    <a:pt x="154" y="84"/>
                    <a:pt x="154" y="84"/>
                    <a:pt x="154" y="84"/>
                  </a:cubicBezTo>
                  <a:cubicBezTo>
                    <a:pt x="172" y="62"/>
                    <a:pt x="172" y="62"/>
                    <a:pt x="172" y="62"/>
                  </a:cubicBezTo>
                  <a:cubicBezTo>
                    <a:pt x="199" y="62"/>
                    <a:pt x="199" y="62"/>
                    <a:pt x="199" y="62"/>
                  </a:cubicBezTo>
                  <a:cubicBezTo>
                    <a:pt x="216" y="43"/>
                    <a:pt x="216" y="43"/>
                    <a:pt x="216" y="43"/>
                  </a:cubicBezTo>
                  <a:cubicBezTo>
                    <a:pt x="199" y="26"/>
                    <a:pt x="199" y="26"/>
                    <a:pt x="199" y="26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76" y="16"/>
                    <a:pt x="72" y="18"/>
                  </a:cubicBezTo>
                  <a:cubicBezTo>
                    <a:pt x="68" y="19"/>
                    <a:pt x="48" y="30"/>
                    <a:pt x="48" y="30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16" y="71"/>
                    <a:pt x="16" y="71"/>
                    <a:pt x="16" y="71"/>
                  </a:cubicBezTo>
                  <a:lnTo>
                    <a:pt x="6" y="84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162426" y="4156075"/>
              <a:ext cx="77788" cy="166688"/>
            </a:xfrm>
            <a:custGeom>
              <a:avLst/>
              <a:gdLst>
                <a:gd name="T0" fmla="*/ 49 w 49"/>
                <a:gd name="T1" fmla="*/ 23 h 105"/>
                <a:gd name="T2" fmla="*/ 49 w 49"/>
                <a:gd name="T3" fmla="*/ 45 h 105"/>
                <a:gd name="T4" fmla="*/ 49 w 49"/>
                <a:gd name="T5" fmla="*/ 64 h 105"/>
                <a:gd name="T6" fmla="*/ 42 w 49"/>
                <a:gd name="T7" fmla="*/ 89 h 105"/>
                <a:gd name="T8" fmla="*/ 35 w 49"/>
                <a:gd name="T9" fmla="*/ 105 h 105"/>
                <a:gd name="T10" fmla="*/ 23 w 49"/>
                <a:gd name="T11" fmla="*/ 105 h 105"/>
                <a:gd name="T12" fmla="*/ 0 w 49"/>
                <a:gd name="T13" fmla="*/ 93 h 105"/>
                <a:gd name="T14" fmla="*/ 16 w 49"/>
                <a:gd name="T15" fmla="*/ 63 h 105"/>
                <a:gd name="T16" fmla="*/ 15 w 49"/>
                <a:gd name="T17" fmla="*/ 32 h 105"/>
                <a:gd name="T18" fmla="*/ 21 w 49"/>
                <a:gd name="T19" fmla="*/ 14 h 105"/>
                <a:gd name="T20" fmla="*/ 36 w 49"/>
                <a:gd name="T21" fmla="*/ 0 h 105"/>
                <a:gd name="T22" fmla="*/ 49 w 49"/>
                <a:gd name="T23" fmla="*/ 14 h 105"/>
                <a:gd name="T24" fmla="*/ 49 w 49"/>
                <a:gd name="T25" fmla="*/ 2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105">
                  <a:moveTo>
                    <a:pt x="49" y="23"/>
                  </a:moveTo>
                  <a:lnTo>
                    <a:pt x="49" y="45"/>
                  </a:lnTo>
                  <a:lnTo>
                    <a:pt x="49" y="64"/>
                  </a:lnTo>
                  <a:lnTo>
                    <a:pt x="42" y="89"/>
                  </a:lnTo>
                  <a:lnTo>
                    <a:pt x="35" y="105"/>
                  </a:lnTo>
                  <a:lnTo>
                    <a:pt x="23" y="105"/>
                  </a:lnTo>
                  <a:lnTo>
                    <a:pt x="0" y="93"/>
                  </a:lnTo>
                  <a:lnTo>
                    <a:pt x="16" y="63"/>
                  </a:lnTo>
                  <a:lnTo>
                    <a:pt x="15" y="32"/>
                  </a:lnTo>
                  <a:lnTo>
                    <a:pt x="21" y="14"/>
                  </a:lnTo>
                  <a:lnTo>
                    <a:pt x="36" y="0"/>
                  </a:lnTo>
                  <a:lnTo>
                    <a:pt x="49" y="14"/>
                  </a:lnTo>
                  <a:lnTo>
                    <a:pt x="49" y="2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229101" y="4095750"/>
              <a:ext cx="61913" cy="90488"/>
            </a:xfrm>
            <a:custGeom>
              <a:avLst/>
              <a:gdLst>
                <a:gd name="T0" fmla="*/ 7 w 39"/>
                <a:gd name="T1" fmla="*/ 0 h 57"/>
                <a:gd name="T2" fmla="*/ 0 w 39"/>
                <a:gd name="T3" fmla="*/ 29 h 57"/>
                <a:gd name="T4" fmla="*/ 16 w 39"/>
                <a:gd name="T5" fmla="*/ 38 h 57"/>
                <a:gd name="T6" fmla="*/ 16 w 39"/>
                <a:gd name="T7" fmla="*/ 57 h 57"/>
                <a:gd name="T8" fmla="*/ 36 w 39"/>
                <a:gd name="T9" fmla="*/ 57 h 57"/>
                <a:gd name="T10" fmla="*/ 39 w 39"/>
                <a:gd name="T11" fmla="*/ 34 h 57"/>
                <a:gd name="T12" fmla="*/ 30 w 39"/>
                <a:gd name="T13" fmla="*/ 15 h 57"/>
                <a:gd name="T14" fmla="*/ 22 w 39"/>
                <a:gd name="T15" fmla="*/ 1 h 57"/>
                <a:gd name="T16" fmla="*/ 7 w 39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57">
                  <a:moveTo>
                    <a:pt x="7" y="0"/>
                  </a:moveTo>
                  <a:lnTo>
                    <a:pt x="0" y="29"/>
                  </a:lnTo>
                  <a:lnTo>
                    <a:pt x="16" y="38"/>
                  </a:lnTo>
                  <a:lnTo>
                    <a:pt x="16" y="57"/>
                  </a:lnTo>
                  <a:lnTo>
                    <a:pt x="36" y="57"/>
                  </a:lnTo>
                  <a:lnTo>
                    <a:pt x="39" y="34"/>
                  </a:lnTo>
                  <a:lnTo>
                    <a:pt x="30" y="15"/>
                  </a:lnTo>
                  <a:lnTo>
                    <a:pt x="22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724276" y="4941888"/>
              <a:ext cx="320675" cy="198438"/>
            </a:xfrm>
            <a:custGeom>
              <a:avLst/>
              <a:gdLst>
                <a:gd name="T0" fmla="*/ 190 w 202"/>
                <a:gd name="T1" fmla="*/ 0 h 125"/>
                <a:gd name="T2" fmla="*/ 150 w 202"/>
                <a:gd name="T3" fmla="*/ 53 h 125"/>
                <a:gd name="T4" fmla="*/ 134 w 202"/>
                <a:gd name="T5" fmla="*/ 73 h 125"/>
                <a:gd name="T6" fmla="*/ 79 w 202"/>
                <a:gd name="T7" fmla="*/ 73 h 125"/>
                <a:gd name="T8" fmla="*/ 79 w 202"/>
                <a:gd name="T9" fmla="*/ 83 h 125"/>
                <a:gd name="T10" fmla="*/ 88 w 202"/>
                <a:gd name="T11" fmla="*/ 115 h 125"/>
                <a:gd name="T12" fmla="*/ 48 w 202"/>
                <a:gd name="T13" fmla="*/ 82 h 125"/>
                <a:gd name="T14" fmla="*/ 42 w 202"/>
                <a:gd name="T15" fmla="*/ 87 h 125"/>
                <a:gd name="T16" fmla="*/ 42 w 202"/>
                <a:gd name="T17" fmla="*/ 101 h 125"/>
                <a:gd name="T18" fmla="*/ 42 w 202"/>
                <a:gd name="T19" fmla="*/ 115 h 125"/>
                <a:gd name="T20" fmla="*/ 24 w 202"/>
                <a:gd name="T21" fmla="*/ 97 h 125"/>
                <a:gd name="T22" fmla="*/ 24 w 202"/>
                <a:gd name="T23" fmla="*/ 86 h 125"/>
                <a:gd name="T24" fmla="*/ 0 w 202"/>
                <a:gd name="T25" fmla="*/ 115 h 125"/>
                <a:gd name="T26" fmla="*/ 24 w 202"/>
                <a:gd name="T27" fmla="*/ 115 h 125"/>
                <a:gd name="T28" fmla="*/ 79 w 202"/>
                <a:gd name="T29" fmla="*/ 125 h 125"/>
                <a:gd name="T30" fmla="*/ 131 w 202"/>
                <a:gd name="T31" fmla="*/ 125 h 125"/>
                <a:gd name="T32" fmla="*/ 163 w 202"/>
                <a:gd name="T33" fmla="*/ 125 h 125"/>
                <a:gd name="T34" fmla="*/ 171 w 202"/>
                <a:gd name="T35" fmla="*/ 106 h 125"/>
                <a:gd name="T36" fmla="*/ 185 w 202"/>
                <a:gd name="T37" fmla="*/ 96 h 125"/>
                <a:gd name="T38" fmla="*/ 187 w 202"/>
                <a:gd name="T39" fmla="*/ 64 h 125"/>
                <a:gd name="T40" fmla="*/ 202 w 202"/>
                <a:gd name="T41" fmla="*/ 42 h 125"/>
                <a:gd name="T42" fmla="*/ 202 w 202"/>
                <a:gd name="T43" fmla="*/ 22 h 125"/>
                <a:gd name="T44" fmla="*/ 190 w 202"/>
                <a:gd name="T45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2" h="125">
                  <a:moveTo>
                    <a:pt x="190" y="0"/>
                  </a:moveTo>
                  <a:lnTo>
                    <a:pt x="150" y="53"/>
                  </a:lnTo>
                  <a:lnTo>
                    <a:pt x="134" y="73"/>
                  </a:lnTo>
                  <a:lnTo>
                    <a:pt x="79" y="73"/>
                  </a:lnTo>
                  <a:lnTo>
                    <a:pt x="79" y="83"/>
                  </a:lnTo>
                  <a:lnTo>
                    <a:pt x="88" y="115"/>
                  </a:lnTo>
                  <a:lnTo>
                    <a:pt x="48" y="82"/>
                  </a:lnTo>
                  <a:lnTo>
                    <a:pt x="42" y="87"/>
                  </a:lnTo>
                  <a:lnTo>
                    <a:pt x="42" y="101"/>
                  </a:lnTo>
                  <a:lnTo>
                    <a:pt x="42" y="115"/>
                  </a:lnTo>
                  <a:lnTo>
                    <a:pt x="24" y="97"/>
                  </a:lnTo>
                  <a:lnTo>
                    <a:pt x="24" y="86"/>
                  </a:lnTo>
                  <a:lnTo>
                    <a:pt x="0" y="115"/>
                  </a:lnTo>
                  <a:lnTo>
                    <a:pt x="24" y="115"/>
                  </a:lnTo>
                  <a:lnTo>
                    <a:pt x="79" y="125"/>
                  </a:lnTo>
                  <a:lnTo>
                    <a:pt x="131" y="125"/>
                  </a:lnTo>
                  <a:lnTo>
                    <a:pt x="163" y="125"/>
                  </a:lnTo>
                  <a:lnTo>
                    <a:pt x="171" y="106"/>
                  </a:lnTo>
                  <a:lnTo>
                    <a:pt x="185" y="96"/>
                  </a:lnTo>
                  <a:lnTo>
                    <a:pt x="187" y="64"/>
                  </a:lnTo>
                  <a:lnTo>
                    <a:pt x="202" y="42"/>
                  </a:lnTo>
                  <a:lnTo>
                    <a:pt x="202" y="22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6604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Guyana</a:t>
            </a:r>
            <a:endParaRPr lang="en-GB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232808" y="1268760"/>
            <a:ext cx="3726384" cy="5477289"/>
          </a:xfrm>
          <a:custGeom>
            <a:avLst/>
            <a:gdLst>
              <a:gd name="T0" fmla="*/ 2300 w 2770"/>
              <a:gd name="T1" fmla="*/ 1751 h 4107"/>
              <a:gd name="T2" fmla="*/ 2316 w 2770"/>
              <a:gd name="T3" fmla="*/ 1845 h 4107"/>
              <a:gd name="T4" fmla="*/ 2167 w 2770"/>
              <a:gd name="T5" fmla="*/ 1933 h 4107"/>
              <a:gd name="T6" fmla="*/ 2000 w 2770"/>
              <a:gd name="T7" fmla="*/ 2171 h 4107"/>
              <a:gd name="T8" fmla="*/ 1968 w 2770"/>
              <a:gd name="T9" fmla="*/ 2573 h 4107"/>
              <a:gd name="T10" fmla="*/ 2148 w 2770"/>
              <a:gd name="T11" fmla="*/ 2860 h 4107"/>
              <a:gd name="T12" fmla="*/ 2320 w 2770"/>
              <a:gd name="T13" fmla="*/ 2893 h 4107"/>
              <a:gd name="T14" fmla="*/ 2366 w 2770"/>
              <a:gd name="T15" fmla="*/ 3057 h 4107"/>
              <a:gd name="T16" fmla="*/ 2388 w 2770"/>
              <a:gd name="T17" fmla="*/ 3169 h 4107"/>
              <a:gd name="T18" fmla="*/ 2476 w 2770"/>
              <a:gd name="T19" fmla="*/ 3303 h 4107"/>
              <a:gd name="T20" fmla="*/ 2558 w 2770"/>
              <a:gd name="T21" fmla="*/ 3462 h 4107"/>
              <a:gd name="T22" fmla="*/ 2683 w 2770"/>
              <a:gd name="T23" fmla="*/ 3683 h 4107"/>
              <a:gd name="T24" fmla="*/ 2348 w 2770"/>
              <a:gd name="T25" fmla="*/ 3662 h 4107"/>
              <a:gd name="T26" fmla="*/ 1837 w 2770"/>
              <a:gd name="T27" fmla="*/ 3887 h 4107"/>
              <a:gd name="T28" fmla="*/ 1600 w 2770"/>
              <a:gd name="T29" fmla="*/ 4047 h 4107"/>
              <a:gd name="T30" fmla="*/ 1395 w 2770"/>
              <a:gd name="T31" fmla="*/ 4021 h 4107"/>
              <a:gd name="T32" fmla="*/ 1140 w 2770"/>
              <a:gd name="T33" fmla="*/ 3914 h 4107"/>
              <a:gd name="T34" fmla="*/ 981 w 2770"/>
              <a:gd name="T35" fmla="*/ 3777 h 4107"/>
              <a:gd name="T36" fmla="*/ 934 w 2770"/>
              <a:gd name="T37" fmla="*/ 3705 h 4107"/>
              <a:gd name="T38" fmla="*/ 850 w 2770"/>
              <a:gd name="T39" fmla="*/ 3424 h 4107"/>
              <a:gd name="T40" fmla="*/ 818 w 2770"/>
              <a:gd name="T41" fmla="*/ 3046 h 4107"/>
              <a:gd name="T42" fmla="*/ 901 w 2770"/>
              <a:gd name="T43" fmla="*/ 2825 h 4107"/>
              <a:gd name="T44" fmla="*/ 1029 w 2770"/>
              <a:gd name="T45" fmla="*/ 2593 h 4107"/>
              <a:gd name="T46" fmla="*/ 952 w 2770"/>
              <a:gd name="T47" fmla="*/ 2405 h 4107"/>
              <a:gd name="T48" fmla="*/ 850 w 2770"/>
              <a:gd name="T49" fmla="*/ 2239 h 4107"/>
              <a:gd name="T50" fmla="*/ 710 w 2770"/>
              <a:gd name="T51" fmla="*/ 2183 h 4107"/>
              <a:gd name="T52" fmla="*/ 775 w 2770"/>
              <a:gd name="T53" fmla="*/ 2049 h 4107"/>
              <a:gd name="T54" fmla="*/ 580 w 2770"/>
              <a:gd name="T55" fmla="*/ 1817 h 4107"/>
              <a:gd name="T56" fmla="*/ 0 w 2770"/>
              <a:gd name="T57" fmla="*/ 1380 h 4107"/>
              <a:gd name="T58" fmla="*/ 139 w 2770"/>
              <a:gd name="T59" fmla="*/ 1203 h 4107"/>
              <a:gd name="T60" fmla="*/ 112 w 2770"/>
              <a:gd name="T61" fmla="*/ 1040 h 4107"/>
              <a:gd name="T62" fmla="*/ 270 w 2770"/>
              <a:gd name="T63" fmla="*/ 947 h 4107"/>
              <a:gd name="T64" fmla="*/ 500 w 2770"/>
              <a:gd name="T65" fmla="*/ 875 h 4107"/>
              <a:gd name="T66" fmla="*/ 534 w 2770"/>
              <a:gd name="T67" fmla="*/ 686 h 4107"/>
              <a:gd name="T68" fmla="*/ 460 w 2770"/>
              <a:gd name="T69" fmla="*/ 610 h 4107"/>
              <a:gd name="T70" fmla="*/ 460 w 2770"/>
              <a:gd name="T71" fmla="*/ 423 h 4107"/>
              <a:gd name="T72" fmla="*/ 617 w 2770"/>
              <a:gd name="T73" fmla="*/ 318 h 4107"/>
              <a:gd name="T74" fmla="*/ 792 w 2770"/>
              <a:gd name="T75" fmla="*/ 175 h 4107"/>
              <a:gd name="T76" fmla="*/ 864 w 2770"/>
              <a:gd name="T77" fmla="*/ 0 h 4107"/>
              <a:gd name="T78" fmla="*/ 910 w 2770"/>
              <a:gd name="T79" fmla="*/ 23 h 4107"/>
              <a:gd name="T80" fmla="*/ 1016 w 2770"/>
              <a:gd name="T81" fmla="*/ 53 h 4107"/>
              <a:gd name="T82" fmla="*/ 1456 w 2770"/>
              <a:gd name="T83" fmla="*/ 395 h 4107"/>
              <a:gd name="T84" fmla="*/ 1638 w 2770"/>
              <a:gd name="T85" fmla="*/ 809 h 4107"/>
              <a:gd name="T86" fmla="*/ 1454 w 2770"/>
              <a:gd name="T87" fmla="*/ 1121 h 4107"/>
              <a:gd name="T88" fmla="*/ 1517 w 2770"/>
              <a:gd name="T89" fmla="*/ 1192 h 4107"/>
              <a:gd name="T90" fmla="*/ 1390 w 2770"/>
              <a:gd name="T91" fmla="*/ 1343 h 4107"/>
              <a:gd name="T92" fmla="*/ 1489 w 2770"/>
              <a:gd name="T93" fmla="*/ 1241 h 4107"/>
              <a:gd name="T94" fmla="*/ 1588 w 2770"/>
              <a:gd name="T95" fmla="*/ 1317 h 4107"/>
              <a:gd name="T96" fmla="*/ 1581 w 2770"/>
              <a:gd name="T97" fmla="*/ 1560 h 4107"/>
              <a:gd name="T98" fmla="*/ 1440 w 2770"/>
              <a:gd name="T99" fmla="*/ 1711 h 4107"/>
              <a:gd name="T100" fmla="*/ 1454 w 2770"/>
              <a:gd name="T101" fmla="*/ 1811 h 4107"/>
              <a:gd name="T102" fmla="*/ 1426 w 2770"/>
              <a:gd name="T103" fmla="*/ 1727 h 4107"/>
              <a:gd name="T104" fmla="*/ 1562 w 2770"/>
              <a:gd name="T105" fmla="*/ 1662 h 4107"/>
              <a:gd name="T106" fmla="*/ 1590 w 2770"/>
              <a:gd name="T107" fmla="*/ 1466 h 4107"/>
              <a:gd name="T108" fmla="*/ 1603 w 2770"/>
              <a:gd name="T109" fmla="*/ 1252 h 4107"/>
              <a:gd name="T110" fmla="*/ 1643 w 2770"/>
              <a:gd name="T111" fmla="*/ 924 h 4107"/>
              <a:gd name="T112" fmla="*/ 1786 w 2770"/>
              <a:gd name="T113" fmla="*/ 900 h 4107"/>
              <a:gd name="T114" fmla="*/ 2177 w 2770"/>
              <a:gd name="T115" fmla="*/ 1196 h 4107"/>
              <a:gd name="T116" fmla="*/ 2131 w 2770"/>
              <a:gd name="T117" fmla="*/ 1276 h 4107"/>
              <a:gd name="T118" fmla="*/ 2138 w 2770"/>
              <a:gd name="T119" fmla="*/ 1311 h 4107"/>
              <a:gd name="T120" fmla="*/ 2174 w 2770"/>
              <a:gd name="T121" fmla="*/ 1269 h 4107"/>
              <a:gd name="T122" fmla="*/ 2220 w 2770"/>
              <a:gd name="T123" fmla="*/ 1182 h 4107"/>
              <a:gd name="T124" fmla="*/ 2358 w 2770"/>
              <a:gd name="T125" fmla="*/ 1278 h 4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70" h="4107">
                <a:moveTo>
                  <a:pt x="2401" y="1380"/>
                </a:moveTo>
                <a:cubicBezTo>
                  <a:pt x="2401" y="1380"/>
                  <a:pt x="2417" y="1399"/>
                  <a:pt x="2411" y="1431"/>
                </a:cubicBezTo>
                <a:cubicBezTo>
                  <a:pt x="2405" y="1464"/>
                  <a:pt x="2388" y="1481"/>
                  <a:pt x="2387" y="1495"/>
                </a:cubicBezTo>
                <a:cubicBezTo>
                  <a:pt x="2386" y="1509"/>
                  <a:pt x="2388" y="1518"/>
                  <a:pt x="2392" y="1530"/>
                </a:cubicBezTo>
                <a:cubicBezTo>
                  <a:pt x="2397" y="1542"/>
                  <a:pt x="2400" y="1557"/>
                  <a:pt x="2396" y="1568"/>
                </a:cubicBezTo>
                <a:cubicBezTo>
                  <a:pt x="2393" y="1579"/>
                  <a:pt x="2355" y="1657"/>
                  <a:pt x="2346" y="1661"/>
                </a:cubicBezTo>
                <a:cubicBezTo>
                  <a:pt x="2336" y="1666"/>
                  <a:pt x="2334" y="1691"/>
                  <a:pt x="2334" y="1691"/>
                </a:cubicBezTo>
                <a:cubicBezTo>
                  <a:pt x="2334" y="1716"/>
                  <a:pt x="2334" y="1716"/>
                  <a:pt x="2334" y="1716"/>
                </a:cubicBezTo>
                <a:cubicBezTo>
                  <a:pt x="2334" y="1716"/>
                  <a:pt x="2300" y="1748"/>
                  <a:pt x="2300" y="1751"/>
                </a:cubicBezTo>
                <a:cubicBezTo>
                  <a:pt x="2299" y="1753"/>
                  <a:pt x="2317" y="1767"/>
                  <a:pt x="2319" y="1762"/>
                </a:cubicBezTo>
                <a:cubicBezTo>
                  <a:pt x="2321" y="1757"/>
                  <a:pt x="2319" y="1784"/>
                  <a:pt x="2319" y="1784"/>
                </a:cubicBezTo>
                <a:cubicBezTo>
                  <a:pt x="2319" y="1784"/>
                  <a:pt x="2316" y="1809"/>
                  <a:pt x="2326" y="1810"/>
                </a:cubicBezTo>
                <a:cubicBezTo>
                  <a:pt x="2336" y="1811"/>
                  <a:pt x="2343" y="1791"/>
                  <a:pt x="2343" y="1791"/>
                </a:cubicBezTo>
                <a:cubicBezTo>
                  <a:pt x="2343" y="1791"/>
                  <a:pt x="2354" y="1783"/>
                  <a:pt x="2360" y="1796"/>
                </a:cubicBezTo>
                <a:cubicBezTo>
                  <a:pt x="2366" y="1809"/>
                  <a:pt x="2382" y="1825"/>
                  <a:pt x="2380" y="1837"/>
                </a:cubicBezTo>
                <a:cubicBezTo>
                  <a:pt x="2378" y="1849"/>
                  <a:pt x="2374" y="1861"/>
                  <a:pt x="2363" y="1862"/>
                </a:cubicBezTo>
                <a:cubicBezTo>
                  <a:pt x="2352" y="1863"/>
                  <a:pt x="2350" y="1837"/>
                  <a:pt x="2338" y="1837"/>
                </a:cubicBezTo>
                <a:cubicBezTo>
                  <a:pt x="2327" y="1836"/>
                  <a:pt x="2318" y="1834"/>
                  <a:pt x="2316" y="1845"/>
                </a:cubicBezTo>
                <a:cubicBezTo>
                  <a:pt x="2315" y="1857"/>
                  <a:pt x="2294" y="1888"/>
                  <a:pt x="2304" y="1899"/>
                </a:cubicBezTo>
                <a:cubicBezTo>
                  <a:pt x="2315" y="1911"/>
                  <a:pt x="2320" y="1909"/>
                  <a:pt x="2320" y="1916"/>
                </a:cubicBezTo>
                <a:cubicBezTo>
                  <a:pt x="2320" y="1923"/>
                  <a:pt x="2323" y="1928"/>
                  <a:pt x="2317" y="1928"/>
                </a:cubicBezTo>
                <a:cubicBezTo>
                  <a:pt x="2311" y="1928"/>
                  <a:pt x="2305" y="1921"/>
                  <a:pt x="2300" y="1922"/>
                </a:cubicBezTo>
                <a:cubicBezTo>
                  <a:pt x="2294" y="1923"/>
                  <a:pt x="2300" y="1926"/>
                  <a:pt x="2290" y="1928"/>
                </a:cubicBezTo>
                <a:cubicBezTo>
                  <a:pt x="2281" y="1930"/>
                  <a:pt x="2276" y="1925"/>
                  <a:pt x="2266" y="1931"/>
                </a:cubicBezTo>
                <a:cubicBezTo>
                  <a:pt x="2255" y="1937"/>
                  <a:pt x="2261" y="1943"/>
                  <a:pt x="2252" y="1944"/>
                </a:cubicBezTo>
                <a:cubicBezTo>
                  <a:pt x="2244" y="1945"/>
                  <a:pt x="2200" y="1944"/>
                  <a:pt x="2194" y="1936"/>
                </a:cubicBezTo>
                <a:cubicBezTo>
                  <a:pt x="2189" y="1928"/>
                  <a:pt x="2178" y="1927"/>
                  <a:pt x="2167" y="1933"/>
                </a:cubicBezTo>
                <a:cubicBezTo>
                  <a:pt x="2156" y="1938"/>
                  <a:pt x="2103" y="1931"/>
                  <a:pt x="2090" y="1944"/>
                </a:cubicBezTo>
                <a:cubicBezTo>
                  <a:pt x="2078" y="1957"/>
                  <a:pt x="2060" y="1963"/>
                  <a:pt x="2057" y="1972"/>
                </a:cubicBezTo>
                <a:cubicBezTo>
                  <a:pt x="2054" y="1981"/>
                  <a:pt x="2040" y="1977"/>
                  <a:pt x="2026" y="1981"/>
                </a:cubicBezTo>
                <a:cubicBezTo>
                  <a:pt x="2011" y="1985"/>
                  <a:pt x="2002" y="1991"/>
                  <a:pt x="1993" y="2003"/>
                </a:cubicBezTo>
                <a:cubicBezTo>
                  <a:pt x="1984" y="2015"/>
                  <a:pt x="1964" y="2033"/>
                  <a:pt x="1968" y="2046"/>
                </a:cubicBezTo>
                <a:cubicBezTo>
                  <a:pt x="1971" y="2059"/>
                  <a:pt x="1980" y="2064"/>
                  <a:pt x="1986" y="2069"/>
                </a:cubicBezTo>
                <a:cubicBezTo>
                  <a:pt x="1991" y="2073"/>
                  <a:pt x="1989" y="2080"/>
                  <a:pt x="1992" y="2091"/>
                </a:cubicBezTo>
                <a:cubicBezTo>
                  <a:pt x="1994" y="2103"/>
                  <a:pt x="2007" y="2099"/>
                  <a:pt x="2009" y="2112"/>
                </a:cubicBezTo>
                <a:cubicBezTo>
                  <a:pt x="2011" y="2125"/>
                  <a:pt x="2022" y="2130"/>
                  <a:pt x="2000" y="2171"/>
                </a:cubicBezTo>
                <a:cubicBezTo>
                  <a:pt x="1978" y="2211"/>
                  <a:pt x="1956" y="2247"/>
                  <a:pt x="1952" y="2266"/>
                </a:cubicBezTo>
                <a:cubicBezTo>
                  <a:pt x="1949" y="2285"/>
                  <a:pt x="1952" y="2291"/>
                  <a:pt x="1952" y="2299"/>
                </a:cubicBezTo>
                <a:cubicBezTo>
                  <a:pt x="1953" y="2307"/>
                  <a:pt x="1944" y="2314"/>
                  <a:pt x="1938" y="2320"/>
                </a:cubicBezTo>
                <a:cubicBezTo>
                  <a:pt x="1931" y="2326"/>
                  <a:pt x="1924" y="2341"/>
                  <a:pt x="1924" y="2349"/>
                </a:cubicBezTo>
                <a:cubicBezTo>
                  <a:pt x="1924" y="2357"/>
                  <a:pt x="1914" y="2354"/>
                  <a:pt x="1906" y="2367"/>
                </a:cubicBezTo>
                <a:cubicBezTo>
                  <a:pt x="1897" y="2379"/>
                  <a:pt x="1880" y="2413"/>
                  <a:pt x="1884" y="2423"/>
                </a:cubicBezTo>
                <a:cubicBezTo>
                  <a:pt x="1888" y="2434"/>
                  <a:pt x="1892" y="2431"/>
                  <a:pt x="1897" y="2454"/>
                </a:cubicBezTo>
                <a:cubicBezTo>
                  <a:pt x="1902" y="2477"/>
                  <a:pt x="1891" y="2531"/>
                  <a:pt x="1928" y="2546"/>
                </a:cubicBezTo>
                <a:cubicBezTo>
                  <a:pt x="1966" y="2561"/>
                  <a:pt x="1966" y="2569"/>
                  <a:pt x="1968" y="2573"/>
                </a:cubicBezTo>
                <a:cubicBezTo>
                  <a:pt x="1971" y="2577"/>
                  <a:pt x="2003" y="2612"/>
                  <a:pt x="2006" y="2631"/>
                </a:cubicBezTo>
                <a:cubicBezTo>
                  <a:pt x="2008" y="2649"/>
                  <a:pt x="2006" y="2675"/>
                  <a:pt x="2014" y="2686"/>
                </a:cubicBezTo>
                <a:cubicBezTo>
                  <a:pt x="2021" y="2697"/>
                  <a:pt x="2038" y="2695"/>
                  <a:pt x="2056" y="2713"/>
                </a:cubicBezTo>
                <a:cubicBezTo>
                  <a:pt x="2075" y="2730"/>
                  <a:pt x="2076" y="2741"/>
                  <a:pt x="2086" y="2747"/>
                </a:cubicBezTo>
                <a:cubicBezTo>
                  <a:pt x="2095" y="2753"/>
                  <a:pt x="2117" y="2770"/>
                  <a:pt x="2117" y="2770"/>
                </a:cubicBezTo>
                <a:cubicBezTo>
                  <a:pt x="2117" y="2770"/>
                  <a:pt x="2117" y="2784"/>
                  <a:pt x="2109" y="2799"/>
                </a:cubicBezTo>
                <a:cubicBezTo>
                  <a:pt x="2101" y="2813"/>
                  <a:pt x="2096" y="2819"/>
                  <a:pt x="2098" y="2826"/>
                </a:cubicBezTo>
                <a:cubicBezTo>
                  <a:pt x="2100" y="2833"/>
                  <a:pt x="2103" y="2853"/>
                  <a:pt x="2114" y="2857"/>
                </a:cubicBezTo>
                <a:cubicBezTo>
                  <a:pt x="2126" y="2860"/>
                  <a:pt x="2140" y="2859"/>
                  <a:pt x="2148" y="2860"/>
                </a:cubicBezTo>
                <a:cubicBezTo>
                  <a:pt x="2155" y="2861"/>
                  <a:pt x="2154" y="2869"/>
                  <a:pt x="2159" y="2870"/>
                </a:cubicBezTo>
                <a:cubicBezTo>
                  <a:pt x="2164" y="2871"/>
                  <a:pt x="2162" y="2861"/>
                  <a:pt x="2178" y="2861"/>
                </a:cubicBezTo>
                <a:cubicBezTo>
                  <a:pt x="2194" y="2861"/>
                  <a:pt x="2194" y="2862"/>
                  <a:pt x="2202" y="2870"/>
                </a:cubicBezTo>
                <a:cubicBezTo>
                  <a:pt x="2210" y="2878"/>
                  <a:pt x="2205" y="2885"/>
                  <a:pt x="2221" y="2877"/>
                </a:cubicBezTo>
                <a:cubicBezTo>
                  <a:pt x="2237" y="2868"/>
                  <a:pt x="2239" y="2845"/>
                  <a:pt x="2249" y="2852"/>
                </a:cubicBezTo>
                <a:cubicBezTo>
                  <a:pt x="2259" y="2859"/>
                  <a:pt x="2267" y="2867"/>
                  <a:pt x="2281" y="2865"/>
                </a:cubicBezTo>
                <a:cubicBezTo>
                  <a:pt x="2295" y="2862"/>
                  <a:pt x="2304" y="2846"/>
                  <a:pt x="2309" y="2849"/>
                </a:cubicBezTo>
                <a:cubicBezTo>
                  <a:pt x="2314" y="2853"/>
                  <a:pt x="2310" y="2855"/>
                  <a:pt x="2315" y="2865"/>
                </a:cubicBezTo>
                <a:cubicBezTo>
                  <a:pt x="2320" y="2876"/>
                  <a:pt x="2322" y="2885"/>
                  <a:pt x="2320" y="2893"/>
                </a:cubicBezTo>
                <a:cubicBezTo>
                  <a:pt x="2317" y="2901"/>
                  <a:pt x="2314" y="2901"/>
                  <a:pt x="2318" y="2909"/>
                </a:cubicBezTo>
                <a:cubicBezTo>
                  <a:pt x="2323" y="2918"/>
                  <a:pt x="2335" y="2921"/>
                  <a:pt x="2329" y="2933"/>
                </a:cubicBezTo>
                <a:cubicBezTo>
                  <a:pt x="2323" y="2944"/>
                  <a:pt x="2306" y="2951"/>
                  <a:pt x="2314" y="2963"/>
                </a:cubicBezTo>
                <a:cubicBezTo>
                  <a:pt x="2321" y="2975"/>
                  <a:pt x="2330" y="2972"/>
                  <a:pt x="2328" y="2979"/>
                </a:cubicBezTo>
                <a:cubicBezTo>
                  <a:pt x="2326" y="2985"/>
                  <a:pt x="2316" y="2984"/>
                  <a:pt x="2329" y="2988"/>
                </a:cubicBezTo>
                <a:cubicBezTo>
                  <a:pt x="2342" y="2992"/>
                  <a:pt x="2347" y="2986"/>
                  <a:pt x="2346" y="2994"/>
                </a:cubicBezTo>
                <a:cubicBezTo>
                  <a:pt x="2344" y="3002"/>
                  <a:pt x="2333" y="3006"/>
                  <a:pt x="2350" y="3019"/>
                </a:cubicBezTo>
                <a:cubicBezTo>
                  <a:pt x="2368" y="3033"/>
                  <a:pt x="2370" y="3035"/>
                  <a:pt x="2371" y="3044"/>
                </a:cubicBezTo>
                <a:cubicBezTo>
                  <a:pt x="2372" y="3053"/>
                  <a:pt x="2370" y="3052"/>
                  <a:pt x="2366" y="3057"/>
                </a:cubicBezTo>
                <a:cubicBezTo>
                  <a:pt x="2363" y="3061"/>
                  <a:pt x="2365" y="3059"/>
                  <a:pt x="2365" y="3066"/>
                </a:cubicBezTo>
                <a:cubicBezTo>
                  <a:pt x="2365" y="3073"/>
                  <a:pt x="2362" y="3066"/>
                  <a:pt x="2361" y="3078"/>
                </a:cubicBezTo>
                <a:cubicBezTo>
                  <a:pt x="2360" y="3090"/>
                  <a:pt x="2345" y="3093"/>
                  <a:pt x="2361" y="3097"/>
                </a:cubicBezTo>
                <a:cubicBezTo>
                  <a:pt x="2377" y="3100"/>
                  <a:pt x="2382" y="3086"/>
                  <a:pt x="2382" y="3097"/>
                </a:cubicBezTo>
                <a:cubicBezTo>
                  <a:pt x="2381" y="3107"/>
                  <a:pt x="2363" y="3117"/>
                  <a:pt x="2363" y="3125"/>
                </a:cubicBezTo>
                <a:cubicBezTo>
                  <a:pt x="2363" y="3133"/>
                  <a:pt x="2368" y="3140"/>
                  <a:pt x="2371" y="3147"/>
                </a:cubicBezTo>
                <a:cubicBezTo>
                  <a:pt x="2374" y="3153"/>
                  <a:pt x="2374" y="3157"/>
                  <a:pt x="2374" y="3160"/>
                </a:cubicBezTo>
                <a:cubicBezTo>
                  <a:pt x="2374" y="3163"/>
                  <a:pt x="2380" y="3166"/>
                  <a:pt x="2384" y="3167"/>
                </a:cubicBezTo>
                <a:cubicBezTo>
                  <a:pt x="2388" y="3169"/>
                  <a:pt x="2387" y="3163"/>
                  <a:pt x="2388" y="3169"/>
                </a:cubicBezTo>
                <a:cubicBezTo>
                  <a:pt x="2390" y="3175"/>
                  <a:pt x="2396" y="3173"/>
                  <a:pt x="2406" y="3171"/>
                </a:cubicBezTo>
                <a:cubicBezTo>
                  <a:pt x="2416" y="3169"/>
                  <a:pt x="2424" y="3159"/>
                  <a:pt x="2418" y="3173"/>
                </a:cubicBezTo>
                <a:cubicBezTo>
                  <a:pt x="2411" y="3187"/>
                  <a:pt x="2404" y="3195"/>
                  <a:pt x="2415" y="3196"/>
                </a:cubicBezTo>
                <a:cubicBezTo>
                  <a:pt x="2426" y="3197"/>
                  <a:pt x="2442" y="3193"/>
                  <a:pt x="2435" y="3202"/>
                </a:cubicBezTo>
                <a:cubicBezTo>
                  <a:pt x="2428" y="3211"/>
                  <a:pt x="2422" y="3213"/>
                  <a:pt x="2434" y="3225"/>
                </a:cubicBezTo>
                <a:cubicBezTo>
                  <a:pt x="2445" y="3238"/>
                  <a:pt x="2459" y="3258"/>
                  <a:pt x="2458" y="3264"/>
                </a:cubicBezTo>
                <a:cubicBezTo>
                  <a:pt x="2458" y="3270"/>
                  <a:pt x="2461" y="3275"/>
                  <a:pt x="2470" y="3275"/>
                </a:cubicBezTo>
                <a:cubicBezTo>
                  <a:pt x="2478" y="3275"/>
                  <a:pt x="2481" y="3275"/>
                  <a:pt x="2479" y="3281"/>
                </a:cubicBezTo>
                <a:cubicBezTo>
                  <a:pt x="2477" y="3287"/>
                  <a:pt x="2472" y="3295"/>
                  <a:pt x="2476" y="3303"/>
                </a:cubicBezTo>
                <a:cubicBezTo>
                  <a:pt x="2480" y="3310"/>
                  <a:pt x="2490" y="3324"/>
                  <a:pt x="2490" y="3324"/>
                </a:cubicBezTo>
                <a:cubicBezTo>
                  <a:pt x="2490" y="3345"/>
                  <a:pt x="2490" y="3345"/>
                  <a:pt x="2490" y="3345"/>
                </a:cubicBezTo>
                <a:cubicBezTo>
                  <a:pt x="2490" y="3345"/>
                  <a:pt x="2508" y="3348"/>
                  <a:pt x="2515" y="3351"/>
                </a:cubicBezTo>
                <a:cubicBezTo>
                  <a:pt x="2522" y="3353"/>
                  <a:pt x="2524" y="3362"/>
                  <a:pt x="2521" y="3365"/>
                </a:cubicBezTo>
                <a:cubicBezTo>
                  <a:pt x="2518" y="3367"/>
                  <a:pt x="2510" y="3369"/>
                  <a:pt x="2516" y="3377"/>
                </a:cubicBezTo>
                <a:cubicBezTo>
                  <a:pt x="2521" y="3386"/>
                  <a:pt x="2530" y="3383"/>
                  <a:pt x="2532" y="3389"/>
                </a:cubicBezTo>
                <a:cubicBezTo>
                  <a:pt x="2533" y="3395"/>
                  <a:pt x="2527" y="3409"/>
                  <a:pt x="2532" y="3413"/>
                </a:cubicBezTo>
                <a:cubicBezTo>
                  <a:pt x="2536" y="3417"/>
                  <a:pt x="2553" y="3442"/>
                  <a:pt x="2553" y="3442"/>
                </a:cubicBezTo>
                <a:cubicBezTo>
                  <a:pt x="2553" y="3442"/>
                  <a:pt x="2556" y="3451"/>
                  <a:pt x="2558" y="3462"/>
                </a:cubicBezTo>
                <a:cubicBezTo>
                  <a:pt x="2561" y="3473"/>
                  <a:pt x="2584" y="3475"/>
                  <a:pt x="2589" y="3485"/>
                </a:cubicBezTo>
                <a:cubicBezTo>
                  <a:pt x="2594" y="3496"/>
                  <a:pt x="2595" y="3516"/>
                  <a:pt x="2595" y="3522"/>
                </a:cubicBezTo>
                <a:cubicBezTo>
                  <a:pt x="2595" y="3528"/>
                  <a:pt x="2654" y="3617"/>
                  <a:pt x="2654" y="3617"/>
                </a:cubicBezTo>
                <a:cubicBezTo>
                  <a:pt x="2654" y="3617"/>
                  <a:pt x="2745" y="3619"/>
                  <a:pt x="2748" y="3623"/>
                </a:cubicBezTo>
                <a:cubicBezTo>
                  <a:pt x="2752" y="3627"/>
                  <a:pt x="2770" y="3638"/>
                  <a:pt x="2768" y="3651"/>
                </a:cubicBezTo>
                <a:cubicBezTo>
                  <a:pt x="2767" y="3665"/>
                  <a:pt x="2760" y="3677"/>
                  <a:pt x="2753" y="3679"/>
                </a:cubicBezTo>
                <a:cubicBezTo>
                  <a:pt x="2746" y="3681"/>
                  <a:pt x="2722" y="3689"/>
                  <a:pt x="2722" y="3689"/>
                </a:cubicBezTo>
                <a:cubicBezTo>
                  <a:pt x="2698" y="3660"/>
                  <a:pt x="2698" y="3660"/>
                  <a:pt x="2698" y="3660"/>
                </a:cubicBezTo>
                <a:cubicBezTo>
                  <a:pt x="2683" y="3683"/>
                  <a:pt x="2683" y="3683"/>
                  <a:pt x="2683" y="3683"/>
                </a:cubicBezTo>
                <a:cubicBezTo>
                  <a:pt x="2630" y="3689"/>
                  <a:pt x="2630" y="3689"/>
                  <a:pt x="2630" y="3689"/>
                </a:cubicBezTo>
                <a:cubicBezTo>
                  <a:pt x="2604" y="3713"/>
                  <a:pt x="2604" y="3713"/>
                  <a:pt x="2604" y="3713"/>
                </a:cubicBezTo>
                <a:cubicBezTo>
                  <a:pt x="2574" y="3693"/>
                  <a:pt x="2574" y="3693"/>
                  <a:pt x="2574" y="3693"/>
                </a:cubicBezTo>
                <a:cubicBezTo>
                  <a:pt x="2539" y="3690"/>
                  <a:pt x="2539" y="3690"/>
                  <a:pt x="2539" y="3690"/>
                </a:cubicBezTo>
                <a:cubicBezTo>
                  <a:pt x="2532" y="3675"/>
                  <a:pt x="2532" y="3675"/>
                  <a:pt x="2532" y="3675"/>
                </a:cubicBezTo>
                <a:cubicBezTo>
                  <a:pt x="2506" y="3681"/>
                  <a:pt x="2506" y="3681"/>
                  <a:pt x="2506" y="3681"/>
                </a:cubicBezTo>
                <a:cubicBezTo>
                  <a:pt x="2493" y="3693"/>
                  <a:pt x="2493" y="3693"/>
                  <a:pt x="2493" y="3693"/>
                </a:cubicBezTo>
                <a:cubicBezTo>
                  <a:pt x="2430" y="3626"/>
                  <a:pt x="2430" y="3626"/>
                  <a:pt x="2430" y="3626"/>
                </a:cubicBezTo>
                <a:cubicBezTo>
                  <a:pt x="2348" y="3662"/>
                  <a:pt x="2348" y="3662"/>
                  <a:pt x="2348" y="3662"/>
                </a:cubicBezTo>
                <a:cubicBezTo>
                  <a:pt x="2300" y="3646"/>
                  <a:pt x="2300" y="3646"/>
                  <a:pt x="2300" y="3646"/>
                </a:cubicBezTo>
                <a:cubicBezTo>
                  <a:pt x="2248" y="3689"/>
                  <a:pt x="2248" y="3689"/>
                  <a:pt x="2248" y="3689"/>
                </a:cubicBezTo>
                <a:cubicBezTo>
                  <a:pt x="2177" y="3807"/>
                  <a:pt x="2177" y="3807"/>
                  <a:pt x="2177" y="3807"/>
                </a:cubicBezTo>
                <a:cubicBezTo>
                  <a:pt x="2050" y="3799"/>
                  <a:pt x="2050" y="3799"/>
                  <a:pt x="2050" y="3799"/>
                </a:cubicBezTo>
                <a:cubicBezTo>
                  <a:pt x="2050" y="3799"/>
                  <a:pt x="1968" y="3833"/>
                  <a:pt x="1966" y="3835"/>
                </a:cubicBezTo>
                <a:cubicBezTo>
                  <a:pt x="1963" y="3837"/>
                  <a:pt x="1928" y="3835"/>
                  <a:pt x="1928" y="3835"/>
                </a:cubicBezTo>
                <a:cubicBezTo>
                  <a:pt x="1915" y="3910"/>
                  <a:pt x="1915" y="3910"/>
                  <a:pt x="1915" y="3910"/>
                </a:cubicBezTo>
                <a:cubicBezTo>
                  <a:pt x="1841" y="3910"/>
                  <a:pt x="1841" y="3910"/>
                  <a:pt x="1841" y="3910"/>
                </a:cubicBezTo>
                <a:cubicBezTo>
                  <a:pt x="1837" y="3887"/>
                  <a:pt x="1837" y="3887"/>
                  <a:pt x="1837" y="3887"/>
                </a:cubicBezTo>
                <a:cubicBezTo>
                  <a:pt x="1756" y="3881"/>
                  <a:pt x="1756" y="3881"/>
                  <a:pt x="1756" y="3881"/>
                </a:cubicBezTo>
                <a:cubicBezTo>
                  <a:pt x="1742" y="3865"/>
                  <a:pt x="1742" y="3865"/>
                  <a:pt x="1742" y="3865"/>
                </a:cubicBezTo>
                <a:cubicBezTo>
                  <a:pt x="1706" y="3893"/>
                  <a:pt x="1706" y="3893"/>
                  <a:pt x="1706" y="3893"/>
                </a:cubicBezTo>
                <a:cubicBezTo>
                  <a:pt x="1706" y="3930"/>
                  <a:pt x="1706" y="3930"/>
                  <a:pt x="1706" y="3930"/>
                </a:cubicBezTo>
                <a:cubicBezTo>
                  <a:pt x="1641" y="3941"/>
                  <a:pt x="1641" y="3941"/>
                  <a:pt x="1641" y="3941"/>
                </a:cubicBezTo>
                <a:cubicBezTo>
                  <a:pt x="1653" y="4006"/>
                  <a:pt x="1653" y="4006"/>
                  <a:pt x="1653" y="4006"/>
                </a:cubicBezTo>
                <a:cubicBezTo>
                  <a:pt x="1632" y="4047"/>
                  <a:pt x="1632" y="4047"/>
                  <a:pt x="1632" y="4047"/>
                </a:cubicBezTo>
                <a:cubicBezTo>
                  <a:pt x="1616" y="4041"/>
                  <a:pt x="1616" y="4041"/>
                  <a:pt x="1616" y="4041"/>
                </a:cubicBezTo>
                <a:cubicBezTo>
                  <a:pt x="1600" y="4047"/>
                  <a:pt x="1600" y="4047"/>
                  <a:pt x="1600" y="4047"/>
                </a:cubicBezTo>
                <a:cubicBezTo>
                  <a:pt x="1587" y="4050"/>
                  <a:pt x="1587" y="4050"/>
                  <a:pt x="1587" y="4050"/>
                </a:cubicBezTo>
                <a:cubicBezTo>
                  <a:pt x="1525" y="4033"/>
                  <a:pt x="1525" y="4033"/>
                  <a:pt x="1525" y="4033"/>
                </a:cubicBezTo>
                <a:cubicBezTo>
                  <a:pt x="1504" y="4078"/>
                  <a:pt x="1504" y="4078"/>
                  <a:pt x="1504" y="4078"/>
                </a:cubicBezTo>
                <a:cubicBezTo>
                  <a:pt x="1479" y="4099"/>
                  <a:pt x="1479" y="4099"/>
                  <a:pt x="1479" y="4099"/>
                </a:cubicBezTo>
                <a:cubicBezTo>
                  <a:pt x="1456" y="4107"/>
                  <a:pt x="1456" y="4107"/>
                  <a:pt x="1456" y="4107"/>
                </a:cubicBezTo>
                <a:cubicBezTo>
                  <a:pt x="1416" y="4071"/>
                  <a:pt x="1416" y="4071"/>
                  <a:pt x="1416" y="4071"/>
                </a:cubicBezTo>
                <a:cubicBezTo>
                  <a:pt x="1416" y="4049"/>
                  <a:pt x="1416" y="4049"/>
                  <a:pt x="1416" y="4049"/>
                </a:cubicBezTo>
                <a:cubicBezTo>
                  <a:pt x="1402" y="4039"/>
                  <a:pt x="1402" y="4039"/>
                  <a:pt x="1402" y="4039"/>
                </a:cubicBezTo>
                <a:cubicBezTo>
                  <a:pt x="1395" y="4021"/>
                  <a:pt x="1395" y="4021"/>
                  <a:pt x="1395" y="4021"/>
                </a:cubicBezTo>
                <a:cubicBezTo>
                  <a:pt x="1395" y="4021"/>
                  <a:pt x="1379" y="4018"/>
                  <a:pt x="1378" y="4021"/>
                </a:cubicBezTo>
                <a:cubicBezTo>
                  <a:pt x="1378" y="4025"/>
                  <a:pt x="1368" y="4035"/>
                  <a:pt x="1368" y="4035"/>
                </a:cubicBezTo>
                <a:cubicBezTo>
                  <a:pt x="1348" y="4013"/>
                  <a:pt x="1348" y="4013"/>
                  <a:pt x="1348" y="4013"/>
                </a:cubicBezTo>
                <a:cubicBezTo>
                  <a:pt x="1276" y="4007"/>
                  <a:pt x="1276" y="4007"/>
                  <a:pt x="1276" y="4007"/>
                </a:cubicBezTo>
                <a:cubicBezTo>
                  <a:pt x="1202" y="3974"/>
                  <a:pt x="1202" y="3974"/>
                  <a:pt x="1202" y="3974"/>
                </a:cubicBezTo>
                <a:cubicBezTo>
                  <a:pt x="1197" y="3951"/>
                  <a:pt x="1197" y="3951"/>
                  <a:pt x="1197" y="3951"/>
                </a:cubicBezTo>
                <a:cubicBezTo>
                  <a:pt x="1176" y="3940"/>
                  <a:pt x="1176" y="3940"/>
                  <a:pt x="1176" y="3940"/>
                </a:cubicBezTo>
                <a:cubicBezTo>
                  <a:pt x="1169" y="3914"/>
                  <a:pt x="1169" y="3914"/>
                  <a:pt x="1169" y="3914"/>
                </a:cubicBezTo>
                <a:cubicBezTo>
                  <a:pt x="1140" y="3914"/>
                  <a:pt x="1140" y="3914"/>
                  <a:pt x="1140" y="3914"/>
                </a:cubicBezTo>
                <a:cubicBezTo>
                  <a:pt x="1140" y="3887"/>
                  <a:pt x="1140" y="3887"/>
                  <a:pt x="1140" y="3887"/>
                </a:cubicBezTo>
                <a:cubicBezTo>
                  <a:pt x="1119" y="3882"/>
                  <a:pt x="1119" y="3882"/>
                  <a:pt x="1119" y="3882"/>
                </a:cubicBezTo>
                <a:cubicBezTo>
                  <a:pt x="1102" y="3842"/>
                  <a:pt x="1102" y="3842"/>
                  <a:pt x="1102" y="3842"/>
                </a:cubicBezTo>
                <a:cubicBezTo>
                  <a:pt x="1074" y="3843"/>
                  <a:pt x="1074" y="3843"/>
                  <a:pt x="1074" y="3843"/>
                </a:cubicBezTo>
                <a:cubicBezTo>
                  <a:pt x="1060" y="3799"/>
                  <a:pt x="1060" y="3799"/>
                  <a:pt x="1060" y="3799"/>
                </a:cubicBezTo>
                <a:cubicBezTo>
                  <a:pt x="1028" y="3787"/>
                  <a:pt x="1028" y="3787"/>
                  <a:pt x="1028" y="3787"/>
                </a:cubicBezTo>
                <a:cubicBezTo>
                  <a:pt x="1015" y="3791"/>
                  <a:pt x="1015" y="3791"/>
                  <a:pt x="1015" y="3791"/>
                </a:cubicBezTo>
                <a:cubicBezTo>
                  <a:pt x="998" y="3783"/>
                  <a:pt x="998" y="3783"/>
                  <a:pt x="998" y="3783"/>
                </a:cubicBezTo>
                <a:cubicBezTo>
                  <a:pt x="981" y="3777"/>
                  <a:pt x="981" y="3777"/>
                  <a:pt x="981" y="3777"/>
                </a:cubicBezTo>
                <a:cubicBezTo>
                  <a:pt x="966" y="3773"/>
                  <a:pt x="966" y="3773"/>
                  <a:pt x="966" y="3773"/>
                </a:cubicBezTo>
                <a:cubicBezTo>
                  <a:pt x="978" y="3747"/>
                  <a:pt x="978" y="3747"/>
                  <a:pt x="978" y="3747"/>
                </a:cubicBezTo>
                <a:cubicBezTo>
                  <a:pt x="992" y="3737"/>
                  <a:pt x="992" y="3737"/>
                  <a:pt x="992" y="3737"/>
                </a:cubicBezTo>
                <a:cubicBezTo>
                  <a:pt x="990" y="3719"/>
                  <a:pt x="990" y="3719"/>
                  <a:pt x="990" y="3719"/>
                </a:cubicBezTo>
                <a:cubicBezTo>
                  <a:pt x="984" y="3709"/>
                  <a:pt x="984" y="3709"/>
                  <a:pt x="984" y="3709"/>
                </a:cubicBezTo>
                <a:cubicBezTo>
                  <a:pt x="978" y="3719"/>
                  <a:pt x="978" y="3719"/>
                  <a:pt x="978" y="3719"/>
                </a:cubicBezTo>
                <a:cubicBezTo>
                  <a:pt x="969" y="3725"/>
                  <a:pt x="969" y="3725"/>
                  <a:pt x="969" y="3725"/>
                </a:cubicBezTo>
                <a:cubicBezTo>
                  <a:pt x="938" y="3719"/>
                  <a:pt x="938" y="3719"/>
                  <a:pt x="938" y="3719"/>
                </a:cubicBezTo>
                <a:cubicBezTo>
                  <a:pt x="934" y="3705"/>
                  <a:pt x="934" y="3705"/>
                  <a:pt x="934" y="3705"/>
                </a:cubicBezTo>
                <a:cubicBezTo>
                  <a:pt x="950" y="3629"/>
                  <a:pt x="950" y="3629"/>
                  <a:pt x="950" y="3629"/>
                </a:cubicBezTo>
                <a:cubicBezTo>
                  <a:pt x="945" y="3588"/>
                  <a:pt x="945" y="3588"/>
                  <a:pt x="945" y="3588"/>
                </a:cubicBezTo>
                <a:cubicBezTo>
                  <a:pt x="952" y="3570"/>
                  <a:pt x="952" y="3570"/>
                  <a:pt x="952" y="3570"/>
                </a:cubicBezTo>
                <a:cubicBezTo>
                  <a:pt x="944" y="3539"/>
                  <a:pt x="944" y="3539"/>
                  <a:pt x="944" y="3539"/>
                </a:cubicBezTo>
                <a:cubicBezTo>
                  <a:pt x="951" y="3517"/>
                  <a:pt x="951" y="3517"/>
                  <a:pt x="951" y="3517"/>
                </a:cubicBezTo>
                <a:cubicBezTo>
                  <a:pt x="947" y="3479"/>
                  <a:pt x="947" y="3479"/>
                  <a:pt x="947" y="3479"/>
                </a:cubicBezTo>
                <a:cubicBezTo>
                  <a:pt x="930" y="3469"/>
                  <a:pt x="930" y="3469"/>
                  <a:pt x="930" y="3469"/>
                </a:cubicBezTo>
                <a:cubicBezTo>
                  <a:pt x="887" y="3452"/>
                  <a:pt x="887" y="3452"/>
                  <a:pt x="887" y="3452"/>
                </a:cubicBezTo>
                <a:cubicBezTo>
                  <a:pt x="850" y="3424"/>
                  <a:pt x="850" y="3424"/>
                  <a:pt x="850" y="3424"/>
                </a:cubicBezTo>
                <a:cubicBezTo>
                  <a:pt x="850" y="3369"/>
                  <a:pt x="850" y="3369"/>
                  <a:pt x="850" y="3369"/>
                </a:cubicBezTo>
                <a:cubicBezTo>
                  <a:pt x="838" y="3339"/>
                  <a:pt x="838" y="3339"/>
                  <a:pt x="838" y="3339"/>
                </a:cubicBezTo>
                <a:cubicBezTo>
                  <a:pt x="838" y="3315"/>
                  <a:pt x="838" y="3315"/>
                  <a:pt x="838" y="3315"/>
                </a:cubicBezTo>
                <a:cubicBezTo>
                  <a:pt x="826" y="3305"/>
                  <a:pt x="826" y="3305"/>
                  <a:pt x="826" y="3305"/>
                </a:cubicBezTo>
                <a:cubicBezTo>
                  <a:pt x="811" y="3297"/>
                  <a:pt x="811" y="3297"/>
                  <a:pt x="811" y="3297"/>
                </a:cubicBezTo>
                <a:cubicBezTo>
                  <a:pt x="816" y="3287"/>
                  <a:pt x="816" y="3287"/>
                  <a:pt x="816" y="3287"/>
                </a:cubicBezTo>
                <a:cubicBezTo>
                  <a:pt x="804" y="3108"/>
                  <a:pt x="804" y="3108"/>
                  <a:pt x="804" y="3108"/>
                </a:cubicBezTo>
                <a:cubicBezTo>
                  <a:pt x="829" y="3071"/>
                  <a:pt x="829" y="3071"/>
                  <a:pt x="829" y="3071"/>
                </a:cubicBezTo>
                <a:cubicBezTo>
                  <a:pt x="818" y="3046"/>
                  <a:pt x="818" y="3046"/>
                  <a:pt x="818" y="3046"/>
                </a:cubicBezTo>
                <a:cubicBezTo>
                  <a:pt x="818" y="3016"/>
                  <a:pt x="818" y="3016"/>
                  <a:pt x="818" y="3016"/>
                </a:cubicBezTo>
                <a:cubicBezTo>
                  <a:pt x="840" y="2996"/>
                  <a:pt x="840" y="2996"/>
                  <a:pt x="840" y="2996"/>
                </a:cubicBezTo>
                <a:cubicBezTo>
                  <a:pt x="848" y="2951"/>
                  <a:pt x="848" y="2951"/>
                  <a:pt x="848" y="2951"/>
                </a:cubicBezTo>
                <a:cubicBezTo>
                  <a:pt x="864" y="2943"/>
                  <a:pt x="864" y="2943"/>
                  <a:pt x="864" y="2943"/>
                </a:cubicBezTo>
                <a:cubicBezTo>
                  <a:pt x="864" y="2915"/>
                  <a:pt x="864" y="2915"/>
                  <a:pt x="864" y="2915"/>
                </a:cubicBezTo>
                <a:cubicBezTo>
                  <a:pt x="888" y="2883"/>
                  <a:pt x="888" y="2883"/>
                  <a:pt x="888" y="2883"/>
                </a:cubicBezTo>
                <a:cubicBezTo>
                  <a:pt x="891" y="2873"/>
                  <a:pt x="891" y="2873"/>
                  <a:pt x="891" y="2873"/>
                </a:cubicBezTo>
                <a:cubicBezTo>
                  <a:pt x="903" y="2862"/>
                  <a:pt x="903" y="2862"/>
                  <a:pt x="903" y="2862"/>
                </a:cubicBezTo>
                <a:cubicBezTo>
                  <a:pt x="901" y="2825"/>
                  <a:pt x="901" y="2825"/>
                  <a:pt x="901" y="2825"/>
                </a:cubicBezTo>
                <a:cubicBezTo>
                  <a:pt x="886" y="2822"/>
                  <a:pt x="886" y="2822"/>
                  <a:pt x="886" y="2822"/>
                </a:cubicBezTo>
                <a:cubicBezTo>
                  <a:pt x="906" y="2787"/>
                  <a:pt x="906" y="2787"/>
                  <a:pt x="906" y="2787"/>
                </a:cubicBezTo>
                <a:cubicBezTo>
                  <a:pt x="888" y="2764"/>
                  <a:pt x="888" y="2764"/>
                  <a:pt x="888" y="2764"/>
                </a:cubicBezTo>
                <a:cubicBezTo>
                  <a:pt x="890" y="2754"/>
                  <a:pt x="890" y="2754"/>
                  <a:pt x="890" y="2754"/>
                </a:cubicBezTo>
                <a:cubicBezTo>
                  <a:pt x="926" y="2717"/>
                  <a:pt x="926" y="2717"/>
                  <a:pt x="926" y="2717"/>
                </a:cubicBezTo>
                <a:cubicBezTo>
                  <a:pt x="982" y="2666"/>
                  <a:pt x="982" y="2666"/>
                  <a:pt x="982" y="2666"/>
                </a:cubicBezTo>
                <a:cubicBezTo>
                  <a:pt x="978" y="2631"/>
                  <a:pt x="978" y="2631"/>
                  <a:pt x="978" y="2631"/>
                </a:cubicBezTo>
                <a:cubicBezTo>
                  <a:pt x="1012" y="2615"/>
                  <a:pt x="1012" y="2615"/>
                  <a:pt x="1012" y="2615"/>
                </a:cubicBezTo>
                <a:cubicBezTo>
                  <a:pt x="1029" y="2593"/>
                  <a:pt x="1029" y="2593"/>
                  <a:pt x="1029" y="2593"/>
                </a:cubicBezTo>
                <a:cubicBezTo>
                  <a:pt x="1030" y="2565"/>
                  <a:pt x="1030" y="2565"/>
                  <a:pt x="1030" y="2565"/>
                </a:cubicBezTo>
                <a:cubicBezTo>
                  <a:pt x="1062" y="2537"/>
                  <a:pt x="1062" y="2537"/>
                  <a:pt x="1062" y="2537"/>
                </a:cubicBezTo>
                <a:cubicBezTo>
                  <a:pt x="1055" y="2514"/>
                  <a:pt x="1055" y="2514"/>
                  <a:pt x="1055" y="2514"/>
                </a:cubicBezTo>
                <a:cubicBezTo>
                  <a:pt x="1030" y="2515"/>
                  <a:pt x="1030" y="2515"/>
                  <a:pt x="1030" y="2515"/>
                </a:cubicBezTo>
                <a:cubicBezTo>
                  <a:pt x="1013" y="2483"/>
                  <a:pt x="1013" y="2483"/>
                  <a:pt x="1013" y="2483"/>
                </a:cubicBezTo>
                <a:cubicBezTo>
                  <a:pt x="999" y="2469"/>
                  <a:pt x="999" y="2469"/>
                  <a:pt x="999" y="2469"/>
                </a:cubicBezTo>
                <a:cubicBezTo>
                  <a:pt x="990" y="2463"/>
                  <a:pt x="990" y="2463"/>
                  <a:pt x="990" y="2463"/>
                </a:cubicBezTo>
                <a:cubicBezTo>
                  <a:pt x="1010" y="2428"/>
                  <a:pt x="1010" y="2428"/>
                  <a:pt x="1010" y="2428"/>
                </a:cubicBezTo>
                <a:cubicBezTo>
                  <a:pt x="952" y="2405"/>
                  <a:pt x="952" y="2405"/>
                  <a:pt x="952" y="2405"/>
                </a:cubicBezTo>
                <a:cubicBezTo>
                  <a:pt x="944" y="2369"/>
                  <a:pt x="944" y="2369"/>
                  <a:pt x="944" y="2369"/>
                </a:cubicBezTo>
                <a:cubicBezTo>
                  <a:pt x="954" y="2359"/>
                  <a:pt x="954" y="2359"/>
                  <a:pt x="954" y="2359"/>
                </a:cubicBezTo>
                <a:cubicBezTo>
                  <a:pt x="960" y="2353"/>
                  <a:pt x="960" y="2353"/>
                  <a:pt x="960" y="2353"/>
                </a:cubicBezTo>
                <a:cubicBezTo>
                  <a:pt x="948" y="2337"/>
                  <a:pt x="948" y="2337"/>
                  <a:pt x="948" y="2337"/>
                </a:cubicBezTo>
                <a:cubicBezTo>
                  <a:pt x="978" y="2306"/>
                  <a:pt x="978" y="2306"/>
                  <a:pt x="978" y="2306"/>
                </a:cubicBezTo>
                <a:cubicBezTo>
                  <a:pt x="904" y="2249"/>
                  <a:pt x="904" y="2249"/>
                  <a:pt x="904" y="2249"/>
                </a:cubicBezTo>
                <a:cubicBezTo>
                  <a:pt x="878" y="2251"/>
                  <a:pt x="878" y="2251"/>
                  <a:pt x="878" y="2251"/>
                </a:cubicBezTo>
                <a:cubicBezTo>
                  <a:pt x="864" y="2230"/>
                  <a:pt x="864" y="2230"/>
                  <a:pt x="864" y="2230"/>
                </a:cubicBezTo>
                <a:cubicBezTo>
                  <a:pt x="850" y="2239"/>
                  <a:pt x="850" y="2239"/>
                  <a:pt x="850" y="2239"/>
                </a:cubicBezTo>
                <a:cubicBezTo>
                  <a:pt x="824" y="2219"/>
                  <a:pt x="824" y="2219"/>
                  <a:pt x="824" y="2219"/>
                </a:cubicBezTo>
                <a:cubicBezTo>
                  <a:pt x="814" y="2229"/>
                  <a:pt x="814" y="2229"/>
                  <a:pt x="814" y="2229"/>
                </a:cubicBezTo>
                <a:cubicBezTo>
                  <a:pt x="814" y="2229"/>
                  <a:pt x="779" y="2231"/>
                  <a:pt x="777" y="2231"/>
                </a:cubicBezTo>
                <a:cubicBezTo>
                  <a:pt x="775" y="2231"/>
                  <a:pt x="756" y="2225"/>
                  <a:pt x="756" y="2225"/>
                </a:cubicBezTo>
                <a:cubicBezTo>
                  <a:pt x="747" y="2209"/>
                  <a:pt x="747" y="2209"/>
                  <a:pt x="747" y="2209"/>
                </a:cubicBezTo>
                <a:cubicBezTo>
                  <a:pt x="721" y="2219"/>
                  <a:pt x="721" y="2219"/>
                  <a:pt x="721" y="2219"/>
                </a:cubicBezTo>
                <a:cubicBezTo>
                  <a:pt x="706" y="2211"/>
                  <a:pt x="706" y="2211"/>
                  <a:pt x="706" y="2211"/>
                </a:cubicBezTo>
                <a:cubicBezTo>
                  <a:pt x="703" y="2190"/>
                  <a:pt x="703" y="2190"/>
                  <a:pt x="703" y="2190"/>
                </a:cubicBezTo>
                <a:cubicBezTo>
                  <a:pt x="710" y="2183"/>
                  <a:pt x="710" y="2183"/>
                  <a:pt x="710" y="2183"/>
                </a:cubicBezTo>
                <a:cubicBezTo>
                  <a:pt x="718" y="2182"/>
                  <a:pt x="718" y="2182"/>
                  <a:pt x="718" y="2182"/>
                </a:cubicBezTo>
                <a:cubicBezTo>
                  <a:pt x="724" y="2163"/>
                  <a:pt x="724" y="2163"/>
                  <a:pt x="724" y="2163"/>
                </a:cubicBezTo>
                <a:cubicBezTo>
                  <a:pt x="749" y="2163"/>
                  <a:pt x="749" y="2163"/>
                  <a:pt x="749" y="2163"/>
                </a:cubicBezTo>
                <a:cubicBezTo>
                  <a:pt x="748" y="2133"/>
                  <a:pt x="748" y="2133"/>
                  <a:pt x="748" y="2133"/>
                </a:cubicBezTo>
                <a:cubicBezTo>
                  <a:pt x="780" y="2104"/>
                  <a:pt x="780" y="2104"/>
                  <a:pt x="780" y="2104"/>
                </a:cubicBezTo>
                <a:cubicBezTo>
                  <a:pt x="780" y="2104"/>
                  <a:pt x="775" y="2093"/>
                  <a:pt x="775" y="2087"/>
                </a:cubicBezTo>
                <a:cubicBezTo>
                  <a:pt x="775" y="2081"/>
                  <a:pt x="780" y="2073"/>
                  <a:pt x="780" y="2073"/>
                </a:cubicBezTo>
                <a:cubicBezTo>
                  <a:pt x="785" y="2062"/>
                  <a:pt x="785" y="2062"/>
                  <a:pt x="785" y="2062"/>
                </a:cubicBezTo>
                <a:cubicBezTo>
                  <a:pt x="775" y="2049"/>
                  <a:pt x="775" y="2049"/>
                  <a:pt x="775" y="2049"/>
                </a:cubicBezTo>
                <a:cubicBezTo>
                  <a:pt x="775" y="2031"/>
                  <a:pt x="775" y="2031"/>
                  <a:pt x="775" y="2031"/>
                </a:cubicBezTo>
                <a:cubicBezTo>
                  <a:pt x="812" y="1909"/>
                  <a:pt x="812" y="1909"/>
                  <a:pt x="812" y="1909"/>
                </a:cubicBezTo>
                <a:cubicBezTo>
                  <a:pt x="744" y="1861"/>
                  <a:pt x="744" y="1861"/>
                  <a:pt x="744" y="1861"/>
                </a:cubicBezTo>
                <a:cubicBezTo>
                  <a:pt x="744" y="1861"/>
                  <a:pt x="754" y="1833"/>
                  <a:pt x="734" y="1819"/>
                </a:cubicBezTo>
                <a:cubicBezTo>
                  <a:pt x="714" y="1805"/>
                  <a:pt x="694" y="1804"/>
                  <a:pt x="694" y="1804"/>
                </a:cubicBezTo>
                <a:cubicBezTo>
                  <a:pt x="688" y="1807"/>
                  <a:pt x="688" y="1807"/>
                  <a:pt x="688" y="1807"/>
                </a:cubicBezTo>
                <a:cubicBezTo>
                  <a:pt x="681" y="1788"/>
                  <a:pt x="681" y="1788"/>
                  <a:pt x="681" y="1788"/>
                </a:cubicBezTo>
                <a:cubicBezTo>
                  <a:pt x="681" y="1788"/>
                  <a:pt x="639" y="1792"/>
                  <a:pt x="631" y="1806"/>
                </a:cubicBezTo>
                <a:cubicBezTo>
                  <a:pt x="623" y="1820"/>
                  <a:pt x="580" y="1817"/>
                  <a:pt x="580" y="1817"/>
                </a:cubicBezTo>
                <a:cubicBezTo>
                  <a:pt x="556" y="1833"/>
                  <a:pt x="556" y="1833"/>
                  <a:pt x="556" y="1833"/>
                </a:cubicBezTo>
                <a:cubicBezTo>
                  <a:pt x="538" y="1821"/>
                  <a:pt x="538" y="1821"/>
                  <a:pt x="538" y="1821"/>
                </a:cubicBezTo>
                <a:cubicBezTo>
                  <a:pt x="538" y="1821"/>
                  <a:pt x="504" y="1818"/>
                  <a:pt x="499" y="1823"/>
                </a:cubicBezTo>
                <a:cubicBezTo>
                  <a:pt x="494" y="1827"/>
                  <a:pt x="472" y="1826"/>
                  <a:pt x="472" y="1826"/>
                </a:cubicBezTo>
                <a:cubicBezTo>
                  <a:pt x="458" y="1818"/>
                  <a:pt x="458" y="1818"/>
                  <a:pt x="458" y="1818"/>
                </a:cubicBezTo>
                <a:cubicBezTo>
                  <a:pt x="426" y="1817"/>
                  <a:pt x="426" y="1817"/>
                  <a:pt x="426" y="1817"/>
                </a:cubicBezTo>
                <a:cubicBezTo>
                  <a:pt x="401" y="1805"/>
                  <a:pt x="401" y="1805"/>
                  <a:pt x="401" y="1805"/>
                </a:cubicBezTo>
                <a:cubicBezTo>
                  <a:pt x="382" y="1820"/>
                  <a:pt x="382" y="1820"/>
                  <a:pt x="382" y="1820"/>
                </a:cubicBezTo>
                <a:cubicBezTo>
                  <a:pt x="0" y="1380"/>
                  <a:pt x="0" y="1380"/>
                  <a:pt x="0" y="1380"/>
                </a:cubicBezTo>
                <a:cubicBezTo>
                  <a:pt x="42" y="1380"/>
                  <a:pt x="42" y="1380"/>
                  <a:pt x="42" y="1380"/>
                </a:cubicBezTo>
                <a:cubicBezTo>
                  <a:pt x="66" y="1337"/>
                  <a:pt x="66" y="1337"/>
                  <a:pt x="66" y="1337"/>
                </a:cubicBezTo>
                <a:cubicBezTo>
                  <a:pt x="90" y="1321"/>
                  <a:pt x="90" y="1321"/>
                  <a:pt x="90" y="1321"/>
                </a:cubicBezTo>
                <a:cubicBezTo>
                  <a:pt x="109" y="1305"/>
                  <a:pt x="109" y="1305"/>
                  <a:pt x="109" y="1305"/>
                </a:cubicBezTo>
                <a:cubicBezTo>
                  <a:pt x="140" y="1269"/>
                  <a:pt x="140" y="1269"/>
                  <a:pt x="140" y="1269"/>
                </a:cubicBezTo>
                <a:cubicBezTo>
                  <a:pt x="153" y="1265"/>
                  <a:pt x="153" y="1265"/>
                  <a:pt x="153" y="1265"/>
                </a:cubicBezTo>
                <a:cubicBezTo>
                  <a:pt x="154" y="1247"/>
                  <a:pt x="154" y="1247"/>
                  <a:pt x="154" y="1247"/>
                </a:cubicBezTo>
                <a:cubicBezTo>
                  <a:pt x="150" y="1221"/>
                  <a:pt x="150" y="1221"/>
                  <a:pt x="150" y="1221"/>
                </a:cubicBezTo>
                <a:cubicBezTo>
                  <a:pt x="139" y="1203"/>
                  <a:pt x="139" y="1203"/>
                  <a:pt x="139" y="1203"/>
                </a:cubicBezTo>
                <a:cubicBezTo>
                  <a:pt x="132" y="1190"/>
                  <a:pt x="132" y="1190"/>
                  <a:pt x="132" y="1190"/>
                </a:cubicBezTo>
                <a:cubicBezTo>
                  <a:pt x="140" y="1148"/>
                  <a:pt x="140" y="1148"/>
                  <a:pt x="140" y="1148"/>
                </a:cubicBezTo>
                <a:cubicBezTo>
                  <a:pt x="148" y="1123"/>
                  <a:pt x="148" y="1123"/>
                  <a:pt x="148" y="1123"/>
                </a:cubicBezTo>
                <a:cubicBezTo>
                  <a:pt x="145" y="1113"/>
                  <a:pt x="145" y="1113"/>
                  <a:pt x="145" y="1113"/>
                </a:cubicBezTo>
                <a:cubicBezTo>
                  <a:pt x="138" y="1087"/>
                  <a:pt x="138" y="1087"/>
                  <a:pt x="138" y="1087"/>
                </a:cubicBezTo>
                <a:cubicBezTo>
                  <a:pt x="125" y="1075"/>
                  <a:pt x="125" y="1075"/>
                  <a:pt x="125" y="1075"/>
                </a:cubicBezTo>
                <a:cubicBezTo>
                  <a:pt x="114" y="1072"/>
                  <a:pt x="114" y="1072"/>
                  <a:pt x="114" y="1072"/>
                </a:cubicBezTo>
                <a:cubicBezTo>
                  <a:pt x="106" y="1053"/>
                  <a:pt x="106" y="1053"/>
                  <a:pt x="106" y="1053"/>
                </a:cubicBezTo>
                <a:cubicBezTo>
                  <a:pt x="112" y="1040"/>
                  <a:pt x="112" y="1040"/>
                  <a:pt x="112" y="1040"/>
                </a:cubicBezTo>
                <a:cubicBezTo>
                  <a:pt x="141" y="975"/>
                  <a:pt x="141" y="975"/>
                  <a:pt x="141" y="975"/>
                </a:cubicBezTo>
                <a:cubicBezTo>
                  <a:pt x="150" y="952"/>
                  <a:pt x="150" y="952"/>
                  <a:pt x="150" y="952"/>
                </a:cubicBezTo>
                <a:cubicBezTo>
                  <a:pt x="169" y="958"/>
                  <a:pt x="169" y="958"/>
                  <a:pt x="169" y="958"/>
                </a:cubicBezTo>
                <a:cubicBezTo>
                  <a:pt x="181" y="959"/>
                  <a:pt x="181" y="959"/>
                  <a:pt x="181" y="959"/>
                </a:cubicBezTo>
                <a:cubicBezTo>
                  <a:pt x="200" y="957"/>
                  <a:pt x="200" y="957"/>
                  <a:pt x="200" y="957"/>
                </a:cubicBezTo>
                <a:cubicBezTo>
                  <a:pt x="223" y="958"/>
                  <a:pt x="223" y="958"/>
                  <a:pt x="223" y="958"/>
                </a:cubicBezTo>
                <a:cubicBezTo>
                  <a:pt x="245" y="952"/>
                  <a:pt x="245" y="952"/>
                  <a:pt x="245" y="952"/>
                </a:cubicBezTo>
                <a:cubicBezTo>
                  <a:pt x="257" y="955"/>
                  <a:pt x="257" y="955"/>
                  <a:pt x="257" y="955"/>
                </a:cubicBezTo>
                <a:cubicBezTo>
                  <a:pt x="270" y="947"/>
                  <a:pt x="270" y="947"/>
                  <a:pt x="270" y="947"/>
                </a:cubicBezTo>
                <a:cubicBezTo>
                  <a:pt x="270" y="947"/>
                  <a:pt x="273" y="934"/>
                  <a:pt x="273" y="932"/>
                </a:cubicBezTo>
                <a:cubicBezTo>
                  <a:pt x="273" y="930"/>
                  <a:pt x="273" y="915"/>
                  <a:pt x="273" y="915"/>
                </a:cubicBezTo>
                <a:cubicBezTo>
                  <a:pt x="300" y="922"/>
                  <a:pt x="300" y="922"/>
                  <a:pt x="300" y="922"/>
                </a:cubicBezTo>
                <a:cubicBezTo>
                  <a:pt x="300" y="922"/>
                  <a:pt x="308" y="922"/>
                  <a:pt x="316" y="922"/>
                </a:cubicBezTo>
                <a:cubicBezTo>
                  <a:pt x="324" y="922"/>
                  <a:pt x="341" y="921"/>
                  <a:pt x="341" y="921"/>
                </a:cubicBezTo>
                <a:cubicBezTo>
                  <a:pt x="366" y="932"/>
                  <a:pt x="366" y="932"/>
                  <a:pt x="366" y="932"/>
                </a:cubicBezTo>
                <a:cubicBezTo>
                  <a:pt x="380" y="939"/>
                  <a:pt x="380" y="939"/>
                  <a:pt x="380" y="939"/>
                </a:cubicBezTo>
                <a:cubicBezTo>
                  <a:pt x="420" y="898"/>
                  <a:pt x="420" y="898"/>
                  <a:pt x="420" y="898"/>
                </a:cubicBezTo>
                <a:cubicBezTo>
                  <a:pt x="500" y="875"/>
                  <a:pt x="500" y="875"/>
                  <a:pt x="500" y="875"/>
                </a:cubicBezTo>
                <a:cubicBezTo>
                  <a:pt x="538" y="847"/>
                  <a:pt x="538" y="847"/>
                  <a:pt x="538" y="847"/>
                </a:cubicBezTo>
                <a:cubicBezTo>
                  <a:pt x="597" y="805"/>
                  <a:pt x="597" y="805"/>
                  <a:pt x="597" y="805"/>
                </a:cubicBezTo>
                <a:cubicBezTo>
                  <a:pt x="617" y="781"/>
                  <a:pt x="617" y="781"/>
                  <a:pt x="617" y="781"/>
                </a:cubicBezTo>
                <a:cubicBezTo>
                  <a:pt x="629" y="754"/>
                  <a:pt x="629" y="754"/>
                  <a:pt x="629" y="754"/>
                </a:cubicBezTo>
                <a:cubicBezTo>
                  <a:pt x="620" y="728"/>
                  <a:pt x="620" y="728"/>
                  <a:pt x="620" y="728"/>
                </a:cubicBezTo>
                <a:cubicBezTo>
                  <a:pt x="600" y="713"/>
                  <a:pt x="600" y="713"/>
                  <a:pt x="600" y="713"/>
                </a:cubicBezTo>
                <a:cubicBezTo>
                  <a:pt x="575" y="699"/>
                  <a:pt x="575" y="699"/>
                  <a:pt x="575" y="699"/>
                </a:cubicBezTo>
                <a:cubicBezTo>
                  <a:pt x="553" y="689"/>
                  <a:pt x="553" y="689"/>
                  <a:pt x="553" y="689"/>
                </a:cubicBezTo>
                <a:cubicBezTo>
                  <a:pt x="534" y="686"/>
                  <a:pt x="534" y="686"/>
                  <a:pt x="534" y="686"/>
                </a:cubicBezTo>
                <a:cubicBezTo>
                  <a:pt x="514" y="699"/>
                  <a:pt x="514" y="699"/>
                  <a:pt x="514" y="699"/>
                </a:cubicBezTo>
                <a:cubicBezTo>
                  <a:pt x="500" y="715"/>
                  <a:pt x="500" y="715"/>
                  <a:pt x="500" y="715"/>
                </a:cubicBezTo>
                <a:cubicBezTo>
                  <a:pt x="493" y="725"/>
                  <a:pt x="493" y="725"/>
                  <a:pt x="493" y="725"/>
                </a:cubicBezTo>
                <a:cubicBezTo>
                  <a:pt x="477" y="716"/>
                  <a:pt x="477" y="716"/>
                  <a:pt x="477" y="716"/>
                </a:cubicBezTo>
                <a:cubicBezTo>
                  <a:pt x="458" y="692"/>
                  <a:pt x="458" y="692"/>
                  <a:pt x="458" y="692"/>
                </a:cubicBezTo>
                <a:cubicBezTo>
                  <a:pt x="438" y="668"/>
                  <a:pt x="438" y="668"/>
                  <a:pt x="438" y="668"/>
                </a:cubicBezTo>
                <a:cubicBezTo>
                  <a:pt x="438" y="656"/>
                  <a:pt x="438" y="656"/>
                  <a:pt x="438" y="656"/>
                </a:cubicBezTo>
                <a:cubicBezTo>
                  <a:pt x="450" y="636"/>
                  <a:pt x="450" y="636"/>
                  <a:pt x="450" y="636"/>
                </a:cubicBezTo>
                <a:cubicBezTo>
                  <a:pt x="460" y="610"/>
                  <a:pt x="460" y="610"/>
                  <a:pt x="460" y="610"/>
                </a:cubicBezTo>
                <a:cubicBezTo>
                  <a:pt x="448" y="579"/>
                  <a:pt x="448" y="579"/>
                  <a:pt x="448" y="579"/>
                </a:cubicBezTo>
                <a:cubicBezTo>
                  <a:pt x="429" y="553"/>
                  <a:pt x="429" y="553"/>
                  <a:pt x="429" y="553"/>
                </a:cubicBezTo>
                <a:cubicBezTo>
                  <a:pt x="402" y="526"/>
                  <a:pt x="402" y="526"/>
                  <a:pt x="402" y="526"/>
                </a:cubicBezTo>
                <a:cubicBezTo>
                  <a:pt x="386" y="501"/>
                  <a:pt x="386" y="501"/>
                  <a:pt x="386" y="501"/>
                </a:cubicBezTo>
                <a:cubicBezTo>
                  <a:pt x="408" y="486"/>
                  <a:pt x="408" y="486"/>
                  <a:pt x="408" y="486"/>
                </a:cubicBezTo>
                <a:cubicBezTo>
                  <a:pt x="428" y="475"/>
                  <a:pt x="428" y="475"/>
                  <a:pt x="428" y="475"/>
                </a:cubicBezTo>
                <a:cubicBezTo>
                  <a:pt x="444" y="464"/>
                  <a:pt x="444" y="464"/>
                  <a:pt x="444" y="464"/>
                </a:cubicBezTo>
                <a:cubicBezTo>
                  <a:pt x="455" y="446"/>
                  <a:pt x="455" y="446"/>
                  <a:pt x="455" y="446"/>
                </a:cubicBezTo>
                <a:cubicBezTo>
                  <a:pt x="460" y="423"/>
                  <a:pt x="460" y="423"/>
                  <a:pt x="460" y="423"/>
                </a:cubicBezTo>
                <a:cubicBezTo>
                  <a:pt x="466" y="397"/>
                  <a:pt x="466" y="397"/>
                  <a:pt x="466" y="397"/>
                </a:cubicBezTo>
                <a:cubicBezTo>
                  <a:pt x="474" y="372"/>
                  <a:pt x="474" y="372"/>
                  <a:pt x="474" y="372"/>
                </a:cubicBezTo>
                <a:cubicBezTo>
                  <a:pt x="478" y="362"/>
                  <a:pt x="478" y="362"/>
                  <a:pt x="478" y="362"/>
                </a:cubicBezTo>
                <a:cubicBezTo>
                  <a:pt x="493" y="343"/>
                  <a:pt x="493" y="343"/>
                  <a:pt x="493" y="343"/>
                </a:cubicBezTo>
                <a:cubicBezTo>
                  <a:pt x="523" y="329"/>
                  <a:pt x="523" y="329"/>
                  <a:pt x="523" y="329"/>
                </a:cubicBezTo>
                <a:cubicBezTo>
                  <a:pt x="544" y="329"/>
                  <a:pt x="544" y="329"/>
                  <a:pt x="544" y="329"/>
                </a:cubicBezTo>
                <a:cubicBezTo>
                  <a:pt x="574" y="333"/>
                  <a:pt x="574" y="333"/>
                  <a:pt x="574" y="333"/>
                </a:cubicBezTo>
                <a:cubicBezTo>
                  <a:pt x="596" y="329"/>
                  <a:pt x="596" y="329"/>
                  <a:pt x="596" y="329"/>
                </a:cubicBezTo>
                <a:cubicBezTo>
                  <a:pt x="617" y="318"/>
                  <a:pt x="617" y="318"/>
                  <a:pt x="617" y="318"/>
                </a:cubicBezTo>
                <a:cubicBezTo>
                  <a:pt x="647" y="291"/>
                  <a:pt x="647" y="291"/>
                  <a:pt x="647" y="291"/>
                </a:cubicBezTo>
                <a:cubicBezTo>
                  <a:pt x="677" y="257"/>
                  <a:pt x="677" y="257"/>
                  <a:pt x="677" y="257"/>
                </a:cubicBezTo>
                <a:cubicBezTo>
                  <a:pt x="701" y="243"/>
                  <a:pt x="701" y="243"/>
                  <a:pt x="701" y="243"/>
                </a:cubicBezTo>
                <a:cubicBezTo>
                  <a:pt x="720" y="231"/>
                  <a:pt x="720" y="231"/>
                  <a:pt x="720" y="231"/>
                </a:cubicBezTo>
                <a:cubicBezTo>
                  <a:pt x="732" y="222"/>
                  <a:pt x="732" y="222"/>
                  <a:pt x="732" y="222"/>
                </a:cubicBezTo>
                <a:cubicBezTo>
                  <a:pt x="756" y="217"/>
                  <a:pt x="756" y="217"/>
                  <a:pt x="756" y="217"/>
                </a:cubicBezTo>
                <a:cubicBezTo>
                  <a:pt x="764" y="213"/>
                  <a:pt x="764" y="213"/>
                  <a:pt x="764" y="213"/>
                </a:cubicBezTo>
                <a:cubicBezTo>
                  <a:pt x="778" y="207"/>
                  <a:pt x="778" y="207"/>
                  <a:pt x="778" y="207"/>
                </a:cubicBezTo>
                <a:cubicBezTo>
                  <a:pt x="792" y="175"/>
                  <a:pt x="792" y="175"/>
                  <a:pt x="792" y="175"/>
                </a:cubicBezTo>
                <a:cubicBezTo>
                  <a:pt x="803" y="151"/>
                  <a:pt x="803" y="151"/>
                  <a:pt x="803" y="151"/>
                </a:cubicBezTo>
                <a:cubicBezTo>
                  <a:pt x="809" y="126"/>
                  <a:pt x="809" y="126"/>
                  <a:pt x="809" y="126"/>
                </a:cubicBezTo>
                <a:cubicBezTo>
                  <a:pt x="832" y="107"/>
                  <a:pt x="832" y="107"/>
                  <a:pt x="832" y="107"/>
                </a:cubicBezTo>
                <a:cubicBezTo>
                  <a:pt x="870" y="103"/>
                  <a:pt x="870" y="103"/>
                  <a:pt x="870" y="103"/>
                </a:cubicBezTo>
                <a:cubicBezTo>
                  <a:pt x="895" y="95"/>
                  <a:pt x="895" y="95"/>
                  <a:pt x="895" y="95"/>
                </a:cubicBezTo>
                <a:cubicBezTo>
                  <a:pt x="898" y="73"/>
                  <a:pt x="898" y="73"/>
                  <a:pt x="898" y="73"/>
                </a:cubicBezTo>
                <a:cubicBezTo>
                  <a:pt x="886" y="35"/>
                  <a:pt x="886" y="35"/>
                  <a:pt x="886" y="35"/>
                </a:cubicBezTo>
                <a:cubicBezTo>
                  <a:pt x="874" y="14"/>
                  <a:pt x="874" y="14"/>
                  <a:pt x="874" y="14"/>
                </a:cubicBezTo>
                <a:cubicBezTo>
                  <a:pt x="864" y="0"/>
                  <a:pt x="864" y="0"/>
                  <a:pt x="864" y="0"/>
                </a:cubicBezTo>
                <a:cubicBezTo>
                  <a:pt x="896" y="38"/>
                  <a:pt x="896" y="38"/>
                  <a:pt x="896" y="38"/>
                </a:cubicBezTo>
                <a:cubicBezTo>
                  <a:pt x="915" y="38"/>
                  <a:pt x="915" y="38"/>
                  <a:pt x="915" y="38"/>
                </a:cubicBezTo>
                <a:cubicBezTo>
                  <a:pt x="923" y="40"/>
                  <a:pt x="923" y="40"/>
                  <a:pt x="923" y="40"/>
                </a:cubicBezTo>
                <a:cubicBezTo>
                  <a:pt x="951" y="59"/>
                  <a:pt x="951" y="59"/>
                  <a:pt x="951" y="59"/>
                </a:cubicBezTo>
                <a:cubicBezTo>
                  <a:pt x="985" y="73"/>
                  <a:pt x="985" y="73"/>
                  <a:pt x="985" y="73"/>
                </a:cubicBezTo>
                <a:cubicBezTo>
                  <a:pt x="977" y="63"/>
                  <a:pt x="977" y="63"/>
                  <a:pt x="977" y="63"/>
                </a:cubicBezTo>
                <a:cubicBezTo>
                  <a:pt x="945" y="47"/>
                  <a:pt x="945" y="47"/>
                  <a:pt x="945" y="47"/>
                </a:cubicBezTo>
                <a:cubicBezTo>
                  <a:pt x="928" y="35"/>
                  <a:pt x="928" y="35"/>
                  <a:pt x="928" y="35"/>
                </a:cubicBezTo>
                <a:cubicBezTo>
                  <a:pt x="910" y="23"/>
                  <a:pt x="910" y="23"/>
                  <a:pt x="910" y="23"/>
                </a:cubicBezTo>
                <a:cubicBezTo>
                  <a:pt x="904" y="17"/>
                  <a:pt x="904" y="17"/>
                  <a:pt x="904" y="17"/>
                </a:cubicBezTo>
                <a:cubicBezTo>
                  <a:pt x="904" y="7"/>
                  <a:pt x="904" y="7"/>
                  <a:pt x="904" y="7"/>
                </a:cubicBezTo>
                <a:cubicBezTo>
                  <a:pt x="929" y="6"/>
                  <a:pt x="929" y="6"/>
                  <a:pt x="929" y="6"/>
                </a:cubicBezTo>
                <a:cubicBezTo>
                  <a:pt x="940" y="7"/>
                  <a:pt x="940" y="7"/>
                  <a:pt x="940" y="7"/>
                </a:cubicBezTo>
                <a:cubicBezTo>
                  <a:pt x="953" y="18"/>
                  <a:pt x="953" y="18"/>
                  <a:pt x="953" y="18"/>
                </a:cubicBezTo>
                <a:cubicBezTo>
                  <a:pt x="974" y="29"/>
                  <a:pt x="974" y="29"/>
                  <a:pt x="974" y="29"/>
                </a:cubicBezTo>
                <a:cubicBezTo>
                  <a:pt x="996" y="41"/>
                  <a:pt x="996" y="41"/>
                  <a:pt x="996" y="41"/>
                </a:cubicBezTo>
                <a:cubicBezTo>
                  <a:pt x="1008" y="48"/>
                  <a:pt x="1008" y="48"/>
                  <a:pt x="1008" y="48"/>
                </a:cubicBezTo>
                <a:cubicBezTo>
                  <a:pt x="1016" y="53"/>
                  <a:pt x="1016" y="53"/>
                  <a:pt x="1016" y="53"/>
                </a:cubicBezTo>
                <a:cubicBezTo>
                  <a:pt x="1016" y="53"/>
                  <a:pt x="1031" y="61"/>
                  <a:pt x="1033" y="63"/>
                </a:cubicBezTo>
                <a:cubicBezTo>
                  <a:pt x="1035" y="65"/>
                  <a:pt x="1042" y="66"/>
                  <a:pt x="1046" y="71"/>
                </a:cubicBezTo>
                <a:cubicBezTo>
                  <a:pt x="1051" y="75"/>
                  <a:pt x="1072" y="84"/>
                  <a:pt x="1075" y="85"/>
                </a:cubicBezTo>
                <a:cubicBezTo>
                  <a:pt x="1078" y="87"/>
                  <a:pt x="1102" y="94"/>
                  <a:pt x="1102" y="94"/>
                </a:cubicBezTo>
                <a:cubicBezTo>
                  <a:pt x="1118" y="108"/>
                  <a:pt x="1118" y="108"/>
                  <a:pt x="1118" y="108"/>
                </a:cubicBezTo>
                <a:cubicBezTo>
                  <a:pt x="1273" y="208"/>
                  <a:pt x="1273" y="208"/>
                  <a:pt x="1273" y="208"/>
                </a:cubicBezTo>
                <a:cubicBezTo>
                  <a:pt x="1366" y="308"/>
                  <a:pt x="1366" y="308"/>
                  <a:pt x="1366" y="308"/>
                </a:cubicBezTo>
                <a:cubicBezTo>
                  <a:pt x="1433" y="381"/>
                  <a:pt x="1433" y="381"/>
                  <a:pt x="1433" y="381"/>
                </a:cubicBezTo>
                <a:cubicBezTo>
                  <a:pt x="1456" y="395"/>
                  <a:pt x="1456" y="395"/>
                  <a:pt x="1456" y="395"/>
                </a:cubicBezTo>
                <a:cubicBezTo>
                  <a:pt x="1476" y="431"/>
                  <a:pt x="1476" y="431"/>
                  <a:pt x="1476" y="431"/>
                </a:cubicBezTo>
                <a:cubicBezTo>
                  <a:pt x="1484" y="445"/>
                  <a:pt x="1484" y="445"/>
                  <a:pt x="1484" y="445"/>
                </a:cubicBezTo>
                <a:cubicBezTo>
                  <a:pt x="1513" y="453"/>
                  <a:pt x="1513" y="453"/>
                  <a:pt x="1513" y="453"/>
                </a:cubicBezTo>
                <a:cubicBezTo>
                  <a:pt x="1552" y="488"/>
                  <a:pt x="1552" y="488"/>
                  <a:pt x="1552" y="488"/>
                </a:cubicBezTo>
                <a:cubicBezTo>
                  <a:pt x="1596" y="536"/>
                  <a:pt x="1596" y="536"/>
                  <a:pt x="1596" y="536"/>
                </a:cubicBezTo>
                <a:cubicBezTo>
                  <a:pt x="1641" y="592"/>
                  <a:pt x="1641" y="592"/>
                  <a:pt x="1641" y="592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50" y="784"/>
                  <a:pt x="1650" y="784"/>
                  <a:pt x="1650" y="784"/>
                </a:cubicBezTo>
                <a:cubicBezTo>
                  <a:pt x="1638" y="809"/>
                  <a:pt x="1638" y="809"/>
                  <a:pt x="1638" y="809"/>
                </a:cubicBezTo>
                <a:cubicBezTo>
                  <a:pt x="1617" y="831"/>
                  <a:pt x="1617" y="831"/>
                  <a:pt x="1617" y="831"/>
                </a:cubicBezTo>
                <a:cubicBezTo>
                  <a:pt x="1610" y="847"/>
                  <a:pt x="1610" y="847"/>
                  <a:pt x="1610" y="847"/>
                </a:cubicBezTo>
                <a:cubicBezTo>
                  <a:pt x="1569" y="1029"/>
                  <a:pt x="1569" y="1029"/>
                  <a:pt x="1569" y="1029"/>
                </a:cubicBezTo>
                <a:cubicBezTo>
                  <a:pt x="1576" y="1091"/>
                  <a:pt x="1576" y="1091"/>
                  <a:pt x="1576" y="1091"/>
                </a:cubicBezTo>
                <a:cubicBezTo>
                  <a:pt x="1569" y="1123"/>
                  <a:pt x="1569" y="1123"/>
                  <a:pt x="1569" y="1123"/>
                </a:cubicBezTo>
                <a:cubicBezTo>
                  <a:pt x="1536" y="1145"/>
                  <a:pt x="1536" y="1145"/>
                  <a:pt x="1536" y="1145"/>
                </a:cubicBezTo>
                <a:cubicBezTo>
                  <a:pt x="1536" y="1145"/>
                  <a:pt x="1512" y="1149"/>
                  <a:pt x="1497" y="1144"/>
                </a:cubicBezTo>
                <a:cubicBezTo>
                  <a:pt x="1495" y="1144"/>
                  <a:pt x="1494" y="1143"/>
                  <a:pt x="1493" y="1143"/>
                </a:cubicBezTo>
                <a:cubicBezTo>
                  <a:pt x="1478" y="1136"/>
                  <a:pt x="1454" y="1121"/>
                  <a:pt x="1454" y="1121"/>
                </a:cubicBezTo>
                <a:cubicBezTo>
                  <a:pt x="1450" y="1116"/>
                  <a:pt x="1450" y="1116"/>
                  <a:pt x="1450" y="1116"/>
                </a:cubicBezTo>
                <a:cubicBezTo>
                  <a:pt x="1433" y="1093"/>
                  <a:pt x="1433" y="1093"/>
                  <a:pt x="1433" y="1093"/>
                </a:cubicBezTo>
                <a:cubicBezTo>
                  <a:pt x="1421" y="1088"/>
                  <a:pt x="1421" y="1088"/>
                  <a:pt x="1421" y="1088"/>
                </a:cubicBezTo>
                <a:cubicBezTo>
                  <a:pt x="1466" y="1137"/>
                  <a:pt x="1466" y="1137"/>
                  <a:pt x="1466" y="1137"/>
                </a:cubicBezTo>
                <a:cubicBezTo>
                  <a:pt x="1512" y="1149"/>
                  <a:pt x="1512" y="1149"/>
                  <a:pt x="1512" y="1149"/>
                </a:cubicBezTo>
                <a:cubicBezTo>
                  <a:pt x="1528" y="1155"/>
                  <a:pt x="1528" y="1155"/>
                  <a:pt x="1528" y="1155"/>
                </a:cubicBezTo>
                <a:cubicBezTo>
                  <a:pt x="1522" y="1173"/>
                  <a:pt x="1522" y="1173"/>
                  <a:pt x="1522" y="1173"/>
                </a:cubicBezTo>
                <a:cubicBezTo>
                  <a:pt x="1520" y="1183"/>
                  <a:pt x="1520" y="1183"/>
                  <a:pt x="1520" y="1183"/>
                </a:cubicBezTo>
                <a:cubicBezTo>
                  <a:pt x="1517" y="1192"/>
                  <a:pt x="1517" y="1192"/>
                  <a:pt x="1517" y="1192"/>
                </a:cubicBezTo>
                <a:cubicBezTo>
                  <a:pt x="1513" y="1207"/>
                  <a:pt x="1513" y="1207"/>
                  <a:pt x="1513" y="1207"/>
                </a:cubicBezTo>
                <a:cubicBezTo>
                  <a:pt x="1476" y="1227"/>
                  <a:pt x="1476" y="1227"/>
                  <a:pt x="1476" y="1227"/>
                </a:cubicBezTo>
                <a:cubicBezTo>
                  <a:pt x="1426" y="1255"/>
                  <a:pt x="1426" y="1255"/>
                  <a:pt x="1426" y="1255"/>
                </a:cubicBezTo>
                <a:cubicBezTo>
                  <a:pt x="1425" y="1264"/>
                  <a:pt x="1425" y="1264"/>
                  <a:pt x="1425" y="1264"/>
                </a:cubicBezTo>
                <a:cubicBezTo>
                  <a:pt x="1422" y="1285"/>
                  <a:pt x="1422" y="1285"/>
                  <a:pt x="1422" y="1285"/>
                </a:cubicBezTo>
                <a:cubicBezTo>
                  <a:pt x="1408" y="1316"/>
                  <a:pt x="1408" y="1316"/>
                  <a:pt x="1408" y="1316"/>
                </a:cubicBezTo>
                <a:cubicBezTo>
                  <a:pt x="1401" y="1311"/>
                  <a:pt x="1401" y="1311"/>
                  <a:pt x="1401" y="1311"/>
                </a:cubicBezTo>
                <a:cubicBezTo>
                  <a:pt x="1390" y="1321"/>
                  <a:pt x="1390" y="1321"/>
                  <a:pt x="1390" y="1321"/>
                </a:cubicBezTo>
                <a:cubicBezTo>
                  <a:pt x="1390" y="1343"/>
                  <a:pt x="1390" y="1343"/>
                  <a:pt x="1390" y="1343"/>
                </a:cubicBezTo>
                <a:cubicBezTo>
                  <a:pt x="1398" y="1352"/>
                  <a:pt x="1398" y="1352"/>
                  <a:pt x="1398" y="1352"/>
                </a:cubicBezTo>
                <a:cubicBezTo>
                  <a:pt x="1404" y="1333"/>
                  <a:pt x="1404" y="1333"/>
                  <a:pt x="1404" y="1333"/>
                </a:cubicBezTo>
                <a:cubicBezTo>
                  <a:pt x="1416" y="1321"/>
                  <a:pt x="1416" y="1321"/>
                  <a:pt x="1416" y="1321"/>
                </a:cubicBezTo>
                <a:cubicBezTo>
                  <a:pt x="1424" y="1300"/>
                  <a:pt x="1424" y="1300"/>
                  <a:pt x="1424" y="1300"/>
                </a:cubicBezTo>
                <a:cubicBezTo>
                  <a:pt x="1432" y="1284"/>
                  <a:pt x="1432" y="1284"/>
                  <a:pt x="1432" y="1284"/>
                </a:cubicBezTo>
                <a:cubicBezTo>
                  <a:pt x="1441" y="1271"/>
                  <a:pt x="1441" y="1271"/>
                  <a:pt x="1441" y="1271"/>
                </a:cubicBezTo>
                <a:cubicBezTo>
                  <a:pt x="1458" y="1256"/>
                  <a:pt x="1458" y="1256"/>
                  <a:pt x="1458" y="1256"/>
                </a:cubicBezTo>
                <a:cubicBezTo>
                  <a:pt x="1472" y="1251"/>
                  <a:pt x="1472" y="1251"/>
                  <a:pt x="1472" y="1251"/>
                </a:cubicBezTo>
                <a:cubicBezTo>
                  <a:pt x="1489" y="1241"/>
                  <a:pt x="1489" y="1241"/>
                  <a:pt x="1489" y="1241"/>
                </a:cubicBezTo>
                <a:cubicBezTo>
                  <a:pt x="1505" y="1227"/>
                  <a:pt x="1505" y="1227"/>
                  <a:pt x="1505" y="1227"/>
                </a:cubicBezTo>
                <a:cubicBezTo>
                  <a:pt x="1516" y="1220"/>
                  <a:pt x="1516" y="1220"/>
                  <a:pt x="1516" y="1220"/>
                </a:cubicBezTo>
                <a:cubicBezTo>
                  <a:pt x="1546" y="1159"/>
                  <a:pt x="1546" y="1159"/>
                  <a:pt x="1546" y="1159"/>
                </a:cubicBezTo>
                <a:cubicBezTo>
                  <a:pt x="1560" y="1147"/>
                  <a:pt x="1560" y="1147"/>
                  <a:pt x="1560" y="1147"/>
                </a:cubicBezTo>
                <a:cubicBezTo>
                  <a:pt x="1569" y="1145"/>
                  <a:pt x="1569" y="1145"/>
                  <a:pt x="1569" y="1145"/>
                </a:cubicBezTo>
                <a:cubicBezTo>
                  <a:pt x="1586" y="1191"/>
                  <a:pt x="1586" y="1191"/>
                  <a:pt x="1586" y="1191"/>
                </a:cubicBezTo>
                <a:cubicBezTo>
                  <a:pt x="1586" y="1191"/>
                  <a:pt x="1592" y="1224"/>
                  <a:pt x="1592" y="1229"/>
                </a:cubicBezTo>
                <a:cubicBezTo>
                  <a:pt x="1592" y="1235"/>
                  <a:pt x="1590" y="1260"/>
                  <a:pt x="1590" y="1260"/>
                </a:cubicBezTo>
                <a:cubicBezTo>
                  <a:pt x="1588" y="1317"/>
                  <a:pt x="1588" y="1317"/>
                  <a:pt x="1588" y="1317"/>
                </a:cubicBezTo>
                <a:cubicBezTo>
                  <a:pt x="1588" y="1337"/>
                  <a:pt x="1588" y="1337"/>
                  <a:pt x="1588" y="1337"/>
                </a:cubicBezTo>
                <a:cubicBezTo>
                  <a:pt x="1594" y="1387"/>
                  <a:pt x="1594" y="1387"/>
                  <a:pt x="1594" y="1387"/>
                </a:cubicBezTo>
                <a:cubicBezTo>
                  <a:pt x="1600" y="1415"/>
                  <a:pt x="1600" y="1415"/>
                  <a:pt x="1600" y="1415"/>
                </a:cubicBezTo>
                <a:cubicBezTo>
                  <a:pt x="1601" y="1436"/>
                  <a:pt x="1601" y="1436"/>
                  <a:pt x="1601" y="1436"/>
                </a:cubicBezTo>
                <a:cubicBezTo>
                  <a:pt x="1586" y="1453"/>
                  <a:pt x="1586" y="1453"/>
                  <a:pt x="1586" y="1453"/>
                </a:cubicBezTo>
                <a:cubicBezTo>
                  <a:pt x="1582" y="1473"/>
                  <a:pt x="1582" y="1473"/>
                  <a:pt x="1582" y="1473"/>
                </a:cubicBezTo>
                <a:cubicBezTo>
                  <a:pt x="1581" y="1500"/>
                  <a:pt x="1581" y="1500"/>
                  <a:pt x="1581" y="1500"/>
                </a:cubicBezTo>
                <a:cubicBezTo>
                  <a:pt x="1581" y="1528"/>
                  <a:pt x="1581" y="1528"/>
                  <a:pt x="1581" y="1528"/>
                </a:cubicBezTo>
                <a:cubicBezTo>
                  <a:pt x="1581" y="1560"/>
                  <a:pt x="1581" y="1560"/>
                  <a:pt x="1581" y="1560"/>
                </a:cubicBezTo>
                <a:cubicBezTo>
                  <a:pt x="1577" y="1576"/>
                  <a:pt x="1577" y="1576"/>
                  <a:pt x="1577" y="1576"/>
                </a:cubicBezTo>
                <a:cubicBezTo>
                  <a:pt x="1570" y="1605"/>
                  <a:pt x="1570" y="1605"/>
                  <a:pt x="1570" y="1605"/>
                </a:cubicBezTo>
                <a:cubicBezTo>
                  <a:pt x="1562" y="1636"/>
                  <a:pt x="1562" y="1636"/>
                  <a:pt x="1562" y="1636"/>
                </a:cubicBezTo>
                <a:cubicBezTo>
                  <a:pt x="1549" y="1665"/>
                  <a:pt x="1549" y="1665"/>
                  <a:pt x="1549" y="1665"/>
                </a:cubicBezTo>
                <a:cubicBezTo>
                  <a:pt x="1536" y="1684"/>
                  <a:pt x="1536" y="1684"/>
                  <a:pt x="1536" y="1684"/>
                </a:cubicBezTo>
                <a:cubicBezTo>
                  <a:pt x="1522" y="1691"/>
                  <a:pt x="1522" y="1691"/>
                  <a:pt x="1522" y="1691"/>
                </a:cubicBezTo>
                <a:cubicBezTo>
                  <a:pt x="1504" y="1696"/>
                  <a:pt x="1504" y="1696"/>
                  <a:pt x="1504" y="1696"/>
                </a:cubicBezTo>
                <a:cubicBezTo>
                  <a:pt x="1480" y="1700"/>
                  <a:pt x="1480" y="1700"/>
                  <a:pt x="1480" y="1700"/>
                </a:cubicBezTo>
                <a:cubicBezTo>
                  <a:pt x="1440" y="1711"/>
                  <a:pt x="1440" y="1711"/>
                  <a:pt x="1440" y="1711"/>
                </a:cubicBezTo>
                <a:cubicBezTo>
                  <a:pt x="1413" y="1723"/>
                  <a:pt x="1413" y="1723"/>
                  <a:pt x="1413" y="1723"/>
                </a:cubicBezTo>
                <a:cubicBezTo>
                  <a:pt x="1410" y="1753"/>
                  <a:pt x="1410" y="1753"/>
                  <a:pt x="1410" y="1753"/>
                </a:cubicBezTo>
                <a:cubicBezTo>
                  <a:pt x="1410" y="1769"/>
                  <a:pt x="1410" y="1769"/>
                  <a:pt x="1410" y="1769"/>
                </a:cubicBezTo>
                <a:cubicBezTo>
                  <a:pt x="1433" y="1783"/>
                  <a:pt x="1433" y="1783"/>
                  <a:pt x="1433" y="1783"/>
                </a:cubicBezTo>
                <a:cubicBezTo>
                  <a:pt x="1441" y="1795"/>
                  <a:pt x="1441" y="1795"/>
                  <a:pt x="1441" y="1795"/>
                </a:cubicBezTo>
                <a:cubicBezTo>
                  <a:pt x="1442" y="1816"/>
                  <a:pt x="1442" y="1816"/>
                  <a:pt x="1442" y="1816"/>
                </a:cubicBezTo>
                <a:cubicBezTo>
                  <a:pt x="1442" y="1832"/>
                  <a:pt x="1442" y="1832"/>
                  <a:pt x="1442" y="1832"/>
                </a:cubicBezTo>
                <a:cubicBezTo>
                  <a:pt x="1444" y="1841"/>
                  <a:pt x="1444" y="1841"/>
                  <a:pt x="1444" y="1841"/>
                </a:cubicBezTo>
                <a:cubicBezTo>
                  <a:pt x="1454" y="1811"/>
                  <a:pt x="1454" y="1811"/>
                  <a:pt x="1454" y="1811"/>
                </a:cubicBezTo>
                <a:cubicBezTo>
                  <a:pt x="1447" y="1798"/>
                  <a:pt x="1447" y="1798"/>
                  <a:pt x="1447" y="1798"/>
                </a:cubicBezTo>
                <a:cubicBezTo>
                  <a:pt x="1445" y="1783"/>
                  <a:pt x="1445" y="1783"/>
                  <a:pt x="1445" y="1783"/>
                </a:cubicBezTo>
                <a:cubicBezTo>
                  <a:pt x="1433" y="1774"/>
                  <a:pt x="1433" y="1774"/>
                  <a:pt x="1433" y="1774"/>
                </a:cubicBezTo>
                <a:cubicBezTo>
                  <a:pt x="1427" y="1771"/>
                  <a:pt x="1427" y="1771"/>
                  <a:pt x="1427" y="1771"/>
                </a:cubicBezTo>
                <a:cubicBezTo>
                  <a:pt x="1420" y="1765"/>
                  <a:pt x="1420" y="1765"/>
                  <a:pt x="1420" y="1765"/>
                </a:cubicBezTo>
                <a:cubicBezTo>
                  <a:pt x="1419" y="1756"/>
                  <a:pt x="1419" y="1756"/>
                  <a:pt x="1419" y="1756"/>
                </a:cubicBezTo>
                <a:cubicBezTo>
                  <a:pt x="1418" y="1745"/>
                  <a:pt x="1418" y="1745"/>
                  <a:pt x="1418" y="1745"/>
                </a:cubicBezTo>
                <a:cubicBezTo>
                  <a:pt x="1420" y="1736"/>
                  <a:pt x="1420" y="1736"/>
                  <a:pt x="1420" y="1736"/>
                </a:cubicBezTo>
                <a:cubicBezTo>
                  <a:pt x="1426" y="1727"/>
                  <a:pt x="1426" y="1727"/>
                  <a:pt x="1426" y="1727"/>
                </a:cubicBezTo>
                <a:cubicBezTo>
                  <a:pt x="1433" y="1722"/>
                  <a:pt x="1433" y="1722"/>
                  <a:pt x="1433" y="1722"/>
                </a:cubicBezTo>
                <a:cubicBezTo>
                  <a:pt x="1443" y="1718"/>
                  <a:pt x="1443" y="1718"/>
                  <a:pt x="1443" y="1718"/>
                </a:cubicBezTo>
                <a:cubicBezTo>
                  <a:pt x="1456" y="1715"/>
                  <a:pt x="1456" y="1715"/>
                  <a:pt x="1456" y="1715"/>
                </a:cubicBezTo>
                <a:cubicBezTo>
                  <a:pt x="1468" y="1714"/>
                  <a:pt x="1468" y="1714"/>
                  <a:pt x="1468" y="1714"/>
                </a:cubicBezTo>
                <a:cubicBezTo>
                  <a:pt x="1485" y="1711"/>
                  <a:pt x="1485" y="1711"/>
                  <a:pt x="1485" y="1711"/>
                </a:cubicBezTo>
                <a:cubicBezTo>
                  <a:pt x="1503" y="1706"/>
                  <a:pt x="1503" y="1706"/>
                  <a:pt x="1503" y="1706"/>
                </a:cubicBezTo>
                <a:cubicBezTo>
                  <a:pt x="1523" y="1701"/>
                  <a:pt x="1523" y="1701"/>
                  <a:pt x="1523" y="1701"/>
                </a:cubicBezTo>
                <a:cubicBezTo>
                  <a:pt x="1539" y="1696"/>
                  <a:pt x="1539" y="1696"/>
                  <a:pt x="1539" y="1696"/>
                </a:cubicBezTo>
                <a:cubicBezTo>
                  <a:pt x="1562" y="1662"/>
                  <a:pt x="1562" y="1662"/>
                  <a:pt x="1562" y="1662"/>
                </a:cubicBezTo>
                <a:cubicBezTo>
                  <a:pt x="1564" y="1646"/>
                  <a:pt x="1564" y="1646"/>
                  <a:pt x="1564" y="1646"/>
                </a:cubicBezTo>
                <a:cubicBezTo>
                  <a:pt x="1573" y="1629"/>
                  <a:pt x="1573" y="1629"/>
                  <a:pt x="1573" y="1629"/>
                </a:cubicBezTo>
                <a:cubicBezTo>
                  <a:pt x="1579" y="1611"/>
                  <a:pt x="1579" y="1611"/>
                  <a:pt x="1579" y="1611"/>
                </a:cubicBezTo>
                <a:cubicBezTo>
                  <a:pt x="1582" y="1591"/>
                  <a:pt x="1582" y="1591"/>
                  <a:pt x="1582" y="1591"/>
                </a:cubicBezTo>
                <a:cubicBezTo>
                  <a:pt x="1588" y="1572"/>
                  <a:pt x="1588" y="1572"/>
                  <a:pt x="1588" y="1572"/>
                </a:cubicBezTo>
                <a:cubicBezTo>
                  <a:pt x="1589" y="1558"/>
                  <a:pt x="1589" y="1558"/>
                  <a:pt x="1589" y="1558"/>
                </a:cubicBezTo>
                <a:cubicBezTo>
                  <a:pt x="1588" y="1490"/>
                  <a:pt x="1588" y="1490"/>
                  <a:pt x="1588" y="1490"/>
                </a:cubicBezTo>
                <a:cubicBezTo>
                  <a:pt x="1587" y="1480"/>
                  <a:pt x="1587" y="1480"/>
                  <a:pt x="1587" y="1480"/>
                </a:cubicBezTo>
                <a:cubicBezTo>
                  <a:pt x="1590" y="1466"/>
                  <a:pt x="1590" y="1466"/>
                  <a:pt x="1590" y="1466"/>
                </a:cubicBezTo>
                <a:cubicBezTo>
                  <a:pt x="1597" y="1457"/>
                  <a:pt x="1597" y="1457"/>
                  <a:pt x="1597" y="1457"/>
                </a:cubicBezTo>
                <a:cubicBezTo>
                  <a:pt x="1604" y="1446"/>
                  <a:pt x="1604" y="1446"/>
                  <a:pt x="1604" y="1446"/>
                </a:cubicBezTo>
                <a:cubicBezTo>
                  <a:pt x="1608" y="1430"/>
                  <a:pt x="1608" y="1430"/>
                  <a:pt x="1608" y="1430"/>
                </a:cubicBezTo>
                <a:cubicBezTo>
                  <a:pt x="1610" y="1419"/>
                  <a:pt x="1610" y="1419"/>
                  <a:pt x="1610" y="1419"/>
                </a:cubicBezTo>
                <a:cubicBezTo>
                  <a:pt x="1603" y="1373"/>
                  <a:pt x="1603" y="1373"/>
                  <a:pt x="1603" y="1373"/>
                </a:cubicBezTo>
                <a:cubicBezTo>
                  <a:pt x="1600" y="1348"/>
                  <a:pt x="1600" y="1348"/>
                  <a:pt x="1600" y="1348"/>
                </a:cubicBezTo>
                <a:cubicBezTo>
                  <a:pt x="1604" y="1311"/>
                  <a:pt x="1604" y="1311"/>
                  <a:pt x="1604" y="1311"/>
                </a:cubicBezTo>
                <a:cubicBezTo>
                  <a:pt x="1601" y="1289"/>
                  <a:pt x="1601" y="1289"/>
                  <a:pt x="1601" y="1289"/>
                </a:cubicBezTo>
                <a:cubicBezTo>
                  <a:pt x="1603" y="1252"/>
                  <a:pt x="1603" y="1252"/>
                  <a:pt x="1603" y="1252"/>
                </a:cubicBezTo>
                <a:cubicBezTo>
                  <a:pt x="1606" y="1216"/>
                  <a:pt x="1606" y="1216"/>
                  <a:pt x="1606" y="1216"/>
                </a:cubicBezTo>
                <a:cubicBezTo>
                  <a:pt x="1595" y="1189"/>
                  <a:pt x="1595" y="1189"/>
                  <a:pt x="1595" y="1189"/>
                </a:cubicBezTo>
                <a:cubicBezTo>
                  <a:pt x="1587" y="1168"/>
                  <a:pt x="1587" y="1168"/>
                  <a:pt x="1587" y="1168"/>
                </a:cubicBezTo>
                <a:cubicBezTo>
                  <a:pt x="1587" y="1149"/>
                  <a:pt x="1587" y="1149"/>
                  <a:pt x="1587" y="1149"/>
                </a:cubicBezTo>
                <a:cubicBezTo>
                  <a:pt x="1594" y="1052"/>
                  <a:pt x="1594" y="1052"/>
                  <a:pt x="1594" y="1052"/>
                </a:cubicBezTo>
                <a:cubicBezTo>
                  <a:pt x="1596" y="1030"/>
                  <a:pt x="1596" y="1030"/>
                  <a:pt x="1596" y="1030"/>
                </a:cubicBezTo>
                <a:cubicBezTo>
                  <a:pt x="1598" y="1018"/>
                  <a:pt x="1598" y="1018"/>
                  <a:pt x="1598" y="1018"/>
                </a:cubicBezTo>
                <a:cubicBezTo>
                  <a:pt x="1606" y="998"/>
                  <a:pt x="1606" y="998"/>
                  <a:pt x="1606" y="998"/>
                </a:cubicBezTo>
                <a:cubicBezTo>
                  <a:pt x="1643" y="924"/>
                  <a:pt x="1643" y="924"/>
                  <a:pt x="1643" y="924"/>
                </a:cubicBezTo>
                <a:cubicBezTo>
                  <a:pt x="1652" y="912"/>
                  <a:pt x="1652" y="912"/>
                  <a:pt x="1652" y="912"/>
                </a:cubicBezTo>
                <a:cubicBezTo>
                  <a:pt x="1662" y="903"/>
                  <a:pt x="1662" y="903"/>
                  <a:pt x="1662" y="903"/>
                </a:cubicBezTo>
                <a:cubicBezTo>
                  <a:pt x="1676" y="892"/>
                  <a:pt x="1676" y="892"/>
                  <a:pt x="1676" y="892"/>
                </a:cubicBezTo>
                <a:cubicBezTo>
                  <a:pt x="1697" y="884"/>
                  <a:pt x="1697" y="884"/>
                  <a:pt x="1697" y="884"/>
                </a:cubicBezTo>
                <a:cubicBezTo>
                  <a:pt x="1718" y="877"/>
                  <a:pt x="1718" y="877"/>
                  <a:pt x="1718" y="877"/>
                </a:cubicBezTo>
                <a:cubicBezTo>
                  <a:pt x="1739" y="877"/>
                  <a:pt x="1739" y="877"/>
                  <a:pt x="1739" y="877"/>
                </a:cubicBezTo>
                <a:cubicBezTo>
                  <a:pt x="1756" y="884"/>
                  <a:pt x="1756" y="884"/>
                  <a:pt x="1756" y="884"/>
                </a:cubicBezTo>
                <a:cubicBezTo>
                  <a:pt x="1770" y="889"/>
                  <a:pt x="1770" y="889"/>
                  <a:pt x="1770" y="889"/>
                </a:cubicBezTo>
                <a:cubicBezTo>
                  <a:pt x="1786" y="900"/>
                  <a:pt x="1786" y="900"/>
                  <a:pt x="1786" y="900"/>
                </a:cubicBezTo>
                <a:cubicBezTo>
                  <a:pt x="1797" y="911"/>
                  <a:pt x="1797" y="911"/>
                  <a:pt x="1797" y="911"/>
                </a:cubicBezTo>
                <a:cubicBezTo>
                  <a:pt x="1814" y="909"/>
                  <a:pt x="1814" y="909"/>
                  <a:pt x="1814" y="909"/>
                </a:cubicBezTo>
                <a:cubicBezTo>
                  <a:pt x="1834" y="907"/>
                  <a:pt x="1834" y="907"/>
                  <a:pt x="1834" y="907"/>
                </a:cubicBezTo>
                <a:cubicBezTo>
                  <a:pt x="1864" y="905"/>
                  <a:pt x="1864" y="905"/>
                  <a:pt x="1864" y="905"/>
                </a:cubicBezTo>
                <a:cubicBezTo>
                  <a:pt x="1896" y="912"/>
                  <a:pt x="1896" y="912"/>
                  <a:pt x="1896" y="912"/>
                </a:cubicBezTo>
                <a:cubicBezTo>
                  <a:pt x="1930" y="940"/>
                  <a:pt x="1930" y="940"/>
                  <a:pt x="1930" y="940"/>
                </a:cubicBezTo>
                <a:cubicBezTo>
                  <a:pt x="2088" y="1073"/>
                  <a:pt x="2088" y="1073"/>
                  <a:pt x="2088" y="1073"/>
                </a:cubicBezTo>
                <a:cubicBezTo>
                  <a:pt x="2158" y="1157"/>
                  <a:pt x="2158" y="1157"/>
                  <a:pt x="2158" y="1157"/>
                </a:cubicBezTo>
                <a:cubicBezTo>
                  <a:pt x="2177" y="1196"/>
                  <a:pt x="2177" y="1196"/>
                  <a:pt x="2177" y="1196"/>
                </a:cubicBezTo>
                <a:cubicBezTo>
                  <a:pt x="2185" y="1220"/>
                  <a:pt x="2185" y="1220"/>
                  <a:pt x="2185" y="1220"/>
                </a:cubicBezTo>
                <a:cubicBezTo>
                  <a:pt x="2185" y="1232"/>
                  <a:pt x="2185" y="1232"/>
                  <a:pt x="2185" y="1232"/>
                </a:cubicBezTo>
                <a:cubicBezTo>
                  <a:pt x="2184" y="1250"/>
                  <a:pt x="2184" y="1250"/>
                  <a:pt x="2184" y="1250"/>
                </a:cubicBezTo>
                <a:cubicBezTo>
                  <a:pt x="2181" y="1261"/>
                  <a:pt x="2181" y="1261"/>
                  <a:pt x="2181" y="1261"/>
                </a:cubicBezTo>
                <a:cubicBezTo>
                  <a:pt x="2173" y="1264"/>
                  <a:pt x="2173" y="1264"/>
                  <a:pt x="2173" y="1264"/>
                </a:cubicBezTo>
                <a:cubicBezTo>
                  <a:pt x="2161" y="1268"/>
                  <a:pt x="2161" y="1268"/>
                  <a:pt x="2161" y="1268"/>
                </a:cubicBezTo>
                <a:cubicBezTo>
                  <a:pt x="2146" y="1270"/>
                  <a:pt x="2146" y="1270"/>
                  <a:pt x="2146" y="1270"/>
                </a:cubicBezTo>
                <a:cubicBezTo>
                  <a:pt x="2138" y="1269"/>
                  <a:pt x="2138" y="1269"/>
                  <a:pt x="2138" y="1269"/>
                </a:cubicBezTo>
                <a:cubicBezTo>
                  <a:pt x="2131" y="1276"/>
                  <a:pt x="2131" y="1276"/>
                  <a:pt x="2131" y="1276"/>
                </a:cubicBezTo>
                <a:cubicBezTo>
                  <a:pt x="2126" y="1283"/>
                  <a:pt x="2126" y="1283"/>
                  <a:pt x="2126" y="1283"/>
                </a:cubicBezTo>
                <a:cubicBezTo>
                  <a:pt x="2127" y="1296"/>
                  <a:pt x="2127" y="1296"/>
                  <a:pt x="2127" y="1296"/>
                </a:cubicBezTo>
                <a:cubicBezTo>
                  <a:pt x="2128" y="1310"/>
                  <a:pt x="2128" y="1310"/>
                  <a:pt x="2128" y="1310"/>
                </a:cubicBezTo>
                <a:cubicBezTo>
                  <a:pt x="2137" y="1318"/>
                  <a:pt x="2137" y="1318"/>
                  <a:pt x="2137" y="1318"/>
                </a:cubicBezTo>
                <a:cubicBezTo>
                  <a:pt x="2142" y="1323"/>
                  <a:pt x="2142" y="1323"/>
                  <a:pt x="2142" y="1323"/>
                </a:cubicBezTo>
                <a:cubicBezTo>
                  <a:pt x="2150" y="1325"/>
                  <a:pt x="2150" y="1325"/>
                  <a:pt x="2150" y="1325"/>
                </a:cubicBezTo>
                <a:cubicBezTo>
                  <a:pt x="2143" y="1320"/>
                  <a:pt x="2143" y="1320"/>
                  <a:pt x="2143" y="1320"/>
                </a:cubicBezTo>
                <a:cubicBezTo>
                  <a:pt x="2140" y="1315"/>
                  <a:pt x="2140" y="1315"/>
                  <a:pt x="2140" y="1315"/>
                </a:cubicBezTo>
                <a:cubicBezTo>
                  <a:pt x="2138" y="1311"/>
                  <a:pt x="2138" y="1311"/>
                  <a:pt x="2138" y="1311"/>
                </a:cubicBezTo>
                <a:cubicBezTo>
                  <a:pt x="2136" y="1303"/>
                  <a:pt x="2136" y="1303"/>
                  <a:pt x="2136" y="1303"/>
                </a:cubicBezTo>
                <a:cubicBezTo>
                  <a:pt x="2132" y="1294"/>
                  <a:pt x="2132" y="1294"/>
                  <a:pt x="2132" y="1294"/>
                </a:cubicBezTo>
                <a:cubicBezTo>
                  <a:pt x="2130" y="1286"/>
                  <a:pt x="2130" y="1286"/>
                  <a:pt x="2130" y="1286"/>
                </a:cubicBezTo>
                <a:cubicBezTo>
                  <a:pt x="2133" y="1280"/>
                  <a:pt x="2133" y="1280"/>
                  <a:pt x="2133" y="1280"/>
                </a:cubicBezTo>
                <a:cubicBezTo>
                  <a:pt x="2137" y="1278"/>
                  <a:pt x="2137" y="1278"/>
                  <a:pt x="2137" y="1278"/>
                </a:cubicBezTo>
                <a:cubicBezTo>
                  <a:pt x="2140" y="1277"/>
                  <a:pt x="2140" y="1277"/>
                  <a:pt x="2140" y="1277"/>
                </a:cubicBezTo>
                <a:cubicBezTo>
                  <a:pt x="2147" y="1275"/>
                  <a:pt x="2147" y="1275"/>
                  <a:pt x="2147" y="1275"/>
                </a:cubicBezTo>
                <a:cubicBezTo>
                  <a:pt x="2163" y="1275"/>
                  <a:pt x="2163" y="1275"/>
                  <a:pt x="2163" y="1275"/>
                </a:cubicBezTo>
                <a:cubicBezTo>
                  <a:pt x="2174" y="1269"/>
                  <a:pt x="2174" y="1269"/>
                  <a:pt x="2174" y="1269"/>
                </a:cubicBezTo>
                <a:cubicBezTo>
                  <a:pt x="2182" y="1264"/>
                  <a:pt x="2182" y="1264"/>
                  <a:pt x="2182" y="1264"/>
                </a:cubicBezTo>
                <a:cubicBezTo>
                  <a:pt x="2189" y="1258"/>
                  <a:pt x="2189" y="1258"/>
                  <a:pt x="2189" y="1258"/>
                </a:cubicBezTo>
                <a:cubicBezTo>
                  <a:pt x="2191" y="1249"/>
                  <a:pt x="2191" y="1249"/>
                  <a:pt x="2191" y="1249"/>
                </a:cubicBezTo>
                <a:cubicBezTo>
                  <a:pt x="2191" y="1236"/>
                  <a:pt x="2191" y="1236"/>
                  <a:pt x="2191" y="1236"/>
                </a:cubicBezTo>
                <a:cubicBezTo>
                  <a:pt x="2194" y="1227"/>
                  <a:pt x="2194" y="1227"/>
                  <a:pt x="2194" y="1227"/>
                </a:cubicBezTo>
                <a:cubicBezTo>
                  <a:pt x="2195" y="1195"/>
                  <a:pt x="2195" y="1195"/>
                  <a:pt x="2195" y="1195"/>
                </a:cubicBezTo>
                <a:cubicBezTo>
                  <a:pt x="2201" y="1188"/>
                  <a:pt x="2201" y="1188"/>
                  <a:pt x="2201" y="1188"/>
                </a:cubicBezTo>
                <a:cubicBezTo>
                  <a:pt x="2211" y="1182"/>
                  <a:pt x="2211" y="1182"/>
                  <a:pt x="2211" y="1182"/>
                </a:cubicBezTo>
                <a:cubicBezTo>
                  <a:pt x="2220" y="1182"/>
                  <a:pt x="2220" y="1182"/>
                  <a:pt x="2220" y="1182"/>
                </a:cubicBezTo>
                <a:cubicBezTo>
                  <a:pt x="2232" y="1188"/>
                  <a:pt x="2232" y="1188"/>
                  <a:pt x="2232" y="1188"/>
                </a:cubicBezTo>
                <a:cubicBezTo>
                  <a:pt x="2242" y="1194"/>
                  <a:pt x="2242" y="1194"/>
                  <a:pt x="2242" y="1194"/>
                </a:cubicBezTo>
                <a:cubicBezTo>
                  <a:pt x="2254" y="1195"/>
                  <a:pt x="2254" y="1195"/>
                  <a:pt x="2254" y="1195"/>
                </a:cubicBezTo>
                <a:cubicBezTo>
                  <a:pt x="2259" y="1200"/>
                  <a:pt x="2259" y="1200"/>
                  <a:pt x="2259" y="1200"/>
                </a:cubicBezTo>
                <a:cubicBezTo>
                  <a:pt x="2270" y="1206"/>
                  <a:pt x="2270" y="1206"/>
                  <a:pt x="2270" y="1206"/>
                </a:cubicBezTo>
                <a:cubicBezTo>
                  <a:pt x="2309" y="1233"/>
                  <a:pt x="2309" y="1233"/>
                  <a:pt x="2309" y="1233"/>
                </a:cubicBezTo>
                <a:cubicBezTo>
                  <a:pt x="2333" y="1250"/>
                  <a:pt x="2333" y="1250"/>
                  <a:pt x="2333" y="1250"/>
                </a:cubicBezTo>
                <a:cubicBezTo>
                  <a:pt x="2346" y="1267"/>
                  <a:pt x="2346" y="1267"/>
                  <a:pt x="2346" y="1267"/>
                </a:cubicBezTo>
                <a:cubicBezTo>
                  <a:pt x="2358" y="1278"/>
                  <a:pt x="2358" y="1278"/>
                  <a:pt x="2358" y="1278"/>
                </a:cubicBezTo>
                <a:cubicBezTo>
                  <a:pt x="2366" y="1289"/>
                  <a:pt x="2366" y="1289"/>
                  <a:pt x="2366" y="1289"/>
                </a:cubicBezTo>
                <a:cubicBezTo>
                  <a:pt x="2395" y="1352"/>
                  <a:pt x="2395" y="1352"/>
                  <a:pt x="2395" y="1352"/>
                </a:cubicBezTo>
                <a:cubicBezTo>
                  <a:pt x="2400" y="1363"/>
                  <a:pt x="2400" y="1363"/>
                  <a:pt x="2400" y="1363"/>
                </a:cubicBezTo>
                <a:cubicBezTo>
                  <a:pt x="2400" y="1363"/>
                  <a:pt x="2403" y="1377"/>
                  <a:pt x="2404" y="1378"/>
                </a:cubicBezTo>
                <a:cubicBezTo>
                  <a:pt x="2404" y="1379"/>
                  <a:pt x="2401" y="1380"/>
                  <a:pt x="2401" y="1380"/>
                </a:cubicBezTo>
                <a:close/>
              </a:path>
            </a:pathLst>
          </a:cu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30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151</TotalTime>
  <Words>156</Words>
  <Application>Microsoft Office PowerPoint</Application>
  <PresentationFormat>Widescreen</PresentationFormat>
  <Paragraphs>104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Maps of South America</vt:lpstr>
      <vt:lpstr>PowerPoint Presentation</vt:lpstr>
      <vt:lpstr>Argentina</vt:lpstr>
      <vt:lpstr>Bolivia</vt:lpstr>
      <vt:lpstr>Brazil</vt:lpstr>
      <vt:lpstr>Chili</vt:lpstr>
      <vt:lpstr>Colombia</vt:lpstr>
      <vt:lpstr>Ecuador</vt:lpstr>
      <vt:lpstr>Guyana</vt:lpstr>
      <vt:lpstr>Paraguay</vt:lpstr>
      <vt:lpstr>Peru</vt:lpstr>
      <vt:lpstr>Suriname</vt:lpstr>
      <vt:lpstr>Uruguay</vt:lpstr>
      <vt:lpstr>Venezuela</vt:lpstr>
      <vt:lpstr>Example Chart</vt:lpstr>
      <vt:lpstr>Colour Scheme</vt:lpstr>
      <vt:lpstr>Use of templates</vt:lpstr>
    </vt:vector>
  </TitlesOfParts>
  <Company>© Presentation Magazine</Company>
  <LinksUpToDate>false</LinksUpToDate>
  <SharedDoc>false</SharedDoc>
  <HyperlinkBase>http://www.presentationmagazine.com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jontypearce;Presentation Magazine</dc:creator>
  <cp:keywords>© Presentation Magazine</cp:keywords>
  <cp:lastModifiedBy>Jonty Pearce</cp:lastModifiedBy>
  <cp:revision>21</cp:revision>
  <dcterms:created xsi:type="dcterms:W3CDTF">2012-04-28T17:18:27Z</dcterms:created>
  <dcterms:modified xsi:type="dcterms:W3CDTF">2017-08-29T16:36:30Z</dcterms:modified>
  <cp:category>© Presentation Magazine</cp:category>
</cp:coreProperties>
</file>