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2" r:id="rId4"/>
    <p:sldId id="263" r:id="rId5"/>
    <p:sldId id="258" r:id="rId6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43" autoAdjust="0"/>
  </p:normalViewPr>
  <p:slideViewPr>
    <p:cSldViewPr>
      <p:cViewPr>
        <p:scale>
          <a:sx n="66" d="100"/>
          <a:sy n="66" d="100"/>
        </p:scale>
        <p:origin x="948" y="27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430AD-DC03-428D-AD7A-919C981E370B}" type="datetimeFigureOut">
              <a:rPr lang="en-GB" smtClean="0"/>
              <a:t>29/08/2017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1143000"/>
            <a:ext cx="2133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F4BEA-58FC-4DE5-BD6E-A1CC48B811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264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2200" y="1143000"/>
            <a:ext cx="21336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to add notes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template is copyright of Presentation Magazine.  www.presentationmagazine.com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F4BEA-58FC-4DE5-BD6E-A1CC48B8116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504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2200" y="1143000"/>
            <a:ext cx="21336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to add notes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template is copyright of Presentation Magazine.  www.presentationmagazine.com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F4BEA-58FC-4DE5-BD6E-A1CC48B8116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544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5"/>
            <a:ext cx="5829300" cy="2123370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solidFill>
            <a:srgbClr val="FFFFFF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3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2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1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29/08/2017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8620" y="-12635"/>
            <a:ext cx="6849380" cy="380292"/>
            <a:chOff x="8620" y="-15551"/>
            <a:chExt cx="6849380" cy="468052"/>
          </a:xfrm>
        </p:grpSpPr>
        <p:sp>
          <p:nvSpPr>
            <p:cNvPr id="10" name="Freeform 9"/>
            <p:cNvSpPr/>
            <p:nvPr/>
          </p:nvSpPr>
          <p:spPr bwMode="auto">
            <a:xfrm>
              <a:off x="107122" y="-10311"/>
              <a:ext cx="238972" cy="236476"/>
            </a:xfrm>
            <a:custGeom>
              <a:avLst/>
              <a:gdLst>
                <a:gd name="connsiteX0" fmla="*/ 79556 w 238972"/>
                <a:gd name="connsiteY0" fmla="*/ 0 h 236476"/>
                <a:gd name="connsiteX1" fmla="*/ 167040 w 238972"/>
                <a:gd name="connsiteY1" fmla="*/ 0 h 236476"/>
                <a:gd name="connsiteX2" fmla="*/ 238972 w 238972"/>
                <a:gd name="connsiteY2" fmla="*/ 192141 h 236476"/>
                <a:gd name="connsiteX3" fmla="*/ 234186 w 238972"/>
                <a:gd name="connsiteY3" fmla="*/ 196090 h 236476"/>
                <a:gd name="connsiteX4" fmla="*/ 101970 w 238972"/>
                <a:gd name="connsiteY4" fmla="*/ 236476 h 236476"/>
                <a:gd name="connsiteX5" fmla="*/ 9923 w 238972"/>
                <a:gd name="connsiteY5" fmla="*/ 217893 h 236476"/>
                <a:gd name="connsiteX6" fmla="*/ 0 w 238972"/>
                <a:gd name="connsiteY6" fmla="*/ 212507 h 236476"/>
                <a:gd name="connsiteX7" fmla="*/ 79556 w 238972"/>
                <a:gd name="connsiteY7" fmla="*/ 0 h 236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8972" h="236476">
                  <a:moveTo>
                    <a:pt x="79556" y="0"/>
                  </a:moveTo>
                  <a:lnTo>
                    <a:pt x="167040" y="0"/>
                  </a:lnTo>
                  <a:lnTo>
                    <a:pt x="238972" y="192141"/>
                  </a:lnTo>
                  <a:lnTo>
                    <a:pt x="234186" y="196090"/>
                  </a:lnTo>
                  <a:cubicBezTo>
                    <a:pt x="196444" y="221587"/>
                    <a:pt x="150946" y="236476"/>
                    <a:pt x="101970" y="236476"/>
                  </a:cubicBezTo>
                  <a:cubicBezTo>
                    <a:pt x="69320" y="236476"/>
                    <a:pt x="38215" y="229859"/>
                    <a:pt x="9923" y="217893"/>
                  </a:cubicBezTo>
                  <a:lnTo>
                    <a:pt x="0" y="212507"/>
                  </a:lnTo>
                  <a:lnTo>
                    <a:pt x="7955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346095" y="-10310"/>
              <a:ext cx="201785" cy="462811"/>
            </a:xfrm>
            <a:custGeom>
              <a:avLst/>
              <a:gdLst>
                <a:gd name="connsiteX0" fmla="*/ 99474 w 201785"/>
                <a:gd name="connsiteY0" fmla="*/ 0 h 462811"/>
                <a:gd name="connsiteX1" fmla="*/ 168736 w 201785"/>
                <a:gd name="connsiteY1" fmla="*/ 167214 h 462811"/>
                <a:gd name="connsiteX2" fmla="*/ 201785 w 201785"/>
                <a:gd name="connsiteY2" fmla="*/ 194482 h 462811"/>
                <a:gd name="connsiteX3" fmla="*/ 101331 w 201785"/>
                <a:gd name="connsiteY3" fmla="*/ 462811 h 462811"/>
                <a:gd name="connsiteX4" fmla="*/ 0 w 201785"/>
                <a:gd name="connsiteY4" fmla="*/ 192141 h 462811"/>
                <a:gd name="connsiteX5" fmla="*/ 30212 w 201785"/>
                <a:gd name="connsiteY5" fmla="*/ 167214 h 462811"/>
                <a:gd name="connsiteX6" fmla="*/ 99474 w 201785"/>
                <a:gd name="connsiteY6" fmla="*/ 0 h 462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1785" h="462811">
                  <a:moveTo>
                    <a:pt x="99474" y="0"/>
                  </a:moveTo>
                  <a:cubicBezTo>
                    <a:pt x="99474" y="65301"/>
                    <a:pt x="125943" y="124420"/>
                    <a:pt x="168736" y="167214"/>
                  </a:cubicBezTo>
                  <a:lnTo>
                    <a:pt x="201785" y="194482"/>
                  </a:lnTo>
                  <a:lnTo>
                    <a:pt x="101331" y="462811"/>
                  </a:lnTo>
                  <a:lnTo>
                    <a:pt x="0" y="192141"/>
                  </a:lnTo>
                  <a:lnTo>
                    <a:pt x="30212" y="167214"/>
                  </a:lnTo>
                  <a:cubicBezTo>
                    <a:pt x="73006" y="124420"/>
                    <a:pt x="99474" y="65301"/>
                    <a:pt x="99474" y="0"/>
                  </a:cubicBez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547879" y="-10311"/>
              <a:ext cx="296340" cy="236476"/>
            </a:xfrm>
            <a:custGeom>
              <a:avLst/>
              <a:gdLst>
                <a:gd name="connsiteX0" fmla="*/ 72809 w 296340"/>
                <a:gd name="connsiteY0" fmla="*/ 0 h 236476"/>
                <a:gd name="connsiteX1" fmla="*/ 232183 w 296340"/>
                <a:gd name="connsiteY1" fmla="*/ 0 h 236476"/>
                <a:gd name="connsiteX2" fmla="*/ 296340 w 296340"/>
                <a:gd name="connsiteY2" fmla="*/ 171372 h 236476"/>
                <a:gd name="connsiteX3" fmla="*/ 266381 w 296340"/>
                <a:gd name="connsiteY3" fmla="*/ 196090 h 236476"/>
                <a:gd name="connsiteX4" fmla="*/ 134165 w 296340"/>
                <a:gd name="connsiteY4" fmla="*/ 236476 h 236476"/>
                <a:gd name="connsiteX5" fmla="*/ 1949 w 296340"/>
                <a:gd name="connsiteY5" fmla="*/ 196090 h 236476"/>
                <a:gd name="connsiteX6" fmla="*/ 0 w 296340"/>
                <a:gd name="connsiteY6" fmla="*/ 194482 h 236476"/>
                <a:gd name="connsiteX7" fmla="*/ 72809 w 296340"/>
                <a:gd name="connsiteY7" fmla="*/ 0 h 236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6340" h="236476">
                  <a:moveTo>
                    <a:pt x="72809" y="0"/>
                  </a:moveTo>
                  <a:lnTo>
                    <a:pt x="232183" y="0"/>
                  </a:lnTo>
                  <a:lnTo>
                    <a:pt x="296340" y="171372"/>
                  </a:lnTo>
                  <a:lnTo>
                    <a:pt x="266381" y="196090"/>
                  </a:lnTo>
                  <a:cubicBezTo>
                    <a:pt x="228639" y="221587"/>
                    <a:pt x="183141" y="236476"/>
                    <a:pt x="134165" y="236476"/>
                  </a:cubicBezTo>
                  <a:cubicBezTo>
                    <a:pt x="85189" y="236476"/>
                    <a:pt x="39691" y="221587"/>
                    <a:pt x="1949" y="196090"/>
                  </a:cubicBezTo>
                  <a:lnTo>
                    <a:pt x="0" y="194482"/>
                  </a:lnTo>
                  <a:lnTo>
                    <a:pt x="72809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916894" y="-10310"/>
              <a:ext cx="1626" cy="8065"/>
            </a:xfrm>
            <a:custGeom>
              <a:avLst/>
              <a:gdLst>
                <a:gd name="connsiteX0" fmla="*/ 0 w 1626"/>
                <a:gd name="connsiteY0" fmla="*/ 0 h 8065"/>
                <a:gd name="connsiteX1" fmla="*/ 1626 w 1626"/>
                <a:gd name="connsiteY1" fmla="*/ 0 h 8065"/>
                <a:gd name="connsiteX2" fmla="*/ 813 w 1626"/>
                <a:gd name="connsiteY2" fmla="*/ 8065 h 8065"/>
                <a:gd name="connsiteX3" fmla="*/ 0 w 1626"/>
                <a:gd name="connsiteY3" fmla="*/ 0 h 8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6" h="8065">
                  <a:moveTo>
                    <a:pt x="0" y="0"/>
                  </a:moveTo>
                  <a:lnTo>
                    <a:pt x="1626" y="0"/>
                  </a:lnTo>
                  <a:lnTo>
                    <a:pt x="813" y="806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1047769" y="-10311"/>
              <a:ext cx="241656" cy="236476"/>
            </a:xfrm>
            <a:custGeom>
              <a:avLst/>
              <a:gdLst>
                <a:gd name="connsiteX0" fmla="*/ 78819 w 241656"/>
                <a:gd name="connsiteY0" fmla="*/ 0 h 236476"/>
                <a:gd name="connsiteX1" fmla="*/ 169431 w 241656"/>
                <a:gd name="connsiteY1" fmla="*/ 0 h 236476"/>
                <a:gd name="connsiteX2" fmla="*/ 241656 w 241656"/>
                <a:gd name="connsiteY2" fmla="*/ 192923 h 236476"/>
                <a:gd name="connsiteX3" fmla="*/ 237817 w 241656"/>
                <a:gd name="connsiteY3" fmla="*/ 196090 h 236476"/>
                <a:gd name="connsiteX4" fmla="*/ 105601 w 241656"/>
                <a:gd name="connsiteY4" fmla="*/ 236476 h 236476"/>
                <a:gd name="connsiteX5" fmla="*/ 13554 w 241656"/>
                <a:gd name="connsiteY5" fmla="*/ 217893 h 236476"/>
                <a:gd name="connsiteX6" fmla="*/ 0 w 241656"/>
                <a:gd name="connsiteY6" fmla="*/ 210536 h 236476"/>
                <a:gd name="connsiteX7" fmla="*/ 78819 w 241656"/>
                <a:gd name="connsiteY7" fmla="*/ 0 h 236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656" h="236476">
                  <a:moveTo>
                    <a:pt x="78819" y="0"/>
                  </a:moveTo>
                  <a:lnTo>
                    <a:pt x="169431" y="0"/>
                  </a:lnTo>
                  <a:lnTo>
                    <a:pt x="241656" y="192923"/>
                  </a:lnTo>
                  <a:lnTo>
                    <a:pt x="237817" y="196090"/>
                  </a:lnTo>
                  <a:cubicBezTo>
                    <a:pt x="200075" y="221587"/>
                    <a:pt x="154577" y="236476"/>
                    <a:pt x="105601" y="236476"/>
                  </a:cubicBezTo>
                  <a:cubicBezTo>
                    <a:pt x="72951" y="236476"/>
                    <a:pt x="41846" y="229859"/>
                    <a:pt x="13554" y="217893"/>
                  </a:cubicBezTo>
                  <a:lnTo>
                    <a:pt x="0" y="210536"/>
                  </a:lnTo>
                  <a:lnTo>
                    <a:pt x="78819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1289426" y="-10310"/>
              <a:ext cx="202169" cy="462811"/>
            </a:xfrm>
            <a:custGeom>
              <a:avLst/>
              <a:gdLst>
                <a:gd name="connsiteX0" fmla="*/ 100421 w 202169"/>
                <a:gd name="connsiteY0" fmla="*/ 0 h 462811"/>
                <a:gd name="connsiteX1" fmla="*/ 102047 w 202169"/>
                <a:gd name="connsiteY1" fmla="*/ 0 h 462811"/>
                <a:gd name="connsiteX2" fmla="*/ 171309 w 202169"/>
                <a:gd name="connsiteY2" fmla="*/ 167214 h 462811"/>
                <a:gd name="connsiteX3" fmla="*/ 202169 w 202169"/>
                <a:gd name="connsiteY3" fmla="*/ 192676 h 462811"/>
                <a:gd name="connsiteX4" fmla="*/ 101038 w 202169"/>
                <a:gd name="connsiteY4" fmla="*/ 462811 h 462811"/>
                <a:gd name="connsiteX5" fmla="*/ 0 w 202169"/>
                <a:gd name="connsiteY5" fmla="*/ 192923 h 462811"/>
                <a:gd name="connsiteX6" fmla="*/ 31159 w 202169"/>
                <a:gd name="connsiteY6" fmla="*/ 167214 h 462811"/>
                <a:gd name="connsiteX7" fmla="*/ 100421 w 202169"/>
                <a:gd name="connsiteY7" fmla="*/ 0 h 462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2169" h="462811">
                  <a:moveTo>
                    <a:pt x="100421" y="0"/>
                  </a:moveTo>
                  <a:lnTo>
                    <a:pt x="102047" y="0"/>
                  </a:lnTo>
                  <a:cubicBezTo>
                    <a:pt x="102047" y="65301"/>
                    <a:pt x="128516" y="124420"/>
                    <a:pt x="171309" y="167214"/>
                  </a:cubicBezTo>
                  <a:lnTo>
                    <a:pt x="202169" y="192676"/>
                  </a:lnTo>
                  <a:lnTo>
                    <a:pt x="101038" y="462811"/>
                  </a:lnTo>
                  <a:lnTo>
                    <a:pt x="0" y="192923"/>
                  </a:lnTo>
                  <a:lnTo>
                    <a:pt x="31159" y="167214"/>
                  </a:lnTo>
                  <a:cubicBezTo>
                    <a:pt x="73953" y="124420"/>
                    <a:pt x="100421" y="65301"/>
                    <a:pt x="100421" y="0"/>
                  </a:cubicBez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16" name="Freeform 15"/>
            <p:cNvSpPr/>
            <p:nvPr/>
          </p:nvSpPr>
          <p:spPr bwMode="auto">
            <a:xfrm>
              <a:off x="1491595" y="-10311"/>
              <a:ext cx="271937" cy="236476"/>
            </a:xfrm>
            <a:custGeom>
              <a:avLst/>
              <a:gdLst>
                <a:gd name="connsiteX0" fmla="*/ 72132 w 271937"/>
                <a:gd name="connsiteY0" fmla="*/ 0 h 236476"/>
                <a:gd name="connsiteX1" fmla="*/ 199567 w 271937"/>
                <a:gd name="connsiteY1" fmla="*/ 0 h 236476"/>
                <a:gd name="connsiteX2" fmla="*/ 271937 w 271937"/>
                <a:gd name="connsiteY2" fmla="*/ 193312 h 236476"/>
                <a:gd name="connsiteX3" fmla="*/ 268570 w 271937"/>
                <a:gd name="connsiteY3" fmla="*/ 196090 h 236476"/>
                <a:gd name="connsiteX4" fmla="*/ 136354 w 271937"/>
                <a:gd name="connsiteY4" fmla="*/ 236476 h 236476"/>
                <a:gd name="connsiteX5" fmla="*/ 4138 w 271937"/>
                <a:gd name="connsiteY5" fmla="*/ 196090 h 236476"/>
                <a:gd name="connsiteX6" fmla="*/ 0 w 271937"/>
                <a:gd name="connsiteY6" fmla="*/ 192676 h 236476"/>
                <a:gd name="connsiteX7" fmla="*/ 72132 w 271937"/>
                <a:gd name="connsiteY7" fmla="*/ 0 h 236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1937" h="236476">
                  <a:moveTo>
                    <a:pt x="72132" y="0"/>
                  </a:moveTo>
                  <a:lnTo>
                    <a:pt x="199567" y="0"/>
                  </a:lnTo>
                  <a:lnTo>
                    <a:pt x="271937" y="193312"/>
                  </a:lnTo>
                  <a:lnTo>
                    <a:pt x="268570" y="196090"/>
                  </a:lnTo>
                  <a:cubicBezTo>
                    <a:pt x="230828" y="221587"/>
                    <a:pt x="185330" y="236476"/>
                    <a:pt x="136354" y="236476"/>
                  </a:cubicBezTo>
                  <a:cubicBezTo>
                    <a:pt x="87378" y="236476"/>
                    <a:pt x="41880" y="221587"/>
                    <a:pt x="4138" y="196090"/>
                  </a:cubicBezTo>
                  <a:lnTo>
                    <a:pt x="0" y="192676"/>
                  </a:lnTo>
                  <a:lnTo>
                    <a:pt x="72132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17" name="Freeform 16"/>
            <p:cNvSpPr/>
            <p:nvPr/>
          </p:nvSpPr>
          <p:spPr bwMode="auto">
            <a:xfrm>
              <a:off x="1862388" y="-10311"/>
              <a:ext cx="2037" cy="10104"/>
            </a:xfrm>
            <a:custGeom>
              <a:avLst/>
              <a:gdLst>
                <a:gd name="connsiteX0" fmla="*/ 0 w 2037"/>
                <a:gd name="connsiteY0" fmla="*/ 0 h 10104"/>
                <a:gd name="connsiteX1" fmla="*/ 2037 w 2037"/>
                <a:gd name="connsiteY1" fmla="*/ 0 h 10104"/>
                <a:gd name="connsiteX2" fmla="*/ 1019 w 2037"/>
                <a:gd name="connsiteY2" fmla="*/ 10104 h 10104"/>
                <a:gd name="connsiteX3" fmla="*/ 0 w 2037"/>
                <a:gd name="connsiteY3" fmla="*/ 0 h 10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7" h="10104">
                  <a:moveTo>
                    <a:pt x="0" y="0"/>
                  </a:moveTo>
                  <a:lnTo>
                    <a:pt x="2037" y="0"/>
                  </a:lnTo>
                  <a:lnTo>
                    <a:pt x="1019" y="1010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18" name="Freeform 17"/>
            <p:cNvSpPr/>
            <p:nvPr/>
          </p:nvSpPr>
          <p:spPr bwMode="auto">
            <a:xfrm>
              <a:off x="1964836" y="-10311"/>
              <a:ext cx="268206" cy="236476"/>
            </a:xfrm>
            <a:custGeom>
              <a:avLst/>
              <a:gdLst>
                <a:gd name="connsiteX0" fmla="*/ 72851 w 268206"/>
                <a:gd name="connsiteY0" fmla="*/ 0 h 236476"/>
                <a:gd name="connsiteX1" fmla="*/ 195402 w 268206"/>
                <a:gd name="connsiteY1" fmla="*/ 0 h 236476"/>
                <a:gd name="connsiteX2" fmla="*/ 268206 w 268206"/>
                <a:gd name="connsiteY2" fmla="*/ 194470 h 236476"/>
                <a:gd name="connsiteX3" fmla="*/ 266243 w 268206"/>
                <a:gd name="connsiteY3" fmla="*/ 196090 h 236476"/>
                <a:gd name="connsiteX4" fmla="*/ 134027 w 268206"/>
                <a:gd name="connsiteY4" fmla="*/ 236476 h 236476"/>
                <a:gd name="connsiteX5" fmla="*/ 1811 w 268206"/>
                <a:gd name="connsiteY5" fmla="*/ 196090 h 236476"/>
                <a:gd name="connsiteX6" fmla="*/ 0 w 268206"/>
                <a:gd name="connsiteY6" fmla="*/ 194596 h 236476"/>
                <a:gd name="connsiteX7" fmla="*/ 72851 w 268206"/>
                <a:gd name="connsiteY7" fmla="*/ 0 h 236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8206" h="236476">
                  <a:moveTo>
                    <a:pt x="72851" y="0"/>
                  </a:moveTo>
                  <a:lnTo>
                    <a:pt x="195402" y="0"/>
                  </a:lnTo>
                  <a:lnTo>
                    <a:pt x="268206" y="194470"/>
                  </a:lnTo>
                  <a:lnTo>
                    <a:pt x="266243" y="196090"/>
                  </a:lnTo>
                  <a:cubicBezTo>
                    <a:pt x="228501" y="221587"/>
                    <a:pt x="183003" y="236476"/>
                    <a:pt x="134027" y="236476"/>
                  </a:cubicBezTo>
                  <a:cubicBezTo>
                    <a:pt x="85051" y="236476"/>
                    <a:pt x="39553" y="221587"/>
                    <a:pt x="1811" y="196090"/>
                  </a:cubicBezTo>
                  <a:lnTo>
                    <a:pt x="0" y="194596"/>
                  </a:lnTo>
                  <a:lnTo>
                    <a:pt x="72851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2233042" y="-10310"/>
              <a:ext cx="201786" cy="462811"/>
            </a:xfrm>
            <a:custGeom>
              <a:avLst/>
              <a:gdLst>
                <a:gd name="connsiteX0" fmla="*/ 102297 w 201786"/>
                <a:gd name="connsiteY0" fmla="*/ 0 h 462811"/>
                <a:gd name="connsiteX1" fmla="*/ 171559 w 201786"/>
                <a:gd name="connsiteY1" fmla="*/ 167214 h 462811"/>
                <a:gd name="connsiteX2" fmla="*/ 201786 w 201786"/>
                <a:gd name="connsiteY2" fmla="*/ 192153 h 462811"/>
                <a:gd name="connsiteX3" fmla="*/ 100459 w 201786"/>
                <a:gd name="connsiteY3" fmla="*/ 462811 h 462811"/>
                <a:gd name="connsiteX4" fmla="*/ 0 w 201786"/>
                <a:gd name="connsiteY4" fmla="*/ 194470 h 462811"/>
                <a:gd name="connsiteX5" fmla="*/ 33035 w 201786"/>
                <a:gd name="connsiteY5" fmla="*/ 167214 h 462811"/>
                <a:gd name="connsiteX6" fmla="*/ 102297 w 201786"/>
                <a:gd name="connsiteY6" fmla="*/ 0 h 462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1786" h="462811">
                  <a:moveTo>
                    <a:pt x="102297" y="0"/>
                  </a:moveTo>
                  <a:cubicBezTo>
                    <a:pt x="102297" y="65301"/>
                    <a:pt x="128766" y="124420"/>
                    <a:pt x="171559" y="167214"/>
                  </a:cubicBezTo>
                  <a:lnTo>
                    <a:pt x="201786" y="192153"/>
                  </a:lnTo>
                  <a:lnTo>
                    <a:pt x="100459" y="462811"/>
                  </a:lnTo>
                  <a:lnTo>
                    <a:pt x="0" y="194470"/>
                  </a:lnTo>
                  <a:lnTo>
                    <a:pt x="33035" y="167214"/>
                  </a:lnTo>
                  <a:cubicBezTo>
                    <a:pt x="75829" y="124420"/>
                    <a:pt x="102297" y="65301"/>
                    <a:pt x="102297" y="0"/>
                  </a:cubicBez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20" name="Freeform 19"/>
            <p:cNvSpPr/>
            <p:nvPr/>
          </p:nvSpPr>
          <p:spPr bwMode="auto">
            <a:xfrm>
              <a:off x="2434828" y="-10311"/>
              <a:ext cx="268650" cy="236476"/>
            </a:xfrm>
            <a:custGeom>
              <a:avLst/>
              <a:gdLst>
                <a:gd name="connsiteX0" fmla="*/ 71936 w 268650"/>
                <a:gd name="connsiteY0" fmla="*/ 0 h 236476"/>
                <a:gd name="connsiteX1" fmla="*/ 195127 w 268650"/>
                <a:gd name="connsiteY1" fmla="*/ 0 h 236476"/>
                <a:gd name="connsiteX2" fmla="*/ 268650 w 268650"/>
                <a:gd name="connsiteY2" fmla="*/ 196390 h 236476"/>
                <a:gd name="connsiteX3" fmla="*/ 229034 w 268650"/>
                <a:gd name="connsiteY3" fmla="*/ 217893 h 236476"/>
                <a:gd name="connsiteX4" fmla="*/ 136987 w 268650"/>
                <a:gd name="connsiteY4" fmla="*/ 236476 h 236476"/>
                <a:gd name="connsiteX5" fmla="*/ 4771 w 268650"/>
                <a:gd name="connsiteY5" fmla="*/ 196090 h 236476"/>
                <a:gd name="connsiteX6" fmla="*/ 0 w 268650"/>
                <a:gd name="connsiteY6" fmla="*/ 192153 h 236476"/>
                <a:gd name="connsiteX7" fmla="*/ 71936 w 268650"/>
                <a:gd name="connsiteY7" fmla="*/ 0 h 236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8650" h="236476">
                  <a:moveTo>
                    <a:pt x="71936" y="0"/>
                  </a:moveTo>
                  <a:lnTo>
                    <a:pt x="195127" y="0"/>
                  </a:lnTo>
                  <a:lnTo>
                    <a:pt x="268650" y="196390"/>
                  </a:lnTo>
                  <a:lnTo>
                    <a:pt x="229034" y="217893"/>
                  </a:lnTo>
                  <a:cubicBezTo>
                    <a:pt x="200743" y="229859"/>
                    <a:pt x="169638" y="236476"/>
                    <a:pt x="136987" y="236476"/>
                  </a:cubicBezTo>
                  <a:cubicBezTo>
                    <a:pt x="88011" y="236476"/>
                    <a:pt x="42513" y="221587"/>
                    <a:pt x="4771" y="196090"/>
                  </a:cubicBezTo>
                  <a:lnTo>
                    <a:pt x="0" y="192153"/>
                  </a:lnTo>
                  <a:lnTo>
                    <a:pt x="7193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21" name="Freeform 20"/>
            <p:cNvSpPr/>
            <p:nvPr/>
          </p:nvSpPr>
          <p:spPr bwMode="auto">
            <a:xfrm>
              <a:off x="2806255" y="-10311"/>
              <a:ext cx="2037" cy="10104"/>
            </a:xfrm>
            <a:custGeom>
              <a:avLst/>
              <a:gdLst>
                <a:gd name="connsiteX0" fmla="*/ 0 w 2037"/>
                <a:gd name="connsiteY0" fmla="*/ 0 h 10104"/>
                <a:gd name="connsiteX1" fmla="*/ 2037 w 2037"/>
                <a:gd name="connsiteY1" fmla="*/ 0 h 10104"/>
                <a:gd name="connsiteX2" fmla="*/ 1019 w 2037"/>
                <a:gd name="connsiteY2" fmla="*/ 10104 h 10104"/>
                <a:gd name="connsiteX3" fmla="*/ 0 w 2037"/>
                <a:gd name="connsiteY3" fmla="*/ 0 h 10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7" h="10104">
                  <a:moveTo>
                    <a:pt x="0" y="0"/>
                  </a:moveTo>
                  <a:lnTo>
                    <a:pt x="2037" y="0"/>
                  </a:lnTo>
                  <a:lnTo>
                    <a:pt x="1019" y="1010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22" name="Freeform 21"/>
            <p:cNvSpPr/>
            <p:nvPr/>
          </p:nvSpPr>
          <p:spPr bwMode="auto">
            <a:xfrm>
              <a:off x="2904827" y="-10311"/>
              <a:ext cx="307558" cy="236476"/>
            </a:xfrm>
            <a:custGeom>
              <a:avLst/>
              <a:gdLst>
                <a:gd name="connsiteX0" fmla="*/ 71654 w 307558"/>
                <a:gd name="connsiteY0" fmla="*/ 0 h 236476"/>
                <a:gd name="connsiteX1" fmla="*/ 246065 w 307558"/>
                <a:gd name="connsiteY1" fmla="*/ 0 h 236476"/>
                <a:gd name="connsiteX2" fmla="*/ 307558 w 307558"/>
                <a:gd name="connsiteY2" fmla="*/ 164256 h 236476"/>
                <a:gd name="connsiteX3" fmla="*/ 305117 w 307558"/>
                <a:gd name="connsiteY3" fmla="*/ 167214 h 236476"/>
                <a:gd name="connsiteX4" fmla="*/ 137903 w 307558"/>
                <a:gd name="connsiteY4" fmla="*/ 236476 h 236476"/>
                <a:gd name="connsiteX5" fmla="*/ 5687 w 307558"/>
                <a:gd name="connsiteY5" fmla="*/ 196090 h 236476"/>
                <a:gd name="connsiteX6" fmla="*/ 0 w 307558"/>
                <a:gd name="connsiteY6" fmla="*/ 191398 h 236476"/>
                <a:gd name="connsiteX7" fmla="*/ 71654 w 307558"/>
                <a:gd name="connsiteY7" fmla="*/ 0 h 236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7558" h="236476">
                  <a:moveTo>
                    <a:pt x="71654" y="0"/>
                  </a:moveTo>
                  <a:lnTo>
                    <a:pt x="246065" y="0"/>
                  </a:lnTo>
                  <a:lnTo>
                    <a:pt x="307558" y="164256"/>
                  </a:lnTo>
                  <a:lnTo>
                    <a:pt x="305117" y="167214"/>
                  </a:lnTo>
                  <a:cubicBezTo>
                    <a:pt x="262323" y="210008"/>
                    <a:pt x="203204" y="236476"/>
                    <a:pt x="137903" y="236476"/>
                  </a:cubicBezTo>
                  <a:cubicBezTo>
                    <a:pt x="88927" y="236476"/>
                    <a:pt x="43429" y="221587"/>
                    <a:pt x="5687" y="196090"/>
                  </a:cubicBezTo>
                  <a:lnTo>
                    <a:pt x="0" y="191398"/>
                  </a:lnTo>
                  <a:lnTo>
                    <a:pt x="7165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23" name="Freeform 22"/>
            <p:cNvSpPr/>
            <p:nvPr/>
          </p:nvSpPr>
          <p:spPr bwMode="auto">
            <a:xfrm>
              <a:off x="3212385" y="-10310"/>
              <a:ext cx="204776" cy="462811"/>
            </a:xfrm>
            <a:custGeom>
              <a:avLst/>
              <a:gdLst>
                <a:gd name="connsiteX0" fmla="*/ 66821 w 204776"/>
                <a:gd name="connsiteY0" fmla="*/ 0 h 462811"/>
                <a:gd name="connsiteX1" fmla="*/ 171081 w 204776"/>
                <a:gd name="connsiteY1" fmla="*/ 196090 h 462811"/>
                <a:gd name="connsiteX2" fmla="*/ 204776 w 204776"/>
                <a:gd name="connsiteY2" fmla="*/ 214379 h 462811"/>
                <a:gd name="connsiteX3" fmla="*/ 111770 w 204776"/>
                <a:gd name="connsiteY3" fmla="*/ 462811 h 462811"/>
                <a:gd name="connsiteX4" fmla="*/ 0 w 204776"/>
                <a:gd name="connsiteY4" fmla="*/ 164256 h 462811"/>
                <a:gd name="connsiteX5" fmla="*/ 26435 w 204776"/>
                <a:gd name="connsiteY5" fmla="*/ 132216 h 462811"/>
                <a:gd name="connsiteX6" fmla="*/ 66821 w 204776"/>
                <a:gd name="connsiteY6" fmla="*/ 0 h 462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4776" h="462811">
                  <a:moveTo>
                    <a:pt x="66821" y="0"/>
                  </a:moveTo>
                  <a:cubicBezTo>
                    <a:pt x="66821" y="81626"/>
                    <a:pt x="108178" y="153593"/>
                    <a:pt x="171081" y="196090"/>
                  </a:cubicBezTo>
                  <a:lnTo>
                    <a:pt x="204776" y="214379"/>
                  </a:lnTo>
                  <a:lnTo>
                    <a:pt x="111770" y="462811"/>
                  </a:lnTo>
                  <a:lnTo>
                    <a:pt x="0" y="164256"/>
                  </a:lnTo>
                  <a:lnTo>
                    <a:pt x="26435" y="132216"/>
                  </a:lnTo>
                  <a:cubicBezTo>
                    <a:pt x="51933" y="94474"/>
                    <a:pt x="66821" y="48976"/>
                    <a:pt x="66821" y="0"/>
                  </a:cubicBez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24" name="Freeform 23"/>
            <p:cNvSpPr/>
            <p:nvPr/>
          </p:nvSpPr>
          <p:spPr bwMode="auto">
            <a:xfrm>
              <a:off x="3417161" y="-10311"/>
              <a:ext cx="263824" cy="236476"/>
            </a:xfrm>
            <a:custGeom>
              <a:avLst/>
              <a:gdLst>
                <a:gd name="connsiteX0" fmla="*/ 80257 w 263824"/>
                <a:gd name="connsiteY0" fmla="*/ 0 h 236476"/>
                <a:gd name="connsiteX1" fmla="*/ 200633 w 263824"/>
                <a:gd name="connsiteY1" fmla="*/ 0 h 236476"/>
                <a:gd name="connsiteX2" fmla="*/ 263824 w 263824"/>
                <a:gd name="connsiteY2" fmla="*/ 168791 h 236476"/>
                <a:gd name="connsiteX3" fmla="*/ 230737 w 263824"/>
                <a:gd name="connsiteY3" fmla="*/ 196090 h 236476"/>
                <a:gd name="connsiteX4" fmla="*/ 98521 w 263824"/>
                <a:gd name="connsiteY4" fmla="*/ 236476 h 236476"/>
                <a:gd name="connsiteX5" fmla="*/ 6474 w 263824"/>
                <a:gd name="connsiteY5" fmla="*/ 217893 h 236476"/>
                <a:gd name="connsiteX6" fmla="*/ 0 w 263824"/>
                <a:gd name="connsiteY6" fmla="*/ 214379 h 236476"/>
                <a:gd name="connsiteX7" fmla="*/ 80257 w 263824"/>
                <a:gd name="connsiteY7" fmla="*/ 0 h 236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3824" h="236476">
                  <a:moveTo>
                    <a:pt x="80257" y="0"/>
                  </a:moveTo>
                  <a:lnTo>
                    <a:pt x="200633" y="0"/>
                  </a:lnTo>
                  <a:lnTo>
                    <a:pt x="263824" y="168791"/>
                  </a:lnTo>
                  <a:lnTo>
                    <a:pt x="230737" y="196090"/>
                  </a:lnTo>
                  <a:cubicBezTo>
                    <a:pt x="192995" y="221587"/>
                    <a:pt x="147497" y="236476"/>
                    <a:pt x="98521" y="236476"/>
                  </a:cubicBezTo>
                  <a:cubicBezTo>
                    <a:pt x="65871" y="236476"/>
                    <a:pt x="34766" y="229859"/>
                    <a:pt x="6474" y="217893"/>
                  </a:cubicBezTo>
                  <a:lnTo>
                    <a:pt x="0" y="214379"/>
                  </a:lnTo>
                  <a:lnTo>
                    <a:pt x="80257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25" name="Freeform 24"/>
            <p:cNvSpPr/>
            <p:nvPr/>
          </p:nvSpPr>
          <p:spPr bwMode="auto">
            <a:xfrm>
              <a:off x="3750122" y="-10311"/>
              <a:ext cx="2037" cy="10104"/>
            </a:xfrm>
            <a:custGeom>
              <a:avLst/>
              <a:gdLst>
                <a:gd name="connsiteX0" fmla="*/ 0 w 2037"/>
                <a:gd name="connsiteY0" fmla="*/ 0 h 10104"/>
                <a:gd name="connsiteX1" fmla="*/ 2037 w 2037"/>
                <a:gd name="connsiteY1" fmla="*/ 0 h 10104"/>
                <a:gd name="connsiteX2" fmla="*/ 1019 w 2037"/>
                <a:gd name="connsiteY2" fmla="*/ 10104 h 10104"/>
                <a:gd name="connsiteX3" fmla="*/ 0 w 2037"/>
                <a:gd name="connsiteY3" fmla="*/ 0 h 10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7" h="10104">
                  <a:moveTo>
                    <a:pt x="0" y="0"/>
                  </a:moveTo>
                  <a:lnTo>
                    <a:pt x="2037" y="0"/>
                  </a:lnTo>
                  <a:lnTo>
                    <a:pt x="1019" y="1010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26" name="Freeform 25"/>
            <p:cNvSpPr/>
            <p:nvPr/>
          </p:nvSpPr>
          <p:spPr bwMode="auto">
            <a:xfrm>
              <a:off x="3884741" y="-10311"/>
              <a:ext cx="252132" cy="236476"/>
            </a:xfrm>
            <a:custGeom>
              <a:avLst/>
              <a:gdLst>
                <a:gd name="connsiteX0" fmla="*/ 79579 w 252132"/>
                <a:gd name="connsiteY0" fmla="*/ 0 h 236476"/>
                <a:gd name="connsiteX1" fmla="*/ 184300 w 252132"/>
                <a:gd name="connsiteY1" fmla="*/ 0 h 236476"/>
                <a:gd name="connsiteX2" fmla="*/ 252132 w 252132"/>
                <a:gd name="connsiteY2" fmla="*/ 181189 h 236476"/>
                <a:gd name="connsiteX3" fmla="*/ 234072 w 252132"/>
                <a:gd name="connsiteY3" fmla="*/ 196090 h 236476"/>
                <a:gd name="connsiteX4" fmla="*/ 101856 w 252132"/>
                <a:gd name="connsiteY4" fmla="*/ 236476 h 236476"/>
                <a:gd name="connsiteX5" fmla="*/ 9809 w 252132"/>
                <a:gd name="connsiteY5" fmla="*/ 217893 h 236476"/>
                <a:gd name="connsiteX6" fmla="*/ 0 w 252132"/>
                <a:gd name="connsiteY6" fmla="*/ 212569 h 236476"/>
                <a:gd name="connsiteX7" fmla="*/ 79579 w 252132"/>
                <a:gd name="connsiteY7" fmla="*/ 0 h 236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2132" h="236476">
                  <a:moveTo>
                    <a:pt x="79579" y="0"/>
                  </a:moveTo>
                  <a:lnTo>
                    <a:pt x="184300" y="0"/>
                  </a:lnTo>
                  <a:lnTo>
                    <a:pt x="252132" y="181189"/>
                  </a:lnTo>
                  <a:lnTo>
                    <a:pt x="234072" y="196090"/>
                  </a:lnTo>
                  <a:cubicBezTo>
                    <a:pt x="196330" y="221587"/>
                    <a:pt x="150832" y="236476"/>
                    <a:pt x="101856" y="236476"/>
                  </a:cubicBezTo>
                  <a:cubicBezTo>
                    <a:pt x="69206" y="236476"/>
                    <a:pt x="38101" y="229859"/>
                    <a:pt x="9809" y="217893"/>
                  </a:cubicBezTo>
                  <a:lnTo>
                    <a:pt x="0" y="212569"/>
                  </a:lnTo>
                  <a:lnTo>
                    <a:pt x="79579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27" name="Freeform 26"/>
            <p:cNvSpPr/>
            <p:nvPr/>
          </p:nvSpPr>
          <p:spPr bwMode="auto">
            <a:xfrm>
              <a:off x="4136873" y="-10310"/>
              <a:ext cx="202780" cy="462811"/>
            </a:xfrm>
            <a:custGeom>
              <a:avLst/>
              <a:gdLst>
                <a:gd name="connsiteX0" fmla="*/ 86200 w 202780"/>
                <a:gd name="connsiteY0" fmla="*/ 0 h 462811"/>
                <a:gd name="connsiteX1" fmla="*/ 190460 w 202780"/>
                <a:gd name="connsiteY1" fmla="*/ 196090 h 462811"/>
                <a:gd name="connsiteX2" fmla="*/ 202780 w 202780"/>
                <a:gd name="connsiteY2" fmla="*/ 202777 h 462811"/>
                <a:gd name="connsiteX3" fmla="*/ 105431 w 202780"/>
                <a:gd name="connsiteY3" fmla="*/ 462811 h 462811"/>
                <a:gd name="connsiteX4" fmla="*/ 0 w 202780"/>
                <a:gd name="connsiteY4" fmla="*/ 181189 h 462811"/>
                <a:gd name="connsiteX5" fmla="*/ 16938 w 202780"/>
                <a:gd name="connsiteY5" fmla="*/ 167214 h 462811"/>
                <a:gd name="connsiteX6" fmla="*/ 86200 w 202780"/>
                <a:gd name="connsiteY6" fmla="*/ 0 h 462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2780" h="462811">
                  <a:moveTo>
                    <a:pt x="86200" y="0"/>
                  </a:moveTo>
                  <a:cubicBezTo>
                    <a:pt x="86200" y="81626"/>
                    <a:pt x="127557" y="153593"/>
                    <a:pt x="190460" y="196090"/>
                  </a:cubicBezTo>
                  <a:lnTo>
                    <a:pt x="202780" y="202777"/>
                  </a:lnTo>
                  <a:lnTo>
                    <a:pt x="105431" y="462811"/>
                  </a:lnTo>
                  <a:lnTo>
                    <a:pt x="0" y="181189"/>
                  </a:lnTo>
                  <a:lnTo>
                    <a:pt x="16938" y="167214"/>
                  </a:lnTo>
                  <a:cubicBezTo>
                    <a:pt x="59732" y="124420"/>
                    <a:pt x="86200" y="65301"/>
                    <a:pt x="86200" y="0"/>
                  </a:cubicBez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28" name="Freeform 27"/>
            <p:cNvSpPr/>
            <p:nvPr/>
          </p:nvSpPr>
          <p:spPr bwMode="auto">
            <a:xfrm>
              <a:off x="4339654" y="-10311"/>
              <a:ext cx="286755" cy="236476"/>
            </a:xfrm>
            <a:custGeom>
              <a:avLst/>
              <a:gdLst>
                <a:gd name="connsiteX0" fmla="*/ 75914 w 286755"/>
                <a:gd name="connsiteY0" fmla="*/ 0 h 236476"/>
                <a:gd name="connsiteX1" fmla="*/ 224045 w 286755"/>
                <a:gd name="connsiteY1" fmla="*/ 0 h 236476"/>
                <a:gd name="connsiteX2" fmla="*/ 286755 w 286755"/>
                <a:gd name="connsiteY2" fmla="*/ 167507 h 236476"/>
                <a:gd name="connsiteX3" fmla="*/ 252112 w 286755"/>
                <a:gd name="connsiteY3" fmla="*/ 196090 h 236476"/>
                <a:gd name="connsiteX4" fmla="*/ 119896 w 286755"/>
                <a:gd name="connsiteY4" fmla="*/ 236476 h 236476"/>
                <a:gd name="connsiteX5" fmla="*/ 27849 w 286755"/>
                <a:gd name="connsiteY5" fmla="*/ 217893 h 236476"/>
                <a:gd name="connsiteX6" fmla="*/ 0 w 286755"/>
                <a:gd name="connsiteY6" fmla="*/ 202777 h 236476"/>
                <a:gd name="connsiteX7" fmla="*/ 75914 w 286755"/>
                <a:gd name="connsiteY7" fmla="*/ 0 h 236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6755" h="236476">
                  <a:moveTo>
                    <a:pt x="75914" y="0"/>
                  </a:moveTo>
                  <a:lnTo>
                    <a:pt x="224045" y="0"/>
                  </a:lnTo>
                  <a:lnTo>
                    <a:pt x="286755" y="167507"/>
                  </a:lnTo>
                  <a:lnTo>
                    <a:pt x="252112" y="196090"/>
                  </a:lnTo>
                  <a:cubicBezTo>
                    <a:pt x="214370" y="221587"/>
                    <a:pt x="168872" y="236476"/>
                    <a:pt x="119896" y="236476"/>
                  </a:cubicBezTo>
                  <a:cubicBezTo>
                    <a:pt x="87246" y="236476"/>
                    <a:pt x="56141" y="229859"/>
                    <a:pt x="27849" y="217893"/>
                  </a:cubicBezTo>
                  <a:lnTo>
                    <a:pt x="0" y="202777"/>
                  </a:lnTo>
                  <a:lnTo>
                    <a:pt x="7591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29" name="Freeform 28"/>
            <p:cNvSpPr/>
            <p:nvPr/>
          </p:nvSpPr>
          <p:spPr bwMode="auto">
            <a:xfrm>
              <a:off x="4626409" y="-10310"/>
              <a:ext cx="204237" cy="462811"/>
            </a:xfrm>
            <a:custGeom>
              <a:avLst/>
              <a:gdLst>
                <a:gd name="connsiteX0" fmla="*/ 69617 w 204237"/>
                <a:gd name="connsiteY0" fmla="*/ 0 h 462811"/>
                <a:gd name="connsiteX1" fmla="*/ 173877 w 204237"/>
                <a:gd name="connsiteY1" fmla="*/ 196090 h 462811"/>
                <a:gd name="connsiteX2" fmla="*/ 204237 w 204237"/>
                <a:gd name="connsiteY2" fmla="*/ 212569 h 462811"/>
                <a:gd name="connsiteX3" fmla="*/ 110553 w 204237"/>
                <a:gd name="connsiteY3" fmla="*/ 462811 h 462811"/>
                <a:gd name="connsiteX4" fmla="*/ 0 w 204237"/>
                <a:gd name="connsiteY4" fmla="*/ 167507 h 462811"/>
                <a:gd name="connsiteX5" fmla="*/ 355 w 204237"/>
                <a:gd name="connsiteY5" fmla="*/ 167214 h 462811"/>
                <a:gd name="connsiteX6" fmla="*/ 69617 w 204237"/>
                <a:gd name="connsiteY6" fmla="*/ 0 h 462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4237" h="462811">
                  <a:moveTo>
                    <a:pt x="69617" y="0"/>
                  </a:moveTo>
                  <a:cubicBezTo>
                    <a:pt x="69617" y="81626"/>
                    <a:pt x="110974" y="153593"/>
                    <a:pt x="173877" y="196090"/>
                  </a:cubicBezTo>
                  <a:lnTo>
                    <a:pt x="204237" y="212569"/>
                  </a:lnTo>
                  <a:lnTo>
                    <a:pt x="110553" y="462811"/>
                  </a:lnTo>
                  <a:lnTo>
                    <a:pt x="0" y="167507"/>
                  </a:lnTo>
                  <a:lnTo>
                    <a:pt x="355" y="167214"/>
                  </a:lnTo>
                  <a:cubicBezTo>
                    <a:pt x="43149" y="124420"/>
                    <a:pt x="69617" y="65301"/>
                    <a:pt x="69617" y="0"/>
                  </a:cubicBez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30" name="Freeform 29"/>
            <p:cNvSpPr/>
            <p:nvPr/>
          </p:nvSpPr>
          <p:spPr bwMode="auto">
            <a:xfrm>
              <a:off x="4830645" y="-10311"/>
              <a:ext cx="237440" cy="236476"/>
            </a:xfrm>
            <a:custGeom>
              <a:avLst/>
              <a:gdLst>
                <a:gd name="connsiteX0" fmla="*/ 79579 w 237440"/>
                <a:gd name="connsiteY0" fmla="*/ 0 h 236476"/>
                <a:gd name="connsiteX1" fmla="*/ 165069 w 237440"/>
                <a:gd name="connsiteY1" fmla="*/ 0 h 236476"/>
                <a:gd name="connsiteX2" fmla="*/ 237440 w 237440"/>
                <a:gd name="connsiteY2" fmla="*/ 193312 h 236476"/>
                <a:gd name="connsiteX3" fmla="*/ 234072 w 237440"/>
                <a:gd name="connsiteY3" fmla="*/ 196090 h 236476"/>
                <a:gd name="connsiteX4" fmla="*/ 101856 w 237440"/>
                <a:gd name="connsiteY4" fmla="*/ 236476 h 236476"/>
                <a:gd name="connsiteX5" fmla="*/ 9809 w 237440"/>
                <a:gd name="connsiteY5" fmla="*/ 217893 h 236476"/>
                <a:gd name="connsiteX6" fmla="*/ 0 w 237440"/>
                <a:gd name="connsiteY6" fmla="*/ 212569 h 236476"/>
                <a:gd name="connsiteX7" fmla="*/ 79579 w 237440"/>
                <a:gd name="connsiteY7" fmla="*/ 0 h 236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7440" h="236476">
                  <a:moveTo>
                    <a:pt x="79579" y="0"/>
                  </a:moveTo>
                  <a:lnTo>
                    <a:pt x="165069" y="0"/>
                  </a:lnTo>
                  <a:lnTo>
                    <a:pt x="237440" y="193312"/>
                  </a:lnTo>
                  <a:lnTo>
                    <a:pt x="234072" y="196090"/>
                  </a:lnTo>
                  <a:cubicBezTo>
                    <a:pt x="196330" y="221587"/>
                    <a:pt x="150832" y="236476"/>
                    <a:pt x="101856" y="236476"/>
                  </a:cubicBezTo>
                  <a:cubicBezTo>
                    <a:pt x="69206" y="236476"/>
                    <a:pt x="38101" y="229859"/>
                    <a:pt x="9809" y="217893"/>
                  </a:cubicBezTo>
                  <a:lnTo>
                    <a:pt x="0" y="212569"/>
                  </a:lnTo>
                  <a:lnTo>
                    <a:pt x="79579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31" name="Freeform 30"/>
            <p:cNvSpPr/>
            <p:nvPr/>
          </p:nvSpPr>
          <p:spPr bwMode="auto">
            <a:xfrm>
              <a:off x="5166941" y="-10311"/>
              <a:ext cx="2037" cy="10104"/>
            </a:xfrm>
            <a:custGeom>
              <a:avLst/>
              <a:gdLst>
                <a:gd name="connsiteX0" fmla="*/ 0 w 2037"/>
                <a:gd name="connsiteY0" fmla="*/ 0 h 10104"/>
                <a:gd name="connsiteX1" fmla="*/ 2037 w 2037"/>
                <a:gd name="connsiteY1" fmla="*/ 0 h 10104"/>
                <a:gd name="connsiteX2" fmla="*/ 1019 w 2037"/>
                <a:gd name="connsiteY2" fmla="*/ 10104 h 10104"/>
                <a:gd name="connsiteX3" fmla="*/ 0 w 2037"/>
                <a:gd name="connsiteY3" fmla="*/ 0 h 10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7" h="10104">
                  <a:moveTo>
                    <a:pt x="0" y="0"/>
                  </a:moveTo>
                  <a:lnTo>
                    <a:pt x="2037" y="0"/>
                  </a:lnTo>
                  <a:lnTo>
                    <a:pt x="1019" y="1010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32" name="Freeform 31"/>
            <p:cNvSpPr/>
            <p:nvPr/>
          </p:nvSpPr>
          <p:spPr bwMode="auto">
            <a:xfrm>
              <a:off x="5269389" y="-10311"/>
              <a:ext cx="295768" cy="236476"/>
            </a:xfrm>
            <a:custGeom>
              <a:avLst/>
              <a:gdLst>
                <a:gd name="connsiteX0" fmla="*/ 72851 w 295768"/>
                <a:gd name="connsiteY0" fmla="*/ 0 h 236476"/>
                <a:gd name="connsiteX1" fmla="*/ 231477 w 295768"/>
                <a:gd name="connsiteY1" fmla="*/ 0 h 236476"/>
                <a:gd name="connsiteX2" fmla="*/ 295768 w 295768"/>
                <a:gd name="connsiteY2" fmla="*/ 171730 h 236476"/>
                <a:gd name="connsiteX3" fmla="*/ 266243 w 295768"/>
                <a:gd name="connsiteY3" fmla="*/ 196090 h 236476"/>
                <a:gd name="connsiteX4" fmla="*/ 134027 w 295768"/>
                <a:gd name="connsiteY4" fmla="*/ 236476 h 236476"/>
                <a:gd name="connsiteX5" fmla="*/ 1811 w 295768"/>
                <a:gd name="connsiteY5" fmla="*/ 196090 h 236476"/>
                <a:gd name="connsiteX6" fmla="*/ 0 w 295768"/>
                <a:gd name="connsiteY6" fmla="*/ 194596 h 236476"/>
                <a:gd name="connsiteX7" fmla="*/ 72851 w 295768"/>
                <a:gd name="connsiteY7" fmla="*/ 0 h 236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5768" h="236476">
                  <a:moveTo>
                    <a:pt x="72851" y="0"/>
                  </a:moveTo>
                  <a:lnTo>
                    <a:pt x="231477" y="0"/>
                  </a:lnTo>
                  <a:lnTo>
                    <a:pt x="295768" y="171730"/>
                  </a:lnTo>
                  <a:lnTo>
                    <a:pt x="266243" y="196090"/>
                  </a:lnTo>
                  <a:cubicBezTo>
                    <a:pt x="228501" y="221587"/>
                    <a:pt x="183003" y="236476"/>
                    <a:pt x="134027" y="236476"/>
                  </a:cubicBezTo>
                  <a:cubicBezTo>
                    <a:pt x="85051" y="236476"/>
                    <a:pt x="39553" y="221587"/>
                    <a:pt x="1811" y="196090"/>
                  </a:cubicBezTo>
                  <a:lnTo>
                    <a:pt x="0" y="194596"/>
                  </a:lnTo>
                  <a:lnTo>
                    <a:pt x="72851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33" name="Freeform 32"/>
            <p:cNvSpPr/>
            <p:nvPr/>
          </p:nvSpPr>
          <p:spPr bwMode="auto">
            <a:xfrm>
              <a:off x="5638874" y="-10311"/>
              <a:ext cx="1018" cy="5050"/>
            </a:xfrm>
            <a:custGeom>
              <a:avLst/>
              <a:gdLst>
                <a:gd name="connsiteX0" fmla="*/ 0 w 1018"/>
                <a:gd name="connsiteY0" fmla="*/ 0 h 5050"/>
                <a:gd name="connsiteX1" fmla="*/ 1018 w 1018"/>
                <a:gd name="connsiteY1" fmla="*/ 0 h 5050"/>
                <a:gd name="connsiteX2" fmla="*/ 509 w 1018"/>
                <a:gd name="connsiteY2" fmla="*/ 5050 h 5050"/>
                <a:gd name="connsiteX3" fmla="*/ 0 w 1018"/>
                <a:gd name="connsiteY3" fmla="*/ 0 h 5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8" h="5050">
                  <a:moveTo>
                    <a:pt x="0" y="0"/>
                  </a:moveTo>
                  <a:lnTo>
                    <a:pt x="1018" y="0"/>
                  </a:lnTo>
                  <a:lnTo>
                    <a:pt x="509" y="50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34" name="Freeform 33"/>
            <p:cNvSpPr/>
            <p:nvPr/>
          </p:nvSpPr>
          <p:spPr bwMode="auto">
            <a:xfrm>
              <a:off x="5768772" y="-10311"/>
              <a:ext cx="277532" cy="236476"/>
            </a:xfrm>
            <a:custGeom>
              <a:avLst/>
              <a:gdLst>
                <a:gd name="connsiteX0" fmla="*/ 78620 w 277532"/>
                <a:gd name="connsiteY0" fmla="*/ 0 h 236476"/>
                <a:gd name="connsiteX1" fmla="*/ 216628 w 277532"/>
                <a:gd name="connsiteY1" fmla="*/ 0 h 236476"/>
                <a:gd name="connsiteX2" fmla="*/ 277532 w 277532"/>
                <a:gd name="connsiteY2" fmla="*/ 162682 h 236476"/>
                <a:gd name="connsiteX3" fmla="*/ 273792 w 277532"/>
                <a:gd name="connsiteY3" fmla="*/ 167214 h 236476"/>
                <a:gd name="connsiteX4" fmla="*/ 106578 w 277532"/>
                <a:gd name="connsiteY4" fmla="*/ 236476 h 236476"/>
                <a:gd name="connsiteX5" fmla="*/ 14531 w 277532"/>
                <a:gd name="connsiteY5" fmla="*/ 217893 h 236476"/>
                <a:gd name="connsiteX6" fmla="*/ 0 w 277532"/>
                <a:gd name="connsiteY6" fmla="*/ 210006 h 236476"/>
                <a:gd name="connsiteX7" fmla="*/ 78620 w 277532"/>
                <a:gd name="connsiteY7" fmla="*/ 0 h 236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7532" h="236476">
                  <a:moveTo>
                    <a:pt x="78620" y="0"/>
                  </a:moveTo>
                  <a:lnTo>
                    <a:pt x="216628" y="0"/>
                  </a:lnTo>
                  <a:lnTo>
                    <a:pt x="277532" y="162682"/>
                  </a:lnTo>
                  <a:lnTo>
                    <a:pt x="273792" y="167214"/>
                  </a:lnTo>
                  <a:cubicBezTo>
                    <a:pt x="230998" y="210008"/>
                    <a:pt x="171879" y="236476"/>
                    <a:pt x="106578" y="236476"/>
                  </a:cubicBezTo>
                  <a:cubicBezTo>
                    <a:pt x="73928" y="236476"/>
                    <a:pt x="42823" y="229859"/>
                    <a:pt x="14531" y="217893"/>
                  </a:cubicBezTo>
                  <a:lnTo>
                    <a:pt x="0" y="210006"/>
                  </a:lnTo>
                  <a:lnTo>
                    <a:pt x="7862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35" name="Freeform 34"/>
            <p:cNvSpPr/>
            <p:nvPr/>
          </p:nvSpPr>
          <p:spPr bwMode="auto">
            <a:xfrm>
              <a:off x="6046305" y="-10310"/>
              <a:ext cx="205387" cy="462811"/>
            </a:xfrm>
            <a:custGeom>
              <a:avLst/>
              <a:gdLst>
                <a:gd name="connsiteX0" fmla="*/ 65522 w 205387"/>
                <a:gd name="connsiteY0" fmla="*/ 0 h 462811"/>
                <a:gd name="connsiteX1" fmla="*/ 67540 w 205387"/>
                <a:gd name="connsiteY1" fmla="*/ 0 h 462811"/>
                <a:gd name="connsiteX2" fmla="*/ 171800 w 205387"/>
                <a:gd name="connsiteY2" fmla="*/ 196090 h 462811"/>
                <a:gd name="connsiteX3" fmla="*/ 205387 w 205387"/>
                <a:gd name="connsiteY3" fmla="*/ 214320 h 462811"/>
                <a:gd name="connsiteX4" fmla="*/ 112359 w 205387"/>
                <a:gd name="connsiteY4" fmla="*/ 462811 h 462811"/>
                <a:gd name="connsiteX5" fmla="*/ 0 w 205387"/>
                <a:gd name="connsiteY5" fmla="*/ 162682 h 462811"/>
                <a:gd name="connsiteX6" fmla="*/ 25136 w 205387"/>
                <a:gd name="connsiteY6" fmla="*/ 132216 h 462811"/>
                <a:gd name="connsiteX7" fmla="*/ 65522 w 205387"/>
                <a:gd name="connsiteY7" fmla="*/ 0 h 462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5387" h="462811">
                  <a:moveTo>
                    <a:pt x="65522" y="0"/>
                  </a:moveTo>
                  <a:lnTo>
                    <a:pt x="67540" y="0"/>
                  </a:lnTo>
                  <a:cubicBezTo>
                    <a:pt x="67540" y="81626"/>
                    <a:pt x="108897" y="153593"/>
                    <a:pt x="171800" y="196090"/>
                  </a:cubicBezTo>
                  <a:lnTo>
                    <a:pt x="205387" y="214320"/>
                  </a:lnTo>
                  <a:lnTo>
                    <a:pt x="112359" y="462811"/>
                  </a:lnTo>
                  <a:lnTo>
                    <a:pt x="0" y="162682"/>
                  </a:lnTo>
                  <a:lnTo>
                    <a:pt x="25136" y="132216"/>
                  </a:lnTo>
                  <a:cubicBezTo>
                    <a:pt x="50634" y="94474"/>
                    <a:pt x="65522" y="48976"/>
                    <a:pt x="65522" y="0"/>
                  </a:cubicBez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36" name="Freeform 35"/>
            <p:cNvSpPr/>
            <p:nvPr/>
          </p:nvSpPr>
          <p:spPr bwMode="auto">
            <a:xfrm>
              <a:off x="6251692" y="-10311"/>
              <a:ext cx="276483" cy="236476"/>
            </a:xfrm>
            <a:custGeom>
              <a:avLst/>
              <a:gdLst>
                <a:gd name="connsiteX0" fmla="*/ 80235 w 276483"/>
                <a:gd name="connsiteY0" fmla="*/ 0 h 236476"/>
                <a:gd name="connsiteX1" fmla="*/ 218710 w 276483"/>
                <a:gd name="connsiteY1" fmla="*/ 0 h 236476"/>
                <a:gd name="connsiteX2" fmla="*/ 276483 w 276483"/>
                <a:gd name="connsiteY2" fmla="*/ 154319 h 236476"/>
                <a:gd name="connsiteX3" fmla="*/ 265843 w 276483"/>
                <a:gd name="connsiteY3" fmla="*/ 167214 h 236476"/>
                <a:gd name="connsiteX4" fmla="*/ 98629 w 276483"/>
                <a:gd name="connsiteY4" fmla="*/ 236476 h 236476"/>
                <a:gd name="connsiteX5" fmla="*/ 6582 w 276483"/>
                <a:gd name="connsiteY5" fmla="*/ 217893 h 236476"/>
                <a:gd name="connsiteX6" fmla="*/ 0 w 276483"/>
                <a:gd name="connsiteY6" fmla="*/ 214320 h 236476"/>
                <a:gd name="connsiteX7" fmla="*/ 80235 w 276483"/>
                <a:gd name="connsiteY7" fmla="*/ 0 h 236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6483" h="236476">
                  <a:moveTo>
                    <a:pt x="80235" y="0"/>
                  </a:moveTo>
                  <a:lnTo>
                    <a:pt x="218710" y="0"/>
                  </a:lnTo>
                  <a:lnTo>
                    <a:pt x="276483" y="154319"/>
                  </a:lnTo>
                  <a:lnTo>
                    <a:pt x="265843" y="167214"/>
                  </a:lnTo>
                  <a:cubicBezTo>
                    <a:pt x="223049" y="210008"/>
                    <a:pt x="163930" y="236476"/>
                    <a:pt x="98629" y="236476"/>
                  </a:cubicBezTo>
                  <a:cubicBezTo>
                    <a:pt x="65979" y="236476"/>
                    <a:pt x="34874" y="229859"/>
                    <a:pt x="6582" y="217893"/>
                  </a:cubicBezTo>
                  <a:lnTo>
                    <a:pt x="0" y="214320"/>
                  </a:lnTo>
                  <a:lnTo>
                    <a:pt x="80235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37" name="Freeform 36"/>
            <p:cNvSpPr/>
            <p:nvPr/>
          </p:nvSpPr>
          <p:spPr bwMode="auto">
            <a:xfrm>
              <a:off x="6581724" y="-10310"/>
              <a:ext cx="5073" cy="25163"/>
            </a:xfrm>
            <a:custGeom>
              <a:avLst/>
              <a:gdLst>
                <a:gd name="connsiteX0" fmla="*/ 0 w 5073"/>
                <a:gd name="connsiteY0" fmla="*/ 0 h 25163"/>
                <a:gd name="connsiteX1" fmla="*/ 5073 w 5073"/>
                <a:gd name="connsiteY1" fmla="*/ 0 h 25163"/>
                <a:gd name="connsiteX2" fmla="*/ 2537 w 5073"/>
                <a:gd name="connsiteY2" fmla="*/ 25163 h 25163"/>
                <a:gd name="connsiteX3" fmla="*/ 0 w 5073"/>
                <a:gd name="connsiteY3" fmla="*/ 0 h 25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73" h="25163">
                  <a:moveTo>
                    <a:pt x="0" y="0"/>
                  </a:moveTo>
                  <a:lnTo>
                    <a:pt x="5073" y="0"/>
                  </a:lnTo>
                  <a:lnTo>
                    <a:pt x="2537" y="2516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38" name="Freeform 37"/>
            <p:cNvSpPr/>
            <p:nvPr/>
          </p:nvSpPr>
          <p:spPr bwMode="auto">
            <a:xfrm>
              <a:off x="6734396" y="-10311"/>
              <a:ext cx="123604" cy="236476"/>
            </a:xfrm>
            <a:custGeom>
              <a:avLst/>
              <a:gdLst>
                <a:gd name="connsiteX0" fmla="*/ 82531 w 123604"/>
                <a:gd name="connsiteY0" fmla="*/ 0 h 236476"/>
                <a:gd name="connsiteX1" fmla="*/ 123604 w 123604"/>
                <a:gd name="connsiteY1" fmla="*/ 0 h 236476"/>
                <a:gd name="connsiteX2" fmla="*/ 123604 w 123604"/>
                <a:gd name="connsiteY2" fmla="*/ 232464 h 236476"/>
                <a:gd name="connsiteX3" fmla="*/ 83803 w 123604"/>
                <a:gd name="connsiteY3" fmla="*/ 236476 h 236476"/>
                <a:gd name="connsiteX4" fmla="*/ 36145 w 123604"/>
                <a:gd name="connsiteY4" fmla="*/ 231672 h 236476"/>
                <a:gd name="connsiteX5" fmla="*/ 0 w 123604"/>
                <a:gd name="connsiteY5" fmla="*/ 220452 h 236476"/>
                <a:gd name="connsiteX6" fmla="*/ 82531 w 123604"/>
                <a:gd name="connsiteY6" fmla="*/ 0 h 236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604" h="236476">
                  <a:moveTo>
                    <a:pt x="82531" y="0"/>
                  </a:moveTo>
                  <a:lnTo>
                    <a:pt x="123604" y="0"/>
                  </a:lnTo>
                  <a:lnTo>
                    <a:pt x="123604" y="232464"/>
                  </a:lnTo>
                  <a:lnTo>
                    <a:pt x="83803" y="236476"/>
                  </a:lnTo>
                  <a:cubicBezTo>
                    <a:pt x="67478" y="236476"/>
                    <a:pt x="51539" y="234822"/>
                    <a:pt x="36145" y="231672"/>
                  </a:cubicBezTo>
                  <a:lnTo>
                    <a:pt x="0" y="220452"/>
                  </a:lnTo>
                  <a:lnTo>
                    <a:pt x="82531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39" name="Freeform 38"/>
            <p:cNvSpPr/>
            <p:nvPr/>
          </p:nvSpPr>
          <p:spPr bwMode="auto">
            <a:xfrm>
              <a:off x="5565158" y="-5260"/>
              <a:ext cx="203615" cy="457761"/>
            </a:xfrm>
            <a:custGeom>
              <a:avLst/>
              <a:gdLst>
                <a:gd name="connsiteX0" fmla="*/ 74226 w 203615"/>
                <a:gd name="connsiteY0" fmla="*/ 0 h 457761"/>
                <a:gd name="connsiteX1" fmla="*/ 78521 w 203615"/>
                <a:gd name="connsiteY1" fmla="*/ 42608 h 457761"/>
                <a:gd name="connsiteX2" fmla="*/ 177977 w 203615"/>
                <a:gd name="connsiteY2" fmla="*/ 191040 h 457761"/>
                <a:gd name="connsiteX3" fmla="*/ 203615 w 203615"/>
                <a:gd name="connsiteY3" fmla="*/ 204956 h 457761"/>
                <a:gd name="connsiteX4" fmla="*/ 108972 w 203615"/>
                <a:gd name="connsiteY4" fmla="*/ 457761 h 457761"/>
                <a:gd name="connsiteX5" fmla="*/ 0 w 203615"/>
                <a:gd name="connsiteY5" fmla="*/ 166680 h 457761"/>
                <a:gd name="connsiteX6" fmla="*/ 5473 w 203615"/>
                <a:gd name="connsiteY6" fmla="*/ 162164 h 457761"/>
                <a:gd name="connsiteX7" fmla="*/ 69931 w 203615"/>
                <a:gd name="connsiteY7" fmla="*/ 42608 h 457761"/>
                <a:gd name="connsiteX8" fmla="*/ 74226 w 203615"/>
                <a:gd name="connsiteY8" fmla="*/ 0 h 457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615" h="457761">
                  <a:moveTo>
                    <a:pt x="74226" y="0"/>
                  </a:moveTo>
                  <a:lnTo>
                    <a:pt x="78521" y="42608"/>
                  </a:lnTo>
                  <a:cubicBezTo>
                    <a:pt x="91122" y="104184"/>
                    <a:pt x="127655" y="157042"/>
                    <a:pt x="177977" y="191040"/>
                  </a:cubicBezTo>
                  <a:lnTo>
                    <a:pt x="203615" y="204956"/>
                  </a:lnTo>
                  <a:lnTo>
                    <a:pt x="108972" y="457761"/>
                  </a:lnTo>
                  <a:lnTo>
                    <a:pt x="0" y="166680"/>
                  </a:lnTo>
                  <a:lnTo>
                    <a:pt x="5473" y="162164"/>
                  </a:lnTo>
                  <a:cubicBezTo>
                    <a:pt x="37568" y="130068"/>
                    <a:pt x="60481" y="88790"/>
                    <a:pt x="69931" y="42608"/>
                  </a:cubicBezTo>
                  <a:lnTo>
                    <a:pt x="7422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40" name="Freeform 39"/>
            <p:cNvSpPr/>
            <p:nvPr/>
          </p:nvSpPr>
          <p:spPr bwMode="auto">
            <a:xfrm>
              <a:off x="844219" y="-2246"/>
              <a:ext cx="203550" cy="454746"/>
            </a:xfrm>
            <a:custGeom>
              <a:avLst/>
              <a:gdLst>
                <a:gd name="connsiteX0" fmla="*/ 73488 w 203550"/>
                <a:gd name="connsiteY0" fmla="*/ 0 h 454746"/>
                <a:gd name="connsiteX1" fmla="*/ 77479 w 203550"/>
                <a:gd name="connsiteY1" fmla="*/ 39593 h 454746"/>
                <a:gd name="connsiteX2" fmla="*/ 176935 w 203550"/>
                <a:gd name="connsiteY2" fmla="*/ 188025 h 454746"/>
                <a:gd name="connsiteX3" fmla="*/ 203550 w 203550"/>
                <a:gd name="connsiteY3" fmla="*/ 202471 h 454746"/>
                <a:gd name="connsiteX4" fmla="*/ 109106 w 203550"/>
                <a:gd name="connsiteY4" fmla="*/ 454746 h 454746"/>
                <a:gd name="connsiteX5" fmla="*/ 0 w 203550"/>
                <a:gd name="connsiteY5" fmla="*/ 163307 h 454746"/>
                <a:gd name="connsiteX6" fmla="*/ 5039 w 203550"/>
                <a:gd name="connsiteY6" fmla="*/ 159149 h 454746"/>
                <a:gd name="connsiteX7" fmla="*/ 69497 w 203550"/>
                <a:gd name="connsiteY7" fmla="*/ 39593 h 454746"/>
                <a:gd name="connsiteX8" fmla="*/ 73488 w 203550"/>
                <a:gd name="connsiteY8" fmla="*/ 0 h 45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550" h="454746">
                  <a:moveTo>
                    <a:pt x="73488" y="0"/>
                  </a:moveTo>
                  <a:lnTo>
                    <a:pt x="77479" y="39593"/>
                  </a:lnTo>
                  <a:cubicBezTo>
                    <a:pt x="90080" y="101169"/>
                    <a:pt x="126613" y="154027"/>
                    <a:pt x="176935" y="188025"/>
                  </a:cubicBezTo>
                  <a:lnTo>
                    <a:pt x="203550" y="202471"/>
                  </a:lnTo>
                  <a:lnTo>
                    <a:pt x="109106" y="454746"/>
                  </a:lnTo>
                  <a:lnTo>
                    <a:pt x="0" y="163307"/>
                  </a:lnTo>
                  <a:lnTo>
                    <a:pt x="5039" y="159149"/>
                  </a:lnTo>
                  <a:cubicBezTo>
                    <a:pt x="37134" y="127053"/>
                    <a:pt x="60046" y="85775"/>
                    <a:pt x="69497" y="39593"/>
                  </a:cubicBezTo>
                  <a:lnTo>
                    <a:pt x="734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41" name="Freeform 40"/>
            <p:cNvSpPr/>
            <p:nvPr/>
          </p:nvSpPr>
          <p:spPr bwMode="auto">
            <a:xfrm>
              <a:off x="1763532" y="-206"/>
              <a:ext cx="201305" cy="452707"/>
            </a:xfrm>
            <a:custGeom>
              <a:avLst/>
              <a:gdLst>
                <a:gd name="connsiteX0" fmla="*/ 99875 w 201305"/>
                <a:gd name="connsiteY0" fmla="*/ 0 h 452707"/>
                <a:gd name="connsiteX1" fmla="*/ 103660 w 201305"/>
                <a:gd name="connsiteY1" fmla="*/ 37554 h 452707"/>
                <a:gd name="connsiteX2" fmla="*/ 168118 w 201305"/>
                <a:gd name="connsiteY2" fmla="*/ 157110 h 452707"/>
                <a:gd name="connsiteX3" fmla="*/ 201305 w 201305"/>
                <a:gd name="connsiteY3" fmla="*/ 184492 h 452707"/>
                <a:gd name="connsiteX4" fmla="*/ 100893 w 201305"/>
                <a:gd name="connsiteY4" fmla="*/ 452707 h 452707"/>
                <a:gd name="connsiteX5" fmla="*/ 0 w 201305"/>
                <a:gd name="connsiteY5" fmla="*/ 183208 h 452707"/>
                <a:gd name="connsiteX6" fmla="*/ 31631 w 201305"/>
                <a:gd name="connsiteY6" fmla="*/ 157110 h 452707"/>
                <a:gd name="connsiteX7" fmla="*/ 96089 w 201305"/>
                <a:gd name="connsiteY7" fmla="*/ 37554 h 452707"/>
                <a:gd name="connsiteX8" fmla="*/ 99875 w 201305"/>
                <a:gd name="connsiteY8" fmla="*/ 0 h 452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1305" h="452707">
                  <a:moveTo>
                    <a:pt x="99875" y="0"/>
                  </a:moveTo>
                  <a:lnTo>
                    <a:pt x="103660" y="37554"/>
                  </a:lnTo>
                  <a:cubicBezTo>
                    <a:pt x="113111" y="83736"/>
                    <a:pt x="136023" y="125014"/>
                    <a:pt x="168118" y="157110"/>
                  </a:cubicBezTo>
                  <a:lnTo>
                    <a:pt x="201305" y="184492"/>
                  </a:lnTo>
                  <a:lnTo>
                    <a:pt x="100893" y="452707"/>
                  </a:lnTo>
                  <a:lnTo>
                    <a:pt x="0" y="183208"/>
                  </a:lnTo>
                  <a:lnTo>
                    <a:pt x="31631" y="157110"/>
                  </a:lnTo>
                  <a:cubicBezTo>
                    <a:pt x="63726" y="125014"/>
                    <a:pt x="86638" y="83736"/>
                    <a:pt x="96089" y="37554"/>
                  </a:cubicBezTo>
                  <a:lnTo>
                    <a:pt x="99875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42" name="Freeform 41"/>
            <p:cNvSpPr/>
            <p:nvPr/>
          </p:nvSpPr>
          <p:spPr bwMode="auto">
            <a:xfrm>
              <a:off x="2703479" y="-206"/>
              <a:ext cx="201349" cy="452707"/>
            </a:xfrm>
            <a:custGeom>
              <a:avLst/>
              <a:gdLst>
                <a:gd name="connsiteX0" fmla="*/ 103795 w 201349"/>
                <a:gd name="connsiteY0" fmla="*/ 0 h 452707"/>
                <a:gd name="connsiteX1" fmla="*/ 107580 w 201349"/>
                <a:gd name="connsiteY1" fmla="*/ 37554 h 452707"/>
                <a:gd name="connsiteX2" fmla="*/ 172038 w 201349"/>
                <a:gd name="connsiteY2" fmla="*/ 157110 h 452707"/>
                <a:gd name="connsiteX3" fmla="*/ 201349 w 201349"/>
                <a:gd name="connsiteY3" fmla="*/ 181294 h 452707"/>
                <a:gd name="connsiteX4" fmla="*/ 99740 w 201349"/>
                <a:gd name="connsiteY4" fmla="*/ 452707 h 452707"/>
                <a:gd name="connsiteX5" fmla="*/ 0 w 201349"/>
                <a:gd name="connsiteY5" fmla="*/ 186286 h 452707"/>
                <a:gd name="connsiteX6" fmla="*/ 553 w 201349"/>
                <a:gd name="connsiteY6" fmla="*/ 185986 h 452707"/>
                <a:gd name="connsiteX7" fmla="*/ 100009 w 201349"/>
                <a:gd name="connsiteY7" fmla="*/ 37554 h 452707"/>
                <a:gd name="connsiteX8" fmla="*/ 103795 w 201349"/>
                <a:gd name="connsiteY8" fmla="*/ 0 h 452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1349" h="452707">
                  <a:moveTo>
                    <a:pt x="103795" y="0"/>
                  </a:moveTo>
                  <a:lnTo>
                    <a:pt x="107580" y="37554"/>
                  </a:lnTo>
                  <a:cubicBezTo>
                    <a:pt x="117031" y="83736"/>
                    <a:pt x="139943" y="125014"/>
                    <a:pt x="172038" y="157110"/>
                  </a:cubicBezTo>
                  <a:lnTo>
                    <a:pt x="201349" y="181294"/>
                  </a:lnTo>
                  <a:lnTo>
                    <a:pt x="99740" y="452707"/>
                  </a:lnTo>
                  <a:lnTo>
                    <a:pt x="0" y="186286"/>
                  </a:lnTo>
                  <a:lnTo>
                    <a:pt x="553" y="185986"/>
                  </a:lnTo>
                  <a:cubicBezTo>
                    <a:pt x="50875" y="151988"/>
                    <a:pt x="87408" y="99130"/>
                    <a:pt x="100009" y="37554"/>
                  </a:cubicBezTo>
                  <a:lnTo>
                    <a:pt x="103795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43" name="Freeform 42"/>
            <p:cNvSpPr/>
            <p:nvPr/>
          </p:nvSpPr>
          <p:spPr bwMode="auto">
            <a:xfrm>
              <a:off x="3680985" y="-206"/>
              <a:ext cx="203756" cy="452707"/>
            </a:xfrm>
            <a:custGeom>
              <a:avLst/>
              <a:gdLst>
                <a:gd name="connsiteX0" fmla="*/ 70155 w 203756"/>
                <a:gd name="connsiteY0" fmla="*/ 0 h 452707"/>
                <a:gd name="connsiteX1" fmla="*/ 73940 w 203756"/>
                <a:gd name="connsiteY1" fmla="*/ 37554 h 452707"/>
                <a:gd name="connsiteX2" fmla="*/ 173396 w 203756"/>
                <a:gd name="connsiteY2" fmla="*/ 185986 h 452707"/>
                <a:gd name="connsiteX3" fmla="*/ 203756 w 203756"/>
                <a:gd name="connsiteY3" fmla="*/ 202465 h 452707"/>
                <a:gd name="connsiteX4" fmla="*/ 110072 w 203756"/>
                <a:gd name="connsiteY4" fmla="*/ 452707 h 452707"/>
                <a:gd name="connsiteX5" fmla="*/ 0 w 203756"/>
                <a:gd name="connsiteY5" fmla="*/ 158687 h 452707"/>
                <a:gd name="connsiteX6" fmla="*/ 1911 w 203756"/>
                <a:gd name="connsiteY6" fmla="*/ 157110 h 452707"/>
                <a:gd name="connsiteX7" fmla="*/ 66369 w 203756"/>
                <a:gd name="connsiteY7" fmla="*/ 37554 h 452707"/>
                <a:gd name="connsiteX8" fmla="*/ 70155 w 203756"/>
                <a:gd name="connsiteY8" fmla="*/ 0 h 452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756" h="452707">
                  <a:moveTo>
                    <a:pt x="70155" y="0"/>
                  </a:moveTo>
                  <a:lnTo>
                    <a:pt x="73940" y="37554"/>
                  </a:lnTo>
                  <a:cubicBezTo>
                    <a:pt x="86541" y="99130"/>
                    <a:pt x="123074" y="151988"/>
                    <a:pt x="173396" y="185986"/>
                  </a:cubicBezTo>
                  <a:lnTo>
                    <a:pt x="203756" y="202465"/>
                  </a:lnTo>
                  <a:lnTo>
                    <a:pt x="110072" y="452707"/>
                  </a:lnTo>
                  <a:lnTo>
                    <a:pt x="0" y="158687"/>
                  </a:lnTo>
                  <a:lnTo>
                    <a:pt x="1911" y="157110"/>
                  </a:lnTo>
                  <a:cubicBezTo>
                    <a:pt x="34006" y="125014"/>
                    <a:pt x="56919" y="83736"/>
                    <a:pt x="66369" y="37554"/>
                  </a:cubicBezTo>
                  <a:lnTo>
                    <a:pt x="70155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44" name="Freeform 43"/>
            <p:cNvSpPr/>
            <p:nvPr/>
          </p:nvSpPr>
          <p:spPr bwMode="auto">
            <a:xfrm>
              <a:off x="5068085" y="-206"/>
              <a:ext cx="201304" cy="452707"/>
            </a:xfrm>
            <a:custGeom>
              <a:avLst/>
              <a:gdLst>
                <a:gd name="connsiteX0" fmla="*/ 99874 w 201304"/>
                <a:gd name="connsiteY0" fmla="*/ 0 h 452707"/>
                <a:gd name="connsiteX1" fmla="*/ 103659 w 201304"/>
                <a:gd name="connsiteY1" fmla="*/ 37554 h 452707"/>
                <a:gd name="connsiteX2" fmla="*/ 168117 w 201304"/>
                <a:gd name="connsiteY2" fmla="*/ 157110 h 452707"/>
                <a:gd name="connsiteX3" fmla="*/ 201304 w 201304"/>
                <a:gd name="connsiteY3" fmla="*/ 184492 h 452707"/>
                <a:gd name="connsiteX4" fmla="*/ 100892 w 201304"/>
                <a:gd name="connsiteY4" fmla="*/ 452707 h 452707"/>
                <a:gd name="connsiteX5" fmla="*/ 0 w 201304"/>
                <a:gd name="connsiteY5" fmla="*/ 183208 h 452707"/>
                <a:gd name="connsiteX6" fmla="*/ 31630 w 201304"/>
                <a:gd name="connsiteY6" fmla="*/ 157110 h 452707"/>
                <a:gd name="connsiteX7" fmla="*/ 96088 w 201304"/>
                <a:gd name="connsiteY7" fmla="*/ 37554 h 452707"/>
                <a:gd name="connsiteX8" fmla="*/ 99874 w 201304"/>
                <a:gd name="connsiteY8" fmla="*/ 0 h 452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1304" h="452707">
                  <a:moveTo>
                    <a:pt x="99874" y="0"/>
                  </a:moveTo>
                  <a:lnTo>
                    <a:pt x="103659" y="37554"/>
                  </a:lnTo>
                  <a:cubicBezTo>
                    <a:pt x="113110" y="83736"/>
                    <a:pt x="136022" y="125014"/>
                    <a:pt x="168117" y="157110"/>
                  </a:cubicBezTo>
                  <a:lnTo>
                    <a:pt x="201304" y="184492"/>
                  </a:lnTo>
                  <a:lnTo>
                    <a:pt x="100892" y="452707"/>
                  </a:lnTo>
                  <a:lnTo>
                    <a:pt x="0" y="183208"/>
                  </a:lnTo>
                  <a:lnTo>
                    <a:pt x="31630" y="157110"/>
                  </a:lnTo>
                  <a:cubicBezTo>
                    <a:pt x="63725" y="125014"/>
                    <a:pt x="86638" y="83736"/>
                    <a:pt x="96088" y="37554"/>
                  </a:cubicBezTo>
                  <a:lnTo>
                    <a:pt x="9987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45" name="Freeform 44"/>
            <p:cNvSpPr/>
            <p:nvPr/>
          </p:nvSpPr>
          <p:spPr bwMode="auto">
            <a:xfrm>
              <a:off x="6528174" y="14852"/>
              <a:ext cx="206222" cy="437648"/>
            </a:xfrm>
            <a:custGeom>
              <a:avLst/>
              <a:gdLst>
                <a:gd name="connsiteX0" fmla="*/ 56086 w 206222"/>
                <a:gd name="connsiteY0" fmla="*/ 0 h 437648"/>
                <a:gd name="connsiteX1" fmla="*/ 58353 w 206222"/>
                <a:gd name="connsiteY1" fmla="*/ 22495 h 437648"/>
                <a:gd name="connsiteX2" fmla="*/ 197978 w 206222"/>
                <a:gd name="connsiteY2" fmla="*/ 192730 h 437648"/>
                <a:gd name="connsiteX3" fmla="*/ 206222 w 206222"/>
                <a:gd name="connsiteY3" fmla="*/ 195289 h 437648"/>
                <a:gd name="connsiteX4" fmla="*/ 115490 w 206222"/>
                <a:gd name="connsiteY4" fmla="*/ 437648 h 437648"/>
                <a:gd name="connsiteX5" fmla="*/ 0 w 206222"/>
                <a:gd name="connsiteY5" fmla="*/ 129156 h 437648"/>
                <a:gd name="connsiteX6" fmla="*/ 18236 w 206222"/>
                <a:gd name="connsiteY6" fmla="*/ 107053 h 437648"/>
                <a:gd name="connsiteX7" fmla="*/ 53818 w 206222"/>
                <a:gd name="connsiteY7" fmla="*/ 22495 h 437648"/>
                <a:gd name="connsiteX8" fmla="*/ 56086 w 206222"/>
                <a:gd name="connsiteY8" fmla="*/ 0 h 437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222" h="437648">
                  <a:moveTo>
                    <a:pt x="56086" y="0"/>
                  </a:moveTo>
                  <a:lnTo>
                    <a:pt x="58353" y="22495"/>
                  </a:lnTo>
                  <a:cubicBezTo>
                    <a:pt x="74104" y="99465"/>
                    <a:pt x="127249" y="162814"/>
                    <a:pt x="197978" y="192730"/>
                  </a:cubicBezTo>
                  <a:lnTo>
                    <a:pt x="206222" y="195289"/>
                  </a:lnTo>
                  <a:lnTo>
                    <a:pt x="115490" y="437648"/>
                  </a:lnTo>
                  <a:lnTo>
                    <a:pt x="0" y="129156"/>
                  </a:lnTo>
                  <a:lnTo>
                    <a:pt x="18236" y="107053"/>
                  </a:lnTo>
                  <a:cubicBezTo>
                    <a:pt x="35234" y="81892"/>
                    <a:pt x="47518" y="53283"/>
                    <a:pt x="53818" y="22495"/>
                  </a:cubicBezTo>
                  <a:lnTo>
                    <a:pt x="5608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46" name="Freeform 45"/>
            <p:cNvSpPr/>
            <p:nvPr/>
          </p:nvSpPr>
          <p:spPr bwMode="auto">
            <a:xfrm>
              <a:off x="8620" y="113833"/>
              <a:ext cx="98502" cy="333427"/>
            </a:xfrm>
            <a:custGeom>
              <a:avLst/>
              <a:gdLst>
                <a:gd name="connsiteX0" fmla="*/ 0 w 98502"/>
                <a:gd name="connsiteY0" fmla="*/ 0 h 333427"/>
                <a:gd name="connsiteX1" fmla="*/ 4382 w 98502"/>
                <a:gd name="connsiteY1" fmla="*/ 8073 h 333427"/>
                <a:gd name="connsiteX2" fmla="*/ 68256 w 98502"/>
                <a:gd name="connsiteY2" fmla="*/ 71947 h 333427"/>
                <a:gd name="connsiteX3" fmla="*/ 98502 w 98502"/>
                <a:gd name="connsiteY3" fmla="*/ 88364 h 333427"/>
                <a:gd name="connsiteX4" fmla="*/ 6757 w 98502"/>
                <a:gd name="connsiteY4" fmla="*/ 333427 h 333427"/>
                <a:gd name="connsiteX5" fmla="*/ 0 w 98502"/>
                <a:gd name="connsiteY5" fmla="*/ 315378 h 333427"/>
                <a:gd name="connsiteX6" fmla="*/ 0 w 98502"/>
                <a:gd name="connsiteY6" fmla="*/ 0 h 333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8502" h="333427">
                  <a:moveTo>
                    <a:pt x="0" y="0"/>
                  </a:moveTo>
                  <a:lnTo>
                    <a:pt x="4382" y="8073"/>
                  </a:lnTo>
                  <a:cubicBezTo>
                    <a:pt x="21381" y="33234"/>
                    <a:pt x="43095" y="54948"/>
                    <a:pt x="68256" y="71947"/>
                  </a:cubicBezTo>
                  <a:lnTo>
                    <a:pt x="98502" y="88364"/>
                  </a:lnTo>
                  <a:lnTo>
                    <a:pt x="6757" y="333427"/>
                  </a:lnTo>
                  <a:lnTo>
                    <a:pt x="0" y="31537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47" name="Freeform 46"/>
            <p:cNvSpPr/>
            <p:nvPr/>
          </p:nvSpPr>
          <p:spPr bwMode="auto">
            <a:xfrm>
              <a:off x="186678" y="-15551"/>
              <a:ext cx="6671322" cy="225693"/>
            </a:xfrm>
            <a:custGeom>
              <a:avLst/>
              <a:gdLst>
                <a:gd name="connsiteX0" fmla="*/ 1962 w 6671322"/>
                <a:gd name="connsiteY0" fmla="*/ 0 h 225693"/>
                <a:gd name="connsiteX1" fmla="*/ 6671322 w 6671322"/>
                <a:gd name="connsiteY1" fmla="*/ 0 h 225693"/>
                <a:gd name="connsiteX2" fmla="*/ 6671322 w 6671322"/>
                <a:gd name="connsiteY2" fmla="*/ 5241 h 225693"/>
                <a:gd name="connsiteX3" fmla="*/ 6630249 w 6671322"/>
                <a:gd name="connsiteY3" fmla="*/ 5241 h 225693"/>
                <a:gd name="connsiteX4" fmla="*/ 6547718 w 6671322"/>
                <a:gd name="connsiteY4" fmla="*/ 225693 h 225693"/>
                <a:gd name="connsiteX5" fmla="*/ 6539474 w 6671322"/>
                <a:gd name="connsiteY5" fmla="*/ 223134 h 225693"/>
                <a:gd name="connsiteX6" fmla="*/ 6399849 w 6671322"/>
                <a:gd name="connsiteY6" fmla="*/ 52899 h 225693"/>
                <a:gd name="connsiteX7" fmla="*/ 6397582 w 6671322"/>
                <a:gd name="connsiteY7" fmla="*/ 30404 h 225693"/>
                <a:gd name="connsiteX8" fmla="*/ 6400118 w 6671322"/>
                <a:gd name="connsiteY8" fmla="*/ 5241 h 225693"/>
                <a:gd name="connsiteX9" fmla="*/ 6395045 w 6671322"/>
                <a:gd name="connsiteY9" fmla="*/ 5241 h 225693"/>
                <a:gd name="connsiteX10" fmla="*/ 6397582 w 6671322"/>
                <a:gd name="connsiteY10" fmla="*/ 30404 h 225693"/>
                <a:gd name="connsiteX11" fmla="*/ 6395314 w 6671322"/>
                <a:gd name="connsiteY11" fmla="*/ 52899 h 225693"/>
                <a:gd name="connsiteX12" fmla="*/ 6359732 w 6671322"/>
                <a:gd name="connsiteY12" fmla="*/ 137457 h 225693"/>
                <a:gd name="connsiteX13" fmla="*/ 6341496 w 6671322"/>
                <a:gd name="connsiteY13" fmla="*/ 159560 h 225693"/>
                <a:gd name="connsiteX14" fmla="*/ 6283723 w 6671322"/>
                <a:gd name="connsiteY14" fmla="*/ 5241 h 225693"/>
                <a:gd name="connsiteX15" fmla="*/ 6145248 w 6671322"/>
                <a:gd name="connsiteY15" fmla="*/ 5241 h 225693"/>
                <a:gd name="connsiteX16" fmla="*/ 6065013 w 6671322"/>
                <a:gd name="connsiteY16" fmla="*/ 219561 h 225693"/>
                <a:gd name="connsiteX17" fmla="*/ 6031426 w 6671322"/>
                <a:gd name="connsiteY17" fmla="*/ 201331 h 225693"/>
                <a:gd name="connsiteX18" fmla="*/ 5927166 w 6671322"/>
                <a:gd name="connsiteY18" fmla="*/ 5241 h 225693"/>
                <a:gd name="connsiteX19" fmla="*/ 5925148 w 6671322"/>
                <a:gd name="connsiteY19" fmla="*/ 5241 h 225693"/>
                <a:gd name="connsiteX20" fmla="*/ 5884762 w 6671322"/>
                <a:gd name="connsiteY20" fmla="*/ 137457 h 225693"/>
                <a:gd name="connsiteX21" fmla="*/ 5859626 w 6671322"/>
                <a:gd name="connsiteY21" fmla="*/ 167923 h 225693"/>
                <a:gd name="connsiteX22" fmla="*/ 5798722 w 6671322"/>
                <a:gd name="connsiteY22" fmla="*/ 5241 h 225693"/>
                <a:gd name="connsiteX23" fmla="*/ 5660714 w 6671322"/>
                <a:gd name="connsiteY23" fmla="*/ 5241 h 225693"/>
                <a:gd name="connsiteX24" fmla="*/ 5582094 w 6671322"/>
                <a:gd name="connsiteY24" fmla="*/ 215247 h 225693"/>
                <a:gd name="connsiteX25" fmla="*/ 5556456 w 6671322"/>
                <a:gd name="connsiteY25" fmla="*/ 201331 h 225693"/>
                <a:gd name="connsiteX26" fmla="*/ 5457000 w 6671322"/>
                <a:gd name="connsiteY26" fmla="*/ 52899 h 225693"/>
                <a:gd name="connsiteX27" fmla="*/ 5452705 w 6671322"/>
                <a:gd name="connsiteY27" fmla="*/ 10291 h 225693"/>
                <a:gd name="connsiteX28" fmla="*/ 5453214 w 6671322"/>
                <a:gd name="connsiteY28" fmla="*/ 5241 h 225693"/>
                <a:gd name="connsiteX29" fmla="*/ 5452196 w 6671322"/>
                <a:gd name="connsiteY29" fmla="*/ 5241 h 225693"/>
                <a:gd name="connsiteX30" fmla="*/ 5452705 w 6671322"/>
                <a:gd name="connsiteY30" fmla="*/ 10291 h 225693"/>
                <a:gd name="connsiteX31" fmla="*/ 5448410 w 6671322"/>
                <a:gd name="connsiteY31" fmla="*/ 52899 h 225693"/>
                <a:gd name="connsiteX32" fmla="*/ 5383952 w 6671322"/>
                <a:gd name="connsiteY32" fmla="*/ 172455 h 225693"/>
                <a:gd name="connsiteX33" fmla="*/ 5378479 w 6671322"/>
                <a:gd name="connsiteY33" fmla="*/ 176971 h 225693"/>
                <a:gd name="connsiteX34" fmla="*/ 5314188 w 6671322"/>
                <a:gd name="connsiteY34" fmla="*/ 5241 h 225693"/>
                <a:gd name="connsiteX35" fmla="*/ 5155562 w 6671322"/>
                <a:gd name="connsiteY35" fmla="*/ 5241 h 225693"/>
                <a:gd name="connsiteX36" fmla="*/ 5082711 w 6671322"/>
                <a:gd name="connsiteY36" fmla="*/ 199837 h 225693"/>
                <a:gd name="connsiteX37" fmla="*/ 5049524 w 6671322"/>
                <a:gd name="connsiteY37" fmla="*/ 172455 h 225693"/>
                <a:gd name="connsiteX38" fmla="*/ 4985066 w 6671322"/>
                <a:gd name="connsiteY38" fmla="*/ 52899 h 225693"/>
                <a:gd name="connsiteX39" fmla="*/ 4981281 w 6671322"/>
                <a:gd name="connsiteY39" fmla="*/ 15345 h 225693"/>
                <a:gd name="connsiteX40" fmla="*/ 4982299 w 6671322"/>
                <a:gd name="connsiteY40" fmla="*/ 5241 h 225693"/>
                <a:gd name="connsiteX41" fmla="*/ 4980262 w 6671322"/>
                <a:gd name="connsiteY41" fmla="*/ 5241 h 225693"/>
                <a:gd name="connsiteX42" fmla="*/ 4981281 w 6671322"/>
                <a:gd name="connsiteY42" fmla="*/ 15345 h 225693"/>
                <a:gd name="connsiteX43" fmla="*/ 4977495 w 6671322"/>
                <a:gd name="connsiteY43" fmla="*/ 52899 h 225693"/>
                <a:gd name="connsiteX44" fmla="*/ 4913037 w 6671322"/>
                <a:gd name="connsiteY44" fmla="*/ 172455 h 225693"/>
                <a:gd name="connsiteX45" fmla="*/ 4881407 w 6671322"/>
                <a:gd name="connsiteY45" fmla="*/ 198553 h 225693"/>
                <a:gd name="connsiteX46" fmla="*/ 4809036 w 6671322"/>
                <a:gd name="connsiteY46" fmla="*/ 5241 h 225693"/>
                <a:gd name="connsiteX47" fmla="*/ 4723546 w 6671322"/>
                <a:gd name="connsiteY47" fmla="*/ 5241 h 225693"/>
                <a:gd name="connsiteX48" fmla="*/ 4643967 w 6671322"/>
                <a:gd name="connsiteY48" fmla="*/ 217810 h 225693"/>
                <a:gd name="connsiteX49" fmla="*/ 4613607 w 6671322"/>
                <a:gd name="connsiteY49" fmla="*/ 201331 h 225693"/>
                <a:gd name="connsiteX50" fmla="*/ 4509347 w 6671322"/>
                <a:gd name="connsiteY50" fmla="*/ 5241 h 225693"/>
                <a:gd name="connsiteX51" fmla="*/ 4440085 w 6671322"/>
                <a:gd name="connsiteY51" fmla="*/ 172455 h 225693"/>
                <a:gd name="connsiteX52" fmla="*/ 4439730 w 6671322"/>
                <a:gd name="connsiteY52" fmla="*/ 172748 h 225693"/>
                <a:gd name="connsiteX53" fmla="*/ 4377020 w 6671322"/>
                <a:gd name="connsiteY53" fmla="*/ 5241 h 225693"/>
                <a:gd name="connsiteX54" fmla="*/ 4228889 w 6671322"/>
                <a:gd name="connsiteY54" fmla="*/ 5241 h 225693"/>
                <a:gd name="connsiteX55" fmla="*/ 4152975 w 6671322"/>
                <a:gd name="connsiteY55" fmla="*/ 208018 h 225693"/>
                <a:gd name="connsiteX56" fmla="*/ 4140655 w 6671322"/>
                <a:gd name="connsiteY56" fmla="*/ 201331 h 225693"/>
                <a:gd name="connsiteX57" fmla="*/ 4036395 w 6671322"/>
                <a:gd name="connsiteY57" fmla="*/ 5241 h 225693"/>
                <a:gd name="connsiteX58" fmla="*/ 3967133 w 6671322"/>
                <a:gd name="connsiteY58" fmla="*/ 172455 h 225693"/>
                <a:gd name="connsiteX59" fmla="*/ 3950195 w 6671322"/>
                <a:gd name="connsiteY59" fmla="*/ 186430 h 225693"/>
                <a:gd name="connsiteX60" fmla="*/ 3882363 w 6671322"/>
                <a:gd name="connsiteY60" fmla="*/ 5241 h 225693"/>
                <a:gd name="connsiteX61" fmla="*/ 3777642 w 6671322"/>
                <a:gd name="connsiteY61" fmla="*/ 5241 h 225693"/>
                <a:gd name="connsiteX62" fmla="*/ 3698063 w 6671322"/>
                <a:gd name="connsiteY62" fmla="*/ 217810 h 225693"/>
                <a:gd name="connsiteX63" fmla="*/ 3667703 w 6671322"/>
                <a:gd name="connsiteY63" fmla="*/ 201331 h 225693"/>
                <a:gd name="connsiteX64" fmla="*/ 3568247 w 6671322"/>
                <a:gd name="connsiteY64" fmla="*/ 52899 h 225693"/>
                <a:gd name="connsiteX65" fmla="*/ 3564462 w 6671322"/>
                <a:gd name="connsiteY65" fmla="*/ 15345 h 225693"/>
                <a:gd name="connsiteX66" fmla="*/ 3565480 w 6671322"/>
                <a:gd name="connsiteY66" fmla="*/ 5241 h 225693"/>
                <a:gd name="connsiteX67" fmla="*/ 3563443 w 6671322"/>
                <a:gd name="connsiteY67" fmla="*/ 5241 h 225693"/>
                <a:gd name="connsiteX68" fmla="*/ 3564462 w 6671322"/>
                <a:gd name="connsiteY68" fmla="*/ 15345 h 225693"/>
                <a:gd name="connsiteX69" fmla="*/ 3560676 w 6671322"/>
                <a:gd name="connsiteY69" fmla="*/ 52899 h 225693"/>
                <a:gd name="connsiteX70" fmla="*/ 3496218 w 6671322"/>
                <a:gd name="connsiteY70" fmla="*/ 172455 h 225693"/>
                <a:gd name="connsiteX71" fmla="*/ 3494307 w 6671322"/>
                <a:gd name="connsiteY71" fmla="*/ 174032 h 225693"/>
                <a:gd name="connsiteX72" fmla="*/ 3431116 w 6671322"/>
                <a:gd name="connsiteY72" fmla="*/ 5241 h 225693"/>
                <a:gd name="connsiteX73" fmla="*/ 3310740 w 6671322"/>
                <a:gd name="connsiteY73" fmla="*/ 5241 h 225693"/>
                <a:gd name="connsiteX74" fmla="*/ 3230483 w 6671322"/>
                <a:gd name="connsiteY74" fmla="*/ 219620 h 225693"/>
                <a:gd name="connsiteX75" fmla="*/ 3196788 w 6671322"/>
                <a:gd name="connsiteY75" fmla="*/ 201331 h 225693"/>
                <a:gd name="connsiteX76" fmla="*/ 3092528 w 6671322"/>
                <a:gd name="connsiteY76" fmla="*/ 5241 h 225693"/>
                <a:gd name="connsiteX77" fmla="*/ 3052142 w 6671322"/>
                <a:gd name="connsiteY77" fmla="*/ 137457 h 225693"/>
                <a:gd name="connsiteX78" fmla="*/ 3025707 w 6671322"/>
                <a:gd name="connsiteY78" fmla="*/ 169497 h 225693"/>
                <a:gd name="connsiteX79" fmla="*/ 2964214 w 6671322"/>
                <a:gd name="connsiteY79" fmla="*/ 5241 h 225693"/>
                <a:gd name="connsiteX80" fmla="*/ 2789803 w 6671322"/>
                <a:gd name="connsiteY80" fmla="*/ 5241 h 225693"/>
                <a:gd name="connsiteX81" fmla="*/ 2718149 w 6671322"/>
                <a:gd name="connsiteY81" fmla="*/ 196639 h 225693"/>
                <a:gd name="connsiteX82" fmla="*/ 2688838 w 6671322"/>
                <a:gd name="connsiteY82" fmla="*/ 172455 h 225693"/>
                <a:gd name="connsiteX83" fmla="*/ 2624380 w 6671322"/>
                <a:gd name="connsiteY83" fmla="*/ 52899 h 225693"/>
                <a:gd name="connsiteX84" fmla="*/ 2620595 w 6671322"/>
                <a:gd name="connsiteY84" fmla="*/ 15345 h 225693"/>
                <a:gd name="connsiteX85" fmla="*/ 2621613 w 6671322"/>
                <a:gd name="connsiteY85" fmla="*/ 5241 h 225693"/>
                <a:gd name="connsiteX86" fmla="*/ 2619576 w 6671322"/>
                <a:gd name="connsiteY86" fmla="*/ 5241 h 225693"/>
                <a:gd name="connsiteX87" fmla="*/ 2620595 w 6671322"/>
                <a:gd name="connsiteY87" fmla="*/ 15345 h 225693"/>
                <a:gd name="connsiteX88" fmla="*/ 2616809 w 6671322"/>
                <a:gd name="connsiteY88" fmla="*/ 52899 h 225693"/>
                <a:gd name="connsiteX89" fmla="*/ 2517353 w 6671322"/>
                <a:gd name="connsiteY89" fmla="*/ 201331 h 225693"/>
                <a:gd name="connsiteX90" fmla="*/ 2516800 w 6671322"/>
                <a:gd name="connsiteY90" fmla="*/ 201631 h 225693"/>
                <a:gd name="connsiteX91" fmla="*/ 2443277 w 6671322"/>
                <a:gd name="connsiteY91" fmla="*/ 5241 h 225693"/>
                <a:gd name="connsiteX92" fmla="*/ 2320086 w 6671322"/>
                <a:gd name="connsiteY92" fmla="*/ 5241 h 225693"/>
                <a:gd name="connsiteX93" fmla="*/ 2248150 w 6671322"/>
                <a:gd name="connsiteY93" fmla="*/ 197394 h 225693"/>
                <a:gd name="connsiteX94" fmla="*/ 2217923 w 6671322"/>
                <a:gd name="connsiteY94" fmla="*/ 172455 h 225693"/>
                <a:gd name="connsiteX95" fmla="*/ 2148661 w 6671322"/>
                <a:gd name="connsiteY95" fmla="*/ 5241 h 225693"/>
                <a:gd name="connsiteX96" fmla="*/ 2079399 w 6671322"/>
                <a:gd name="connsiteY96" fmla="*/ 172455 h 225693"/>
                <a:gd name="connsiteX97" fmla="*/ 2046364 w 6671322"/>
                <a:gd name="connsiteY97" fmla="*/ 199711 h 225693"/>
                <a:gd name="connsiteX98" fmla="*/ 1973560 w 6671322"/>
                <a:gd name="connsiteY98" fmla="*/ 5241 h 225693"/>
                <a:gd name="connsiteX99" fmla="*/ 1851009 w 6671322"/>
                <a:gd name="connsiteY99" fmla="*/ 5241 h 225693"/>
                <a:gd name="connsiteX100" fmla="*/ 1778158 w 6671322"/>
                <a:gd name="connsiteY100" fmla="*/ 199837 h 225693"/>
                <a:gd name="connsiteX101" fmla="*/ 1744971 w 6671322"/>
                <a:gd name="connsiteY101" fmla="*/ 172455 h 225693"/>
                <a:gd name="connsiteX102" fmla="*/ 1680513 w 6671322"/>
                <a:gd name="connsiteY102" fmla="*/ 52899 h 225693"/>
                <a:gd name="connsiteX103" fmla="*/ 1676728 w 6671322"/>
                <a:gd name="connsiteY103" fmla="*/ 15345 h 225693"/>
                <a:gd name="connsiteX104" fmla="*/ 1677746 w 6671322"/>
                <a:gd name="connsiteY104" fmla="*/ 5241 h 225693"/>
                <a:gd name="connsiteX105" fmla="*/ 1675709 w 6671322"/>
                <a:gd name="connsiteY105" fmla="*/ 5241 h 225693"/>
                <a:gd name="connsiteX106" fmla="*/ 1676728 w 6671322"/>
                <a:gd name="connsiteY106" fmla="*/ 15345 h 225693"/>
                <a:gd name="connsiteX107" fmla="*/ 1672942 w 6671322"/>
                <a:gd name="connsiteY107" fmla="*/ 52899 h 225693"/>
                <a:gd name="connsiteX108" fmla="*/ 1608484 w 6671322"/>
                <a:gd name="connsiteY108" fmla="*/ 172455 h 225693"/>
                <a:gd name="connsiteX109" fmla="*/ 1576853 w 6671322"/>
                <a:gd name="connsiteY109" fmla="*/ 198553 h 225693"/>
                <a:gd name="connsiteX110" fmla="*/ 1504483 w 6671322"/>
                <a:gd name="connsiteY110" fmla="*/ 5241 h 225693"/>
                <a:gd name="connsiteX111" fmla="*/ 1377048 w 6671322"/>
                <a:gd name="connsiteY111" fmla="*/ 5241 h 225693"/>
                <a:gd name="connsiteX112" fmla="*/ 1304916 w 6671322"/>
                <a:gd name="connsiteY112" fmla="*/ 197917 h 225693"/>
                <a:gd name="connsiteX113" fmla="*/ 1274056 w 6671322"/>
                <a:gd name="connsiteY113" fmla="*/ 172455 h 225693"/>
                <a:gd name="connsiteX114" fmla="*/ 1204794 w 6671322"/>
                <a:gd name="connsiteY114" fmla="*/ 5241 h 225693"/>
                <a:gd name="connsiteX115" fmla="*/ 1203168 w 6671322"/>
                <a:gd name="connsiteY115" fmla="*/ 5241 h 225693"/>
                <a:gd name="connsiteX116" fmla="*/ 1133906 w 6671322"/>
                <a:gd name="connsiteY116" fmla="*/ 172455 h 225693"/>
                <a:gd name="connsiteX117" fmla="*/ 1102747 w 6671322"/>
                <a:gd name="connsiteY117" fmla="*/ 198164 h 225693"/>
                <a:gd name="connsiteX118" fmla="*/ 1030522 w 6671322"/>
                <a:gd name="connsiteY118" fmla="*/ 5241 h 225693"/>
                <a:gd name="connsiteX119" fmla="*/ 939910 w 6671322"/>
                <a:gd name="connsiteY119" fmla="*/ 5241 h 225693"/>
                <a:gd name="connsiteX120" fmla="*/ 861091 w 6671322"/>
                <a:gd name="connsiteY120" fmla="*/ 215777 h 225693"/>
                <a:gd name="connsiteX121" fmla="*/ 834476 w 6671322"/>
                <a:gd name="connsiteY121" fmla="*/ 201331 h 225693"/>
                <a:gd name="connsiteX122" fmla="*/ 735020 w 6671322"/>
                <a:gd name="connsiteY122" fmla="*/ 52899 h 225693"/>
                <a:gd name="connsiteX123" fmla="*/ 731029 w 6671322"/>
                <a:gd name="connsiteY123" fmla="*/ 13306 h 225693"/>
                <a:gd name="connsiteX124" fmla="*/ 731842 w 6671322"/>
                <a:gd name="connsiteY124" fmla="*/ 5241 h 225693"/>
                <a:gd name="connsiteX125" fmla="*/ 730216 w 6671322"/>
                <a:gd name="connsiteY125" fmla="*/ 5241 h 225693"/>
                <a:gd name="connsiteX126" fmla="*/ 731029 w 6671322"/>
                <a:gd name="connsiteY126" fmla="*/ 13306 h 225693"/>
                <a:gd name="connsiteX127" fmla="*/ 727038 w 6671322"/>
                <a:gd name="connsiteY127" fmla="*/ 52899 h 225693"/>
                <a:gd name="connsiteX128" fmla="*/ 662580 w 6671322"/>
                <a:gd name="connsiteY128" fmla="*/ 172455 h 225693"/>
                <a:gd name="connsiteX129" fmla="*/ 657541 w 6671322"/>
                <a:gd name="connsiteY129" fmla="*/ 176613 h 225693"/>
                <a:gd name="connsiteX130" fmla="*/ 593384 w 6671322"/>
                <a:gd name="connsiteY130" fmla="*/ 5241 h 225693"/>
                <a:gd name="connsiteX131" fmla="*/ 434010 w 6671322"/>
                <a:gd name="connsiteY131" fmla="*/ 5241 h 225693"/>
                <a:gd name="connsiteX132" fmla="*/ 361201 w 6671322"/>
                <a:gd name="connsiteY132" fmla="*/ 199723 h 225693"/>
                <a:gd name="connsiteX133" fmla="*/ 328152 w 6671322"/>
                <a:gd name="connsiteY133" fmla="*/ 172455 h 225693"/>
                <a:gd name="connsiteX134" fmla="*/ 258890 w 6671322"/>
                <a:gd name="connsiteY134" fmla="*/ 5241 h 225693"/>
                <a:gd name="connsiteX135" fmla="*/ 189628 w 6671322"/>
                <a:gd name="connsiteY135" fmla="*/ 172455 h 225693"/>
                <a:gd name="connsiteX136" fmla="*/ 159416 w 6671322"/>
                <a:gd name="connsiteY136" fmla="*/ 197382 h 225693"/>
                <a:gd name="connsiteX137" fmla="*/ 87484 w 6671322"/>
                <a:gd name="connsiteY137" fmla="*/ 5241 h 225693"/>
                <a:gd name="connsiteX138" fmla="*/ 0 w 6671322"/>
                <a:gd name="connsiteY138" fmla="*/ 5241 h 225693"/>
                <a:gd name="connsiteX139" fmla="*/ 1962 w 6671322"/>
                <a:gd name="connsiteY139" fmla="*/ 0 h 225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</a:cxnLst>
              <a:rect l="l" t="t" r="r" b="b"/>
              <a:pathLst>
                <a:path w="6671322" h="225693">
                  <a:moveTo>
                    <a:pt x="1962" y="0"/>
                  </a:moveTo>
                  <a:lnTo>
                    <a:pt x="6671322" y="0"/>
                  </a:lnTo>
                  <a:lnTo>
                    <a:pt x="6671322" y="5241"/>
                  </a:lnTo>
                  <a:lnTo>
                    <a:pt x="6630249" y="5241"/>
                  </a:lnTo>
                  <a:lnTo>
                    <a:pt x="6547718" y="225693"/>
                  </a:lnTo>
                  <a:lnTo>
                    <a:pt x="6539474" y="223134"/>
                  </a:lnTo>
                  <a:cubicBezTo>
                    <a:pt x="6468745" y="193218"/>
                    <a:pt x="6415600" y="129869"/>
                    <a:pt x="6399849" y="52899"/>
                  </a:cubicBezTo>
                  <a:lnTo>
                    <a:pt x="6397582" y="30404"/>
                  </a:lnTo>
                  <a:lnTo>
                    <a:pt x="6400118" y="5241"/>
                  </a:lnTo>
                  <a:lnTo>
                    <a:pt x="6395045" y="5241"/>
                  </a:lnTo>
                  <a:lnTo>
                    <a:pt x="6397582" y="30404"/>
                  </a:lnTo>
                  <a:lnTo>
                    <a:pt x="6395314" y="52899"/>
                  </a:lnTo>
                  <a:cubicBezTo>
                    <a:pt x="6389014" y="83687"/>
                    <a:pt x="6376730" y="112296"/>
                    <a:pt x="6359732" y="137457"/>
                  </a:cubicBezTo>
                  <a:lnTo>
                    <a:pt x="6341496" y="159560"/>
                  </a:lnTo>
                  <a:lnTo>
                    <a:pt x="6283723" y="5241"/>
                  </a:lnTo>
                  <a:lnTo>
                    <a:pt x="6145248" y="5241"/>
                  </a:lnTo>
                  <a:lnTo>
                    <a:pt x="6065013" y="219561"/>
                  </a:lnTo>
                  <a:lnTo>
                    <a:pt x="6031426" y="201331"/>
                  </a:lnTo>
                  <a:cubicBezTo>
                    <a:pt x="5968523" y="158834"/>
                    <a:pt x="5927166" y="86867"/>
                    <a:pt x="5927166" y="5241"/>
                  </a:cubicBezTo>
                  <a:lnTo>
                    <a:pt x="5925148" y="5241"/>
                  </a:lnTo>
                  <a:cubicBezTo>
                    <a:pt x="5925148" y="54217"/>
                    <a:pt x="5910260" y="99715"/>
                    <a:pt x="5884762" y="137457"/>
                  </a:cubicBezTo>
                  <a:lnTo>
                    <a:pt x="5859626" y="167923"/>
                  </a:lnTo>
                  <a:lnTo>
                    <a:pt x="5798722" y="5241"/>
                  </a:lnTo>
                  <a:lnTo>
                    <a:pt x="5660714" y="5241"/>
                  </a:lnTo>
                  <a:lnTo>
                    <a:pt x="5582094" y="215247"/>
                  </a:lnTo>
                  <a:lnTo>
                    <a:pt x="5556456" y="201331"/>
                  </a:lnTo>
                  <a:cubicBezTo>
                    <a:pt x="5506134" y="167333"/>
                    <a:pt x="5469601" y="114475"/>
                    <a:pt x="5457000" y="52899"/>
                  </a:cubicBezTo>
                  <a:lnTo>
                    <a:pt x="5452705" y="10291"/>
                  </a:lnTo>
                  <a:lnTo>
                    <a:pt x="5453214" y="5241"/>
                  </a:lnTo>
                  <a:lnTo>
                    <a:pt x="5452196" y="5241"/>
                  </a:lnTo>
                  <a:lnTo>
                    <a:pt x="5452705" y="10291"/>
                  </a:lnTo>
                  <a:lnTo>
                    <a:pt x="5448410" y="52899"/>
                  </a:lnTo>
                  <a:cubicBezTo>
                    <a:pt x="5438960" y="99081"/>
                    <a:pt x="5416047" y="140359"/>
                    <a:pt x="5383952" y="172455"/>
                  </a:cubicBezTo>
                  <a:lnTo>
                    <a:pt x="5378479" y="176971"/>
                  </a:lnTo>
                  <a:lnTo>
                    <a:pt x="5314188" y="5241"/>
                  </a:lnTo>
                  <a:lnTo>
                    <a:pt x="5155562" y="5241"/>
                  </a:lnTo>
                  <a:lnTo>
                    <a:pt x="5082711" y="199837"/>
                  </a:lnTo>
                  <a:lnTo>
                    <a:pt x="5049524" y="172455"/>
                  </a:lnTo>
                  <a:cubicBezTo>
                    <a:pt x="5017429" y="140359"/>
                    <a:pt x="4994517" y="99081"/>
                    <a:pt x="4985066" y="52899"/>
                  </a:cubicBezTo>
                  <a:lnTo>
                    <a:pt x="4981281" y="15345"/>
                  </a:lnTo>
                  <a:lnTo>
                    <a:pt x="4982299" y="5241"/>
                  </a:lnTo>
                  <a:lnTo>
                    <a:pt x="4980262" y="5241"/>
                  </a:lnTo>
                  <a:lnTo>
                    <a:pt x="4981281" y="15345"/>
                  </a:lnTo>
                  <a:lnTo>
                    <a:pt x="4977495" y="52899"/>
                  </a:lnTo>
                  <a:cubicBezTo>
                    <a:pt x="4968045" y="99081"/>
                    <a:pt x="4945132" y="140359"/>
                    <a:pt x="4913037" y="172455"/>
                  </a:cubicBezTo>
                  <a:lnTo>
                    <a:pt x="4881407" y="198553"/>
                  </a:lnTo>
                  <a:lnTo>
                    <a:pt x="4809036" y="5241"/>
                  </a:lnTo>
                  <a:lnTo>
                    <a:pt x="4723546" y="5241"/>
                  </a:lnTo>
                  <a:lnTo>
                    <a:pt x="4643967" y="217810"/>
                  </a:lnTo>
                  <a:lnTo>
                    <a:pt x="4613607" y="201331"/>
                  </a:lnTo>
                  <a:cubicBezTo>
                    <a:pt x="4550704" y="158834"/>
                    <a:pt x="4509347" y="86867"/>
                    <a:pt x="4509347" y="5241"/>
                  </a:cubicBezTo>
                  <a:cubicBezTo>
                    <a:pt x="4509347" y="70542"/>
                    <a:pt x="4482879" y="129661"/>
                    <a:pt x="4440085" y="172455"/>
                  </a:cubicBezTo>
                  <a:lnTo>
                    <a:pt x="4439730" y="172748"/>
                  </a:lnTo>
                  <a:lnTo>
                    <a:pt x="4377020" y="5241"/>
                  </a:lnTo>
                  <a:lnTo>
                    <a:pt x="4228889" y="5241"/>
                  </a:lnTo>
                  <a:lnTo>
                    <a:pt x="4152975" y="208018"/>
                  </a:lnTo>
                  <a:lnTo>
                    <a:pt x="4140655" y="201331"/>
                  </a:lnTo>
                  <a:cubicBezTo>
                    <a:pt x="4077752" y="158834"/>
                    <a:pt x="4036395" y="86867"/>
                    <a:pt x="4036395" y="5241"/>
                  </a:cubicBezTo>
                  <a:cubicBezTo>
                    <a:pt x="4036395" y="70542"/>
                    <a:pt x="4009927" y="129661"/>
                    <a:pt x="3967133" y="172455"/>
                  </a:cubicBezTo>
                  <a:lnTo>
                    <a:pt x="3950195" y="186430"/>
                  </a:lnTo>
                  <a:lnTo>
                    <a:pt x="3882363" y="5241"/>
                  </a:lnTo>
                  <a:lnTo>
                    <a:pt x="3777642" y="5241"/>
                  </a:lnTo>
                  <a:lnTo>
                    <a:pt x="3698063" y="217810"/>
                  </a:lnTo>
                  <a:lnTo>
                    <a:pt x="3667703" y="201331"/>
                  </a:lnTo>
                  <a:cubicBezTo>
                    <a:pt x="3617381" y="167333"/>
                    <a:pt x="3580848" y="114475"/>
                    <a:pt x="3568247" y="52899"/>
                  </a:cubicBezTo>
                  <a:lnTo>
                    <a:pt x="3564462" y="15345"/>
                  </a:lnTo>
                  <a:lnTo>
                    <a:pt x="3565480" y="5241"/>
                  </a:lnTo>
                  <a:lnTo>
                    <a:pt x="3563443" y="5241"/>
                  </a:lnTo>
                  <a:lnTo>
                    <a:pt x="3564462" y="15345"/>
                  </a:lnTo>
                  <a:lnTo>
                    <a:pt x="3560676" y="52899"/>
                  </a:lnTo>
                  <a:cubicBezTo>
                    <a:pt x="3551226" y="99081"/>
                    <a:pt x="3528313" y="140359"/>
                    <a:pt x="3496218" y="172455"/>
                  </a:cubicBezTo>
                  <a:lnTo>
                    <a:pt x="3494307" y="174032"/>
                  </a:lnTo>
                  <a:lnTo>
                    <a:pt x="3431116" y="5241"/>
                  </a:lnTo>
                  <a:lnTo>
                    <a:pt x="3310740" y="5241"/>
                  </a:lnTo>
                  <a:lnTo>
                    <a:pt x="3230483" y="219620"/>
                  </a:lnTo>
                  <a:lnTo>
                    <a:pt x="3196788" y="201331"/>
                  </a:lnTo>
                  <a:cubicBezTo>
                    <a:pt x="3133885" y="158834"/>
                    <a:pt x="3092528" y="86867"/>
                    <a:pt x="3092528" y="5241"/>
                  </a:cubicBezTo>
                  <a:cubicBezTo>
                    <a:pt x="3092528" y="54217"/>
                    <a:pt x="3077640" y="99715"/>
                    <a:pt x="3052142" y="137457"/>
                  </a:cubicBezTo>
                  <a:lnTo>
                    <a:pt x="3025707" y="169497"/>
                  </a:lnTo>
                  <a:lnTo>
                    <a:pt x="2964214" y="5241"/>
                  </a:lnTo>
                  <a:lnTo>
                    <a:pt x="2789803" y="5241"/>
                  </a:lnTo>
                  <a:lnTo>
                    <a:pt x="2718149" y="196639"/>
                  </a:lnTo>
                  <a:lnTo>
                    <a:pt x="2688838" y="172455"/>
                  </a:lnTo>
                  <a:cubicBezTo>
                    <a:pt x="2656743" y="140359"/>
                    <a:pt x="2633831" y="99081"/>
                    <a:pt x="2624380" y="52899"/>
                  </a:cubicBezTo>
                  <a:lnTo>
                    <a:pt x="2620595" y="15345"/>
                  </a:lnTo>
                  <a:lnTo>
                    <a:pt x="2621613" y="5241"/>
                  </a:lnTo>
                  <a:lnTo>
                    <a:pt x="2619576" y="5241"/>
                  </a:lnTo>
                  <a:lnTo>
                    <a:pt x="2620595" y="15345"/>
                  </a:lnTo>
                  <a:lnTo>
                    <a:pt x="2616809" y="52899"/>
                  </a:lnTo>
                  <a:cubicBezTo>
                    <a:pt x="2604208" y="114475"/>
                    <a:pt x="2567675" y="167333"/>
                    <a:pt x="2517353" y="201331"/>
                  </a:cubicBezTo>
                  <a:lnTo>
                    <a:pt x="2516800" y="201631"/>
                  </a:lnTo>
                  <a:lnTo>
                    <a:pt x="2443277" y="5241"/>
                  </a:lnTo>
                  <a:lnTo>
                    <a:pt x="2320086" y="5241"/>
                  </a:lnTo>
                  <a:lnTo>
                    <a:pt x="2248150" y="197394"/>
                  </a:lnTo>
                  <a:lnTo>
                    <a:pt x="2217923" y="172455"/>
                  </a:lnTo>
                  <a:cubicBezTo>
                    <a:pt x="2175130" y="129661"/>
                    <a:pt x="2148661" y="70542"/>
                    <a:pt x="2148661" y="5241"/>
                  </a:cubicBezTo>
                  <a:cubicBezTo>
                    <a:pt x="2148661" y="70542"/>
                    <a:pt x="2122193" y="129661"/>
                    <a:pt x="2079399" y="172455"/>
                  </a:cubicBezTo>
                  <a:lnTo>
                    <a:pt x="2046364" y="199711"/>
                  </a:lnTo>
                  <a:lnTo>
                    <a:pt x="1973560" y="5241"/>
                  </a:lnTo>
                  <a:lnTo>
                    <a:pt x="1851009" y="5241"/>
                  </a:lnTo>
                  <a:lnTo>
                    <a:pt x="1778158" y="199837"/>
                  </a:lnTo>
                  <a:lnTo>
                    <a:pt x="1744971" y="172455"/>
                  </a:lnTo>
                  <a:cubicBezTo>
                    <a:pt x="1712876" y="140359"/>
                    <a:pt x="1689964" y="99081"/>
                    <a:pt x="1680513" y="52899"/>
                  </a:cubicBezTo>
                  <a:lnTo>
                    <a:pt x="1676728" y="15345"/>
                  </a:lnTo>
                  <a:lnTo>
                    <a:pt x="1677746" y="5241"/>
                  </a:lnTo>
                  <a:lnTo>
                    <a:pt x="1675709" y="5241"/>
                  </a:lnTo>
                  <a:lnTo>
                    <a:pt x="1676728" y="15345"/>
                  </a:lnTo>
                  <a:lnTo>
                    <a:pt x="1672942" y="52899"/>
                  </a:lnTo>
                  <a:cubicBezTo>
                    <a:pt x="1663491" y="99081"/>
                    <a:pt x="1640579" y="140359"/>
                    <a:pt x="1608484" y="172455"/>
                  </a:cubicBezTo>
                  <a:lnTo>
                    <a:pt x="1576853" y="198553"/>
                  </a:lnTo>
                  <a:lnTo>
                    <a:pt x="1504483" y="5241"/>
                  </a:lnTo>
                  <a:lnTo>
                    <a:pt x="1377048" y="5241"/>
                  </a:lnTo>
                  <a:lnTo>
                    <a:pt x="1304916" y="197917"/>
                  </a:lnTo>
                  <a:lnTo>
                    <a:pt x="1274056" y="172455"/>
                  </a:lnTo>
                  <a:cubicBezTo>
                    <a:pt x="1231263" y="129661"/>
                    <a:pt x="1204794" y="70542"/>
                    <a:pt x="1204794" y="5241"/>
                  </a:cubicBezTo>
                  <a:lnTo>
                    <a:pt x="1203168" y="5241"/>
                  </a:lnTo>
                  <a:cubicBezTo>
                    <a:pt x="1203168" y="70542"/>
                    <a:pt x="1176700" y="129661"/>
                    <a:pt x="1133906" y="172455"/>
                  </a:cubicBezTo>
                  <a:lnTo>
                    <a:pt x="1102747" y="198164"/>
                  </a:lnTo>
                  <a:lnTo>
                    <a:pt x="1030522" y="5241"/>
                  </a:lnTo>
                  <a:lnTo>
                    <a:pt x="939910" y="5241"/>
                  </a:lnTo>
                  <a:lnTo>
                    <a:pt x="861091" y="215777"/>
                  </a:lnTo>
                  <a:lnTo>
                    <a:pt x="834476" y="201331"/>
                  </a:lnTo>
                  <a:cubicBezTo>
                    <a:pt x="784154" y="167333"/>
                    <a:pt x="747621" y="114475"/>
                    <a:pt x="735020" y="52899"/>
                  </a:cubicBezTo>
                  <a:lnTo>
                    <a:pt x="731029" y="13306"/>
                  </a:lnTo>
                  <a:lnTo>
                    <a:pt x="731842" y="5241"/>
                  </a:lnTo>
                  <a:lnTo>
                    <a:pt x="730216" y="5241"/>
                  </a:lnTo>
                  <a:lnTo>
                    <a:pt x="731029" y="13306"/>
                  </a:lnTo>
                  <a:lnTo>
                    <a:pt x="727038" y="52899"/>
                  </a:lnTo>
                  <a:cubicBezTo>
                    <a:pt x="717587" y="99081"/>
                    <a:pt x="694675" y="140359"/>
                    <a:pt x="662580" y="172455"/>
                  </a:cubicBezTo>
                  <a:lnTo>
                    <a:pt x="657541" y="176613"/>
                  </a:lnTo>
                  <a:lnTo>
                    <a:pt x="593384" y="5241"/>
                  </a:lnTo>
                  <a:lnTo>
                    <a:pt x="434010" y="5241"/>
                  </a:lnTo>
                  <a:lnTo>
                    <a:pt x="361201" y="199723"/>
                  </a:lnTo>
                  <a:lnTo>
                    <a:pt x="328152" y="172455"/>
                  </a:lnTo>
                  <a:cubicBezTo>
                    <a:pt x="285359" y="129661"/>
                    <a:pt x="258890" y="70542"/>
                    <a:pt x="258890" y="5241"/>
                  </a:cubicBezTo>
                  <a:cubicBezTo>
                    <a:pt x="258890" y="70542"/>
                    <a:pt x="232422" y="129661"/>
                    <a:pt x="189628" y="172455"/>
                  </a:cubicBezTo>
                  <a:lnTo>
                    <a:pt x="159416" y="197382"/>
                  </a:lnTo>
                  <a:lnTo>
                    <a:pt x="87484" y="5241"/>
                  </a:lnTo>
                  <a:lnTo>
                    <a:pt x="0" y="5241"/>
                  </a:lnTo>
                  <a:lnTo>
                    <a:pt x="1962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48" name="Freeform 47"/>
            <p:cNvSpPr/>
            <p:nvPr/>
          </p:nvSpPr>
          <p:spPr bwMode="auto">
            <a:xfrm>
              <a:off x="8620" y="-10310"/>
              <a:ext cx="178058" cy="212507"/>
            </a:xfrm>
            <a:custGeom>
              <a:avLst/>
              <a:gdLst>
                <a:gd name="connsiteX0" fmla="*/ 0 w 178058"/>
                <a:gd name="connsiteY0" fmla="*/ 0 h 212507"/>
                <a:gd name="connsiteX1" fmla="*/ 178058 w 178058"/>
                <a:gd name="connsiteY1" fmla="*/ 0 h 212507"/>
                <a:gd name="connsiteX2" fmla="*/ 98502 w 178058"/>
                <a:gd name="connsiteY2" fmla="*/ 212507 h 212507"/>
                <a:gd name="connsiteX3" fmla="*/ 68256 w 178058"/>
                <a:gd name="connsiteY3" fmla="*/ 196090 h 212507"/>
                <a:gd name="connsiteX4" fmla="*/ 4382 w 178058"/>
                <a:gd name="connsiteY4" fmla="*/ 132216 h 212507"/>
                <a:gd name="connsiteX5" fmla="*/ 0 w 178058"/>
                <a:gd name="connsiteY5" fmla="*/ 124143 h 212507"/>
                <a:gd name="connsiteX6" fmla="*/ 0 w 178058"/>
                <a:gd name="connsiteY6" fmla="*/ 0 h 212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8058" h="212507">
                  <a:moveTo>
                    <a:pt x="0" y="0"/>
                  </a:moveTo>
                  <a:lnTo>
                    <a:pt x="178058" y="0"/>
                  </a:lnTo>
                  <a:lnTo>
                    <a:pt x="98502" y="212507"/>
                  </a:lnTo>
                  <a:lnTo>
                    <a:pt x="68256" y="196090"/>
                  </a:lnTo>
                  <a:cubicBezTo>
                    <a:pt x="43095" y="179091"/>
                    <a:pt x="21381" y="157377"/>
                    <a:pt x="4382" y="132216"/>
                  </a:cubicBezTo>
                  <a:lnTo>
                    <a:pt x="0" y="12414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49" name="Group 48"/>
          <p:cNvGrpSpPr/>
          <p:nvPr userDrawn="1"/>
        </p:nvGrpSpPr>
        <p:grpSpPr>
          <a:xfrm flipV="1">
            <a:off x="36004" y="9487254"/>
            <a:ext cx="6849380" cy="380292"/>
            <a:chOff x="161020" y="136849"/>
            <a:chExt cx="6849380" cy="468052"/>
          </a:xfrm>
        </p:grpSpPr>
        <p:sp>
          <p:nvSpPr>
            <p:cNvPr id="50" name="Freeform 49"/>
            <p:cNvSpPr/>
            <p:nvPr/>
          </p:nvSpPr>
          <p:spPr bwMode="auto">
            <a:xfrm>
              <a:off x="259522" y="142089"/>
              <a:ext cx="238972" cy="236476"/>
            </a:xfrm>
            <a:custGeom>
              <a:avLst/>
              <a:gdLst>
                <a:gd name="connsiteX0" fmla="*/ 79556 w 238972"/>
                <a:gd name="connsiteY0" fmla="*/ 0 h 236476"/>
                <a:gd name="connsiteX1" fmla="*/ 167040 w 238972"/>
                <a:gd name="connsiteY1" fmla="*/ 0 h 236476"/>
                <a:gd name="connsiteX2" fmla="*/ 238972 w 238972"/>
                <a:gd name="connsiteY2" fmla="*/ 192141 h 236476"/>
                <a:gd name="connsiteX3" fmla="*/ 234186 w 238972"/>
                <a:gd name="connsiteY3" fmla="*/ 196090 h 236476"/>
                <a:gd name="connsiteX4" fmla="*/ 101970 w 238972"/>
                <a:gd name="connsiteY4" fmla="*/ 236476 h 236476"/>
                <a:gd name="connsiteX5" fmla="*/ 9923 w 238972"/>
                <a:gd name="connsiteY5" fmla="*/ 217893 h 236476"/>
                <a:gd name="connsiteX6" fmla="*/ 0 w 238972"/>
                <a:gd name="connsiteY6" fmla="*/ 212507 h 236476"/>
                <a:gd name="connsiteX7" fmla="*/ 79556 w 238972"/>
                <a:gd name="connsiteY7" fmla="*/ 0 h 236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8972" h="236476">
                  <a:moveTo>
                    <a:pt x="79556" y="0"/>
                  </a:moveTo>
                  <a:lnTo>
                    <a:pt x="167040" y="0"/>
                  </a:lnTo>
                  <a:lnTo>
                    <a:pt x="238972" y="192141"/>
                  </a:lnTo>
                  <a:lnTo>
                    <a:pt x="234186" y="196090"/>
                  </a:lnTo>
                  <a:cubicBezTo>
                    <a:pt x="196444" y="221587"/>
                    <a:pt x="150946" y="236476"/>
                    <a:pt x="101970" y="236476"/>
                  </a:cubicBezTo>
                  <a:cubicBezTo>
                    <a:pt x="69320" y="236476"/>
                    <a:pt x="38215" y="229859"/>
                    <a:pt x="9923" y="217893"/>
                  </a:cubicBezTo>
                  <a:lnTo>
                    <a:pt x="0" y="212507"/>
                  </a:lnTo>
                  <a:lnTo>
                    <a:pt x="7955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51" name="Freeform 50"/>
            <p:cNvSpPr/>
            <p:nvPr/>
          </p:nvSpPr>
          <p:spPr bwMode="auto">
            <a:xfrm>
              <a:off x="498495" y="142090"/>
              <a:ext cx="201785" cy="462811"/>
            </a:xfrm>
            <a:custGeom>
              <a:avLst/>
              <a:gdLst>
                <a:gd name="connsiteX0" fmla="*/ 99474 w 201785"/>
                <a:gd name="connsiteY0" fmla="*/ 0 h 462811"/>
                <a:gd name="connsiteX1" fmla="*/ 168736 w 201785"/>
                <a:gd name="connsiteY1" fmla="*/ 167214 h 462811"/>
                <a:gd name="connsiteX2" fmla="*/ 201785 w 201785"/>
                <a:gd name="connsiteY2" fmla="*/ 194482 h 462811"/>
                <a:gd name="connsiteX3" fmla="*/ 101331 w 201785"/>
                <a:gd name="connsiteY3" fmla="*/ 462811 h 462811"/>
                <a:gd name="connsiteX4" fmla="*/ 0 w 201785"/>
                <a:gd name="connsiteY4" fmla="*/ 192141 h 462811"/>
                <a:gd name="connsiteX5" fmla="*/ 30212 w 201785"/>
                <a:gd name="connsiteY5" fmla="*/ 167214 h 462811"/>
                <a:gd name="connsiteX6" fmla="*/ 99474 w 201785"/>
                <a:gd name="connsiteY6" fmla="*/ 0 h 462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1785" h="462811">
                  <a:moveTo>
                    <a:pt x="99474" y="0"/>
                  </a:moveTo>
                  <a:cubicBezTo>
                    <a:pt x="99474" y="65301"/>
                    <a:pt x="125943" y="124420"/>
                    <a:pt x="168736" y="167214"/>
                  </a:cubicBezTo>
                  <a:lnTo>
                    <a:pt x="201785" y="194482"/>
                  </a:lnTo>
                  <a:lnTo>
                    <a:pt x="101331" y="462811"/>
                  </a:lnTo>
                  <a:lnTo>
                    <a:pt x="0" y="192141"/>
                  </a:lnTo>
                  <a:lnTo>
                    <a:pt x="30212" y="167214"/>
                  </a:lnTo>
                  <a:cubicBezTo>
                    <a:pt x="73006" y="124420"/>
                    <a:pt x="99474" y="65301"/>
                    <a:pt x="99474" y="0"/>
                  </a:cubicBez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52" name="Freeform 51"/>
            <p:cNvSpPr/>
            <p:nvPr/>
          </p:nvSpPr>
          <p:spPr bwMode="auto">
            <a:xfrm>
              <a:off x="700279" y="142089"/>
              <a:ext cx="296340" cy="236476"/>
            </a:xfrm>
            <a:custGeom>
              <a:avLst/>
              <a:gdLst>
                <a:gd name="connsiteX0" fmla="*/ 72809 w 296340"/>
                <a:gd name="connsiteY0" fmla="*/ 0 h 236476"/>
                <a:gd name="connsiteX1" fmla="*/ 232183 w 296340"/>
                <a:gd name="connsiteY1" fmla="*/ 0 h 236476"/>
                <a:gd name="connsiteX2" fmla="*/ 296340 w 296340"/>
                <a:gd name="connsiteY2" fmla="*/ 171372 h 236476"/>
                <a:gd name="connsiteX3" fmla="*/ 266381 w 296340"/>
                <a:gd name="connsiteY3" fmla="*/ 196090 h 236476"/>
                <a:gd name="connsiteX4" fmla="*/ 134165 w 296340"/>
                <a:gd name="connsiteY4" fmla="*/ 236476 h 236476"/>
                <a:gd name="connsiteX5" fmla="*/ 1949 w 296340"/>
                <a:gd name="connsiteY5" fmla="*/ 196090 h 236476"/>
                <a:gd name="connsiteX6" fmla="*/ 0 w 296340"/>
                <a:gd name="connsiteY6" fmla="*/ 194482 h 236476"/>
                <a:gd name="connsiteX7" fmla="*/ 72809 w 296340"/>
                <a:gd name="connsiteY7" fmla="*/ 0 h 236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6340" h="236476">
                  <a:moveTo>
                    <a:pt x="72809" y="0"/>
                  </a:moveTo>
                  <a:lnTo>
                    <a:pt x="232183" y="0"/>
                  </a:lnTo>
                  <a:lnTo>
                    <a:pt x="296340" y="171372"/>
                  </a:lnTo>
                  <a:lnTo>
                    <a:pt x="266381" y="196090"/>
                  </a:lnTo>
                  <a:cubicBezTo>
                    <a:pt x="228639" y="221587"/>
                    <a:pt x="183141" y="236476"/>
                    <a:pt x="134165" y="236476"/>
                  </a:cubicBezTo>
                  <a:cubicBezTo>
                    <a:pt x="85189" y="236476"/>
                    <a:pt x="39691" y="221587"/>
                    <a:pt x="1949" y="196090"/>
                  </a:cubicBezTo>
                  <a:lnTo>
                    <a:pt x="0" y="194482"/>
                  </a:lnTo>
                  <a:lnTo>
                    <a:pt x="72809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53" name="Freeform 52"/>
            <p:cNvSpPr/>
            <p:nvPr/>
          </p:nvSpPr>
          <p:spPr bwMode="auto">
            <a:xfrm>
              <a:off x="1069294" y="142090"/>
              <a:ext cx="1626" cy="8065"/>
            </a:xfrm>
            <a:custGeom>
              <a:avLst/>
              <a:gdLst>
                <a:gd name="connsiteX0" fmla="*/ 0 w 1626"/>
                <a:gd name="connsiteY0" fmla="*/ 0 h 8065"/>
                <a:gd name="connsiteX1" fmla="*/ 1626 w 1626"/>
                <a:gd name="connsiteY1" fmla="*/ 0 h 8065"/>
                <a:gd name="connsiteX2" fmla="*/ 813 w 1626"/>
                <a:gd name="connsiteY2" fmla="*/ 8065 h 8065"/>
                <a:gd name="connsiteX3" fmla="*/ 0 w 1626"/>
                <a:gd name="connsiteY3" fmla="*/ 0 h 8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6" h="8065">
                  <a:moveTo>
                    <a:pt x="0" y="0"/>
                  </a:moveTo>
                  <a:lnTo>
                    <a:pt x="1626" y="0"/>
                  </a:lnTo>
                  <a:lnTo>
                    <a:pt x="813" y="806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54" name="Freeform 53"/>
            <p:cNvSpPr/>
            <p:nvPr/>
          </p:nvSpPr>
          <p:spPr bwMode="auto">
            <a:xfrm>
              <a:off x="1200169" y="142089"/>
              <a:ext cx="241656" cy="236476"/>
            </a:xfrm>
            <a:custGeom>
              <a:avLst/>
              <a:gdLst>
                <a:gd name="connsiteX0" fmla="*/ 78819 w 241656"/>
                <a:gd name="connsiteY0" fmla="*/ 0 h 236476"/>
                <a:gd name="connsiteX1" fmla="*/ 169431 w 241656"/>
                <a:gd name="connsiteY1" fmla="*/ 0 h 236476"/>
                <a:gd name="connsiteX2" fmla="*/ 241656 w 241656"/>
                <a:gd name="connsiteY2" fmla="*/ 192923 h 236476"/>
                <a:gd name="connsiteX3" fmla="*/ 237817 w 241656"/>
                <a:gd name="connsiteY3" fmla="*/ 196090 h 236476"/>
                <a:gd name="connsiteX4" fmla="*/ 105601 w 241656"/>
                <a:gd name="connsiteY4" fmla="*/ 236476 h 236476"/>
                <a:gd name="connsiteX5" fmla="*/ 13554 w 241656"/>
                <a:gd name="connsiteY5" fmla="*/ 217893 h 236476"/>
                <a:gd name="connsiteX6" fmla="*/ 0 w 241656"/>
                <a:gd name="connsiteY6" fmla="*/ 210536 h 236476"/>
                <a:gd name="connsiteX7" fmla="*/ 78819 w 241656"/>
                <a:gd name="connsiteY7" fmla="*/ 0 h 236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656" h="236476">
                  <a:moveTo>
                    <a:pt x="78819" y="0"/>
                  </a:moveTo>
                  <a:lnTo>
                    <a:pt x="169431" y="0"/>
                  </a:lnTo>
                  <a:lnTo>
                    <a:pt x="241656" y="192923"/>
                  </a:lnTo>
                  <a:lnTo>
                    <a:pt x="237817" y="196090"/>
                  </a:lnTo>
                  <a:cubicBezTo>
                    <a:pt x="200075" y="221587"/>
                    <a:pt x="154577" y="236476"/>
                    <a:pt x="105601" y="236476"/>
                  </a:cubicBezTo>
                  <a:cubicBezTo>
                    <a:pt x="72951" y="236476"/>
                    <a:pt x="41846" y="229859"/>
                    <a:pt x="13554" y="217893"/>
                  </a:cubicBezTo>
                  <a:lnTo>
                    <a:pt x="0" y="210536"/>
                  </a:lnTo>
                  <a:lnTo>
                    <a:pt x="78819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55" name="Freeform 54"/>
            <p:cNvSpPr/>
            <p:nvPr/>
          </p:nvSpPr>
          <p:spPr bwMode="auto">
            <a:xfrm>
              <a:off x="1441826" y="142090"/>
              <a:ext cx="202169" cy="462811"/>
            </a:xfrm>
            <a:custGeom>
              <a:avLst/>
              <a:gdLst>
                <a:gd name="connsiteX0" fmla="*/ 100421 w 202169"/>
                <a:gd name="connsiteY0" fmla="*/ 0 h 462811"/>
                <a:gd name="connsiteX1" fmla="*/ 102047 w 202169"/>
                <a:gd name="connsiteY1" fmla="*/ 0 h 462811"/>
                <a:gd name="connsiteX2" fmla="*/ 171309 w 202169"/>
                <a:gd name="connsiteY2" fmla="*/ 167214 h 462811"/>
                <a:gd name="connsiteX3" fmla="*/ 202169 w 202169"/>
                <a:gd name="connsiteY3" fmla="*/ 192676 h 462811"/>
                <a:gd name="connsiteX4" fmla="*/ 101038 w 202169"/>
                <a:gd name="connsiteY4" fmla="*/ 462811 h 462811"/>
                <a:gd name="connsiteX5" fmla="*/ 0 w 202169"/>
                <a:gd name="connsiteY5" fmla="*/ 192923 h 462811"/>
                <a:gd name="connsiteX6" fmla="*/ 31159 w 202169"/>
                <a:gd name="connsiteY6" fmla="*/ 167214 h 462811"/>
                <a:gd name="connsiteX7" fmla="*/ 100421 w 202169"/>
                <a:gd name="connsiteY7" fmla="*/ 0 h 462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2169" h="462811">
                  <a:moveTo>
                    <a:pt x="100421" y="0"/>
                  </a:moveTo>
                  <a:lnTo>
                    <a:pt x="102047" y="0"/>
                  </a:lnTo>
                  <a:cubicBezTo>
                    <a:pt x="102047" y="65301"/>
                    <a:pt x="128516" y="124420"/>
                    <a:pt x="171309" y="167214"/>
                  </a:cubicBezTo>
                  <a:lnTo>
                    <a:pt x="202169" y="192676"/>
                  </a:lnTo>
                  <a:lnTo>
                    <a:pt x="101038" y="462811"/>
                  </a:lnTo>
                  <a:lnTo>
                    <a:pt x="0" y="192923"/>
                  </a:lnTo>
                  <a:lnTo>
                    <a:pt x="31159" y="167214"/>
                  </a:lnTo>
                  <a:cubicBezTo>
                    <a:pt x="73953" y="124420"/>
                    <a:pt x="100421" y="65301"/>
                    <a:pt x="100421" y="0"/>
                  </a:cubicBez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56" name="Freeform 55"/>
            <p:cNvSpPr/>
            <p:nvPr/>
          </p:nvSpPr>
          <p:spPr bwMode="auto">
            <a:xfrm>
              <a:off x="1643995" y="142089"/>
              <a:ext cx="271937" cy="236476"/>
            </a:xfrm>
            <a:custGeom>
              <a:avLst/>
              <a:gdLst>
                <a:gd name="connsiteX0" fmla="*/ 72132 w 271937"/>
                <a:gd name="connsiteY0" fmla="*/ 0 h 236476"/>
                <a:gd name="connsiteX1" fmla="*/ 199567 w 271937"/>
                <a:gd name="connsiteY1" fmla="*/ 0 h 236476"/>
                <a:gd name="connsiteX2" fmla="*/ 271937 w 271937"/>
                <a:gd name="connsiteY2" fmla="*/ 193312 h 236476"/>
                <a:gd name="connsiteX3" fmla="*/ 268570 w 271937"/>
                <a:gd name="connsiteY3" fmla="*/ 196090 h 236476"/>
                <a:gd name="connsiteX4" fmla="*/ 136354 w 271937"/>
                <a:gd name="connsiteY4" fmla="*/ 236476 h 236476"/>
                <a:gd name="connsiteX5" fmla="*/ 4138 w 271937"/>
                <a:gd name="connsiteY5" fmla="*/ 196090 h 236476"/>
                <a:gd name="connsiteX6" fmla="*/ 0 w 271937"/>
                <a:gd name="connsiteY6" fmla="*/ 192676 h 236476"/>
                <a:gd name="connsiteX7" fmla="*/ 72132 w 271937"/>
                <a:gd name="connsiteY7" fmla="*/ 0 h 236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1937" h="236476">
                  <a:moveTo>
                    <a:pt x="72132" y="0"/>
                  </a:moveTo>
                  <a:lnTo>
                    <a:pt x="199567" y="0"/>
                  </a:lnTo>
                  <a:lnTo>
                    <a:pt x="271937" y="193312"/>
                  </a:lnTo>
                  <a:lnTo>
                    <a:pt x="268570" y="196090"/>
                  </a:lnTo>
                  <a:cubicBezTo>
                    <a:pt x="230828" y="221587"/>
                    <a:pt x="185330" y="236476"/>
                    <a:pt x="136354" y="236476"/>
                  </a:cubicBezTo>
                  <a:cubicBezTo>
                    <a:pt x="87378" y="236476"/>
                    <a:pt x="41880" y="221587"/>
                    <a:pt x="4138" y="196090"/>
                  </a:cubicBezTo>
                  <a:lnTo>
                    <a:pt x="0" y="192676"/>
                  </a:lnTo>
                  <a:lnTo>
                    <a:pt x="72132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57" name="Freeform 56"/>
            <p:cNvSpPr/>
            <p:nvPr/>
          </p:nvSpPr>
          <p:spPr bwMode="auto">
            <a:xfrm>
              <a:off x="2014788" y="142089"/>
              <a:ext cx="2037" cy="10104"/>
            </a:xfrm>
            <a:custGeom>
              <a:avLst/>
              <a:gdLst>
                <a:gd name="connsiteX0" fmla="*/ 0 w 2037"/>
                <a:gd name="connsiteY0" fmla="*/ 0 h 10104"/>
                <a:gd name="connsiteX1" fmla="*/ 2037 w 2037"/>
                <a:gd name="connsiteY1" fmla="*/ 0 h 10104"/>
                <a:gd name="connsiteX2" fmla="*/ 1019 w 2037"/>
                <a:gd name="connsiteY2" fmla="*/ 10104 h 10104"/>
                <a:gd name="connsiteX3" fmla="*/ 0 w 2037"/>
                <a:gd name="connsiteY3" fmla="*/ 0 h 10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7" h="10104">
                  <a:moveTo>
                    <a:pt x="0" y="0"/>
                  </a:moveTo>
                  <a:lnTo>
                    <a:pt x="2037" y="0"/>
                  </a:lnTo>
                  <a:lnTo>
                    <a:pt x="1019" y="1010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58" name="Freeform 57"/>
            <p:cNvSpPr/>
            <p:nvPr/>
          </p:nvSpPr>
          <p:spPr bwMode="auto">
            <a:xfrm>
              <a:off x="2117236" y="142089"/>
              <a:ext cx="268206" cy="236476"/>
            </a:xfrm>
            <a:custGeom>
              <a:avLst/>
              <a:gdLst>
                <a:gd name="connsiteX0" fmla="*/ 72851 w 268206"/>
                <a:gd name="connsiteY0" fmla="*/ 0 h 236476"/>
                <a:gd name="connsiteX1" fmla="*/ 195402 w 268206"/>
                <a:gd name="connsiteY1" fmla="*/ 0 h 236476"/>
                <a:gd name="connsiteX2" fmla="*/ 268206 w 268206"/>
                <a:gd name="connsiteY2" fmla="*/ 194470 h 236476"/>
                <a:gd name="connsiteX3" fmla="*/ 266243 w 268206"/>
                <a:gd name="connsiteY3" fmla="*/ 196090 h 236476"/>
                <a:gd name="connsiteX4" fmla="*/ 134027 w 268206"/>
                <a:gd name="connsiteY4" fmla="*/ 236476 h 236476"/>
                <a:gd name="connsiteX5" fmla="*/ 1811 w 268206"/>
                <a:gd name="connsiteY5" fmla="*/ 196090 h 236476"/>
                <a:gd name="connsiteX6" fmla="*/ 0 w 268206"/>
                <a:gd name="connsiteY6" fmla="*/ 194596 h 236476"/>
                <a:gd name="connsiteX7" fmla="*/ 72851 w 268206"/>
                <a:gd name="connsiteY7" fmla="*/ 0 h 236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8206" h="236476">
                  <a:moveTo>
                    <a:pt x="72851" y="0"/>
                  </a:moveTo>
                  <a:lnTo>
                    <a:pt x="195402" y="0"/>
                  </a:lnTo>
                  <a:lnTo>
                    <a:pt x="268206" y="194470"/>
                  </a:lnTo>
                  <a:lnTo>
                    <a:pt x="266243" y="196090"/>
                  </a:lnTo>
                  <a:cubicBezTo>
                    <a:pt x="228501" y="221587"/>
                    <a:pt x="183003" y="236476"/>
                    <a:pt x="134027" y="236476"/>
                  </a:cubicBezTo>
                  <a:cubicBezTo>
                    <a:pt x="85051" y="236476"/>
                    <a:pt x="39553" y="221587"/>
                    <a:pt x="1811" y="196090"/>
                  </a:cubicBezTo>
                  <a:lnTo>
                    <a:pt x="0" y="194596"/>
                  </a:lnTo>
                  <a:lnTo>
                    <a:pt x="72851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59" name="Freeform 58"/>
            <p:cNvSpPr/>
            <p:nvPr/>
          </p:nvSpPr>
          <p:spPr bwMode="auto">
            <a:xfrm>
              <a:off x="2385442" y="142090"/>
              <a:ext cx="201786" cy="462811"/>
            </a:xfrm>
            <a:custGeom>
              <a:avLst/>
              <a:gdLst>
                <a:gd name="connsiteX0" fmla="*/ 102297 w 201786"/>
                <a:gd name="connsiteY0" fmla="*/ 0 h 462811"/>
                <a:gd name="connsiteX1" fmla="*/ 171559 w 201786"/>
                <a:gd name="connsiteY1" fmla="*/ 167214 h 462811"/>
                <a:gd name="connsiteX2" fmla="*/ 201786 w 201786"/>
                <a:gd name="connsiteY2" fmla="*/ 192153 h 462811"/>
                <a:gd name="connsiteX3" fmla="*/ 100459 w 201786"/>
                <a:gd name="connsiteY3" fmla="*/ 462811 h 462811"/>
                <a:gd name="connsiteX4" fmla="*/ 0 w 201786"/>
                <a:gd name="connsiteY4" fmla="*/ 194470 h 462811"/>
                <a:gd name="connsiteX5" fmla="*/ 33035 w 201786"/>
                <a:gd name="connsiteY5" fmla="*/ 167214 h 462811"/>
                <a:gd name="connsiteX6" fmla="*/ 102297 w 201786"/>
                <a:gd name="connsiteY6" fmla="*/ 0 h 462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1786" h="462811">
                  <a:moveTo>
                    <a:pt x="102297" y="0"/>
                  </a:moveTo>
                  <a:cubicBezTo>
                    <a:pt x="102297" y="65301"/>
                    <a:pt x="128766" y="124420"/>
                    <a:pt x="171559" y="167214"/>
                  </a:cubicBezTo>
                  <a:lnTo>
                    <a:pt x="201786" y="192153"/>
                  </a:lnTo>
                  <a:lnTo>
                    <a:pt x="100459" y="462811"/>
                  </a:lnTo>
                  <a:lnTo>
                    <a:pt x="0" y="194470"/>
                  </a:lnTo>
                  <a:lnTo>
                    <a:pt x="33035" y="167214"/>
                  </a:lnTo>
                  <a:cubicBezTo>
                    <a:pt x="75829" y="124420"/>
                    <a:pt x="102297" y="65301"/>
                    <a:pt x="102297" y="0"/>
                  </a:cubicBez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60" name="Freeform 59"/>
            <p:cNvSpPr/>
            <p:nvPr/>
          </p:nvSpPr>
          <p:spPr bwMode="auto">
            <a:xfrm>
              <a:off x="2587228" y="142089"/>
              <a:ext cx="268650" cy="236476"/>
            </a:xfrm>
            <a:custGeom>
              <a:avLst/>
              <a:gdLst>
                <a:gd name="connsiteX0" fmla="*/ 71936 w 268650"/>
                <a:gd name="connsiteY0" fmla="*/ 0 h 236476"/>
                <a:gd name="connsiteX1" fmla="*/ 195127 w 268650"/>
                <a:gd name="connsiteY1" fmla="*/ 0 h 236476"/>
                <a:gd name="connsiteX2" fmla="*/ 268650 w 268650"/>
                <a:gd name="connsiteY2" fmla="*/ 196390 h 236476"/>
                <a:gd name="connsiteX3" fmla="*/ 229034 w 268650"/>
                <a:gd name="connsiteY3" fmla="*/ 217893 h 236476"/>
                <a:gd name="connsiteX4" fmla="*/ 136987 w 268650"/>
                <a:gd name="connsiteY4" fmla="*/ 236476 h 236476"/>
                <a:gd name="connsiteX5" fmla="*/ 4771 w 268650"/>
                <a:gd name="connsiteY5" fmla="*/ 196090 h 236476"/>
                <a:gd name="connsiteX6" fmla="*/ 0 w 268650"/>
                <a:gd name="connsiteY6" fmla="*/ 192153 h 236476"/>
                <a:gd name="connsiteX7" fmla="*/ 71936 w 268650"/>
                <a:gd name="connsiteY7" fmla="*/ 0 h 236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8650" h="236476">
                  <a:moveTo>
                    <a:pt x="71936" y="0"/>
                  </a:moveTo>
                  <a:lnTo>
                    <a:pt x="195127" y="0"/>
                  </a:lnTo>
                  <a:lnTo>
                    <a:pt x="268650" y="196390"/>
                  </a:lnTo>
                  <a:lnTo>
                    <a:pt x="229034" y="217893"/>
                  </a:lnTo>
                  <a:cubicBezTo>
                    <a:pt x="200743" y="229859"/>
                    <a:pt x="169638" y="236476"/>
                    <a:pt x="136987" y="236476"/>
                  </a:cubicBezTo>
                  <a:cubicBezTo>
                    <a:pt x="88011" y="236476"/>
                    <a:pt x="42513" y="221587"/>
                    <a:pt x="4771" y="196090"/>
                  </a:cubicBezTo>
                  <a:lnTo>
                    <a:pt x="0" y="192153"/>
                  </a:lnTo>
                  <a:lnTo>
                    <a:pt x="7193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61" name="Freeform 60"/>
            <p:cNvSpPr/>
            <p:nvPr/>
          </p:nvSpPr>
          <p:spPr bwMode="auto">
            <a:xfrm>
              <a:off x="2958655" y="142089"/>
              <a:ext cx="2037" cy="10104"/>
            </a:xfrm>
            <a:custGeom>
              <a:avLst/>
              <a:gdLst>
                <a:gd name="connsiteX0" fmla="*/ 0 w 2037"/>
                <a:gd name="connsiteY0" fmla="*/ 0 h 10104"/>
                <a:gd name="connsiteX1" fmla="*/ 2037 w 2037"/>
                <a:gd name="connsiteY1" fmla="*/ 0 h 10104"/>
                <a:gd name="connsiteX2" fmla="*/ 1019 w 2037"/>
                <a:gd name="connsiteY2" fmla="*/ 10104 h 10104"/>
                <a:gd name="connsiteX3" fmla="*/ 0 w 2037"/>
                <a:gd name="connsiteY3" fmla="*/ 0 h 10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7" h="10104">
                  <a:moveTo>
                    <a:pt x="0" y="0"/>
                  </a:moveTo>
                  <a:lnTo>
                    <a:pt x="2037" y="0"/>
                  </a:lnTo>
                  <a:lnTo>
                    <a:pt x="1019" y="1010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62" name="Freeform 61"/>
            <p:cNvSpPr/>
            <p:nvPr/>
          </p:nvSpPr>
          <p:spPr bwMode="auto">
            <a:xfrm>
              <a:off x="3057227" y="142089"/>
              <a:ext cx="307558" cy="236476"/>
            </a:xfrm>
            <a:custGeom>
              <a:avLst/>
              <a:gdLst>
                <a:gd name="connsiteX0" fmla="*/ 71654 w 307558"/>
                <a:gd name="connsiteY0" fmla="*/ 0 h 236476"/>
                <a:gd name="connsiteX1" fmla="*/ 246065 w 307558"/>
                <a:gd name="connsiteY1" fmla="*/ 0 h 236476"/>
                <a:gd name="connsiteX2" fmla="*/ 307558 w 307558"/>
                <a:gd name="connsiteY2" fmla="*/ 164256 h 236476"/>
                <a:gd name="connsiteX3" fmla="*/ 305117 w 307558"/>
                <a:gd name="connsiteY3" fmla="*/ 167214 h 236476"/>
                <a:gd name="connsiteX4" fmla="*/ 137903 w 307558"/>
                <a:gd name="connsiteY4" fmla="*/ 236476 h 236476"/>
                <a:gd name="connsiteX5" fmla="*/ 5687 w 307558"/>
                <a:gd name="connsiteY5" fmla="*/ 196090 h 236476"/>
                <a:gd name="connsiteX6" fmla="*/ 0 w 307558"/>
                <a:gd name="connsiteY6" fmla="*/ 191398 h 236476"/>
                <a:gd name="connsiteX7" fmla="*/ 71654 w 307558"/>
                <a:gd name="connsiteY7" fmla="*/ 0 h 236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7558" h="236476">
                  <a:moveTo>
                    <a:pt x="71654" y="0"/>
                  </a:moveTo>
                  <a:lnTo>
                    <a:pt x="246065" y="0"/>
                  </a:lnTo>
                  <a:lnTo>
                    <a:pt x="307558" y="164256"/>
                  </a:lnTo>
                  <a:lnTo>
                    <a:pt x="305117" y="167214"/>
                  </a:lnTo>
                  <a:cubicBezTo>
                    <a:pt x="262323" y="210008"/>
                    <a:pt x="203204" y="236476"/>
                    <a:pt x="137903" y="236476"/>
                  </a:cubicBezTo>
                  <a:cubicBezTo>
                    <a:pt x="88927" y="236476"/>
                    <a:pt x="43429" y="221587"/>
                    <a:pt x="5687" y="196090"/>
                  </a:cubicBezTo>
                  <a:lnTo>
                    <a:pt x="0" y="191398"/>
                  </a:lnTo>
                  <a:lnTo>
                    <a:pt x="7165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63" name="Freeform 62"/>
            <p:cNvSpPr/>
            <p:nvPr/>
          </p:nvSpPr>
          <p:spPr bwMode="auto">
            <a:xfrm>
              <a:off x="3364785" y="142090"/>
              <a:ext cx="204776" cy="462811"/>
            </a:xfrm>
            <a:custGeom>
              <a:avLst/>
              <a:gdLst>
                <a:gd name="connsiteX0" fmla="*/ 66821 w 204776"/>
                <a:gd name="connsiteY0" fmla="*/ 0 h 462811"/>
                <a:gd name="connsiteX1" fmla="*/ 171081 w 204776"/>
                <a:gd name="connsiteY1" fmla="*/ 196090 h 462811"/>
                <a:gd name="connsiteX2" fmla="*/ 204776 w 204776"/>
                <a:gd name="connsiteY2" fmla="*/ 214379 h 462811"/>
                <a:gd name="connsiteX3" fmla="*/ 111770 w 204776"/>
                <a:gd name="connsiteY3" fmla="*/ 462811 h 462811"/>
                <a:gd name="connsiteX4" fmla="*/ 0 w 204776"/>
                <a:gd name="connsiteY4" fmla="*/ 164256 h 462811"/>
                <a:gd name="connsiteX5" fmla="*/ 26435 w 204776"/>
                <a:gd name="connsiteY5" fmla="*/ 132216 h 462811"/>
                <a:gd name="connsiteX6" fmla="*/ 66821 w 204776"/>
                <a:gd name="connsiteY6" fmla="*/ 0 h 462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4776" h="462811">
                  <a:moveTo>
                    <a:pt x="66821" y="0"/>
                  </a:moveTo>
                  <a:cubicBezTo>
                    <a:pt x="66821" y="81626"/>
                    <a:pt x="108178" y="153593"/>
                    <a:pt x="171081" y="196090"/>
                  </a:cubicBezTo>
                  <a:lnTo>
                    <a:pt x="204776" y="214379"/>
                  </a:lnTo>
                  <a:lnTo>
                    <a:pt x="111770" y="462811"/>
                  </a:lnTo>
                  <a:lnTo>
                    <a:pt x="0" y="164256"/>
                  </a:lnTo>
                  <a:lnTo>
                    <a:pt x="26435" y="132216"/>
                  </a:lnTo>
                  <a:cubicBezTo>
                    <a:pt x="51933" y="94474"/>
                    <a:pt x="66821" y="48976"/>
                    <a:pt x="66821" y="0"/>
                  </a:cubicBez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64" name="Freeform 63"/>
            <p:cNvSpPr/>
            <p:nvPr/>
          </p:nvSpPr>
          <p:spPr bwMode="auto">
            <a:xfrm>
              <a:off x="3569561" y="142089"/>
              <a:ext cx="263824" cy="236476"/>
            </a:xfrm>
            <a:custGeom>
              <a:avLst/>
              <a:gdLst>
                <a:gd name="connsiteX0" fmla="*/ 80257 w 263824"/>
                <a:gd name="connsiteY0" fmla="*/ 0 h 236476"/>
                <a:gd name="connsiteX1" fmla="*/ 200633 w 263824"/>
                <a:gd name="connsiteY1" fmla="*/ 0 h 236476"/>
                <a:gd name="connsiteX2" fmla="*/ 263824 w 263824"/>
                <a:gd name="connsiteY2" fmla="*/ 168791 h 236476"/>
                <a:gd name="connsiteX3" fmla="*/ 230737 w 263824"/>
                <a:gd name="connsiteY3" fmla="*/ 196090 h 236476"/>
                <a:gd name="connsiteX4" fmla="*/ 98521 w 263824"/>
                <a:gd name="connsiteY4" fmla="*/ 236476 h 236476"/>
                <a:gd name="connsiteX5" fmla="*/ 6474 w 263824"/>
                <a:gd name="connsiteY5" fmla="*/ 217893 h 236476"/>
                <a:gd name="connsiteX6" fmla="*/ 0 w 263824"/>
                <a:gd name="connsiteY6" fmla="*/ 214379 h 236476"/>
                <a:gd name="connsiteX7" fmla="*/ 80257 w 263824"/>
                <a:gd name="connsiteY7" fmla="*/ 0 h 236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3824" h="236476">
                  <a:moveTo>
                    <a:pt x="80257" y="0"/>
                  </a:moveTo>
                  <a:lnTo>
                    <a:pt x="200633" y="0"/>
                  </a:lnTo>
                  <a:lnTo>
                    <a:pt x="263824" y="168791"/>
                  </a:lnTo>
                  <a:lnTo>
                    <a:pt x="230737" y="196090"/>
                  </a:lnTo>
                  <a:cubicBezTo>
                    <a:pt x="192995" y="221587"/>
                    <a:pt x="147497" y="236476"/>
                    <a:pt x="98521" y="236476"/>
                  </a:cubicBezTo>
                  <a:cubicBezTo>
                    <a:pt x="65871" y="236476"/>
                    <a:pt x="34766" y="229859"/>
                    <a:pt x="6474" y="217893"/>
                  </a:cubicBezTo>
                  <a:lnTo>
                    <a:pt x="0" y="214379"/>
                  </a:lnTo>
                  <a:lnTo>
                    <a:pt x="80257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65" name="Freeform 64"/>
            <p:cNvSpPr/>
            <p:nvPr/>
          </p:nvSpPr>
          <p:spPr bwMode="auto">
            <a:xfrm>
              <a:off x="3902522" y="142089"/>
              <a:ext cx="2037" cy="10104"/>
            </a:xfrm>
            <a:custGeom>
              <a:avLst/>
              <a:gdLst>
                <a:gd name="connsiteX0" fmla="*/ 0 w 2037"/>
                <a:gd name="connsiteY0" fmla="*/ 0 h 10104"/>
                <a:gd name="connsiteX1" fmla="*/ 2037 w 2037"/>
                <a:gd name="connsiteY1" fmla="*/ 0 h 10104"/>
                <a:gd name="connsiteX2" fmla="*/ 1019 w 2037"/>
                <a:gd name="connsiteY2" fmla="*/ 10104 h 10104"/>
                <a:gd name="connsiteX3" fmla="*/ 0 w 2037"/>
                <a:gd name="connsiteY3" fmla="*/ 0 h 10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7" h="10104">
                  <a:moveTo>
                    <a:pt x="0" y="0"/>
                  </a:moveTo>
                  <a:lnTo>
                    <a:pt x="2037" y="0"/>
                  </a:lnTo>
                  <a:lnTo>
                    <a:pt x="1019" y="1010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66" name="Freeform 65"/>
            <p:cNvSpPr/>
            <p:nvPr/>
          </p:nvSpPr>
          <p:spPr bwMode="auto">
            <a:xfrm>
              <a:off x="4037141" y="142089"/>
              <a:ext cx="252132" cy="236476"/>
            </a:xfrm>
            <a:custGeom>
              <a:avLst/>
              <a:gdLst>
                <a:gd name="connsiteX0" fmla="*/ 79579 w 252132"/>
                <a:gd name="connsiteY0" fmla="*/ 0 h 236476"/>
                <a:gd name="connsiteX1" fmla="*/ 184300 w 252132"/>
                <a:gd name="connsiteY1" fmla="*/ 0 h 236476"/>
                <a:gd name="connsiteX2" fmla="*/ 252132 w 252132"/>
                <a:gd name="connsiteY2" fmla="*/ 181189 h 236476"/>
                <a:gd name="connsiteX3" fmla="*/ 234072 w 252132"/>
                <a:gd name="connsiteY3" fmla="*/ 196090 h 236476"/>
                <a:gd name="connsiteX4" fmla="*/ 101856 w 252132"/>
                <a:gd name="connsiteY4" fmla="*/ 236476 h 236476"/>
                <a:gd name="connsiteX5" fmla="*/ 9809 w 252132"/>
                <a:gd name="connsiteY5" fmla="*/ 217893 h 236476"/>
                <a:gd name="connsiteX6" fmla="*/ 0 w 252132"/>
                <a:gd name="connsiteY6" fmla="*/ 212569 h 236476"/>
                <a:gd name="connsiteX7" fmla="*/ 79579 w 252132"/>
                <a:gd name="connsiteY7" fmla="*/ 0 h 236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2132" h="236476">
                  <a:moveTo>
                    <a:pt x="79579" y="0"/>
                  </a:moveTo>
                  <a:lnTo>
                    <a:pt x="184300" y="0"/>
                  </a:lnTo>
                  <a:lnTo>
                    <a:pt x="252132" y="181189"/>
                  </a:lnTo>
                  <a:lnTo>
                    <a:pt x="234072" y="196090"/>
                  </a:lnTo>
                  <a:cubicBezTo>
                    <a:pt x="196330" y="221587"/>
                    <a:pt x="150832" y="236476"/>
                    <a:pt x="101856" y="236476"/>
                  </a:cubicBezTo>
                  <a:cubicBezTo>
                    <a:pt x="69206" y="236476"/>
                    <a:pt x="38101" y="229859"/>
                    <a:pt x="9809" y="217893"/>
                  </a:cubicBezTo>
                  <a:lnTo>
                    <a:pt x="0" y="212569"/>
                  </a:lnTo>
                  <a:lnTo>
                    <a:pt x="79579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67" name="Freeform 66"/>
            <p:cNvSpPr/>
            <p:nvPr/>
          </p:nvSpPr>
          <p:spPr bwMode="auto">
            <a:xfrm>
              <a:off x="4289273" y="142090"/>
              <a:ext cx="202780" cy="462811"/>
            </a:xfrm>
            <a:custGeom>
              <a:avLst/>
              <a:gdLst>
                <a:gd name="connsiteX0" fmla="*/ 86200 w 202780"/>
                <a:gd name="connsiteY0" fmla="*/ 0 h 462811"/>
                <a:gd name="connsiteX1" fmla="*/ 190460 w 202780"/>
                <a:gd name="connsiteY1" fmla="*/ 196090 h 462811"/>
                <a:gd name="connsiteX2" fmla="*/ 202780 w 202780"/>
                <a:gd name="connsiteY2" fmla="*/ 202777 h 462811"/>
                <a:gd name="connsiteX3" fmla="*/ 105431 w 202780"/>
                <a:gd name="connsiteY3" fmla="*/ 462811 h 462811"/>
                <a:gd name="connsiteX4" fmla="*/ 0 w 202780"/>
                <a:gd name="connsiteY4" fmla="*/ 181189 h 462811"/>
                <a:gd name="connsiteX5" fmla="*/ 16938 w 202780"/>
                <a:gd name="connsiteY5" fmla="*/ 167214 h 462811"/>
                <a:gd name="connsiteX6" fmla="*/ 86200 w 202780"/>
                <a:gd name="connsiteY6" fmla="*/ 0 h 462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2780" h="462811">
                  <a:moveTo>
                    <a:pt x="86200" y="0"/>
                  </a:moveTo>
                  <a:cubicBezTo>
                    <a:pt x="86200" y="81626"/>
                    <a:pt x="127557" y="153593"/>
                    <a:pt x="190460" y="196090"/>
                  </a:cubicBezTo>
                  <a:lnTo>
                    <a:pt x="202780" y="202777"/>
                  </a:lnTo>
                  <a:lnTo>
                    <a:pt x="105431" y="462811"/>
                  </a:lnTo>
                  <a:lnTo>
                    <a:pt x="0" y="181189"/>
                  </a:lnTo>
                  <a:lnTo>
                    <a:pt x="16938" y="167214"/>
                  </a:lnTo>
                  <a:cubicBezTo>
                    <a:pt x="59732" y="124420"/>
                    <a:pt x="86200" y="65301"/>
                    <a:pt x="86200" y="0"/>
                  </a:cubicBez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68" name="Freeform 67"/>
            <p:cNvSpPr/>
            <p:nvPr/>
          </p:nvSpPr>
          <p:spPr bwMode="auto">
            <a:xfrm>
              <a:off x="4492054" y="142089"/>
              <a:ext cx="286755" cy="236476"/>
            </a:xfrm>
            <a:custGeom>
              <a:avLst/>
              <a:gdLst>
                <a:gd name="connsiteX0" fmla="*/ 75914 w 286755"/>
                <a:gd name="connsiteY0" fmla="*/ 0 h 236476"/>
                <a:gd name="connsiteX1" fmla="*/ 224045 w 286755"/>
                <a:gd name="connsiteY1" fmla="*/ 0 h 236476"/>
                <a:gd name="connsiteX2" fmla="*/ 286755 w 286755"/>
                <a:gd name="connsiteY2" fmla="*/ 167507 h 236476"/>
                <a:gd name="connsiteX3" fmla="*/ 252112 w 286755"/>
                <a:gd name="connsiteY3" fmla="*/ 196090 h 236476"/>
                <a:gd name="connsiteX4" fmla="*/ 119896 w 286755"/>
                <a:gd name="connsiteY4" fmla="*/ 236476 h 236476"/>
                <a:gd name="connsiteX5" fmla="*/ 27849 w 286755"/>
                <a:gd name="connsiteY5" fmla="*/ 217893 h 236476"/>
                <a:gd name="connsiteX6" fmla="*/ 0 w 286755"/>
                <a:gd name="connsiteY6" fmla="*/ 202777 h 236476"/>
                <a:gd name="connsiteX7" fmla="*/ 75914 w 286755"/>
                <a:gd name="connsiteY7" fmla="*/ 0 h 236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6755" h="236476">
                  <a:moveTo>
                    <a:pt x="75914" y="0"/>
                  </a:moveTo>
                  <a:lnTo>
                    <a:pt x="224045" y="0"/>
                  </a:lnTo>
                  <a:lnTo>
                    <a:pt x="286755" y="167507"/>
                  </a:lnTo>
                  <a:lnTo>
                    <a:pt x="252112" y="196090"/>
                  </a:lnTo>
                  <a:cubicBezTo>
                    <a:pt x="214370" y="221587"/>
                    <a:pt x="168872" y="236476"/>
                    <a:pt x="119896" y="236476"/>
                  </a:cubicBezTo>
                  <a:cubicBezTo>
                    <a:pt x="87246" y="236476"/>
                    <a:pt x="56141" y="229859"/>
                    <a:pt x="27849" y="217893"/>
                  </a:cubicBezTo>
                  <a:lnTo>
                    <a:pt x="0" y="202777"/>
                  </a:lnTo>
                  <a:lnTo>
                    <a:pt x="7591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69" name="Freeform 68"/>
            <p:cNvSpPr/>
            <p:nvPr/>
          </p:nvSpPr>
          <p:spPr bwMode="auto">
            <a:xfrm>
              <a:off x="4778809" y="142090"/>
              <a:ext cx="204237" cy="462811"/>
            </a:xfrm>
            <a:custGeom>
              <a:avLst/>
              <a:gdLst>
                <a:gd name="connsiteX0" fmla="*/ 69617 w 204237"/>
                <a:gd name="connsiteY0" fmla="*/ 0 h 462811"/>
                <a:gd name="connsiteX1" fmla="*/ 173877 w 204237"/>
                <a:gd name="connsiteY1" fmla="*/ 196090 h 462811"/>
                <a:gd name="connsiteX2" fmla="*/ 204237 w 204237"/>
                <a:gd name="connsiteY2" fmla="*/ 212569 h 462811"/>
                <a:gd name="connsiteX3" fmla="*/ 110553 w 204237"/>
                <a:gd name="connsiteY3" fmla="*/ 462811 h 462811"/>
                <a:gd name="connsiteX4" fmla="*/ 0 w 204237"/>
                <a:gd name="connsiteY4" fmla="*/ 167507 h 462811"/>
                <a:gd name="connsiteX5" fmla="*/ 355 w 204237"/>
                <a:gd name="connsiteY5" fmla="*/ 167214 h 462811"/>
                <a:gd name="connsiteX6" fmla="*/ 69617 w 204237"/>
                <a:gd name="connsiteY6" fmla="*/ 0 h 462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4237" h="462811">
                  <a:moveTo>
                    <a:pt x="69617" y="0"/>
                  </a:moveTo>
                  <a:cubicBezTo>
                    <a:pt x="69617" y="81626"/>
                    <a:pt x="110974" y="153593"/>
                    <a:pt x="173877" y="196090"/>
                  </a:cubicBezTo>
                  <a:lnTo>
                    <a:pt x="204237" y="212569"/>
                  </a:lnTo>
                  <a:lnTo>
                    <a:pt x="110553" y="462811"/>
                  </a:lnTo>
                  <a:lnTo>
                    <a:pt x="0" y="167507"/>
                  </a:lnTo>
                  <a:lnTo>
                    <a:pt x="355" y="167214"/>
                  </a:lnTo>
                  <a:cubicBezTo>
                    <a:pt x="43149" y="124420"/>
                    <a:pt x="69617" y="65301"/>
                    <a:pt x="69617" y="0"/>
                  </a:cubicBez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70" name="Freeform 69"/>
            <p:cNvSpPr/>
            <p:nvPr/>
          </p:nvSpPr>
          <p:spPr bwMode="auto">
            <a:xfrm>
              <a:off x="4983045" y="142089"/>
              <a:ext cx="237440" cy="236476"/>
            </a:xfrm>
            <a:custGeom>
              <a:avLst/>
              <a:gdLst>
                <a:gd name="connsiteX0" fmla="*/ 79579 w 237440"/>
                <a:gd name="connsiteY0" fmla="*/ 0 h 236476"/>
                <a:gd name="connsiteX1" fmla="*/ 165069 w 237440"/>
                <a:gd name="connsiteY1" fmla="*/ 0 h 236476"/>
                <a:gd name="connsiteX2" fmla="*/ 237440 w 237440"/>
                <a:gd name="connsiteY2" fmla="*/ 193312 h 236476"/>
                <a:gd name="connsiteX3" fmla="*/ 234072 w 237440"/>
                <a:gd name="connsiteY3" fmla="*/ 196090 h 236476"/>
                <a:gd name="connsiteX4" fmla="*/ 101856 w 237440"/>
                <a:gd name="connsiteY4" fmla="*/ 236476 h 236476"/>
                <a:gd name="connsiteX5" fmla="*/ 9809 w 237440"/>
                <a:gd name="connsiteY5" fmla="*/ 217893 h 236476"/>
                <a:gd name="connsiteX6" fmla="*/ 0 w 237440"/>
                <a:gd name="connsiteY6" fmla="*/ 212569 h 236476"/>
                <a:gd name="connsiteX7" fmla="*/ 79579 w 237440"/>
                <a:gd name="connsiteY7" fmla="*/ 0 h 236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7440" h="236476">
                  <a:moveTo>
                    <a:pt x="79579" y="0"/>
                  </a:moveTo>
                  <a:lnTo>
                    <a:pt x="165069" y="0"/>
                  </a:lnTo>
                  <a:lnTo>
                    <a:pt x="237440" y="193312"/>
                  </a:lnTo>
                  <a:lnTo>
                    <a:pt x="234072" y="196090"/>
                  </a:lnTo>
                  <a:cubicBezTo>
                    <a:pt x="196330" y="221587"/>
                    <a:pt x="150832" y="236476"/>
                    <a:pt x="101856" y="236476"/>
                  </a:cubicBezTo>
                  <a:cubicBezTo>
                    <a:pt x="69206" y="236476"/>
                    <a:pt x="38101" y="229859"/>
                    <a:pt x="9809" y="217893"/>
                  </a:cubicBezTo>
                  <a:lnTo>
                    <a:pt x="0" y="212569"/>
                  </a:lnTo>
                  <a:lnTo>
                    <a:pt x="79579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71" name="Freeform 70"/>
            <p:cNvSpPr/>
            <p:nvPr/>
          </p:nvSpPr>
          <p:spPr bwMode="auto">
            <a:xfrm>
              <a:off x="5319341" y="142089"/>
              <a:ext cx="2037" cy="10104"/>
            </a:xfrm>
            <a:custGeom>
              <a:avLst/>
              <a:gdLst>
                <a:gd name="connsiteX0" fmla="*/ 0 w 2037"/>
                <a:gd name="connsiteY0" fmla="*/ 0 h 10104"/>
                <a:gd name="connsiteX1" fmla="*/ 2037 w 2037"/>
                <a:gd name="connsiteY1" fmla="*/ 0 h 10104"/>
                <a:gd name="connsiteX2" fmla="*/ 1019 w 2037"/>
                <a:gd name="connsiteY2" fmla="*/ 10104 h 10104"/>
                <a:gd name="connsiteX3" fmla="*/ 0 w 2037"/>
                <a:gd name="connsiteY3" fmla="*/ 0 h 10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7" h="10104">
                  <a:moveTo>
                    <a:pt x="0" y="0"/>
                  </a:moveTo>
                  <a:lnTo>
                    <a:pt x="2037" y="0"/>
                  </a:lnTo>
                  <a:lnTo>
                    <a:pt x="1019" y="1010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72" name="Freeform 71"/>
            <p:cNvSpPr/>
            <p:nvPr/>
          </p:nvSpPr>
          <p:spPr bwMode="auto">
            <a:xfrm>
              <a:off x="5421789" y="142089"/>
              <a:ext cx="295768" cy="236476"/>
            </a:xfrm>
            <a:custGeom>
              <a:avLst/>
              <a:gdLst>
                <a:gd name="connsiteX0" fmla="*/ 72851 w 295768"/>
                <a:gd name="connsiteY0" fmla="*/ 0 h 236476"/>
                <a:gd name="connsiteX1" fmla="*/ 231477 w 295768"/>
                <a:gd name="connsiteY1" fmla="*/ 0 h 236476"/>
                <a:gd name="connsiteX2" fmla="*/ 295768 w 295768"/>
                <a:gd name="connsiteY2" fmla="*/ 171730 h 236476"/>
                <a:gd name="connsiteX3" fmla="*/ 266243 w 295768"/>
                <a:gd name="connsiteY3" fmla="*/ 196090 h 236476"/>
                <a:gd name="connsiteX4" fmla="*/ 134027 w 295768"/>
                <a:gd name="connsiteY4" fmla="*/ 236476 h 236476"/>
                <a:gd name="connsiteX5" fmla="*/ 1811 w 295768"/>
                <a:gd name="connsiteY5" fmla="*/ 196090 h 236476"/>
                <a:gd name="connsiteX6" fmla="*/ 0 w 295768"/>
                <a:gd name="connsiteY6" fmla="*/ 194596 h 236476"/>
                <a:gd name="connsiteX7" fmla="*/ 72851 w 295768"/>
                <a:gd name="connsiteY7" fmla="*/ 0 h 236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5768" h="236476">
                  <a:moveTo>
                    <a:pt x="72851" y="0"/>
                  </a:moveTo>
                  <a:lnTo>
                    <a:pt x="231477" y="0"/>
                  </a:lnTo>
                  <a:lnTo>
                    <a:pt x="295768" y="171730"/>
                  </a:lnTo>
                  <a:lnTo>
                    <a:pt x="266243" y="196090"/>
                  </a:lnTo>
                  <a:cubicBezTo>
                    <a:pt x="228501" y="221587"/>
                    <a:pt x="183003" y="236476"/>
                    <a:pt x="134027" y="236476"/>
                  </a:cubicBezTo>
                  <a:cubicBezTo>
                    <a:pt x="85051" y="236476"/>
                    <a:pt x="39553" y="221587"/>
                    <a:pt x="1811" y="196090"/>
                  </a:cubicBezTo>
                  <a:lnTo>
                    <a:pt x="0" y="194596"/>
                  </a:lnTo>
                  <a:lnTo>
                    <a:pt x="72851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73" name="Freeform 72"/>
            <p:cNvSpPr/>
            <p:nvPr/>
          </p:nvSpPr>
          <p:spPr bwMode="auto">
            <a:xfrm>
              <a:off x="5791274" y="142089"/>
              <a:ext cx="1018" cy="5050"/>
            </a:xfrm>
            <a:custGeom>
              <a:avLst/>
              <a:gdLst>
                <a:gd name="connsiteX0" fmla="*/ 0 w 1018"/>
                <a:gd name="connsiteY0" fmla="*/ 0 h 5050"/>
                <a:gd name="connsiteX1" fmla="*/ 1018 w 1018"/>
                <a:gd name="connsiteY1" fmla="*/ 0 h 5050"/>
                <a:gd name="connsiteX2" fmla="*/ 509 w 1018"/>
                <a:gd name="connsiteY2" fmla="*/ 5050 h 5050"/>
                <a:gd name="connsiteX3" fmla="*/ 0 w 1018"/>
                <a:gd name="connsiteY3" fmla="*/ 0 h 5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8" h="5050">
                  <a:moveTo>
                    <a:pt x="0" y="0"/>
                  </a:moveTo>
                  <a:lnTo>
                    <a:pt x="1018" y="0"/>
                  </a:lnTo>
                  <a:lnTo>
                    <a:pt x="509" y="50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74" name="Freeform 73"/>
            <p:cNvSpPr/>
            <p:nvPr/>
          </p:nvSpPr>
          <p:spPr bwMode="auto">
            <a:xfrm>
              <a:off x="5921172" y="142089"/>
              <a:ext cx="277532" cy="236476"/>
            </a:xfrm>
            <a:custGeom>
              <a:avLst/>
              <a:gdLst>
                <a:gd name="connsiteX0" fmla="*/ 78620 w 277532"/>
                <a:gd name="connsiteY0" fmla="*/ 0 h 236476"/>
                <a:gd name="connsiteX1" fmla="*/ 216628 w 277532"/>
                <a:gd name="connsiteY1" fmla="*/ 0 h 236476"/>
                <a:gd name="connsiteX2" fmla="*/ 277532 w 277532"/>
                <a:gd name="connsiteY2" fmla="*/ 162682 h 236476"/>
                <a:gd name="connsiteX3" fmla="*/ 273792 w 277532"/>
                <a:gd name="connsiteY3" fmla="*/ 167214 h 236476"/>
                <a:gd name="connsiteX4" fmla="*/ 106578 w 277532"/>
                <a:gd name="connsiteY4" fmla="*/ 236476 h 236476"/>
                <a:gd name="connsiteX5" fmla="*/ 14531 w 277532"/>
                <a:gd name="connsiteY5" fmla="*/ 217893 h 236476"/>
                <a:gd name="connsiteX6" fmla="*/ 0 w 277532"/>
                <a:gd name="connsiteY6" fmla="*/ 210006 h 236476"/>
                <a:gd name="connsiteX7" fmla="*/ 78620 w 277532"/>
                <a:gd name="connsiteY7" fmla="*/ 0 h 236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7532" h="236476">
                  <a:moveTo>
                    <a:pt x="78620" y="0"/>
                  </a:moveTo>
                  <a:lnTo>
                    <a:pt x="216628" y="0"/>
                  </a:lnTo>
                  <a:lnTo>
                    <a:pt x="277532" y="162682"/>
                  </a:lnTo>
                  <a:lnTo>
                    <a:pt x="273792" y="167214"/>
                  </a:lnTo>
                  <a:cubicBezTo>
                    <a:pt x="230998" y="210008"/>
                    <a:pt x="171879" y="236476"/>
                    <a:pt x="106578" y="236476"/>
                  </a:cubicBezTo>
                  <a:cubicBezTo>
                    <a:pt x="73928" y="236476"/>
                    <a:pt x="42823" y="229859"/>
                    <a:pt x="14531" y="217893"/>
                  </a:cubicBezTo>
                  <a:lnTo>
                    <a:pt x="0" y="210006"/>
                  </a:lnTo>
                  <a:lnTo>
                    <a:pt x="7862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75" name="Freeform 74"/>
            <p:cNvSpPr/>
            <p:nvPr/>
          </p:nvSpPr>
          <p:spPr bwMode="auto">
            <a:xfrm>
              <a:off x="6198705" y="142090"/>
              <a:ext cx="205387" cy="462811"/>
            </a:xfrm>
            <a:custGeom>
              <a:avLst/>
              <a:gdLst>
                <a:gd name="connsiteX0" fmla="*/ 65522 w 205387"/>
                <a:gd name="connsiteY0" fmla="*/ 0 h 462811"/>
                <a:gd name="connsiteX1" fmla="*/ 67540 w 205387"/>
                <a:gd name="connsiteY1" fmla="*/ 0 h 462811"/>
                <a:gd name="connsiteX2" fmla="*/ 171800 w 205387"/>
                <a:gd name="connsiteY2" fmla="*/ 196090 h 462811"/>
                <a:gd name="connsiteX3" fmla="*/ 205387 w 205387"/>
                <a:gd name="connsiteY3" fmla="*/ 214320 h 462811"/>
                <a:gd name="connsiteX4" fmla="*/ 112359 w 205387"/>
                <a:gd name="connsiteY4" fmla="*/ 462811 h 462811"/>
                <a:gd name="connsiteX5" fmla="*/ 0 w 205387"/>
                <a:gd name="connsiteY5" fmla="*/ 162682 h 462811"/>
                <a:gd name="connsiteX6" fmla="*/ 25136 w 205387"/>
                <a:gd name="connsiteY6" fmla="*/ 132216 h 462811"/>
                <a:gd name="connsiteX7" fmla="*/ 65522 w 205387"/>
                <a:gd name="connsiteY7" fmla="*/ 0 h 462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5387" h="462811">
                  <a:moveTo>
                    <a:pt x="65522" y="0"/>
                  </a:moveTo>
                  <a:lnTo>
                    <a:pt x="67540" y="0"/>
                  </a:lnTo>
                  <a:cubicBezTo>
                    <a:pt x="67540" y="81626"/>
                    <a:pt x="108897" y="153593"/>
                    <a:pt x="171800" y="196090"/>
                  </a:cubicBezTo>
                  <a:lnTo>
                    <a:pt x="205387" y="214320"/>
                  </a:lnTo>
                  <a:lnTo>
                    <a:pt x="112359" y="462811"/>
                  </a:lnTo>
                  <a:lnTo>
                    <a:pt x="0" y="162682"/>
                  </a:lnTo>
                  <a:lnTo>
                    <a:pt x="25136" y="132216"/>
                  </a:lnTo>
                  <a:cubicBezTo>
                    <a:pt x="50634" y="94474"/>
                    <a:pt x="65522" y="48976"/>
                    <a:pt x="65522" y="0"/>
                  </a:cubicBez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76" name="Freeform 75"/>
            <p:cNvSpPr/>
            <p:nvPr/>
          </p:nvSpPr>
          <p:spPr bwMode="auto">
            <a:xfrm>
              <a:off x="6404092" y="142089"/>
              <a:ext cx="276483" cy="236476"/>
            </a:xfrm>
            <a:custGeom>
              <a:avLst/>
              <a:gdLst>
                <a:gd name="connsiteX0" fmla="*/ 80235 w 276483"/>
                <a:gd name="connsiteY0" fmla="*/ 0 h 236476"/>
                <a:gd name="connsiteX1" fmla="*/ 218710 w 276483"/>
                <a:gd name="connsiteY1" fmla="*/ 0 h 236476"/>
                <a:gd name="connsiteX2" fmla="*/ 276483 w 276483"/>
                <a:gd name="connsiteY2" fmla="*/ 154319 h 236476"/>
                <a:gd name="connsiteX3" fmla="*/ 265843 w 276483"/>
                <a:gd name="connsiteY3" fmla="*/ 167214 h 236476"/>
                <a:gd name="connsiteX4" fmla="*/ 98629 w 276483"/>
                <a:gd name="connsiteY4" fmla="*/ 236476 h 236476"/>
                <a:gd name="connsiteX5" fmla="*/ 6582 w 276483"/>
                <a:gd name="connsiteY5" fmla="*/ 217893 h 236476"/>
                <a:gd name="connsiteX6" fmla="*/ 0 w 276483"/>
                <a:gd name="connsiteY6" fmla="*/ 214320 h 236476"/>
                <a:gd name="connsiteX7" fmla="*/ 80235 w 276483"/>
                <a:gd name="connsiteY7" fmla="*/ 0 h 236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6483" h="236476">
                  <a:moveTo>
                    <a:pt x="80235" y="0"/>
                  </a:moveTo>
                  <a:lnTo>
                    <a:pt x="218710" y="0"/>
                  </a:lnTo>
                  <a:lnTo>
                    <a:pt x="276483" y="154319"/>
                  </a:lnTo>
                  <a:lnTo>
                    <a:pt x="265843" y="167214"/>
                  </a:lnTo>
                  <a:cubicBezTo>
                    <a:pt x="223049" y="210008"/>
                    <a:pt x="163930" y="236476"/>
                    <a:pt x="98629" y="236476"/>
                  </a:cubicBezTo>
                  <a:cubicBezTo>
                    <a:pt x="65979" y="236476"/>
                    <a:pt x="34874" y="229859"/>
                    <a:pt x="6582" y="217893"/>
                  </a:cubicBezTo>
                  <a:lnTo>
                    <a:pt x="0" y="214320"/>
                  </a:lnTo>
                  <a:lnTo>
                    <a:pt x="80235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77" name="Freeform 76"/>
            <p:cNvSpPr/>
            <p:nvPr/>
          </p:nvSpPr>
          <p:spPr bwMode="auto">
            <a:xfrm>
              <a:off x="6734124" y="142090"/>
              <a:ext cx="5073" cy="25163"/>
            </a:xfrm>
            <a:custGeom>
              <a:avLst/>
              <a:gdLst>
                <a:gd name="connsiteX0" fmla="*/ 0 w 5073"/>
                <a:gd name="connsiteY0" fmla="*/ 0 h 25163"/>
                <a:gd name="connsiteX1" fmla="*/ 5073 w 5073"/>
                <a:gd name="connsiteY1" fmla="*/ 0 h 25163"/>
                <a:gd name="connsiteX2" fmla="*/ 2537 w 5073"/>
                <a:gd name="connsiteY2" fmla="*/ 25163 h 25163"/>
                <a:gd name="connsiteX3" fmla="*/ 0 w 5073"/>
                <a:gd name="connsiteY3" fmla="*/ 0 h 25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73" h="25163">
                  <a:moveTo>
                    <a:pt x="0" y="0"/>
                  </a:moveTo>
                  <a:lnTo>
                    <a:pt x="5073" y="0"/>
                  </a:lnTo>
                  <a:lnTo>
                    <a:pt x="2537" y="2516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78" name="Freeform 77"/>
            <p:cNvSpPr/>
            <p:nvPr/>
          </p:nvSpPr>
          <p:spPr bwMode="auto">
            <a:xfrm>
              <a:off x="6886796" y="142089"/>
              <a:ext cx="123604" cy="236476"/>
            </a:xfrm>
            <a:custGeom>
              <a:avLst/>
              <a:gdLst>
                <a:gd name="connsiteX0" fmla="*/ 82531 w 123604"/>
                <a:gd name="connsiteY0" fmla="*/ 0 h 236476"/>
                <a:gd name="connsiteX1" fmla="*/ 123604 w 123604"/>
                <a:gd name="connsiteY1" fmla="*/ 0 h 236476"/>
                <a:gd name="connsiteX2" fmla="*/ 123604 w 123604"/>
                <a:gd name="connsiteY2" fmla="*/ 232464 h 236476"/>
                <a:gd name="connsiteX3" fmla="*/ 83803 w 123604"/>
                <a:gd name="connsiteY3" fmla="*/ 236476 h 236476"/>
                <a:gd name="connsiteX4" fmla="*/ 36145 w 123604"/>
                <a:gd name="connsiteY4" fmla="*/ 231672 h 236476"/>
                <a:gd name="connsiteX5" fmla="*/ 0 w 123604"/>
                <a:gd name="connsiteY5" fmla="*/ 220452 h 236476"/>
                <a:gd name="connsiteX6" fmla="*/ 82531 w 123604"/>
                <a:gd name="connsiteY6" fmla="*/ 0 h 236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604" h="236476">
                  <a:moveTo>
                    <a:pt x="82531" y="0"/>
                  </a:moveTo>
                  <a:lnTo>
                    <a:pt x="123604" y="0"/>
                  </a:lnTo>
                  <a:lnTo>
                    <a:pt x="123604" y="232464"/>
                  </a:lnTo>
                  <a:lnTo>
                    <a:pt x="83803" y="236476"/>
                  </a:lnTo>
                  <a:cubicBezTo>
                    <a:pt x="67478" y="236476"/>
                    <a:pt x="51539" y="234822"/>
                    <a:pt x="36145" y="231672"/>
                  </a:cubicBezTo>
                  <a:lnTo>
                    <a:pt x="0" y="220452"/>
                  </a:lnTo>
                  <a:lnTo>
                    <a:pt x="82531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79" name="Freeform 78"/>
            <p:cNvSpPr/>
            <p:nvPr/>
          </p:nvSpPr>
          <p:spPr bwMode="auto">
            <a:xfrm>
              <a:off x="5717558" y="147140"/>
              <a:ext cx="203615" cy="457761"/>
            </a:xfrm>
            <a:custGeom>
              <a:avLst/>
              <a:gdLst>
                <a:gd name="connsiteX0" fmla="*/ 74226 w 203615"/>
                <a:gd name="connsiteY0" fmla="*/ 0 h 457761"/>
                <a:gd name="connsiteX1" fmla="*/ 78521 w 203615"/>
                <a:gd name="connsiteY1" fmla="*/ 42608 h 457761"/>
                <a:gd name="connsiteX2" fmla="*/ 177977 w 203615"/>
                <a:gd name="connsiteY2" fmla="*/ 191040 h 457761"/>
                <a:gd name="connsiteX3" fmla="*/ 203615 w 203615"/>
                <a:gd name="connsiteY3" fmla="*/ 204956 h 457761"/>
                <a:gd name="connsiteX4" fmla="*/ 108972 w 203615"/>
                <a:gd name="connsiteY4" fmla="*/ 457761 h 457761"/>
                <a:gd name="connsiteX5" fmla="*/ 0 w 203615"/>
                <a:gd name="connsiteY5" fmla="*/ 166680 h 457761"/>
                <a:gd name="connsiteX6" fmla="*/ 5473 w 203615"/>
                <a:gd name="connsiteY6" fmla="*/ 162164 h 457761"/>
                <a:gd name="connsiteX7" fmla="*/ 69931 w 203615"/>
                <a:gd name="connsiteY7" fmla="*/ 42608 h 457761"/>
                <a:gd name="connsiteX8" fmla="*/ 74226 w 203615"/>
                <a:gd name="connsiteY8" fmla="*/ 0 h 457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615" h="457761">
                  <a:moveTo>
                    <a:pt x="74226" y="0"/>
                  </a:moveTo>
                  <a:lnTo>
                    <a:pt x="78521" y="42608"/>
                  </a:lnTo>
                  <a:cubicBezTo>
                    <a:pt x="91122" y="104184"/>
                    <a:pt x="127655" y="157042"/>
                    <a:pt x="177977" y="191040"/>
                  </a:cubicBezTo>
                  <a:lnTo>
                    <a:pt x="203615" y="204956"/>
                  </a:lnTo>
                  <a:lnTo>
                    <a:pt x="108972" y="457761"/>
                  </a:lnTo>
                  <a:lnTo>
                    <a:pt x="0" y="166680"/>
                  </a:lnTo>
                  <a:lnTo>
                    <a:pt x="5473" y="162164"/>
                  </a:lnTo>
                  <a:cubicBezTo>
                    <a:pt x="37568" y="130068"/>
                    <a:pt x="60481" y="88790"/>
                    <a:pt x="69931" y="42608"/>
                  </a:cubicBezTo>
                  <a:lnTo>
                    <a:pt x="7422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80" name="Freeform 79"/>
            <p:cNvSpPr/>
            <p:nvPr/>
          </p:nvSpPr>
          <p:spPr bwMode="auto">
            <a:xfrm>
              <a:off x="996619" y="150154"/>
              <a:ext cx="203550" cy="454746"/>
            </a:xfrm>
            <a:custGeom>
              <a:avLst/>
              <a:gdLst>
                <a:gd name="connsiteX0" fmla="*/ 73488 w 203550"/>
                <a:gd name="connsiteY0" fmla="*/ 0 h 454746"/>
                <a:gd name="connsiteX1" fmla="*/ 77479 w 203550"/>
                <a:gd name="connsiteY1" fmla="*/ 39593 h 454746"/>
                <a:gd name="connsiteX2" fmla="*/ 176935 w 203550"/>
                <a:gd name="connsiteY2" fmla="*/ 188025 h 454746"/>
                <a:gd name="connsiteX3" fmla="*/ 203550 w 203550"/>
                <a:gd name="connsiteY3" fmla="*/ 202471 h 454746"/>
                <a:gd name="connsiteX4" fmla="*/ 109106 w 203550"/>
                <a:gd name="connsiteY4" fmla="*/ 454746 h 454746"/>
                <a:gd name="connsiteX5" fmla="*/ 0 w 203550"/>
                <a:gd name="connsiteY5" fmla="*/ 163307 h 454746"/>
                <a:gd name="connsiteX6" fmla="*/ 5039 w 203550"/>
                <a:gd name="connsiteY6" fmla="*/ 159149 h 454746"/>
                <a:gd name="connsiteX7" fmla="*/ 69497 w 203550"/>
                <a:gd name="connsiteY7" fmla="*/ 39593 h 454746"/>
                <a:gd name="connsiteX8" fmla="*/ 73488 w 203550"/>
                <a:gd name="connsiteY8" fmla="*/ 0 h 45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550" h="454746">
                  <a:moveTo>
                    <a:pt x="73488" y="0"/>
                  </a:moveTo>
                  <a:lnTo>
                    <a:pt x="77479" y="39593"/>
                  </a:lnTo>
                  <a:cubicBezTo>
                    <a:pt x="90080" y="101169"/>
                    <a:pt x="126613" y="154027"/>
                    <a:pt x="176935" y="188025"/>
                  </a:cubicBezTo>
                  <a:lnTo>
                    <a:pt x="203550" y="202471"/>
                  </a:lnTo>
                  <a:lnTo>
                    <a:pt x="109106" y="454746"/>
                  </a:lnTo>
                  <a:lnTo>
                    <a:pt x="0" y="163307"/>
                  </a:lnTo>
                  <a:lnTo>
                    <a:pt x="5039" y="159149"/>
                  </a:lnTo>
                  <a:cubicBezTo>
                    <a:pt x="37134" y="127053"/>
                    <a:pt x="60046" y="85775"/>
                    <a:pt x="69497" y="39593"/>
                  </a:cubicBezTo>
                  <a:lnTo>
                    <a:pt x="734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81" name="Freeform 80"/>
            <p:cNvSpPr/>
            <p:nvPr/>
          </p:nvSpPr>
          <p:spPr bwMode="auto">
            <a:xfrm>
              <a:off x="1915932" y="152194"/>
              <a:ext cx="201305" cy="452707"/>
            </a:xfrm>
            <a:custGeom>
              <a:avLst/>
              <a:gdLst>
                <a:gd name="connsiteX0" fmla="*/ 99875 w 201305"/>
                <a:gd name="connsiteY0" fmla="*/ 0 h 452707"/>
                <a:gd name="connsiteX1" fmla="*/ 103660 w 201305"/>
                <a:gd name="connsiteY1" fmla="*/ 37554 h 452707"/>
                <a:gd name="connsiteX2" fmla="*/ 168118 w 201305"/>
                <a:gd name="connsiteY2" fmla="*/ 157110 h 452707"/>
                <a:gd name="connsiteX3" fmla="*/ 201305 w 201305"/>
                <a:gd name="connsiteY3" fmla="*/ 184492 h 452707"/>
                <a:gd name="connsiteX4" fmla="*/ 100893 w 201305"/>
                <a:gd name="connsiteY4" fmla="*/ 452707 h 452707"/>
                <a:gd name="connsiteX5" fmla="*/ 0 w 201305"/>
                <a:gd name="connsiteY5" fmla="*/ 183208 h 452707"/>
                <a:gd name="connsiteX6" fmla="*/ 31631 w 201305"/>
                <a:gd name="connsiteY6" fmla="*/ 157110 h 452707"/>
                <a:gd name="connsiteX7" fmla="*/ 96089 w 201305"/>
                <a:gd name="connsiteY7" fmla="*/ 37554 h 452707"/>
                <a:gd name="connsiteX8" fmla="*/ 99875 w 201305"/>
                <a:gd name="connsiteY8" fmla="*/ 0 h 452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1305" h="452707">
                  <a:moveTo>
                    <a:pt x="99875" y="0"/>
                  </a:moveTo>
                  <a:lnTo>
                    <a:pt x="103660" y="37554"/>
                  </a:lnTo>
                  <a:cubicBezTo>
                    <a:pt x="113111" y="83736"/>
                    <a:pt x="136023" y="125014"/>
                    <a:pt x="168118" y="157110"/>
                  </a:cubicBezTo>
                  <a:lnTo>
                    <a:pt x="201305" y="184492"/>
                  </a:lnTo>
                  <a:lnTo>
                    <a:pt x="100893" y="452707"/>
                  </a:lnTo>
                  <a:lnTo>
                    <a:pt x="0" y="183208"/>
                  </a:lnTo>
                  <a:lnTo>
                    <a:pt x="31631" y="157110"/>
                  </a:lnTo>
                  <a:cubicBezTo>
                    <a:pt x="63726" y="125014"/>
                    <a:pt x="86638" y="83736"/>
                    <a:pt x="96089" y="37554"/>
                  </a:cubicBezTo>
                  <a:lnTo>
                    <a:pt x="99875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82" name="Freeform 81"/>
            <p:cNvSpPr/>
            <p:nvPr/>
          </p:nvSpPr>
          <p:spPr bwMode="auto">
            <a:xfrm>
              <a:off x="2855879" y="152194"/>
              <a:ext cx="201349" cy="452707"/>
            </a:xfrm>
            <a:custGeom>
              <a:avLst/>
              <a:gdLst>
                <a:gd name="connsiteX0" fmla="*/ 103795 w 201349"/>
                <a:gd name="connsiteY0" fmla="*/ 0 h 452707"/>
                <a:gd name="connsiteX1" fmla="*/ 107580 w 201349"/>
                <a:gd name="connsiteY1" fmla="*/ 37554 h 452707"/>
                <a:gd name="connsiteX2" fmla="*/ 172038 w 201349"/>
                <a:gd name="connsiteY2" fmla="*/ 157110 h 452707"/>
                <a:gd name="connsiteX3" fmla="*/ 201349 w 201349"/>
                <a:gd name="connsiteY3" fmla="*/ 181294 h 452707"/>
                <a:gd name="connsiteX4" fmla="*/ 99740 w 201349"/>
                <a:gd name="connsiteY4" fmla="*/ 452707 h 452707"/>
                <a:gd name="connsiteX5" fmla="*/ 0 w 201349"/>
                <a:gd name="connsiteY5" fmla="*/ 186286 h 452707"/>
                <a:gd name="connsiteX6" fmla="*/ 553 w 201349"/>
                <a:gd name="connsiteY6" fmla="*/ 185986 h 452707"/>
                <a:gd name="connsiteX7" fmla="*/ 100009 w 201349"/>
                <a:gd name="connsiteY7" fmla="*/ 37554 h 452707"/>
                <a:gd name="connsiteX8" fmla="*/ 103795 w 201349"/>
                <a:gd name="connsiteY8" fmla="*/ 0 h 452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1349" h="452707">
                  <a:moveTo>
                    <a:pt x="103795" y="0"/>
                  </a:moveTo>
                  <a:lnTo>
                    <a:pt x="107580" y="37554"/>
                  </a:lnTo>
                  <a:cubicBezTo>
                    <a:pt x="117031" y="83736"/>
                    <a:pt x="139943" y="125014"/>
                    <a:pt x="172038" y="157110"/>
                  </a:cubicBezTo>
                  <a:lnTo>
                    <a:pt x="201349" y="181294"/>
                  </a:lnTo>
                  <a:lnTo>
                    <a:pt x="99740" y="452707"/>
                  </a:lnTo>
                  <a:lnTo>
                    <a:pt x="0" y="186286"/>
                  </a:lnTo>
                  <a:lnTo>
                    <a:pt x="553" y="185986"/>
                  </a:lnTo>
                  <a:cubicBezTo>
                    <a:pt x="50875" y="151988"/>
                    <a:pt x="87408" y="99130"/>
                    <a:pt x="100009" y="37554"/>
                  </a:cubicBezTo>
                  <a:lnTo>
                    <a:pt x="103795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83" name="Freeform 82"/>
            <p:cNvSpPr/>
            <p:nvPr/>
          </p:nvSpPr>
          <p:spPr bwMode="auto">
            <a:xfrm>
              <a:off x="3833385" y="152194"/>
              <a:ext cx="203756" cy="452707"/>
            </a:xfrm>
            <a:custGeom>
              <a:avLst/>
              <a:gdLst>
                <a:gd name="connsiteX0" fmla="*/ 70155 w 203756"/>
                <a:gd name="connsiteY0" fmla="*/ 0 h 452707"/>
                <a:gd name="connsiteX1" fmla="*/ 73940 w 203756"/>
                <a:gd name="connsiteY1" fmla="*/ 37554 h 452707"/>
                <a:gd name="connsiteX2" fmla="*/ 173396 w 203756"/>
                <a:gd name="connsiteY2" fmla="*/ 185986 h 452707"/>
                <a:gd name="connsiteX3" fmla="*/ 203756 w 203756"/>
                <a:gd name="connsiteY3" fmla="*/ 202465 h 452707"/>
                <a:gd name="connsiteX4" fmla="*/ 110072 w 203756"/>
                <a:gd name="connsiteY4" fmla="*/ 452707 h 452707"/>
                <a:gd name="connsiteX5" fmla="*/ 0 w 203756"/>
                <a:gd name="connsiteY5" fmla="*/ 158687 h 452707"/>
                <a:gd name="connsiteX6" fmla="*/ 1911 w 203756"/>
                <a:gd name="connsiteY6" fmla="*/ 157110 h 452707"/>
                <a:gd name="connsiteX7" fmla="*/ 66369 w 203756"/>
                <a:gd name="connsiteY7" fmla="*/ 37554 h 452707"/>
                <a:gd name="connsiteX8" fmla="*/ 70155 w 203756"/>
                <a:gd name="connsiteY8" fmla="*/ 0 h 452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756" h="452707">
                  <a:moveTo>
                    <a:pt x="70155" y="0"/>
                  </a:moveTo>
                  <a:lnTo>
                    <a:pt x="73940" y="37554"/>
                  </a:lnTo>
                  <a:cubicBezTo>
                    <a:pt x="86541" y="99130"/>
                    <a:pt x="123074" y="151988"/>
                    <a:pt x="173396" y="185986"/>
                  </a:cubicBezTo>
                  <a:lnTo>
                    <a:pt x="203756" y="202465"/>
                  </a:lnTo>
                  <a:lnTo>
                    <a:pt x="110072" y="452707"/>
                  </a:lnTo>
                  <a:lnTo>
                    <a:pt x="0" y="158687"/>
                  </a:lnTo>
                  <a:lnTo>
                    <a:pt x="1911" y="157110"/>
                  </a:lnTo>
                  <a:cubicBezTo>
                    <a:pt x="34006" y="125014"/>
                    <a:pt x="56919" y="83736"/>
                    <a:pt x="66369" y="37554"/>
                  </a:cubicBezTo>
                  <a:lnTo>
                    <a:pt x="70155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84" name="Freeform 83"/>
            <p:cNvSpPr/>
            <p:nvPr/>
          </p:nvSpPr>
          <p:spPr bwMode="auto">
            <a:xfrm>
              <a:off x="5220485" y="152194"/>
              <a:ext cx="201304" cy="452707"/>
            </a:xfrm>
            <a:custGeom>
              <a:avLst/>
              <a:gdLst>
                <a:gd name="connsiteX0" fmla="*/ 99874 w 201304"/>
                <a:gd name="connsiteY0" fmla="*/ 0 h 452707"/>
                <a:gd name="connsiteX1" fmla="*/ 103659 w 201304"/>
                <a:gd name="connsiteY1" fmla="*/ 37554 h 452707"/>
                <a:gd name="connsiteX2" fmla="*/ 168117 w 201304"/>
                <a:gd name="connsiteY2" fmla="*/ 157110 h 452707"/>
                <a:gd name="connsiteX3" fmla="*/ 201304 w 201304"/>
                <a:gd name="connsiteY3" fmla="*/ 184492 h 452707"/>
                <a:gd name="connsiteX4" fmla="*/ 100892 w 201304"/>
                <a:gd name="connsiteY4" fmla="*/ 452707 h 452707"/>
                <a:gd name="connsiteX5" fmla="*/ 0 w 201304"/>
                <a:gd name="connsiteY5" fmla="*/ 183208 h 452707"/>
                <a:gd name="connsiteX6" fmla="*/ 31630 w 201304"/>
                <a:gd name="connsiteY6" fmla="*/ 157110 h 452707"/>
                <a:gd name="connsiteX7" fmla="*/ 96088 w 201304"/>
                <a:gd name="connsiteY7" fmla="*/ 37554 h 452707"/>
                <a:gd name="connsiteX8" fmla="*/ 99874 w 201304"/>
                <a:gd name="connsiteY8" fmla="*/ 0 h 452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1304" h="452707">
                  <a:moveTo>
                    <a:pt x="99874" y="0"/>
                  </a:moveTo>
                  <a:lnTo>
                    <a:pt x="103659" y="37554"/>
                  </a:lnTo>
                  <a:cubicBezTo>
                    <a:pt x="113110" y="83736"/>
                    <a:pt x="136022" y="125014"/>
                    <a:pt x="168117" y="157110"/>
                  </a:cubicBezTo>
                  <a:lnTo>
                    <a:pt x="201304" y="184492"/>
                  </a:lnTo>
                  <a:lnTo>
                    <a:pt x="100892" y="452707"/>
                  </a:lnTo>
                  <a:lnTo>
                    <a:pt x="0" y="183208"/>
                  </a:lnTo>
                  <a:lnTo>
                    <a:pt x="31630" y="157110"/>
                  </a:lnTo>
                  <a:cubicBezTo>
                    <a:pt x="63725" y="125014"/>
                    <a:pt x="86638" y="83736"/>
                    <a:pt x="96088" y="37554"/>
                  </a:cubicBezTo>
                  <a:lnTo>
                    <a:pt x="9987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85" name="Freeform 84"/>
            <p:cNvSpPr/>
            <p:nvPr/>
          </p:nvSpPr>
          <p:spPr bwMode="auto">
            <a:xfrm>
              <a:off x="6680574" y="167252"/>
              <a:ext cx="206222" cy="437648"/>
            </a:xfrm>
            <a:custGeom>
              <a:avLst/>
              <a:gdLst>
                <a:gd name="connsiteX0" fmla="*/ 56086 w 206222"/>
                <a:gd name="connsiteY0" fmla="*/ 0 h 437648"/>
                <a:gd name="connsiteX1" fmla="*/ 58353 w 206222"/>
                <a:gd name="connsiteY1" fmla="*/ 22495 h 437648"/>
                <a:gd name="connsiteX2" fmla="*/ 197978 w 206222"/>
                <a:gd name="connsiteY2" fmla="*/ 192730 h 437648"/>
                <a:gd name="connsiteX3" fmla="*/ 206222 w 206222"/>
                <a:gd name="connsiteY3" fmla="*/ 195289 h 437648"/>
                <a:gd name="connsiteX4" fmla="*/ 115490 w 206222"/>
                <a:gd name="connsiteY4" fmla="*/ 437648 h 437648"/>
                <a:gd name="connsiteX5" fmla="*/ 0 w 206222"/>
                <a:gd name="connsiteY5" fmla="*/ 129156 h 437648"/>
                <a:gd name="connsiteX6" fmla="*/ 18236 w 206222"/>
                <a:gd name="connsiteY6" fmla="*/ 107053 h 437648"/>
                <a:gd name="connsiteX7" fmla="*/ 53818 w 206222"/>
                <a:gd name="connsiteY7" fmla="*/ 22495 h 437648"/>
                <a:gd name="connsiteX8" fmla="*/ 56086 w 206222"/>
                <a:gd name="connsiteY8" fmla="*/ 0 h 437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222" h="437648">
                  <a:moveTo>
                    <a:pt x="56086" y="0"/>
                  </a:moveTo>
                  <a:lnTo>
                    <a:pt x="58353" y="22495"/>
                  </a:lnTo>
                  <a:cubicBezTo>
                    <a:pt x="74104" y="99465"/>
                    <a:pt x="127249" y="162814"/>
                    <a:pt x="197978" y="192730"/>
                  </a:cubicBezTo>
                  <a:lnTo>
                    <a:pt x="206222" y="195289"/>
                  </a:lnTo>
                  <a:lnTo>
                    <a:pt x="115490" y="437648"/>
                  </a:lnTo>
                  <a:lnTo>
                    <a:pt x="0" y="129156"/>
                  </a:lnTo>
                  <a:lnTo>
                    <a:pt x="18236" y="107053"/>
                  </a:lnTo>
                  <a:cubicBezTo>
                    <a:pt x="35234" y="81892"/>
                    <a:pt x="47518" y="53283"/>
                    <a:pt x="53818" y="22495"/>
                  </a:cubicBezTo>
                  <a:lnTo>
                    <a:pt x="5608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86" name="Freeform 85"/>
            <p:cNvSpPr/>
            <p:nvPr/>
          </p:nvSpPr>
          <p:spPr bwMode="auto">
            <a:xfrm>
              <a:off x="161020" y="266233"/>
              <a:ext cx="98502" cy="333427"/>
            </a:xfrm>
            <a:custGeom>
              <a:avLst/>
              <a:gdLst>
                <a:gd name="connsiteX0" fmla="*/ 0 w 98502"/>
                <a:gd name="connsiteY0" fmla="*/ 0 h 333427"/>
                <a:gd name="connsiteX1" fmla="*/ 4382 w 98502"/>
                <a:gd name="connsiteY1" fmla="*/ 8073 h 333427"/>
                <a:gd name="connsiteX2" fmla="*/ 68256 w 98502"/>
                <a:gd name="connsiteY2" fmla="*/ 71947 h 333427"/>
                <a:gd name="connsiteX3" fmla="*/ 98502 w 98502"/>
                <a:gd name="connsiteY3" fmla="*/ 88364 h 333427"/>
                <a:gd name="connsiteX4" fmla="*/ 6757 w 98502"/>
                <a:gd name="connsiteY4" fmla="*/ 333427 h 333427"/>
                <a:gd name="connsiteX5" fmla="*/ 0 w 98502"/>
                <a:gd name="connsiteY5" fmla="*/ 315378 h 333427"/>
                <a:gd name="connsiteX6" fmla="*/ 0 w 98502"/>
                <a:gd name="connsiteY6" fmla="*/ 0 h 333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8502" h="333427">
                  <a:moveTo>
                    <a:pt x="0" y="0"/>
                  </a:moveTo>
                  <a:lnTo>
                    <a:pt x="4382" y="8073"/>
                  </a:lnTo>
                  <a:cubicBezTo>
                    <a:pt x="21381" y="33234"/>
                    <a:pt x="43095" y="54948"/>
                    <a:pt x="68256" y="71947"/>
                  </a:cubicBezTo>
                  <a:lnTo>
                    <a:pt x="98502" y="88364"/>
                  </a:lnTo>
                  <a:lnTo>
                    <a:pt x="6757" y="333427"/>
                  </a:lnTo>
                  <a:lnTo>
                    <a:pt x="0" y="31537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87" name="Freeform 86"/>
            <p:cNvSpPr/>
            <p:nvPr/>
          </p:nvSpPr>
          <p:spPr bwMode="auto">
            <a:xfrm>
              <a:off x="339078" y="136849"/>
              <a:ext cx="6671322" cy="225693"/>
            </a:xfrm>
            <a:custGeom>
              <a:avLst/>
              <a:gdLst>
                <a:gd name="connsiteX0" fmla="*/ 1962 w 6671322"/>
                <a:gd name="connsiteY0" fmla="*/ 0 h 225693"/>
                <a:gd name="connsiteX1" fmla="*/ 6671322 w 6671322"/>
                <a:gd name="connsiteY1" fmla="*/ 0 h 225693"/>
                <a:gd name="connsiteX2" fmla="*/ 6671322 w 6671322"/>
                <a:gd name="connsiteY2" fmla="*/ 5241 h 225693"/>
                <a:gd name="connsiteX3" fmla="*/ 6630249 w 6671322"/>
                <a:gd name="connsiteY3" fmla="*/ 5241 h 225693"/>
                <a:gd name="connsiteX4" fmla="*/ 6547718 w 6671322"/>
                <a:gd name="connsiteY4" fmla="*/ 225693 h 225693"/>
                <a:gd name="connsiteX5" fmla="*/ 6539474 w 6671322"/>
                <a:gd name="connsiteY5" fmla="*/ 223134 h 225693"/>
                <a:gd name="connsiteX6" fmla="*/ 6399849 w 6671322"/>
                <a:gd name="connsiteY6" fmla="*/ 52899 h 225693"/>
                <a:gd name="connsiteX7" fmla="*/ 6397582 w 6671322"/>
                <a:gd name="connsiteY7" fmla="*/ 30404 h 225693"/>
                <a:gd name="connsiteX8" fmla="*/ 6400118 w 6671322"/>
                <a:gd name="connsiteY8" fmla="*/ 5241 h 225693"/>
                <a:gd name="connsiteX9" fmla="*/ 6395045 w 6671322"/>
                <a:gd name="connsiteY9" fmla="*/ 5241 h 225693"/>
                <a:gd name="connsiteX10" fmla="*/ 6397582 w 6671322"/>
                <a:gd name="connsiteY10" fmla="*/ 30404 h 225693"/>
                <a:gd name="connsiteX11" fmla="*/ 6395314 w 6671322"/>
                <a:gd name="connsiteY11" fmla="*/ 52899 h 225693"/>
                <a:gd name="connsiteX12" fmla="*/ 6359732 w 6671322"/>
                <a:gd name="connsiteY12" fmla="*/ 137457 h 225693"/>
                <a:gd name="connsiteX13" fmla="*/ 6341496 w 6671322"/>
                <a:gd name="connsiteY13" fmla="*/ 159560 h 225693"/>
                <a:gd name="connsiteX14" fmla="*/ 6283723 w 6671322"/>
                <a:gd name="connsiteY14" fmla="*/ 5241 h 225693"/>
                <a:gd name="connsiteX15" fmla="*/ 6145248 w 6671322"/>
                <a:gd name="connsiteY15" fmla="*/ 5241 h 225693"/>
                <a:gd name="connsiteX16" fmla="*/ 6065013 w 6671322"/>
                <a:gd name="connsiteY16" fmla="*/ 219561 h 225693"/>
                <a:gd name="connsiteX17" fmla="*/ 6031426 w 6671322"/>
                <a:gd name="connsiteY17" fmla="*/ 201331 h 225693"/>
                <a:gd name="connsiteX18" fmla="*/ 5927166 w 6671322"/>
                <a:gd name="connsiteY18" fmla="*/ 5241 h 225693"/>
                <a:gd name="connsiteX19" fmla="*/ 5925148 w 6671322"/>
                <a:gd name="connsiteY19" fmla="*/ 5241 h 225693"/>
                <a:gd name="connsiteX20" fmla="*/ 5884762 w 6671322"/>
                <a:gd name="connsiteY20" fmla="*/ 137457 h 225693"/>
                <a:gd name="connsiteX21" fmla="*/ 5859626 w 6671322"/>
                <a:gd name="connsiteY21" fmla="*/ 167923 h 225693"/>
                <a:gd name="connsiteX22" fmla="*/ 5798722 w 6671322"/>
                <a:gd name="connsiteY22" fmla="*/ 5241 h 225693"/>
                <a:gd name="connsiteX23" fmla="*/ 5660714 w 6671322"/>
                <a:gd name="connsiteY23" fmla="*/ 5241 h 225693"/>
                <a:gd name="connsiteX24" fmla="*/ 5582094 w 6671322"/>
                <a:gd name="connsiteY24" fmla="*/ 215247 h 225693"/>
                <a:gd name="connsiteX25" fmla="*/ 5556456 w 6671322"/>
                <a:gd name="connsiteY25" fmla="*/ 201331 h 225693"/>
                <a:gd name="connsiteX26" fmla="*/ 5457000 w 6671322"/>
                <a:gd name="connsiteY26" fmla="*/ 52899 h 225693"/>
                <a:gd name="connsiteX27" fmla="*/ 5452705 w 6671322"/>
                <a:gd name="connsiteY27" fmla="*/ 10291 h 225693"/>
                <a:gd name="connsiteX28" fmla="*/ 5453214 w 6671322"/>
                <a:gd name="connsiteY28" fmla="*/ 5241 h 225693"/>
                <a:gd name="connsiteX29" fmla="*/ 5452196 w 6671322"/>
                <a:gd name="connsiteY29" fmla="*/ 5241 h 225693"/>
                <a:gd name="connsiteX30" fmla="*/ 5452705 w 6671322"/>
                <a:gd name="connsiteY30" fmla="*/ 10291 h 225693"/>
                <a:gd name="connsiteX31" fmla="*/ 5448410 w 6671322"/>
                <a:gd name="connsiteY31" fmla="*/ 52899 h 225693"/>
                <a:gd name="connsiteX32" fmla="*/ 5383952 w 6671322"/>
                <a:gd name="connsiteY32" fmla="*/ 172455 h 225693"/>
                <a:gd name="connsiteX33" fmla="*/ 5378479 w 6671322"/>
                <a:gd name="connsiteY33" fmla="*/ 176971 h 225693"/>
                <a:gd name="connsiteX34" fmla="*/ 5314188 w 6671322"/>
                <a:gd name="connsiteY34" fmla="*/ 5241 h 225693"/>
                <a:gd name="connsiteX35" fmla="*/ 5155562 w 6671322"/>
                <a:gd name="connsiteY35" fmla="*/ 5241 h 225693"/>
                <a:gd name="connsiteX36" fmla="*/ 5082711 w 6671322"/>
                <a:gd name="connsiteY36" fmla="*/ 199837 h 225693"/>
                <a:gd name="connsiteX37" fmla="*/ 5049524 w 6671322"/>
                <a:gd name="connsiteY37" fmla="*/ 172455 h 225693"/>
                <a:gd name="connsiteX38" fmla="*/ 4985066 w 6671322"/>
                <a:gd name="connsiteY38" fmla="*/ 52899 h 225693"/>
                <a:gd name="connsiteX39" fmla="*/ 4981281 w 6671322"/>
                <a:gd name="connsiteY39" fmla="*/ 15345 h 225693"/>
                <a:gd name="connsiteX40" fmla="*/ 4982299 w 6671322"/>
                <a:gd name="connsiteY40" fmla="*/ 5241 h 225693"/>
                <a:gd name="connsiteX41" fmla="*/ 4980262 w 6671322"/>
                <a:gd name="connsiteY41" fmla="*/ 5241 h 225693"/>
                <a:gd name="connsiteX42" fmla="*/ 4981281 w 6671322"/>
                <a:gd name="connsiteY42" fmla="*/ 15345 h 225693"/>
                <a:gd name="connsiteX43" fmla="*/ 4977495 w 6671322"/>
                <a:gd name="connsiteY43" fmla="*/ 52899 h 225693"/>
                <a:gd name="connsiteX44" fmla="*/ 4913037 w 6671322"/>
                <a:gd name="connsiteY44" fmla="*/ 172455 h 225693"/>
                <a:gd name="connsiteX45" fmla="*/ 4881407 w 6671322"/>
                <a:gd name="connsiteY45" fmla="*/ 198553 h 225693"/>
                <a:gd name="connsiteX46" fmla="*/ 4809036 w 6671322"/>
                <a:gd name="connsiteY46" fmla="*/ 5241 h 225693"/>
                <a:gd name="connsiteX47" fmla="*/ 4723546 w 6671322"/>
                <a:gd name="connsiteY47" fmla="*/ 5241 h 225693"/>
                <a:gd name="connsiteX48" fmla="*/ 4643967 w 6671322"/>
                <a:gd name="connsiteY48" fmla="*/ 217810 h 225693"/>
                <a:gd name="connsiteX49" fmla="*/ 4613607 w 6671322"/>
                <a:gd name="connsiteY49" fmla="*/ 201331 h 225693"/>
                <a:gd name="connsiteX50" fmla="*/ 4509347 w 6671322"/>
                <a:gd name="connsiteY50" fmla="*/ 5241 h 225693"/>
                <a:gd name="connsiteX51" fmla="*/ 4440085 w 6671322"/>
                <a:gd name="connsiteY51" fmla="*/ 172455 h 225693"/>
                <a:gd name="connsiteX52" fmla="*/ 4439730 w 6671322"/>
                <a:gd name="connsiteY52" fmla="*/ 172748 h 225693"/>
                <a:gd name="connsiteX53" fmla="*/ 4377020 w 6671322"/>
                <a:gd name="connsiteY53" fmla="*/ 5241 h 225693"/>
                <a:gd name="connsiteX54" fmla="*/ 4228889 w 6671322"/>
                <a:gd name="connsiteY54" fmla="*/ 5241 h 225693"/>
                <a:gd name="connsiteX55" fmla="*/ 4152975 w 6671322"/>
                <a:gd name="connsiteY55" fmla="*/ 208018 h 225693"/>
                <a:gd name="connsiteX56" fmla="*/ 4140655 w 6671322"/>
                <a:gd name="connsiteY56" fmla="*/ 201331 h 225693"/>
                <a:gd name="connsiteX57" fmla="*/ 4036395 w 6671322"/>
                <a:gd name="connsiteY57" fmla="*/ 5241 h 225693"/>
                <a:gd name="connsiteX58" fmla="*/ 3967133 w 6671322"/>
                <a:gd name="connsiteY58" fmla="*/ 172455 h 225693"/>
                <a:gd name="connsiteX59" fmla="*/ 3950195 w 6671322"/>
                <a:gd name="connsiteY59" fmla="*/ 186430 h 225693"/>
                <a:gd name="connsiteX60" fmla="*/ 3882363 w 6671322"/>
                <a:gd name="connsiteY60" fmla="*/ 5241 h 225693"/>
                <a:gd name="connsiteX61" fmla="*/ 3777642 w 6671322"/>
                <a:gd name="connsiteY61" fmla="*/ 5241 h 225693"/>
                <a:gd name="connsiteX62" fmla="*/ 3698063 w 6671322"/>
                <a:gd name="connsiteY62" fmla="*/ 217810 h 225693"/>
                <a:gd name="connsiteX63" fmla="*/ 3667703 w 6671322"/>
                <a:gd name="connsiteY63" fmla="*/ 201331 h 225693"/>
                <a:gd name="connsiteX64" fmla="*/ 3568247 w 6671322"/>
                <a:gd name="connsiteY64" fmla="*/ 52899 h 225693"/>
                <a:gd name="connsiteX65" fmla="*/ 3564462 w 6671322"/>
                <a:gd name="connsiteY65" fmla="*/ 15345 h 225693"/>
                <a:gd name="connsiteX66" fmla="*/ 3565480 w 6671322"/>
                <a:gd name="connsiteY66" fmla="*/ 5241 h 225693"/>
                <a:gd name="connsiteX67" fmla="*/ 3563443 w 6671322"/>
                <a:gd name="connsiteY67" fmla="*/ 5241 h 225693"/>
                <a:gd name="connsiteX68" fmla="*/ 3564462 w 6671322"/>
                <a:gd name="connsiteY68" fmla="*/ 15345 h 225693"/>
                <a:gd name="connsiteX69" fmla="*/ 3560676 w 6671322"/>
                <a:gd name="connsiteY69" fmla="*/ 52899 h 225693"/>
                <a:gd name="connsiteX70" fmla="*/ 3496218 w 6671322"/>
                <a:gd name="connsiteY70" fmla="*/ 172455 h 225693"/>
                <a:gd name="connsiteX71" fmla="*/ 3494307 w 6671322"/>
                <a:gd name="connsiteY71" fmla="*/ 174032 h 225693"/>
                <a:gd name="connsiteX72" fmla="*/ 3431116 w 6671322"/>
                <a:gd name="connsiteY72" fmla="*/ 5241 h 225693"/>
                <a:gd name="connsiteX73" fmla="*/ 3310740 w 6671322"/>
                <a:gd name="connsiteY73" fmla="*/ 5241 h 225693"/>
                <a:gd name="connsiteX74" fmla="*/ 3230483 w 6671322"/>
                <a:gd name="connsiteY74" fmla="*/ 219620 h 225693"/>
                <a:gd name="connsiteX75" fmla="*/ 3196788 w 6671322"/>
                <a:gd name="connsiteY75" fmla="*/ 201331 h 225693"/>
                <a:gd name="connsiteX76" fmla="*/ 3092528 w 6671322"/>
                <a:gd name="connsiteY76" fmla="*/ 5241 h 225693"/>
                <a:gd name="connsiteX77" fmla="*/ 3052142 w 6671322"/>
                <a:gd name="connsiteY77" fmla="*/ 137457 h 225693"/>
                <a:gd name="connsiteX78" fmla="*/ 3025707 w 6671322"/>
                <a:gd name="connsiteY78" fmla="*/ 169497 h 225693"/>
                <a:gd name="connsiteX79" fmla="*/ 2964214 w 6671322"/>
                <a:gd name="connsiteY79" fmla="*/ 5241 h 225693"/>
                <a:gd name="connsiteX80" fmla="*/ 2789803 w 6671322"/>
                <a:gd name="connsiteY80" fmla="*/ 5241 h 225693"/>
                <a:gd name="connsiteX81" fmla="*/ 2718149 w 6671322"/>
                <a:gd name="connsiteY81" fmla="*/ 196639 h 225693"/>
                <a:gd name="connsiteX82" fmla="*/ 2688838 w 6671322"/>
                <a:gd name="connsiteY82" fmla="*/ 172455 h 225693"/>
                <a:gd name="connsiteX83" fmla="*/ 2624380 w 6671322"/>
                <a:gd name="connsiteY83" fmla="*/ 52899 h 225693"/>
                <a:gd name="connsiteX84" fmla="*/ 2620595 w 6671322"/>
                <a:gd name="connsiteY84" fmla="*/ 15345 h 225693"/>
                <a:gd name="connsiteX85" fmla="*/ 2621613 w 6671322"/>
                <a:gd name="connsiteY85" fmla="*/ 5241 h 225693"/>
                <a:gd name="connsiteX86" fmla="*/ 2619576 w 6671322"/>
                <a:gd name="connsiteY86" fmla="*/ 5241 h 225693"/>
                <a:gd name="connsiteX87" fmla="*/ 2620595 w 6671322"/>
                <a:gd name="connsiteY87" fmla="*/ 15345 h 225693"/>
                <a:gd name="connsiteX88" fmla="*/ 2616809 w 6671322"/>
                <a:gd name="connsiteY88" fmla="*/ 52899 h 225693"/>
                <a:gd name="connsiteX89" fmla="*/ 2517353 w 6671322"/>
                <a:gd name="connsiteY89" fmla="*/ 201331 h 225693"/>
                <a:gd name="connsiteX90" fmla="*/ 2516800 w 6671322"/>
                <a:gd name="connsiteY90" fmla="*/ 201631 h 225693"/>
                <a:gd name="connsiteX91" fmla="*/ 2443277 w 6671322"/>
                <a:gd name="connsiteY91" fmla="*/ 5241 h 225693"/>
                <a:gd name="connsiteX92" fmla="*/ 2320086 w 6671322"/>
                <a:gd name="connsiteY92" fmla="*/ 5241 h 225693"/>
                <a:gd name="connsiteX93" fmla="*/ 2248150 w 6671322"/>
                <a:gd name="connsiteY93" fmla="*/ 197394 h 225693"/>
                <a:gd name="connsiteX94" fmla="*/ 2217923 w 6671322"/>
                <a:gd name="connsiteY94" fmla="*/ 172455 h 225693"/>
                <a:gd name="connsiteX95" fmla="*/ 2148661 w 6671322"/>
                <a:gd name="connsiteY95" fmla="*/ 5241 h 225693"/>
                <a:gd name="connsiteX96" fmla="*/ 2079399 w 6671322"/>
                <a:gd name="connsiteY96" fmla="*/ 172455 h 225693"/>
                <a:gd name="connsiteX97" fmla="*/ 2046364 w 6671322"/>
                <a:gd name="connsiteY97" fmla="*/ 199711 h 225693"/>
                <a:gd name="connsiteX98" fmla="*/ 1973560 w 6671322"/>
                <a:gd name="connsiteY98" fmla="*/ 5241 h 225693"/>
                <a:gd name="connsiteX99" fmla="*/ 1851009 w 6671322"/>
                <a:gd name="connsiteY99" fmla="*/ 5241 h 225693"/>
                <a:gd name="connsiteX100" fmla="*/ 1778158 w 6671322"/>
                <a:gd name="connsiteY100" fmla="*/ 199837 h 225693"/>
                <a:gd name="connsiteX101" fmla="*/ 1744971 w 6671322"/>
                <a:gd name="connsiteY101" fmla="*/ 172455 h 225693"/>
                <a:gd name="connsiteX102" fmla="*/ 1680513 w 6671322"/>
                <a:gd name="connsiteY102" fmla="*/ 52899 h 225693"/>
                <a:gd name="connsiteX103" fmla="*/ 1676728 w 6671322"/>
                <a:gd name="connsiteY103" fmla="*/ 15345 h 225693"/>
                <a:gd name="connsiteX104" fmla="*/ 1677746 w 6671322"/>
                <a:gd name="connsiteY104" fmla="*/ 5241 h 225693"/>
                <a:gd name="connsiteX105" fmla="*/ 1675709 w 6671322"/>
                <a:gd name="connsiteY105" fmla="*/ 5241 h 225693"/>
                <a:gd name="connsiteX106" fmla="*/ 1676728 w 6671322"/>
                <a:gd name="connsiteY106" fmla="*/ 15345 h 225693"/>
                <a:gd name="connsiteX107" fmla="*/ 1672942 w 6671322"/>
                <a:gd name="connsiteY107" fmla="*/ 52899 h 225693"/>
                <a:gd name="connsiteX108" fmla="*/ 1608484 w 6671322"/>
                <a:gd name="connsiteY108" fmla="*/ 172455 h 225693"/>
                <a:gd name="connsiteX109" fmla="*/ 1576853 w 6671322"/>
                <a:gd name="connsiteY109" fmla="*/ 198553 h 225693"/>
                <a:gd name="connsiteX110" fmla="*/ 1504483 w 6671322"/>
                <a:gd name="connsiteY110" fmla="*/ 5241 h 225693"/>
                <a:gd name="connsiteX111" fmla="*/ 1377048 w 6671322"/>
                <a:gd name="connsiteY111" fmla="*/ 5241 h 225693"/>
                <a:gd name="connsiteX112" fmla="*/ 1304916 w 6671322"/>
                <a:gd name="connsiteY112" fmla="*/ 197917 h 225693"/>
                <a:gd name="connsiteX113" fmla="*/ 1274056 w 6671322"/>
                <a:gd name="connsiteY113" fmla="*/ 172455 h 225693"/>
                <a:gd name="connsiteX114" fmla="*/ 1204794 w 6671322"/>
                <a:gd name="connsiteY114" fmla="*/ 5241 h 225693"/>
                <a:gd name="connsiteX115" fmla="*/ 1203168 w 6671322"/>
                <a:gd name="connsiteY115" fmla="*/ 5241 h 225693"/>
                <a:gd name="connsiteX116" fmla="*/ 1133906 w 6671322"/>
                <a:gd name="connsiteY116" fmla="*/ 172455 h 225693"/>
                <a:gd name="connsiteX117" fmla="*/ 1102747 w 6671322"/>
                <a:gd name="connsiteY117" fmla="*/ 198164 h 225693"/>
                <a:gd name="connsiteX118" fmla="*/ 1030522 w 6671322"/>
                <a:gd name="connsiteY118" fmla="*/ 5241 h 225693"/>
                <a:gd name="connsiteX119" fmla="*/ 939910 w 6671322"/>
                <a:gd name="connsiteY119" fmla="*/ 5241 h 225693"/>
                <a:gd name="connsiteX120" fmla="*/ 861091 w 6671322"/>
                <a:gd name="connsiteY120" fmla="*/ 215777 h 225693"/>
                <a:gd name="connsiteX121" fmla="*/ 834476 w 6671322"/>
                <a:gd name="connsiteY121" fmla="*/ 201331 h 225693"/>
                <a:gd name="connsiteX122" fmla="*/ 735020 w 6671322"/>
                <a:gd name="connsiteY122" fmla="*/ 52899 h 225693"/>
                <a:gd name="connsiteX123" fmla="*/ 731029 w 6671322"/>
                <a:gd name="connsiteY123" fmla="*/ 13306 h 225693"/>
                <a:gd name="connsiteX124" fmla="*/ 731842 w 6671322"/>
                <a:gd name="connsiteY124" fmla="*/ 5241 h 225693"/>
                <a:gd name="connsiteX125" fmla="*/ 730216 w 6671322"/>
                <a:gd name="connsiteY125" fmla="*/ 5241 h 225693"/>
                <a:gd name="connsiteX126" fmla="*/ 731029 w 6671322"/>
                <a:gd name="connsiteY126" fmla="*/ 13306 h 225693"/>
                <a:gd name="connsiteX127" fmla="*/ 727038 w 6671322"/>
                <a:gd name="connsiteY127" fmla="*/ 52899 h 225693"/>
                <a:gd name="connsiteX128" fmla="*/ 662580 w 6671322"/>
                <a:gd name="connsiteY128" fmla="*/ 172455 h 225693"/>
                <a:gd name="connsiteX129" fmla="*/ 657541 w 6671322"/>
                <a:gd name="connsiteY129" fmla="*/ 176613 h 225693"/>
                <a:gd name="connsiteX130" fmla="*/ 593384 w 6671322"/>
                <a:gd name="connsiteY130" fmla="*/ 5241 h 225693"/>
                <a:gd name="connsiteX131" fmla="*/ 434010 w 6671322"/>
                <a:gd name="connsiteY131" fmla="*/ 5241 h 225693"/>
                <a:gd name="connsiteX132" fmla="*/ 361201 w 6671322"/>
                <a:gd name="connsiteY132" fmla="*/ 199723 h 225693"/>
                <a:gd name="connsiteX133" fmla="*/ 328152 w 6671322"/>
                <a:gd name="connsiteY133" fmla="*/ 172455 h 225693"/>
                <a:gd name="connsiteX134" fmla="*/ 258890 w 6671322"/>
                <a:gd name="connsiteY134" fmla="*/ 5241 h 225693"/>
                <a:gd name="connsiteX135" fmla="*/ 189628 w 6671322"/>
                <a:gd name="connsiteY135" fmla="*/ 172455 h 225693"/>
                <a:gd name="connsiteX136" fmla="*/ 159416 w 6671322"/>
                <a:gd name="connsiteY136" fmla="*/ 197382 h 225693"/>
                <a:gd name="connsiteX137" fmla="*/ 87484 w 6671322"/>
                <a:gd name="connsiteY137" fmla="*/ 5241 h 225693"/>
                <a:gd name="connsiteX138" fmla="*/ 0 w 6671322"/>
                <a:gd name="connsiteY138" fmla="*/ 5241 h 225693"/>
                <a:gd name="connsiteX139" fmla="*/ 1962 w 6671322"/>
                <a:gd name="connsiteY139" fmla="*/ 0 h 225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</a:cxnLst>
              <a:rect l="l" t="t" r="r" b="b"/>
              <a:pathLst>
                <a:path w="6671322" h="225693">
                  <a:moveTo>
                    <a:pt x="1962" y="0"/>
                  </a:moveTo>
                  <a:lnTo>
                    <a:pt x="6671322" y="0"/>
                  </a:lnTo>
                  <a:lnTo>
                    <a:pt x="6671322" y="5241"/>
                  </a:lnTo>
                  <a:lnTo>
                    <a:pt x="6630249" y="5241"/>
                  </a:lnTo>
                  <a:lnTo>
                    <a:pt x="6547718" y="225693"/>
                  </a:lnTo>
                  <a:lnTo>
                    <a:pt x="6539474" y="223134"/>
                  </a:lnTo>
                  <a:cubicBezTo>
                    <a:pt x="6468745" y="193218"/>
                    <a:pt x="6415600" y="129869"/>
                    <a:pt x="6399849" y="52899"/>
                  </a:cubicBezTo>
                  <a:lnTo>
                    <a:pt x="6397582" y="30404"/>
                  </a:lnTo>
                  <a:lnTo>
                    <a:pt x="6400118" y="5241"/>
                  </a:lnTo>
                  <a:lnTo>
                    <a:pt x="6395045" y="5241"/>
                  </a:lnTo>
                  <a:lnTo>
                    <a:pt x="6397582" y="30404"/>
                  </a:lnTo>
                  <a:lnTo>
                    <a:pt x="6395314" y="52899"/>
                  </a:lnTo>
                  <a:cubicBezTo>
                    <a:pt x="6389014" y="83687"/>
                    <a:pt x="6376730" y="112296"/>
                    <a:pt x="6359732" y="137457"/>
                  </a:cubicBezTo>
                  <a:lnTo>
                    <a:pt x="6341496" y="159560"/>
                  </a:lnTo>
                  <a:lnTo>
                    <a:pt x="6283723" y="5241"/>
                  </a:lnTo>
                  <a:lnTo>
                    <a:pt x="6145248" y="5241"/>
                  </a:lnTo>
                  <a:lnTo>
                    <a:pt x="6065013" y="219561"/>
                  </a:lnTo>
                  <a:lnTo>
                    <a:pt x="6031426" y="201331"/>
                  </a:lnTo>
                  <a:cubicBezTo>
                    <a:pt x="5968523" y="158834"/>
                    <a:pt x="5927166" y="86867"/>
                    <a:pt x="5927166" y="5241"/>
                  </a:cubicBezTo>
                  <a:lnTo>
                    <a:pt x="5925148" y="5241"/>
                  </a:lnTo>
                  <a:cubicBezTo>
                    <a:pt x="5925148" y="54217"/>
                    <a:pt x="5910260" y="99715"/>
                    <a:pt x="5884762" y="137457"/>
                  </a:cubicBezTo>
                  <a:lnTo>
                    <a:pt x="5859626" y="167923"/>
                  </a:lnTo>
                  <a:lnTo>
                    <a:pt x="5798722" y="5241"/>
                  </a:lnTo>
                  <a:lnTo>
                    <a:pt x="5660714" y="5241"/>
                  </a:lnTo>
                  <a:lnTo>
                    <a:pt x="5582094" y="215247"/>
                  </a:lnTo>
                  <a:lnTo>
                    <a:pt x="5556456" y="201331"/>
                  </a:lnTo>
                  <a:cubicBezTo>
                    <a:pt x="5506134" y="167333"/>
                    <a:pt x="5469601" y="114475"/>
                    <a:pt x="5457000" y="52899"/>
                  </a:cubicBezTo>
                  <a:lnTo>
                    <a:pt x="5452705" y="10291"/>
                  </a:lnTo>
                  <a:lnTo>
                    <a:pt x="5453214" y="5241"/>
                  </a:lnTo>
                  <a:lnTo>
                    <a:pt x="5452196" y="5241"/>
                  </a:lnTo>
                  <a:lnTo>
                    <a:pt x="5452705" y="10291"/>
                  </a:lnTo>
                  <a:lnTo>
                    <a:pt x="5448410" y="52899"/>
                  </a:lnTo>
                  <a:cubicBezTo>
                    <a:pt x="5438960" y="99081"/>
                    <a:pt x="5416047" y="140359"/>
                    <a:pt x="5383952" y="172455"/>
                  </a:cubicBezTo>
                  <a:lnTo>
                    <a:pt x="5378479" y="176971"/>
                  </a:lnTo>
                  <a:lnTo>
                    <a:pt x="5314188" y="5241"/>
                  </a:lnTo>
                  <a:lnTo>
                    <a:pt x="5155562" y="5241"/>
                  </a:lnTo>
                  <a:lnTo>
                    <a:pt x="5082711" y="199837"/>
                  </a:lnTo>
                  <a:lnTo>
                    <a:pt x="5049524" y="172455"/>
                  </a:lnTo>
                  <a:cubicBezTo>
                    <a:pt x="5017429" y="140359"/>
                    <a:pt x="4994517" y="99081"/>
                    <a:pt x="4985066" y="52899"/>
                  </a:cubicBezTo>
                  <a:lnTo>
                    <a:pt x="4981281" y="15345"/>
                  </a:lnTo>
                  <a:lnTo>
                    <a:pt x="4982299" y="5241"/>
                  </a:lnTo>
                  <a:lnTo>
                    <a:pt x="4980262" y="5241"/>
                  </a:lnTo>
                  <a:lnTo>
                    <a:pt x="4981281" y="15345"/>
                  </a:lnTo>
                  <a:lnTo>
                    <a:pt x="4977495" y="52899"/>
                  </a:lnTo>
                  <a:cubicBezTo>
                    <a:pt x="4968045" y="99081"/>
                    <a:pt x="4945132" y="140359"/>
                    <a:pt x="4913037" y="172455"/>
                  </a:cubicBezTo>
                  <a:lnTo>
                    <a:pt x="4881407" y="198553"/>
                  </a:lnTo>
                  <a:lnTo>
                    <a:pt x="4809036" y="5241"/>
                  </a:lnTo>
                  <a:lnTo>
                    <a:pt x="4723546" y="5241"/>
                  </a:lnTo>
                  <a:lnTo>
                    <a:pt x="4643967" y="217810"/>
                  </a:lnTo>
                  <a:lnTo>
                    <a:pt x="4613607" y="201331"/>
                  </a:lnTo>
                  <a:cubicBezTo>
                    <a:pt x="4550704" y="158834"/>
                    <a:pt x="4509347" y="86867"/>
                    <a:pt x="4509347" y="5241"/>
                  </a:cubicBezTo>
                  <a:cubicBezTo>
                    <a:pt x="4509347" y="70542"/>
                    <a:pt x="4482879" y="129661"/>
                    <a:pt x="4440085" y="172455"/>
                  </a:cubicBezTo>
                  <a:lnTo>
                    <a:pt x="4439730" y="172748"/>
                  </a:lnTo>
                  <a:lnTo>
                    <a:pt x="4377020" y="5241"/>
                  </a:lnTo>
                  <a:lnTo>
                    <a:pt x="4228889" y="5241"/>
                  </a:lnTo>
                  <a:lnTo>
                    <a:pt x="4152975" y="208018"/>
                  </a:lnTo>
                  <a:lnTo>
                    <a:pt x="4140655" y="201331"/>
                  </a:lnTo>
                  <a:cubicBezTo>
                    <a:pt x="4077752" y="158834"/>
                    <a:pt x="4036395" y="86867"/>
                    <a:pt x="4036395" y="5241"/>
                  </a:cubicBezTo>
                  <a:cubicBezTo>
                    <a:pt x="4036395" y="70542"/>
                    <a:pt x="4009927" y="129661"/>
                    <a:pt x="3967133" y="172455"/>
                  </a:cubicBezTo>
                  <a:lnTo>
                    <a:pt x="3950195" y="186430"/>
                  </a:lnTo>
                  <a:lnTo>
                    <a:pt x="3882363" y="5241"/>
                  </a:lnTo>
                  <a:lnTo>
                    <a:pt x="3777642" y="5241"/>
                  </a:lnTo>
                  <a:lnTo>
                    <a:pt x="3698063" y="217810"/>
                  </a:lnTo>
                  <a:lnTo>
                    <a:pt x="3667703" y="201331"/>
                  </a:lnTo>
                  <a:cubicBezTo>
                    <a:pt x="3617381" y="167333"/>
                    <a:pt x="3580848" y="114475"/>
                    <a:pt x="3568247" y="52899"/>
                  </a:cubicBezTo>
                  <a:lnTo>
                    <a:pt x="3564462" y="15345"/>
                  </a:lnTo>
                  <a:lnTo>
                    <a:pt x="3565480" y="5241"/>
                  </a:lnTo>
                  <a:lnTo>
                    <a:pt x="3563443" y="5241"/>
                  </a:lnTo>
                  <a:lnTo>
                    <a:pt x="3564462" y="15345"/>
                  </a:lnTo>
                  <a:lnTo>
                    <a:pt x="3560676" y="52899"/>
                  </a:lnTo>
                  <a:cubicBezTo>
                    <a:pt x="3551226" y="99081"/>
                    <a:pt x="3528313" y="140359"/>
                    <a:pt x="3496218" y="172455"/>
                  </a:cubicBezTo>
                  <a:lnTo>
                    <a:pt x="3494307" y="174032"/>
                  </a:lnTo>
                  <a:lnTo>
                    <a:pt x="3431116" y="5241"/>
                  </a:lnTo>
                  <a:lnTo>
                    <a:pt x="3310740" y="5241"/>
                  </a:lnTo>
                  <a:lnTo>
                    <a:pt x="3230483" y="219620"/>
                  </a:lnTo>
                  <a:lnTo>
                    <a:pt x="3196788" y="201331"/>
                  </a:lnTo>
                  <a:cubicBezTo>
                    <a:pt x="3133885" y="158834"/>
                    <a:pt x="3092528" y="86867"/>
                    <a:pt x="3092528" y="5241"/>
                  </a:cubicBezTo>
                  <a:cubicBezTo>
                    <a:pt x="3092528" y="54217"/>
                    <a:pt x="3077640" y="99715"/>
                    <a:pt x="3052142" y="137457"/>
                  </a:cubicBezTo>
                  <a:lnTo>
                    <a:pt x="3025707" y="169497"/>
                  </a:lnTo>
                  <a:lnTo>
                    <a:pt x="2964214" y="5241"/>
                  </a:lnTo>
                  <a:lnTo>
                    <a:pt x="2789803" y="5241"/>
                  </a:lnTo>
                  <a:lnTo>
                    <a:pt x="2718149" y="196639"/>
                  </a:lnTo>
                  <a:lnTo>
                    <a:pt x="2688838" y="172455"/>
                  </a:lnTo>
                  <a:cubicBezTo>
                    <a:pt x="2656743" y="140359"/>
                    <a:pt x="2633831" y="99081"/>
                    <a:pt x="2624380" y="52899"/>
                  </a:cubicBezTo>
                  <a:lnTo>
                    <a:pt x="2620595" y="15345"/>
                  </a:lnTo>
                  <a:lnTo>
                    <a:pt x="2621613" y="5241"/>
                  </a:lnTo>
                  <a:lnTo>
                    <a:pt x="2619576" y="5241"/>
                  </a:lnTo>
                  <a:lnTo>
                    <a:pt x="2620595" y="15345"/>
                  </a:lnTo>
                  <a:lnTo>
                    <a:pt x="2616809" y="52899"/>
                  </a:lnTo>
                  <a:cubicBezTo>
                    <a:pt x="2604208" y="114475"/>
                    <a:pt x="2567675" y="167333"/>
                    <a:pt x="2517353" y="201331"/>
                  </a:cubicBezTo>
                  <a:lnTo>
                    <a:pt x="2516800" y="201631"/>
                  </a:lnTo>
                  <a:lnTo>
                    <a:pt x="2443277" y="5241"/>
                  </a:lnTo>
                  <a:lnTo>
                    <a:pt x="2320086" y="5241"/>
                  </a:lnTo>
                  <a:lnTo>
                    <a:pt x="2248150" y="197394"/>
                  </a:lnTo>
                  <a:lnTo>
                    <a:pt x="2217923" y="172455"/>
                  </a:lnTo>
                  <a:cubicBezTo>
                    <a:pt x="2175130" y="129661"/>
                    <a:pt x="2148661" y="70542"/>
                    <a:pt x="2148661" y="5241"/>
                  </a:cubicBezTo>
                  <a:cubicBezTo>
                    <a:pt x="2148661" y="70542"/>
                    <a:pt x="2122193" y="129661"/>
                    <a:pt x="2079399" y="172455"/>
                  </a:cubicBezTo>
                  <a:lnTo>
                    <a:pt x="2046364" y="199711"/>
                  </a:lnTo>
                  <a:lnTo>
                    <a:pt x="1973560" y="5241"/>
                  </a:lnTo>
                  <a:lnTo>
                    <a:pt x="1851009" y="5241"/>
                  </a:lnTo>
                  <a:lnTo>
                    <a:pt x="1778158" y="199837"/>
                  </a:lnTo>
                  <a:lnTo>
                    <a:pt x="1744971" y="172455"/>
                  </a:lnTo>
                  <a:cubicBezTo>
                    <a:pt x="1712876" y="140359"/>
                    <a:pt x="1689964" y="99081"/>
                    <a:pt x="1680513" y="52899"/>
                  </a:cubicBezTo>
                  <a:lnTo>
                    <a:pt x="1676728" y="15345"/>
                  </a:lnTo>
                  <a:lnTo>
                    <a:pt x="1677746" y="5241"/>
                  </a:lnTo>
                  <a:lnTo>
                    <a:pt x="1675709" y="5241"/>
                  </a:lnTo>
                  <a:lnTo>
                    <a:pt x="1676728" y="15345"/>
                  </a:lnTo>
                  <a:lnTo>
                    <a:pt x="1672942" y="52899"/>
                  </a:lnTo>
                  <a:cubicBezTo>
                    <a:pt x="1663491" y="99081"/>
                    <a:pt x="1640579" y="140359"/>
                    <a:pt x="1608484" y="172455"/>
                  </a:cubicBezTo>
                  <a:lnTo>
                    <a:pt x="1576853" y="198553"/>
                  </a:lnTo>
                  <a:lnTo>
                    <a:pt x="1504483" y="5241"/>
                  </a:lnTo>
                  <a:lnTo>
                    <a:pt x="1377048" y="5241"/>
                  </a:lnTo>
                  <a:lnTo>
                    <a:pt x="1304916" y="197917"/>
                  </a:lnTo>
                  <a:lnTo>
                    <a:pt x="1274056" y="172455"/>
                  </a:lnTo>
                  <a:cubicBezTo>
                    <a:pt x="1231263" y="129661"/>
                    <a:pt x="1204794" y="70542"/>
                    <a:pt x="1204794" y="5241"/>
                  </a:cubicBezTo>
                  <a:lnTo>
                    <a:pt x="1203168" y="5241"/>
                  </a:lnTo>
                  <a:cubicBezTo>
                    <a:pt x="1203168" y="70542"/>
                    <a:pt x="1176700" y="129661"/>
                    <a:pt x="1133906" y="172455"/>
                  </a:cubicBezTo>
                  <a:lnTo>
                    <a:pt x="1102747" y="198164"/>
                  </a:lnTo>
                  <a:lnTo>
                    <a:pt x="1030522" y="5241"/>
                  </a:lnTo>
                  <a:lnTo>
                    <a:pt x="939910" y="5241"/>
                  </a:lnTo>
                  <a:lnTo>
                    <a:pt x="861091" y="215777"/>
                  </a:lnTo>
                  <a:lnTo>
                    <a:pt x="834476" y="201331"/>
                  </a:lnTo>
                  <a:cubicBezTo>
                    <a:pt x="784154" y="167333"/>
                    <a:pt x="747621" y="114475"/>
                    <a:pt x="735020" y="52899"/>
                  </a:cubicBezTo>
                  <a:lnTo>
                    <a:pt x="731029" y="13306"/>
                  </a:lnTo>
                  <a:lnTo>
                    <a:pt x="731842" y="5241"/>
                  </a:lnTo>
                  <a:lnTo>
                    <a:pt x="730216" y="5241"/>
                  </a:lnTo>
                  <a:lnTo>
                    <a:pt x="731029" y="13306"/>
                  </a:lnTo>
                  <a:lnTo>
                    <a:pt x="727038" y="52899"/>
                  </a:lnTo>
                  <a:cubicBezTo>
                    <a:pt x="717587" y="99081"/>
                    <a:pt x="694675" y="140359"/>
                    <a:pt x="662580" y="172455"/>
                  </a:cubicBezTo>
                  <a:lnTo>
                    <a:pt x="657541" y="176613"/>
                  </a:lnTo>
                  <a:lnTo>
                    <a:pt x="593384" y="5241"/>
                  </a:lnTo>
                  <a:lnTo>
                    <a:pt x="434010" y="5241"/>
                  </a:lnTo>
                  <a:lnTo>
                    <a:pt x="361201" y="199723"/>
                  </a:lnTo>
                  <a:lnTo>
                    <a:pt x="328152" y="172455"/>
                  </a:lnTo>
                  <a:cubicBezTo>
                    <a:pt x="285359" y="129661"/>
                    <a:pt x="258890" y="70542"/>
                    <a:pt x="258890" y="5241"/>
                  </a:cubicBezTo>
                  <a:cubicBezTo>
                    <a:pt x="258890" y="70542"/>
                    <a:pt x="232422" y="129661"/>
                    <a:pt x="189628" y="172455"/>
                  </a:cubicBezTo>
                  <a:lnTo>
                    <a:pt x="159416" y="197382"/>
                  </a:lnTo>
                  <a:lnTo>
                    <a:pt x="87484" y="5241"/>
                  </a:lnTo>
                  <a:lnTo>
                    <a:pt x="0" y="5241"/>
                  </a:lnTo>
                  <a:lnTo>
                    <a:pt x="1962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88" name="Freeform 87"/>
            <p:cNvSpPr/>
            <p:nvPr/>
          </p:nvSpPr>
          <p:spPr bwMode="auto">
            <a:xfrm>
              <a:off x="161020" y="142090"/>
              <a:ext cx="178058" cy="212507"/>
            </a:xfrm>
            <a:custGeom>
              <a:avLst/>
              <a:gdLst>
                <a:gd name="connsiteX0" fmla="*/ 0 w 178058"/>
                <a:gd name="connsiteY0" fmla="*/ 0 h 212507"/>
                <a:gd name="connsiteX1" fmla="*/ 178058 w 178058"/>
                <a:gd name="connsiteY1" fmla="*/ 0 h 212507"/>
                <a:gd name="connsiteX2" fmla="*/ 98502 w 178058"/>
                <a:gd name="connsiteY2" fmla="*/ 212507 h 212507"/>
                <a:gd name="connsiteX3" fmla="*/ 68256 w 178058"/>
                <a:gd name="connsiteY3" fmla="*/ 196090 h 212507"/>
                <a:gd name="connsiteX4" fmla="*/ 4382 w 178058"/>
                <a:gd name="connsiteY4" fmla="*/ 132216 h 212507"/>
                <a:gd name="connsiteX5" fmla="*/ 0 w 178058"/>
                <a:gd name="connsiteY5" fmla="*/ 124143 h 212507"/>
                <a:gd name="connsiteX6" fmla="*/ 0 w 178058"/>
                <a:gd name="connsiteY6" fmla="*/ 0 h 212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8058" h="212507">
                  <a:moveTo>
                    <a:pt x="0" y="0"/>
                  </a:moveTo>
                  <a:lnTo>
                    <a:pt x="178058" y="0"/>
                  </a:lnTo>
                  <a:lnTo>
                    <a:pt x="98502" y="212507"/>
                  </a:lnTo>
                  <a:lnTo>
                    <a:pt x="68256" y="196090"/>
                  </a:lnTo>
                  <a:cubicBezTo>
                    <a:pt x="43095" y="179091"/>
                    <a:pt x="21381" y="157377"/>
                    <a:pt x="4382" y="132216"/>
                  </a:cubicBezTo>
                  <a:lnTo>
                    <a:pt x="0" y="12414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9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712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29/08/2017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Copyright Presentation Magazine  </a:t>
            </a:r>
            <a:fld id="{FFF700D2-071F-440E-A3FF-180D34BA4EC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792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5"/>
            <a:ext cx="1543050" cy="84522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5"/>
            <a:ext cx="4514850" cy="84522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29/08/2017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44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29/08/2017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59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8"/>
            <a:ext cx="5829300" cy="1967442"/>
          </a:xfrm>
        </p:spPr>
        <p:txBody>
          <a:bodyPr anchor="t"/>
          <a:lstStyle>
            <a:lvl1pPr algn="l">
              <a:defRPr sz="1828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7"/>
          </a:xfrm>
        </p:spPr>
        <p:txBody>
          <a:bodyPr anchor="b"/>
          <a:lstStyle>
            <a:lvl1pPr marL="0" indent="0">
              <a:buNone/>
              <a:defRPr sz="914">
                <a:solidFill>
                  <a:schemeClr val="tx1">
                    <a:tint val="75000"/>
                  </a:schemeClr>
                </a:solidFill>
              </a:defRPr>
            </a:lvl1pPr>
            <a:lvl2pPr marL="208960" indent="0">
              <a:buNone/>
              <a:defRPr sz="823">
                <a:solidFill>
                  <a:schemeClr val="tx1">
                    <a:tint val="75000"/>
                  </a:schemeClr>
                </a:solidFill>
              </a:defRPr>
            </a:lvl2pPr>
            <a:lvl3pPr marL="417920" indent="0">
              <a:buNone/>
              <a:defRPr sz="731">
                <a:solidFill>
                  <a:schemeClr val="tx1">
                    <a:tint val="75000"/>
                  </a:schemeClr>
                </a:solidFill>
              </a:defRPr>
            </a:lvl3pPr>
            <a:lvl4pPr marL="62688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4pPr>
            <a:lvl5pPr marL="83584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5pPr>
            <a:lvl6pPr marL="1044799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6pPr>
            <a:lvl7pPr marL="1253759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7pPr>
            <a:lvl8pPr marL="1462719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8pPr>
            <a:lvl9pPr marL="167168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29/08/2017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22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5"/>
            <a:ext cx="3028950" cy="6537502"/>
          </a:xfrm>
        </p:spPr>
        <p:txBody>
          <a:bodyPr/>
          <a:lstStyle>
            <a:lvl1pPr>
              <a:defRPr sz="1280"/>
            </a:lvl1pPr>
            <a:lvl2pPr>
              <a:defRPr sz="1097"/>
            </a:lvl2pPr>
            <a:lvl3pPr>
              <a:defRPr sz="914"/>
            </a:lvl3pPr>
            <a:lvl4pPr>
              <a:defRPr sz="823"/>
            </a:lvl4pPr>
            <a:lvl5pPr>
              <a:defRPr sz="823"/>
            </a:lvl5pPr>
            <a:lvl6pPr>
              <a:defRPr sz="823"/>
            </a:lvl6pPr>
            <a:lvl7pPr>
              <a:defRPr sz="823"/>
            </a:lvl7pPr>
            <a:lvl8pPr>
              <a:defRPr sz="823"/>
            </a:lvl8pPr>
            <a:lvl9pPr>
              <a:defRPr sz="82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5"/>
            <a:ext cx="3028950" cy="6537502"/>
          </a:xfrm>
        </p:spPr>
        <p:txBody>
          <a:bodyPr/>
          <a:lstStyle>
            <a:lvl1pPr>
              <a:defRPr sz="1280"/>
            </a:lvl1pPr>
            <a:lvl2pPr>
              <a:defRPr sz="1097"/>
            </a:lvl2pPr>
            <a:lvl3pPr>
              <a:defRPr sz="914"/>
            </a:lvl3pPr>
            <a:lvl4pPr>
              <a:defRPr sz="823"/>
            </a:lvl4pPr>
            <a:lvl5pPr>
              <a:defRPr sz="823"/>
            </a:lvl5pPr>
            <a:lvl6pPr>
              <a:defRPr sz="823"/>
            </a:lvl6pPr>
            <a:lvl7pPr>
              <a:defRPr sz="823"/>
            </a:lvl7pPr>
            <a:lvl8pPr>
              <a:defRPr sz="823"/>
            </a:lvl8pPr>
            <a:lvl9pPr>
              <a:defRPr sz="82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29/08/2017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64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3" y="2217386"/>
            <a:ext cx="3030141" cy="924101"/>
          </a:xfrm>
        </p:spPr>
        <p:txBody>
          <a:bodyPr anchor="b"/>
          <a:lstStyle>
            <a:lvl1pPr marL="0" indent="0">
              <a:buNone/>
              <a:defRPr sz="1097" b="1"/>
            </a:lvl1pPr>
            <a:lvl2pPr marL="208960" indent="0">
              <a:buNone/>
              <a:defRPr sz="914" b="1"/>
            </a:lvl2pPr>
            <a:lvl3pPr marL="417920" indent="0">
              <a:buNone/>
              <a:defRPr sz="823" b="1"/>
            </a:lvl3pPr>
            <a:lvl4pPr marL="626880" indent="0">
              <a:buNone/>
              <a:defRPr sz="731" b="1"/>
            </a:lvl4pPr>
            <a:lvl5pPr marL="835840" indent="0">
              <a:buNone/>
              <a:defRPr sz="731" b="1"/>
            </a:lvl5pPr>
            <a:lvl6pPr marL="1044799" indent="0">
              <a:buNone/>
              <a:defRPr sz="731" b="1"/>
            </a:lvl6pPr>
            <a:lvl7pPr marL="1253759" indent="0">
              <a:buNone/>
              <a:defRPr sz="731" b="1"/>
            </a:lvl7pPr>
            <a:lvl8pPr marL="1462719" indent="0">
              <a:buNone/>
              <a:defRPr sz="731" b="1"/>
            </a:lvl8pPr>
            <a:lvl9pPr marL="1671680" indent="0">
              <a:buNone/>
              <a:defRPr sz="73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3" y="3141486"/>
            <a:ext cx="3030141" cy="5707416"/>
          </a:xfrm>
        </p:spPr>
        <p:txBody>
          <a:bodyPr/>
          <a:lstStyle>
            <a:lvl1pPr>
              <a:defRPr sz="1097"/>
            </a:lvl1pPr>
            <a:lvl2pPr>
              <a:defRPr sz="914"/>
            </a:lvl2pPr>
            <a:lvl3pPr>
              <a:defRPr sz="823"/>
            </a:lvl3pPr>
            <a:lvl4pPr>
              <a:defRPr sz="731"/>
            </a:lvl4pPr>
            <a:lvl5pPr>
              <a:defRPr sz="731"/>
            </a:lvl5pPr>
            <a:lvl6pPr>
              <a:defRPr sz="731"/>
            </a:lvl6pPr>
            <a:lvl7pPr>
              <a:defRPr sz="731"/>
            </a:lvl7pPr>
            <a:lvl8pPr>
              <a:defRPr sz="731"/>
            </a:lvl8pPr>
            <a:lvl9pPr>
              <a:defRPr sz="73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3" y="2217386"/>
            <a:ext cx="3031331" cy="924101"/>
          </a:xfrm>
        </p:spPr>
        <p:txBody>
          <a:bodyPr anchor="b"/>
          <a:lstStyle>
            <a:lvl1pPr marL="0" indent="0">
              <a:buNone/>
              <a:defRPr sz="1097" b="1"/>
            </a:lvl1pPr>
            <a:lvl2pPr marL="208960" indent="0">
              <a:buNone/>
              <a:defRPr sz="914" b="1"/>
            </a:lvl2pPr>
            <a:lvl3pPr marL="417920" indent="0">
              <a:buNone/>
              <a:defRPr sz="823" b="1"/>
            </a:lvl3pPr>
            <a:lvl4pPr marL="626880" indent="0">
              <a:buNone/>
              <a:defRPr sz="731" b="1"/>
            </a:lvl4pPr>
            <a:lvl5pPr marL="835840" indent="0">
              <a:buNone/>
              <a:defRPr sz="731" b="1"/>
            </a:lvl5pPr>
            <a:lvl6pPr marL="1044799" indent="0">
              <a:buNone/>
              <a:defRPr sz="731" b="1"/>
            </a:lvl6pPr>
            <a:lvl7pPr marL="1253759" indent="0">
              <a:buNone/>
              <a:defRPr sz="731" b="1"/>
            </a:lvl7pPr>
            <a:lvl8pPr marL="1462719" indent="0">
              <a:buNone/>
              <a:defRPr sz="731" b="1"/>
            </a:lvl8pPr>
            <a:lvl9pPr marL="1671680" indent="0">
              <a:buNone/>
              <a:defRPr sz="73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3" y="3141486"/>
            <a:ext cx="3031331" cy="5707416"/>
          </a:xfrm>
        </p:spPr>
        <p:txBody>
          <a:bodyPr/>
          <a:lstStyle>
            <a:lvl1pPr>
              <a:defRPr sz="1097"/>
            </a:lvl1pPr>
            <a:lvl2pPr>
              <a:defRPr sz="914"/>
            </a:lvl2pPr>
            <a:lvl3pPr>
              <a:defRPr sz="823"/>
            </a:lvl3pPr>
            <a:lvl4pPr>
              <a:defRPr sz="731"/>
            </a:lvl4pPr>
            <a:lvl5pPr>
              <a:defRPr sz="731"/>
            </a:lvl5pPr>
            <a:lvl6pPr>
              <a:defRPr sz="731"/>
            </a:lvl6pPr>
            <a:lvl7pPr>
              <a:defRPr sz="731"/>
            </a:lvl7pPr>
            <a:lvl8pPr>
              <a:defRPr sz="731"/>
            </a:lvl8pPr>
            <a:lvl9pPr>
              <a:defRPr sz="73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29/08/2017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5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29/08/2017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60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29/08/2017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10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91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11"/>
            <a:ext cx="3833813" cy="8454496"/>
          </a:xfrm>
        </p:spPr>
        <p:txBody>
          <a:bodyPr/>
          <a:lstStyle>
            <a:lvl1pPr>
              <a:defRPr sz="1463"/>
            </a:lvl1pPr>
            <a:lvl2pPr>
              <a:defRPr sz="1280"/>
            </a:lvl2pPr>
            <a:lvl3pPr>
              <a:defRPr sz="1097"/>
            </a:lvl3pPr>
            <a:lvl4pPr>
              <a:defRPr sz="914"/>
            </a:lvl4pPr>
            <a:lvl5pPr>
              <a:defRPr sz="914"/>
            </a:lvl5pPr>
            <a:lvl6pPr>
              <a:defRPr sz="914"/>
            </a:lvl6pPr>
            <a:lvl7pPr>
              <a:defRPr sz="914"/>
            </a:lvl7pPr>
            <a:lvl8pPr>
              <a:defRPr sz="914"/>
            </a:lvl8pPr>
            <a:lvl9pPr>
              <a:defRPr sz="91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640"/>
            </a:lvl1pPr>
            <a:lvl2pPr marL="208960" indent="0">
              <a:buNone/>
              <a:defRPr sz="548"/>
            </a:lvl2pPr>
            <a:lvl3pPr marL="417920" indent="0">
              <a:buNone/>
              <a:defRPr sz="457"/>
            </a:lvl3pPr>
            <a:lvl4pPr marL="626880" indent="0">
              <a:buNone/>
              <a:defRPr sz="411"/>
            </a:lvl4pPr>
            <a:lvl5pPr marL="835840" indent="0">
              <a:buNone/>
              <a:defRPr sz="411"/>
            </a:lvl5pPr>
            <a:lvl6pPr marL="1044799" indent="0">
              <a:buNone/>
              <a:defRPr sz="411"/>
            </a:lvl6pPr>
            <a:lvl7pPr marL="1253759" indent="0">
              <a:buNone/>
              <a:defRPr sz="411"/>
            </a:lvl7pPr>
            <a:lvl8pPr marL="1462719" indent="0">
              <a:buNone/>
              <a:defRPr sz="411"/>
            </a:lvl8pPr>
            <a:lvl9pPr marL="1671680" indent="0">
              <a:buNone/>
              <a:defRPr sz="4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29/08/2017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58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1"/>
          </a:xfrm>
        </p:spPr>
        <p:txBody>
          <a:bodyPr anchor="b"/>
          <a:lstStyle>
            <a:lvl1pPr algn="l">
              <a:defRPr sz="91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20"/>
            <a:ext cx="4114800" cy="5943600"/>
          </a:xfrm>
        </p:spPr>
        <p:txBody>
          <a:bodyPr/>
          <a:lstStyle>
            <a:lvl1pPr marL="0" indent="0">
              <a:buNone/>
              <a:defRPr sz="1463"/>
            </a:lvl1pPr>
            <a:lvl2pPr marL="208960" indent="0">
              <a:buNone/>
              <a:defRPr sz="1280"/>
            </a:lvl2pPr>
            <a:lvl3pPr marL="417920" indent="0">
              <a:buNone/>
              <a:defRPr sz="1097"/>
            </a:lvl3pPr>
            <a:lvl4pPr marL="626880" indent="0">
              <a:buNone/>
              <a:defRPr sz="914"/>
            </a:lvl4pPr>
            <a:lvl5pPr marL="835840" indent="0">
              <a:buNone/>
              <a:defRPr sz="914"/>
            </a:lvl5pPr>
            <a:lvl6pPr marL="1044799" indent="0">
              <a:buNone/>
              <a:defRPr sz="914"/>
            </a:lvl6pPr>
            <a:lvl7pPr marL="1253759" indent="0">
              <a:buNone/>
              <a:defRPr sz="914"/>
            </a:lvl7pPr>
            <a:lvl8pPr marL="1462719" indent="0">
              <a:buNone/>
              <a:defRPr sz="914"/>
            </a:lvl8pPr>
            <a:lvl9pPr marL="1671680" indent="0">
              <a:buNone/>
              <a:defRPr sz="914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640"/>
            </a:lvl1pPr>
            <a:lvl2pPr marL="208960" indent="0">
              <a:buNone/>
              <a:defRPr sz="548"/>
            </a:lvl2pPr>
            <a:lvl3pPr marL="417920" indent="0">
              <a:buNone/>
              <a:defRPr sz="457"/>
            </a:lvl3pPr>
            <a:lvl4pPr marL="626880" indent="0">
              <a:buNone/>
              <a:defRPr sz="411"/>
            </a:lvl4pPr>
            <a:lvl5pPr marL="835840" indent="0">
              <a:buNone/>
              <a:defRPr sz="411"/>
            </a:lvl5pPr>
            <a:lvl6pPr marL="1044799" indent="0">
              <a:buNone/>
              <a:defRPr sz="411"/>
            </a:lvl6pPr>
            <a:lvl7pPr marL="1253759" indent="0">
              <a:buNone/>
              <a:defRPr sz="411"/>
            </a:lvl7pPr>
            <a:lvl8pPr marL="1462719" indent="0">
              <a:buNone/>
              <a:defRPr sz="411"/>
            </a:lvl8pPr>
            <a:lvl9pPr marL="1671680" indent="0">
              <a:buNone/>
              <a:defRPr sz="4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29/08/2017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5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5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400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104E-8A37-4561-90C1-E2A2FA2C4A6E}" type="datetimeFigureOut">
              <a:rPr lang="en-GB" smtClean="0"/>
              <a:t>29/08/2017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400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400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91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920" rtl="0" eaLnBrk="1" latinLnBrk="0" hangingPunct="1">
        <a:spcBef>
          <a:spcPct val="0"/>
        </a:spcBef>
        <a:buNone/>
        <a:defRPr sz="20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720" indent="-156720" algn="l" defTabSz="417920" rtl="0" eaLnBrk="1" latinLnBrk="0" hangingPunct="1">
        <a:spcBef>
          <a:spcPct val="20000"/>
        </a:spcBef>
        <a:buFont typeface="Arial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39560" indent="-130600" algn="l" defTabSz="417920" rtl="0" eaLnBrk="1" latinLnBrk="0" hangingPunct="1">
        <a:spcBef>
          <a:spcPct val="20000"/>
        </a:spcBef>
        <a:buFont typeface="Arial" pitchFamily="34" charset="0"/>
        <a:buChar char="–"/>
        <a:defRPr sz="1280" kern="1200">
          <a:solidFill>
            <a:schemeClr val="tx1"/>
          </a:solidFill>
          <a:latin typeface="+mn-lt"/>
          <a:ea typeface="+mn-ea"/>
          <a:cs typeface="+mn-cs"/>
        </a:defRPr>
      </a:lvl2pPr>
      <a:lvl3pPr marL="522400" indent="-104480" algn="l" defTabSz="417920" rtl="0" eaLnBrk="1" latinLnBrk="0" hangingPunct="1">
        <a:spcBef>
          <a:spcPct val="20000"/>
        </a:spcBef>
        <a:buFont typeface="Arial" pitchFamily="34" charset="0"/>
        <a:buChar char="•"/>
        <a:defRPr sz="1097" kern="1200">
          <a:solidFill>
            <a:schemeClr val="tx1"/>
          </a:solidFill>
          <a:latin typeface="+mn-lt"/>
          <a:ea typeface="+mn-ea"/>
          <a:cs typeface="+mn-cs"/>
        </a:defRPr>
      </a:lvl3pPr>
      <a:lvl4pPr marL="731361" indent="-104480" algn="l" defTabSz="417920" rtl="0" eaLnBrk="1" latinLnBrk="0" hangingPunct="1">
        <a:spcBef>
          <a:spcPct val="20000"/>
        </a:spcBef>
        <a:buFont typeface="Arial" pitchFamily="34" charset="0"/>
        <a:buChar char="–"/>
        <a:defRPr sz="914" kern="1200">
          <a:solidFill>
            <a:schemeClr val="tx1"/>
          </a:solidFill>
          <a:latin typeface="+mn-lt"/>
          <a:ea typeface="+mn-ea"/>
          <a:cs typeface="+mn-cs"/>
        </a:defRPr>
      </a:lvl4pPr>
      <a:lvl5pPr marL="940320" indent="-104480" algn="l" defTabSz="417920" rtl="0" eaLnBrk="1" latinLnBrk="0" hangingPunct="1">
        <a:spcBef>
          <a:spcPct val="20000"/>
        </a:spcBef>
        <a:buFont typeface="Arial" pitchFamily="34" charset="0"/>
        <a:buChar char="»"/>
        <a:defRPr sz="914" kern="1200">
          <a:solidFill>
            <a:schemeClr val="tx1"/>
          </a:solidFill>
          <a:latin typeface="+mn-lt"/>
          <a:ea typeface="+mn-ea"/>
          <a:cs typeface="+mn-cs"/>
        </a:defRPr>
      </a:lvl5pPr>
      <a:lvl6pPr marL="1149280" indent="-104480" algn="l" defTabSz="417920" rtl="0" eaLnBrk="1" latinLnBrk="0" hangingPunct="1">
        <a:spcBef>
          <a:spcPct val="20000"/>
        </a:spcBef>
        <a:buFont typeface="Arial" pitchFamily="34" charset="0"/>
        <a:buChar char="•"/>
        <a:defRPr sz="914" kern="1200">
          <a:solidFill>
            <a:schemeClr val="tx1"/>
          </a:solidFill>
          <a:latin typeface="+mn-lt"/>
          <a:ea typeface="+mn-ea"/>
          <a:cs typeface="+mn-cs"/>
        </a:defRPr>
      </a:lvl6pPr>
      <a:lvl7pPr marL="1358240" indent="-104480" algn="l" defTabSz="417920" rtl="0" eaLnBrk="1" latinLnBrk="0" hangingPunct="1">
        <a:spcBef>
          <a:spcPct val="20000"/>
        </a:spcBef>
        <a:buFont typeface="Arial" pitchFamily="34" charset="0"/>
        <a:buChar char="•"/>
        <a:defRPr sz="914" kern="1200">
          <a:solidFill>
            <a:schemeClr val="tx1"/>
          </a:solidFill>
          <a:latin typeface="+mn-lt"/>
          <a:ea typeface="+mn-ea"/>
          <a:cs typeface="+mn-cs"/>
        </a:defRPr>
      </a:lvl7pPr>
      <a:lvl8pPr marL="1567200" indent="-104480" algn="l" defTabSz="417920" rtl="0" eaLnBrk="1" latinLnBrk="0" hangingPunct="1">
        <a:spcBef>
          <a:spcPct val="20000"/>
        </a:spcBef>
        <a:buFont typeface="Arial" pitchFamily="34" charset="0"/>
        <a:buChar char="•"/>
        <a:defRPr sz="914" kern="1200">
          <a:solidFill>
            <a:schemeClr val="tx1"/>
          </a:solidFill>
          <a:latin typeface="+mn-lt"/>
          <a:ea typeface="+mn-ea"/>
          <a:cs typeface="+mn-cs"/>
        </a:defRPr>
      </a:lvl8pPr>
      <a:lvl9pPr marL="1776159" indent="-104480" algn="l" defTabSz="417920" rtl="0" eaLnBrk="1" latinLnBrk="0" hangingPunct="1">
        <a:spcBef>
          <a:spcPct val="20000"/>
        </a:spcBef>
        <a:buFont typeface="Arial" pitchFamily="34" charset="0"/>
        <a:buChar char="•"/>
        <a:defRPr sz="91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920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1pPr>
      <a:lvl2pPr marL="208960" algn="l" defTabSz="417920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2pPr>
      <a:lvl3pPr marL="417920" algn="l" defTabSz="417920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3pPr>
      <a:lvl4pPr marL="626880" algn="l" defTabSz="417920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4pPr>
      <a:lvl5pPr marL="835840" algn="l" defTabSz="417920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5pPr>
      <a:lvl6pPr marL="1044799" algn="l" defTabSz="417920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6pPr>
      <a:lvl7pPr marL="1253759" algn="l" defTabSz="417920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7pPr>
      <a:lvl8pPr marL="1462719" algn="l" defTabSz="417920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8pPr>
      <a:lvl9pPr marL="1671680" algn="l" defTabSz="417920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magazine.com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 Placeholder 14"/>
          <p:cNvSpPr txBox="1">
            <a:spLocks/>
          </p:cNvSpPr>
          <p:nvPr/>
        </p:nvSpPr>
        <p:spPr>
          <a:xfrm>
            <a:off x="1351765" y="1417652"/>
            <a:ext cx="4241976" cy="7747816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 vert="horz" lIns="74295" tIns="37148" rIns="74295" bIns="37148" rtlCol="0">
            <a:normAutofit/>
          </a:bodyPr>
          <a:lstStyle>
            <a:lvl1pPr marL="0" indent="0" algn="ctr" defTabSz="514363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57182" indent="0" algn="ctr" defTabSz="514363" rtl="0" eaLnBrk="1" latinLnBrk="0" hangingPunct="1">
              <a:spcBef>
                <a:spcPct val="20000"/>
              </a:spcBef>
              <a:buFont typeface="Arial" pitchFamily="34" charset="0"/>
              <a:buNone/>
              <a:defRPr sz="157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14363" indent="0" algn="ctr" defTabSz="514363" rtl="0" eaLnBrk="1" latinLnBrk="0" hangingPunct="1">
              <a:spcBef>
                <a:spcPct val="20000"/>
              </a:spcBef>
              <a:buFont typeface="Arial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71544" indent="0" algn="ctr" defTabSz="514363" rtl="0" eaLnBrk="1" latinLnBrk="0" hangingPunct="1">
              <a:spcBef>
                <a:spcPct val="20000"/>
              </a:spcBef>
              <a:buFont typeface="Arial" pitchFamily="34" charset="0"/>
              <a:buNone/>
              <a:defRPr sz="112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28726" indent="0" algn="ctr" defTabSz="514363" rtl="0" eaLnBrk="1" latinLnBrk="0" hangingPunct="1">
              <a:spcBef>
                <a:spcPct val="20000"/>
              </a:spcBef>
              <a:buFont typeface="Arial" pitchFamily="34" charset="0"/>
              <a:buNone/>
              <a:defRPr sz="112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85907" indent="0" algn="ctr" defTabSz="514363" rtl="0" eaLnBrk="1" latinLnBrk="0" hangingPunct="1">
              <a:spcBef>
                <a:spcPct val="20000"/>
              </a:spcBef>
              <a:buFont typeface="Arial" pitchFamily="34" charset="0"/>
              <a:buNone/>
              <a:defRPr sz="112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543088" indent="0" algn="ctr" defTabSz="514363" rtl="0" eaLnBrk="1" latinLnBrk="0" hangingPunct="1">
              <a:spcBef>
                <a:spcPct val="20000"/>
              </a:spcBef>
              <a:buFont typeface="Arial" pitchFamily="34" charset="0"/>
              <a:buNone/>
              <a:defRPr sz="112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00270" indent="0" algn="ctr" defTabSz="514363" rtl="0" eaLnBrk="1" latinLnBrk="0" hangingPunct="1">
              <a:spcBef>
                <a:spcPct val="20000"/>
              </a:spcBef>
              <a:buFont typeface="Arial" pitchFamily="34" charset="0"/>
              <a:buNone/>
              <a:defRPr sz="112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52" indent="0" algn="ctr" defTabSz="514363" rtl="0" eaLnBrk="1" latinLnBrk="0" hangingPunct="1">
              <a:spcBef>
                <a:spcPct val="20000"/>
              </a:spcBef>
              <a:buFont typeface="Arial" pitchFamily="34" charset="0"/>
              <a:buNone/>
              <a:defRPr sz="112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25" i="1" dirty="0">
                <a:solidFill>
                  <a:schemeClr val="tx1"/>
                </a:solidFill>
              </a:rPr>
              <a:t>Lorem ipsum</a:t>
            </a:r>
          </a:p>
          <a:p>
            <a:r>
              <a:rPr lang="en-GB" sz="1300" dirty="0">
                <a:solidFill>
                  <a:schemeClr val="tx1"/>
                </a:solidFill>
              </a:rPr>
              <a:t>Lorem ipsum </a:t>
            </a:r>
            <a:r>
              <a:rPr lang="en-GB" sz="1300" dirty="0" err="1">
                <a:solidFill>
                  <a:schemeClr val="tx1"/>
                </a:solidFill>
              </a:rPr>
              <a:t>dolor</a:t>
            </a:r>
            <a:r>
              <a:rPr lang="en-GB" sz="1300" dirty="0">
                <a:solidFill>
                  <a:schemeClr val="tx1"/>
                </a:solidFill>
              </a:rPr>
              <a:t> sit </a:t>
            </a:r>
            <a:r>
              <a:rPr lang="en-GB" sz="1300" dirty="0" err="1">
                <a:solidFill>
                  <a:schemeClr val="tx1"/>
                </a:solidFill>
              </a:rPr>
              <a:t>amet</a:t>
            </a:r>
            <a:r>
              <a:rPr lang="en-GB" sz="1300" dirty="0">
                <a:solidFill>
                  <a:schemeClr val="tx1"/>
                </a:solidFill>
              </a:rPr>
              <a:t>, </a:t>
            </a:r>
            <a:r>
              <a:rPr lang="en-GB" sz="1300" dirty="0" err="1">
                <a:solidFill>
                  <a:schemeClr val="tx1"/>
                </a:solidFill>
              </a:rPr>
              <a:t>consectetur</a:t>
            </a:r>
            <a:r>
              <a:rPr lang="en-GB" sz="1300" dirty="0">
                <a:solidFill>
                  <a:schemeClr val="tx1"/>
                </a:solidFill>
              </a:rPr>
              <a:t> </a:t>
            </a:r>
            <a:r>
              <a:rPr lang="en-GB" sz="1300" dirty="0" err="1">
                <a:solidFill>
                  <a:schemeClr val="tx1"/>
                </a:solidFill>
              </a:rPr>
              <a:t>adipiscing</a:t>
            </a:r>
            <a:r>
              <a:rPr lang="en-GB" sz="1300" dirty="0">
                <a:solidFill>
                  <a:schemeClr val="tx1"/>
                </a:solidFill>
              </a:rPr>
              <a:t> </a:t>
            </a:r>
            <a:r>
              <a:rPr lang="en-GB" sz="1300" dirty="0" err="1">
                <a:solidFill>
                  <a:schemeClr val="tx1"/>
                </a:solidFill>
              </a:rPr>
              <a:t>elit</a:t>
            </a:r>
            <a:endParaRPr lang="en-GB" sz="1300" dirty="0">
              <a:solidFill>
                <a:schemeClr val="tx1"/>
              </a:solidFill>
            </a:endParaRPr>
          </a:p>
          <a:p>
            <a:endParaRPr lang="en-GB" sz="1625" dirty="0">
              <a:solidFill>
                <a:schemeClr val="tx1"/>
              </a:solidFill>
            </a:endParaRPr>
          </a:p>
          <a:p>
            <a:r>
              <a:rPr lang="en-GB" sz="1625" i="1" dirty="0">
                <a:solidFill>
                  <a:schemeClr val="tx1"/>
                </a:solidFill>
              </a:rPr>
              <a:t>Lorem ipsum</a:t>
            </a:r>
          </a:p>
          <a:p>
            <a:r>
              <a:rPr lang="en-GB" sz="1300" dirty="0">
                <a:solidFill>
                  <a:schemeClr val="tx1"/>
                </a:solidFill>
              </a:rPr>
              <a:t>Lorem ipsum </a:t>
            </a:r>
            <a:r>
              <a:rPr lang="en-GB" sz="1300" dirty="0" err="1">
                <a:solidFill>
                  <a:schemeClr val="tx1"/>
                </a:solidFill>
              </a:rPr>
              <a:t>dolor</a:t>
            </a:r>
            <a:r>
              <a:rPr lang="en-GB" sz="1300" dirty="0">
                <a:solidFill>
                  <a:schemeClr val="tx1"/>
                </a:solidFill>
              </a:rPr>
              <a:t> sit </a:t>
            </a:r>
            <a:r>
              <a:rPr lang="en-GB" sz="1300" dirty="0" err="1">
                <a:solidFill>
                  <a:schemeClr val="tx1"/>
                </a:solidFill>
              </a:rPr>
              <a:t>amet</a:t>
            </a:r>
            <a:r>
              <a:rPr lang="en-GB" sz="1300" dirty="0">
                <a:solidFill>
                  <a:schemeClr val="tx1"/>
                </a:solidFill>
              </a:rPr>
              <a:t>, </a:t>
            </a:r>
            <a:r>
              <a:rPr lang="en-GB" sz="1300" dirty="0" err="1">
                <a:solidFill>
                  <a:schemeClr val="tx1"/>
                </a:solidFill>
              </a:rPr>
              <a:t>consectetur</a:t>
            </a:r>
            <a:r>
              <a:rPr lang="en-GB" sz="1300" dirty="0">
                <a:solidFill>
                  <a:schemeClr val="tx1"/>
                </a:solidFill>
              </a:rPr>
              <a:t> </a:t>
            </a:r>
            <a:r>
              <a:rPr lang="en-GB" sz="1300" dirty="0" err="1">
                <a:solidFill>
                  <a:schemeClr val="tx1"/>
                </a:solidFill>
              </a:rPr>
              <a:t>adipiscing</a:t>
            </a:r>
            <a:r>
              <a:rPr lang="en-GB" sz="1300" dirty="0">
                <a:solidFill>
                  <a:schemeClr val="tx1"/>
                </a:solidFill>
              </a:rPr>
              <a:t> </a:t>
            </a:r>
            <a:r>
              <a:rPr lang="en-GB" sz="1300" dirty="0" err="1">
                <a:solidFill>
                  <a:schemeClr val="tx1"/>
                </a:solidFill>
              </a:rPr>
              <a:t>elit</a:t>
            </a:r>
            <a:endParaRPr lang="en-GB" sz="1300" dirty="0">
              <a:solidFill>
                <a:schemeClr val="tx1"/>
              </a:solidFill>
            </a:endParaRPr>
          </a:p>
          <a:p>
            <a:endParaRPr lang="en-GB" sz="1300" dirty="0">
              <a:solidFill>
                <a:schemeClr val="tx1"/>
              </a:solidFill>
            </a:endParaRPr>
          </a:p>
          <a:p>
            <a:r>
              <a:rPr lang="en-GB" sz="1625" i="1" dirty="0">
                <a:solidFill>
                  <a:schemeClr val="tx1"/>
                </a:solidFill>
              </a:rPr>
              <a:t>Lorem ipsum</a:t>
            </a:r>
          </a:p>
          <a:p>
            <a:r>
              <a:rPr lang="en-GB" sz="1300" dirty="0">
                <a:solidFill>
                  <a:schemeClr val="tx1"/>
                </a:solidFill>
              </a:rPr>
              <a:t>Lorem ipsum </a:t>
            </a:r>
            <a:r>
              <a:rPr lang="en-GB" sz="1300" dirty="0" err="1">
                <a:solidFill>
                  <a:schemeClr val="tx1"/>
                </a:solidFill>
              </a:rPr>
              <a:t>dolor</a:t>
            </a:r>
            <a:r>
              <a:rPr lang="en-GB" sz="1300" dirty="0">
                <a:solidFill>
                  <a:schemeClr val="tx1"/>
                </a:solidFill>
              </a:rPr>
              <a:t> sit </a:t>
            </a:r>
            <a:r>
              <a:rPr lang="en-GB" sz="1300" dirty="0" err="1">
                <a:solidFill>
                  <a:schemeClr val="tx1"/>
                </a:solidFill>
              </a:rPr>
              <a:t>amet</a:t>
            </a:r>
            <a:r>
              <a:rPr lang="en-GB" sz="1300" dirty="0">
                <a:solidFill>
                  <a:schemeClr val="tx1"/>
                </a:solidFill>
              </a:rPr>
              <a:t>, </a:t>
            </a:r>
            <a:r>
              <a:rPr lang="en-GB" sz="1300" dirty="0" err="1">
                <a:solidFill>
                  <a:schemeClr val="tx1"/>
                </a:solidFill>
              </a:rPr>
              <a:t>consectetur</a:t>
            </a:r>
            <a:r>
              <a:rPr lang="en-GB" sz="1300" dirty="0">
                <a:solidFill>
                  <a:schemeClr val="tx1"/>
                </a:solidFill>
              </a:rPr>
              <a:t> </a:t>
            </a:r>
            <a:r>
              <a:rPr lang="en-GB" sz="1300" dirty="0" err="1">
                <a:solidFill>
                  <a:schemeClr val="tx1"/>
                </a:solidFill>
              </a:rPr>
              <a:t>adipiscing</a:t>
            </a:r>
            <a:r>
              <a:rPr lang="en-GB" sz="1300" dirty="0">
                <a:solidFill>
                  <a:schemeClr val="tx1"/>
                </a:solidFill>
              </a:rPr>
              <a:t> </a:t>
            </a:r>
            <a:r>
              <a:rPr lang="en-GB" sz="1300" dirty="0" err="1">
                <a:solidFill>
                  <a:schemeClr val="tx1"/>
                </a:solidFill>
              </a:rPr>
              <a:t>elit</a:t>
            </a:r>
            <a:endParaRPr lang="en-GB" sz="1300" dirty="0">
              <a:solidFill>
                <a:schemeClr val="tx1"/>
              </a:solidFill>
            </a:endParaRPr>
          </a:p>
          <a:p>
            <a:endParaRPr lang="en-GB" sz="1300" dirty="0">
              <a:solidFill>
                <a:schemeClr val="tx1"/>
              </a:solidFill>
            </a:endParaRPr>
          </a:p>
          <a:p>
            <a:r>
              <a:rPr lang="en-GB" sz="1625" i="1" dirty="0">
                <a:solidFill>
                  <a:schemeClr val="tx1"/>
                </a:solidFill>
              </a:rPr>
              <a:t>Lorem ipsum</a:t>
            </a:r>
          </a:p>
          <a:p>
            <a:r>
              <a:rPr lang="en-GB" sz="1300" dirty="0">
                <a:solidFill>
                  <a:schemeClr val="tx1"/>
                </a:solidFill>
              </a:rPr>
              <a:t>Lorem ipsum </a:t>
            </a:r>
            <a:r>
              <a:rPr lang="en-GB" sz="1300" dirty="0" err="1">
                <a:solidFill>
                  <a:schemeClr val="tx1"/>
                </a:solidFill>
              </a:rPr>
              <a:t>dolor</a:t>
            </a:r>
            <a:r>
              <a:rPr lang="en-GB" sz="1300" dirty="0">
                <a:solidFill>
                  <a:schemeClr val="tx1"/>
                </a:solidFill>
              </a:rPr>
              <a:t> sit </a:t>
            </a:r>
            <a:r>
              <a:rPr lang="en-GB" sz="1300" dirty="0" err="1">
                <a:solidFill>
                  <a:schemeClr val="tx1"/>
                </a:solidFill>
              </a:rPr>
              <a:t>amet</a:t>
            </a:r>
            <a:r>
              <a:rPr lang="en-GB" sz="1300" dirty="0">
                <a:solidFill>
                  <a:schemeClr val="tx1"/>
                </a:solidFill>
              </a:rPr>
              <a:t>, </a:t>
            </a:r>
            <a:r>
              <a:rPr lang="en-GB" sz="1300" dirty="0" err="1">
                <a:solidFill>
                  <a:schemeClr val="tx1"/>
                </a:solidFill>
              </a:rPr>
              <a:t>consectetur</a:t>
            </a:r>
            <a:r>
              <a:rPr lang="en-GB" sz="1300" dirty="0">
                <a:solidFill>
                  <a:schemeClr val="tx1"/>
                </a:solidFill>
              </a:rPr>
              <a:t> </a:t>
            </a:r>
            <a:r>
              <a:rPr lang="en-GB" sz="1300" dirty="0" err="1">
                <a:solidFill>
                  <a:schemeClr val="tx1"/>
                </a:solidFill>
              </a:rPr>
              <a:t>adipiscing</a:t>
            </a:r>
            <a:r>
              <a:rPr lang="en-GB" sz="1300" dirty="0">
                <a:solidFill>
                  <a:schemeClr val="tx1"/>
                </a:solidFill>
              </a:rPr>
              <a:t> </a:t>
            </a:r>
            <a:r>
              <a:rPr lang="en-GB" sz="1300" dirty="0" err="1">
                <a:solidFill>
                  <a:schemeClr val="tx1"/>
                </a:solidFill>
              </a:rPr>
              <a:t>elit</a:t>
            </a:r>
            <a:endParaRPr lang="en-GB" sz="1300" dirty="0">
              <a:solidFill>
                <a:schemeClr val="tx1"/>
              </a:solidFill>
            </a:endParaRPr>
          </a:p>
          <a:p>
            <a:endParaRPr lang="en-GB" sz="1300" dirty="0">
              <a:solidFill>
                <a:schemeClr val="tx1"/>
              </a:solidFill>
            </a:endParaRPr>
          </a:p>
          <a:p>
            <a:r>
              <a:rPr lang="en-GB" sz="1625" i="1" dirty="0">
                <a:solidFill>
                  <a:schemeClr val="tx1"/>
                </a:solidFill>
              </a:rPr>
              <a:t>Lorem ipsum</a:t>
            </a:r>
          </a:p>
          <a:p>
            <a:r>
              <a:rPr lang="en-GB" sz="1300" dirty="0">
                <a:solidFill>
                  <a:schemeClr val="tx1"/>
                </a:solidFill>
              </a:rPr>
              <a:t>Lorem ipsum </a:t>
            </a:r>
            <a:r>
              <a:rPr lang="en-GB" sz="1300" dirty="0" err="1">
                <a:solidFill>
                  <a:schemeClr val="tx1"/>
                </a:solidFill>
              </a:rPr>
              <a:t>dolor</a:t>
            </a:r>
            <a:r>
              <a:rPr lang="en-GB" sz="1300" dirty="0">
                <a:solidFill>
                  <a:schemeClr val="tx1"/>
                </a:solidFill>
              </a:rPr>
              <a:t> sit </a:t>
            </a:r>
            <a:r>
              <a:rPr lang="en-GB" sz="1300" dirty="0" err="1">
                <a:solidFill>
                  <a:schemeClr val="tx1"/>
                </a:solidFill>
              </a:rPr>
              <a:t>amet</a:t>
            </a:r>
            <a:r>
              <a:rPr lang="en-GB" sz="1300" dirty="0">
                <a:solidFill>
                  <a:schemeClr val="tx1"/>
                </a:solidFill>
              </a:rPr>
              <a:t>, </a:t>
            </a:r>
            <a:r>
              <a:rPr lang="en-GB" sz="1300" dirty="0" err="1">
                <a:solidFill>
                  <a:schemeClr val="tx1"/>
                </a:solidFill>
              </a:rPr>
              <a:t>consectetur</a:t>
            </a:r>
            <a:r>
              <a:rPr lang="en-GB" sz="1300" dirty="0">
                <a:solidFill>
                  <a:schemeClr val="tx1"/>
                </a:solidFill>
              </a:rPr>
              <a:t> </a:t>
            </a:r>
            <a:r>
              <a:rPr lang="en-GB" sz="1300" dirty="0" err="1">
                <a:solidFill>
                  <a:schemeClr val="tx1"/>
                </a:solidFill>
              </a:rPr>
              <a:t>adipiscing</a:t>
            </a:r>
            <a:r>
              <a:rPr lang="en-GB" sz="1300" dirty="0">
                <a:solidFill>
                  <a:schemeClr val="tx1"/>
                </a:solidFill>
              </a:rPr>
              <a:t> </a:t>
            </a:r>
            <a:r>
              <a:rPr lang="en-GB" sz="1300" dirty="0" err="1">
                <a:solidFill>
                  <a:schemeClr val="tx1"/>
                </a:solidFill>
              </a:rPr>
              <a:t>elit</a:t>
            </a:r>
            <a:endParaRPr lang="en-GB" sz="1300" dirty="0">
              <a:solidFill>
                <a:schemeClr val="tx1"/>
              </a:solidFill>
            </a:endParaRPr>
          </a:p>
          <a:p>
            <a:endParaRPr lang="en-GB" sz="1625" dirty="0">
              <a:solidFill>
                <a:schemeClr val="tx1"/>
              </a:solidFill>
            </a:endParaRPr>
          </a:p>
          <a:p>
            <a:r>
              <a:rPr lang="en-GB" sz="1625" i="1" dirty="0">
                <a:solidFill>
                  <a:schemeClr val="tx1"/>
                </a:solidFill>
              </a:rPr>
              <a:t>Lorem ipsum</a:t>
            </a:r>
          </a:p>
          <a:p>
            <a:r>
              <a:rPr lang="en-GB" sz="1300" dirty="0">
                <a:solidFill>
                  <a:schemeClr val="tx1"/>
                </a:solidFill>
              </a:rPr>
              <a:t>Lorem ipsum </a:t>
            </a:r>
            <a:r>
              <a:rPr lang="en-GB" sz="1300" dirty="0" err="1">
                <a:solidFill>
                  <a:schemeClr val="tx1"/>
                </a:solidFill>
              </a:rPr>
              <a:t>dolor</a:t>
            </a:r>
            <a:r>
              <a:rPr lang="en-GB" sz="1300" dirty="0">
                <a:solidFill>
                  <a:schemeClr val="tx1"/>
                </a:solidFill>
              </a:rPr>
              <a:t> sit </a:t>
            </a:r>
            <a:r>
              <a:rPr lang="en-GB" sz="1300" dirty="0" err="1">
                <a:solidFill>
                  <a:schemeClr val="tx1"/>
                </a:solidFill>
              </a:rPr>
              <a:t>amet</a:t>
            </a:r>
            <a:r>
              <a:rPr lang="en-GB" sz="1300" dirty="0">
                <a:solidFill>
                  <a:schemeClr val="tx1"/>
                </a:solidFill>
              </a:rPr>
              <a:t>, </a:t>
            </a:r>
            <a:r>
              <a:rPr lang="en-GB" sz="1300" dirty="0" err="1">
                <a:solidFill>
                  <a:schemeClr val="tx1"/>
                </a:solidFill>
              </a:rPr>
              <a:t>consectetur</a:t>
            </a:r>
            <a:r>
              <a:rPr lang="en-GB" sz="1300" dirty="0">
                <a:solidFill>
                  <a:schemeClr val="tx1"/>
                </a:solidFill>
              </a:rPr>
              <a:t> </a:t>
            </a:r>
            <a:r>
              <a:rPr lang="en-GB" sz="1300" dirty="0" err="1">
                <a:solidFill>
                  <a:schemeClr val="tx1"/>
                </a:solidFill>
              </a:rPr>
              <a:t>adipiscing</a:t>
            </a:r>
            <a:r>
              <a:rPr lang="en-GB" sz="1300" dirty="0">
                <a:solidFill>
                  <a:schemeClr val="tx1"/>
                </a:solidFill>
              </a:rPr>
              <a:t> </a:t>
            </a:r>
            <a:r>
              <a:rPr lang="en-GB" sz="1300" dirty="0" err="1">
                <a:solidFill>
                  <a:schemeClr val="tx1"/>
                </a:solidFill>
              </a:rPr>
              <a:t>elit</a:t>
            </a:r>
            <a:endParaRPr lang="en-GB" sz="1300" dirty="0">
              <a:solidFill>
                <a:schemeClr val="tx1"/>
              </a:solidFill>
            </a:endParaRPr>
          </a:p>
          <a:p>
            <a:endParaRPr lang="en-GB" sz="1300" dirty="0">
              <a:solidFill>
                <a:schemeClr val="tx1"/>
              </a:solidFill>
            </a:endParaRPr>
          </a:p>
          <a:p>
            <a:r>
              <a:rPr lang="en-GB" sz="1625" i="1" dirty="0">
                <a:solidFill>
                  <a:schemeClr val="tx1"/>
                </a:solidFill>
              </a:rPr>
              <a:t>Lorem ipsum</a:t>
            </a:r>
          </a:p>
          <a:p>
            <a:r>
              <a:rPr lang="en-GB" sz="1300" dirty="0">
                <a:solidFill>
                  <a:schemeClr val="tx1"/>
                </a:solidFill>
              </a:rPr>
              <a:t>Lorem ipsum </a:t>
            </a:r>
            <a:r>
              <a:rPr lang="en-GB" sz="1300" dirty="0" err="1">
                <a:solidFill>
                  <a:schemeClr val="tx1"/>
                </a:solidFill>
              </a:rPr>
              <a:t>dolor</a:t>
            </a:r>
            <a:r>
              <a:rPr lang="en-GB" sz="1300" dirty="0">
                <a:solidFill>
                  <a:schemeClr val="tx1"/>
                </a:solidFill>
              </a:rPr>
              <a:t> sit </a:t>
            </a:r>
            <a:r>
              <a:rPr lang="en-GB" sz="1300" dirty="0" err="1">
                <a:solidFill>
                  <a:schemeClr val="tx1"/>
                </a:solidFill>
              </a:rPr>
              <a:t>amet</a:t>
            </a:r>
            <a:r>
              <a:rPr lang="en-GB" sz="1300" dirty="0">
                <a:solidFill>
                  <a:schemeClr val="tx1"/>
                </a:solidFill>
              </a:rPr>
              <a:t>, </a:t>
            </a:r>
            <a:r>
              <a:rPr lang="en-GB" sz="1300" dirty="0" err="1">
                <a:solidFill>
                  <a:schemeClr val="tx1"/>
                </a:solidFill>
              </a:rPr>
              <a:t>consectetur</a:t>
            </a:r>
            <a:r>
              <a:rPr lang="en-GB" sz="1300" dirty="0">
                <a:solidFill>
                  <a:schemeClr val="tx1"/>
                </a:solidFill>
              </a:rPr>
              <a:t> </a:t>
            </a:r>
            <a:r>
              <a:rPr lang="en-GB" sz="1300" dirty="0" err="1">
                <a:solidFill>
                  <a:schemeClr val="tx1"/>
                </a:solidFill>
              </a:rPr>
              <a:t>adipiscing</a:t>
            </a:r>
            <a:r>
              <a:rPr lang="en-GB" sz="1300" dirty="0">
                <a:solidFill>
                  <a:schemeClr val="tx1"/>
                </a:solidFill>
              </a:rPr>
              <a:t> </a:t>
            </a:r>
            <a:r>
              <a:rPr lang="en-GB" sz="1300" dirty="0" err="1">
                <a:solidFill>
                  <a:schemeClr val="tx1"/>
                </a:solidFill>
              </a:rPr>
              <a:t>elit</a:t>
            </a:r>
            <a:endParaRPr lang="en-GB" sz="1300" dirty="0">
              <a:solidFill>
                <a:schemeClr val="tx1"/>
              </a:solidFill>
            </a:endParaRPr>
          </a:p>
          <a:p>
            <a:endParaRPr lang="en-GB" sz="1300" dirty="0">
              <a:solidFill>
                <a:schemeClr val="tx1"/>
              </a:solidFill>
            </a:endParaRPr>
          </a:p>
          <a:p>
            <a:r>
              <a:rPr lang="en-GB" sz="1625" i="1" dirty="0">
                <a:solidFill>
                  <a:schemeClr val="tx1"/>
                </a:solidFill>
              </a:rPr>
              <a:t>Lorem ipsum</a:t>
            </a:r>
          </a:p>
          <a:p>
            <a:r>
              <a:rPr lang="en-GB" sz="1300" dirty="0">
                <a:solidFill>
                  <a:schemeClr val="tx1"/>
                </a:solidFill>
              </a:rPr>
              <a:t>Lorem ipsum </a:t>
            </a:r>
            <a:r>
              <a:rPr lang="en-GB" sz="1300" dirty="0" err="1">
                <a:solidFill>
                  <a:schemeClr val="tx1"/>
                </a:solidFill>
              </a:rPr>
              <a:t>dolor</a:t>
            </a:r>
            <a:r>
              <a:rPr lang="en-GB" sz="1300" dirty="0">
                <a:solidFill>
                  <a:schemeClr val="tx1"/>
                </a:solidFill>
              </a:rPr>
              <a:t> sit </a:t>
            </a:r>
            <a:r>
              <a:rPr lang="en-GB" sz="1300" dirty="0" err="1">
                <a:solidFill>
                  <a:schemeClr val="tx1"/>
                </a:solidFill>
              </a:rPr>
              <a:t>amet</a:t>
            </a:r>
            <a:r>
              <a:rPr lang="en-GB" sz="1300" dirty="0">
                <a:solidFill>
                  <a:schemeClr val="tx1"/>
                </a:solidFill>
              </a:rPr>
              <a:t>, </a:t>
            </a:r>
            <a:r>
              <a:rPr lang="en-GB" sz="1300" dirty="0" err="1">
                <a:solidFill>
                  <a:schemeClr val="tx1"/>
                </a:solidFill>
              </a:rPr>
              <a:t>consectetur</a:t>
            </a:r>
            <a:r>
              <a:rPr lang="en-GB" sz="1300" dirty="0">
                <a:solidFill>
                  <a:schemeClr val="tx1"/>
                </a:solidFill>
              </a:rPr>
              <a:t> </a:t>
            </a:r>
            <a:r>
              <a:rPr lang="en-GB" sz="1300" dirty="0" err="1">
                <a:solidFill>
                  <a:schemeClr val="tx1"/>
                </a:solidFill>
              </a:rPr>
              <a:t>adipiscing</a:t>
            </a:r>
            <a:r>
              <a:rPr lang="en-GB" sz="1300" dirty="0">
                <a:solidFill>
                  <a:schemeClr val="tx1"/>
                </a:solidFill>
              </a:rPr>
              <a:t> </a:t>
            </a:r>
            <a:r>
              <a:rPr lang="en-GB" sz="1300" dirty="0" err="1">
                <a:solidFill>
                  <a:schemeClr val="tx1"/>
                </a:solidFill>
              </a:rPr>
              <a:t>elit</a:t>
            </a:r>
            <a:endParaRPr lang="en-GB" sz="1300" dirty="0">
              <a:solidFill>
                <a:schemeClr val="tx1"/>
              </a:solidFill>
            </a:endParaRPr>
          </a:p>
          <a:p>
            <a:endParaRPr lang="en-GB" sz="1300" dirty="0">
              <a:solidFill>
                <a:schemeClr val="tx1"/>
              </a:solidFill>
            </a:endParaRPr>
          </a:p>
          <a:p>
            <a:r>
              <a:rPr lang="en-GB" sz="1625" i="1" dirty="0">
                <a:solidFill>
                  <a:schemeClr val="tx1"/>
                </a:solidFill>
              </a:rPr>
              <a:t>Lorem ipsum</a:t>
            </a:r>
          </a:p>
          <a:p>
            <a:r>
              <a:rPr lang="en-GB" sz="1300" dirty="0">
                <a:solidFill>
                  <a:schemeClr val="tx1"/>
                </a:solidFill>
              </a:rPr>
              <a:t>Lorem ipsum </a:t>
            </a:r>
            <a:r>
              <a:rPr lang="en-GB" sz="1300" dirty="0" err="1">
                <a:solidFill>
                  <a:schemeClr val="tx1"/>
                </a:solidFill>
              </a:rPr>
              <a:t>dolor</a:t>
            </a:r>
            <a:r>
              <a:rPr lang="en-GB" sz="1300" dirty="0">
                <a:solidFill>
                  <a:schemeClr val="tx1"/>
                </a:solidFill>
              </a:rPr>
              <a:t> sit </a:t>
            </a:r>
            <a:r>
              <a:rPr lang="en-GB" sz="1300" dirty="0" err="1">
                <a:solidFill>
                  <a:schemeClr val="tx1"/>
                </a:solidFill>
              </a:rPr>
              <a:t>amet</a:t>
            </a:r>
            <a:r>
              <a:rPr lang="en-GB" sz="1300" dirty="0">
                <a:solidFill>
                  <a:schemeClr val="tx1"/>
                </a:solidFill>
              </a:rPr>
              <a:t>, </a:t>
            </a:r>
            <a:r>
              <a:rPr lang="en-GB" sz="1300" dirty="0" err="1">
                <a:solidFill>
                  <a:schemeClr val="tx1"/>
                </a:solidFill>
              </a:rPr>
              <a:t>consectetur</a:t>
            </a:r>
            <a:r>
              <a:rPr lang="en-GB" sz="1300" dirty="0">
                <a:solidFill>
                  <a:schemeClr val="tx1"/>
                </a:solidFill>
              </a:rPr>
              <a:t> </a:t>
            </a:r>
            <a:r>
              <a:rPr lang="en-GB" sz="1300" dirty="0" err="1">
                <a:solidFill>
                  <a:schemeClr val="tx1"/>
                </a:solidFill>
              </a:rPr>
              <a:t>adipiscing</a:t>
            </a:r>
            <a:r>
              <a:rPr lang="en-GB" sz="1300" dirty="0">
                <a:solidFill>
                  <a:schemeClr val="tx1"/>
                </a:solidFill>
              </a:rPr>
              <a:t> </a:t>
            </a:r>
            <a:r>
              <a:rPr lang="en-GB" sz="1300" dirty="0" err="1">
                <a:solidFill>
                  <a:schemeClr val="tx1"/>
                </a:solidFill>
              </a:rPr>
              <a:t>elit</a:t>
            </a:r>
            <a:endParaRPr lang="en-GB" sz="1300" dirty="0">
              <a:solidFill>
                <a:schemeClr val="tx1"/>
              </a:solidFill>
            </a:endParaRPr>
          </a:p>
          <a:p>
            <a:endParaRPr lang="en-GB" sz="1625" i="1" dirty="0">
              <a:solidFill>
                <a:schemeClr val="tx1"/>
              </a:solidFill>
            </a:endParaRPr>
          </a:p>
          <a:p>
            <a:r>
              <a:rPr lang="en-GB" sz="1625" i="1" dirty="0">
                <a:solidFill>
                  <a:schemeClr val="tx1"/>
                </a:solidFill>
              </a:rPr>
              <a:t>Lorem ipsum</a:t>
            </a:r>
          </a:p>
          <a:p>
            <a:r>
              <a:rPr lang="en-GB" sz="1300" dirty="0">
                <a:solidFill>
                  <a:schemeClr val="tx1"/>
                </a:solidFill>
              </a:rPr>
              <a:t>Lorem ipsum </a:t>
            </a:r>
            <a:r>
              <a:rPr lang="en-GB" sz="1300" dirty="0" err="1">
                <a:solidFill>
                  <a:schemeClr val="tx1"/>
                </a:solidFill>
              </a:rPr>
              <a:t>dolor</a:t>
            </a:r>
            <a:r>
              <a:rPr lang="en-GB" sz="1300" dirty="0">
                <a:solidFill>
                  <a:schemeClr val="tx1"/>
                </a:solidFill>
              </a:rPr>
              <a:t> sit </a:t>
            </a:r>
            <a:r>
              <a:rPr lang="en-GB" sz="1300" dirty="0" err="1">
                <a:solidFill>
                  <a:schemeClr val="tx1"/>
                </a:solidFill>
              </a:rPr>
              <a:t>amet</a:t>
            </a:r>
            <a:r>
              <a:rPr lang="en-GB" sz="1300" dirty="0">
                <a:solidFill>
                  <a:schemeClr val="tx1"/>
                </a:solidFill>
              </a:rPr>
              <a:t>, </a:t>
            </a:r>
            <a:r>
              <a:rPr lang="en-GB" sz="1300" dirty="0" err="1">
                <a:solidFill>
                  <a:schemeClr val="tx1"/>
                </a:solidFill>
              </a:rPr>
              <a:t>consectetur</a:t>
            </a:r>
            <a:r>
              <a:rPr lang="en-GB" sz="1300" dirty="0">
                <a:solidFill>
                  <a:schemeClr val="tx1"/>
                </a:solidFill>
              </a:rPr>
              <a:t> </a:t>
            </a:r>
            <a:r>
              <a:rPr lang="en-GB" sz="1300" dirty="0" err="1">
                <a:solidFill>
                  <a:schemeClr val="tx1"/>
                </a:solidFill>
              </a:rPr>
              <a:t>adipiscing</a:t>
            </a:r>
            <a:r>
              <a:rPr lang="en-GB" sz="1300" dirty="0">
                <a:solidFill>
                  <a:schemeClr val="tx1"/>
                </a:solidFill>
              </a:rPr>
              <a:t> </a:t>
            </a:r>
            <a:r>
              <a:rPr lang="en-GB" sz="1300" dirty="0" err="1">
                <a:solidFill>
                  <a:schemeClr val="tx1"/>
                </a:solidFill>
              </a:rPr>
              <a:t>elit</a:t>
            </a:r>
            <a:endParaRPr lang="en-GB" sz="1300" dirty="0">
              <a:solidFill>
                <a:schemeClr val="tx1"/>
              </a:solidFill>
            </a:endParaRPr>
          </a:p>
          <a:p>
            <a:endParaRPr lang="en-GB" sz="1300" dirty="0">
              <a:solidFill>
                <a:schemeClr val="tx1"/>
              </a:solidFill>
            </a:endParaRPr>
          </a:p>
          <a:p>
            <a:endParaRPr lang="en-GB" sz="1300" dirty="0">
              <a:solidFill>
                <a:schemeClr val="tx1"/>
              </a:solidFill>
            </a:endParaRPr>
          </a:p>
          <a:p>
            <a:endParaRPr lang="en-GB" sz="1300" dirty="0">
              <a:solidFill>
                <a:schemeClr val="tx1"/>
              </a:solidFill>
            </a:endParaRPr>
          </a:p>
          <a:p>
            <a:endParaRPr lang="en-GB" sz="1300" dirty="0">
              <a:solidFill>
                <a:schemeClr val="tx1"/>
              </a:solidFill>
            </a:endParaRPr>
          </a:p>
          <a:p>
            <a:endParaRPr lang="en-GB" sz="1300" dirty="0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452389" y="484669"/>
            <a:ext cx="3953224" cy="917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363" dirty="0">
                <a:latin typeface="Orator Std" panose="020D0509020203030204" pitchFamily="49" charset="0"/>
              </a:rPr>
              <a:t>Menu</a:t>
            </a:r>
            <a:endParaRPr lang="en-GB" sz="5363" dirty="0">
              <a:latin typeface="Orator Std" panose="020D0509020203030204" pitchFamily="49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706276" y="2005838"/>
            <a:ext cx="56688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i="1" dirty="0"/>
              <a:t>£0.00</a:t>
            </a:r>
            <a:endParaRPr lang="en-GB" sz="1300" i="1" dirty="0"/>
          </a:p>
        </p:txBody>
      </p:sp>
      <p:sp>
        <p:nvSpPr>
          <p:cNvPr id="86" name="TextBox 85"/>
          <p:cNvSpPr txBox="1"/>
          <p:nvPr/>
        </p:nvSpPr>
        <p:spPr>
          <a:xfrm>
            <a:off x="4706276" y="2854183"/>
            <a:ext cx="56688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i="1" dirty="0"/>
              <a:t>£0.00</a:t>
            </a:r>
            <a:endParaRPr lang="en-GB" sz="1300" i="1" dirty="0"/>
          </a:p>
        </p:txBody>
      </p:sp>
      <p:sp>
        <p:nvSpPr>
          <p:cNvPr id="87" name="TextBox 86"/>
          <p:cNvSpPr txBox="1"/>
          <p:nvPr/>
        </p:nvSpPr>
        <p:spPr>
          <a:xfrm>
            <a:off x="4706276" y="3614767"/>
            <a:ext cx="56688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i="1" dirty="0"/>
              <a:t>£0.00</a:t>
            </a:r>
            <a:endParaRPr lang="en-GB" sz="1300" i="1" dirty="0"/>
          </a:p>
        </p:txBody>
      </p:sp>
      <p:sp>
        <p:nvSpPr>
          <p:cNvPr id="88" name="TextBox 87"/>
          <p:cNvSpPr txBox="1"/>
          <p:nvPr/>
        </p:nvSpPr>
        <p:spPr>
          <a:xfrm>
            <a:off x="4706276" y="4346098"/>
            <a:ext cx="56688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i="1" dirty="0"/>
              <a:t>£0.00</a:t>
            </a:r>
            <a:endParaRPr lang="en-GB" sz="1300" i="1" dirty="0"/>
          </a:p>
        </p:txBody>
      </p:sp>
      <p:sp>
        <p:nvSpPr>
          <p:cNvPr id="89" name="TextBox 88"/>
          <p:cNvSpPr txBox="1"/>
          <p:nvPr/>
        </p:nvSpPr>
        <p:spPr>
          <a:xfrm>
            <a:off x="4706276" y="5135936"/>
            <a:ext cx="56688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i="1" dirty="0"/>
              <a:t>£0.00</a:t>
            </a:r>
            <a:endParaRPr lang="en-GB" sz="1300" i="1" dirty="0"/>
          </a:p>
        </p:txBody>
      </p:sp>
      <p:sp>
        <p:nvSpPr>
          <p:cNvPr id="90" name="TextBox 89"/>
          <p:cNvSpPr txBox="1"/>
          <p:nvPr/>
        </p:nvSpPr>
        <p:spPr>
          <a:xfrm>
            <a:off x="4706276" y="5955027"/>
            <a:ext cx="56688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i="1" dirty="0"/>
              <a:t>£0.00</a:t>
            </a:r>
            <a:endParaRPr lang="en-GB" sz="1300" i="1" dirty="0"/>
          </a:p>
        </p:txBody>
      </p:sp>
      <p:sp>
        <p:nvSpPr>
          <p:cNvPr id="91" name="TextBox 90"/>
          <p:cNvSpPr txBox="1"/>
          <p:nvPr/>
        </p:nvSpPr>
        <p:spPr>
          <a:xfrm>
            <a:off x="4706276" y="6762322"/>
            <a:ext cx="56688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i="1" dirty="0"/>
              <a:t>£0.00</a:t>
            </a:r>
            <a:endParaRPr lang="en-GB" sz="1300" i="1" dirty="0"/>
          </a:p>
        </p:txBody>
      </p:sp>
      <p:sp>
        <p:nvSpPr>
          <p:cNvPr id="93" name="TextBox 92"/>
          <p:cNvSpPr txBox="1"/>
          <p:nvPr/>
        </p:nvSpPr>
        <p:spPr>
          <a:xfrm>
            <a:off x="4706276" y="7773162"/>
            <a:ext cx="56688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i="1" dirty="0"/>
              <a:t>£0.00</a:t>
            </a:r>
            <a:endParaRPr lang="en-GB" sz="1300" i="1" dirty="0"/>
          </a:p>
        </p:txBody>
      </p:sp>
      <p:sp>
        <p:nvSpPr>
          <p:cNvPr id="94" name="TextBox 93"/>
          <p:cNvSpPr txBox="1"/>
          <p:nvPr/>
        </p:nvSpPr>
        <p:spPr>
          <a:xfrm>
            <a:off x="4706276" y="8646465"/>
            <a:ext cx="56688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i="1" dirty="0"/>
              <a:t>£0.00</a:t>
            </a:r>
            <a:endParaRPr lang="en-GB" sz="1300" i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0847" y="3899883"/>
            <a:ext cx="4736306" cy="1834142"/>
          </a:xfr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275" dirty="0"/>
              <a:t>Menu Design PowerPoint </a:t>
            </a:r>
            <a:r>
              <a:rPr lang="en-US" sz="2275" dirty="0"/>
              <a:t>Presentation</a:t>
            </a:r>
            <a:endParaRPr lang="en-GB" sz="2275" dirty="0"/>
          </a:p>
        </p:txBody>
      </p:sp>
    </p:spTree>
    <p:extLst>
      <p:ext uri="{BB962C8B-B14F-4D97-AF65-F5344CB8AC3E}">
        <p14:creationId xmlns:p14="http://schemas.microsoft.com/office/powerpoint/2010/main" val="56122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 bwMode="auto">
          <a:xfrm>
            <a:off x="370045" y="534511"/>
            <a:ext cx="6117910" cy="8836981"/>
          </a:xfrm>
          <a:custGeom>
            <a:avLst/>
            <a:gdLst>
              <a:gd name="connsiteX0" fmla="*/ 574363 w 6117910"/>
              <a:gd name="connsiteY0" fmla="*/ 0 h 8836981"/>
              <a:gd name="connsiteX1" fmla="*/ 5507542 w 6117910"/>
              <a:gd name="connsiteY1" fmla="*/ 0 h 8836981"/>
              <a:gd name="connsiteX2" fmla="*/ 5518238 w 6117910"/>
              <a:gd name="connsiteY2" fmla="*/ 106096 h 8836981"/>
              <a:gd name="connsiteX3" fmla="*/ 6082598 w 6117910"/>
              <a:gd name="connsiteY3" fmla="*/ 566063 h 8836981"/>
              <a:gd name="connsiteX4" fmla="*/ 6117910 w 6117910"/>
              <a:gd name="connsiteY4" fmla="*/ 562503 h 8836981"/>
              <a:gd name="connsiteX5" fmla="*/ 6117910 w 6117910"/>
              <a:gd name="connsiteY5" fmla="*/ 8274478 h 8836981"/>
              <a:gd name="connsiteX6" fmla="*/ 6082598 w 6117910"/>
              <a:gd name="connsiteY6" fmla="*/ 8270918 h 8836981"/>
              <a:gd name="connsiteX7" fmla="*/ 5518238 w 6117910"/>
              <a:gd name="connsiteY7" fmla="*/ 8730885 h 8836981"/>
              <a:gd name="connsiteX8" fmla="*/ 5507542 w 6117910"/>
              <a:gd name="connsiteY8" fmla="*/ 8836981 h 8836981"/>
              <a:gd name="connsiteX9" fmla="*/ 574363 w 6117910"/>
              <a:gd name="connsiteY9" fmla="*/ 8836981 h 8836981"/>
              <a:gd name="connsiteX10" fmla="*/ 563668 w 6117910"/>
              <a:gd name="connsiteY10" fmla="*/ 8730885 h 8836981"/>
              <a:gd name="connsiteX11" fmla="*/ 115404 w 6117910"/>
              <a:gd name="connsiteY11" fmla="*/ 8282621 h 8836981"/>
              <a:gd name="connsiteX12" fmla="*/ 0 w 6117910"/>
              <a:gd name="connsiteY12" fmla="*/ 8270988 h 8836981"/>
              <a:gd name="connsiteX13" fmla="*/ 0 w 6117910"/>
              <a:gd name="connsiteY13" fmla="*/ 565992 h 8836981"/>
              <a:gd name="connsiteX14" fmla="*/ 115404 w 6117910"/>
              <a:gd name="connsiteY14" fmla="*/ 554359 h 8836981"/>
              <a:gd name="connsiteX15" fmla="*/ 563668 w 6117910"/>
              <a:gd name="connsiteY15" fmla="*/ 106095 h 8836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117910" h="8836981">
                <a:moveTo>
                  <a:pt x="574363" y="0"/>
                </a:moveTo>
                <a:lnTo>
                  <a:pt x="5507542" y="0"/>
                </a:lnTo>
                <a:lnTo>
                  <a:pt x="5518238" y="106096"/>
                </a:lnTo>
                <a:cubicBezTo>
                  <a:pt x="5571954" y="368598"/>
                  <a:pt x="5804216" y="566063"/>
                  <a:pt x="6082598" y="566063"/>
                </a:cubicBezTo>
                <a:lnTo>
                  <a:pt x="6117910" y="562503"/>
                </a:lnTo>
                <a:lnTo>
                  <a:pt x="6117910" y="8274478"/>
                </a:lnTo>
                <a:lnTo>
                  <a:pt x="6082598" y="8270918"/>
                </a:lnTo>
                <a:cubicBezTo>
                  <a:pt x="5804216" y="8270918"/>
                  <a:pt x="5571954" y="8468383"/>
                  <a:pt x="5518238" y="8730885"/>
                </a:cubicBezTo>
                <a:lnTo>
                  <a:pt x="5507542" y="8836981"/>
                </a:lnTo>
                <a:lnTo>
                  <a:pt x="574363" y="8836981"/>
                </a:lnTo>
                <a:lnTo>
                  <a:pt x="563668" y="8730885"/>
                </a:lnTo>
                <a:cubicBezTo>
                  <a:pt x="517626" y="8505883"/>
                  <a:pt x="340406" y="8328664"/>
                  <a:pt x="115404" y="8282621"/>
                </a:cubicBezTo>
                <a:lnTo>
                  <a:pt x="0" y="8270988"/>
                </a:lnTo>
                <a:lnTo>
                  <a:pt x="0" y="565992"/>
                </a:lnTo>
                <a:lnTo>
                  <a:pt x="115404" y="554359"/>
                </a:lnTo>
                <a:cubicBezTo>
                  <a:pt x="340406" y="508316"/>
                  <a:pt x="517625" y="331097"/>
                  <a:pt x="563668" y="106095"/>
                </a:cubicBezTo>
                <a:close/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70045" y="2036676"/>
            <a:ext cx="6117909" cy="7334816"/>
            <a:chOff x="710698" y="2036676"/>
            <a:chExt cx="5436604" cy="6516724"/>
          </a:xfrm>
        </p:grpSpPr>
        <p:cxnSp>
          <p:nvCxnSpPr>
            <p:cNvPr id="16" name="Straight Connector 15"/>
            <p:cNvCxnSpPr/>
            <p:nvPr/>
          </p:nvCxnSpPr>
          <p:spPr bwMode="auto">
            <a:xfrm>
              <a:off x="710698" y="2036676"/>
              <a:ext cx="543660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3429000" y="2036676"/>
              <a:ext cx="0" cy="651672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15" b="30009"/>
          <a:stretch/>
        </p:blipFill>
        <p:spPr>
          <a:xfrm>
            <a:off x="980728" y="534509"/>
            <a:ext cx="4860540" cy="1502165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 bwMode="auto">
          <a:xfrm>
            <a:off x="3410998" y="5133020"/>
            <a:ext cx="307695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>
            <a:off x="370045" y="3764868"/>
            <a:ext cx="3040953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>
            <a:off x="370045" y="6465168"/>
            <a:ext cx="3040953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48018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356431" y="92460"/>
            <a:ext cx="2145139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5000" b="1" dirty="0" smtClean="0">
                <a:solidFill>
                  <a:srgbClr val="4C4C4C"/>
                </a:solidFill>
              </a:rPr>
              <a:t>MENU</a:t>
            </a:r>
            <a:endParaRPr lang="en-GB" altLang="en-US" sz="5000" b="1" dirty="0">
              <a:solidFill>
                <a:srgbClr val="4C4C4C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03238" y="1028564"/>
            <a:ext cx="2790825" cy="2234124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bg2">
                  <a:lumMod val="75000"/>
                </a:schemeClr>
              </a:buClr>
              <a:buSzTx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Nibbles</a:t>
            </a: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563938" y="1028564"/>
            <a:ext cx="2790825" cy="2234124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bg2">
                  <a:lumMod val="75000"/>
                </a:schemeClr>
              </a:buClr>
              <a:buSzTx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Starters</a:t>
            </a: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03238" y="3478712"/>
            <a:ext cx="5851525" cy="2234124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bg2">
                  <a:lumMod val="75000"/>
                </a:schemeClr>
              </a:buClr>
              <a:buSzTx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Mains</a:t>
            </a: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12676" y="5926984"/>
            <a:ext cx="2790825" cy="3240360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bg2">
                  <a:lumMod val="75000"/>
                </a:schemeClr>
              </a:buClr>
              <a:buSzTx/>
              <a:tabLst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Dessert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GB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573376" y="5926984"/>
            <a:ext cx="2790825" cy="3240360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bg2">
                  <a:lumMod val="75000"/>
                </a:schemeClr>
              </a:buClr>
              <a:buSzTx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Drinks</a:t>
            </a: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03238" y="9309484"/>
            <a:ext cx="5860963" cy="36004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Dietary/Allergen Information: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GF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VG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kumimoji="0" lang="en-GB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GB" sz="1400" b="0" i="0" u="none" strike="noStrike" cap="none" normalizeH="0" dirty="0" smtClean="0">
                <a:ln>
                  <a:noFill/>
                </a:ln>
                <a:solidFill>
                  <a:srgbClr val="0066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DF</a:t>
            </a:r>
            <a:r>
              <a:rPr kumimoji="0" lang="en-GB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582392" y="1028564"/>
            <a:ext cx="702592" cy="2232248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buClr>
                <a:schemeClr val="bg2">
                  <a:lumMod val="75000"/>
                </a:schemeClr>
              </a:buClr>
            </a:pPr>
            <a:endParaRPr lang="en-GB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buClr>
                <a:schemeClr val="bg2">
                  <a:lumMod val="75000"/>
                </a:schemeClr>
              </a:buClr>
            </a:pPr>
            <a:r>
              <a:rPr lang="en-GB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£</a:t>
            </a:r>
          </a:p>
          <a:p>
            <a:pPr>
              <a:lnSpc>
                <a:spcPct val="150000"/>
              </a:lnSpc>
              <a:buClr>
                <a:schemeClr val="bg2">
                  <a:lumMod val="75000"/>
                </a:schemeClr>
              </a:buClr>
            </a:pPr>
            <a:r>
              <a:rPr lang="en-GB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£</a:t>
            </a:r>
            <a:endParaRPr lang="en-GB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buClr>
                <a:schemeClr val="bg2">
                  <a:lumMod val="75000"/>
                </a:schemeClr>
              </a:buClr>
            </a:pP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£</a:t>
            </a:r>
          </a:p>
          <a:p>
            <a:pPr>
              <a:lnSpc>
                <a:spcPct val="150000"/>
              </a:lnSpc>
              <a:buClr>
                <a:schemeClr val="bg2">
                  <a:lumMod val="75000"/>
                </a:schemeClr>
              </a:buClr>
            </a:pP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£</a:t>
            </a:r>
          </a:p>
          <a:p>
            <a:pPr>
              <a:lnSpc>
                <a:spcPct val="150000"/>
              </a:lnSpc>
              <a:buClr>
                <a:schemeClr val="bg2">
                  <a:lumMod val="75000"/>
                </a:schemeClr>
              </a:buClr>
            </a:pP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£</a:t>
            </a:r>
          </a:p>
          <a:p>
            <a:pPr>
              <a:lnSpc>
                <a:spcPct val="150000"/>
              </a:lnSpc>
              <a:buClr>
                <a:schemeClr val="bg2">
                  <a:lumMod val="75000"/>
                </a:schemeClr>
              </a:buClr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£</a:t>
            </a:r>
          </a:p>
          <a:p>
            <a:pPr>
              <a:lnSpc>
                <a:spcPct val="150000"/>
              </a:lnSpc>
              <a:buClr>
                <a:schemeClr val="bg2">
                  <a:lumMod val="75000"/>
                </a:schemeClr>
              </a:buClr>
            </a:pP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652171" y="1026688"/>
            <a:ext cx="702592" cy="2234124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buClr>
                <a:schemeClr val="bg2">
                  <a:lumMod val="75000"/>
                </a:schemeClr>
              </a:buClr>
            </a:pPr>
            <a:endParaRPr lang="en-GB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buClr>
                <a:schemeClr val="bg2">
                  <a:lumMod val="75000"/>
                </a:schemeClr>
              </a:buClr>
            </a:pPr>
            <a:r>
              <a:rPr lang="en-GB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£</a:t>
            </a:r>
          </a:p>
          <a:p>
            <a:pPr>
              <a:lnSpc>
                <a:spcPct val="150000"/>
              </a:lnSpc>
              <a:buClr>
                <a:schemeClr val="bg2">
                  <a:lumMod val="75000"/>
                </a:schemeClr>
              </a:buClr>
            </a:pPr>
            <a:r>
              <a:rPr lang="en-GB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£</a:t>
            </a:r>
            <a:endParaRPr lang="en-GB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buClr>
                <a:schemeClr val="bg2">
                  <a:lumMod val="75000"/>
                </a:schemeClr>
              </a:buClr>
            </a:pP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£</a:t>
            </a:r>
          </a:p>
          <a:p>
            <a:pPr>
              <a:lnSpc>
                <a:spcPct val="150000"/>
              </a:lnSpc>
              <a:buClr>
                <a:schemeClr val="bg2">
                  <a:lumMod val="75000"/>
                </a:schemeClr>
              </a:buClr>
            </a:pP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£</a:t>
            </a:r>
          </a:p>
          <a:p>
            <a:pPr>
              <a:lnSpc>
                <a:spcPct val="150000"/>
              </a:lnSpc>
              <a:buClr>
                <a:schemeClr val="bg2">
                  <a:lumMod val="75000"/>
                </a:schemeClr>
              </a:buClr>
            </a:pP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£</a:t>
            </a:r>
          </a:p>
          <a:p>
            <a:pPr>
              <a:lnSpc>
                <a:spcPct val="150000"/>
              </a:lnSpc>
              <a:buClr>
                <a:schemeClr val="bg2">
                  <a:lumMod val="75000"/>
                </a:schemeClr>
              </a:buClr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£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642732" y="3474960"/>
            <a:ext cx="702592" cy="2236000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buClr>
                <a:schemeClr val="bg2">
                  <a:lumMod val="75000"/>
                </a:schemeClr>
              </a:buClr>
            </a:pPr>
            <a:endParaRPr lang="en-GB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buClr>
                <a:schemeClr val="bg2">
                  <a:lumMod val="75000"/>
                </a:schemeClr>
              </a:buClr>
            </a:pPr>
            <a:r>
              <a:rPr lang="en-GB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£</a:t>
            </a:r>
            <a:endParaRPr lang="en-GB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buClr>
                <a:schemeClr val="bg2">
                  <a:lumMod val="75000"/>
                </a:schemeClr>
              </a:buClr>
            </a:pP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£</a:t>
            </a:r>
          </a:p>
          <a:p>
            <a:pPr>
              <a:lnSpc>
                <a:spcPct val="150000"/>
              </a:lnSpc>
              <a:buClr>
                <a:schemeClr val="bg2">
                  <a:lumMod val="75000"/>
                </a:schemeClr>
              </a:buClr>
            </a:pP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£</a:t>
            </a:r>
          </a:p>
          <a:p>
            <a:pPr>
              <a:lnSpc>
                <a:spcPct val="150000"/>
              </a:lnSpc>
              <a:buClr>
                <a:schemeClr val="bg2">
                  <a:lumMod val="75000"/>
                </a:schemeClr>
              </a:buClr>
            </a:pP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£</a:t>
            </a:r>
          </a:p>
          <a:p>
            <a:pPr>
              <a:lnSpc>
                <a:spcPct val="150000"/>
              </a:lnSpc>
              <a:buClr>
                <a:schemeClr val="bg2">
                  <a:lumMod val="75000"/>
                </a:schemeClr>
              </a:buClr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£</a:t>
            </a:r>
          </a:p>
          <a:p>
            <a:pPr>
              <a:lnSpc>
                <a:spcPct val="150000"/>
              </a:lnSpc>
              <a:buClr>
                <a:schemeClr val="bg2">
                  <a:lumMod val="75000"/>
                </a:schemeClr>
              </a:buClr>
            </a:pPr>
            <a:r>
              <a:rPr lang="en-GB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£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buClr>
                <a:schemeClr val="bg2">
                  <a:lumMod val="75000"/>
                </a:schemeClr>
              </a:buClr>
            </a:pP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600908" y="5926984"/>
            <a:ext cx="702592" cy="3240360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buClr>
                <a:schemeClr val="bg2">
                  <a:lumMod val="75000"/>
                </a:schemeClr>
              </a:buClr>
            </a:pPr>
            <a:endParaRPr lang="en-GB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buClr>
                <a:schemeClr val="bg2">
                  <a:lumMod val="75000"/>
                </a:schemeClr>
              </a:buClr>
            </a:pPr>
            <a:r>
              <a:rPr lang="en-GB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£</a:t>
            </a:r>
          </a:p>
          <a:p>
            <a:pPr>
              <a:lnSpc>
                <a:spcPct val="150000"/>
              </a:lnSpc>
              <a:buClr>
                <a:schemeClr val="bg2">
                  <a:lumMod val="75000"/>
                </a:schemeClr>
              </a:buClr>
            </a:pPr>
            <a:r>
              <a:rPr lang="en-GB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£</a:t>
            </a:r>
            <a:endParaRPr lang="en-GB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buClr>
                <a:schemeClr val="bg2">
                  <a:lumMod val="75000"/>
                </a:schemeClr>
              </a:buClr>
            </a:pP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£</a:t>
            </a:r>
          </a:p>
          <a:p>
            <a:pPr>
              <a:lnSpc>
                <a:spcPct val="150000"/>
              </a:lnSpc>
              <a:buClr>
                <a:schemeClr val="bg2">
                  <a:lumMod val="75000"/>
                </a:schemeClr>
              </a:buClr>
            </a:pP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£</a:t>
            </a:r>
          </a:p>
          <a:p>
            <a:pPr>
              <a:lnSpc>
                <a:spcPct val="150000"/>
              </a:lnSpc>
              <a:buClr>
                <a:schemeClr val="bg2">
                  <a:lumMod val="75000"/>
                </a:schemeClr>
              </a:buClr>
            </a:pP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£</a:t>
            </a:r>
          </a:p>
          <a:p>
            <a:pPr>
              <a:lnSpc>
                <a:spcPct val="150000"/>
              </a:lnSpc>
              <a:buClr>
                <a:schemeClr val="bg2">
                  <a:lumMod val="75000"/>
                </a:schemeClr>
              </a:buClr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£</a:t>
            </a:r>
          </a:p>
          <a:p>
            <a:pPr>
              <a:lnSpc>
                <a:spcPct val="150000"/>
              </a:lnSpc>
              <a:buClr>
                <a:schemeClr val="bg2">
                  <a:lumMod val="75000"/>
                </a:schemeClr>
              </a:buClr>
            </a:pPr>
            <a:r>
              <a:rPr lang="en-GB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£</a:t>
            </a:r>
          </a:p>
          <a:p>
            <a:pPr>
              <a:lnSpc>
                <a:spcPct val="150000"/>
              </a:lnSpc>
              <a:buClr>
                <a:schemeClr val="bg2">
                  <a:lumMod val="75000"/>
                </a:schemeClr>
              </a:buClr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£</a:t>
            </a:r>
          </a:p>
          <a:p>
            <a:pPr>
              <a:lnSpc>
                <a:spcPct val="150000"/>
              </a:lnSpc>
              <a:buClr>
                <a:schemeClr val="bg2">
                  <a:lumMod val="75000"/>
                </a:schemeClr>
              </a:buClr>
            </a:pPr>
            <a:r>
              <a:rPr lang="en-GB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£</a:t>
            </a:r>
          </a:p>
          <a:p>
            <a:pPr>
              <a:lnSpc>
                <a:spcPct val="150000"/>
              </a:lnSpc>
              <a:buClr>
                <a:schemeClr val="bg2">
                  <a:lumMod val="75000"/>
                </a:schemeClr>
              </a:buClr>
            </a:pP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buClr>
                <a:schemeClr val="bg2">
                  <a:lumMod val="75000"/>
                </a:schemeClr>
              </a:buClr>
            </a:pP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661248" y="5930736"/>
            <a:ext cx="702592" cy="3236608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buClr>
                <a:schemeClr val="bg2">
                  <a:lumMod val="75000"/>
                </a:schemeClr>
              </a:buClr>
            </a:pPr>
            <a:endParaRPr lang="en-GB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buClr>
                <a:schemeClr val="bg2">
                  <a:lumMod val="75000"/>
                </a:schemeClr>
              </a:buClr>
            </a:pPr>
            <a:r>
              <a:rPr lang="en-GB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£</a:t>
            </a:r>
            <a:endParaRPr lang="en-GB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buClr>
                <a:schemeClr val="bg2">
                  <a:lumMod val="75000"/>
                </a:schemeClr>
              </a:buClr>
            </a:pP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£</a:t>
            </a:r>
          </a:p>
          <a:p>
            <a:pPr>
              <a:lnSpc>
                <a:spcPct val="150000"/>
              </a:lnSpc>
              <a:buClr>
                <a:schemeClr val="bg2">
                  <a:lumMod val="75000"/>
                </a:schemeClr>
              </a:buClr>
            </a:pP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£</a:t>
            </a:r>
          </a:p>
          <a:p>
            <a:pPr>
              <a:lnSpc>
                <a:spcPct val="150000"/>
              </a:lnSpc>
              <a:buClr>
                <a:schemeClr val="bg2">
                  <a:lumMod val="75000"/>
                </a:schemeClr>
              </a:buClr>
            </a:pP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£</a:t>
            </a:r>
          </a:p>
          <a:p>
            <a:pPr>
              <a:lnSpc>
                <a:spcPct val="150000"/>
              </a:lnSpc>
              <a:buClr>
                <a:schemeClr val="bg2">
                  <a:lumMod val="75000"/>
                </a:schemeClr>
              </a:buClr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£</a:t>
            </a:r>
          </a:p>
          <a:p>
            <a:pPr>
              <a:lnSpc>
                <a:spcPct val="150000"/>
              </a:lnSpc>
              <a:buClr>
                <a:schemeClr val="bg2">
                  <a:lumMod val="75000"/>
                </a:schemeClr>
              </a:buClr>
            </a:pPr>
            <a:r>
              <a:rPr lang="en-GB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£</a:t>
            </a:r>
          </a:p>
          <a:p>
            <a:pPr>
              <a:lnSpc>
                <a:spcPct val="150000"/>
              </a:lnSpc>
              <a:buClr>
                <a:schemeClr val="bg2">
                  <a:lumMod val="75000"/>
                </a:schemeClr>
              </a:buClr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£</a:t>
            </a:r>
          </a:p>
          <a:p>
            <a:pPr>
              <a:lnSpc>
                <a:spcPct val="150000"/>
              </a:lnSpc>
              <a:buClr>
                <a:schemeClr val="bg2">
                  <a:lumMod val="75000"/>
                </a:schemeClr>
              </a:buClr>
            </a:pPr>
            <a:r>
              <a:rPr lang="en-GB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£</a:t>
            </a:r>
          </a:p>
          <a:p>
            <a:pPr>
              <a:lnSpc>
                <a:spcPct val="150000"/>
              </a:lnSpc>
              <a:buClr>
                <a:schemeClr val="bg2">
                  <a:lumMod val="75000"/>
                </a:schemeClr>
              </a:buClr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£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buClr>
                <a:schemeClr val="bg2">
                  <a:lumMod val="75000"/>
                </a:schemeClr>
              </a:buClr>
            </a:pP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764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503238" y="3368824"/>
            <a:ext cx="5148752" cy="40029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bg2">
                  <a:lumMod val="75000"/>
                </a:schemeClr>
              </a:buClr>
              <a:buSzTx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Mains</a:t>
            </a:r>
            <a:r>
              <a:rPr lang="en-GB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GB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chemeClr val="bg2">
                  <a:lumMod val="75000"/>
                </a:schemeClr>
              </a:buClr>
            </a:pPr>
            <a:endParaRPr lang="en-GB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chemeClr val="bg2">
                  <a:lumMod val="75000"/>
                </a:schemeClr>
              </a:buClr>
            </a:pP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chemeClr val="bg2">
                  <a:lumMod val="75000"/>
                </a:schemeClr>
              </a:buClr>
            </a:pPr>
            <a:endParaRPr lang="en-GB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chemeClr val="bg2">
                  <a:lumMod val="75000"/>
                </a:schemeClr>
              </a:buClr>
            </a:pP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chemeClr val="bg2">
                  <a:lumMod val="75000"/>
                </a:schemeClr>
              </a:buClr>
            </a:pPr>
            <a:endParaRPr lang="en-GB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chemeClr val="bg2">
                  <a:lumMod val="75000"/>
                </a:schemeClr>
              </a:buClr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503238" y="9309484"/>
            <a:ext cx="5860963" cy="3600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Dietary/Allergen Information: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GF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VG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kumimoji="0" lang="en-GB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GB" sz="1400" b="0" i="0" u="none" strike="noStrike" cap="none" normalizeH="0" dirty="0" smtClean="0">
                <a:ln>
                  <a:noFill/>
                </a:ln>
                <a:solidFill>
                  <a:srgbClr val="0066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DF</a:t>
            </a:r>
            <a:r>
              <a:rPr kumimoji="0" lang="en-GB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3429000" y="920552"/>
            <a:ext cx="2421011" cy="39792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chemeClr val="bg2">
                  <a:lumMod val="75000"/>
                </a:schemeClr>
              </a:buClr>
              <a:buSzTx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Starters</a:t>
            </a:r>
            <a:endParaRPr lang="en-GB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03238" y="920552"/>
            <a:ext cx="2286434" cy="39792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chemeClr val="bg2">
                  <a:lumMod val="75000"/>
                </a:schemeClr>
              </a:buClr>
              <a:buSzTx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Nibbles</a:t>
            </a:r>
            <a:r>
              <a:rPr lang="en-GB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GB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03238" y="6357156"/>
            <a:ext cx="2431145" cy="454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bg2">
                  <a:lumMod val="75000"/>
                </a:schemeClr>
              </a:buClr>
              <a:buSzTx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Desserts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chemeClr val="bg2">
                  <a:lumMod val="75000"/>
                </a:schemeClr>
              </a:buClr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buClr>
                <a:schemeClr val="bg2">
                  <a:lumMod val="75000"/>
                </a:schemeClr>
              </a:buClr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chemeClr val="bg2">
                  <a:lumMod val="75000"/>
                </a:schemeClr>
              </a:buClr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buClr>
                <a:schemeClr val="bg2">
                  <a:lumMod val="75000"/>
                </a:schemeClr>
              </a:buClr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buClr>
                <a:schemeClr val="bg2">
                  <a:lumMod val="75000"/>
                </a:schemeClr>
              </a:buClr>
            </a:pP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429000" y="6357156"/>
            <a:ext cx="2431145" cy="41612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bg2">
                  <a:lumMod val="75000"/>
                </a:schemeClr>
              </a:buClr>
              <a:buSzTx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Drinks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buClr>
                <a:schemeClr val="bg2">
                  <a:lumMod val="75000"/>
                </a:schemeClr>
              </a:buClr>
            </a:pP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373216" y="3633424"/>
            <a:ext cx="1233394" cy="2255680"/>
            <a:chOff x="5327954" y="3633424"/>
            <a:chExt cx="1233394" cy="2255680"/>
          </a:xfrm>
        </p:grpSpPr>
        <p:sp>
          <p:nvSpPr>
            <p:cNvPr id="9" name="Rectangle 8"/>
            <p:cNvSpPr/>
            <p:nvPr/>
          </p:nvSpPr>
          <p:spPr bwMode="auto">
            <a:xfrm>
              <a:off x="5678736" y="3653104"/>
              <a:ext cx="882612" cy="2236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50000"/>
                </a:lnSpc>
                <a:buClr>
                  <a:schemeClr val="bg2">
                    <a:lumMod val="75000"/>
                  </a:schemeClr>
                </a:buClr>
              </a:pPr>
              <a:r>
                <a:rPr lang="en-GB" sz="14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£</a:t>
              </a:r>
              <a:endPara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>
                <a:lnSpc>
                  <a:spcPct val="150000"/>
                </a:lnSpc>
                <a:buClr>
                  <a:schemeClr val="bg2">
                    <a:lumMod val="75000"/>
                  </a:schemeClr>
                </a:buClr>
              </a:pPr>
              <a:r>
                <a:rPr lang="en-GB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£</a:t>
              </a:r>
            </a:p>
            <a:p>
              <a:pPr>
                <a:lnSpc>
                  <a:spcPct val="150000"/>
                </a:lnSpc>
                <a:buClr>
                  <a:schemeClr val="bg2">
                    <a:lumMod val="75000"/>
                  </a:schemeClr>
                </a:buClr>
              </a:pPr>
              <a:r>
                <a:rPr lang="en-GB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£</a:t>
              </a:r>
            </a:p>
            <a:p>
              <a:pPr>
                <a:lnSpc>
                  <a:spcPct val="150000"/>
                </a:lnSpc>
                <a:buClr>
                  <a:schemeClr val="bg2">
                    <a:lumMod val="75000"/>
                  </a:schemeClr>
                </a:buClr>
              </a:pPr>
              <a:r>
                <a:rPr lang="en-GB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£</a:t>
              </a:r>
            </a:p>
            <a:p>
              <a:pPr>
                <a:lnSpc>
                  <a:spcPct val="150000"/>
                </a:lnSpc>
                <a:buClr>
                  <a:schemeClr val="bg2">
                    <a:lumMod val="75000"/>
                  </a:schemeClr>
                </a:buClr>
              </a:pPr>
              <a:r>
                <a:rPr kumimoji="0" lang="en-GB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£</a:t>
              </a:r>
            </a:p>
            <a:p>
              <a:pPr>
                <a:lnSpc>
                  <a:spcPct val="150000"/>
                </a:lnSpc>
                <a:buClr>
                  <a:schemeClr val="bg2">
                    <a:lumMod val="75000"/>
                  </a:schemeClr>
                </a:buClr>
              </a:pPr>
              <a:r>
                <a:rPr lang="en-GB" sz="14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£</a:t>
              </a:r>
              <a:endPara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>
                <a:lnSpc>
                  <a:spcPct val="150000"/>
                </a:lnSpc>
                <a:buClr>
                  <a:schemeClr val="bg2">
                    <a:lumMod val="75000"/>
                  </a:schemeClr>
                </a:buClr>
              </a:pPr>
              <a:endPara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327954" y="3633424"/>
              <a:ext cx="1161386" cy="2236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chemeClr val="bg2">
                    <a:lumMod val="75000"/>
                  </a:schemeClr>
                </a:buClr>
              </a:pPr>
              <a:r>
                <a:rPr lang="en-GB" sz="18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… </a:t>
              </a:r>
              <a:endPara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>
                <a:buClr>
                  <a:schemeClr val="bg2">
                    <a:lumMod val="75000"/>
                  </a:schemeClr>
                </a:buClr>
              </a:pPr>
              <a:r>
                <a:rPr lang="en-GB" sz="18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… </a:t>
              </a:r>
            </a:p>
            <a:p>
              <a:pPr>
                <a:buClr>
                  <a:schemeClr val="bg2">
                    <a:lumMod val="75000"/>
                  </a:schemeClr>
                </a:buClr>
              </a:pPr>
              <a:r>
                <a:rPr lang="en-GB" sz="18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… </a:t>
              </a:r>
            </a:p>
            <a:p>
              <a:pPr>
                <a:buClr>
                  <a:schemeClr val="bg2">
                    <a:lumMod val="75000"/>
                  </a:schemeClr>
                </a:buClr>
              </a:pPr>
              <a:r>
                <a:rPr lang="en-GB" sz="18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… </a:t>
              </a:r>
              <a:endParaRPr lang="en-GB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>
                <a:buClr>
                  <a:schemeClr val="bg2">
                    <a:lumMod val="75000"/>
                  </a:schemeClr>
                </a:buClr>
              </a:pPr>
              <a:r>
                <a:rPr lang="en-GB" sz="18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…</a:t>
              </a:r>
            </a:p>
            <a:p>
              <a:pPr>
                <a:buClr>
                  <a:schemeClr val="bg2">
                    <a:lumMod val="75000"/>
                  </a:schemeClr>
                </a:buClr>
              </a:pPr>
              <a:r>
                <a:rPr lang="en-GB" sz="18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… </a:t>
              </a:r>
            </a:p>
            <a:p>
              <a:pPr>
                <a:buClr>
                  <a:schemeClr val="bg2">
                    <a:lumMod val="75000"/>
                  </a:schemeClr>
                </a:buClr>
              </a:pPr>
              <a:r>
                <a:rPr lang="en-GB" sz="18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… </a:t>
              </a:r>
            </a:p>
            <a:p>
              <a:pPr>
                <a:buClr>
                  <a:schemeClr val="bg2">
                    <a:lumMod val="75000"/>
                  </a:schemeClr>
                </a:buClr>
              </a:pPr>
              <a:endPara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>
                <a:buClr>
                  <a:schemeClr val="bg2">
                    <a:lumMod val="75000"/>
                  </a:schemeClr>
                </a:buClr>
              </a:pP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>
                <a:buClr>
                  <a:schemeClr val="bg2">
                    <a:lumMod val="75000"/>
                  </a:schemeClr>
                </a:buClr>
              </a:pP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373216" y="6750204"/>
            <a:ext cx="1233394" cy="2255680"/>
            <a:chOff x="5327954" y="3633424"/>
            <a:chExt cx="1233394" cy="225568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5678736" y="3653104"/>
              <a:ext cx="882612" cy="2236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50000"/>
                </a:lnSpc>
                <a:buClr>
                  <a:schemeClr val="bg2">
                    <a:lumMod val="75000"/>
                  </a:schemeClr>
                </a:buClr>
              </a:pPr>
              <a:r>
                <a:rPr lang="en-GB" sz="14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£</a:t>
              </a:r>
              <a:endPara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>
                <a:lnSpc>
                  <a:spcPct val="150000"/>
                </a:lnSpc>
                <a:buClr>
                  <a:schemeClr val="bg2">
                    <a:lumMod val="75000"/>
                  </a:schemeClr>
                </a:buClr>
              </a:pPr>
              <a:r>
                <a:rPr lang="en-GB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£</a:t>
              </a:r>
            </a:p>
            <a:p>
              <a:pPr>
                <a:lnSpc>
                  <a:spcPct val="150000"/>
                </a:lnSpc>
                <a:buClr>
                  <a:schemeClr val="bg2">
                    <a:lumMod val="75000"/>
                  </a:schemeClr>
                </a:buClr>
              </a:pPr>
              <a:r>
                <a:rPr lang="en-GB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£</a:t>
              </a:r>
            </a:p>
            <a:p>
              <a:pPr>
                <a:lnSpc>
                  <a:spcPct val="150000"/>
                </a:lnSpc>
                <a:buClr>
                  <a:schemeClr val="bg2">
                    <a:lumMod val="75000"/>
                  </a:schemeClr>
                </a:buClr>
              </a:pPr>
              <a:r>
                <a:rPr lang="en-GB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£</a:t>
              </a:r>
            </a:p>
            <a:p>
              <a:pPr>
                <a:lnSpc>
                  <a:spcPct val="150000"/>
                </a:lnSpc>
                <a:buClr>
                  <a:schemeClr val="bg2">
                    <a:lumMod val="75000"/>
                  </a:schemeClr>
                </a:buClr>
              </a:pPr>
              <a:r>
                <a:rPr kumimoji="0" lang="en-GB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£</a:t>
              </a:r>
            </a:p>
            <a:p>
              <a:pPr>
                <a:lnSpc>
                  <a:spcPct val="150000"/>
                </a:lnSpc>
                <a:buClr>
                  <a:schemeClr val="bg2">
                    <a:lumMod val="75000"/>
                  </a:schemeClr>
                </a:buClr>
              </a:pPr>
              <a:r>
                <a:rPr lang="en-GB" sz="14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£</a:t>
              </a:r>
              <a:endPara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>
                <a:lnSpc>
                  <a:spcPct val="150000"/>
                </a:lnSpc>
                <a:buClr>
                  <a:schemeClr val="bg2">
                    <a:lumMod val="75000"/>
                  </a:schemeClr>
                </a:buClr>
              </a:pPr>
              <a:endPara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5327954" y="3633424"/>
              <a:ext cx="1161386" cy="2236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chemeClr val="bg2">
                    <a:lumMod val="75000"/>
                  </a:schemeClr>
                </a:buClr>
              </a:pPr>
              <a:r>
                <a:rPr lang="en-GB" sz="18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… </a:t>
              </a:r>
              <a:endPara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>
                <a:buClr>
                  <a:schemeClr val="bg2">
                    <a:lumMod val="75000"/>
                  </a:schemeClr>
                </a:buClr>
              </a:pPr>
              <a:r>
                <a:rPr lang="en-GB" sz="18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… </a:t>
              </a:r>
            </a:p>
            <a:p>
              <a:pPr>
                <a:buClr>
                  <a:schemeClr val="bg2">
                    <a:lumMod val="75000"/>
                  </a:schemeClr>
                </a:buClr>
              </a:pPr>
              <a:r>
                <a:rPr lang="en-GB" sz="18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… </a:t>
              </a:r>
            </a:p>
            <a:p>
              <a:pPr>
                <a:buClr>
                  <a:schemeClr val="bg2">
                    <a:lumMod val="75000"/>
                  </a:schemeClr>
                </a:buClr>
              </a:pPr>
              <a:r>
                <a:rPr lang="en-GB" sz="18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… </a:t>
              </a:r>
              <a:endParaRPr lang="en-GB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>
                <a:buClr>
                  <a:schemeClr val="bg2">
                    <a:lumMod val="75000"/>
                  </a:schemeClr>
                </a:buClr>
              </a:pPr>
              <a:r>
                <a:rPr lang="en-GB" sz="18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…</a:t>
              </a:r>
            </a:p>
            <a:p>
              <a:pPr>
                <a:buClr>
                  <a:schemeClr val="bg2">
                    <a:lumMod val="75000"/>
                  </a:schemeClr>
                </a:buClr>
              </a:pPr>
              <a:r>
                <a:rPr lang="en-GB" sz="18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… </a:t>
              </a:r>
            </a:p>
            <a:p>
              <a:pPr>
                <a:buClr>
                  <a:schemeClr val="bg2">
                    <a:lumMod val="75000"/>
                  </a:schemeClr>
                </a:buClr>
              </a:pPr>
              <a:r>
                <a:rPr lang="en-GB" sz="18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… </a:t>
              </a:r>
            </a:p>
            <a:p>
              <a:pPr>
                <a:buClr>
                  <a:schemeClr val="bg2">
                    <a:lumMod val="75000"/>
                  </a:schemeClr>
                </a:buClr>
              </a:pPr>
              <a:endPara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>
                <a:buClr>
                  <a:schemeClr val="bg2">
                    <a:lumMod val="75000"/>
                  </a:schemeClr>
                </a:buClr>
              </a:pP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>
                <a:buClr>
                  <a:schemeClr val="bg2">
                    <a:lumMod val="75000"/>
                  </a:schemeClr>
                </a:buClr>
              </a:pP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326994" y="6750204"/>
            <a:ext cx="1233394" cy="2255680"/>
            <a:chOff x="5327954" y="3633424"/>
            <a:chExt cx="1233394" cy="2255680"/>
          </a:xfrm>
        </p:grpSpPr>
        <p:sp>
          <p:nvSpPr>
            <p:cNvPr id="15" name="Rectangle 14"/>
            <p:cNvSpPr/>
            <p:nvPr/>
          </p:nvSpPr>
          <p:spPr bwMode="auto">
            <a:xfrm>
              <a:off x="5678736" y="3653104"/>
              <a:ext cx="882612" cy="2236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50000"/>
                </a:lnSpc>
                <a:buClr>
                  <a:schemeClr val="bg2">
                    <a:lumMod val="75000"/>
                  </a:schemeClr>
                </a:buClr>
              </a:pPr>
              <a:r>
                <a:rPr lang="en-GB" sz="14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£</a:t>
              </a:r>
              <a:endPara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>
                <a:lnSpc>
                  <a:spcPct val="150000"/>
                </a:lnSpc>
                <a:buClr>
                  <a:schemeClr val="bg2">
                    <a:lumMod val="75000"/>
                  </a:schemeClr>
                </a:buClr>
              </a:pPr>
              <a:r>
                <a:rPr lang="en-GB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£</a:t>
              </a:r>
            </a:p>
            <a:p>
              <a:pPr>
                <a:lnSpc>
                  <a:spcPct val="150000"/>
                </a:lnSpc>
                <a:buClr>
                  <a:schemeClr val="bg2">
                    <a:lumMod val="75000"/>
                  </a:schemeClr>
                </a:buClr>
              </a:pPr>
              <a:r>
                <a:rPr lang="en-GB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£</a:t>
              </a:r>
            </a:p>
            <a:p>
              <a:pPr>
                <a:lnSpc>
                  <a:spcPct val="150000"/>
                </a:lnSpc>
                <a:buClr>
                  <a:schemeClr val="bg2">
                    <a:lumMod val="75000"/>
                  </a:schemeClr>
                </a:buClr>
              </a:pPr>
              <a:r>
                <a:rPr lang="en-GB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£</a:t>
              </a:r>
            </a:p>
            <a:p>
              <a:pPr>
                <a:lnSpc>
                  <a:spcPct val="150000"/>
                </a:lnSpc>
                <a:buClr>
                  <a:schemeClr val="bg2">
                    <a:lumMod val="75000"/>
                  </a:schemeClr>
                </a:buClr>
              </a:pPr>
              <a:r>
                <a:rPr kumimoji="0" lang="en-GB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£</a:t>
              </a:r>
            </a:p>
            <a:p>
              <a:pPr>
                <a:lnSpc>
                  <a:spcPct val="150000"/>
                </a:lnSpc>
                <a:buClr>
                  <a:schemeClr val="bg2">
                    <a:lumMod val="75000"/>
                  </a:schemeClr>
                </a:buClr>
              </a:pPr>
              <a:r>
                <a:rPr lang="en-GB" sz="14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£</a:t>
              </a:r>
              <a:endPara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>
                <a:lnSpc>
                  <a:spcPct val="150000"/>
                </a:lnSpc>
                <a:buClr>
                  <a:schemeClr val="bg2">
                    <a:lumMod val="75000"/>
                  </a:schemeClr>
                </a:buClr>
              </a:pPr>
              <a:endPara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5327954" y="3633424"/>
              <a:ext cx="1161386" cy="2236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chemeClr val="bg2">
                    <a:lumMod val="75000"/>
                  </a:schemeClr>
                </a:buClr>
              </a:pPr>
              <a:r>
                <a:rPr lang="en-GB" sz="18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… </a:t>
              </a:r>
              <a:endPara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>
                <a:buClr>
                  <a:schemeClr val="bg2">
                    <a:lumMod val="75000"/>
                  </a:schemeClr>
                </a:buClr>
              </a:pPr>
              <a:r>
                <a:rPr lang="en-GB" sz="18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… </a:t>
              </a:r>
            </a:p>
            <a:p>
              <a:pPr>
                <a:buClr>
                  <a:schemeClr val="bg2">
                    <a:lumMod val="75000"/>
                  </a:schemeClr>
                </a:buClr>
              </a:pPr>
              <a:r>
                <a:rPr lang="en-GB" sz="18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… </a:t>
              </a:r>
            </a:p>
            <a:p>
              <a:pPr>
                <a:buClr>
                  <a:schemeClr val="bg2">
                    <a:lumMod val="75000"/>
                  </a:schemeClr>
                </a:buClr>
              </a:pPr>
              <a:r>
                <a:rPr lang="en-GB" sz="18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… </a:t>
              </a:r>
              <a:endParaRPr lang="en-GB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>
                <a:buClr>
                  <a:schemeClr val="bg2">
                    <a:lumMod val="75000"/>
                  </a:schemeClr>
                </a:buClr>
              </a:pPr>
              <a:r>
                <a:rPr lang="en-GB" sz="18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…</a:t>
              </a:r>
            </a:p>
            <a:p>
              <a:pPr>
                <a:buClr>
                  <a:schemeClr val="bg2">
                    <a:lumMod val="75000"/>
                  </a:schemeClr>
                </a:buClr>
              </a:pPr>
              <a:r>
                <a:rPr lang="en-GB" sz="18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… </a:t>
              </a:r>
            </a:p>
            <a:p>
              <a:pPr>
                <a:buClr>
                  <a:schemeClr val="bg2">
                    <a:lumMod val="75000"/>
                  </a:schemeClr>
                </a:buClr>
              </a:pPr>
              <a:r>
                <a:rPr lang="en-GB" sz="18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… </a:t>
              </a:r>
            </a:p>
            <a:p>
              <a:pPr>
                <a:buClr>
                  <a:schemeClr val="bg2">
                    <a:lumMod val="75000"/>
                  </a:schemeClr>
                </a:buClr>
              </a:pPr>
              <a:endPara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>
                <a:buClr>
                  <a:schemeClr val="bg2">
                    <a:lumMod val="75000"/>
                  </a:schemeClr>
                </a:buClr>
              </a:pP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>
                <a:buClr>
                  <a:schemeClr val="bg2">
                    <a:lumMod val="75000"/>
                  </a:schemeClr>
                </a:buClr>
              </a:pP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326994" y="1242480"/>
            <a:ext cx="1233394" cy="2255680"/>
            <a:chOff x="5327954" y="3633424"/>
            <a:chExt cx="1233394" cy="2255680"/>
          </a:xfrm>
        </p:grpSpPr>
        <p:sp>
          <p:nvSpPr>
            <p:cNvPr id="18" name="Rectangle 17"/>
            <p:cNvSpPr/>
            <p:nvPr/>
          </p:nvSpPr>
          <p:spPr bwMode="auto">
            <a:xfrm>
              <a:off x="5678736" y="3653104"/>
              <a:ext cx="882612" cy="2236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50000"/>
                </a:lnSpc>
                <a:buClr>
                  <a:schemeClr val="bg2">
                    <a:lumMod val="75000"/>
                  </a:schemeClr>
                </a:buClr>
              </a:pPr>
              <a:r>
                <a:rPr lang="en-GB" sz="14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£</a:t>
              </a:r>
              <a:endPara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>
                <a:lnSpc>
                  <a:spcPct val="150000"/>
                </a:lnSpc>
                <a:buClr>
                  <a:schemeClr val="bg2">
                    <a:lumMod val="75000"/>
                  </a:schemeClr>
                </a:buClr>
              </a:pPr>
              <a:r>
                <a:rPr lang="en-GB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£</a:t>
              </a:r>
            </a:p>
            <a:p>
              <a:pPr>
                <a:lnSpc>
                  <a:spcPct val="150000"/>
                </a:lnSpc>
                <a:buClr>
                  <a:schemeClr val="bg2">
                    <a:lumMod val="75000"/>
                  </a:schemeClr>
                </a:buClr>
              </a:pPr>
              <a:r>
                <a:rPr lang="en-GB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£</a:t>
              </a:r>
            </a:p>
            <a:p>
              <a:pPr>
                <a:lnSpc>
                  <a:spcPct val="150000"/>
                </a:lnSpc>
                <a:buClr>
                  <a:schemeClr val="bg2">
                    <a:lumMod val="75000"/>
                  </a:schemeClr>
                </a:buClr>
              </a:pPr>
              <a:r>
                <a:rPr lang="en-GB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£</a:t>
              </a:r>
            </a:p>
            <a:p>
              <a:pPr>
                <a:lnSpc>
                  <a:spcPct val="150000"/>
                </a:lnSpc>
                <a:buClr>
                  <a:schemeClr val="bg2">
                    <a:lumMod val="75000"/>
                  </a:schemeClr>
                </a:buClr>
              </a:pPr>
              <a:r>
                <a:rPr kumimoji="0" lang="en-GB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£</a:t>
              </a:r>
            </a:p>
            <a:p>
              <a:pPr>
                <a:lnSpc>
                  <a:spcPct val="150000"/>
                </a:lnSpc>
                <a:buClr>
                  <a:schemeClr val="bg2">
                    <a:lumMod val="75000"/>
                  </a:schemeClr>
                </a:buClr>
              </a:pPr>
              <a:r>
                <a:rPr lang="en-GB" sz="14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£</a:t>
              </a:r>
              <a:endPara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>
                <a:lnSpc>
                  <a:spcPct val="150000"/>
                </a:lnSpc>
                <a:buClr>
                  <a:schemeClr val="bg2">
                    <a:lumMod val="75000"/>
                  </a:schemeClr>
                </a:buClr>
              </a:pPr>
              <a:endPara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5327954" y="3633424"/>
              <a:ext cx="1161386" cy="2236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chemeClr val="bg2">
                    <a:lumMod val="75000"/>
                  </a:schemeClr>
                </a:buClr>
              </a:pPr>
              <a:r>
                <a:rPr lang="en-GB" sz="18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… </a:t>
              </a:r>
              <a:endPara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>
                <a:buClr>
                  <a:schemeClr val="bg2">
                    <a:lumMod val="75000"/>
                  </a:schemeClr>
                </a:buClr>
              </a:pPr>
              <a:r>
                <a:rPr lang="en-GB" sz="18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… </a:t>
              </a:r>
            </a:p>
            <a:p>
              <a:pPr>
                <a:buClr>
                  <a:schemeClr val="bg2">
                    <a:lumMod val="75000"/>
                  </a:schemeClr>
                </a:buClr>
              </a:pPr>
              <a:r>
                <a:rPr lang="en-GB" sz="18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… </a:t>
              </a:r>
            </a:p>
            <a:p>
              <a:pPr>
                <a:buClr>
                  <a:schemeClr val="bg2">
                    <a:lumMod val="75000"/>
                  </a:schemeClr>
                </a:buClr>
              </a:pPr>
              <a:r>
                <a:rPr lang="en-GB" sz="18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… </a:t>
              </a:r>
              <a:endParaRPr lang="en-GB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>
                <a:buClr>
                  <a:schemeClr val="bg2">
                    <a:lumMod val="75000"/>
                  </a:schemeClr>
                </a:buClr>
              </a:pPr>
              <a:r>
                <a:rPr lang="en-GB" sz="18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…</a:t>
              </a:r>
            </a:p>
            <a:p>
              <a:pPr>
                <a:buClr>
                  <a:schemeClr val="bg2">
                    <a:lumMod val="75000"/>
                  </a:schemeClr>
                </a:buClr>
              </a:pPr>
              <a:r>
                <a:rPr lang="en-GB" sz="18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… </a:t>
              </a:r>
            </a:p>
            <a:p>
              <a:pPr>
                <a:buClr>
                  <a:schemeClr val="bg2">
                    <a:lumMod val="75000"/>
                  </a:schemeClr>
                </a:buClr>
              </a:pPr>
              <a:r>
                <a:rPr lang="en-GB" sz="18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… </a:t>
              </a:r>
            </a:p>
            <a:p>
              <a:pPr>
                <a:buClr>
                  <a:schemeClr val="bg2">
                    <a:lumMod val="75000"/>
                  </a:schemeClr>
                </a:buClr>
              </a:pPr>
              <a:endPara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>
                <a:buClr>
                  <a:schemeClr val="bg2">
                    <a:lumMod val="75000"/>
                  </a:schemeClr>
                </a:buClr>
              </a:pP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>
                <a:buClr>
                  <a:schemeClr val="bg2">
                    <a:lumMod val="75000"/>
                  </a:schemeClr>
                </a:buClr>
              </a:pP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373216" y="1242480"/>
            <a:ext cx="1233394" cy="2255680"/>
            <a:chOff x="5327954" y="3633424"/>
            <a:chExt cx="1233394" cy="2255680"/>
          </a:xfrm>
        </p:grpSpPr>
        <p:sp>
          <p:nvSpPr>
            <p:cNvPr id="21" name="Rectangle 20"/>
            <p:cNvSpPr/>
            <p:nvPr/>
          </p:nvSpPr>
          <p:spPr bwMode="auto">
            <a:xfrm>
              <a:off x="5678736" y="3653104"/>
              <a:ext cx="882612" cy="2236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50000"/>
                </a:lnSpc>
                <a:buClr>
                  <a:schemeClr val="bg2">
                    <a:lumMod val="75000"/>
                  </a:schemeClr>
                </a:buClr>
              </a:pPr>
              <a:r>
                <a:rPr lang="en-GB" sz="14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£</a:t>
              </a:r>
              <a:endPara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>
                <a:lnSpc>
                  <a:spcPct val="150000"/>
                </a:lnSpc>
                <a:buClr>
                  <a:schemeClr val="bg2">
                    <a:lumMod val="75000"/>
                  </a:schemeClr>
                </a:buClr>
              </a:pPr>
              <a:r>
                <a:rPr lang="en-GB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£</a:t>
              </a:r>
            </a:p>
            <a:p>
              <a:pPr>
                <a:lnSpc>
                  <a:spcPct val="150000"/>
                </a:lnSpc>
                <a:buClr>
                  <a:schemeClr val="bg2">
                    <a:lumMod val="75000"/>
                  </a:schemeClr>
                </a:buClr>
              </a:pPr>
              <a:r>
                <a:rPr lang="en-GB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£</a:t>
              </a:r>
            </a:p>
            <a:p>
              <a:pPr>
                <a:lnSpc>
                  <a:spcPct val="150000"/>
                </a:lnSpc>
                <a:buClr>
                  <a:schemeClr val="bg2">
                    <a:lumMod val="75000"/>
                  </a:schemeClr>
                </a:buClr>
              </a:pPr>
              <a:r>
                <a:rPr lang="en-GB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£</a:t>
              </a:r>
            </a:p>
            <a:p>
              <a:pPr>
                <a:lnSpc>
                  <a:spcPct val="150000"/>
                </a:lnSpc>
                <a:buClr>
                  <a:schemeClr val="bg2">
                    <a:lumMod val="75000"/>
                  </a:schemeClr>
                </a:buClr>
              </a:pPr>
              <a:r>
                <a:rPr kumimoji="0" lang="en-GB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£</a:t>
              </a:r>
            </a:p>
            <a:p>
              <a:pPr>
                <a:lnSpc>
                  <a:spcPct val="150000"/>
                </a:lnSpc>
                <a:buClr>
                  <a:schemeClr val="bg2">
                    <a:lumMod val="75000"/>
                  </a:schemeClr>
                </a:buClr>
              </a:pPr>
              <a:r>
                <a:rPr lang="en-GB" sz="14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£</a:t>
              </a:r>
              <a:endPara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>
                <a:lnSpc>
                  <a:spcPct val="150000"/>
                </a:lnSpc>
                <a:buClr>
                  <a:schemeClr val="bg2">
                    <a:lumMod val="75000"/>
                  </a:schemeClr>
                </a:buClr>
              </a:pPr>
              <a:endPara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5327954" y="3633424"/>
              <a:ext cx="1161386" cy="2236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chemeClr val="bg2">
                    <a:lumMod val="75000"/>
                  </a:schemeClr>
                </a:buClr>
              </a:pPr>
              <a:r>
                <a:rPr lang="en-GB" sz="18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… </a:t>
              </a:r>
              <a:endPara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>
                <a:buClr>
                  <a:schemeClr val="bg2">
                    <a:lumMod val="75000"/>
                  </a:schemeClr>
                </a:buClr>
              </a:pPr>
              <a:r>
                <a:rPr lang="en-GB" sz="18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… </a:t>
              </a:r>
            </a:p>
            <a:p>
              <a:pPr>
                <a:buClr>
                  <a:schemeClr val="bg2">
                    <a:lumMod val="75000"/>
                  </a:schemeClr>
                </a:buClr>
              </a:pPr>
              <a:r>
                <a:rPr lang="en-GB" sz="18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… </a:t>
              </a:r>
            </a:p>
            <a:p>
              <a:pPr>
                <a:buClr>
                  <a:schemeClr val="bg2">
                    <a:lumMod val="75000"/>
                  </a:schemeClr>
                </a:buClr>
              </a:pPr>
              <a:r>
                <a:rPr lang="en-GB" sz="18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… </a:t>
              </a:r>
              <a:endParaRPr lang="en-GB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>
                <a:buClr>
                  <a:schemeClr val="bg2">
                    <a:lumMod val="75000"/>
                  </a:schemeClr>
                </a:buClr>
              </a:pPr>
              <a:r>
                <a:rPr lang="en-GB" sz="18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…</a:t>
              </a:r>
            </a:p>
            <a:p>
              <a:pPr>
                <a:buClr>
                  <a:schemeClr val="bg2">
                    <a:lumMod val="75000"/>
                  </a:schemeClr>
                </a:buClr>
              </a:pPr>
              <a:r>
                <a:rPr lang="en-GB" sz="18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… </a:t>
              </a:r>
            </a:p>
            <a:p>
              <a:pPr>
                <a:buClr>
                  <a:schemeClr val="bg2">
                    <a:lumMod val="75000"/>
                  </a:schemeClr>
                </a:buClr>
              </a:pPr>
              <a:r>
                <a:rPr lang="en-GB" sz="18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… </a:t>
              </a:r>
            </a:p>
            <a:p>
              <a:pPr>
                <a:buClr>
                  <a:schemeClr val="bg2">
                    <a:lumMod val="75000"/>
                  </a:schemeClr>
                </a:buClr>
              </a:pPr>
              <a:endPara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>
                <a:buClr>
                  <a:schemeClr val="bg2">
                    <a:lumMod val="75000"/>
                  </a:schemeClr>
                </a:buClr>
              </a:pP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>
                <a:buClr>
                  <a:schemeClr val="bg2">
                    <a:lumMod val="75000"/>
                  </a:schemeClr>
                </a:buClr>
              </a:pP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512676" y="6681192"/>
            <a:ext cx="2654857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GB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89841" y="1321820"/>
            <a:ext cx="2531447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GB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2676" y="1321820"/>
            <a:ext cx="2531447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GB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474443" y="6717196"/>
            <a:ext cx="2654857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GB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2676" y="3734088"/>
            <a:ext cx="4775034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GB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755961" y="92460"/>
            <a:ext cx="533733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5400" b="1" smtClean="0">
                <a:latin typeface="+mj-lt"/>
              </a:rPr>
              <a:t>DINNER MENU</a:t>
            </a:r>
            <a:endParaRPr lang="en-GB" altLang="en-US" sz="5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82893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 of 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1920" dirty="0"/>
              <a:t>You are free to use these templates for your personal and business presentations.</a:t>
            </a:r>
            <a:br>
              <a:rPr lang="en-US" sz="1920" dirty="0"/>
            </a:br>
            <a:endParaRPr lang="en-US" sz="1920" dirty="0"/>
          </a:p>
          <a:p>
            <a:r>
              <a:rPr lang="en-US" sz="1920" dirty="0"/>
              <a:t>We have put a lot of work into developing all these templates and retain the copyright in them.  You can use them freely providing that you do not redistribute or sell them.</a:t>
            </a:r>
            <a:br>
              <a:rPr lang="en-US" sz="1920" dirty="0"/>
            </a:br>
            <a:endParaRPr lang="en-US" sz="1920" dirty="0"/>
          </a:p>
          <a:p>
            <a:r>
              <a:rPr lang="en-US" sz="1920" dirty="0"/>
              <a:t>You can find many more free PowerPoint templates on the Presentation Magazine website </a:t>
            </a:r>
            <a:r>
              <a:rPr lang="en-US" sz="1920" dirty="0">
                <a:hlinkClick r:id="rId2"/>
              </a:rPr>
              <a:t>www.presentationmagazine.com</a:t>
            </a:r>
            <a:r>
              <a:rPr lang="en-US" sz="1920" dirty="0"/>
              <a:t> 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920" b="1" dirty="0"/>
              <a:t>Do</a:t>
            </a:r>
          </a:p>
          <a:p>
            <a:r>
              <a:rPr lang="en-US" sz="1554" dirty="0"/>
              <a:t>Use these templates for your presentations</a:t>
            </a:r>
          </a:p>
          <a:p>
            <a:r>
              <a:rPr lang="en-US" sz="1554" dirty="0"/>
              <a:t>Display your presentation on a web site provided that it is not for the purpose of downloading the template</a:t>
            </a:r>
          </a:p>
          <a:p>
            <a:r>
              <a:rPr lang="en-US" sz="1554" dirty="0"/>
              <a:t>If you like these templates, we would always appreciate a link back to our website.  Many thanks.</a:t>
            </a:r>
            <a:br>
              <a:rPr lang="en-US" sz="1554" dirty="0"/>
            </a:br>
            <a:endParaRPr lang="en-US" sz="1554" dirty="0"/>
          </a:p>
          <a:p>
            <a:pPr marL="0" indent="0">
              <a:buNone/>
            </a:pPr>
            <a:r>
              <a:rPr lang="en-US" sz="1920" b="1" dirty="0"/>
              <a:t>Don’t</a:t>
            </a:r>
          </a:p>
          <a:p>
            <a:r>
              <a:rPr lang="en-US" sz="1554" dirty="0"/>
              <a:t>Resell or distribute these templates</a:t>
            </a:r>
          </a:p>
          <a:p>
            <a:r>
              <a:rPr lang="en-US" sz="1554" dirty="0"/>
              <a:t>Put these templates on a website for download.  This includes uploading them onto file sharing networks like </a:t>
            </a:r>
            <a:r>
              <a:rPr lang="en-US" sz="1554" dirty="0" err="1"/>
              <a:t>Slideshare</a:t>
            </a:r>
            <a:r>
              <a:rPr lang="en-US" sz="1554" dirty="0"/>
              <a:t>, Facebook, </a:t>
            </a:r>
            <a:r>
              <a:rPr lang="en-US" sz="1554" dirty="0" err="1"/>
              <a:t>etc</a:t>
            </a:r>
            <a:endParaRPr lang="en-US" sz="1554" dirty="0"/>
          </a:p>
          <a:p>
            <a:r>
              <a:rPr lang="en-US" sz="1554" dirty="0"/>
              <a:t>Pass off any of our created content as your own work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345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FF9A08"/>
      </a:accent1>
      <a:accent2>
        <a:srgbClr val="A6B727"/>
      </a:accent2>
      <a:accent3>
        <a:srgbClr val="306786"/>
      </a:accent3>
      <a:accent4>
        <a:srgbClr val="838383"/>
      </a:accent4>
      <a:accent5>
        <a:srgbClr val="FEC306"/>
      </a:accent5>
      <a:accent6>
        <a:srgbClr val="DF5327"/>
      </a:accent6>
      <a:hlink>
        <a:srgbClr val="0070C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44</TotalTime>
  <Words>395</Words>
  <Application>Microsoft Office PowerPoint</Application>
  <PresentationFormat>A4 Paper (210x297 mm)</PresentationFormat>
  <Paragraphs>288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MS PGothic</vt:lpstr>
      <vt:lpstr>Arial</vt:lpstr>
      <vt:lpstr>Calibri</vt:lpstr>
      <vt:lpstr>Orator Std</vt:lpstr>
      <vt:lpstr>Times</vt:lpstr>
      <vt:lpstr>Verdana</vt:lpstr>
      <vt:lpstr>Office Theme</vt:lpstr>
      <vt:lpstr>Menu Design PowerPoint Presentation</vt:lpstr>
      <vt:lpstr>PowerPoint Presentation</vt:lpstr>
      <vt:lpstr>PowerPoint Presentation</vt:lpstr>
      <vt:lpstr>PowerPoint Presentation</vt:lpstr>
      <vt:lpstr>Use of templates</vt:lpstr>
    </vt:vector>
  </TitlesOfParts>
  <Company>© Presentation Magazine</Company>
  <LinksUpToDate>false</LinksUpToDate>
  <SharedDoc>false</SharedDoc>
  <HyperlinkBase>http://www.presentationmagazine.com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jontypearce;Presentation Magazine</dc:creator>
  <cp:keywords>© Presentation Magazine</cp:keywords>
  <cp:lastModifiedBy>Jonty Pearce</cp:lastModifiedBy>
  <cp:revision>9</cp:revision>
  <dcterms:created xsi:type="dcterms:W3CDTF">2012-04-28T17:18:27Z</dcterms:created>
  <dcterms:modified xsi:type="dcterms:W3CDTF">2017-08-29T16:30:07Z</dcterms:modified>
  <cp:category>© Presentation Magazine</cp:category>
</cp:coreProperties>
</file>