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3" autoAdjust="0"/>
  </p:normalViewPr>
  <p:slideViewPr>
    <p:cSldViewPr>
      <p:cViewPr varScale="1">
        <p:scale>
          <a:sx n="78" d="100"/>
          <a:sy n="78" d="100"/>
        </p:scale>
        <p:origin x="126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57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108F6-428E-4646-AA77-C54DD4971B41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31E1E-7E69-4B90-A1A0-FFF900746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10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816" y="1624013"/>
            <a:ext cx="10972800" cy="4397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84186" y="232246"/>
            <a:ext cx="10396390" cy="5740932"/>
            <a:chOff x="1316235" y="232246"/>
            <a:chExt cx="8812213" cy="5861050"/>
          </a:xfrm>
        </p:grpSpPr>
        <p:sp>
          <p:nvSpPr>
            <p:cNvPr id="9" name="Rectangle 2"/>
            <p:cNvSpPr>
              <a:spLocks noChangeArrowheads="1"/>
            </p:cNvSpPr>
            <p:nvPr userDrawn="1"/>
          </p:nvSpPr>
          <p:spPr bwMode="auto">
            <a:xfrm>
              <a:off x="8869560" y="681509"/>
              <a:ext cx="1258888" cy="449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cs typeface="Arial" panose="020B0604020202020204" pitchFamily="34" charset="0"/>
                </a:rPr>
                <a:t>Sun</a:t>
              </a:r>
              <a:endParaRPr lang="en-US" altLang="en-US" sz="1800" b="0"/>
            </a:p>
          </p:txBody>
        </p:sp>
        <p:sp>
          <p:nvSpPr>
            <p:cNvPr id="10" name="Rectangle 3"/>
            <p:cNvSpPr>
              <a:spLocks noChangeArrowheads="1"/>
            </p:cNvSpPr>
            <p:nvPr userDrawn="1"/>
          </p:nvSpPr>
          <p:spPr bwMode="auto">
            <a:xfrm>
              <a:off x="7610673" y="681509"/>
              <a:ext cx="1258887" cy="449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cs typeface="Arial" panose="020B0604020202020204" pitchFamily="34" charset="0"/>
                </a:rPr>
                <a:t>Sat</a:t>
              </a:r>
              <a:endParaRPr lang="en-US" altLang="en-US" sz="1800" b="0"/>
            </a:p>
          </p:txBody>
        </p:sp>
        <p:sp>
          <p:nvSpPr>
            <p:cNvPr id="11" name="Rectangle 4"/>
            <p:cNvSpPr>
              <a:spLocks noChangeArrowheads="1"/>
            </p:cNvSpPr>
            <p:nvPr userDrawn="1"/>
          </p:nvSpPr>
          <p:spPr bwMode="auto">
            <a:xfrm>
              <a:off x="6351785" y="681509"/>
              <a:ext cx="1258888" cy="449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cs typeface="Arial" panose="020B0604020202020204" pitchFamily="34" charset="0"/>
                </a:rPr>
                <a:t>Fri</a:t>
              </a:r>
              <a:endParaRPr lang="en-US" altLang="en-US" sz="1800" b="0"/>
            </a:p>
          </p:txBody>
        </p:sp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5092898" y="681509"/>
              <a:ext cx="1258887" cy="449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cs typeface="Arial" panose="020B0604020202020204" pitchFamily="34" charset="0"/>
                </a:rPr>
                <a:t>Thurs</a:t>
              </a:r>
              <a:endParaRPr lang="en-US" altLang="en-US" sz="1800" b="0"/>
            </a:p>
          </p:txBody>
        </p:sp>
        <p:sp>
          <p:nvSpPr>
            <p:cNvPr id="13" name="Rectangle 6"/>
            <p:cNvSpPr>
              <a:spLocks noChangeArrowheads="1"/>
            </p:cNvSpPr>
            <p:nvPr userDrawn="1"/>
          </p:nvSpPr>
          <p:spPr bwMode="auto">
            <a:xfrm>
              <a:off x="3834010" y="681509"/>
              <a:ext cx="1258888" cy="449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cs typeface="Arial" panose="020B0604020202020204" pitchFamily="34" charset="0"/>
                </a:rPr>
                <a:t>Wed</a:t>
              </a:r>
              <a:endParaRPr lang="en-US" altLang="en-US" sz="1800" b="0"/>
            </a:p>
          </p:txBody>
        </p:sp>
        <p:sp>
          <p:nvSpPr>
            <p:cNvPr id="14" name="Rectangle 7"/>
            <p:cNvSpPr>
              <a:spLocks noChangeArrowheads="1"/>
            </p:cNvSpPr>
            <p:nvPr userDrawn="1"/>
          </p:nvSpPr>
          <p:spPr bwMode="auto">
            <a:xfrm>
              <a:off x="2575123" y="681509"/>
              <a:ext cx="1258887" cy="449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>
                  <a:cs typeface="Arial" panose="020B0604020202020204" pitchFamily="34" charset="0"/>
                </a:rPr>
                <a:t>Tues</a:t>
              </a:r>
              <a:endParaRPr lang="en-US" altLang="en-US" sz="1800" b="0"/>
            </a:p>
          </p:txBody>
        </p:sp>
        <p:sp>
          <p:nvSpPr>
            <p:cNvPr id="15" name="Rectangle 8"/>
            <p:cNvSpPr>
              <a:spLocks noChangeArrowheads="1"/>
            </p:cNvSpPr>
            <p:nvPr userDrawn="1"/>
          </p:nvSpPr>
          <p:spPr bwMode="auto">
            <a:xfrm>
              <a:off x="1316235" y="681509"/>
              <a:ext cx="1258888" cy="44926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/>
                <a:t>Mon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 userDrawn="1"/>
          </p:nvSpPr>
          <p:spPr bwMode="auto">
            <a:xfrm>
              <a:off x="1316235" y="232246"/>
              <a:ext cx="8812213" cy="4492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18000" rIns="90000" bIns="18000" anchor="ctr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fontAlgn="b" hangingPunct="1">
                <a:spcBef>
                  <a:spcPct val="0"/>
                </a:spcBef>
                <a:buFontTx/>
                <a:buNone/>
              </a:pPr>
              <a:endParaRPr lang="en-US" altLang="en-US" sz="2000" dirty="0"/>
            </a:p>
          </p:txBody>
        </p:sp>
        <p:sp>
          <p:nvSpPr>
            <p:cNvPr id="17" name="Rectangle 10"/>
            <p:cNvSpPr>
              <a:spLocks noChangeArrowheads="1"/>
            </p:cNvSpPr>
            <p:nvPr userDrawn="1"/>
          </p:nvSpPr>
          <p:spPr bwMode="auto">
            <a:xfrm>
              <a:off x="8869560" y="526620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18" name="Rectangle 11"/>
            <p:cNvSpPr>
              <a:spLocks noChangeArrowheads="1"/>
            </p:cNvSpPr>
            <p:nvPr userDrawn="1"/>
          </p:nvSpPr>
          <p:spPr bwMode="auto">
            <a:xfrm>
              <a:off x="7610673" y="5266209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19" name="Rectangle 12"/>
            <p:cNvSpPr>
              <a:spLocks noChangeArrowheads="1"/>
            </p:cNvSpPr>
            <p:nvPr userDrawn="1"/>
          </p:nvSpPr>
          <p:spPr bwMode="auto">
            <a:xfrm>
              <a:off x="6351785" y="526620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0" name="Rectangle 13"/>
            <p:cNvSpPr>
              <a:spLocks noChangeArrowheads="1"/>
            </p:cNvSpPr>
            <p:nvPr userDrawn="1"/>
          </p:nvSpPr>
          <p:spPr bwMode="auto">
            <a:xfrm>
              <a:off x="5092898" y="5266209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1" name="Rectangle 14"/>
            <p:cNvSpPr>
              <a:spLocks noChangeArrowheads="1"/>
            </p:cNvSpPr>
            <p:nvPr userDrawn="1"/>
          </p:nvSpPr>
          <p:spPr bwMode="auto">
            <a:xfrm>
              <a:off x="3834010" y="526620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2" name="Rectangle 15"/>
            <p:cNvSpPr>
              <a:spLocks noChangeArrowheads="1"/>
            </p:cNvSpPr>
            <p:nvPr userDrawn="1"/>
          </p:nvSpPr>
          <p:spPr bwMode="auto">
            <a:xfrm>
              <a:off x="2575123" y="5266209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3" name="Rectangle 16"/>
            <p:cNvSpPr>
              <a:spLocks noChangeArrowheads="1"/>
            </p:cNvSpPr>
            <p:nvPr userDrawn="1"/>
          </p:nvSpPr>
          <p:spPr bwMode="auto">
            <a:xfrm>
              <a:off x="1316235" y="526620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>
              <a:off x="8869560" y="443912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5" name="Rectangle 18"/>
            <p:cNvSpPr>
              <a:spLocks noChangeArrowheads="1"/>
            </p:cNvSpPr>
            <p:nvPr userDrawn="1"/>
          </p:nvSpPr>
          <p:spPr bwMode="auto">
            <a:xfrm>
              <a:off x="7610673" y="4439121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6" name="Rectangle 19"/>
            <p:cNvSpPr>
              <a:spLocks noChangeArrowheads="1"/>
            </p:cNvSpPr>
            <p:nvPr userDrawn="1"/>
          </p:nvSpPr>
          <p:spPr bwMode="auto">
            <a:xfrm>
              <a:off x="6351785" y="443912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7" name="Rectangle 20"/>
            <p:cNvSpPr>
              <a:spLocks noChangeArrowheads="1"/>
            </p:cNvSpPr>
            <p:nvPr userDrawn="1"/>
          </p:nvSpPr>
          <p:spPr bwMode="auto">
            <a:xfrm>
              <a:off x="5092898" y="4439121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8" name="Rectangle 21"/>
            <p:cNvSpPr>
              <a:spLocks noChangeArrowheads="1"/>
            </p:cNvSpPr>
            <p:nvPr userDrawn="1"/>
          </p:nvSpPr>
          <p:spPr bwMode="auto">
            <a:xfrm>
              <a:off x="3834010" y="443912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29" name="Rectangle 22"/>
            <p:cNvSpPr>
              <a:spLocks noChangeArrowheads="1"/>
            </p:cNvSpPr>
            <p:nvPr userDrawn="1"/>
          </p:nvSpPr>
          <p:spPr bwMode="auto">
            <a:xfrm>
              <a:off x="2575123" y="4439121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0" name="Rectangle 23"/>
            <p:cNvSpPr>
              <a:spLocks noChangeArrowheads="1"/>
            </p:cNvSpPr>
            <p:nvPr userDrawn="1"/>
          </p:nvSpPr>
          <p:spPr bwMode="auto">
            <a:xfrm>
              <a:off x="1316235" y="443912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1" name="Rectangle 24"/>
            <p:cNvSpPr>
              <a:spLocks noChangeArrowheads="1"/>
            </p:cNvSpPr>
            <p:nvPr userDrawn="1"/>
          </p:nvSpPr>
          <p:spPr bwMode="auto">
            <a:xfrm>
              <a:off x="8869560" y="3612034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2" name="Rectangle 25"/>
            <p:cNvSpPr>
              <a:spLocks noChangeArrowheads="1"/>
            </p:cNvSpPr>
            <p:nvPr userDrawn="1"/>
          </p:nvSpPr>
          <p:spPr bwMode="auto">
            <a:xfrm>
              <a:off x="7610673" y="3612034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3" name="Rectangle 26"/>
            <p:cNvSpPr>
              <a:spLocks noChangeArrowheads="1"/>
            </p:cNvSpPr>
            <p:nvPr userDrawn="1"/>
          </p:nvSpPr>
          <p:spPr bwMode="auto">
            <a:xfrm>
              <a:off x="6351785" y="3612034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4" name="Rectangle 27"/>
            <p:cNvSpPr>
              <a:spLocks noChangeArrowheads="1"/>
            </p:cNvSpPr>
            <p:nvPr userDrawn="1"/>
          </p:nvSpPr>
          <p:spPr bwMode="auto">
            <a:xfrm>
              <a:off x="5092898" y="3612034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5" name="Rectangle 28"/>
            <p:cNvSpPr>
              <a:spLocks noChangeArrowheads="1"/>
            </p:cNvSpPr>
            <p:nvPr userDrawn="1"/>
          </p:nvSpPr>
          <p:spPr bwMode="auto">
            <a:xfrm>
              <a:off x="3834010" y="3612034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6" name="Rectangle 29"/>
            <p:cNvSpPr>
              <a:spLocks noChangeArrowheads="1"/>
            </p:cNvSpPr>
            <p:nvPr userDrawn="1"/>
          </p:nvSpPr>
          <p:spPr bwMode="auto">
            <a:xfrm>
              <a:off x="2575123" y="3612034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7" name="Rectangle 30"/>
            <p:cNvSpPr>
              <a:spLocks noChangeArrowheads="1"/>
            </p:cNvSpPr>
            <p:nvPr userDrawn="1"/>
          </p:nvSpPr>
          <p:spPr bwMode="auto">
            <a:xfrm>
              <a:off x="1316235" y="3612034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8" name="Rectangle 31"/>
            <p:cNvSpPr>
              <a:spLocks noChangeArrowheads="1"/>
            </p:cNvSpPr>
            <p:nvPr userDrawn="1"/>
          </p:nvSpPr>
          <p:spPr bwMode="auto">
            <a:xfrm>
              <a:off x="8869560" y="2784946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39" name="Rectangle 32"/>
            <p:cNvSpPr>
              <a:spLocks noChangeArrowheads="1"/>
            </p:cNvSpPr>
            <p:nvPr userDrawn="1"/>
          </p:nvSpPr>
          <p:spPr bwMode="auto">
            <a:xfrm>
              <a:off x="7610673" y="2784946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0" name="Rectangle 33"/>
            <p:cNvSpPr>
              <a:spLocks noChangeArrowheads="1"/>
            </p:cNvSpPr>
            <p:nvPr userDrawn="1"/>
          </p:nvSpPr>
          <p:spPr bwMode="auto">
            <a:xfrm>
              <a:off x="6351785" y="2784946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1" name="Rectangle 34"/>
            <p:cNvSpPr>
              <a:spLocks noChangeArrowheads="1"/>
            </p:cNvSpPr>
            <p:nvPr userDrawn="1"/>
          </p:nvSpPr>
          <p:spPr bwMode="auto">
            <a:xfrm>
              <a:off x="5092898" y="2784946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2" name="Rectangle 35"/>
            <p:cNvSpPr>
              <a:spLocks noChangeArrowheads="1"/>
            </p:cNvSpPr>
            <p:nvPr userDrawn="1"/>
          </p:nvSpPr>
          <p:spPr bwMode="auto">
            <a:xfrm>
              <a:off x="3834010" y="2784946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3" name="Rectangle 36"/>
            <p:cNvSpPr>
              <a:spLocks noChangeArrowheads="1"/>
            </p:cNvSpPr>
            <p:nvPr userDrawn="1"/>
          </p:nvSpPr>
          <p:spPr bwMode="auto">
            <a:xfrm>
              <a:off x="2575123" y="2784946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4" name="Rectangle 37"/>
            <p:cNvSpPr>
              <a:spLocks noChangeArrowheads="1"/>
            </p:cNvSpPr>
            <p:nvPr userDrawn="1"/>
          </p:nvSpPr>
          <p:spPr bwMode="auto">
            <a:xfrm>
              <a:off x="1316235" y="2784946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5" name="Rectangle 38"/>
            <p:cNvSpPr>
              <a:spLocks noChangeArrowheads="1"/>
            </p:cNvSpPr>
            <p:nvPr userDrawn="1"/>
          </p:nvSpPr>
          <p:spPr bwMode="auto">
            <a:xfrm>
              <a:off x="8869560" y="195785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6" name="Rectangle 39"/>
            <p:cNvSpPr>
              <a:spLocks noChangeArrowheads="1"/>
            </p:cNvSpPr>
            <p:nvPr userDrawn="1"/>
          </p:nvSpPr>
          <p:spPr bwMode="auto">
            <a:xfrm>
              <a:off x="7610673" y="1957859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7" name="Rectangle 40"/>
            <p:cNvSpPr>
              <a:spLocks noChangeArrowheads="1"/>
            </p:cNvSpPr>
            <p:nvPr userDrawn="1"/>
          </p:nvSpPr>
          <p:spPr bwMode="auto">
            <a:xfrm>
              <a:off x="6351785" y="195785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8" name="Rectangle 41"/>
            <p:cNvSpPr>
              <a:spLocks noChangeArrowheads="1"/>
            </p:cNvSpPr>
            <p:nvPr userDrawn="1"/>
          </p:nvSpPr>
          <p:spPr bwMode="auto">
            <a:xfrm>
              <a:off x="5092898" y="1957859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49" name="Rectangle 42"/>
            <p:cNvSpPr>
              <a:spLocks noChangeArrowheads="1"/>
            </p:cNvSpPr>
            <p:nvPr userDrawn="1"/>
          </p:nvSpPr>
          <p:spPr bwMode="auto">
            <a:xfrm>
              <a:off x="3834010" y="195785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0" name="Rectangle 43"/>
            <p:cNvSpPr>
              <a:spLocks noChangeArrowheads="1"/>
            </p:cNvSpPr>
            <p:nvPr userDrawn="1"/>
          </p:nvSpPr>
          <p:spPr bwMode="auto">
            <a:xfrm>
              <a:off x="2575123" y="1957859"/>
              <a:ext cx="1258887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1" name="Rectangle 44"/>
            <p:cNvSpPr>
              <a:spLocks noChangeArrowheads="1"/>
            </p:cNvSpPr>
            <p:nvPr userDrawn="1"/>
          </p:nvSpPr>
          <p:spPr bwMode="auto">
            <a:xfrm>
              <a:off x="1316235" y="1957859"/>
              <a:ext cx="1258888" cy="827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2" name="Rectangle 45"/>
            <p:cNvSpPr>
              <a:spLocks noChangeArrowheads="1"/>
            </p:cNvSpPr>
            <p:nvPr userDrawn="1"/>
          </p:nvSpPr>
          <p:spPr bwMode="auto">
            <a:xfrm>
              <a:off x="8869560" y="113077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3" name="Rectangle 46"/>
            <p:cNvSpPr>
              <a:spLocks noChangeArrowheads="1"/>
            </p:cNvSpPr>
            <p:nvPr userDrawn="1"/>
          </p:nvSpPr>
          <p:spPr bwMode="auto">
            <a:xfrm>
              <a:off x="7610673" y="1130771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4" name="Rectangle 47"/>
            <p:cNvSpPr>
              <a:spLocks noChangeArrowheads="1"/>
            </p:cNvSpPr>
            <p:nvPr userDrawn="1"/>
          </p:nvSpPr>
          <p:spPr bwMode="auto">
            <a:xfrm>
              <a:off x="6351785" y="113077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5" name="Rectangle 48"/>
            <p:cNvSpPr>
              <a:spLocks noChangeArrowheads="1"/>
            </p:cNvSpPr>
            <p:nvPr userDrawn="1"/>
          </p:nvSpPr>
          <p:spPr bwMode="auto">
            <a:xfrm>
              <a:off x="5092898" y="1130771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6" name="Rectangle 49"/>
            <p:cNvSpPr>
              <a:spLocks noChangeArrowheads="1"/>
            </p:cNvSpPr>
            <p:nvPr userDrawn="1"/>
          </p:nvSpPr>
          <p:spPr bwMode="auto">
            <a:xfrm>
              <a:off x="3834010" y="113077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7" name="Rectangle 50"/>
            <p:cNvSpPr>
              <a:spLocks noChangeArrowheads="1"/>
            </p:cNvSpPr>
            <p:nvPr userDrawn="1"/>
          </p:nvSpPr>
          <p:spPr bwMode="auto">
            <a:xfrm>
              <a:off x="2575123" y="1130771"/>
              <a:ext cx="1258887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  <p:sp>
          <p:nvSpPr>
            <p:cNvPr id="58" name="Rectangle 51"/>
            <p:cNvSpPr>
              <a:spLocks noChangeArrowheads="1"/>
            </p:cNvSpPr>
            <p:nvPr userDrawn="1"/>
          </p:nvSpPr>
          <p:spPr bwMode="auto">
            <a:xfrm>
              <a:off x="1316235" y="1130771"/>
              <a:ext cx="1258888" cy="8270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fontAlgn="b"/>
              <a:endParaRPr lang="en-US" altLang="en-US" sz="16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408" y="2391023"/>
            <a:ext cx="10657184" cy="1470025"/>
          </a:xfrm>
          <a:solidFill>
            <a:srgbClr val="FFFFFF"/>
          </a:solidFill>
          <a:ln w="317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Academic Calendar 2017-18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14710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April 2018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/>
              <a:t>2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1131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139012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May 2018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31</a:t>
            </a:r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425265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14867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June 2018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36855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14009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July 2018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31</a:t>
            </a:r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437761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5185945" y="307381"/>
            <a:ext cx="17597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August 2017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109" name="Rectangle 2"/>
          <p:cNvSpPr>
            <a:spLocks noChangeArrowheads="1"/>
          </p:cNvSpPr>
          <p:nvPr userDrawn="1"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110" name="Rectangle 3"/>
          <p:cNvSpPr>
            <a:spLocks noChangeArrowheads="1"/>
          </p:cNvSpPr>
          <p:nvPr userDrawn="1"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111" name="Rectangle 4"/>
          <p:cNvSpPr>
            <a:spLocks noChangeArrowheads="1"/>
          </p:cNvSpPr>
          <p:nvPr userDrawn="1"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112" name="Rectangle 5"/>
          <p:cNvSpPr>
            <a:spLocks noChangeArrowheads="1"/>
          </p:cNvSpPr>
          <p:nvPr userDrawn="1"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113" name="Rectangle 6"/>
          <p:cNvSpPr>
            <a:spLocks noChangeArrowheads="1"/>
          </p:cNvSpPr>
          <p:nvPr userDrawn="1"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114" name="Rectangle 7"/>
          <p:cNvSpPr>
            <a:spLocks noChangeArrowheads="1"/>
          </p:cNvSpPr>
          <p:nvPr userDrawn="1"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15" name="Rectangle 8"/>
          <p:cNvSpPr>
            <a:spLocks noChangeArrowheads="1"/>
          </p:cNvSpPr>
          <p:nvPr userDrawn="1"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7" name="Rectangle 10"/>
          <p:cNvSpPr>
            <a:spLocks noChangeArrowheads="1"/>
          </p:cNvSpPr>
          <p:nvPr userDrawn="1"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18" name="Rectangle 11"/>
          <p:cNvSpPr>
            <a:spLocks noChangeArrowheads="1"/>
          </p:cNvSpPr>
          <p:nvPr userDrawn="1"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19" name="Rectangle 12"/>
          <p:cNvSpPr>
            <a:spLocks noChangeArrowheads="1"/>
          </p:cNvSpPr>
          <p:nvPr userDrawn="1"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0" name="Rectangle 13"/>
          <p:cNvSpPr>
            <a:spLocks noChangeArrowheads="1"/>
          </p:cNvSpPr>
          <p:nvPr userDrawn="1"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1" name="Rectangle 14"/>
          <p:cNvSpPr>
            <a:spLocks noChangeArrowheads="1"/>
          </p:cNvSpPr>
          <p:nvPr userDrawn="1"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2" name="Rectangle 15"/>
          <p:cNvSpPr>
            <a:spLocks noChangeArrowheads="1"/>
          </p:cNvSpPr>
          <p:nvPr userDrawn="1"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3" name="Rectangle 16"/>
          <p:cNvSpPr>
            <a:spLocks noChangeArrowheads="1"/>
          </p:cNvSpPr>
          <p:nvPr userDrawn="1"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4" name="Rectangle 17"/>
          <p:cNvSpPr>
            <a:spLocks noChangeArrowheads="1"/>
          </p:cNvSpPr>
          <p:nvPr userDrawn="1"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5" name="Rectangle 18"/>
          <p:cNvSpPr>
            <a:spLocks noChangeArrowheads="1"/>
          </p:cNvSpPr>
          <p:nvPr userDrawn="1"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6" name="Rectangle 19"/>
          <p:cNvSpPr>
            <a:spLocks noChangeArrowheads="1"/>
          </p:cNvSpPr>
          <p:nvPr userDrawn="1"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7" name="Rectangle 20"/>
          <p:cNvSpPr>
            <a:spLocks noChangeArrowheads="1"/>
          </p:cNvSpPr>
          <p:nvPr userDrawn="1"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31</a:t>
            </a:r>
            <a:endParaRPr lang="en-US" altLang="en-US" sz="1600" b="0" dirty="0"/>
          </a:p>
        </p:txBody>
      </p:sp>
      <p:sp>
        <p:nvSpPr>
          <p:cNvPr id="128" name="Rectangle 21"/>
          <p:cNvSpPr>
            <a:spLocks noChangeArrowheads="1"/>
          </p:cNvSpPr>
          <p:nvPr userDrawn="1"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129" name="Rectangle 22"/>
          <p:cNvSpPr>
            <a:spLocks noChangeArrowheads="1"/>
          </p:cNvSpPr>
          <p:nvPr userDrawn="1"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130" name="Rectangle 23"/>
          <p:cNvSpPr>
            <a:spLocks noChangeArrowheads="1"/>
          </p:cNvSpPr>
          <p:nvPr userDrawn="1"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131" name="Rectangle 24"/>
          <p:cNvSpPr>
            <a:spLocks noChangeArrowheads="1"/>
          </p:cNvSpPr>
          <p:nvPr userDrawn="1"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132" name="Rectangle 25"/>
          <p:cNvSpPr>
            <a:spLocks noChangeArrowheads="1"/>
          </p:cNvSpPr>
          <p:nvPr userDrawn="1"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133" name="Rectangle 26"/>
          <p:cNvSpPr>
            <a:spLocks noChangeArrowheads="1"/>
          </p:cNvSpPr>
          <p:nvPr userDrawn="1"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134" name="Rectangle 27"/>
          <p:cNvSpPr>
            <a:spLocks noChangeArrowheads="1"/>
          </p:cNvSpPr>
          <p:nvPr userDrawn="1"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135" name="Rectangle 28"/>
          <p:cNvSpPr>
            <a:spLocks noChangeArrowheads="1"/>
          </p:cNvSpPr>
          <p:nvPr userDrawn="1"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136" name="Rectangle 29"/>
          <p:cNvSpPr>
            <a:spLocks noChangeArrowheads="1"/>
          </p:cNvSpPr>
          <p:nvPr userDrawn="1"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137" name="Rectangle 30"/>
          <p:cNvSpPr>
            <a:spLocks noChangeArrowheads="1"/>
          </p:cNvSpPr>
          <p:nvPr userDrawn="1"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138" name="Rectangle 31"/>
          <p:cNvSpPr>
            <a:spLocks noChangeArrowheads="1"/>
          </p:cNvSpPr>
          <p:nvPr userDrawn="1"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139" name="Rectangle 32"/>
          <p:cNvSpPr>
            <a:spLocks noChangeArrowheads="1"/>
          </p:cNvSpPr>
          <p:nvPr userDrawn="1"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140" name="Rectangle 33"/>
          <p:cNvSpPr>
            <a:spLocks noChangeArrowheads="1"/>
          </p:cNvSpPr>
          <p:nvPr userDrawn="1"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141" name="Rectangle 34"/>
          <p:cNvSpPr>
            <a:spLocks noChangeArrowheads="1"/>
          </p:cNvSpPr>
          <p:nvPr userDrawn="1"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142" name="Rectangle 35"/>
          <p:cNvSpPr>
            <a:spLocks noChangeArrowheads="1"/>
          </p:cNvSpPr>
          <p:nvPr userDrawn="1"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143" name="Rectangle 36"/>
          <p:cNvSpPr>
            <a:spLocks noChangeArrowheads="1"/>
          </p:cNvSpPr>
          <p:nvPr userDrawn="1"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144" name="Rectangle 37"/>
          <p:cNvSpPr>
            <a:spLocks noChangeArrowheads="1"/>
          </p:cNvSpPr>
          <p:nvPr userDrawn="1"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145" name="Rectangle 38"/>
          <p:cNvSpPr>
            <a:spLocks noChangeArrowheads="1"/>
          </p:cNvSpPr>
          <p:nvPr userDrawn="1"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146" name="Rectangle 39"/>
          <p:cNvSpPr>
            <a:spLocks noChangeArrowheads="1"/>
          </p:cNvSpPr>
          <p:nvPr userDrawn="1"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147" name="Rectangle 40"/>
          <p:cNvSpPr>
            <a:spLocks noChangeArrowheads="1"/>
          </p:cNvSpPr>
          <p:nvPr userDrawn="1"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148" name="Rectangle 41"/>
          <p:cNvSpPr>
            <a:spLocks noChangeArrowheads="1"/>
          </p:cNvSpPr>
          <p:nvPr userDrawn="1"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149" name="Rectangle 42"/>
          <p:cNvSpPr>
            <a:spLocks noChangeArrowheads="1"/>
          </p:cNvSpPr>
          <p:nvPr userDrawn="1"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/>
              <a:t>9</a:t>
            </a:r>
            <a:endParaRPr lang="en-US" altLang="en-US" sz="1600" b="0" dirty="0"/>
          </a:p>
        </p:txBody>
      </p:sp>
      <p:sp>
        <p:nvSpPr>
          <p:cNvPr id="150" name="Rectangle 43"/>
          <p:cNvSpPr>
            <a:spLocks noChangeArrowheads="1"/>
          </p:cNvSpPr>
          <p:nvPr userDrawn="1"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151" name="Rectangle 44"/>
          <p:cNvSpPr>
            <a:spLocks noChangeArrowheads="1"/>
          </p:cNvSpPr>
          <p:nvPr userDrawn="1"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152" name="Rectangle 45"/>
          <p:cNvSpPr>
            <a:spLocks noChangeArrowheads="1"/>
          </p:cNvSpPr>
          <p:nvPr userDrawn="1"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153" name="Rectangle 46"/>
          <p:cNvSpPr>
            <a:spLocks noChangeArrowheads="1"/>
          </p:cNvSpPr>
          <p:nvPr userDrawn="1"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154" name="Rectangle 47"/>
          <p:cNvSpPr>
            <a:spLocks noChangeArrowheads="1"/>
          </p:cNvSpPr>
          <p:nvPr userDrawn="1"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155" name="Rectangle 48"/>
          <p:cNvSpPr>
            <a:spLocks noChangeArrowheads="1"/>
          </p:cNvSpPr>
          <p:nvPr userDrawn="1"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156" name="Rectangle 49"/>
          <p:cNvSpPr>
            <a:spLocks noChangeArrowheads="1"/>
          </p:cNvSpPr>
          <p:nvPr userDrawn="1"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157" name="Rectangle 50"/>
          <p:cNvSpPr>
            <a:spLocks noChangeArrowheads="1"/>
          </p:cNvSpPr>
          <p:nvPr userDrawn="1"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158" name="Rectangle 51"/>
          <p:cNvSpPr>
            <a:spLocks noChangeArrowheads="1"/>
          </p:cNvSpPr>
          <p:nvPr userDrawn="1"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22493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September 2017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78302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943872" y="307381"/>
            <a:ext cx="18902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October 2017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31</a:t>
            </a:r>
            <a:endParaRPr lang="en-US" altLang="en-US" sz="1600" b="0" dirty="0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/>
              <a:t>7</a:t>
            </a:r>
            <a:endParaRPr lang="en-US" altLang="en-US" sz="1600" b="0" dirty="0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943872" y="307381"/>
            <a:ext cx="2145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November 2017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21595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December 2017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31</a:t>
            </a:r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82386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18996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January 2018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31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31852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20038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February 2018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895289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3872" y="307381"/>
            <a:ext cx="16594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March 2018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795377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Sun</a:t>
            </a:r>
            <a:endParaRPr lang="en-US" altLang="en-US" sz="1800" b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10179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Sat</a:t>
            </a:r>
            <a:endParaRPr lang="en-US" altLang="en-US" sz="1800" b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24980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Fri</a:t>
            </a:r>
            <a:endParaRPr lang="en-US" altLang="en-US" sz="18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9782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Thurs</a:t>
            </a:r>
            <a:endParaRPr lang="en-US" altLang="en-US" sz="18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4583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Wed</a:t>
            </a:r>
            <a:endParaRPr lang="en-US" altLang="en-US" sz="1800" b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369385" y="672302"/>
            <a:ext cx="1485198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cs typeface="Arial" panose="020B0604020202020204" pitchFamily="34" charset="0"/>
              </a:rPr>
              <a:t>Tues</a:t>
            </a:r>
            <a:endParaRPr lang="en-US" altLang="en-US" sz="1800" b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84186" y="672302"/>
            <a:ext cx="1485199" cy="4400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000" tIns="18000" rIns="90000" bIns="18000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Mon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795377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10179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24980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9782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4583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369385" y="5163042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84186" y="5163042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9795377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310179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31</a:t>
            </a:r>
            <a:endParaRPr lang="en-US" altLang="en-US" sz="1600" b="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24980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30</a:t>
            </a:r>
            <a:endParaRPr lang="en-US" altLang="en-US" sz="1600" b="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39782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29</a:t>
            </a:r>
            <a:endParaRPr lang="en-US" altLang="en-US" sz="1600" b="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54583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28</a:t>
            </a:r>
            <a:endParaRPr lang="en-US" altLang="en-US" sz="1600" b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369385" y="4352904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27</a:t>
            </a:r>
            <a:endParaRPr lang="en-US" altLang="en-US" sz="1600" b="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84186" y="4352904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26</a:t>
            </a:r>
            <a:endParaRPr lang="en-US" altLang="en-US" sz="1600" b="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795377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25</a:t>
            </a:r>
            <a:endParaRPr lang="en-US" altLang="en-US" sz="1600" b="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310179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24</a:t>
            </a:r>
            <a:endParaRPr lang="en-US" altLang="en-US" sz="1600" b="0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824980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23</a:t>
            </a:r>
            <a:endParaRPr lang="en-US" altLang="en-US" sz="1600" b="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339782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22</a:t>
            </a:r>
            <a:endParaRPr lang="en-US" altLang="en-US" sz="1600" b="0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4583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21</a:t>
            </a:r>
            <a:endParaRPr lang="en-US" altLang="en-US" sz="1600" b="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369385" y="3542768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20</a:t>
            </a:r>
            <a:endParaRPr lang="en-US" altLang="en-US" sz="1600" b="0" dirty="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884186" y="3542768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19</a:t>
            </a:r>
            <a:endParaRPr lang="en-US" altLang="en-US" sz="1600" b="0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9795377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18</a:t>
            </a:r>
            <a:endParaRPr lang="en-US" altLang="en-US" sz="16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8310179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17</a:t>
            </a:r>
            <a:endParaRPr lang="en-US" altLang="en-US" sz="1600" b="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824980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16</a:t>
            </a:r>
            <a:endParaRPr lang="en-US" altLang="en-US" sz="1600" b="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9782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15</a:t>
            </a:r>
            <a:endParaRPr lang="en-US" altLang="en-US" sz="1600" b="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854583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14</a:t>
            </a:r>
            <a:endParaRPr lang="en-US" altLang="en-US" sz="1600" b="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369385" y="2732630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13</a:t>
            </a:r>
            <a:endParaRPr lang="en-US" altLang="en-US" sz="1600" b="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84186" y="2732630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12</a:t>
            </a:r>
            <a:endParaRPr lang="en-US" altLang="en-US" sz="1600" b="0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795377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11</a:t>
            </a:r>
            <a:endParaRPr lang="en-US" altLang="en-US" sz="1600" b="0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310179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10</a:t>
            </a:r>
            <a:endParaRPr lang="en-US" altLang="en-US" sz="1600" b="0" dirty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824980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9</a:t>
            </a:r>
            <a:endParaRPr lang="en-US" altLang="en-US" sz="1600" b="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39782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8</a:t>
            </a:r>
            <a:endParaRPr lang="en-US" altLang="en-US" sz="1600" b="0" dirty="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54583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7</a:t>
            </a:r>
            <a:endParaRPr lang="en-US" altLang="en-US" sz="1600" b="0" dirty="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369385" y="1922494"/>
            <a:ext cx="1485198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6</a:t>
            </a:r>
            <a:endParaRPr lang="en-US" altLang="en-US" sz="1600" b="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84186" y="1922494"/>
            <a:ext cx="1485199" cy="810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5</a:t>
            </a:r>
            <a:endParaRPr lang="en-US" altLang="en-US" sz="1600" b="0" dirty="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9795377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4</a:t>
            </a:r>
            <a:endParaRPr lang="en-US" altLang="en-US" sz="1600" b="0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310179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3</a:t>
            </a:r>
            <a:endParaRPr lang="en-US" altLang="en-US" sz="1600" b="0" dirty="0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824980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2</a:t>
            </a:r>
            <a:endParaRPr lang="en-US" altLang="en-US" sz="1600" b="0" dirty="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39782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r>
              <a:rPr lang="en-US" altLang="en-US" sz="1600" b="0" dirty="0" smtClean="0"/>
              <a:t>1</a:t>
            </a:r>
            <a:endParaRPr lang="en-US" altLang="en-US" sz="1600" b="0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54583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69385" y="1112356"/>
            <a:ext cx="1485198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84186" y="1112356"/>
            <a:ext cx="1485199" cy="810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"/>
            <a:endParaRPr lang="en-US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70338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F9A08"/>
      </a:accent1>
      <a:accent2>
        <a:srgbClr val="A6B727"/>
      </a:accent2>
      <a:accent3>
        <a:srgbClr val="306786"/>
      </a:accent3>
      <a:accent4>
        <a:srgbClr val="838383"/>
      </a:accent4>
      <a:accent5>
        <a:srgbClr val="FEC306"/>
      </a:accent5>
      <a:accent6>
        <a:srgbClr val="DF5327"/>
      </a:accent6>
      <a:hlink>
        <a:srgbClr val="0070C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595</Words>
  <Application>Microsoft Office PowerPoint</Application>
  <PresentationFormat>Widescreen</PresentationFormat>
  <Paragraphs>540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PGothic</vt:lpstr>
      <vt:lpstr>Arial</vt:lpstr>
      <vt:lpstr>Arial Black</vt:lpstr>
      <vt:lpstr>Calibri</vt:lpstr>
      <vt:lpstr>Office Theme</vt:lpstr>
      <vt:lpstr>Academic Calendar 2017-18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12</cp:revision>
  <dcterms:created xsi:type="dcterms:W3CDTF">2012-04-28T17:18:27Z</dcterms:created>
  <dcterms:modified xsi:type="dcterms:W3CDTF">2017-08-17T16:45:07Z</dcterms:modified>
  <cp:category>© Presentation Magazine</cp:category>
</cp:coreProperties>
</file>