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64" r:id="rId5"/>
    <p:sldId id="257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66" d="100"/>
          <a:sy n="66" d="100"/>
        </p:scale>
        <p:origin x="570" y="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88082" y="116632"/>
            <a:ext cx="4179726" cy="1635728"/>
            <a:chOff x="1536519" y="4077072"/>
            <a:chExt cx="4179726" cy="1635728"/>
          </a:xfrm>
        </p:grpSpPr>
        <p:sp>
          <p:nvSpPr>
            <p:cNvPr id="23" name="Hexagon 22"/>
            <p:cNvSpPr>
              <a:spLocks noChangeAspect="1"/>
            </p:cNvSpPr>
            <p:nvPr/>
          </p:nvSpPr>
          <p:spPr>
            <a:xfrm rot="5400000">
              <a:off x="2543928" y="4385087"/>
              <a:ext cx="1174878" cy="998631"/>
            </a:xfrm>
            <a:prstGeom prst="hex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 flipV="1">
              <a:off x="2123898" y="4296963"/>
              <a:ext cx="520349" cy="2515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572691" y="4080588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HO</a:t>
              </a:r>
              <a:endParaRPr lang="en-GB" sz="2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4618778" y="4296964"/>
              <a:ext cx="420678" cy="2583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039457" y="4077072"/>
              <a:ext cx="676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NH</a:t>
              </a:r>
              <a:r>
                <a:rPr lang="en-GB" sz="2400" baseline="-25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2</a:t>
              </a:r>
              <a:endParaRPr lang="en-GB" sz="2400" baseline="-25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36519" y="5251135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HO</a:t>
              </a:r>
              <a:endParaRPr lang="en-GB" sz="2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9" name="Hexagon 15"/>
            <p:cNvSpPr>
              <a:spLocks noChangeAspect="1"/>
            </p:cNvSpPr>
            <p:nvPr/>
          </p:nvSpPr>
          <p:spPr>
            <a:xfrm rot="5400000">
              <a:off x="3669183" y="4262001"/>
              <a:ext cx="921671" cy="998630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6310" h="2743198">
                  <a:moveTo>
                    <a:pt x="2496310" y="2743198"/>
                  </a:moveTo>
                  <a:lnTo>
                    <a:pt x="685800" y="2743198"/>
                  </a:lnTo>
                  <a:lnTo>
                    <a:pt x="0" y="1371599"/>
                  </a:lnTo>
                  <a:lnTo>
                    <a:pt x="6858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21480000" flipH="1" flipV="1">
              <a:off x="3123186" y="4349933"/>
              <a:ext cx="458688" cy="253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20000" flipV="1">
              <a:off x="3123186" y="5174109"/>
              <a:ext cx="458688" cy="253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699550" y="4571370"/>
              <a:ext cx="0" cy="6247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106273" y="5219429"/>
              <a:ext cx="520349" cy="2515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 userDrawn="1"/>
        </p:nvGrpSpPr>
        <p:grpSpPr>
          <a:xfrm>
            <a:off x="8502957" y="4547699"/>
            <a:ext cx="3578938" cy="2216315"/>
            <a:chOff x="6470957" y="3501008"/>
            <a:chExt cx="3578938" cy="2216315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7558156" y="4522331"/>
              <a:ext cx="3673" cy="4562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463018" y="4256798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7656728" y="4203000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949640" y="4042113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27502" y="4254166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911802" y="409011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9385299" y="3596856"/>
              <a:ext cx="317716" cy="720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900"/>
                </a:lnSpc>
              </a:pPr>
              <a:r>
                <a:rPr lang="en-GB" sz="1600" dirty="0" smtClean="0"/>
                <a:t>N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963364" y="3671921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463019" y="4921060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427502" y="4918430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949642" y="5215223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</a:t>
              </a:r>
              <a:endParaRPr lang="en-GB" sz="1600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7612501" y="4522331"/>
              <a:ext cx="3673" cy="4562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6947975" y="3973319"/>
              <a:ext cx="3209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O</a:t>
              </a:r>
              <a:endParaRPr lang="en-GB" sz="11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470957" y="5030573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8063071" y="3862730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072265" y="5488340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 flipV="1">
              <a:off x="8198144" y="4215157"/>
              <a:ext cx="272261" cy="13427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8165807" y="4255514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59723" y="4522331"/>
              <a:ext cx="3673" cy="45626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656728" y="5180619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153802" y="5154488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8192120" y="5209192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166992" y="4230695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7175924" y="5185510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6682190" y="4226748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666239" y="5185971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6931670" y="5215888"/>
              <a:ext cx="3209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O</a:t>
              </a:r>
              <a:endParaRPr lang="en-GB" sz="1100" dirty="0"/>
            </a:p>
          </p:txBody>
        </p:sp>
        <p:cxnSp>
          <p:nvCxnSpPr>
            <p:cNvPr id="102" name="Straight Connector 101"/>
            <p:cNvCxnSpPr/>
            <p:nvPr/>
          </p:nvCxnSpPr>
          <p:spPr>
            <a:xfrm flipV="1">
              <a:off x="8630612" y="4262526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9131524" y="4071792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8934345" y="3677245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9034051" y="3917990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9425877" y="3501008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9525585" y="3716636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470957" y="4239799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109" name="Straight Connector 108"/>
            <p:cNvCxnSpPr/>
            <p:nvPr/>
          </p:nvCxnSpPr>
          <p:spPr>
            <a:xfrm rot="7200000">
              <a:off x="9711308" y="4058151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9777063" y="4108311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9034051" y="4375087"/>
              <a:ext cx="0" cy="22898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8925457" y="4583495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H="1" flipV="1">
              <a:off x="8644535" y="5126463"/>
              <a:ext cx="304598" cy="1464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8929449" y="5169044"/>
              <a:ext cx="272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</a:t>
              </a:r>
              <a:endParaRPr lang="en-GB" sz="11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Dopamine PowerPoint Presentation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356" y="3886200"/>
            <a:ext cx="5059288" cy="105496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</a:t>
            </a:r>
            <a:r>
              <a:rPr lang="en-GB" sz="4000" baseline="-25000" dirty="0" smtClean="0"/>
              <a:t>8</a:t>
            </a:r>
            <a:r>
              <a:rPr lang="en-GB" sz="4000" dirty="0" smtClean="0"/>
              <a:t>H</a:t>
            </a:r>
            <a:r>
              <a:rPr lang="en-GB" sz="4000" baseline="-25000" dirty="0" smtClean="0"/>
              <a:t>11</a:t>
            </a:r>
            <a:r>
              <a:rPr lang="en-GB" sz="4000" dirty="0" smtClean="0"/>
              <a:t>NO</a:t>
            </a:r>
            <a:r>
              <a:rPr lang="en-GB" sz="4000" baseline="-25000" dirty="0" smtClean="0"/>
              <a:t>2</a:t>
            </a:r>
            <a:endParaRPr lang="en-GB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25714" y="1"/>
            <a:ext cx="10456801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4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Dopamine (DA) Molecule</a:t>
            </a:r>
            <a:endParaRPr lang="en-GB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6519" y="2102503"/>
            <a:ext cx="9118962" cy="3513705"/>
            <a:chOff x="99435" y="2459673"/>
            <a:chExt cx="8469067" cy="3263288"/>
          </a:xfrm>
        </p:grpSpPr>
        <p:sp>
          <p:nvSpPr>
            <p:cNvPr id="4" name="Hexagon 3"/>
            <p:cNvSpPr>
              <a:spLocks noChangeAspect="1"/>
            </p:cNvSpPr>
            <p:nvPr/>
          </p:nvSpPr>
          <p:spPr>
            <a:xfrm rot="5400000">
              <a:off x="2214498" y="3106354"/>
              <a:ext cx="2466666" cy="2096633"/>
            </a:xfrm>
            <a:prstGeom prst="hexagon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75379" y="2467055"/>
              <a:ext cx="2249740" cy="982512"/>
              <a:chOff x="478378" y="2598462"/>
              <a:chExt cx="2943524" cy="126748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992524" y="3184507"/>
                <a:ext cx="1429378" cy="68144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78378" y="2598462"/>
                <a:ext cx="1206286" cy="1029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HO</a:t>
                </a:r>
                <a:endParaRPr lang="en-GB" sz="54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570664" y="2459673"/>
              <a:ext cx="1997838" cy="1003991"/>
              <a:chOff x="7638403" y="2322237"/>
              <a:chExt cx="2613938" cy="129519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V="1">
                <a:off x="7638403" y="2917806"/>
                <a:ext cx="1155588" cy="6996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793991" y="2322237"/>
                <a:ext cx="1458350" cy="1029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NH</a:t>
                </a:r>
                <a:r>
                  <a:rPr lang="en-GB" sz="5400" baseline="-25000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2</a:t>
                </a:r>
                <a:endParaRPr lang="en-GB" sz="5400" baseline="-25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99435" y="4924626"/>
              <a:ext cx="921966" cy="7983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HO</a:t>
              </a:r>
              <a:endParaRPr lang="en-GB" sz="5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" name="Hexagon 15"/>
            <p:cNvSpPr>
              <a:spLocks noChangeAspect="1"/>
            </p:cNvSpPr>
            <p:nvPr/>
          </p:nvSpPr>
          <p:spPr>
            <a:xfrm rot="5400000">
              <a:off x="4576981" y="2847933"/>
              <a:ext cx="1935056" cy="2096631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6310" h="2743198">
                  <a:moveTo>
                    <a:pt x="2496310" y="2743198"/>
                  </a:moveTo>
                  <a:lnTo>
                    <a:pt x="685800" y="2743198"/>
                  </a:lnTo>
                  <a:lnTo>
                    <a:pt x="0" y="1371599"/>
                  </a:lnTo>
                  <a:lnTo>
                    <a:pt x="68580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21480000" flipH="1" flipV="1">
              <a:off x="3430656" y="3032547"/>
              <a:ext cx="963020" cy="5316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20000" flipV="1">
              <a:off x="3430656" y="4762911"/>
              <a:ext cx="963020" cy="5316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41229" y="3497456"/>
              <a:ext cx="0" cy="131158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295638" y="4858061"/>
              <a:ext cx="1092476" cy="5282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256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252409" y="516480"/>
            <a:ext cx="9028482" cy="5484105"/>
            <a:chOff x="1252409" y="516480"/>
            <a:chExt cx="9028482" cy="5484105"/>
          </a:xfrm>
        </p:grpSpPr>
        <p:grpSp>
          <p:nvGrpSpPr>
            <p:cNvPr id="32" name="Group 31"/>
            <p:cNvGrpSpPr/>
            <p:nvPr/>
          </p:nvGrpSpPr>
          <p:grpSpPr>
            <a:xfrm rot="1126850">
              <a:off x="1462165" y="4105681"/>
              <a:ext cx="1142817" cy="1894904"/>
              <a:chOff x="1739439" y="4385504"/>
              <a:chExt cx="1142817" cy="1894904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1984586" y="5282059"/>
                <a:ext cx="500831" cy="82296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flipV="1">
                <a:off x="2358417" y="6026408"/>
                <a:ext cx="254000" cy="254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0650" h="133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V="1">
                <a:off x="1967856" y="4385504"/>
                <a:ext cx="914400" cy="914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739439" y="5019091"/>
                <a:ext cx="461266" cy="47636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228600" h="50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rot="19631620">
              <a:off x="1252409" y="912247"/>
              <a:ext cx="1148870" cy="2077276"/>
              <a:chOff x="1696948" y="438385"/>
              <a:chExt cx="1148870" cy="2077276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2037078" y="613774"/>
                <a:ext cx="500831" cy="82296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931418" y="1601261"/>
                <a:ext cx="914400" cy="914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1696948" y="1383595"/>
                <a:ext cx="461266" cy="47636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228600" h="50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410909" y="438385"/>
                <a:ext cx="254000" cy="254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0650" h="133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Hexagon 54"/>
            <p:cNvSpPr>
              <a:spLocks noChangeAspect="1"/>
            </p:cNvSpPr>
            <p:nvPr/>
          </p:nvSpPr>
          <p:spPr>
            <a:xfrm rot="5400000">
              <a:off x="5723031" y="1717600"/>
              <a:ext cx="2496310" cy="2743198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6310" h="2743198">
                  <a:moveTo>
                    <a:pt x="2496310" y="2743198"/>
                  </a:moveTo>
                  <a:lnTo>
                    <a:pt x="685800" y="2743198"/>
                  </a:lnTo>
                  <a:lnTo>
                    <a:pt x="0" y="1371599"/>
                  </a:lnTo>
                  <a:lnTo>
                    <a:pt x="685800" y="0"/>
                  </a:lnTo>
                </a:path>
              </a:pathLst>
            </a:custGeom>
            <a:noFill/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8323531" y="1744077"/>
              <a:ext cx="946899" cy="801467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21480000" flipH="1" flipV="1">
              <a:off x="4198450" y="1932955"/>
              <a:ext cx="1260000" cy="68580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20000" flipV="1">
              <a:off x="4213690" y="4237211"/>
              <a:ext cx="1260000" cy="68580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962730" y="2580201"/>
              <a:ext cx="0" cy="169200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Hexagon 15"/>
            <p:cNvSpPr>
              <a:spLocks noChangeAspect="1"/>
            </p:cNvSpPr>
            <p:nvPr/>
          </p:nvSpPr>
          <p:spPr>
            <a:xfrm rot="5400000">
              <a:off x="2629866" y="2056436"/>
              <a:ext cx="3182110" cy="2743200"/>
            </a:xfrm>
            <a:prstGeom prst="hexagon">
              <a:avLst/>
            </a:prstGeom>
            <a:noFill/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880340" y="1574248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2587182" y="2213983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228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5275651" y="2213983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228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2587182" y="4044567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228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3880340" y="4588316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275651" y="4044567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6689915" y="1574248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8005257" y="2213983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9153090" y="516480"/>
              <a:ext cx="254000" cy="1150081"/>
              <a:chOff x="9153090" y="516480"/>
              <a:chExt cx="254000" cy="1150081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9280090" y="601421"/>
                <a:ext cx="6644" cy="106514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9153090" y="516480"/>
                <a:ext cx="254000" cy="254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0650" h="133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21128832">
              <a:off x="9311419" y="1581683"/>
              <a:ext cx="969472" cy="754428"/>
              <a:chOff x="9294379" y="1666460"/>
              <a:chExt cx="969472" cy="754428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 flipV="1">
                <a:off x="9294379" y="1666460"/>
                <a:ext cx="828183" cy="627428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0009851" y="2166888"/>
                <a:ext cx="254000" cy="254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0650" h="133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9048328" y="1411098"/>
              <a:ext cx="461266" cy="47636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2286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22506" y="6389412"/>
            <a:ext cx="894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don’t rely on the bond angles being representative of those in the compound.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1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2"/>
          <p:cNvSpPr txBox="1">
            <a:spLocks/>
          </p:cNvSpPr>
          <p:nvPr/>
        </p:nvSpPr>
        <p:spPr>
          <a:xfrm>
            <a:off x="959351" y="2788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 smtClean="0"/>
              <a:t>Dopamine (DA) Editable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57" name="Group 56"/>
          <p:cNvGrpSpPr/>
          <p:nvPr/>
        </p:nvGrpSpPr>
        <p:grpSpPr>
          <a:xfrm>
            <a:off x="2279576" y="1412776"/>
            <a:ext cx="7161532" cy="4527778"/>
            <a:chOff x="1305084" y="548680"/>
            <a:chExt cx="7161532" cy="4527778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526156" y="2635173"/>
              <a:ext cx="7504" cy="9321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331795" y="2092705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3727531" y="1982802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325931" y="1654120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302169" y="2087329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91559" y="1752176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01462" y="1334130"/>
              <a:ext cx="501026" cy="610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900"/>
                </a:lnSpc>
              </a:pPr>
              <a:r>
                <a:rPr lang="en-GB" sz="4400" dirty="0" smtClean="0"/>
                <a:t>N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3966" y="897844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31795" y="3449749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302169" y="3444373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25931" y="4050703"/>
              <a:ext cx="501026" cy="6513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400" dirty="0" smtClean="0"/>
                <a:t>C</a:t>
              </a:r>
              <a:endParaRPr lang="en-GB" sz="4400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637179" y="2635173"/>
              <a:ext cx="7504" cy="9321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2279599" y="1513578"/>
              <a:ext cx="528167" cy="6513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400" dirty="0" smtClean="0"/>
                <a:t>O</a:t>
              </a:r>
              <a:endParaRPr lang="en-GB" sz="3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05084" y="3673476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4557661" y="1287654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576443" y="4608661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4767543" y="1982802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4767543" y="2090084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572286" y="2635173"/>
              <a:ext cx="7504" cy="9321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727531" y="3980008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4767543" y="3958689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4821300" y="4038382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727035" y="2039381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745282" y="3990000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1736618" y="2031317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04032" y="3990943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2246288" y="4052063"/>
              <a:ext cx="528167" cy="6513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400" dirty="0" smtClean="0"/>
                <a:t>O</a:t>
              </a:r>
              <a:endParaRPr lang="en-GB" sz="3200" dirty="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717107" y="2104409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6740435" y="1714752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6337611" y="908720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6541306" y="1400545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7341779" y="548680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545474" y="989193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305084" y="2057980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7200000">
              <a:off x="7924894" y="1686885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8059227" y="1789358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6541306" y="2334363"/>
              <a:ext cx="1" cy="4677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6319456" y="2760127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 flipV="1">
              <a:off x="5745551" y="3869375"/>
              <a:ext cx="622272" cy="2991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6327610" y="3956365"/>
              <a:ext cx="407389" cy="495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 smtClean="0"/>
                <a:t>H</a:t>
              </a:r>
              <a:endParaRPr lang="en-GB" sz="3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147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9816"/>
            <a:ext cx="10972800" cy="1143000"/>
          </a:xfrm>
        </p:spPr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659" y="2184408"/>
            <a:ext cx="5401493" cy="3332824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9816"/>
            <a:ext cx="10972800" cy="1143000"/>
          </a:xfrm>
        </p:spPr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38308"/>
              </p:ext>
            </p:extLst>
          </p:nvPr>
        </p:nvGraphicFramePr>
        <p:xfrm>
          <a:off x="2418420" y="1772816"/>
          <a:ext cx="7355160" cy="398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10972800" cy="1143000"/>
          </a:xfrm>
        </p:spPr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894" y="2318792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9219" y="2318792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82" y="3933280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769" y="3933280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7" y="3933280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32" y="3933280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669" y="2318792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507" y="2318792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432" y="167903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057" y="1556792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969" y="167903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494" y="1556792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257" y="3293517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9407" y="3293517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444" y="317128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5532" y="316969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F9A08"/>
      </a:accent1>
      <a:accent2>
        <a:srgbClr val="A6B727"/>
      </a:accent2>
      <a:accent3>
        <a:srgbClr val="306786"/>
      </a:accent3>
      <a:accent4>
        <a:srgbClr val="838383"/>
      </a:accent4>
      <a:accent5>
        <a:srgbClr val="FEC306"/>
      </a:accent5>
      <a:accent6>
        <a:srgbClr val="DF5327"/>
      </a:accent6>
      <a:hlink>
        <a:srgbClr val="0070C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198</Words>
  <Application>Microsoft Office PowerPoint</Application>
  <PresentationFormat>Widescreen</PresentationFormat>
  <Paragraphs>121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Dopamine PowerPoint Presentation </vt:lpstr>
      <vt:lpstr>PowerPoint Presentation</vt:lpstr>
      <vt:lpstr>PowerPoint Presentation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13</cp:revision>
  <dcterms:created xsi:type="dcterms:W3CDTF">2012-04-28T17:18:27Z</dcterms:created>
  <dcterms:modified xsi:type="dcterms:W3CDTF">2017-08-18T13:20:46Z</dcterms:modified>
  <cp:category>© Presentation Magazine</cp:category>
</cp:coreProperties>
</file>