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 varScale="1">
        <p:scale>
          <a:sx n="60" d="100"/>
          <a:sy n="60" d="100"/>
        </p:scale>
        <p:origin x="90" y="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8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" y="0"/>
            <a:ext cx="121890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" y="0"/>
            <a:ext cx="12189025" cy="6858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29/08/2017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r>
              <a:rPr lang="en-US" dirty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68960"/>
            <a:ext cx="8534400" cy="115212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06651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2678832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2678832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293320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293320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293320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293320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2678832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2678832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203907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1916832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203907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1916832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653557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653557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53132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52973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FF9A08"/>
      </a:accent1>
      <a:accent2>
        <a:srgbClr val="A6B727"/>
      </a:accent2>
      <a:accent3>
        <a:srgbClr val="306786"/>
      </a:accent3>
      <a:accent4>
        <a:srgbClr val="838383"/>
      </a:accent4>
      <a:accent5>
        <a:srgbClr val="FEC306"/>
      </a:accent5>
      <a:accent6>
        <a:srgbClr val="DF5327"/>
      </a:accent6>
      <a:hlink>
        <a:srgbClr val="0070C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150</Words>
  <Application>Microsoft Office PowerPoint</Application>
  <PresentationFormat>Widescreen</PresentationFormat>
  <Paragraphs>96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9</cp:revision>
  <dcterms:created xsi:type="dcterms:W3CDTF">2012-04-28T17:18:27Z</dcterms:created>
  <dcterms:modified xsi:type="dcterms:W3CDTF">2017-08-29T13:02:47Z</dcterms:modified>
  <cp:category>© Presentation Magazine</cp:category>
</cp:coreProperties>
</file>