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613025" y="1916832"/>
            <a:ext cx="6965950" cy="4495800"/>
            <a:chOff x="2427970" y="2058032"/>
            <a:chExt cx="6965950" cy="4495800"/>
          </a:xfrm>
        </p:grpSpPr>
        <p:pic>
          <p:nvPicPr>
            <p:cNvPr id="4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970" y="2058032"/>
              <a:ext cx="6965950" cy="449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672"/>
            <p:cNvSpPr txBox="1">
              <a:spLocks noChangeArrowheads="1"/>
            </p:cNvSpPr>
            <p:nvPr/>
          </p:nvSpPr>
          <p:spPr bwMode="auto">
            <a:xfrm>
              <a:off x="2918507" y="5849963"/>
              <a:ext cx="9032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SORT CODE</a:t>
              </a:r>
            </a:p>
          </p:txBody>
        </p:sp>
        <p:sp>
          <p:nvSpPr>
            <p:cNvPr id="9" name="TextBox 673"/>
            <p:cNvSpPr txBox="1">
              <a:spLocks noChangeArrowheads="1"/>
            </p:cNvSpPr>
            <p:nvPr/>
          </p:nvSpPr>
          <p:spPr bwMode="auto">
            <a:xfrm>
              <a:off x="4452032" y="5862663"/>
              <a:ext cx="14192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ACCOUNT NUMBER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583545" y="2188962"/>
              <a:ext cx="6600825" cy="3775301"/>
              <a:chOff x="2583545" y="2188962"/>
              <a:chExt cx="6600825" cy="3775301"/>
            </a:xfrm>
          </p:grpSpPr>
          <p:sp>
            <p:nvSpPr>
              <p:cNvPr id="5" name="TextBox 8"/>
              <p:cNvSpPr txBox="1">
                <a:spLocks noChangeArrowheads="1"/>
              </p:cNvSpPr>
              <p:nvPr/>
            </p:nvSpPr>
            <p:spPr bwMode="auto">
              <a:xfrm>
                <a:off x="2637520" y="3876700"/>
                <a:ext cx="6546850" cy="769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4400" dirty="0"/>
                  <a:t>1234    0000    0000    0000</a:t>
                </a:r>
              </a:p>
            </p:txBody>
          </p:sp>
          <p:sp>
            <p:nvSpPr>
              <p:cNvPr id="6" name="TextBox 9"/>
              <p:cNvSpPr txBox="1">
                <a:spLocks noChangeArrowheads="1"/>
              </p:cNvSpPr>
              <p:nvPr/>
            </p:nvSpPr>
            <p:spPr bwMode="auto">
              <a:xfrm>
                <a:off x="2918507" y="5100663"/>
                <a:ext cx="2582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/>
                  <a:t>MR    JACK    SMITH</a:t>
                </a:r>
              </a:p>
            </p:txBody>
          </p:sp>
          <p:sp>
            <p:nvSpPr>
              <p:cNvPr id="7" name="TextBox 671"/>
              <p:cNvSpPr txBox="1">
                <a:spLocks noChangeArrowheads="1"/>
              </p:cNvSpPr>
              <p:nvPr/>
            </p:nvSpPr>
            <p:spPr bwMode="auto">
              <a:xfrm>
                <a:off x="2896282" y="5503888"/>
                <a:ext cx="1117600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/>
                  <a:t>012345</a:t>
                </a:r>
                <a:endParaRPr lang="en-GB" altLang="en-US" sz="1800" dirty="0"/>
              </a:p>
            </p:txBody>
          </p:sp>
          <p:sp>
            <p:nvSpPr>
              <p:cNvPr id="10" name="TextBox 674"/>
              <p:cNvSpPr txBox="1">
                <a:spLocks noChangeArrowheads="1"/>
              </p:cNvSpPr>
              <p:nvPr/>
            </p:nvSpPr>
            <p:spPr bwMode="auto">
              <a:xfrm>
                <a:off x="4445682" y="5503888"/>
                <a:ext cx="1497013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/>
                  <a:t>01234567 </a:t>
                </a:r>
                <a:endParaRPr lang="en-GB" altLang="en-US" sz="1800"/>
              </a:p>
            </p:txBody>
          </p:sp>
          <p:sp>
            <p:nvSpPr>
              <p:cNvPr id="11" name="TextBox 675"/>
              <p:cNvSpPr txBox="1">
                <a:spLocks noChangeArrowheads="1"/>
              </p:cNvSpPr>
              <p:nvPr/>
            </p:nvSpPr>
            <p:spPr bwMode="auto">
              <a:xfrm>
                <a:off x="2918507" y="4702200"/>
                <a:ext cx="186848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200"/>
                  <a:t>VALID FROM    </a:t>
                </a:r>
                <a:r>
                  <a:rPr lang="en-GB" altLang="en-US" sz="2400"/>
                  <a:t>04/11</a:t>
                </a:r>
              </a:p>
            </p:txBody>
          </p:sp>
          <p:sp>
            <p:nvSpPr>
              <p:cNvPr id="12" name="TextBox 679"/>
              <p:cNvSpPr txBox="1">
                <a:spLocks noChangeArrowheads="1"/>
              </p:cNvSpPr>
              <p:nvPr/>
            </p:nvSpPr>
            <p:spPr bwMode="auto">
              <a:xfrm>
                <a:off x="4934632" y="4711725"/>
                <a:ext cx="1873250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200"/>
                  <a:t>EXPIRES END    </a:t>
                </a:r>
                <a:r>
                  <a:rPr lang="en-GB" altLang="en-US" sz="2400"/>
                  <a:t>04/14</a:t>
                </a:r>
              </a:p>
            </p:txBody>
          </p:sp>
          <p:sp>
            <p:nvSpPr>
              <p:cNvPr id="13" name="TextBox 680"/>
              <p:cNvSpPr txBox="1">
                <a:spLocks noChangeArrowheads="1"/>
              </p:cNvSpPr>
              <p:nvPr/>
            </p:nvSpPr>
            <p:spPr bwMode="auto">
              <a:xfrm>
                <a:off x="2583545" y="2188962"/>
                <a:ext cx="24765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3600" b="1" i="1" dirty="0"/>
                  <a:t>YOUR BANK</a:t>
                </a:r>
                <a:endParaRPr lang="en-GB" altLang="en-US" sz="6000" b="1" i="1" dirty="0"/>
              </a:p>
            </p:txBody>
          </p:sp>
          <p:pic>
            <p:nvPicPr>
              <p:cNvPr id="14" name="Picture 20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620" y="3167088"/>
                <a:ext cx="923925" cy="7096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04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50845" y="5222900"/>
                <a:ext cx="1327150" cy="6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128" y="176582"/>
            <a:ext cx="10363200" cy="962200"/>
          </a:xfrm>
        </p:spPr>
        <p:txBody>
          <a:bodyPr/>
          <a:lstStyle/>
          <a:p>
            <a:r>
              <a:rPr lang="en-US" dirty="0" smtClean="0"/>
              <a:t>Editable Credit Card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128" y="1124744"/>
            <a:ext cx="10363200" cy="59702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Click to change the background colour, double click on the numbers to edit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1700808"/>
            <a:ext cx="69659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of Card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071664" y="3949459"/>
            <a:ext cx="6711777" cy="644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679"/>
          <p:cNvSpPr txBox="1">
            <a:spLocks noChangeArrowheads="1"/>
          </p:cNvSpPr>
          <p:nvPr/>
        </p:nvSpPr>
        <p:spPr bwMode="auto">
          <a:xfrm>
            <a:off x="8521169" y="4143226"/>
            <a:ext cx="879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/>
              <a:t>c</a:t>
            </a:r>
            <a:r>
              <a:rPr lang="en-GB" altLang="en-US" sz="1200" dirty="0" smtClean="0"/>
              <a:t>sv </a:t>
            </a:r>
            <a:r>
              <a:rPr lang="en-GB" altLang="en-US" sz="2400" dirty="0" smtClean="0"/>
              <a:t>000</a:t>
            </a:r>
            <a:endParaRPr lang="en-GB" altLang="en-US" sz="2400" dirty="0"/>
          </a:p>
        </p:txBody>
      </p:sp>
      <p:sp>
        <p:nvSpPr>
          <p:cNvPr id="21" name="TextBox 679"/>
          <p:cNvSpPr txBox="1">
            <a:spLocks noChangeArrowheads="1"/>
          </p:cNvSpPr>
          <p:nvPr/>
        </p:nvSpPr>
        <p:spPr bwMode="auto">
          <a:xfrm>
            <a:off x="3071664" y="4318617"/>
            <a:ext cx="8095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i="1" dirty="0" smtClean="0"/>
              <a:t>Signature </a:t>
            </a:r>
            <a:endParaRPr lang="en-GB" altLang="en-US" sz="2400" i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964637" y="3315173"/>
            <a:ext cx="6747956" cy="69593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353020" y="4615735"/>
            <a:ext cx="4407521" cy="122519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4295800" y="4077072"/>
            <a:ext cx="2520280" cy="45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7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803498"/>
            <a:ext cx="6235700" cy="4525963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40968"/>
            <a:ext cx="4192587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126162" y="4430018"/>
            <a:ext cx="4176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1234    0000    0000    0000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6337" y="5145980"/>
            <a:ext cx="16144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MR    JACK   SMITH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5225" y="5395218"/>
            <a:ext cx="6731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8" name="TextBox 672"/>
          <p:cNvSpPr txBox="1">
            <a:spLocks noChangeArrowheads="1"/>
          </p:cNvSpPr>
          <p:nvPr/>
        </p:nvSpPr>
        <p:spPr bwMode="auto">
          <a:xfrm>
            <a:off x="6302375" y="5584130"/>
            <a:ext cx="5429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SORT CODE</a:t>
            </a:r>
          </a:p>
        </p:txBody>
      </p:sp>
      <p:sp>
        <p:nvSpPr>
          <p:cNvPr id="9" name="TextBox 673"/>
          <p:cNvSpPr txBox="1">
            <a:spLocks noChangeArrowheads="1"/>
          </p:cNvSpPr>
          <p:nvPr/>
        </p:nvSpPr>
        <p:spPr bwMode="auto">
          <a:xfrm>
            <a:off x="6918325" y="5598418"/>
            <a:ext cx="854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ACCOUNT 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3250" y="5395218"/>
            <a:ext cx="9001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01234567 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7612" y="4917380"/>
            <a:ext cx="11239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VALID FROM    </a:t>
            </a:r>
            <a:r>
              <a:rPr lang="en-GB" sz="1050" dirty="0">
                <a:latin typeface="+mn-lt"/>
                <a:cs typeface="+mn-cs"/>
              </a:rPr>
              <a:t>04/11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94587" y="4917380"/>
            <a:ext cx="11271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EXPIRES END    </a:t>
            </a:r>
            <a:r>
              <a:rPr lang="en-GB" sz="1050" dirty="0">
                <a:latin typeface="+mn-lt"/>
                <a:cs typeface="+mn-cs"/>
              </a:rPr>
              <a:t>04/14</a:t>
            </a:r>
          </a:p>
        </p:txBody>
      </p:sp>
      <p:sp>
        <p:nvSpPr>
          <p:cNvPr id="13" name="TextBox 680"/>
          <p:cNvSpPr txBox="1">
            <a:spLocks noChangeArrowheads="1"/>
          </p:cNvSpPr>
          <p:nvPr/>
        </p:nvSpPr>
        <p:spPr bwMode="auto">
          <a:xfrm>
            <a:off x="6172200" y="3234630"/>
            <a:ext cx="1490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/>
              <a:t>YOUR BANK</a:t>
            </a:r>
            <a:endParaRPr lang="en-GB" altLang="en-US" sz="3600" b="1" i="1"/>
          </a:p>
        </p:txBody>
      </p:sp>
      <p:pic>
        <p:nvPicPr>
          <p:cNvPr id="14" name="Picture 20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066480"/>
            <a:ext cx="555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0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662" y="5346005"/>
            <a:ext cx="7985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8103886" y="263826"/>
            <a:ext cx="2135513" cy="1424877"/>
            <a:chOff x="2500313" y="2147888"/>
            <a:chExt cx="4206875" cy="2806947"/>
          </a:xfrm>
        </p:grpSpPr>
        <p:pic>
          <p:nvPicPr>
            <p:cNvPr id="19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313" y="2147888"/>
              <a:ext cx="4192587" cy="270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2530475" y="3436939"/>
              <a:ext cx="4176713" cy="60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/>
                <a:t>1234    0000    0000    0000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60648" y="4010169"/>
              <a:ext cx="2982915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MR    JACK   SMITH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49537" y="4293873"/>
              <a:ext cx="1727848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23" name="TextBox 672"/>
            <p:cNvSpPr txBox="1">
              <a:spLocks noChangeArrowheads="1"/>
            </p:cNvSpPr>
            <p:nvPr/>
          </p:nvSpPr>
          <p:spPr bwMode="auto">
            <a:xfrm>
              <a:off x="2706686" y="4591051"/>
              <a:ext cx="1650785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SORT CODE</a:t>
              </a:r>
            </a:p>
          </p:txBody>
        </p:sp>
        <p:sp>
          <p:nvSpPr>
            <p:cNvPr id="24" name="TextBox 673"/>
            <p:cNvSpPr txBox="1">
              <a:spLocks noChangeArrowheads="1"/>
            </p:cNvSpPr>
            <p:nvPr/>
          </p:nvSpPr>
          <p:spPr bwMode="auto">
            <a:xfrm>
              <a:off x="4277930" y="4572146"/>
              <a:ext cx="2043264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ACCOUNT NUMBER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77385" y="4226667"/>
              <a:ext cx="2170191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01234567 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01925" y="3801110"/>
              <a:ext cx="2143417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VALID FROM    </a:t>
              </a:r>
              <a:r>
                <a:rPr lang="en-GB" sz="1050" dirty="0">
                  <a:latin typeface="+mn-lt"/>
                  <a:cs typeface="+mn-cs"/>
                </a:rPr>
                <a:t>04/11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03489" y="3801110"/>
              <a:ext cx="1985940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EXPIRES END    </a:t>
              </a:r>
              <a:r>
                <a:rPr lang="en-GB" sz="1050" dirty="0">
                  <a:latin typeface="+mn-lt"/>
                  <a:cs typeface="+mn-cs"/>
                </a:rPr>
                <a:t>04/14</a:t>
              </a:r>
            </a:p>
          </p:txBody>
        </p:sp>
        <p:sp>
          <p:nvSpPr>
            <p:cNvPr id="28" name="TextBox 680"/>
            <p:cNvSpPr txBox="1">
              <a:spLocks noChangeArrowheads="1"/>
            </p:cNvSpPr>
            <p:nvPr/>
          </p:nvSpPr>
          <p:spPr bwMode="auto">
            <a:xfrm>
              <a:off x="2576513" y="2241550"/>
              <a:ext cx="2126976" cy="51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b="1" i="1" dirty="0"/>
                <a:t>YOUR BANK</a:t>
              </a:r>
              <a:endParaRPr lang="en-GB" altLang="en-US" sz="2000" b="1" i="1" dirty="0"/>
            </a:p>
          </p:txBody>
        </p:sp>
        <p:pic>
          <p:nvPicPr>
            <p:cNvPr id="29" name="Picture 20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988" y="3073400"/>
              <a:ext cx="5556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0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8975" y="4352925"/>
              <a:ext cx="7985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1984702" y="211527"/>
            <a:ext cx="2135513" cy="1424877"/>
            <a:chOff x="2500313" y="2147888"/>
            <a:chExt cx="4206875" cy="2806947"/>
          </a:xfrm>
        </p:grpSpPr>
        <p:pic>
          <p:nvPicPr>
            <p:cNvPr id="46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313" y="2147888"/>
              <a:ext cx="4192587" cy="270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8"/>
            <p:cNvSpPr txBox="1">
              <a:spLocks noChangeArrowheads="1"/>
            </p:cNvSpPr>
            <p:nvPr/>
          </p:nvSpPr>
          <p:spPr bwMode="auto">
            <a:xfrm>
              <a:off x="2530475" y="3436939"/>
              <a:ext cx="4176713" cy="60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/>
                <a:t>1234    0000    0000    0000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60648" y="4010169"/>
              <a:ext cx="2982915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MR    JACK   SMITH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649537" y="4293873"/>
              <a:ext cx="1727848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50" name="TextBox 672"/>
            <p:cNvSpPr txBox="1">
              <a:spLocks noChangeArrowheads="1"/>
            </p:cNvSpPr>
            <p:nvPr/>
          </p:nvSpPr>
          <p:spPr bwMode="auto">
            <a:xfrm>
              <a:off x="2706686" y="4591051"/>
              <a:ext cx="1650785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SORT CODE</a:t>
              </a:r>
            </a:p>
          </p:txBody>
        </p:sp>
        <p:sp>
          <p:nvSpPr>
            <p:cNvPr id="51" name="TextBox 673"/>
            <p:cNvSpPr txBox="1">
              <a:spLocks noChangeArrowheads="1"/>
            </p:cNvSpPr>
            <p:nvPr/>
          </p:nvSpPr>
          <p:spPr bwMode="auto">
            <a:xfrm>
              <a:off x="4277930" y="4572146"/>
              <a:ext cx="2043264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ACCOUNT NUMBER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77385" y="4226667"/>
              <a:ext cx="2170191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01234567 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01925" y="3801110"/>
              <a:ext cx="2143417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VALID FROM    </a:t>
              </a:r>
              <a:r>
                <a:rPr lang="en-GB" sz="1050" dirty="0">
                  <a:latin typeface="+mn-lt"/>
                  <a:cs typeface="+mn-cs"/>
                </a:rPr>
                <a:t>04/11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03489" y="3801110"/>
              <a:ext cx="1985940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EXPIRES END    </a:t>
              </a:r>
              <a:r>
                <a:rPr lang="en-GB" sz="1050" dirty="0">
                  <a:latin typeface="+mn-lt"/>
                  <a:cs typeface="+mn-cs"/>
                </a:rPr>
                <a:t>04/14</a:t>
              </a:r>
            </a:p>
          </p:txBody>
        </p:sp>
        <p:sp>
          <p:nvSpPr>
            <p:cNvPr id="55" name="TextBox 680"/>
            <p:cNvSpPr txBox="1">
              <a:spLocks noChangeArrowheads="1"/>
            </p:cNvSpPr>
            <p:nvPr/>
          </p:nvSpPr>
          <p:spPr bwMode="auto">
            <a:xfrm>
              <a:off x="2576513" y="2241550"/>
              <a:ext cx="2126976" cy="51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b="1" i="1" dirty="0"/>
                <a:t>YOUR BANK</a:t>
              </a:r>
              <a:endParaRPr lang="en-GB" altLang="en-US" sz="2000" b="1" i="1" dirty="0"/>
            </a:p>
          </p:txBody>
        </p:sp>
        <p:pic>
          <p:nvPicPr>
            <p:cNvPr id="56" name="Picture 20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988" y="3073400"/>
              <a:ext cx="5556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0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8975" y="4352925"/>
              <a:ext cx="7985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2606824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2606824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221312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221312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221312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221312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2606824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2606824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1967062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1844824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1967062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1844824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581549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581549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45931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457724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038720" y="263826"/>
            <a:ext cx="2135513" cy="1424877"/>
            <a:chOff x="2500313" y="2147888"/>
            <a:chExt cx="4206875" cy="2806947"/>
          </a:xfrm>
        </p:grpSpPr>
        <p:pic>
          <p:nvPicPr>
            <p:cNvPr id="2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313" y="2147888"/>
              <a:ext cx="4192587" cy="270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8"/>
            <p:cNvSpPr txBox="1">
              <a:spLocks noChangeArrowheads="1"/>
            </p:cNvSpPr>
            <p:nvPr/>
          </p:nvSpPr>
          <p:spPr bwMode="auto">
            <a:xfrm>
              <a:off x="2530475" y="3436939"/>
              <a:ext cx="4176713" cy="60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/>
                <a:t>1234    0000    0000    0000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60648" y="4010169"/>
              <a:ext cx="2982915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MR    JACK   SMITH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49537" y="4293873"/>
              <a:ext cx="1727848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26" name="TextBox 672"/>
            <p:cNvSpPr txBox="1">
              <a:spLocks noChangeArrowheads="1"/>
            </p:cNvSpPr>
            <p:nvPr/>
          </p:nvSpPr>
          <p:spPr bwMode="auto">
            <a:xfrm>
              <a:off x="2706686" y="4591051"/>
              <a:ext cx="1650785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SORT CODE</a:t>
              </a:r>
            </a:p>
          </p:txBody>
        </p:sp>
        <p:sp>
          <p:nvSpPr>
            <p:cNvPr id="27" name="TextBox 673"/>
            <p:cNvSpPr txBox="1">
              <a:spLocks noChangeArrowheads="1"/>
            </p:cNvSpPr>
            <p:nvPr/>
          </p:nvSpPr>
          <p:spPr bwMode="auto">
            <a:xfrm>
              <a:off x="4277930" y="4572146"/>
              <a:ext cx="2043264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ACCOUNT NUMBER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77385" y="4226667"/>
              <a:ext cx="2170191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01234567 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1925" y="3801110"/>
              <a:ext cx="2143417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VALID FROM    </a:t>
              </a:r>
              <a:r>
                <a:rPr lang="en-GB" sz="1050" dirty="0">
                  <a:latin typeface="+mn-lt"/>
                  <a:cs typeface="+mn-cs"/>
                </a:rPr>
                <a:t>04/11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03489" y="3801110"/>
              <a:ext cx="1985940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EXPIRES END    </a:t>
              </a:r>
              <a:r>
                <a:rPr lang="en-GB" sz="1050" dirty="0">
                  <a:latin typeface="+mn-lt"/>
                  <a:cs typeface="+mn-cs"/>
                </a:rPr>
                <a:t>04/14</a:t>
              </a:r>
            </a:p>
          </p:txBody>
        </p:sp>
        <p:sp>
          <p:nvSpPr>
            <p:cNvPr id="31" name="TextBox 680"/>
            <p:cNvSpPr txBox="1">
              <a:spLocks noChangeArrowheads="1"/>
            </p:cNvSpPr>
            <p:nvPr/>
          </p:nvSpPr>
          <p:spPr bwMode="auto">
            <a:xfrm>
              <a:off x="2576513" y="2241550"/>
              <a:ext cx="2126976" cy="51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b="1" i="1" dirty="0"/>
                <a:t>YOUR BANK</a:t>
              </a:r>
              <a:endParaRPr lang="en-GB" altLang="en-US" sz="2000" b="1" i="1" dirty="0"/>
            </a:p>
          </p:txBody>
        </p:sp>
        <p:pic>
          <p:nvPicPr>
            <p:cNvPr id="32" name="Picture 20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988" y="3073400"/>
              <a:ext cx="5556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20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8975" y="4352925"/>
              <a:ext cx="7985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1919536" y="211527"/>
            <a:ext cx="2135513" cy="1424877"/>
            <a:chOff x="2500313" y="2147888"/>
            <a:chExt cx="4206875" cy="2806947"/>
          </a:xfrm>
        </p:grpSpPr>
        <p:pic>
          <p:nvPicPr>
            <p:cNvPr id="35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313" y="2147888"/>
              <a:ext cx="4192587" cy="270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8"/>
            <p:cNvSpPr txBox="1">
              <a:spLocks noChangeArrowheads="1"/>
            </p:cNvSpPr>
            <p:nvPr/>
          </p:nvSpPr>
          <p:spPr bwMode="auto">
            <a:xfrm>
              <a:off x="2530475" y="3436939"/>
              <a:ext cx="4176713" cy="606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/>
                <a:t>1234    0000    0000    0000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0648" y="4010169"/>
              <a:ext cx="2982915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MR    JACK   SMITH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49537" y="4293873"/>
              <a:ext cx="1727848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39" name="TextBox 672"/>
            <p:cNvSpPr txBox="1">
              <a:spLocks noChangeArrowheads="1"/>
            </p:cNvSpPr>
            <p:nvPr/>
          </p:nvSpPr>
          <p:spPr bwMode="auto">
            <a:xfrm>
              <a:off x="2706686" y="4591051"/>
              <a:ext cx="1650785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SORT CODE</a:t>
              </a:r>
            </a:p>
          </p:txBody>
        </p:sp>
        <p:sp>
          <p:nvSpPr>
            <p:cNvPr id="40" name="TextBox 673"/>
            <p:cNvSpPr txBox="1">
              <a:spLocks noChangeArrowheads="1"/>
            </p:cNvSpPr>
            <p:nvPr/>
          </p:nvSpPr>
          <p:spPr bwMode="auto">
            <a:xfrm>
              <a:off x="4277930" y="4572146"/>
              <a:ext cx="2043264" cy="363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" dirty="0"/>
                <a:t>ACCOUNT NUMBER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77385" y="4226667"/>
              <a:ext cx="2170191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01234567 </a:t>
              </a:r>
              <a:endParaRPr lang="en-GB" sz="900" dirty="0">
                <a:latin typeface="+mn-lt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01925" y="3801110"/>
              <a:ext cx="2143417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VALID FROM    </a:t>
              </a:r>
              <a:r>
                <a:rPr lang="en-GB" sz="1050" dirty="0">
                  <a:latin typeface="+mn-lt"/>
                  <a:cs typeface="+mn-cs"/>
                </a:rPr>
                <a:t>04/11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03489" y="3801110"/>
              <a:ext cx="1985940" cy="500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" dirty="0">
                  <a:latin typeface="+mn-lt"/>
                  <a:cs typeface="+mn-cs"/>
                </a:rPr>
                <a:t>EXPIRES END    </a:t>
              </a:r>
              <a:r>
                <a:rPr lang="en-GB" sz="1050" dirty="0">
                  <a:latin typeface="+mn-lt"/>
                  <a:cs typeface="+mn-cs"/>
                </a:rPr>
                <a:t>04/14</a:t>
              </a:r>
            </a:p>
          </p:txBody>
        </p:sp>
        <p:sp>
          <p:nvSpPr>
            <p:cNvPr id="44" name="TextBox 680"/>
            <p:cNvSpPr txBox="1">
              <a:spLocks noChangeArrowheads="1"/>
            </p:cNvSpPr>
            <p:nvPr/>
          </p:nvSpPr>
          <p:spPr bwMode="auto">
            <a:xfrm>
              <a:off x="2576513" y="2241550"/>
              <a:ext cx="2126976" cy="51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 b="1" i="1" dirty="0"/>
                <a:t>YOUR BANK</a:t>
              </a:r>
              <a:endParaRPr lang="en-GB" altLang="en-US" sz="2000" b="1" i="1" dirty="0"/>
            </a:p>
          </p:txBody>
        </p:sp>
        <p:pic>
          <p:nvPicPr>
            <p:cNvPr id="45" name="Picture 20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988" y="3073400"/>
              <a:ext cx="5556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0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8975" y="4352925"/>
              <a:ext cx="798513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298</Words>
  <Application>Microsoft Office PowerPoint</Application>
  <PresentationFormat>Widescreen</PresentationFormat>
  <Paragraphs>154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Editable Credit Card </vt:lpstr>
      <vt:lpstr>Back of Card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13</cp:revision>
  <dcterms:created xsi:type="dcterms:W3CDTF">2012-04-28T17:18:27Z</dcterms:created>
  <dcterms:modified xsi:type="dcterms:W3CDTF">2017-07-31T16:22:38Z</dcterms:modified>
  <cp:category>© Presentation Magazine</cp:category>
</cp:coreProperties>
</file>