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57" r:id="rId4"/>
    <p:sldId id="259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9CC"/>
    <a:srgbClr val="0052A4"/>
    <a:srgbClr val="0066CC"/>
    <a:srgbClr val="0033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3" autoAdjust="0"/>
  </p:normalViewPr>
  <p:slideViewPr>
    <p:cSldViewPr>
      <p:cViewPr>
        <p:scale>
          <a:sx n="150" d="100"/>
          <a:sy n="150" d="100"/>
        </p:scale>
        <p:origin x="654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F7-41E6-AB35-0E64C430B3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F7-41E6-AB35-0E64C430B3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F7-41E6-AB35-0E64C430B3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430AD-DC03-428D-AD7A-919C981E370B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F4BEA-58FC-4DE5-BD6E-A1CC48B811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264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0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44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815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Click to add notes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This template is copyright of Presentation Magazine.  www.presentationmagazine.com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F4BEA-58FC-4DE5-BD6E-A1CC48B8116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231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Copyright Presentation Magazine  </a:t>
            </a:r>
            <a:fld id="{FFF700D2-071F-440E-A3FF-180D34BA4EC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01/08/2017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3128" y="176582"/>
            <a:ext cx="10363200" cy="962200"/>
          </a:xfrm>
        </p:spPr>
        <p:txBody>
          <a:bodyPr/>
          <a:lstStyle/>
          <a:p>
            <a:r>
              <a:rPr lang="en-US" dirty="0" smtClean="0"/>
              <a:t>Editable Credit Card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3128" y="1124744"/>
            <a:ext cx="10363200" cy="59702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Click to change the background colour, double click on the numbers to edit them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631753" y="1732385"/>
            <a:ext cx="6965950" cy="4511675"/>
            <a:chOff x="2631753" y="1732385"/>
            <a:chExt cx="6965950" cy="4511675"/>
          </a:xfrm>
        </p:grpSpPr>
        <p:sp>
          <p:nvSpPr>
            <p:cNvPr id="51" name="Rounded Rectangle 50"/>
            <p:cNvSpPr/>
            <p:nvPr/>
          </p:nvSpPr>
          <p:spPr>
            <a:xfrm>
              <a:off x="2631753" y="1732385"/>
              <a:ext cx="6965950" cy="4511675"/>
            </a:xfrm>
            <a:prstGeom prst="roundRect">
              <a:avLst>
                <a:gd name="adj" fmla="val 4492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rgbClr val="0066CC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39" name="TextBox 9"/>
            <p:cNvSpPr txBox="1">
              <a:spLocks noChangeArrowheads="1"/>
            </p:cNvSpPr>
            <p:nvPr/>
          </p:nvSpPr>
          <p:spPr bwMode="auto">
            <a:xfrm>
              <a:off x="3169841" y="5195986"/>
              <a:ext cx="2582863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/>
                <a:t>MR    JACK    SMITH</a:t>
              </a:r>
            </a:p>
          </p:txBody>
        </p:sp>
        <p:sp>
          <p:nvSpPr>
            <p:cNvPr id="40" name="TextBox 671"/>
            <p:cNvSpPr txBox="1">
              <a:spLocks noChangeArrowheads="1"/>
            </p:cNvSpPr>
            <p:nvPr/>
          </p:nvSpPr>
          <p:spPr bwMode="auto">
            <a:xfrm>
              <a:off x="3147616" y="5599211"/>
              <a:ext cx="111760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/>
                <a:t>012345</a:t>
              </a:r>
              <a:endParaRPr lang="en-GB" altLang="en-US" sz="1800"/>
            </a:p>
          </p:txBody>
        </p:sp>
        <p:sp>
          <p:nvSpPr>
            <p:cNvPr id="41" name="TextBox 672"/>
            <p:cNvSpPr txBox="1">
              <a:spLocks noChangeArrowheads="1"/>
            </p:cNvSpPr>
            <p:nvPr/>
          </p:nvSpPr>
          <p:spPr bwMode="auto">
            <a:xfrm>
              <a:off x="3169841" y="5945286"/>
              <a:ext cx="9032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SORT CODE</a:t>
              </a:r>
            </a:p>
          </p:txBody>
        </p:sp>
        <p:sp>
          <p:nvSpPr>
            <p:cNvPr id="42" name="TextBox 673"/>
            <p:cNvSpPr txBox="1">
              <a:spLocks noChangeArrowheads="1"/>
            </p:cNvSpPr>
            <p:nvPr/>
          </p:nvSpPr>
          <p:spPr bwMode="auto">
            <a:xfrm>
              <a:off x="4703366" y="5957986"/>
              <a:ext cx="1419225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ACCOUNT NUMBER</a:t>
              </a:r>
            </a:p>
          </p:txBody>
        </p:sp>
        <p:sp>
          <p:nvSpPr>
            <p:cNvPr id="43" name="TextBox 674"/>
            <p:cNvSpPr txBox="1">
              <a:spLocks noChangeArrowheads="1"/>
            </p:cNvSpPr>
            <p:nvPr/>
          </p:nvSpPr>
          <p:spPr bwMode="auto">
            <a:xfrm>
              <a:off x="4697016" y="5599211"/>
              <a:ext cx="1497013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400"/>
                <a:t>01234567 </a:t>
              </a:r>
              <a:endParaRPr lang="en-GB" altLang="en-US" sz="1800"/>
            </a:p>
          </p:txBody>
        </p:sp>
        <p:sp>
          <p:nvSpPr>
            <p:cNvPr id="44" name="TextBox 675"/>
            <p:cNvSpPr txBox="1">
              <a:spLocks noChangeArrowheads="1"/>
            </p:cNvSpPr>
            <p:nvPr/>
          </p:nvSpPr>
          <p:spPr bwMode="auto">
            <a:xfrm>
              <a:off x="3169841" y="4797523"/>
              <a:ext cx="1868488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VALID FROM    </a:t>
              </a:r>
              <a:r>
                <a:rPr lang="en-GB" altLang="en-US" sz="2400"/>
                <a:t>04/11</a:t>
              </a:r>
            </a:p>
          </p:txBody>
        </p:sp>
        <p:sp>
          <p:nvSpPr>
            <p:cNvPr id="45" name="TextBox 679"/>
            <p:cNvSpPr txBox="1">
              <a:spLocks noChangeArrowheads="1"/>
            </p:cNvSpPr>
            <p:nvPr/>
          </p:nvSpPr>
          <p:spPr bwMode="auto">
            <a:xfrm>
              <a:off x="5185966" y="4807048"/>
              <a:ext cx="1873250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/>
                <a:t>EXPIRES END    </a:t>
              </a:r>
              <a:r>
                <a:rPr lang="en-GB" altLang="en-US" sz="2400"/>
                <a:t>04/14</a:t>
              </a:r>
            </a:p>
          </p:txBody>
        </p:sp>
        <p:sp>
          <p:nvSpPr>
            <p:cNvPr id="46" name="TextBox 680"/>
            <p:cNvSpPr txBox="1">
              <a:spLocks noChangeArrowheads="1"/>
            </p:cNvSpPr>
            <p:nvPr/>
          </p:nvSpPr>
          <p:spPr bwMode="auto">
            <a:xfrm>
              <a:off x="2998391" y="1739998"/>
              <a:ext cx="2476500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3600" b="1" i="1">
                  <a:solidFill>
                    <a:schemeClr val="bg1"/>
                  </a:solidFill>
                </a:rPr>
                <a:t>YOUR BANK</a:t>
              </a:r>
              <a:endParaRPr lang="en-GB" altLang="en-US" sz="6000" b="1" i="1">
                <a:solidFill>
                  <a:schemeClr val="bg1"/>
                </a:solidFill>
              </a:endParaRPr>
            </a:p>
          </p:txBody>
        </p:sp>
        <p:pic>
          <p:nvPicPr>
            <p:cNvPr id="47" name="Picture 204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0954" y="3262411"/>
              <a:ext cx="923925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816" y="3076673"/>
              <a:ext cx="1279525" cy="852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9" name="Picture 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2816" y="5346798"/>
              <a:ext cx="1279525" cy="598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Box 8"/>
            <p:cNvSpPr txBox="1">
              <a:spLocks noChangeArrowheads="1"/>
            </p:cNvSpPr>
            <p:nvPr/>
          </p:nvSpPr>
          <p:spPr bwMode="auto">
            <a:xfrm>
              <a:off x="2888854" y="3972023"/>
              <a:ext cx="6546850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4400" dirty="0"/>
                <a:t>1234    0000    0000    0000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2631753" y="1732385"/>
            <a:ext cx="6965950" cy="4511675"/>
          </a:xfrm>
          <a:prstGeom prst="roundRect">
            <a:avLst>
              <a:gd name="adj" fmla="val 4492"/>
            </a:avLst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rgbClr val="0066CC"/>
              </a:gs>
              <a:gs pos="100000">
                <a:schemeClr val="tx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 of Card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2711624" y="4149080"/>
            <a:ext cx="6729270" cy="644588"/>
            <a:chOff x="2895122" y="4149080"/>
            <a:chExt cx="6729270" cy="644588"/>
          </a:xfrm>
        </p:grpSpPr>
        <p:sp>
          <p:nvSpPr>
            <p:cNvPr id="75" name="Rectangle 74"/>
            <p:cNvSpPr/>
            <p:nvPr/>
          </p:nvSpPr>
          <p:spPr>
            <a:xfrm>
              <a:off x="2912615" y="4149080"/>
              <a:ext cx="6711777" cy="6445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TextBox 679"/>
            <p:cNvSpPr txBox="1">
              <a:spLocks noChangeArrowheads="1"/>
            </p:cNvSpPr>
            <p:nvPr/>
          </p:nvSpPr>
          <p:spPr bwMode="auto">
            <a:xfrm>
              <a:off x="8395979" y="4309907"/>
              <a:ext cx="8796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dirty="0"/>
                <a:t>c</a:t>
              </a:r>
              <a:r>
                <a:rPr lang="en-GB" altLang="en-US" sz="1200" dirty="0" smtClean="0"/>
                <a:t>sv </a:t>
              </a:r>
              <a:r>
                <a:rPr lang="en-GB" altLang="en-US" sz="2400" dirty="0" smtClean="0"/>
                <a:t>000</a:t>
              </a:r>
              <a:endParaRPr lang="en-GB" altLang="en-US" sz="2400" dirty="0"/>
            </a:p>
          </p:txBody>
        </p:sp>
        <p:sp>
          <p:nvSpPr>
            <p:cNvPr id="77" name="TextBox 679"/>
            <p:cNvSpPr txBox="1">
              <a:spLocks noChangeArrowheads="1"/>
            </p:cNvSpPr>
            <p:nvPr/>
          </p:nvSpPr>
          <p:spPr bwMode="auto">
            <a:xfrm>
              <a:off x="2895122" y="4509120"/>
              <a:ext cx="80958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200" i="1" dirty="0" smtClean="0"/>
                <a:t>Signature </a:t>
              </a:r>
              <a:endParaRPr lang="en-GB" altLang="en-US" sz="2400" i="1" dirty="0"/>
            </a:p>
          </p:txBody>
        </p:sp>
      </p:grpSp>
      <p:sp>
        <p:nvSpPr>
          <p:cNvPr id="27" name="TextBox 9"/>
          <p:cNvSpPr txBox="1">
            <a:spLocks noChangeArrowheads="1"/>
          </p:cNvSpPr>
          <p:nvPr/>
        </p:nvSpPr>
        <p:spPr bwMode="auto">
          <a:xfrm>
            <a:off x="3169841" y="5195986"/>
            <a:ext cx="2753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MR    JACK    SMITH</a:t>
            </a:r>
          </a:p>
        </p:txBody>
      </p:sp>
      <p:sp>
        <p:nvSpPr>
          <p:cNvPr id="28" name="TextBox 671"/>
          <p:cNvSpPr txBox="1">
            <a:spLocks noChangeArrowheads="1"/>
          </p:cNvSpPr>
          <p:nvPr/>
        </p:nvSpPr>
        <p:spPr bwMode="auto">
          <a:xfrm>
            <a:off x="3147616" y="5599211"/>
            <a:ext cx="11560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012345</a:t>
            </a:r>
            <a:endParaRPr lang="en-GB" altLang="en-US" sz="1800" b="1" spc="50">
              <a:ln w="0"/>
              <a:solidFill>
                <a:srgbClr val="0079CC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9" name="TextBox 672"/>
          <p:cNvSpPr txBox="1">
            <a:spLocks noChangeArrowheads="1"/>
          </p:cNvSpPr>
          <p:nvPr/>
        </p:nvSpPr>
        <p:spPr bwMode="auto">
          <a:xfrm>
            <a:off x="3169841" y="5945286"/>
            <a:ext cx="973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SORT CODE</a:t>
            </a:r>
          </a:p>
        </p:txBody>
      </p:sp>
      <p:sp>
        <p:nvSpPr>
          <p:cNvPr id="30" name="TextBox 673"/>
          <p:cNvSpPr txBox="1">
            <a:spLocks noChangeArrowheads="1"/>
          </p:cNvSpPr>
          <p:nvPr/>
        </p:nvSpPr>
        <p:spPr bwMode="auto">
          <a:xfrm>
            <a:off x="4703366" y="5957986"/>
            <a:ext cx="15314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ACCOUNT NUMBER</a:t>
            </a:r>
          </a:p>
        </p:txBody>
      </p:sp>
      <p:sp>
        <p:nvSpPr>
          <p:cNvPr id="31" name="TextBox 674"/>
          <p:cNvSpPr txBox="1">
            <a:spLocks noChangeArrowheads="1"/>
          </p:cNvSpPr>
          <p:nvPr/>
        </p:nvSpPr>
        <p:spPr bwMode="auto">
          <a:xfrm>
            <a:off x="4697016" y="5599211"/>
            <a:ext cx="1555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01234567 </a:t>
            </a:r>
            <a:endParaRPr lang="en-GB" altLang="en-US" sz="1800" b="1" spc="50">
              <a:ln w="0"/>
              <a:solidFill>
                <a:srgbClr val="0079CC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2" name="TextBox 675"/>
          <p:cNvSpPr txBox="1">
            <a:spLocks noChangeArrowheads="1"/>
          </p:cNvSpPr>
          <p:nvPr/>
        </p:nvSpPr>
        <p:spPr bwMode="auto">
          <a:xfrm>
            <a:off x="3169841" y="4797523"/>
            <a:ext cx="20136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VALID FROM    </a:t>
            </a:r>
            <a:r>
              <a:rPr lang="en-GB" altLang="en-US" sz="24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04/11</a:t>
            </a:r>
          </a:p>
        </p:txBody>
      </p:sp>
      <p:sp>
        <p:nvSpPr>
          <p:cNvPr id="33" name="TextBox 679"/>
          <p:cNvSpPr txBox="1">
            <a:spLocks noChangeArrowheads="1"/>
          </p:cNvSpPr>
          <p:nvPr/>
        </p:nvSpPr>
        <p:spPr bwMode="auto">
          <a:xfrm>
            <a:off x="5185966" y="4807048"/>
            <a:ext cx="20346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EXPIRES END    </a:t>
            </a:r>
            <a:r>
              <a:rPr lang="en-GB" altLang="en-US" sz="2400" b="1" spc="5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04/14</a:t>
            </a:r>
          </a:p>
        </p:txBody>
      </p:sp>
      <p:sp>
        <p:nvSpPr>
          <p:cNvPr id="38" name="TextBox 8"/>
          <p:cNvSpPr txBox="1">
            <a:spLocks noChangeArrowheads="1"/>
          </p:cNvSpPr>
          <p:nvPr/>
        </p:nvSpPr>
        <p:spPr bwMode="auto">
          <a:xfrm>
            <a:off x="2888854" y="3429000"/>
            <a:ext cx="65468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>
                <a:rot lat="0" lon="10800000" rev="0"/>
              </a:camera>
              <a:lightRig rig="threePt" dir="t"/>
            </a:scene3d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4400" b="1" spc="50" dirty="0">
                <a:ln w="0"/>
                <a:solidFill>
                  <a:srgbClr val="0079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1234    0000    0000    0000</a:t>
            </a:r>
          </a:p>
        </p:txBody>
      </p:sp>
    </p:spTree>
    <p:extLst>
      <p:ext uri="{BB962C8B-B14F-4D97-AF65-F5344CB8AC3E}">
        <p14:creationId xmlns:p14="http://schemas.microsoft.com/office/powerpoint/2010/main" val="392397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>
            <a:off x="6081711" y="3140968"/>
            <a:ext cx="4206875" cy="2653094"/>
          </a:xfrm>
          <a:prstGeom prst="roundRect">
            <a:avLst>
              <a:gd name="adj" fmla="val 4492"/>
            </a:avLst>
          </a:prstGeom>
          <a:gradFill flip="none" rotWithShape="1">
            <a:gsLst>
              <a:gs pos="0">
                <a:schemeClr val="tx1">
                  <a:lumMod val="85000"/>
                  <a:lumOff val="15000"/>
                </a:schemeClr>
              </a:gs>
              <a:gs pos="50000">
                <a:srgbClr val="0066CC"/>
              </a:gs>
              <a:gs pos="100000">
                <a:schemeClr val="tx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568" y="1803498"/>
            <a:ext cx="6235700" cy="4525963"/>
          </a:xfrm>
        </p:spPr>
        <p:txBody>
          <a:bodyPr/>
          <a:lstStyle/>
          <a:p>
            <a:r>
              <a:rPr lang="en-US" dirty="0"/>
              <a:t>Bullet Point 1</a:t>
            </a:r>
          </a:p>
          <a:p>
            <a:r>
              <a:rPr lang="en-US" dirty="0"/>
              <a:t>Bullet Point 2</a:t>
            </a:r>
          </a:p>
          <a:p>
            <a:r>
              <a:rPr lang="en-US" dirty="0"/>
              <a:t>Bullet Point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56337" y="5145980"/>
            <a:ext cx="1614488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MR    JACK   SMITH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45225" y="5395218"/>
            <a:ext cx="673100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012345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8" name="TextBox 672"/>
          <p:cNvSpPr txBox="1">
            <a:spLocks noChangeArrowheads="1"/>
          </p:cNvSpPr>
          <p:nvPr/>
        </p:nvSpPr>
        <p:spPr bwMode="auto">
          <a:xfrm>
            <a:off x="6302375" y="5584130"/>
            <a:ext cx="54292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SORT CODE</a:t>
            </a:r>
          </a:p>
        </p:txBody>
      </p:sp>
      <p:sp>
        <p:nvSpPr>
          <p:cNvPr id="9" name="TextBox 673"/>
          <p:cNvSpPr txBox="1">
            <a:spLocks noChangeArrowheads="1"/>
          </p:cNvSpPr>
          <p:nvPr/>
        </p:nvSpPr>
        <p:spPr bwMode="auto">
          <a:xfrm>
            <a:off x="6918325" y="5598418"/>
            <a:ext cx="8540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600"/>
              <a:t>ACCOUNT NUMBER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53250" y="5395218"/>
            <a:ext cx="900112" cy="261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dirty="0">
                <a:latin typeface="+mn-lt"/>
                <a:cs typeface="+mn-cs"/>
              </a:rPr>
              <a:t>01234567 </a:t>
            </a:r>
            <a:endParaRPr lang="en-GB" sz="900" dirty="0"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97612" y="4917380"/>
            <a:ext cx="11239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dirty="0">
                <a:latin typeface="+mn-lt"/>
                <a:cs typeface="+mn-cs"/>
              </a:rPr>
              <a:t>VALID FROM    </a:t>
            </a:r>
            <a:r>
              <a:rPr lang="en-GB" sz="1050" dirty="0">
                <a:latin typeface="+mn-lt"/>
                <a:cs typeface="+mn-cs"/>
              </a:rPr>
              <a:t>04/11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94587" y="4917380"/>
            <a:ext cx="1127125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600" dirty="0">
                <a:latin typeface="+mn-lt"/>
                <a:cs typeface="+mn-cs"/>
              </a:rPr>
              <a:t>EXPIRES END    </a:t>
            </a:r>
            <a:r>
              <a:rPr lang="en-GB" sz="1050" dirty="0">
                <a:latin typeface="+mn-lt"/>
                <a:cs typeface="+mn-cs"/>
              </a:rPr>
              <a:t>04/14</a:t>
            </a:r>
          </a:p>
        </p:txBody>
      </p:sp>
      <p:sp>
        <p:nvSpPr>
          <p:cNvPr id="13" name="TextBox 680"/>
          <p:cNvSpPr txBox="1">
            <a:spLocks noChangeArrowheads="1"/>
          </p:cNvSpPr>
          <p:nvPr/>
        </p:nvSpPr>
        <p:spPr bwMode="auto">
          <a:xfrm>
            <a:off x="6172200" y="3234630"/>
            <a:ext cx="1490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solidFill>
                  <a:schemeClr val="bg1"/>
                </a:solidFill>
              </a:rPr>
              <a:t>YOUR BANK</a:t>
            </a:r>
            <a:endParaRPr lang="en-GB" altLang="en-US" sz="3600" b="1" i="1" dirty="0">
              <a:solidFill>
                <a:schemeClr val="bg1"/>
              </a:solidFill>
            </a:endParaRPr>
          </a:p>
        </p:txBody>
      </p:sp>
      <p:pic>
        <p:nvPicPr>
          <p:cNvPr id="15" name="Picture 20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4662" y="5346005"/>
            <a:ext cx="798513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126162" y="4430018"/>
            <a:ext cx="4176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/>
              <a:t>1234    0000    0000    0000</a:t>
            </a:r>
          </a:p>
        </p:txBody>
      </p:sp>
      <p:pic>
        <p:nvPicPr>
          <p:cNvPr id="14" name="Picture 20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75" y="4066480"/>
            <a:ext cx="5556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564697" y="210014"/>
            <a:ext cx="2130311" cy="1377332"/>
            <a:chOff x="1564697" y="210014"/>
            <a:chExt cx="2130311" cy="1377332"/>
          </a:xfrm>
        </p:grpSpPr>
        <p:sp>
          <p:nvSpPr>
            <p:cNvPr id="106" name="Rounded Rectangle 105"/>
            <p:cNvSpPr/>
            <p:nvPr/>
          </p:nvSpPr>
          <p:spPr>
            <a:xfrm>
              <a:off x="1564697" y="221584"/>
              <a:ext cx="2121296" cy="1350931"/>
            </a:xfrm>
            <a:prstGeom prst="roundRect">
              <a:avLst>
                <a:gd name="adj" fmla="val 4492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rgbClr val="0066CC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574806" y="210014"/>
              <a:ext cx="2120202" cy="1377332"/>
              <a:chOff x="2530475" y="2241550"/>
              <a:chExt cx="4176713" cy="2713285"/>
            </a:xfrm>
          </p:grpSpPr>
          <p:sp>
            <p:nvSpPr>
              <p:cNvPr id="47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50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51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55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>
                    <a:solidFill>
                      <a:schemeClr val="bg1"/>
                    </a:solidFill>
                  </a:rPr>
                  <a:t>YOUR BANK</a:t>
                </a:r>
                <a:endParaRPr lang="en-GB" altLang="en-US" sz="2000" b="1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56" name="Picture 20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7" name="Picture 204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84" name="Group 183"/>
          <p:cNvGrpSpPr/>
          <p:nvPr/>
        </p:nvGrpSpPr>
        <p:grpSpPr>
          <a:xfrm>
            <a:off x="8880296" y="210014"/>
            <a:ext cx="2130311" cy="1377332"/>
            <a:chOff x="1564697" y="210014"/>
            <a:chExt cx="2130311" cy="1377332"/>
          </a:xfrm>
        </p:grpSpPr>
        <p:sp>
          <p:nvSpPr>
            <p:cNvPr id="185" name="Rounded Rectangle 184"/>
            <p:cNvSpPr/>
            <p:nvPr/>
          </p:nvSpPr>
          <p:spPr>
            <a:xfrm>
              <a:off x="1564697" y="221584"/>
              <a:ext cx="2121296" cy="1350931"/>
            </a:xfrm>
            <a:prstGeom prst="roundRect">
              <a:avLst>
                <a:gd name="adj" fmla="val 4492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rgbClr val="0066CC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grpSp>
          <p:nvGrpSpPr>
            <p:cNvPr id="186" name="Group 185"/>
            <p:cNvGrpSpPr/>
            <p:nvPr/>
          </p:nvGrpSpPr>
          <p:grpSpPr>
            <a:xfrm>
              <a:off x="1574806" y="210014"/>
              <a:ext cx="2120202" cy="1377332"/>
              <a:chOff x="2530475" y="2241550"/>
              <a:chExt cx="4176713" cy="2713285"/>
            </a:xfrm>
          </p:grpSpPr>
          <p:sp>
            <p:nvSpPr>
              <p:cNvPr id="187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190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191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195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>
                    <a:solidFill>
                      <a:schemeClr val="bg1"/>
                    </a:solidFill>
                  </a:rPr>
                  <a:t>YOUR BANK</a:t>
                </a:r>
                <a:endParaRPr lang="en-GB" altLang="en-US" sz="2000" b="1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96" name="Picture 204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7" name="Picture 204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Colour</a:t>
            </a:r>
            <a:r>
              <a:rPr lang="en-US" dirty="0"/>
              <a:t> Scheme</a:t>
            </a:r>
            <a:endParaRPr lang="en-GB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D4B3A5-F733-4DC1-BA8C-F921828A8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7198" y="2606824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FB77094-E9AB-452A-AF42-1C0A1894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3523" y="2606824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6E71ED7-FFE9-4C9D-8055-4CD072768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4686" y="4221312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7CFF2AE-B771-42B4-A886-E456BCF91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3073" y="4221312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C13FD68-28B9-4656-9550-D06C9D42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1461" y="4221312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40958199-33FC-433D-9F91-6187FF90A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1436" y="4221312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62C1D582-F0E5-47CF-9783-204C57EF0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973" y="2606824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BC8166EE-5E5B-4010-A018-A6A87C92C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8811" y="2606824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3631915-DE95-43BB-A10A-1C944492B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9736" y="1967062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3114DD95-0B2C-48BE-9BEB-2D9938D9C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7361" y="1844824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3C71F0D5-2CB2-4ABB-9118-018DF6AC9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273" y="1967062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7AC2CE28-17B3-4752-8151-AE8DC5D8B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7798" y="1844824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B7FF65FA-E0B0-475C-A069-C0C10C8BC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7561" y="3581549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79584E9F-5C3A-46AD-A8DA-883FFB95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3711" y="3581549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2EFA7085-97A2-4CE1-85E0-B1DD22A1E5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748" y="3459312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20" name="Text Box 18">
            <a:extLst>
              <a:ext uri="{FF2B5EF4-FFF2-40B4-BE49-F238E27FC236}">
                <a16:creationId xmlns:a16="http://schemas.microsoft.com/office/drawing/2014/main" id="{76E299C3-2FA7-42C4-AF36-16DA5B1A9E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59836" y="3457724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grpSp>
        <p:nvGrpSpPr>
          <p:cNvPr id="111" name="Group 110"/>
          <p:cNvGrpSpPr/>
          <p:nvPr/>
        </p:nvGrpSpPr>
        <p:grpSpPr>
          <a:xfrm>
            <a:off x="1564697" y="210014"/>
            <a:ext cx="2130311" cy="1377332"/>
            <a:chOff x="1564697" y="210014"/>
            <a:chExt cx="2130311" cy="1377332"/>
          </a:xfrm>
        </p:grpSpPr>
        <p:sp>
          <p:nvSpPr>
            <p:cNvPr id="112" name="Rounded Rectangle 111"/>
            <p:cNvSpPr/>
            <p:nvPr/>
          </p:nvSpPr>
          <p:spPr>
            <a:xfrm>
              <a:off x="1564697" y="221584"/>
              <a:ext cx="2121296" cy="1350931"/>
            </a:xfrm>
            <a:prstGeom prst="roundRect">
              <a:avLst>
                <a:gd name="adj" fmla="val 4492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rgbClr val="0066CC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grpSp>
          <p:nvGrpSpPr>
            <p:cNvPr id="113" name="Group 112"/>
            <p:cNvGrpSpPr/>
            <p:nvPr/>
          </p:nvGrpSpPr>
          <p:grpSpPr>
            <a:xfrm>
              <a:off x="1574806" y="210014"/>
              <a:ext cx="2120202" cy="1377332"/>
              <a:chOff x="2530475" y="2241550"/>
              <a:chExt cx="4176713" cy="2713285"/>
            </a:xfrm>
          </p:grpSpPr>
          <p:sp>
            <p:nvSpPr>
              <p:cNvPr id="114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117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118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122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>
                    <a:solidFill>
                      <a:schemeClr val="bg1"/>
                    </a:solidFill>
                  </a:rPr>
                  <a:t>YOUR BANK</a:t>
                </a:r>
                <a:endParaRPr lang="en-GB" altLang="en-US" sz="2000" b="1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23" name="Picture 204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4" name="Picture 204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25" name="Group 124"/>
          <p:cNvGrpSpPr/>
          <p:nvPr/>
        </p:nvGrpSpPr>
        <p:grpSpPr>
          <a:xfrm>
            <a:off x="8616280" y="210014"/>
            <a:ext cx="2130311" cy="1377332"/>
            <a:chOff x="1564697" y="210014"/>
            <a:chExt cx="2130311" cy="1377332"/>
          </a:xfrm>
        </p:grpSpPr>
        <p:sp>
          <p:nvSpPr>
            <p:cNvPr id="126" name="Rounded Rectangle 125"/>
            <p:cNvSpPr/>
            <p:nvPr/>
          </p:nvSpPr>
          <p:spPr>
            <a:xfrm>
              <a:off x="1564697" y="221584"/>
              <a:ext cx="2121296" cy="1350931"/>
            </a:xfrm>
            <a:prstGeom prst="roundRect">
              <a:avLst>
                <a:gd name="adj" fmla="val 4492"/>
              </a:avLst>
            </a:prstGeom>
            <a:gradFill flip="none" rotWithShape="1">
              <a:gsLst>
                <a:gs pos="0">
                  <a:schemeClr val="tx1">
                    <a:lumMod val="85000"/>
                    <a:lumOff val="15000"/>
                  </a:schemeClr>
                </a:gs>
                <a:gs pos="50000">
                  <a:srgbClr val="0066CC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>
                <a:solidFill>
                  <a:schemeClr val="bg1"/>
                </a:solidFill>
              </a:endParaRPr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1574806" y="210014"/>
              <a:ext cx="2120202" cy="1377332"/>
              <a:chOff x="2530475" y="2241550"/>
              <a:chExt cx="4176713" cy="2713285"/>
            </a:xfrm>
          </p:grpSpPr>
          <p:sp>
            <p:nvSpPr>
              <p:cNvPr id="128" name="TextBox 8"/>
              <p:cNvSpPr txBox="1">
                <a:spLocks noChangeArrowheads="1"/>
              </p:cNvSpPr>
              <p:nvPr/>
            </p:nvSpPr>
            <p:spPr bwMode="auto">
              <a:xfrm>
                <a:off x="2530475" y="3436939"/>
                <a:ext cx="4176713" cy="6063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400" dirty="0"/>
                  <a:t>1234    0000    0000    0000</a:t>
                </a:r>
              </a:p>
            </p:txBody>
          </p:sp>
          <p:sp>
            <p:nvSpPr>
              <p:cNvPr id="129" name="TextBox 128"/>
              <p:cNvSpPr txBox="1"/>
              <p:nvPr/>
            </p:nvSpPr>
            <p:spPr>
              <a:xfrm>
                <a:off x="2660648" y="4010169"/>
                <a:ext cx="2982915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MR    JACK   SMITH</a:t>
                </a:r>
              </a:p>
            </p:txBody>
          </p:sp>
          <p:sp>
            <p:nvSpPr>
              <p:cNvPr id="130" name="TextBox 129"/>
              <p:cNvSpPr txBox="1"/>
              <p:nvPr/>
            </p:nvSpPr>
            <p:spPr>
              <a:xfrm>
                <a:off x="2649537" y="4293873"/>
                <a:ext cx="1727848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131" name="TextBox 672"/>
              <p:cNvSpPr txBox="1">
                <a:spLocks noChangeArrowheads="1"/>
              </p:cNvSpPr>
              <p:nvPr/>
            </p:nvSpPr>
            <p:spPr bwMode="auto">
              <a:xfrm>
                <a:off x="2706686" y="4591051"/>
                <a:ext cx="1650785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SORT CODE</a:t>
                </a:r>
              </a:p>
            </p:txBody>
          </p:sp>
          <p:sp>
            <p:nvSpPr>
              <p:cNvPr id="132" name="TextBox 673"/>
              <p:cNvSpPr txBox="1">
                <a:spLocks noChangeArrowheads="1"/>
              </p:cNvSpPr>
              <p:nvPr/>
            </p:nvSpPr>
            <p:spPr bwMode="auto">
              <a:xfrm>
                <a:off x="4277930" y="4572146"/>
                <a:ext cx="2043264" cy="363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600" dirty="0"/>
                  <a:t>ACCOUNT NUMBER</a:t>
                </a: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4377385" y="4226667"/>
                <a:ext cx="2170191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1050" dirty="0">
                    <a:latin typeface="+mn-lt"/>
                    <a:cs typeface="+mn-cs"/>
                  </a:rPr>
                  <a:t>01234567 </a:t>
                </a:r>
                <a:endParaRPr lang="en-GB" sz="900" dirty="0">
                  <a:latin typeface="+mn-lt"/>
                  <a:cs typeface="+mn-cs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2701925" y="3801110"/>
                <a:ext cx="2143417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VALID FROM    </a:t>
                </a:r>
                <a:r>
                  <a:rPr lang="en-GB" sz="1050" dirty="0">
                    <a:latin typeface="+mn-lt"/>
                    <a:cs typeface="+mn-cs"/>
                  </a:rPr>
                  <a:t>04/11</a:t>
                </a: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4703489" y="3801110"/>
                <a:ext cx="1985940" cy="5002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GB" sz="600" dirty="0">
                    <a:latin typeface="+mn-lt"/>
                    <a:cs typeface="+mn-cs"/>
                  </a:rPr>
                  <a:t>EXPIRES END    </a:t>
                </a:r>
                <a:r>
                  <a:rPr lang="en-GB" sz="1050" dirty="0">
                    <a:latin typeface="+mn-lt"/>
                    <a:cs typeface="+mn-cs"/>
                  </a:rPr>
                  <a:t>04/14</a:t>
                </a:r>
              </a:p>
            </p:txBody>
          </p:sp>
          <p:sp>
            <p:nvSpPr>
              <p:cNvPr id="136" name="TextBox 680"/>
              <p:cNvSpPr txBox="1">
                <a:spLocks noChangeArrowheads="1"/>
              </p:cNvSpPr>
              <p:nvPr/>
            </p:nvSpPr>
            <p:spPr bwMode="auto">
              <a:xfrm>
                <a:off x="2576513" y="2241550"/>
                <a:ext cx="2126976" cy="5153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1100" b="1" i="1" dirty="0">
                    <a:solidFill>
                      <a:schemeClr val="bg1"/>
                    </a:solidFill>
                  </a:rPr>
                  <a:t>YOUR BANK</a:t>
                </a:r>
                <a:endParaRPr lang="en-GB" altLang="en-US" sz="2000" b="1" i="1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137" name="Picture 204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93988" y="3073400"/>
                <a:ext cx="555625" cy="4270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38" name="Picture 2049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68975" y="4352925"/>
                <a:ext cx="798513" cy="373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877740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of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200" dirty="0"/>
              <a:t>You are free to use these templates for your personal and business presentations.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/>
            </a:br>
            <a:endParaRPr lang="en-US" sz="4200" dirty="0"/>
          </a:p>
          <a:p>
            <a:r>
              <a:rPr lang="en-US" sz="4200" dirty="0"/>
              <a:t>You can find many more free PowerPoint templates on the Presentation Magazine website </a:t>
            </a:r>
            <a:r>
              <a:rPr lang="en-US" sz="4200" dirty="0">
                <a:hlinkClick r:id="rId2"/>
              </a:rPr>
              <a:t>www.presentationmagazine.com</a:t>
            </a:r>
            <a:r>
              <a:rPr lang="en-US" sz="4200" dirty="0"/>
              <a:t> 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b="1" dirty="0"/>
              <a:t>Do</a:t>
            </a:r>
          </a:p>
          <a:p>
            <a:r>
              <a:rPr lang="en-US" sz="3400" dirty="0"/>
              <a:t>Use these templates for your presentations</a:t>
            </a:r>
          </a:p>
          <a:p>
            <a:r>
              <a:rPr lang="en-US" sz="3400" dirty="0"/>
              <a:t>Display your presentation on a web site provided that it is not for the purpose of downloading the template</a:t>
            </a:r>
          </a:p>
          <a:p>
            <a:r>
              <a:rPr lang="en-US" sz="3400" dirty="0"/>
              <a:t>If you like these templates, we would always appreciate a link back to our website.  Many thanks.</a:t>
            </a:r>
            <a:br>
              <a:rPr lang="en-US" sz="3400" dirty="0"/>
            </a:br>
            <a:endParaRPr lang="en-US" sz="3400" dirty="0"/>
          </a:p>
          <a:p>
            <a:pPr marL="0" indent="0">
              <a:buNone/>
            </a:pPr>
            <a:r>
              <a:rPr lang="en-US" sz="4200" b="1" dirty="0"/>
              <a:t>Don’t</a:t>
            </a:r>
          </a:p>
          <a:p>
            <a:r>
              <a:rPr lang="en-US" sz="3400" dirty="0"/>
              <a:t>Resell or distribute these templates</a:t>
            </a:r>
          </a:p>
          <a:p>
            <a:r>
              <a:rPr lang="en-US" sz="3400" dirty="0"/>
              <a:t>Put these templates on a website for download.  This includes uploading them onto file sharing networks like </a:t>
            </a:r>
            <a:r>
              <a:rPr lang="en-US" sz="3400" dirty="0" err="1"/>
              <a:t>Slideshare</a:t>
            </a:r>
            <a:r>
              <a:rPr lang="en-US" sz="3400" dirty="0"/>
              <a:t>, Facebook, </a:t>
            </a:r>
            <a:r>
              <a:rPr lang="en-US" sz="3400" dirty="0" err="1"/>
              <a:t>etc</a:t>
            </a:r>
            <a:endParaRPr lang="en-US" sz="3400" dirty="0"/>
          </a:p>
          <a:p>
            <a:r>
              <a:rPr lang="en-US" sz="3400" dirty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317</Words>
  <Application>Microsoft Office PowerPoint</Application>
  <PresentationFormat>Widescreen</PresentationFormat>
  <Paragraphs>162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Editable Credit Card </vt:lpstr>
      <vt:lpstr>Back of Card</vt:lpstr>
      <vt:lpstr>Bullet Point Slide</vt:lpstr>
      <vt:lpstr>Example Chart</vt:lpstr>
      <vt:lpstr>Colour Scheme</vt:lpstr>
      <vt:lpstr>Use of templates</vt:lpstr>
    </vt:vector>
  </TitlesOfParts>
  <Company>© Presentation Magazine</Company>
  <LinksUpToDate>false</LinksUpToDate>
  <SharedDoc>false</SharedDoc>
  <HyperlinkBase>http://www.presentationmagazine.com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jontypearce;Presentation Magazine</dc:creator>
  <cp:keywords>© Presentation Magazine</cp:keywords>
  <cp:lastModifiedBy>Jonty Pearce</cp:lastModifiedBy>
  <cp:revision>16</cp:revision>
  <dcterms:created xsi:type="dcterms:W3CDTF">2012-04-28T17:18:27Z</dcterms:created>
  <dcterms:modified xsi:type="dcterms:W3CDTF">2017-08-01T11:51:49Z</dcterms:modified>
  <cp:category>© Presentation Magazine</cp:category>
</cp:coreProperties>
</file>