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7" r:id="rId4"/>
    <p:sldId id="259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3" autoAdjust="0"/>
  </p:normalViewPr>
  <p:slideViewPr>
    <p:cSldViewPr>
      <p:cViewPr varScale="1">
        <p:scale>
          <a:sx n="108" d="100"/>
          <a:sy n="108" d="100"/>
        </p:scale>
        <p:origin x="15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7-41E6-AB35-0E64C430B3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F7-41E6-AB35-0E64C430B3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F7-41E6-AB35-0E64C430B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430AD-DC03-428D-AD7A-919C981E370B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F4BEA-58FC-4DE5-BD6E-A1CC48B81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6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add notes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template is copyright of Presentation Magazine.  www.presentationmagazine.com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4BEA-58FC-4DE5-BD6E-A1CC48B811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0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add notes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template is copyright of Presentation Magazine.  www.presentationmagazine.com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4BEA-58FC-4DE5-BD6E-A1CC48B811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4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add notes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template is copyright of Presentation Magazine.  www.presentationmagazine.com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4BEA-58FC-4DE5-BD6E-A1CC48B811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15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add notes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template is copyright of Presentation Magazine.  www.presentationmagazine.com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4BEA-58FC-4DE5-BD6E-A1CC48B811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23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Copyright Presentation Magazine  </a:t>
            </a:r>
            <a:fld id="{FFF700D2-071F-440E-A3FF-180D34BA4EC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128" y="176582"/>
            <a:ext cx="10363200" cy="962200"/>
          </a:xfrm>
        </p:spPr>
        <p:txBody>
          <a:bodyPr/>
          <a:lstStyle/>
          <a:p>
            <a:r>
              <a:rPr lang="en-US" dirty="0" smtClean="0"/>
              <a:t>Editable Credit Card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128" y="1124744"/>
            <a:ext cx="10363200" cy="59702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Click to change the background colour, double click on the numbers to edit them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2351584" y="1721764"/>
            <a:ext cx="6965950" cy="4511675"/>
            <a:chOff x="1089025" y="1181100"/>
            <a:chExt cx="6965950" cy="4511675"/>
          </a:xfrm>
        </p:grpSpPr>
        <p:pic>
          <p:nvPicPr>
            <p:cNvPr id="20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025" y="1181100"/>
              <a:ext cx="6965950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1338263" y="3429000"/>
              <a:ext cx="654685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/>
                <a:t>1234    0000    0000    0000</a:t>
              </a:r>
            </a:p>
          </p:txBody>
        </p:sp>
        <p:sp>
          <p:nvSpPr>
            <p:cNvPr id="22" name="TextBox 9"/>
            <p:cNvSpPr txBox="1">
              <a:spLocks noChangeArrowheads="1"/>
            </p:cNvSpPr>
            <p:nvPr/>
          </p:nvSpPr>
          <p:spPr bwMode="auto">
            <a:xfrm>
              <a:off x="1619250" y="4652963"/>
              <a:ext cx="25828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/>
                <a:t>MR    JACK    SMITH</a:t>
              </a:r>
            </a:p>
          </p:txBody>
        </p:sp>
        <p:sp>
          <p:nvSpPr>
            <p:cNvPr id="23" name="TextBox 671"/>
            <p:cNvSpPr txBox="1">
              <a:spLocks noChangeArrowheads="1"/>
            </p:cNvSpPr>
            <p:nvPr/>
          </p:nvSpPr>
          <p:spPr bwMode="auto">
            <a:xfrm>
              <a:off x="1597025" y="5056188"/>
              <a:ext cx="11176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/>
                <a:t>012345</a:t>
              </a:r>
              <a:endParaRPr lang="en-GB" altLang="en-US" sz="1800"/>
            </a:p>
          </p:txBody>
        </p:sp>
        <p:sp>
          <p:nvSpPr>
            <p:cNvPr id="24" name="TextBox 672"/>
            <p:cNvSpPr txBox="1">
              <a:spLocks noChangeArrowheads="1"/>
            </p:cNvSpPr>
            <p:nvPr/>
          </p:nvSpPr>
          <p:spPr bwMode="auto">
            <a:xfrm>
              <a:off x="1619250" y="5402263"/>
              <a:ext cx="9032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SORT CODE</a:t>
              </a:r>
            </a:p>
          </p:txBody>
        </p:sp>
        <p:sp>
          <p:nvSpPr>
            <p:cNvPr id="25" name="TextBox 673"/>
            <p:cNvSpPr txBox="1">
              <a:spLocks noChangeArrowheads="1"/>
            </p:cNvSpPr>
            <p:nvPr/>
          </p:nvSpPr>
          <p:spPr bwMode="auto">
            <a:xfrm>
              <a:off x="3152775" y="5414963"/>
              <a:ext cx="14192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ACCOUNT NUMBER</a:t>
              </a:r>
            </a:p>
          </p:txBody>
        </p:sp>
        <p:sp>
          <p:nvSpPr>
            <p:cNvPr id="26" name="TextBox 674"/>
            <p:cNvSpPr txBox="1">
              <a:spLocks noChangeArrowheads="1"/>
            </p:cNvSpPr>
            <p:nvPr/>
          </p:nvSpPr>
          <p:spPr bwMode="auto">
            <a:xfrm>
              <a:off x="3146425" y="5056188"/>
              <a:ext cx="14970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/>
                <a:t>01234567 </a:t>
              </a:r>
              <a:endParaRPr lang="en-GB" altLang="en-US" sz="1800"/>
            </a:p>
          </p:txBody>
        </p:sp>
        <p:sp>
          <p:nvSpPr>
            <p:cNvPr id="27" name="TextBox 675"/>
            <p:cNvSpPr txBox="1">
              <a:spLocks noChangeArrowheads="1"/>
            </p:cNvSpPr>
            <p:nvPr/>
          </p:nvSpPr>
          <p:spPr bwMode="auto">
            <a:xfrm>
              <a:off x="1619250" y="4254500"/>
              <a:ext cx="18684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VALID FROM    </a:t>
              </a:r>
              <a:r>
                <a:rPr lang="en-GB" altLang="en-US" sz="2400"/>
                <a:t>04/11</a:t>
              </a:r>
            </a:p>
          </p:txBody>
        </p:sp>
        <p:sp>
          <p:nvSpPr>
            <p:cNvPr id="28" name="TextBox 679"/>
            <p:cNvSpPr txBox="1">
              <a:spLocks noChangeArrowheads="1"/>
            </p:cNvSpPr>
            <p:nvPr/>
          </p:nvSpPr>
          <p:spPr bwMode="auto">
            <a:xfrm>
              <a:off x="3635375" y="4264025"/>
              <a:ext cx="18732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EXPIRES END    </a:t>
              </a:r>
              <a:r>
                <a:rPr lang="en-GB" altLang="en-US" sz="2400"/>
                <a:t>04/14</a:t>
              </a:r>
            </a:p>
          </p:txBody>
        </p:sp>
        <p:sp>
          <p:nvSpPr>
            <p:cNvPr id="29" name="TextBox 680"/>
            <p:cNvSpPr txBox="1">
              <a:spLocks noChangeArrowheads="1"/>
            </p:cNvSpPr>
            <p:nvPr/>
          </p:nvSpPr>
          <p:spPr bwMode="auto">
            <a:xfrm>
              <a:off x="1447800" y="1196975"/>
              <a:ext cx="24765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600" b="1" i="1"/>
                <a:t>YOUR BANK</a:t>
              </a:r>
              <a:endParaRPr lang="en-GB" altLang="en-US" sz="6000" b="1" i="1"/>
            </a:p>
          </p:txBody>
        </p:sp>
        <p:pic>
          <p:nvPicPr>
            <p:cNvPr id="30" name="Picture 20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363" y="2719388"/>
              <a:ext cx="923925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588" y="4775200"/>
              <a:ext cx="132715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of Card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495600" y="1700808"/>
            <a:ext cx="6965950" cy="4495800"/>
            <a:chOff x="3071664" y="1417638"/>
            <a:chExt cx="6965950" cy="4495800"/>
          </a:xfrm>
        </p:grpSpPr>
        <p:pic>
          <p:nvPicPr>
            <p:cNvPr id="1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664" y="1417638"/>
              <a:ext cx="6965950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3143672" y="3933056"/>
              <a:ext cx="6711777" cy="6445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679"/>
            <p:cNvSpPr txBox="1">
              <a:spLocks noChangeArrowheads="1"/>
            </p:cNvSpPr>
            <p:nvPr/>
          </p:nvSpPr>
          <p:spPr bwMode="auto">
            <a:xfrm>
              <a:off x="8627036" y="4093883"/>
              <a:ext cx="8796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/>
                <a:t>c</a:t>
              </a:r>
              <a:r>
                <a:rPr lang="en-GB" altLang="en-US" sz="1200" dirty="0" smtClean="0"/>
                <a:t>sv </a:t>
              </a:r>
              <a:r>
                <a:rPr lang="en-GB" altLang="en-US" sz="2400" dirty="0" smtClean="0"/>
                <a:t>000</a:t>
              </a:r>
              <a:endParaRPr lang="en-GB" altLang="en-US" sz="2400" dirty="0"/>
            </a:p>
          </p:txBody>
        </p:sp>
        <p:sp>
          <p:nvSpPr>
            <p:cNvPr id="21" name="TextBox 679"/>
            <p:cNvSpPr txBox="1">
              <a:spLocks noChangeArrowheads="1"/>
            </p:cNvSpPr>
            <p:nvPr/>
          </p:nvSpPr>
          <p:spPr bwMode="auto">
            <a:xfrm>
              <a:off x="3126179" y="4293096"/>
              <a:ext cx="8095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i="1" dirty="0" smtClean="0"/>
                <a:t>Signature </a:t>
              </a:r>
              <a:endParaRPr lang="en-GB" altLang="en-US" sz="2400" i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34359" y="4005064"/>
              <a:ext cx="2520280" cy="4508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647" t="61774" r="1662" b="3180"/>
            <a:stretch/>
          </p:blipFill>
          <p:spPr>
            <a:xfrm flipH="1">
              <a:off x="3421853" y="3341344"/>
              <a:ext cx="6274547" cy="5040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2049" r="14561" b="11451"/>
            <a:stretch/>
          </p:blipFill>
          <p:spPr>
            <a:xfrm flipH="1">
              <a:off x="4933871" y="4604891"/>
              <a:ext cx="4546505" cy="1116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97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568" y="1803498"/>
            <a:ext cx="6235700" cy="4525963"/>
          </a:xfrm>
        </p:spPr>
        <p:txBody>
          <a:bodyPr/>
          <a:lstStyle/>
          <a:p>
            <a:r>
              <a:rPr lang="en-US" dirty="0"/>
              <a:t>Bullet Point 1</a:t>
            </a:r>
          </a:p>
          <a:p>
            <a:r>
              <a:rPr lang="en-US" dirty="0"/>
              <a:t>Bullet Point 2</a:t>
            </a:r>
          </a:p>
          <a:p>
            <a:r>
              <a:rPr lang="en-US" dirty="0"/>
              <a:t>Bullet Point 3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5519936" y="2564904"/>
            <a:ext cx="4206875" cy="2706687"/>
            <a:chOff x="2500313" y="2147888"/>
            <a:chExt cx="4206875" cy="2706687"/>
          </a:xfrm>
        </p:grpSpPr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3" y="2147888"/>
              <a:ext cx="4192587" cy="270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2530475" y="3436938"/>
              <a:ext cx="41767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/>
                <a:t>1234    0000    0000    0000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60650" y="4152900"/>
              <a:ext cx="1614488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MR    JACK    SMITH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49538" y="4402138"/>
              <a:ext cx="673100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012345</a:t>
              </a:r>
              <a:endParaRPr lang="en-GB" sz="900" dirty="0">
                <a:latin typeface="+mn-lt"/>
                <a:cs typeface="+mn-cs"/>
              </a:endParaRPr>
            </a:p>
          </p:txBody>
        </p:sp>
        <p:sp>
          <p:nvSpPr>
            <p:cNvPr id="21" name="TextBox 672"/>
            <p:cNvSpPr txBox="1">
              <a:spLocks noChangeArrowheads="1"/>
            </p:cNvSpPr>
            <p:nvPr/>
          </p:nvSpPr>
          <p:spPr bwMode="auto">
            <a:xfrm>
              <a:off x="2706688" y="4591050"/>
              <a:ext cx="542925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SORT CODE</a:t>
              </a:r>
            </a:p>
          </p:txBody>
        </p:sp>
        <p:sp>
          <p:nvSpPr>
            <p:cNvPr id="22" name="TextBox 673"/>
            <p:cNvSpPr txBox="1">
              <a:spLocks noChangeArrowheads="1"/>
            </p:cNvSpPr>
            <p:nvPr/>
          </p:nvSpPr>
          <p:spPr bwMode="auto">
            <a:xfrm>
              <a:off x="3322638" y="4605338"/>
              <a:ext cx="854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ACCOUNT NUMBER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7563" y="4402138"/>
              <a:ext cx="900112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01234567 </a:t>
              </a:r>
              <a:endParaRPr lang="en-GB" sz="900" dirty="0">
                <a:latin typeface="+mn-lt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01925" y="3924300"/>
              <a:ext cx="1123950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dirty="0">
                  <a:latin typeface="+mn-lt"/>
                  <a:cs typeface="+mn-cs"/>
                </a:rPr>
                <a:t>VALID FROM    </a:t>
              </a:r>
              <a:r>
                <a:rPr lang="en-GB" sz="1050" dirty="0">
                  <a:latin typeface="+mn-lt"/>
                  <a:cs typeface="+mn-cs"/>
                </a:rPr>
                <a:t>04/11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98900" y="3924300"/>
              <a:ext cx="1127125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dirty="0">
                  <a:latin typeface="+mn-lt"/>
                  <a:cs typeface="+mn-cs"/>
                </a:rPr>
                <a:t>EXPIRES END    </a:t>
              </a:r>
              <a:r>
                <a:rPr lang="en-GB" sz="1050" dirty="0">
                  <a:latin typeface="+mn-lt"/>
                  <a:cs typeface="+mn-cs"/>
                </a:rPr>
                <a:t>04/14</a:t>
              </a:r>
            </a:p>
          </p:txBody>
        </p:sp>
        <p:sp>
          <p:nvSpPr>
            <p:cNvPr id="26" name="TextBox 680"/>
            <p:cNvSpPr txBox="1">
              <a:spLocks noChangeArrowheads="1"/>
            </p:cNvSpPr>
            <p:nvPr/>
          </p:nvSpPr>
          <p:spPr bwMode="auto">
            <a:xfrm>
              <a:off x="2576513" y="2241550"/>
              <a:ext cx="14906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i="1"/>
                <a:t>YOUR BANK</a:t>
              </a:r>
              <a:endParaRPr lang="en-GB" altLang="en-US" sz="3600" b="1" i="1"/>
            </a:p>
          </p:txBody>
        </p:sp>
        <p:pic>
          <p:nvPicPr>
            <p:cNvPr id="27" name="Picture 20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988" y="3073400"/>
              <a:ext cx="555625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0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975" y="4352925"/>
              <a:ext cx="79851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954987" y="239827"/>
            <a:ext cx="2165228" cy="1424877"/>
            <a:chOff x="1954987" y="211527"/>
            <a:chExt cx="2165228" cy="1424877"/>
          </a:xfrm>
        </p:grpSpPr>
        <p:pic>
          <p:nvPicPr>
            <p:cNvPr id="31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987" y="211527"/>
              <a:ext cx="2151020" cy="138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8"/>
            <p:cNvSpPr txBox="1">
              <a:spLocks noChangeArrowheads="1"/>
            </p:cNvSpPr>
            <p:nvPr/>
          </p:nvSpPr>
          <p:spPr bwMode="auto">
            <a:xfrm>
              <a:off x="2000013" y="865882"/>
              <a:ext cx="2120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/>
                <a:t>1234    0000    0000    0000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66092" y="1156868"/>
              <a:ext cx="15142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MR    JACK   SMITH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60452" y="1300883"/>
              <a:ext cx="87709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012345</a:t>
              </a:r>
              <a:endParaRPr lang="en-GB" sz="900" dirty="0">
                <a:latin typeface="+mn-lt"/>
                <a:cs typeface="+mn-cs"/>
              </a:endParaRPr>
            </a:p>
          </p:txBody>
        </p:sp>
        <p:sp>
          <p:nvSpPr>
            <p:cNvPr id="50" name="TextBox 672"/>
            <p:cNvSpPr txBox="1">
              <a:spLocks noChangeArrowheads="1"/>
            </p:cNvSpPr>
            <p:nvPr/>
          </p:nvSpPr>
          <p:spPr bwMode="auto">
            <a:xfrm>
              <a:off x="2089462" y="1451738"/>
              <a:ext cx="83797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dirty="0"/>
                <a:t>SORT CODE</a:t>
              </a:r>
            </a:p>
          </p:txBody>
        </p:sp>
        <p:sp>
          <p:nvSpPr>
            <p:cNvPr id="51" name="TextBox 673"/>
            <p:cNvSpPr txBox="1">
              <a:spLocks noChangeArrowheads="1"/>
            </p:cNvSpPr>
            <p:nvPr/>
          </p:nvSpPr>
          <p:spPr bwMode="auto">
            <a:xfrm>
              <a:off x="2887064" y="1442141"/>
              <a:ext cx="103721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dirty="0"/>
                <a:t>ACCOUNT NUMBER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937550" y="1266768"/>
              <a:ext cx="110164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01234567 </a:t>
              </a:r>
              <a:endParaRPr lang="en-GB" sz="900" dirty="0">
                <a:latin typeface="+mn-lt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87045" y="1050744"/>
              <a:ext cx="108805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dirty="0">
                  <a:latin typeface="+mn-lt"/>
                  <a:cs typeface="+mn-cs"/>
                </a:rPr>
                <a:t>VALID FROM    </a:t>
              </a:r>
              <a:r>
                <a:rPr lang="en-GB" sz="1050" dirty="0">
                  <a:latin typeface="+mn-lt"/>
                  <a:cs typeface="+mn-cs"/>
                </a:rPr>
                <a:t>04/11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03088" y="1050744"/>
              <a:ext cx="100811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dirty="0">
                  <a:latin typeface="+mn-lt"/>
                  <a:cs typeface="+mn-cs"/>
                </a:rPr>
                <a:t>EXPIRES END    </a:t>
              </a:r>
              <a:r>
                <a:rPr lang="en-GB" sz="1050" dirty="0">
                  <a:latin typeface="+mn-lt"/>
                  <a:cs typeface="+mn-cs"/>
                </a:rPr>
                <a:t>04/14</a:t>
              </a:r>
            </a:p>
          </p:txBody>
        </p:sp>
        <p:sp>
          <p:nvSpPr>
            <p:cNvPr id="55" name="TextBox 680"/>
            <p:cNvSpPr txBox="1">
              <a:spLocks noChangeArrowheads="1"/>
            </p:cNvSpPr>
            <p:nvPr/>
          </p:nvSpPr>
          <p:spPr bwMode="auto">
            <a:xfrm>
              <a:off x="2023383" y="259072"/>
              <a:ext cx="10797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i="1" dirty="0"/>
                <a:t>YOUR BANK</a:t>
              </a:r>
              <a:endParaRPr lang="en-GB" altLang="en-US" sz="2000" b="1" i="1" dirty="0"/>
            </a:p>
          </p:txBody>
        </p:sp>
        <p:pic>
          <p:nvPicPr>
            <p:cNvPr id="56" name="Picture 20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016" y="681340"/>
              <a:ext cx="282049" cy="21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0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55" y="1330859"/>
              <a:ext cx="405345" cy="18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8379202" y="239827"/>
            <a:ext cx="2165228" cy="1424877"/>
            <a:chOff x="1954987" y="211527"/>
            <a:chExt cx="2165228" cy="1424877"/>
          </a:xfrm>
        </p:grpSpPr>
        <p:pic>
          <p:nvPicPr>
            <p:cNvPr id="33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987" y="211527"/>
              <a:ext cx="2151020" cy="138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8"/>
            <p:cNvSpPr txBox="1">
              <a:spLocks noChangeArrowheads="1"/>
            </p:cNvSpPr>
            <p:nvPr/>
          </p:nvSpPr>
          <p:spPr bwMode="auto">
            <a:xfrm>
              <a:off x="2000013" y="865882"/>
              <a:ext cx="2120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/>
                <a:t>1234    0000    0000    0000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66092" y="1156868"/>
              <a:ext cx="15142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MR    JACK   SMITH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60452" y="1300883"/>
              <a:ext cx="87709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012345</a:t>
              </a:r>
              <a:endParaRPr lang="en-GB" sz="900" dirty="0">
                <a:latin typeface="+mn-lt"/>
                <a:cs typeface="+mn-cs"/>
              </a:endParaRPr>
            </a:p>
          </p:txBody>
        </p:sp>
        <p:sp>
          <p:nvSpPr>
            <p:cNvPr id="37" name="TextBox 672"/>
            <p:cNvSpPr txBox="1">
              <a:spLocks noChangeArrowheads="1"/>
            </p:cNvSpPr>
            <p:nvPr/>
          </p:nvSpPr>
          <p:spPr bwMode="auto">
            <a:xfrm>
              <a:off x="2089462" y="1451738"/>
              <a:ext cx="83797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dirty="0"/>
                <a:t>SORT CODE</a:t>
              </a:r>
            </a:p>
          </p:txBody>
        </p:sp>
        <p:sp>
          <p:nvSpPr>
            <p:cNvPr id="38" name="TextBox 673"/>
            <p:cNvSpPr txBox="1">
              <a:spLocks noChangeArrowheads="1"/>
            </p:cNvSpPr>
            <p:nvPr/>
          </p:nvSpPr>
          <p:spPr bwMode="auto">
            <a:xfrm>
              <a:off x="2887064" y="1442141"/>
              <a:ext cx="103721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dirty="0"/>
                <a:t>ACCOUNT NUMBER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37550" y="1266768"/>
              <a:ext cx="110164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01234567 </a:t>
              </a:r>
              <a:endParaRPr lang="en-GB" sz="900" dirty="0">
                <a:latin typeface="+mn-lt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87045" y="1050744"/>
              <a:ext cx="108805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dirty="0">
                  <a:latin typeface="+mn-lt"/>
                  <a:cs typeface="+mn-cs"/>
                </a:rPr>
                <a:t>VALID FROM    </a:t>
              </a:r>
              <a:r>
                <a:rPr lang="en-GB" sz="1050" dirty="0">
                  <a:latin typeface="+mn-lt"/>
                  <a:cs typeface="+mn-cs"/>
                </a:rPr>
                <a:t>04/11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03088" y="1050744"/>
              <a:ext cx="100811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dirty="0">
                  <a:latin typeface="+mn-lt"/>
                  <a:cs typeface="+mn-cs"/>
                </a:rPr>
                <a:t>EXPIRES END    </a:t>
              </a:r>
              <a:r>
                <a:rPr lang="en-GB" sz="1050" dirty="0">
                  <a:latin typeface="+mn-lt"/>
                  <a:cs typeface="+mn-cs"/>
                </a:rPr>
                <a:t>04/14</a:t>
              </a:r>
            </a:p>
          </p:txBody>
        </p:sp>
        <p:sp>
          <p:nvSpPr>
            <p:cNvPr id="42" name="TextBox 680"/>
            <p:cNvSpPr txBox="1">
              <a:spLocks noChangeArrowheads="1"/>
            </p:cNvSpPr>
            <p:nvPr/>
          </p:nvSpPr>
          <p:spPr bwMode="auto">
            <a:xfrm>
              <a:off x="2023383" y="259072"/>
              <a:ext cx="10797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i="1" dirty="0"/>
                <a:t>YOUR BANK</a:t>
              </a:r>
              <a:endParaRPr lang="en-GB" altLang="en-US" sz="2000" b="1" i="1" dirty="0"/>
            </a:p>
          </p:txBody>
        </p:sp>
        <p:pic>
          <p:nvPicPr>
            <p:cNvPr id="43" name="Picture 20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016" y="681340"/>
              <a:ext cx="282049" cy="21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0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55" y="1330859"/>
              <a:ext cx="405345" cy="18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Scheme</a:t>
            </a:r>
            <a:endParaRPr lang="en-GB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D4B3A5-F733-4DC1-BA8C-F921828A8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198" y="2606824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FB77094-E9AB-452A-AF42-1C0A18946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523" y="2606824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6E71ED7-FFE9-4C9D-8055-4CD072768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686" y="4221312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CFF2AE-B771-42B4-A886-E456BCF9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073" y="4221312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C13FD68-28B9-4656-9550-D06C9D424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461" y="4221312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958199-33FC-433D-9F91-6187FF90A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436" y="4221312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2C1D582-F0E5-47CF-9783-204C57EF0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973" y="2606824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C8166EE-5E5B-4010-A018-A6A87C92C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811" y="2606824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83631915-DE95-43BB-A10A-1C944492B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736" y="1967062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3114DD95-0B2C-48BE-9BEB-2D9938D9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361" y="1844824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/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3C71F0D5-2CB2-4ABB-9118-018DF6AC9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273" y="1967062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7AC2CE28-17B3-4752-8151-AE8DC5D8B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798" y="1844824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B7FF65FA-E0B0-475C-A069-C0C10C8BC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561" y="3581549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79584E9F-5C3A-46AD-A8DA-883FFB95B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1" y="3581549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2EFA7085-97A2-4CE1-85E0-B1DD22A1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748" y="3459312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/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76E299C3-2FA7-42C4-AF36-16DA5B1A9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836" y="3457724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/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03512" y="239827"/>
            <a:ext cx="2165228" cy="1424877"/>
            <a:chOff x="1954987" y="211527"/>
            <a:chExt cx="2165228" cy="1424877"/>
          </a:xfrm>
        </p:grpSpPr>
        <p:pic>
          <p:nvPicPr>
            <p:cNvPr id="48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987" y="211527"/>
              <a:ext cx="2151020" cy="138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8"/>
            <p:cNvSpPr txBox="1">
              <a:spLocks noChangeArrowheads="1"/>
            </p:cNvSpPr>
            <p:nvPr/>
          </p:nvSpPr>
          <p:spPr bwMode="auto">
            <a:xfrm>
              <a:off x="2000013" y="865882"/>
              <a:ext cx="2120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/>
                <a:t>1234    0000    0000    0000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66092" y="1156868"/>
              <a:ext cx="15142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MR    JACK   SMITH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60452" y="1300883"/>
              <a:ext cx="87709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012345</a:t>
              </a:r>
              <a:endParaRPr lang="en-GB" sz="900" dirty="0">
                <a:latin typeface="+mn-lt"/>
                <a:cs typeface="+mn-cs"/>
              </a:endParaRPr>
            </a:p>
          </p:txBody>
        </p:sp>
        <p:sp>
          <p:nvSpPr>
            <p:cNvPr id="52" name="TextBox 672"/>
            <p:cNvSpPr txBox="1">
              <a:spLocks noChangeArrowheads="1"/>
            </p:cNvSpPr>
            <p:nvPr/>
          </p:nvSpPr>
          <p:spPr bwMode="auto">
            <a:xfrm>
              <a:off x="2089462" y="1451738"/>
              <a:ext cx="83797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dirty="0"/>
                <a:t>SORT CODE</a:t>
              </a:r>
            </a:p>
          </p:txBody>
        </p:sp>
        <p:sp>
          <p:nvSpPr>
            <p:cNvPr id="53" name="TextBox 673"/>
            <p:cNvSpPr txBox="1">
              <a:spLocks noChangeArrowheads="1"/>
            </p:cNvSpPr>
            <p:nvPr/>
          </p:nvSpPr>
          <p:spPr bwMode="auto">
            <a:xfrm>
              <a:off x="2887064" y="1442141"/>
              <a:ext cx="103721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dirty="0"/>
                <a:t>ACCOUNT NUMBER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37550" y="1266768"/>
              <a:ext cx="110164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01234567 </a:t>
              </a:r>
              <a:endParaRPr lang="en-GB" sz="900" dirty="0">
                <a:latin typeface="+mn-lt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87045" y="1050744"/>
              <a:ext cx="108805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dirty="0">
                  <a:latin typeface="+mn-lt"/>
                  <a:cs typeface="+mn-cs"/>
                </a:rPr>
                <a:t>VALID FROM    </a:t>
              </a:r>
              <a:r>
                <a:rPr lang="en-GB" sz="1050" dirty="0">
                  <a:latin typeface="+mn-lt"/>
                  <a:cs typeface="+mn-cs"/>
                </a:rPr>
                <a:t>04/11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03088" y="1050744"/>
              <a:ext cx="100811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dirty="0">
                  <a:latin typeface="+mn-lt"/>
                  <a:cs typeface="+mn-cs"/>
                </a:rPr>
                <a:t>EXPIRES END    </a:t>
              </a:r>
              <a:r>
                <a:rPr lang="en-GB" sz="1050" dirty="0">
                  <a:latin typeface="+mn-lt"/>
                  <a:cs typeface="+mn-cs"/>
                </a:rPr>
                <a:t>04/14</a:t>
              </a:r>
            </a:p>
          </p:txBody>
        </p:sp>
        <p:sp>
          <p:nvSpPr>
            <p:cNvPr id="57" name="TextBox 680"/>
            <p:cNvSpPr txBox="1">
              <a:spLocks noChangeArrowheads="1"/>
            </p:cNvSpPr>
            <p:nvPr/>
          </p:nvSpPr>
          <p:spPr bwMode="auto">
            <a:xfrm>
              <a:off x="2023383" y="259072"/>
              <a:ext cx="10797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i="1" dirty="0"/>
                <a:t>YOUR BANK</a:t>
              </a:r>
              <a:endParaRPr lang="en-GB" altLang="en-US" sz="2000" b="1" i="1" dirty="0"/>
            </a:p>
          </p:txBody>
        </p:sp>
        <p:pic>
          <p:nvPicPr>
            <p:cNvPr id="58" name="Picture 20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016" y="681340"/>
              <a:ext cx="282049" cy="21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0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55" y="1330859"/>
              <a:ext cx="405345" cy="18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8127727" y="239827"/>
            <a:ext cx="2165228" cy="1424877"/>
            <a:chOff x="1954987" y="211527"/>
            <a:chExt cx="2165228" cy="1424877"/>
          </a:xfrm>
        </p:grpSpPr>
        <p:pic>
          <p:nvPicPr>
            <p:cNvPr id="61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987" y="211527"/>
              <a:ext cx="2151020" cy="138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8"/>
            <p:cNvSpPr txBox="1">
              <a:spLocks noChangeArrowheads="1"/>
            </p:cNvSpPr>
            <p:nvPr/>
          </p:nvSpPr>
          <p:spPr bwMode="auto">
            <a:xfrm>
              <a:off x="2000013" y="865882"/>
              <a:ext cx="2120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dirty="0"/>
                <a:t>1234    0000    0000    0000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066092" y="1156868"/>
              <a:ext cx="15142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MR    JACK   SMITH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60452" y="1300883"/>
              <a:ext cx="87709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012345</a:t>
              </a:r>
              <a:endParaRPr lang="en-GB" sz="900" dirty="0">
                <a:latin typeface="+mn-lt"/>
                <a:cs typeface="+mn-cs"/>
              </a:endParaRPr>
            </a:p>
          </p:txBody>
        </p:sp>
        <p:sp>
          <p:nvSpPr>
            <p:cNvPr id="65" name="TextBox 672"/>
            <p:cNvSpPr txBox="1">
              <a:spLocks noChangeArrowheads="1"/>
            </p:cNvSpPr>
            <p:nvPr/>
          </p:nvSpPr>
          <p:spPr bwMode="auto">
            <a:xfrm>
              <a:off x="2089462" y="1451738"/>
              <a:ext cx="83797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dirty="0"/>
                <a:t>SORT CODE</a:t>
              </a:r>
            </a:p>
          </p:txBody>
        </p:sp>
        <p:sp>
          <p:nvSpPr>
            <p:cNvPr id="66" name="TextBox 673"/>
            <p:cNvSpPr txBox="1">
              <a:spLocks noChangeArrowheads="1"/>
            </p:cNvSpPr>
            <p:nvPr/>
          </p:nvSpPr>
          <p:spPr bwMode="auto">
            <a:xfrm>
              <a:off x="2887064" y="1442141"/>
              <a:ext cx="103721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" dirty="0"/>
                <a:t>ACCOUNT NUMBER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37550" y="1266768"/>
              <a:ext cx="110164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  <a:cs typeface="+mn-cs"/>
                </a:rPr>
                <a:t>01234567 </a:t>
              </a:r>
              <a:endParaRPr lang="en-GB" sz="900" dirty="0">
                <a:latin typeface="+mn-lt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087045" y="1050744"/>
              <a:ext cx="108805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dirty="0">
                  <a:latin typeface="+mn-lt"/>
                  <a:cs typeface="+mn-cs"/>
                </a:rPr>
                <a:t>VALID FROM    </a:t>
              </a:r>
              <a:r>
                <a:rPr lang="en-GB" sz="1050" dirty="0">
                  <a:latin typeface="+mn-lt"/>
                  <a:cs typeface="+mn-cs"/>
                </a:rPr>
                <a:t>04/11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103088" y="1050744"/>
              <a:ext cx="100811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" dirty="0">
                  <a:latin typeface="+mn-lt"/>
                  <a:cs typeface="+mn-cs"/>
                </a:rPr>
                <a:t>EXPIRES END    </a:t>
              </a:r>
              <a:r>
                <a:rPr lang="en-GB" sz="1050" dirty="0">
                  <a:latin typeface="+mn-lt"/>
                  <a:cs typeface="+mn-cs"/>
                </a:rPr>
                <a:t>04/14</a:t>
              </a:r>
            </a:p>
          </p:txBody>
        </p:sp>
        <p:sp>
          <p:nvSpPr>
            <p:cNvPr id="70" name="TextBox 680"/>
            <p:cNvSpPr txBox="1">
              <a:spLocks noChangeArrowheads="1"/>
            </p:cNvSpPr>
            <p:nvPr/>
          </p:nvSpPr>
          <p:spPr bwMode="auto">
            <a:xfrm>
              <a:off x="2023383" y="259072"/>
              <a:ext cx="10797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i="1" dirty="0"/>
                <a:t>YOUR BANK</a:t>
              </a:r>
              <a:endParaRPr lang="en-GB" altLang="en-US" sz="2000" b="1" i="1" dirty="0"/>
            </a:p>
          </p:txBody>
        </p:sp>
        <p:pic>
          <p:nvPicPr>
            <p:cNvPr id="71" name="Picture 20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016" y="681340"/>
              <a:ext cx="282049" cy="21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20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55" y="1330859"/>
              <a:ext cx="405345" cy="18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774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200" dirty="0"/>
              <a:t>You are free to use these templates for your personal and business presentations.</a:t>
            </a:r>
            <a:br>
              <a:rPr lang="en-US" sz="4200" dirty="0"/>
            </a:br>
            <a:endParaRPr lang="en-US" sz="4200" dirty="0"/>
          </a:p>
          <a:p>
            <a:r>
              <a:rPr lang="en-US" sz="4200" dirty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/>
            </a:br>
            <a:endParaRPr lang="en-US" sz="4200" dirty="0"/>
          </a:p>
          <a:p>
            <a:r>
              <a:rPr lang="en-US" sz="4200" dirty="0"/>
              <a:t>You can find many more free PowerPoint templates on the Presentation Magazine website </a:t>
            </a:r>
            <a:r>
              <a:rPr lang="en-US" sz="4200" dirty="0">
                <a:hlinkClick r:id="rId2"/>
              </a:rPr>
              <a:t>www.presentationmagazine.com</a:t>
            </a:r>
            <a:r>
              <a:rPr lang="en-US" sz="4200" dirty="0"/>
              <a:t>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200" b="1" dirty="0"/>
              <a:t>Do</a:t>
            </a:r>
          </a:p>
          <a:p>
            <a:r>
              <a:rPr lang="en-US" sz="3400" dirty="0"/>
              <a:t>Use these templates for your presentations</a:t>
            </a:r>
          </a:p>
          <a:p>
            <a:r>
              <a:rPr lang="en-US" sz="3400" dirty="0"/>
              <a:t>Display your presentation on a web site provided that it is not for the purpose of downloading the template</a:t>
            </a:r>
          </a:p>
          <a:p>
            <a:r>
              <a:rPr lang="en-US" sz="3400" dirty="0"/>
              <a:t>If you like these templates, we would always appreciate a link back to our website.  Many thanks.</a:t>
            </a:r>
            <a:br>
              <a:rPr lang="en-US" sz="3400" dirty="0"/>
            </a:br>
            <a:endParaRPr lang="en-US" sz="3400" dirty="0"/>
          </a:p>
          <a:p>
            <a:pPr marL="0" indent="0">
              <a:buNone/>
            </a:pPr>
            <a:r>
              <a:rPr lang="en-US" sz="4200" b="1" dirty="0"/>
              <a:t>Don’t</a:t>
            </a:r>
          </a:p>
          <a:p>
            <a:r>
              <a:rPr lang="en-US" sz="3400" dirty="0"/>
              <a:t>Resell or distribute these templates</a:t>
            </a:r>
          </a:p>
          <a:p>
            <a:r>
              <a:rPr lang="en-US" sz="3400" dirty="0"/>
              <a:t>Put these templates on a website for download.  This includes uploading them onto file sharing networks like </a:t>
            </a:r>
            <a:r>
              <a:rPr lang="en-US" sz="3400" dirty="0" err="1"/>
              <a:t>Slideshare</a:t>
            </a:r>
            <a:r>
              <a:rPr lang="en-US" sz="3400" dirty="0"/>
              <a:t>, Facebook, </a:t>
            </a:r>
            <a:r>
              <a:rPr lang="en-US" sz="3400" dirty="0" err="1"/>
              <a:t>etc</a:t>
            </a:r>
            <a:endParaRPr lang="en-US" sz="3400" dirty="0"/>
          </a:p>
          <a:p>
            <a:r>
              <a:rPr lang="en-US" sz="3400" dirty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</TotalTime>
  <Words>298</Words>
  <Application>Microsoft Office PowerPoint</Application>
  <PresentationFormat>Widescreen</PresentationFormat>
  <Paragraphs>154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Editable Credit Card </vt:lpstr>
      <vt:lpstr>Back of Card</vt:lpstr>
      <vt:lpstr>Bullet Point Slide</vt:lpstr>
      <vt:lpstr>Example Chart</vt:lpstr>
      <vt:lpstr>Colour Scheme</vt:lpstr>
      <vt:lpstr>Use of templates</vt:lpstr>
    </vt:vector>
  </TitlesOfParts>
  <Company>© Presentation Magazine</Company>
  <LinksUpToDate>false</LinksUpToDate>
  <SharedDoc>false</SharedDoc>
  <HyperlinkBase>http://www.presentationmagazine.com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jontypearce;Presentation Magazine</dc:creator>
  <cp:keywords>© Presentation Magazine</cp:keywords>
  <cp:lastModifiedBy>Jonty Pearce</cp:lastModifiedBy>
  <cp:revision>14</cp:revision>
  <dcterms:created xsi:type="dcterms:W3CDTF">2012-04-28T17:18:27Z</dcterms:created>
  <dcterms:modified xsi:type="dcterms:W3CDTF">2017-07-31T16:31:59Z</dcterms:modified>
  <cp:category>© Presentation Magazine</cp:category>
</cp:coreProperties>
</file>