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311" r:id="rId2"/>
    <p:sldId id="307" r:id="rId3"/>
    <p:sldId id="313" r:id="rId4"/>
    <p:sldId id="308" r:id="rId5"/>
    <p:sldId id="312" r:id="rId6"/>
    <p:sldId id="310" r:id="rId7"/>
    <p:sldId id="281" r:id="rId8"/>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071"/>
    <a:srgbClr val="2813A5"/>
    <a:srgbClr val="ED0112"/>
    <a:srgbClr val="B2B2B2"/>
    <a:srgbClr val="D6E3F2"/>
    <a:srgbClr val="F3D5ED"/>
    <a:srgbClr val="FDFDE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4" d="100"/>
          <a:sy n="114" d="100"/>
        </p:scale>
        <p:origin x="3432" y="10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9296936-2F8A-4EF1-8FAF-F37C50D0BF6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a:extLst>
              <a:ext uri="{FF2B5EF4-FFF2-40B4-BE49-F238E27FC236}">
                <a16:creationId xmlns:a16="http://schemas.microsoft.com/office/drawing/2014/main" id="{BD5578BE-D267-4DE5-9EAE-53C7E4A57A5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a:extLst>
              <a:ext uri="{FF2B5EF4-FFF2-40B4-BE49-F238E27FC236}">
                <a16:creationId xmlns:a16="http://schemas.microsoft.com/office/drawing/2014/main" id="{B6B6864E-73DB-4B9A-934E-72B2B1289E7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AAF42420-EAF1-4832-B4DE-91B57C728B5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32CE1FD2-A94C-4C73-98BC-7E4BBBFA1F3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a:extLst>
              <a:ext uri="{FF2B5EF4-FFF2-40B4-BE49-F238E27FC236}">
                <a16:creationId xmlns:a16="http://schemas.microsoft.com/office/drawing/2014/main" id="{C4D62F42-D33E-402B-A7D3-E248AF5F922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14E51665-FE1E-4350-B0C7-44029DB03DB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F2C0ABF0-161B-4E47-84B1-C18A20D8F8C4}"/>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C6BAB5E-D80E-484D-9DA7-97CD6A18625E}" type="slidenum">
              <a:rPr lang="en-GB" altLang="en-US" sz="1200" b="0" smtClean="0"/>
              <a:pPr/>
              <a:t>7</a:t>
            </a:fld>
            <a:endParaRPr lang="en-GB" altLang="en-US" sz="1200" b="0"/>
          </a:p>
        </p:txBody>
      </p:sp>
      <p:sp>
        <p:nvSpPr>
          <p:cNvPr id="10243" name="Rectangle 2">
            <a:extLst>
              <a:ext uri="{FF2B5EF4-FFF2-40B4-BE49-F238E27FC236}">
                <a16:creationId xmlns:a16="http://schemas.microsoft.com/office/drawing/2014/main" id="{2EC96B07-C0F6-41FB-931E-3624BD4F0006}"/>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ED2BE16C-A753-4728-A330-74B2EFC2B28E}"/>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084E75E5-EB94-446F-AB33-A695FA8D7BA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33C7E0-993C-4308-B4A9-96874BA212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EA0F9C0-4434-4E41-BD25-F4206F85DAAB}"/>
              </a:ext>
            </a:extLst>
          </p:cNvPr>
          <p:cNvSpPr>
            <a:spLocks noGrp="1" noChangeArrowheads="1"/>
          </p:cNvSpPr>
          <p:nvPr>
            <p:ph type="sldNum" sz="quarter" idx="12"/>
          </p:nvPr>
        </p:nvSpPr>
        <p:spPr>
          <a:ln/>
        </p:spPr>
        <p:txBody>
          <a:bodyPr/>
          <a:lstStyle>
            <a:lvl1pPr>
              <a:defRPr/>
            </a:lvl1pPr>
          </a:lstStyle>
          <a:p>
            <a:pPr>
              <a:defRPr/>
            </a:pPr>
            <a:fld id="{9A9073FD-7E14-4924-99A9-C415A8E245BA}" type="slidenum">
              <a:rPr lang="en-US" altLang="en-US"/>
              <a:pPr>
                <a:defRPr/>
              </a:pPr>
              <a:t>‹#›</a:t>
            </a:fld>
            <a:endParaRPr lang="en-US" altLang="en-US"/>
          </a:p>
        </p:txBody>
      </p:sp>
    </p:spTree>
    <p:extLst>
      <p:ext uri="{BB962C8B-B14F-4D97-AF65-F5344CB8AC3E}">
        <p14:creationId xmlns:p14="http://schemas.microsoft.com/office/powerpoint/2010/main" val="310274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801B829-0445-45A7-B7DD-61E599357A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1BE2801-331A-42A9-B1FE-C325186852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891247-CB72-4F34-AB4E-4DFD4C895DF4}"/>
              </a:ext>
            </a:extLst>
          </p:cNvPr>
          <p:cNvSpPr>
            <a:spLocks noGrp="1" noChangeArrowheads="1"/>
          </p:cNvSpPr>
          <p:nvPr>
            <p:ph type="sldNum" sz="quarter" idx="12"/>
          </p:nvPr>
        </p:nvSpPr>
        <p:spPr>
          <a:ln/>
        </p:spPr>
        <p:txBody>
          <a:bodyPr/>
          <a:lstStyle>
            <a:lvl1pPr>
              <a:defRPr/>
            </a:lvl1pPr>
          </a:lstStyle>
          <a:p>
            <a:pPr>
              <a:defRPr/>
            </a:pPr>
            <a:fld id="{A4F33C4E-4B8C-457D-BBCD-2F3E8DF18B0E}" type="slidenum">
              <a:rPr lang="en-US" altLang="en-US"/>
              <a:pPr>
                <a:defRPr/>
              </a:pPr>
              <a:t>‹#›</a:t>
            </a:fld>
            <a:endParaRPr lang="en-US" altLang="en-US"/>
          </a:p>
        </p:txBody>
      </p:sp>
    </p:spTree>
    <p:extLst>
      <p:ext uri="{BB962C8B-B14F-4D97-AF65-F5344CB8AC3E}">
        <p14:creationId xmlns:p14="http://schemas.microsoft.com/office/powerpoint/2010/main" val="238448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1A67860-9EDF-4158-A2C7-ABB25592C6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ED49577-9A86-454E-A763-F7C8D291C1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4B73D5-EF6C-441E-88D7-DA1119084E57}"/>
              </a:ext>
            </a:extLst>
          </p:cNvPr>
          <p:cNvSpPr>
            <a:spLocks noGrp="1" noChangeArrowheads="1"/>
          </p:cNvSpPr>
          <p:nvPr>
            <p:ph type="sldNum" sz="quarter" idx="12"/>
          </p:nvPr>
        </p:nvSpPr>
        <p:spPr>
          <a:ln/>
        </p:spPr>
        <p:txBody>
          <a:bodyPr/>
          <a:lstStyle>
            <a:lvl1pPr>
              <a:defRPr/>
            </a:lvl1pPr>
          </a:lstStyle>
          <a:p>
            <a:pPr>
              <a:defRPr/>
            </a:pPr>
            <a:fld id="{92D5EF5E-2052-4500-8E77-259D6766E5DB}" type="slidenum">
              <a:rPr lang="en-US" altLang="en-US"/>
              <a:pPr>
                <a:defRPr/>
              </a:pPr>
              <a:t>‹#›</a:t>
            </a:fld>
            <a:endParaRPr lang="en-US" altLang="en-US"/>
          </a:p>
        </p:txBody>
      </p:sp>
    </p:spTree>
    <p:extLst>
      <p:ext uri="{BB962C8B-B14F-4D97-AF65-F5344CB8AC3E}">
        <p14:creationId xmlns:p14="http://schemas.microsoft.com/office/powerpoint/2010/main" val="3494686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74175804-E861-405A-B14B-8EFE4109665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F34C056-2CB1-470A-B0EF-084EA17679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BA8B1A6-65A7-41CF-8CC8-AA74DB14368F}"/>
              </a:ext>
            </a:extLst>
          </p:cNvPr>
          <p:cNvSpPr>
            <a:spLocks noGrp="1" noChangeArrowheads="1"/>
          </p:cNvSpPr>
          <p:nvPr>
            <p:ph type="sldNum" sz="quarter" idx="12"/>
          </p:nvPr>
        </p:nvSpPr>
        <p:spPr>
          <a:ln/>
        </p:spPr>
        <p:txBody>
          <a:bodyPr/>
          <a:lstStyle>
            <a:lvl1pPr>
              <a:defRPr/>
            </a:lvl1pPr>
          </a:lstStyle>
          <a:p>
            <a:pPr>
              <a:defRPr/>
            </a:pPr>
            <a:fld id="{D27F9C91-ECF3-4CA1-9DF6-92971387941F}" type="slidenum">
              <a:rPr lang="en-US" altLang="en-US"/>
              <a:pPr>
                <a:defRPr/>
              </a:pPr>
              <a:t>‹#›</a:t>
            </a:fld>
            <a:endParaRPr lang="en-US" altLang="en-US"/>
          </a:p>
        </p:txBody>
      </p:sp>
    </p:spTree>
    <p:extLst>
      <p:ext uri="{BB962C8B-B14F-4D97-AF65-F5344CB8AC3E}">
        <p14:creationId xmlns:p14="http://schemas.microsoft.com/office/powerpoint/2010/main" val="354597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68181B0-C5C7-4003-9952-5BB155536B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9B694F-999A-42C0-AFFD-6A0532F93E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2668E2-953E-461E-B77A-B8978E3229AC}"/>
              </a:ext>
            </a:extLst>
          </p:cNvPr>
          <p:cNvSpPr>
            <a:spLocks noGrp="1" noChangeArrowheads="1"/>
          </p:cNvSpPr>
          <p:nvPr>
            <p:ph type="sldNum" sz="quarter" idx="12"/>
          </p:nvPr>
        </p:nvSpPr>
        <p:spPr>
          <a:ln/>
        </p:spPr>
        <p:txBody>
          <a:bodyPr/>
          <a:lstStyle>
            <a:lvl1pPr>
              <a:defRPr/>
            </a:lvl1pPr>
          </a:lstStyle>
          <a:p>
            <a:pPr>
              <a:defRPr/>
            </a:pPr>
            <a:fld id="{1210F739-C4E5-4D8C-964B-7C5FBA74767D}" type="slidenum">
              <a:rPr lang="en-US" altLang="en-US"/>
              <a:pPr>
                <a:defRPr/>
              </a:pPr>
              <a:t>‹#›</a:t>
            </a:fld>
            <a:endParaRPr lang="en-US" altLang="en-US"/>
          </a:p>
        </p:txBody>
      </p:sp>
    </p:spTree>
    <p:extLst>
      <p:ext uri="{BB962C8B-B14F-4D97-AF65-F5344CB8AC3E}">
        <p14:creationId xmlns:p14="http://schemas.microsoft.com/office/powerpoint/2010/main" val="247434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93E065A-CE8A-4383-A42A-1ED0472DF5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9058C6-A718-4222-96D4-F6381D6E84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5CD79BC-E3D3-44AC-BE88-30E2947BEA9E}"/>
              </a:ext>
            </a:extLst>
          </p:cNvPr>
          <p:cNvSpPr>
            <a:spLocks noGrp="1" noChangeArrowheads="1"/>
          </p:cNvSpPr>
          <p:nvPr>
            <p:ph type="sldNum" sz="quarter" idx="12"/>
          </p:nvPr>
        </p:nvSpPr>
        <p:spPr>
          <a:ln/>
        </p:spPr>
        <p:txBody>
          <a:bodyPr/>
          <a:lstStyle>
            <a:lvl1pPr>
              <a:defRPr/>
            </a:lvl1pPr>
          </a:lstStyle>
          <a:p>
            <a:pPr>
              <a:defRPr/>
            </a:pPr>
            <a:fld id="{55DD67B7-A5F1-4155-B250-687524BA679B}" type="slidenum">
              <a:rPr lang="en-US" altLang="en-US"/>
              <a:pPr>
                <a:defRPr/>
              </a:pPr>
              <a:t>‹#›</a:t>
            </a:fld>
            <a:endParaRPr lang="en-US" altLang="en-US"/>
          </a:p>
        </p:txBody>
      </p:sp>
    </p:spTree>
    <p:extLst>
      <p:ext uri="{BB962C8B-B14F-4D97-AF65-F5344CB8AC3E}">
        <p14:creationId xmlns:p14="http://schemas.microsoft.com/office/powerpoint/2010/main" val="1446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ED33E11-6662-4CF3-A17C-81DE3EB553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1BA0E29-5D91-4925-B7A4-4D84BF22FC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3A4652D-62D7-44DE-898E-118BEAD88558}"/>
              </a:ext>
            </a:extLst>
          </p:cNvPr>
          <p:cNvSpPr>
            <a:spLocks noGrp="1" noChangeArrowheads="1"/>
          </p:cNvSpPr>
          <p:nvPr>
            <p:ph type="sldNum" sz="quarter" idx="12"/>
          </p:nvPr>
        </p:nvSpPr>
        <p:spPr>
          <a:ln/>
        </p:spPr>
        <p:txBody>
          <a:bodyPr/>
          <a:lstStyle>
            <a:lvl1pPr>
              <a:defRPr/>
            </a:lvl1pPr>
          </a:lstStyle>
          <a:p>
            <a:pPr>
              <a:defRPr/>
            </a:pPr>
            <a:fld id="{1702529E-41AC-418E-A0B3-17512931C80F}" type="slidenum">
              <a:rPr lang="en-US" altLang="en-US"/>
              <a:pPr>
                <a:defRPr/>
              </a:pPr>
              <a:t>‹#›</a:t>
            </a:fld>
            <a:endParaRPr lang="en-US" altLang="en-US"/>
          </a:p>
        </p:txBody>
      </p:sp>
    </p:spTree>
    <p:extLst>
      <p:ext uri="{BB962C8B-B14F-4D97-AF65-F5344CB8AC3E}">
        <p14:creationId xmlns:p14="http://schemas.microsoft.com/office/powerpoint/2010/main" val="356902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B4081EB6-4497-40E5-9CB1-75C0D966E6D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ED8DA33-7B52-4A8D-B90D-98526FB5C0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6A78742-EE63-46DA-8673-7F8E4BD09DF8}"/>
              </a:ext>
            </a:extLst>
          </p:cNvPr>
          <p:cNvSpPr>
            <a:spLocks noGrp="1" noChangeArrowheads="1"/>
          </p:cNvSpPr>
          <p:nvPr>
            <p:ph type="sldNum" sz="quarter" idx="12"/>
          </p:nvPr>
        </p:nvSpPr>
        <p:spPr>
          <a:ln/>
        </p:spPr>
        <p:txBody>
          <a:bodyPr/>
          <a:lstStyle>
            <a:lvl1pPr>
              <a:defRPr/>
            </a:lvl1pPr>
          </a:lstStyle>
          <a:p>
            <a:pPr>
              <a:defRPr/>
            </a:pPr>
            <a:fld id="{794F679F-3F99-4D79-B931-4D34CF9FF1C1}" type="slidenum">
              <a:rPr lang="en-US" altLang="en-US"/>
              <a:pPr>
                <a:defRPr/>
              </a:pPr>
              <a:t>‹#›</a:t>
            </a:fld>
            <a:endParaRPr lang="en-US" altLang="en-US"/>
          </a:p>
        </p:txBody>
      </p:sp>
    </p:spTree>
    <p:extLst>
      <p:ext uri="{BB962C8B-B14F-4D97-AF65-F5344CB8AC3E}">
        <p14:creationId xmlns:p14="http://schemas.microsoft.com/office/powerpoint/2010/main" val="95465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4BFD03F5-042C-4912-9E62-3FCED3454DB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EFA72B-1D79-4795-B016-B3E2529461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0C27E3A-1EAF-4782-8700-4DB7EB46A372}"/>
              </a:ext>
            </a:extLst>
          </p:cNvPr>
          <p:cNvSpPr>
            <a:spLocks noGrp="1" noChangeArrowheads="1"/>
          </p:cNvSpPr>
          <p:nvPr>
            <p:ph type="sldNum" sz="quarter" idx="12"/>
          </p:nvPr>
        </p:nvSpPr>
        <p:spPr>
          <a:ln/>
        </p:spPr>
        <p:txBody>
          <a:bodyPr/>
          <a:lstStyle>
            <a:lvl1pPr>
              <a:defRPr/>
            </a:lvl1pPr>
          </a:lstStyle>
          <a:p>
            <a:pPr>
              <a:defRPr/>
            </a:pPr>
            <a:fld id="{8D60D0C3-7919-4F4B-814D-01008406FE47}" type="slidenum">
              <a:rPr lang="en-US" altLang="en-US"/>
              <a:pPr>
                <a:defRPr/>
              </a:pPr>
              <a:t>‹#›</a:t>
            </a:fld>
            <a:endParaRPr lang="en-US" altLang="en-US"/>
          </a:p>
        </p:txBody>
      </p:sp>
    </p:spTree>
    <p:extLst>
      <p:ext uri="{BB962C8B-B14F-4D97-AF65-F5344CB8AC3E}">
        <p14:creationId xmlns:p14="http://schemas.microsoft.com/office/powerpoint/2010/main" val="42811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9DCB162-B2FC-49F6-849A-B0FD01FC244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6F194B9-7DBA-4386-82B4-7EF6F2E779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F5867DC-68C7-4AA3-B80D-1CC6F6A07F8E}"/>
              </a:ext>
            </a:extLst>
          </p:cNvPr>
          <p:cNvSpPr>
            <a:spLocks noGrp="1" noChangeArrowheads="1"/>
          </p:cNvSpPr>
          <p:nvPr>
            <p:ph type="sldNum" sz="quarter" idx="12"/>
          </p:nvPr>
        </p:nvSpPr>
        <p:spPr>
          <a:ln/>
        </p:spPr>
        <p:txBody>
          <a:bodyPr/>
          <a:lstStyle>
            <a:lvl1pPr>
              <a:defRPr/>
            </a:lvl1pPr>
          </a:lstStyle>
          <a:p>
            <a:pPr>
              <a:defRPr/>
            </a:pPr>
            <a:fld id="{5B61B661-097C-4242-8071-7E31C9D3FD48}" type="slidenum">
              <a:rPr lang="en-US" altLang="en-US"/>
              <a:pPr>
                <a:defRPr/>
              </a:pPr>
              <a:t>‹#›</a:t>
            </a:fld>
            <a:endParaRPr lang="en-US" altLang="en-US"/>
          </a:p>
        </p:txBody>
      </p:sp>
    </p:spTree>
    <p:extLst>
      <p:ext uri="{BB962C8B-B14F-4D97-AF65-F5344CB8AC3E}">
        <p14:creationId xmlns:p14="http://schemas.microsoft.com/office/powerpoint/2010/main" val="111815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3F1112-8CCA-4BE2-B30B-3E65EEC8A8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9580CB-677F-4018-ADE4-EF09E95646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346E034-BF88-4F21-A4A7-668126BE25C4}"/>
              </a:ext>
            </a:extLst>
          </p:cNvPr>
          <p:cNvSpPr>
            <a:spLocks noGrp="1" noChangeArrowheads="1"/>
          </p:cNvSpPr>
          <p:nvPr>
            <p:ph type="sldNum" sz="quarter" idx="12"/>
          </p:nvPr>
        </p:nvSpPr>
        <p:spPr>
          <a:ln/>
        </p:spPr>
        <p:txBody>
          <a:bodyPr/>
          <a:lstStyle>
            <a:lvl1pPr>
              <a:defRPr/>
            </a:lvl1pPr>
          </a:lstStyle>
          <a:p>
            <a:pPr>
              <a:defRPr/>
            </a:pPr>
            <a:fld id="{CF143162-5E62-4306-A2A4-6BED361B8D31}" type="slidenum">
              <a:rPr lang="en-US" altLang="en-US"/>
              <a:pPr>
                <a:defRPr/>
              </a:pPr>
              <a:t>‹#›</a:t>
            </a:fld>
            <a:endParaRPr lang="en-US" altLang="en-US"/>
          </a:p>
        </p:txBody>
      </p:sp>
    </p:spTree>
    <p:extLst>
      <p:ext uri="{BB962C8B-B14F-4D97-AF65-F5344CB8AC3E}">
        <p14:creationId xmlns:p14="http://schemas.microsoft.com/office/powerpoint/2010/main" val="81952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510BB0D-0F3F-44CF-8B0D-E2C8CD71C6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F566A7F-3785-44A2-A992-ED68AC4CF2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81BAC7-7C6D-4DBD-AFC6-C2064A3E850A}"/>
              </a:ext>
            </a:extLst>
          </p:cNvPr>
          <p:cNvSpPr>
            <a:spLocks noGrp="1" noChangeArrowheads="1"/>
          </p:cNvSpPr>
          <p:nvPr>
            <p:ph type="sldNum" sz="quarter" idx="12"/>
          </p:nvPr>
        </p:nvSpPr>
        <p:spPr>
          <a:ln/>
        </p:spPr>
        <p:txBody>
          <a:bodyPr/>
          <a:lstStyle>
            <a:lvl1pPr>
              <a:defRPr/>
            </a:lvl1pPr>
          </a:lstStyle>
          <a:p>
            <a:pPr>
              <a:defRPr/>
            </a:pPr>
            <a:fld id="{0B63DAE2-3012-4083-B68D-3FF4F1269467}" type="slidenum">
              <a:rPr lang="en-US" altLang="en-US"/>
              <a:pPr>
                <a:defRPr/>
              </a:pPr>
              <a:t>‹#›</a:t>
            </a:fld>
            <a:endParaRPr lang="en-US" altLang="en-US"/>
          </a:p>
        </p:txBody>
      </p:sp>
    </p:spTree>
    <p:extLst>
      <p:ext uri="{BB962C8B-B14F-4D97-AF65-F5344CB8AC3E}">
        <p14:creationId xmlns:p14="http://schemas.microsoft.com/office/powerpoint/2010/main" val="297502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25B6D0-EA00-4A26-A114-4A52BD0BAAA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AB7A5AD-D75B-465B-A760-BFAA83B2BA7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39D2C8D-A35D-4447-80C7-46E375FEF091}"/>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a:extLst>
              <a:ext uri="{FF2B5EF4-FFF2-40B4-BE49-F238E27FC236}">
                <a16:creationId xmlns:a16="http://schemas.microsoft.com/office/drawing/2014/main" id="{6010D1A9-F8DD-4AB4-B04A-72DAA1356C87}"/>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a:extLst>
              <a:ext uri="{FF2B5EF4-FFF2-40B4-BE49-F238E27FC236}">
                <a16:creationId xmlns:a16="http://schemas.microsoft.com/office/drawing/2014/main" id="{6D9C7262-75EB-47EF-8201-44B0FB58AC61}"/>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B74838F9-9421-4B9F-BCC0-832D1E14FCD2}" type="slidenum">
              <a:rPr lang="en-US" altLang="en-US"/>
              <a:pPr>
                <a:defRPr/>
              </a:pPr>
              <a:t>‹#›</a:t>
            </a:fld>
            <a:endParaRPr lang="en-US" altLang="en-US"/>
          </a:p>
        </p:txBody>
      </p:sp>
      <p:sp>
        <p:nvSpPr>
          <p:cNvPr id="7" name="Text Box 7">
            <a:extLst>
              <a:ext uri="{FF2B5EF4-FFF2-40B4-BE49-F238E27FC236}">
                <a16:creationId xmlns:a16="http://schemas.microsoft.com/office/drawing/2014/main" id="{4D782985-3833-48C6-A668-306856F3CEE6}"/>
              </a:ext>
            </a:extLst>
          </p:cNvPr>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a:extLst>
              <a:ext uri="{FF2B5EF4-FFF2-40B4-BE49-F238E27FC236}">
                <a16:creationId xmlns:a16="http://schemas.microsoft.com/office/drawing/2014/main" id="{111ECF52-B446-466E-BD84-EA6C92D471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3563" y="71438"/>
            <a:ext cx="5473700" cy="658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3FEAC572-19FA-47E6-A69B-5D7B1487BBD2}"/>
              </a:ext>
            </a:extLst>
          </p:cNvPr>
          <p:cNvSpPr>
            <a:spLocks noChangeArrowheads="1"/>
          </p:cNvSpPr>
          <p:nvPr/>
        </p:nvSpPr>
        <p:spPr bwMode="auto">
          <a:xfrm>
            <a:off x="3524250" y="4754563"/>
            <a:ext cx="2435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ME</a:t>
            </a:r>
          </a:p>
        </p:txBody>
      </p:sp>
      <p:cxnSp>
        <p:nvCxnSpPr>
          <p:cNvPr id="3076" name="Straight Connector 16">
            <a:extLst>
              <a:ext uri="{FF2B5EF4-FFF2-40B4-BE49-F238E27FC236}">
                <a16:creationId xmlns:a16="http://schemas.microsoft.com/office/drawing/2014/main" id="{EC3C17D9-EC98-4F56-98EC-F3086A4AA250}"/>
              </a:ext>
            </a:extLst>
          </p:cNvPr>
          <p:cNvCxnSpPr>
            <a:cxnSpLocks noChangeShapeType="1"/>
            <a:stCxn id="3075" idx="0"/>
          </p:cNvCxnSpPr>
          <p:nvPr/>
        </p:nvCxnSpPr>
        <p:spPr bwMode="auto">
          <a:xfrm flipH="1" flipV="1">
            <a:off x="4724400" y="438785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Block Arc 18">
            <a:extLst>
              <a:ext uri="{FF2B5EF4-FFF2-40B4-BE49-F238E27FC236}">
                <a16:creationId xmlns:a16="http://schemas.microsoft.com/office/drawing/2014/main" id="{7222CD38-B445-4BA0-B519-D4B7AA931387}"/>
              </a:ext>
            </a:extLst>
          </p:cNvPr>
          <p:cNvSpPr/>
          <p:nvPr/>
        </p:nvSpPr>
        <p:spPr bwMode="auto">
          <a:xfrm rot="10800000">
            <a:off x="3424238" y="409416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3078" name="Straight Connector 19">
            <a:extLst>
              <a:ext uri="{FF2B5EF4-FFF2-40B4-BE49-F238E27FC236}">
                <a16:creationId xmlns:a16="http://schemas.microsoft.com/office/drawing/2014/main" id="{85C6C63C-7B4E-4D32-A05C-3535064AF9FD}"/>
              </a:ext>
            </a:extLst>
          </p:cNvPr>
          <p:cNvCxnSpPr>
            <a:cxnSpLocks noChangeShapeType="1"/>
          </p:cNvCxnSpPr>
          <p:nvPr/>
        </p:nvCxnSpPr>
        <p:spPr bwMode="auto">
          <a:xfrm flipH="1" flipV="1">
            <a:off x="2457450" y="284480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Block Arc 20">
            <a:extLst>
              <a:ext uri="{FF2B5EF4-FFF2-40B4-BE49-F238E27FC236}">
                <a16:creationId xmlns:a16="http://schemas.microsoft.com/office/drawing/2014/main" id="{2A4A3DF3-AF86-4143-873D-185D16D5C1CE}"/>
              </a:ext>
            </a:extLst>
          </p:cNvPr>
          <p:cNvSpPr/>
          <p:nvPr/>
        </p:nvSpPr>
        <p:spPr bwMode="auto">
          <a:xfrm rot="10800000">
            <a:off x="1155700" y="2551113"/>
            <a:ext cx="2735263"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sp>
        <p:nvSpPr>
          <p:cNvPr id="24" name="Block Arc 23">
            <a:extLst>
              <a:ext uri="{FF2B5EF4-FFF2-40B4-BE49-F238E27FC236}">
                <a16:creationId xmlns:a16="http://schemas.microsoft.com/office/drawing/2014/main" id="{E4C90886-12FC-4F58-A98F-B656873BA928}"/>
              </a:ext>
            </a:extLst>
          </p:cNvPr>
          <p:cNvSpPr/>
          <p:nvPr/>
        </p:nvSpPr>
        <p:spPr bwMode="auto">
          <a:xfrm rot="10800000">
            <a:off x="5257800" y="255111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3081" name="Straight Connector 24">
            <a:extLst>
              <a:ext uri="{FF2B5EF4-FFF2-40B4-BE49-F238E27FC236}">
                <a16:creationId xmlns:a16="http://schemas.microsoft.com/office/drawing/2014/main" id="{2A5B5A97-3D81-4DC6-B7BA-0E96B64EB887}"/>
              </a:ext>
            </a:extLst>
          </p:cNvPr>
          <p:cNvCxnSpPr>
            <a:cxnSpLocks noChangeShapeType="1"/>
          </p:cNvCxnSpPr>
          <p:nvPr/>
        </p:nvCxnSpPr>
        <p:spPr bwMode="auto">
          <a:xfrm flipH="1" flipV="1">
            <a:off x="6624638" y="2844800"/>
            <a:ext cx="17462"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2" name="Rectangle 17">
            <a:extLst>
              <a:ext uri="{FF2B5EF4-FFF2-40B4-BE49-F238E27FC236}">
                <a16:creationId xmlns:a16="http://schemas.microsoft.com/office/drawing/2014/main" id="{27FF8D37-E099-45CC-B148-0D42D24A9BF2}"/>
              </a:ext>
            </a:extLst>
          </p:cNvPr>
          <p:cNvSpPr>
            <a:spLocks noChangeArrowheads="1"/>
          </p:cNvSpPr>
          <p:nvPr/>
        </p:nvSpPr>
        <p:spPr bwMode="auto">
          <a:xfrm>
            <a:off x="2559050" y="1652588"/>
            <a:ext cx="1801813"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3083" name="Rectangle 25">
            <a:extLst>
              <a:ext uri="{FF2B5EF4-FFF2-40B4-BE49-F238E27FC236}">
                <a16:creationId xmlns:a16="http://schemas.microsoft.com/office/drawing/2014/main" id="{90C3A02D-E46F-4AC5-86F2-145051E0AFFF}"/>
              </a:ext>
            </a:extLst>
          </p:cNvPr>
          <p:cNvSpPr>
            <a:spLocks noChangeArrowheads="1"/>
          </p:cNvSpPr>
          <p:nvPr/>
        </p:nvSpPr>
        <p:spPr bwMode="auto">
          <a:xfrm>
            <a:off x="509588" y="1641475"/>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3084" name="Rectangle 26">
            <a:extLst>
              <a:ext uri="{FF2B5EF4-FFF2-40B4-BE49-F238E27FC236}">
                <a16:creationId xmlns:a16="http://schemas.microsoft.com/office/drawing/2014/main" id="{90645FDC-AA81-4C7D-836A-1E5D77D5EA1A}"/>
              </a:ext>
            </a:extLst>
          </p:cNvPr>
          <p:cNvSpPr>
            <a:spLocks noChangeArrowheads="1"/>
          </p:cNvSpPr>
          <p:nvPr/>
        </p:nvSpPr>
        <p:spPr bwMode="auto">
          <a:xfrm>
            <a:off x="6832600" y="1676400"/>
            <a:ext cx="1800225" cy="1077913"/>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3085" name="Rectangle 27">
            <a:extLst>
              <a:ext uri="{FF2B5EF4-FFF2-40B4-BE49-F238E27FC236}">
                <a16:creationId xmlns:a16="http://schemas.microsoft.com/office/drawing/2014/main" id="{4B625829-C53A-4D56-85DC-F9184EF7C94D}"/>
              </a:ext>
            </a:extLst>
          </p:cNvPr>
          <p:cNvSpPr>
            <a:spLocks noChangeArrowheads="1"/>
          </p:cNvSpPr>
          <p:nvPr/>
        </p:nvSpPr>
        <p:spPr bwMode="auto">
          <a:xfrm>
            <a:off x="4781550" y="1665288"/>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3086" name="Rectangle 28">
            <a:extLst>
              <a:ext uri="{FF2B5EF4-FFF2-40B4-BE49-F238E27FC236}">
                <a16:creationId xmlns:a16="http://schemas.microsoft.com/office/drawing/2014/main" id="{4D430EAA-736E-4804-BD12-45F19CA42E0E}"/>
              </a:ext>
            </a:extLst>
          </p:cNvPr>
          <p:cNvSpPr>
            <a:spLocks noChangeArrowheads="1"/>
          </p:cNvSpPr>
          <p:nvPr/>
        </p:nvSpPr>
        <p:spPr bwMode="auto">
          <a:xfrm>
            <a:off x="2124075" y="3225800"/>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Father</a:t>
            </a:r>
          </a:p>
        </p:txBody>
      </p:sp>
      <p:sp>
        <p:nvSpPr>
          <p:cNvPr id="3087" name="Rectangle 29">
            <a:extLst>
              <a:ext uri="{FF2B5EF4-FFF2-40B4-BE49-F238E27FC236}">
                <a16:creationId xmlns:a16="http://schemas.microsoft.com/office/drawing/2014/main" id="{AED70EA7-2DA7-4029-9DF6-D08F9389AB9F}"/>
              </a:ext>
            </a:extLst>
          </p:cNvPr>
          <p:cNvSpPr>
            <a:spLocks noChangeArrowheads="1"/>
          </p:cNvSpPr>
          <p:nvPr/>
        </p:nvSpPr>
        <p:spPr bwMode="auto">
          <a:xfrm>
            <a:off x="5373688" y="3225800"/>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Mother</a:t>
            </a:r>
          </a:p>
        </p:txBody>
      </p:sp>
      <p:sp>
        <p:nvSpPr>
          <p:cNvPr id="3088" name="Rectangle 137">
            <a:extLst>
              <a:ext uri="{FF2B5EF4-FFF2-40B4-BE49-F238E27FC236}">
                <a16:creationId xmlns:a16="http://schemas.microsoft.com/office/drawing/2014/main" id="{AC18CF8F-C572-4E27-A839-AFD7C2A8667C}"/>
              </a:ext>
            </a:extLst>
          </p:cNvPr>
          <p:cNvSpPr>
            <a:spLocks noChangeArrowheads="1"/>
          </p:cNvSpPr>
          <p:nvPr/>
        </p:nvSpPr>
        <p:spPr bwMode="auto">
          <a:xfrm>
            <a:off x="795338" y="2216150"/>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a:solidFill>
                  <a:schemeClr val="tx2"/>
                </a:solidFill>
              </a:rPr>
              <a:t>Family Tree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E2215C39-8350-4865-A7D3-15527810C066}"/>
              </a:ext>
            </a:extLst>
          </p:cNvPr>
          <p:cNvSpPr>
            <a:spLocks noChangeArrowheads="1"/>
          </p:cNvSpPr>
          <p:nvPr/>
        </p:nvSpPr>
        <p:spPr bwMode="auto">
          <a:xfrm>
            <a:off x="3524250" y="4754563"/>
            <a:ext cx="2435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ME</a:t>
            </a:r>
          </a:p>
        </p:txBody>
      </p:sp>
      <p:sp>
        <p:nvSpPr>
          <p:cNvPr id="4099" name="Rectangle 4">
            <a:extLst>
              <a:ext uri="{FF2B5EF4-FFF2-40B4-BE49-F238E27FC236}">
                <a16:creationId xmlns:a16="http://schemas.microsoft.com/office/drawing/2014/main" id="{9BD4DF41-4A5F-4065-88A0-ED50C5C68E56}"/>
              </a:ext>
            </a:extLst>
          </p:cNvPr>
          <p:cNvSpPr>
            <a:spLocks noChangeArrowheads="1"/>
          </p:cNvSpPr>
          <p:nvPr/>
        </p:nvSpPr>
        <p:spPr bwMode="auto">
          <a:xfrm>
            <a:off x="1966913" y="3205163"/>
            <a:ext cx="1800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400"/>
          </a:p>
        </p:txBody>
      </p:sp>
      <p:sp>
        <p:nvSpPr>
          <p:cNvPr id="4100" name="Rectangle 8">
            <a:extLst>
              <a:ext uri="{FF2B5EF4-FFF2-40B4-BE49-F238E27FC236}">
                <a16:creationId xmlns:a16="http://schemas.microsoft.com/office/drawing/2014/main" id="{D13BD128-F0CC-46D1-8084-D56C57A742BB}"/>
              </a:ext>
            </a:extLst>
          </p:cNvPr>
          <p:cNvSpPr>
            <a:spLocks noChangeArrowheads="1"/>
          </p:cNvSpPr>
          <p:nvPr/>
        </p:nvSpPr>
        <p:spPr bwMode="auto">
          <a:xfrm>
            <a:off x="5216525" y="3205163"/>
            <a:ext cx="1800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400"/>
          </a:p>
        </p:txBody>
      </p:sp>
      <p:sp>
        <p:nvSpPr>
          <p:cNvPr id="4101" name="Rectangle 13">
            <a:extLst>
              <a:ext uri="{FF2B5EF4-FFF2-40B4-BE49-F238E27FC236}">
                <a16:creationId xmlns:a16="http://schemas.microsoft.com/office/drawing/2014/main" id="{E533CA13-A955-48F7-BEDF-46647A2439CA}"/>
              </a:ext>
            </a:extLst>
          </p:cNvPr>
          <p:cNvSpPr>
            <a:spLocks noChangeArrowheads="1"/>
          </p:cNvSpPr>
          <p:nvPr/>
        </p:nvSpPr>
        <p:spPr bwMode="auto">
          <a:xfrm>
            <a:off x="2524125"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4102" name="Rectangle 14">
            <a:extLst>
              <a:ext uri="{FF2B5EF4-FFF2-40B4-BE49-F238E27FC236}">
                <a16:creationId xmlns:a16="http://schemas.microsoft.com/office/drawing/2014/main" id="{94D38045-6FBC-4D70-8E27-708EB61AB523}"/>
              </a:ext>
            </a:extLst>
          </p:cNvPr>
          <p:cNvSpPr>
            <a:spLocks noChangeArrowheads="1"/>
          </p:cNvSpPr>
          <p:nvPr/>
        </p:nvSpPr>
        <p:spPr bwMode="auto">
          <a:xfrm>
            <a:off x="473075"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cxnSp>
        <p:nvCxnSpPr>
          <p:cNvPr id="4103" name="Straight Connector 16">
            <a:extLst>
              <a:ext uri="{FF2B5EF4-FFF2-40B4-BE49-F238E27FC236}">
                <a16:creationId xmlns:a16="http://schemas.microsoft.com/office/drawing/2014/main" id="{D813E811-81D8-429E-9FBD-A900CBA22FCE}"/>
              </a:ext>
            </a:extLst>
          </p:cNvPr>
          <p:cNvCxnSpPr>
            <a:cxnSpLocks noChangeShapeType="1"/>
            <a:stCxn id="4098" idx="0"/>
          </p:cNvCxnSpPr>
          <p:nvPr/>
        </p:nvCxnSpPr>
        <p:spPr bwMode="auto">
          <a:xfrm flipH="1" flipV="1">
            <a:off x="4724400" y="438785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Block Arc 18">
            <a:extLst>
              <a:ext uri="{FF2B5EF4-FFF2-40B4-BE49-F238E27FC236}">
                <a16:creationId xmlns:a16="http://schemas.microsoft.com/office/drawing/2014/main" id="{2C2EFE03-60A9-4646-BC33-4DE60C2CEA7B}"/>
              </a:ext>
            </a:extLst>
          </p:cNvPr>
          <p:cNvSpPr/>
          <p:nvPr/>
        </p:nvSpPr>
        <p:spPr bwMode="auto">
          <a:xfrm rot="10800000">
            <a:off x="3424238" y="409416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4105" name="Straight Connector 19">
            <a:extLst>
              <a:ext uri="{FF2B5EF4-FFF2-40B4-BE49-F238E27FC236}">
                <a16:creationId xmlns:a16="http://schemas.microsoft.com/office/drawing/2014/main" id="{09658B59-AE19-4334-88F9-00A38657579A}"/>
              </a:ext>
            </a:extLst>
          </p:cNvPr>
          <p:cNvCxnSpPr>
            <a:cxnSpLocks noChangeShapeType="1"/>
          </p:cNvCxnSpPr>
          <p:nvPr/>
        </p:nvCxnSpPr>
        <p:spPr bwMode="auto">
          <a:xfrm flipH="1" flipV="1">
            <a:off x="2457450" y="284480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Block Arc 20">
            <a:extLst>
              <a:ext uri="{FF2B5EF4-FFF2-40B4-BE49-F238E27FC236}">
                <a16:creationId xmlns:a16="http://schemas.microsoft.com/office/drawing/2014/main" id="{A857017D-D808-4FB1-A0FB-D1D4B0D34203}"/>
              </a:ext>
            </a:extLst>
          </p:cNvPr>
          <p:cNvSpPr/>
          <p:nvPr/>
        </p:nvSpPr>
        <p:spPr bwMode="auto">
          <a:xfrm rot="10800000">
            <a:off x="1155700" y="2551113"/>
            <a:ext cx="2735263"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sp>
        <p:nvSpPr>
          <p:cNvPr id="4107" name="Rectangle 21">
            <a:extLst>
              <a:ext uri="{FF2B5EF4-FFF2-40B4-BE49-F238E27FC236}">
                <a16:creationId xmlns:a16="http://schemas.microsoft.com/office/drawing/2014/main" id="{13743F99-13ED-4EDA-B8A9-AFA512E04AEF}"/>
              </a:ext>
            </a:extLst>
          </p:cNvPr>
          <p:cNvSpPr>
            <a:spLocks noChangeArrowheads="1"/>
          </p:cNvSpPr>
          <p:nvPr/>
        </p:nvSpPr>
        <p:spPr bwMode="auto">
          <a:xfrm>
            <a:off x="6624638"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4108" name="Rectangle 22">
            <a:extLst>
              <a:ext uri="{FF2B5EF4-FFF2-40B4-BE49-F238E27FC236}">
                <a16:creationId xmlns:a16="http://schemas.microsoft.com/office/drawing/2014/main" id="{BC740C47-FB35-4E47-8686-282B402AA2E6}"/>
              </a:ext>
            </a:extLst>
          </p:cNvPr>
          <p:cNvSpPr>
            <a:spLocks noChangeArrowheads="1"/>
          </p:cNvSpPr>
          <p:nvPr/>
        </p:nvSpPr>
        <p:spPr bwMode="auto">
          <a:xfrm>
            <a:off x="4573588" y="1624013"/>
            <a:ext cx="1801812"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24" name="Block Arc 23">
            <a:extLst>
              <a:ext uri="{FF2B5EF4-FFF2-40B4-BE49-F238E27FC236}">
                <a16:creationId xmlns:a16="http://schemas.microsoft.com/office/drawing/2014/main" id="{5AC42991-FDF2-4F28-B4FF-634AE8984A92}"/>
              </a:ext>
            </a:extLst>
          </p:cNvPr>
          <p:cNvSpPr/>
          <p:nvPr/>
        </p:nvSpPr>
        <p:spPr bwMode="auto">
          <a:xfrm rot="10800000">
            <a:off x="5257800" y="255111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4110" name="Straight Connector 24">
            <a:extLst>
              <a:ext uri="{FF2B5EF4-FFF2-40B4-BE49-F238E27FC236}">
                <a16:creationId xmlns:a16="http://schemas.microsoft.com/office/drawing/2014/main" id="{5510D249-A0C5-47B8-AF34-4A57DFDFB249}"/>
              </a:ext>
            </a:extLst>
          </p:cNvPr>
          <p:cNvCxnSpPr>
            <a:cxnSpLocks noChangeShapeType="1"/>
          </p:cNvCxnSpPr>
          <p:nvPr/>
        </p:nvCxnSpPr>
        <p:spPr bwMode="auto">
          <a:xfrm flipH="1" flipV="1">
            <a:off x="6624638" y="2844800"/>
            <a:ext cx="17462"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4">
            <a:extLst>
              <a:ext uri="{FF2B5EF4-FFF2-40B4-BE49-F238E27FC236}">
                <a16:creationId xmlns:a16="http://schemas.microsoft.com/office/drawing/2014/main" id="{0DE5B23A-0FB0-4703-9A65-507F85530C8D}"/>
              </a:ext>
            </a:extLst>
          </p:cNvPr>
          <p:cNvSpPr>
            <a:spLocks noChangeArrowheads="1"/>
          </p:cNvSpPr>
          <p:nvPr/>
        </p:nvSpPr>
        <p:spPr bwMode="auto">
          <a:xfrm>
            <a:off x="0" y="0"/>
            <a:ext cx="9144000" cy="6858000"/>
          </a:xfrm>
          <a:prstGeom prst="rect">
            <a:avLst/>
          </a:prstGeom>
          <a:solidFill>
            <a:srgbClr val="21307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GB" altLang="en-US" sz="2400">
              <a:cs typeface="Arial" panose="020B0604020202020204" pitchFamily="34" charset="0"/>
            </a:endParaRPr>
          </a:p>
        </p:txBody>
      </p:sp>
      <p:sp>
        <p:nvSpPr>
          <p:cNvPr id="5123" name="Freeform 47">
            <a:extLst>
              <a:ext uri="{FF2B5EF4-FFF2-40B4-BE49-F238E27FC236}">
                <a16:creationId xmlns:a16="http://schemas.microsoft.com/office/drawing/2014/main" id="{6BCFEE8A-B25E-4BBF-819C-3056D4495016}"/>
              </a:ext>
            </a:extLst>
          </p:cNvPr>
          <p:cNvSpPr>
            <a:spLocks/>
          </p:cNvSpPr>
          <p:nvPr/>
        </p:nvSpPr>
        <p:spPr bwMode="auto">
          <a:xfrm>
            <a:off x="7339013" y="3881438"/>
            <a:ext cx="9525" cy="1587"/>
          </a:xfrm>
          <a:custGeom>
            <a:avLst/>
            <a:gdLst>
              <a:gd name="T0" fmla="*/ 0 w 6"/>
              <a:gd name="T1" fmla="*/ 0 h 1587"/>
              <a:gd name="T2" fmla="*/ 0 w 6"/>
              <a:gd name="T3" fmla="*/ 0 h 1587"/>
              <a:gd name="T4" fmla="*/ 2147483646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124" name="Group 115">
            <a:extLst>
              <a:ext uri="{FF2B5EF4-FFF2-40B4-BE49-F238E27FC236}">
                <a16:creationId xmlns:a16="http://schemas.microsoft.com/office/drawing/2014/main" id="{6C3453C9-BABE-429D-950E-84CB1C8175E5}"/>
              </a:ext>
            </a:extLst>
          </p:cNvPr>
          <p:cNvGrpSpPr>
            <a:grpSpLocks/>
          </p:cNvGrpSpPr>
          <p:nvPr/>
        </p:nvGrpSpPr>
        <p:grpSpPr bwMode="auto">
          <a:xfrm rot="3505283">
            <a:off x="7103269" y="89694"/>
            <a:ext cx="1406525" cy="2395537"/>
            <a:chOff x="3130" y="1617"/>
            <a:chExt cx="886" cy="1509"/>
          </a:xfrm>
        </p:grpSpPr>
        <p:sp>
          <p:nvSpPr>
            <p:cNvPr id="5218" name="Freeform 116">
              <a:extLst>
                <a:ext uri="{FF2B5EF4-FFF2-40B4-BE49-F238E27FC236}">
                  <a16:creationId xmlns:a16="http://schemas.microsoft.com/office/drawing/2014/main" id="{C1201EC1-741A-4A30-BEC5-562682F10278}"/>
                </a:ext>
              </a:extLst>
            </p:cNvPr>
            <p:cNvSpPr>
              <a:spLocks/>
            </p:cNvSpPr>
            <p:nvPr/>
          </p:nvSpPr>
          <p:spPr bwMode="auto">
            <a:xfrm>
              <a:off x="3130" y="1617"/>
              <a:ext cx="886" cy="1341"/>
            </a:xfrm>
            <a:custGeom>
              <a:avLst/>
              <a:gdLst>
                <a:gd name="T0" fmla="*/ 461 w 886"/>
                <a:gd name="T1" fmla="*/ 1341 h 1341"/>
                <a:gd name="T2" fmla="*/ 524 w 886"/>
                <a:gd name="T3" fmla="*/ 1302 h 1341"/>
                <a:gd name="T4" fmla="*/ 722 w 886"/>
                <a:gd name="T5" fmla="*/ 1153 h 1341"/>
                <a:gd name="T6" fmla="*/ 865 w 886"/>
                <a:gd name="T7" fmla="*/ 850 h 1341"/>
                <a:gd name="T8" fmla="*/ 882 w 886"/>
                <a:gd name="T9" fmla="*/ 807 h 1341"/>
                <a:gd name="T10" fmla="*/ 885 w 886"/>
                <a:gd name="T11" fmla="*/ 760 h 1341"/>
                <a:gd name="T12" fmla="*/ 885 w 886"/>
                <a:gd name="T13" fmla="*/ 564 h 1341"/>
                <a:gd name="T14" fmla="*/ 862 w 886"/>
                <a:gd name="T15" fmla="*/ 444 h 1341"/>
                <a:gd name="T16" fmla="*/ 742 w 886"/>
                <a:gd name="T17" fmla="*/ 261 h 1341"/>
                <a:gd name="T18" fmla="*/ 672 w 886"/>
                <a:gd name="T19" fmla="*/ 198 h 1341"/>
                <a:gd name="T20" fmla="*/ 632 w 886"/>
                <a:gd name="T21" fmla="*/ 161 h 1341"/>
                <a:gd name="T22" fmla="*/ 552 w 886"/>
                <a:gd name="T23" fmla="*/ 118 h 1341"/>
                <a:gd name="T24" fmla="*/ 459 w 886"/>
                <a:gd name="T25" fmla="*/ 98 h 1341"/>
                <a:gd name="T26" fmla="*/ 403 w 886"/>
                <a:gd name="T27" fmla="*/ 68 h 1341"/>
                <a:gd name="T28" fmla="*/ 396 w 886"/>
                <a:gd name="T29" fmla="*/ 31 h 1341"/>
                <a:gd name="T30" fmla="*/ 349 w 886"/>
                <a:gd name="T31" fmla="*/ 1 h 1341"/>
                <a:gd name="T32" fmla="*/ 336 w 886"/>
                <a:gd name="T33" fmla="*/ 38 h 1341"/>
                <a:gd name="T34" fmla="*/ 349 w 886"/>
                <a:gd name="T35" fmla="*/ 74 h 1341"/>
                <a:gd name="T36" fmla="*/ 326 w 886"/>
                <a:gd name="T37" fmla="*/ 98 h 1341"/>
                <a:gd name="T38" fmla="*/ 299 w 886"/>
                <a:gd name="T39" fmla="*/ 134 h 1341"/>
                <a:gd name="T40" fmla="*/ 273 w 886"/>
                <a:gd name="T41" fmla="*/ 144 h 1341"/>
                <a:gd name="T42" fmla="*/ 263 w 886"/>
                <a:gd name="T43" fmla="*/ 171 h 1341"/>
                <a:gd name="T44" fmla="*/ 223 w 886"/>
                <a:gd name="T45" fmla="*/ 181 h 1341"/>
                <a:gd name="T46" fmla="*/ 170 w 886"/>
                <a:gd name="T47" fmla="*/ 241 h 1341"/>
                <a:gd name="T48" fmla="*/ 170 w 886"/>
                <a:gd name="T49" fmla="*/ 281 h 1341"/>
                <a:gd name="T50" fmla="*/ 110 w 886"/>
                <a:gd name="T51" fmla="*/ 307 h 1341"/>
                <a:gd name="T52" fmla="*/ 80 w 886"/>
                <a:gd name="T53" fmla="*/ 374 h 1341"/>
                <a:gd name="T54" fmla="*/ 73 w 886"/>
                <a:gd name="T55" fmla="*/ 427 h 1341"/>
                <a:gd name="T56" fmla="*/ 56 w 886"/>
                <a:gd name="T57" fmla="*/ 447 h 1341"/>
                <a:gd name="T58" fmla="*/ 56 w 886"/>
                <a:gd name="T59" fmla="*/ 474 h 1341"/>
                <a:gd name="T60" fmla="*/ 23 w 886"/>
                <a:gd name="T61" fmla="*/ 547 h 1341"/>
                <a:gd name="T62" fmla="*/ 26 w 886"/>
                <a:gd name="T63" fmla="*/ 600 h 1341"/>
                <a:gd name="T64" fmla="*/ 6 w 886"/>
                <a:gd name="T65" fmla="*/ 650 h 1341"/>
                <a:gd name="T66" fmla="*/ 3 w 886"/>
                <a:gd name="T67" fmla="*/ 720 h 1341"/>
                <a:gd name="T68" fmla="*/ 13 w 886"/>
                <a:gd name="T69" fmla="*/ 790 h 1341"/>
                <a:gd name="T70" fmla="*/ 86 w 886"/>
                <a:gd name="T71" fmla="*/ 1027 h 1341"/>
                <a:gd name="T72" fmla="*/ 213 w 886"/>
                <a:gd name="T73" fmla="*/ 1183 h 1341"/>
                <a:gd name="T74" fmla="*/ 413 w 886"/>
                <a:gd name="T75" fmla="*/ 1330 h 1341"/>
                <a:gd name="T76" fmla="*/ 461 w 886"/>
                <a:gd name="T77" fmla="*/ 1341 h 1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86" h="1341">
                  <a:moveTo>
                    <a:pt x="461" y="1341"/>
                  </a:moveTo>
                  <a:lnTo>
                    <a:pt x="524" y="1302"/>
                  </a:lnTo>
                  <a:cubicBezTo>
                    <a:pt x="568" y="1271"/>
                    <a:pt x="665" y="1228"/>
                    <a:pt x="722" y="1153"/>
                  </a:cubicBezTo>
                  <a:cubicBezTo>
                    <a:pt x="832" y="996"/>
                    <a:pt x="837" y="909"/>
                    <a:pt x="865" y="850"/>
                  </a:cubicBezTo>
                  <a:lnTo>
                    <a:pt x="882" y="807"/>
                  </a:lnTo>
                  <a:lnTo>
                    <a:pt x="885" y="760"/>
                  </a:lnTo>
                  <a:lnTo>
                    <a:pt x="885" y="564"/>
                  </a:lnTo>
                  <a:cubicBezTo>
                    <a:pt x="881" y="511"/>
                    <a:pt x="886" y="494"/>
                    <a:pt x="862" y="444"/>
                  </a:cubicBezTo>
                  <a:cubicBezTo>
                    <a:pt x="838" y="394"/>
                    <a:pt x="774" y="303"/>
                    <a:pt x="742" y="261"/>
                  </a:cubicBezTo>
                  <a:lnTo>
                    <a:pt x="672" y="198"/>
                  </a:lnTo>
                  <a:lnTo>
                    <a:pt x="632" y="161"/>
                  </a:lnTo>
                  <a:cubicBezTo>
                    <a:pt x="612" y="148"/>
                    <a:pt x="599" y="134"/>
                    <a:pt x="552" y="118"/>
                  </a:cubicBezTo>
                  <a:cubicBezTo>
                    <a:pt x="505" y="102"/>
                    <a:pt x="484" y="105"/>
                    <a:pt x="459" y="98"/>
                  </a:cubicBezTo>
                  <a:lnTo>
                    <a:pt x="403" y="68"/>
                  </a:lnTo>
                  <a:lnTo>
                    <a:pt x="396" y="31"/>
                  </a:lnTo>
                  <a:cubicBezTo>
                    <a:pt x="387" y="20"/>
                    <a:pt x="359" y="0"/>
                    <a:pt x="349" y="1"/>
                  </a:cubicBezTo>
                  <a:cubicBezTo>
                    <a:pt x="339" y="2"/>
                    <a:pt x="336" y="26"/>
                    <a:pt x="336" y="38"/>
                  </a:cubicBezTo>
                  <a:lnTo>
                    <a:pt x="349" y="74"/>
                  </a:lnTo>
                  <a:lnTo>
                    <a:pt x="326" y="98"/>
                  </a:lnTo>
                  <a:lnTo>
                    <a:pt x="299" y="134"/>
                  </a:lnTo>
                  <a:lnTo>
                    <a:pt x="273" y="144"/>
                  </a:lnTo>
                  <a:lnTo>
                    <a:pt x="263" y="171"/>
                  </a:lnTo>
                  <a:lnTo>
                    <a:pt x="223" y="181"/>
                  </a:lnTo>
                  <a:lnTo>
                    <a:pt x="170" y="241"/>
                  </a:lnTo>
                  <a:lnTo>
                    <a:pt x="170" y="281"/>
                  </a:lnTo>
                  <a:cubicBezTo>
                    <a:pt x="160" y="292"/>
                    <a:pt x="125" y="291"/>
                    <a:pt x="110" y="307"/>
                  </a:cubicBezTo>
                  <a:cubicBezTo>
                    <a:pt x="94" y="323"/>
                    <a:pt x="86" y="354"/>
                    <a:pt x="80" y="374"/>
                  </a:cubicBezTo>
                  <a:cubicBezTo>
                    <a:pt x="74" y="394"/>
                    <a:pt x="76" y="415"/>
                    <a:pt x="73" y="427"/>
                  </a:cubicBezTo>
                  <a:lnTo>
                    <a:pt x="56" y="447"/>
                  </a:lnTo>
                  <a:lnTo>
                    <a:pt x="56" y="474"/>
                  </a:lnTo>
                  <a:cubicBezTo>
                    <a:pt x="51" y="491"/>
                    <a:pt x="28" y="526"/>
                    <a:pt x="23" y="547"/>
                  </a:cubicBezTo>
                  <a:cubicBezTo>
                    <a:pt x="23" y="600"/>
                    <a:pt x="30" y="583"/>
                    <a:pt x="26" y="600"/>
                  </a:cubicBezTo>
                  <a:cubicBezTo>
                    <a:pt x="23" y="617"/>
                    <a:pt x="12" y="623"/>
                    <a:pt x="6" y="650"/>
                  </a:cubicBezTo>
                  <a:cubicBezTo>
                    <a:pt x="0" y="677"/>
                    <a:pt x="2" y="697"/>
                    <a:pt x="3" y="720"/>
                  </a:cubicBezTo>
                  <a:cubicBezTo>
                    <a:pt x="4" y="743"/>
                    <a:pt x="13" y="790"/>
                    <a:pt x="13" y="790"/>
                  </a:cubicBezTo>
                  <a:cubicBezTo>
                    <a:pt x="13" y="790"/>
                    <a:pt x="42" y="964"/>
                    <a:pt x="86" y="1027"/>
                  </a:cubicBezTo>
                  <a:cubicBezTo>
                    <a:pt x="130" y="1090"/>
                    <a:pt x="159" y="1133"/>
                    <a:pt x="213" y="1183"/>
                  </a:cubicBezTo>
                  <a:cubicBezTo>
                    <a:pt x="267" y="1233"/>
                    <a:pt x="372" y="1306"/>
                    <a:pt x="413" y="1330"/>
                  </a:cubicBezTo>
                  <a:lnTo>
                    <a:pt x="461" y="1341"/>
                  </a:lnTo>
                  <a:close/>
                </a:path>
              </a:pathLst>
            </a:custGeom>
            <a:noFill/>
            <a:ln w="127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9" name="Freeform 117">
              <a:extLst>
                <a:ext uri="{FF2B5EF4-FFF2-40B4-BE49-F238E27FC236}">
                  <a16:creationId xmlns:a16="http://schemas.microsoft.com/office/drawing/2014/main" id="{93D219E0-3726-4E8A-922B-0D21B02A15FB}"/>
                </a:ext>
              </a:extLst>
            </p:cNvPr>
            <p:cNvSpPr>
              <a:spLocks/>
            </p:cNvSpPr>
            <p:nvPr/>
          </p:nvSpPr>
          <p:spPr bwMode="auto">
            <a:xfrm>
              <a:off x="3483" y="1691"/>
              <a:ext cx="139" cy="1435"/>
            </a:xfrm>
            <a:custGeom>
              <a:avLst/>
              <a:gdLst>
                <a:gd name="T0" fmla="*/ 83 w 139"/>
                <a:gd name="T1" fmla="*/ 1435 h 1435"/>
                <a:gd name="T2" fmla="*/ 123 w 139"/>
                <a:gd name="T3" fmla="*/ 1159 h 1435"/>
                <a:gd name="T4" fmla="*/ 139 w 139"/>
                <a:gd name="T5" fmla="*/ 803 h 1435"/>
                <a:gd name="T6" fmla="*/ 123 w 139"/>
                <a:gd name="T7" fmla="*/ 660 h 1435"/>
                <a:gd name="T8" fmla="*/ 116 w 139"/>
                <a:gd name="T9" fmla="*/ 407 h 1435"/>
                <a:gd name="T10" fmla="*/ 100 w 139"/>
                <a:gd name="T11" fmla="*/ 253 h 1435"/>
                <a:gd name="T12" fmla="*/ 86 w 139"/>
                <a:gd name="T13" fmla="*/ 167 h 1435"/>
                <a:gd name="T14" fmla="*/ 0 w 139"/>
                <a:gd name="T15" fmla="*/ 0 h 14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9" h="1435">
                  <a:moveTo>
                    <a:pt x="83" y="1435"/>
                  </a:moveTo>
                  <a:cubicBezTo>
                    <a:pt x="98" y="1349"/>
                    <a:pt x="114" y="1264"/>
                    <a:pt x="123" y="1159"/>
                  </a:cubicBezTo>
                  <a:cubicBezTo>
                    <a:pt x="132" y="1054"/>
                    <a:pt x="139" y="886"/>
                    <a:pt x="139" y="803"/>
                  </a:cubicBezTo>
                  <a:cubicBezTo>
                    <a:pt x="139" y="720"/>
                    <a:pt x="127" y="726"/>
                    <a:pt x="123" y="660"/>
                  </a:cubicBezTo>
                  <a:cubicBezTo>
                    <a:pt x="119" y="594"/>
                    <a:pt x="120" y="475"/>
                    <a:pt x="116" y="407"/>
                  </a:cubicBezTo>
                  <a:cubicBezTo>
                    <a:pt x="112" y="339"/>
                    <a:pt x="105" y="293"/>
                    <a:pt x="100" y="253"/>
                  </a:cubicBezTo>
                  <a:cubicBezTo>
                    <a:pt x="95" y="213"/>
                    <a:pt x="103" y="209"/>
                    <a:pt x="86" y="167"/>
                  </a:cubicBezTo>
                  <a:cubicBezTo>
                    <a:pt x="69" y="125"/>
                    <a:pt x="34" y="62"/>
                    <a:pt x="0" y="0"/>
                  </a:cubicBezTo>
                </a:path>
              </a:pathLst>
            </a:custGeom>
            <a:noFill/>
            <a:ln w="381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0" name="Freeform 118">
              <a:extLst>
                <a:ext uri="{FF2B5EF4-FFF2-40B4-BE49-F238E27FC236}">
                  <a16:creationId xmlns:a16="http://schemas.microsoft.com/office/drawing/2014/main" id="{E8CA3C9C-F64E-40A0-85EB-2B925DD798F3}"/>
                </a:ext>
              </a:extLst>
            </p:cNvPr>
            <p:cNvSpPr>
              <a:spLocks/>
            </p:cNvSpPr>
            <p:nvPr/>
          </p:nvSpPr>
          <p:spPr bwMode="auto">
            <a:xfrm>
              <a:off x="3603" y="2676"/>
              <a:ext cx="303" cy="219"/>
            </a:xfrm>
            <a:custGeom>
              <a:avLst/>
              <a:gdLst>
                <a:gd name="T0" fmla="*/ 0 w 303"/>
                <a:gd name="T1" fmla="*/ 219 h 219"/>
                <a:gd name="T2" fmla="*/ 147 w 303"/>
                <a:gd name="T3" fmla="*/ 132 h 219"/>
                <a:gd name="T4" fmla="*/ 303 w 303"/>
                <a:gd name="T5" fmla="*/ 0 h 219"/>
                <a:gd name="T6" fmla="*/ 0 60000 65536"/>
                <a:gd name="T7" fmla="*/ 0 60000 65536"/>
                <a:gd name="T8" fmla="*/ 0 60000 65536"/>
              </a:gdLst>
              <a:ahLst/>
              <a:cxnLst>
                <a:cxn ang="T6">
                  <a:pos x="T0" y="T1"/>
                </a:cxn>
                <a:cxn ang="T7">
                  <a:pos x="T2" y="T3"/>
                </a:cxn>
                <a:cxn ang="T8">
                  <a:pos x="T4" y="T5"/>
                </a:cxn>
              </a:cxnLst>
              <a:rect l="0" t="0" r="r" b="b"/>
              <a:pathLst>
                <a:path w="303" h="219">
                  <a:moveTo>
                    <a:pt x="0" y="219"/>
                  </a:moveTo>
                  <a:cubicBezTo>
                    <a:pt x="26" y="205"/>
                    <a:pt x="97" y="168"/>
                    <a:pt x="147" y="132"/>
                  </a:cubicBezTo>
                  <a:cubicBezTo>
                    <a:pt x="199" y="96"/>
                    <a:pt x="271" y="27"/>
                    <a:pt x="303"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1" name="Freeform 119">
              <a:extLst>
                <a:ext uri="{FF2B5EF4-FFF2-40B4-BE49-F238E27FC236}">
                  <a16:creationId xmlns:a16="http://schemas.microsoft.com/office/drawing/2014/main" id="{D15A0D72-0A60-4D36-A369-8F8E9FB48673}"/>
                </a:ext>
              </a:extLst>
            </p:cNvPr>
            <p:cNvSpPr>
              <a:spLocks/>
            </p:cNvSpPr>
            <p:nvPr/>
          </p:nvSpPr>
          <p:spPr bwMode="auto">
            <a:xfrm>
              <a:off x="3611" y="2387"/>
              <a:ext cx="403" cy="423"/>
            </a:xfrm>
            <a:custGeom>
              <a:avLst/>
              <a:gdLst>
                <a:gd name="T0" fmla="*/ 0 w 403"/>
                <a:gd name="T1" fmla="*/ 423 h 423"/>
                <a:gd name="T2" fmla="*/ 196 w 403"/>
                <a:gd name="T3" fmla="*/ 238 h 423"/>
                <a:gd name="T4" fmla="*/ 403 w 403"/>
                <a:gd name="T5" fmla="*/ 0 h 423"/>
                <a:gd name="T6" fmla="*/ 0 60000 65536"/>
                <a:gd name="T7" fmla="*/ 0 60000 65536"/>
                <a:gd name="T8" fmla="*/ 0 60000 65536"/>
              </a:gdLst>
              <a:ahLst/>
              <a:cxnLst>
                <a:cxn ang="T6">
                  <a:pos x="T0" y="T1"/>
                </a:cxn>
                <a:cxn ang="T7">
                  <a:pos x="T2" y="T3"/>
                </a:cxn>
                <a:cxn ang="T8">
                  <a:pos x="T4" y="T5"/>
                </a:cxn>
              </a:cxnLst>
              <a:rect l="0" t="0" r="r" b="b"/>
              <a:pathLst>
                <a:path w="403" h="423">
                  <a:moveTo>
                    <a:pt x="0" y="423"/>
                  </a:moveTo>
                  <a:cubicBezTo>
                    <a:pt x="33" y="392"/>
                    <a:pt x="129" y="307"/>
                    <a:pt x="196" y="238"/>
                  </a:cubicBezTo>
                  <a:cubicBezTo>
                    <a:pt x="265" y="168"/>
                    <a:pt x="360" y="50"/>
                    <a:pt x="403"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2" name="Freeform 120">
              <a:extLst>
                <a:ext uri="{FF2B5EF4-FFF2-40B4-BE49-F238E27FC236}">
                  <a16:creationId xmlns:a16="http://schemas.microsoft.com/office/drawing/2014/main" id="{3236E656-4F38-4FCD-B329-1CF3AD44842D}"/>
                </a:ext>
              </a:extLst>
            </p:cNvPr>
            <p:cNvSpPr>
              <a:spLocks/>
            </p:cNvSpPr>
            <p:nvPr/>
          </p:nvSpPr>
          <p:spPr bwMode="auto">
            <a:xfrm>
              <a:off x="3618" y="2118"/>
              <a:ext cx="393" cy="558"/>
            </a:xfrm>
            <a:custGeom>
              <a:avLst/>
              <a:gdLst>
                <a:gd name="T0" fmla="*/ 0 w 393"/>
                <a:gd name="T1" fmla="*/ 558 h 558"/>
                <a:gd name="T2" fmla="*/ 198 w 393"/>
                <a:gd name="T3" fmla="*/ 327 h 558"/>
                <a:gd name="T4" fmla="*/ 393 w 393"/>
                <a:gd name="T5" fmla="*/ 0 h 558"/>
                <a:gd name="T6" fmla="*/ 0 60000 65536"/>
                <a:gd name="T7" fmla="*/ 0 60000 65536"/>
                <a:gd name="T8" fmla="*/ 0 60000 65536"/>
              </a:gdLst>
              <a:ahLst/>
              <a:cxnLst>
                <a:cxn ang="T6">
                  <a:pos x="T0" y="T1"/>
                </a:cxn>
                <a:cxn ang="T7">
                  <a:pos x="T2" y="T3"/>
                </a:cxn>
                <a:cxn ang="T8">
                  <a:pos x="T4" y="T5"/>
                </a:cxn>
              </a:cxnLst>
              <a:rect l="0" t="0" r="r" b="b"/>
              <a:pathLst>
                <a:path w="393" h="558">
                  <a:moveTo>
                    <a:pt x="0" y="558"/>
                  </a:moveTo>
                  <a:cubicBezTo>
                    <a:pt x="33" y="520"/>
                    <a:pt x="133" y="420"/>
                    <a:pt x="198" y="327"/>
                  </a:cubicBezTo>
                  <a:cubicBezTo>
                    <a:pt x="264" y="235"/>
                    <a:pt x="353" y="68"/>
                    <a:pt x="393"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3" name="Freeform 121">
              <a:extLst>
                <a:ext uri="{FF2B5EF4-FFF2-40B4-BE49-F238E27FC236}">
                  <a16:creationId xmlns:a16="http://schemas.microsoft.com/office/drawing/2014/main" id="{A25E9507-5BC7-4D9C-A82E-E5A084CA77CD}"/>
                </a:ext>
              </a:extLst>
            </p:cNvPr>
            <p:cNvSpPr>
              <a:spLocks/>
            </p:cNvSpPr>
            <p:nvPr/>
          </p:nvSpPr>
          <p:spPr bwMode="auto">
            <a:xfrm>
              <a:off x="3623" y="1931"/>
              <a:ext cx="282" cy="543"/>
            </a:xfrm>
            <a:custGeom>
              <a:avLst/>
              <a:gdLst>
                <a:gd name="T0" fmla="*/ 0 w 393"/>
                <a:gd name="T1" fmla="*/ 500 h 558"/>
                <a:gd name="T2" fmla="*/ 52 w 393"/>
                <a:gd name="T3" fmla="*/ 293 h 558"/>
                <a:gd name="T4" fmla="*/ 104 w 393"/>
                <a:gd name="T5" fmla="*/ 0 h 558"/>
                <a:gd name="T6" fmla="*/ 0 60000 65536"/>
                <a:gd name="T7" fmla="*/ 0 60000 65536"/>
                <a:gd name="T8" fmla="*/ 0 60000 65536"/>
              </a:gdLst>
              <a:ahLst/>
              <a:cxnLst>
                <a:cxn ang="T6">
                  <a:pos x="T0" y="T1"/>
                </a:cxn>
                <a:cxn ang="T7">
                  <a:pos x="T2" y="T3"/>
                </a:cxn>
                <a:cxn ang="T8">
                  <a:pos x="T4" y="T5"/>
                </a:cxn>
              </a:cxnLst>
              <a:rect l="0" t="0" r="r" b="b"/>
              <a:pathLst>
                <a:path w="393" h="558">
                  <a:moveTo>
                    <a:pt x="0" y="558"/>
                  </a:moveTo>
                  <a:cubicBezTo>
                    <a:pt x="33" y="520"/>
                    <a:pt x="133" y="420"/>
                    <a:pt x="198" y="327"/>
                  </a:cubicBezTo>
                  <a:cubicBezTo>
                    <a:pt x="264" y="235"/>
                    <a:pt x="353" y="68"/>
                    <a:pt x="393"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4" name="Freeform 122">
              <a:extLst>
                <a:ext uri="{FF2B5EF4-FFF2-40B4-BE49-F238E27FC236}">
                  <a16:creationId xmlns:a16="http://schemas.microsoft.com/office/drawing/2014/main" id="{669F6C47-B754-4A03-A83F-578607EEDA0D}"/>
                </a:ext>
              </a:extLst>
            </p:cNvPr>
            <p:cNvSpPr>
              <a:spLocks/>
            </p:cNvSpPr>
            <p:nvPr/>
          </p:nvSpPr>
          <p:spPr bwMode="auto">
            <a:xfrm>
              <a:off x="3603" y="1795"/>
              <a:ext cx="175" cy="479"/>
            </a:xfrm>
            <a:custGeom>
              <a:avLst/>
              <a:gdLst>
                <a:gd name="T0" fmla="*/ 0 w 175"/>
                <a:gd name="T1" fmla="*/ 479 h 479"/>
                <a:gd name="T2" fmla="*/ 66 w 175"/>
                <a:gd name="T3" fmla="*/ 356 h 479"/>
                <a:gd name="T4" fmla="*/ 175 w 175"/>
                <a:gd name="T5" fmla="*/ 0 h 479"/>
                <a:gd name="T6" fmla="*/ 0 60000 65536"/>
                <a:gd name="T7" fmla="*/ 0 60000 65536"/>
                <a:gd name="T8" fmla="*/ 0 60000 65536"/>
              </a:gdLst>
              <a:ahLst/>
              <a:cxnLst>
                <a:cxn ang="T6">
                  <a:pos x="T0" y="T1"/>
                </a:cxn>
                <a:cxn ang="T7">
                  <a:pos x="T2" y="T3"/>
                </a:cxn>
                <a:cxn ang="T8">
                  <a:pos x="T4" y="T5"/>
                </a:cxn>
              </a:cxnLst>
              <a:rect l="0" t="0" r="r" b="b"/>
              <a:pathLst>
                <a:path w="175" h="479">
                  <a:moveTo>
                    <a:pt x="0" y="479"/>
                  </a:moveTo>
                  <a:cubicBezTo>
                    <a:pt x="11" y="459"/>
                    <a:pt x="37" y="436"/>
                    <a:pt x="66" y="356"/>
                  </a:cubicBezTo>
                  <a:cubicBezTo>
                    <a:pt x="96" y="278"/>
                    <a:pt x="152" y="74"/>
                    <a:pt x="175"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5" name="Freeform 123">
              <a:extLst>
                <a:ext uri="{FF2B5EF4-FFF2-40B4-BE49-F238E27FC236}">
                  <a16:creationId xmlns:a16="http://schemas.microsoft.com/office/drawing/2014/main" id="{D95B81C2-3102-4EF0-B054-D058CE27F367}"/>
                </a:ext>
              </a:extLst>
            </p:cNvPr>
            <p:cNvSpPr>
              <a:spLocks/>
            </p:cNvSpPr>
            <p:nvPr/>
          </p:nvSpPr>
          <p:spPr bwMode="auto">
            <a:xfrm>
              <a:off x="3590" y="1722"/>
              <a:ext cx="55" cy="263"/>
            </a:xfrm>
            <a:custGeom>
              <a:avLst/>
              <a:gdLst>
                <a:gd name="T0" fmla="*/ 0 w 55"/>
                <a:gd name="T1" fmla="*/ 263 h 263"/>
                <a:gd name="T2" fmla="*/ 28 w 55"/>
                <a:gd name="T3" fmla="*/ 198 h 263"/>
                <a:gd name="T4" fmla="*/ 55 w 55"/>
                <a:gd name="T5" fmla="*/ 0 h 263"/>
                <a:gd name="T6" fmla="*/ 0 60000 65536"/>
                <a:gd name="T7" fmla="*/ 0 60000 65536"/>
                <a:gd name="T8" fmla="*/ 0 60000 65536"/>
              </a:gdLst>
              <a:ahLst/>
              <a:cxnLst>
                <a:cxn ang="T6">
                  <a:pos x="T0" y="T1"/>
                </a:cxn>
                <a:cxn ang="T7">
                  <a:pos x="T2" y="T3"/>
                </a:cxn>
                <a:cxn ang="T8">
                  <a:pos x="T4" y="T5"/>
                </a:cxn>
              </a:cxnLst>
              <a:rect l="0" t="0" r="r" b="b"/>
              <a:pathLst>
                <a:path w="55" h="263">
                  <a:moveTo>
                    <a:pt x="0" y="263"/>
                  </a:moveTo>
                  <a:cubicBezTo>
                    <a:pt x="5" y="252"/>
                    <a:pt x="19" y="242"/>
                    <a:pt x="28" y="198"/>
                  </a:cubicBezTo>
                  <a:cubicBezTo>
                    <a:pt x="37" y="156"/>
                    <a:pt x="50" y="41"/>
                    <a:pt x="55"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6" name="Freeform 124">
              <a:extLst>
                <a:ext uri="{FF2B5EF4-FFF2-40B4-BE49-F238E27FC236}">
                  <a16:creationId xmlns:a16="http://schemas.microsoft.com/office/drawing/2014/main" id="{D44C75A6-935E-44FC-8751-71DE4C091A69}"/>
                </a:ext>
              </a:extLst>
            </p:cNvPr>
            <p:cNvSpPr>
              <a:spLocks/>
            </p:cNvSpPr>
            <p:nvPr/>
          </p:nvSpPr>
          <p:spPr bwMode="auto">
            <a:xfrm>
              <a:off x="3553" y="1712"/>
              <a:ext cx="27" cy="98"/>
            </a:xfrm>
            <a:custGeom>
              <a:avLst/>
              <a:gdLst>
                <a:gd name="T0" fmla="*/ 0 w 55"/>
                <a:gd name="T1" fmla="*/ 5 h 263"/>
                <a:gd name="T2" fmla="*/ 1 w 55"/>
                <a:gd name="T3" fmla="*/ 4 h 263"/>
                <a:gd name="T4" fmla="*/ 3 w 55"/>
                <a:gd name="T5" fmla="*/ 0 h 263"/>
                <a:gd name="T6" fmla="*/ 0 60000 65536"/>
                <a:gd name="T7" fmla="*/ 0 60000 65536"/>
                <a:gd name="T8" fmla="*/ 0 60000 65536"/>
              </a:gdLst>
              <a:ahLst/>
              <a:cxnLst>
                <a:cxn ang="T6">
                  <a:pos x="T0" y="T1"/>
                </a:cxn>
                <a:cxn ang="T7">
                  <a:pos x="T2" y="T3"/>
                </a:cxn>
                <a:cxn ang="T8">
                  <a:pos x="T4" y="T5"/>
                </a:cxn>
              </a:cxnLst>
              <a:rect l="0" t="0" r="r" b="b"/>
              <a:pathLst>
                <a:path w="55" h="263">
                  <a:moveTo>
                    <a:pt x="0" y="263"/>
                  </a:moveTo>
                  <a:cubicBezTo>
                    <a:pt x="5" y="252"/>
                    <a:pt x="19" y="242"/>
                    <a:pt x="28" y="198"/>
                  </a:cubicBezTo>
                  <a:cubicBezTo>
                    <a:pt x="37" y="156"/>
                    <a:pt x="50" y="41"/>
                    <a:pt x="55"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 name="Freeform 125">
              <a:extLst>
                <a:ext uri="{FF2B5EF4-FFF2-40B4-BE49-F238E27FC236}">
                  <a16:creationId xmlns:a16="http://schemas.microsoft.com/office/drawing/2014/main" id="{73D89B31-763D-4CA8-B177-D41F099D0618}"/>
                </a:ext>
              </a:extLst>
            </p:cNvPr>
            <p:cNvSpPr>
              <a:spLocks/>
            </p:cNvSpPr>
            <p:nvPr/>
          </p:nvSpPr>
          <p:spPr bwMode="auto">
            <a:xfrm>
              <a:off x="3195" y="2603"/>
              <a:ext cx="396" cy="351"/>
            </a:xfrm>
            <a:custGeom>
              <a:avLst/>
              <a:gdLst>
                <a:gd name="T0" fmla="*/ 396 w 396"/>
                <a:gd name="T1" fmla="*/ 351 h 351"/>
                <a:gd name="T2" fmla="*/ 222 w 396"/>
                <a:gd name="T3" fmla="*/ 178 h 351"/>
                <a:gd name="T4" fmla="*/ 0 w 396"/>
                <a:gd name="T5" fmla="*/ 0 h 351"/>
                <a:gd name="T6" fmla="*/ 0 60000 65536"/>
                <a:gd name="T7" fmla="*/ 0 60000 65536"/>
                <a:gd name="T8" fmla="*/ 0 60000 65536"/>
              </a:gdLst>
              <a:ahLst/>
              <a:cxnLst>
                <a:cxn ang="T6">
                  <a:pos x="T0" y="T1"/>
                </a:cxn>
                <a:cxn ang="T7">
                  <a:pos x="T2" y="T3"/>
                </a:cxn>
                <a:cxn ang="T8">
                  <a:pos x="T4" y="T5"/>
                </a:cxn>
              </a:cxnLst>
              <a:rect l="0" t="0" r="r" b="b"/>
              <a:pathLst>
                <a:path w="396" h="351">
                  <a:moveTo>
                    <a:pt x="396" y="351"/>
                  </a:moveTo>
                  <a:cubicBezTo>
                    <a:pt x="367" y="322"/>
                    <a:pt x="287" y="236"/>
                    <a:pt x="222" y="178"/>
                  </a:cubicBezTo>
                  <a:cubicBezTo>
                    <a:pt x="154" y="120"/>
                    <a:pt x="46" y="37"/>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 name="Freeform 126">
              <a:extLst>
                <a:ext uri="{FF2B5EF4-FFF2-40B4-BE49-F238E27FC236}">
                  <a16:creationId xmlns:a16="http://schemas.microsoft.com/office/drawing/2014/main" id="{D40324DE-624A-434D-9089-97F8E0B84066}"/>
                </a:ext>
              </a:extLst>
            </p:cNvPr>
            <p:cNvSpPr>
              <a:spLocks/>
            </p:cNvSpPr>
            <p:nvPr/>
          </p:nvSpPr>
          <p:spPr bwMode="auto">
            <a:xfrm>
              <a:off x="3141" y="2391"/>
              <a:ext cx="462" cy="477"/>
            </a:xfrm>
            <a:custGeom>
              <a:avLst/>
              <a:gdLst>
                <a:gd name="T0" fmla="*/ 462 w 462"/>
                <a:gd name="T1" fmla="*/ 477 h 477"/>
                <a:gd name="T2" fmla="*/ 216 w 462"/>
                <a:gd name="T3" fmla="*/ 195 h 477"/>
                <a:gd name="T4" fmla="*/ 0 w 462"/>
                <a:gd name="T5" fmla="*/ 0 h 477"/>
                <a:gd name="T6" fmla="*/ 0 60000 65536"/>
                <a:gd name="T7" fmla="*/ 0 60000 65536"/>
                <a:gd name="T8" fmla="*/ 0 60000 65536"/>
              </a:gdLst>
              <a:ahLst/>
              <a:cxnLst>
                <a:cxn ang="T6">
                  <a:pos x="T0" y="T1"/>
                </a:cxn>
                <a:cxn ang="T7">
                  <a:pos x="T2" y="T3"/>
                </a:cxn>
                <a:cxn ang="T8">
                  <a:pos x="T4" y="T5"/>
                </a:cxn>
              </a:cxnLst>
              <a:rect l="0" t="0" r="r" b="b"/>
              <a:pathLst>
                <a:path w="462" h="477">
                  <a:moveTo>
                    <a:pt x="462" y="477"/>
                  </a:moveTo>
                  <a:cubicBezTo>
                    <a:pt x="421" y="430"/>
                    <a:pt x="293" y="274"/>
                    <a:pt x="216" y="195"/>
                  </a:cubicBezTo>
                  <a:cubicBezTo>
                    <a:pt x="148" y="137"/>
                    <a:pt x="45" y="41"/>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 name="Freeform 127">
              <a:extLst>
                <a:ext uri="{FF2B5EF4-FFF2-40B4-BE49-F238E27FC236}">
                  <a16:creationId xmlns:a16="http://schemas.microsoft.com/office/drawing/2014/main" id="{1F8347FA-E783-47C4-B9B1-960F59DA430F}"/>
                </a:ext>
              </a:extLst>
            </p:cNvPr>
            <p:cNvSpPr>
              <a:spLocks/>
            </p:cNvSpPr>
            <p:nvPr/>
          </p:nvSpPr>
          <p:spPr bwMode="auto">
            <a:xfrm>
              <a:off x="3155" y="2189"/>
              <a:ext cx="459" cy="546"/>
            </a:xfrm>
            <a:custGeom>
              <a:avLst/>
              <a:gdLst>
                <a:gd name="T0" fmla="*/ 459 w 459"/>
                <a:gd name="T1" fmla="*/ 546 h 546"/>
                <a:gd name="T2" fmla="*/ 217 w 459"/>
                <a:gd name="T3" fmla="*/ 238 h 546"/>
                <a:gd name="T4" fmla="*/ 0 w 459"/>
                <a:gd name="T5" fmla="*/ 0 h 546"/>
                <a:gd name="T6" fmla="*/ 0 60000 65536"/>
                <a:gd name="T7" fmla="*/ 0 60000 65536"/>
                <a:gd name="T8" fmla="*/ 0 60000 65536"/>
              </a:gdLst>
              <a:ahLst/>
              <a:cxnLst>
                <a:cxn ang="T6">
                  <a:pos x="T0" y="T1"/>
                </a:cxn>
                <a:cxn ang="T7">
                  <a:pos x="T2" y="T3"/>
                </a:cxn>
                <a:cxn ang="T8">
                  <a:pos x="T4" y="T5"/>
                </a:cxn>
              </a:cxnLst>
              <a:rect l="0" t="0" r="r" b="b"/>
              <a:pathLst>
                <a:path w="459" h="546">
                  <a:moveTo>
                    <a:pt x="459" y="546"/>
                  </a:moveTo>
                  <a:cubicBezTo>
                    <a:pt x="419" y="495"/>
                    <a:pt x="293" y="329"/>
                    <a:pt x="217" y="238"/>
                  </a:cubicBezTo>
                  <a:cubicBezTo>
                    <a:pt x="149" y="172"/>
                    <a:pt x="45" y="50"/>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 name="Freeform 128">
              <a:extLst>
                <a:ext uri="{FF2B5EF4-FFF2-40B4-BE49-F238E27FC236}">
                  <a16:creationId xmlns:a16="http://schemas.microsoft.com/office/drawing/2014/main" id="{DBAD594B-735D-499D-AC6E-D6811691B352}"/>
                </a:ext>
              </a:extLst>
            </p:cNvPr>
            <p:cNvSpPr>
              <a:spLocks/>
            </p:cNvSpPr>
            <p:nvPr/>
          </p:nvSpPr>
          <p:spPr bwMode="auto">
            <a:xfrm>
              <a:off x="3201" y="2040"/>
              <a:ext cx="417" cy="537"/>
            </a:xfrm>
            <a:custGeom>
              <a:avLst/>
              <a:gdLst>
                <a:gd name="T0" fmla="*/ 417 w 417"/>
                <a:gd name="T1" fmla="*/ 537 h 537"/>
                <a:gd name="T2" fmla="*/ 216 w 417"/>
                <a:gd name="T3" fmla="*/ 261 h 537"/>
                <a:gd name="T4" fmla="*/ 0 w 417"/>
                <a:gd name="T5" fmla="*/ 0 h 537"/>
                <a:gd name="T6" fmla="*/ 0 60000 65536"/>
                <a:gd name="T7" fmla="*/ 0 60000 65536"/>
                <a:gd name="T8" fmla="*/ 0 60000 65536"/>
              </a:gdLst>
              <a:ahLst/>
              <a:cxnLst>
                <a:cxn ang="T6">
                  <a:pos x="T0" y="T1"/>
                </a:cxn>
                <a:cxn ang="T7">
                  <a:pos x="T2" y="T3"/>
                </a:cxn>
                <a:cxn ang="T8">
                  <a:pos x="T4" y="T5"/>
                </a:cxn>
              </a:cxnLst>
              <a:rect l="0" t="0" r="r" b="b"/>
              <a:pathLst>
                <a:path w="417" h="537">
                  <a:moveTo>
                    <a:pt x="417" y="537"/>
                  </a:moveTo>
                  <a:cubicBezTo>
                    <a:pt x="384" y="492"/>
                    <a:pt x="285" y="350"/>
                    <a:pt x="216" y="261"/>
                  </a:cubicBezTo>
                  <a:cubicBezTo>
                    <a:pt x="162" y="189"/>
                    <a:pt x="45" y="54"/>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 name="Freeform 129">
              <a:extLst>
                <a:ext uri="{FF2B5EF4-FFF2-40B4-BE49-F238E27FC236}">
                  <a16:creationId xmlns:a16="http://schemas.microsoft.com/office/drawing/2014/main" id="{98D28378-4212-4843-972A-228A976BAA40}"/>
                </a:ext>
              </a:extLst>
            </p:cNvPr>
            <p:cNvSpPr>
              <a:spLocks/>
            </p:cNvSpPr>
            <p:nvPr/>
          </p:nvSpPr>
          <p:spPr bwMode="auto">
            <a:xfrm>
              <a:off x="3300" y="1896"/>
              <a:ext cx="305" cy="485"/>
            </a:xfrm>
            <a:custGeom>
              <a:avLst/>
              <a:gdLst>
                <a:gd name="T0" fmla="*/ 305 w 305"/>
                <a:gd name="T1" fmla="*/ 485 h 485"/>
                <a:gd name="T2" fmla="*/ 155 w 305"/>
                <a:gd name="T3" fmla="*/ 234 h 485"/>
                <a:gd name="T4" fmla="*/ 0 w 305"/>
                <a:gd name="T5" fmla="*/ 0 h 485"/>
                <a:gd name="T6" fmla="*/ 0 60000 65536"/>
                <a:gd name="T7" fmla="*/ 0 60000 65536"/>
                <a:gd name="T8" fmla="*/ 0 60000 65536"/>
              </a:gdLst>
              <a:ahLst/>
              <a:cxnLst>
                <a:cxn ang="T6">
                  <a:pos x="T0" y="T1"/>
                </a:cxn>
                <a:cxn ang="T7">
                  <a:pos x="T2" y="T3"/>
                </a:cxn>
                <a:cxn ang="T8">
                  <a:pos x="T4" y="T5"/>
                </a:cxn>
              </a:cxnLst>
              <a:rect l="0" t="0" r="r" b="b"/>
              <a:pathLst>
                <a:path w="305" h="485">
                  <a:moveTo>
                    <a:pt x="305" y="485"/>
                  </a:moveTo>
                  <a:cubicBezTo>
                    <a:pt x="280" y="444"/>
                    <a:pt x="206" y="315"/>
                    <a:pt x="155" y="234"/>
                  </a:cubicBezTo>
                  <a:cubicBezTo>
                    <a:pt x="114" y="168"/>
                    <a:pt x="32" y="49"/>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2" name="Freeform 130">
              <a:extLst>
                <a:ext uri="{FF2B5EF4-FFF2-40B4-BE49-F238E27FC236}">
                  <a16:creationId xmlns:a16="http://schemas.microsoft.com/office/drawing/2014/main" id="{CB55836D-1D02-43AF-8D32-DC58DD5355BF}"/>
                </a:ext>
              </a:extLst>
            </p:cNvPr>
            <p:cNvSpPr>
              <a:spLocks/>
            </p:cNvSpPr>
            <p:nvPr/>
          </p:nvSpPr>
          <p:spPr bwMode="auto">
            <a:xfrm>
              <a:off x="3387" y="1791"/>
              <a:ext cx="211" cy="358"/>
            </a:xfrm>
            <a:custGeom>
              <a:avLst/>
              <a:gdLst>
                <a:gd name="T0" fmla="*/ 211 w 211"/>
                <a:gd name="T1" fmla="*/ 358 h 358"/>
                <a:gd name="T2" fmla="*/ 93 w 211"/>
                <a:gd name="T3" fmla="*/ 162 h 358"/>
                <a:gd name="T4" fmla="*/ 0 w 211"/>
                <a:gd name="T5" fmla="*/ 0 h 358"/>
                <a:gd name="T6" fmla="*/ 0 60000 65536"/>
                <a:gd name="T7" fmla="*/ 0 60000 65536"/>
                <a:gd name="T8" fmla="*/ 0 60000 65536"/>
              </a:gdLst>
              <a:ahLst/>
              <a:cxnLst>
                <a:cxn ang="T6">
                  <a:pos x="T0" y="T1"/>
                </a:cxn>
                <a:cxn ang="T7">
                  <a:pos x="T2" y="T3"/>
                </a:cxn>
                <a:cxn ang="T8">
                  <a:pos x="T4" y="T5"/>
                </a:cxn>
              </a:cxnLst>
              <a:rect l="0" t="0" r="r" b="b"/>
              <a:pathLst>
                <a:path w="211" h="358">
                  <a:moveTo>
                    <a:pt x="211" y="358"/>
                  </a:moveTo>
                  <a:cubicBezTo>
                    <a:pt x="191" y="325"/>
                    <a:pt x="128" y="222"/>
                    <a:pt x="93" y="162"/>
                  </a:cubicBezTo>
                  <a:cubicBezTo>
                    <a:pt x="52" y="96"/>
                    <a:pt x="19" y="34"/>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3" name="Freeform 131">
              <a:extLst>
                <a:ext uri="{FF2B5EF4-FFF2-40B4-BE49-F238E27FC236}">
                  <a16:creationId xmlns:a16="http://schemas.microsoft.com/office/drawing/2014/main" id="{C48BF486-21CF-4AC6-A3EE-C68988CB8092}"/>
                </a:ext>
              </a:extLst>
            </p:cNvPr>
            <p:cNvSpPr>
              <a:spLocks/>
            </p:cNvSpPr>
            <p:nvPr/>
          </p:nvSpPr>
          <p:spPr bwMode="auto">
            <a:xfrm>
              <a:off x="3455" y="1724"/>
              <a:ext cx="124" cy="193"/>
            </a:xfrm>
            <a:custGeom>
              <a:avLst/>
              <a:gdLst>
                <a:gd name="T0" fmla="*/ 25 w 211"/>
                <a:gd name="T1" fmla="*/ 30 h 358"/>
                <a:gd name="T2" fmla="*/ 11 w 211"/>
                <a:gd name="T3" fmla="*/ 13 h 358"/>
                <a:gd name="T4" fmla="*/ 0 w 211"/>
                <a:gd name="T5" fmla="*/ 0 h 358"/>
                <a:gd name="T6" fmla="*/ 0 60000 65536"/>
                <a:gd name="T7" fmla="*/ 0 60000 65536"/>
                <a:gd name="T8" fmla="*/ 0 60000 65536"/>
              </a:gdLst>
              <a:ahLst/>
              <a:cxnLst>
                <a:cxn ang="T6">
                  <a:pos x="T0" y="T1"/>
                </a:cxn>
                <a:cxn ang="T7">
                  <a:pos x="T2" y="T3"/>
                </a:cxn>
                <a:cxn ang="T8">
                  <a:pos x="T4" y="T5"/>
                </a:cxn>
              </a:cxnLst>
              <a:rect l="0" t="0" r="r" b="b"/>
              <a:pathLst>
                <a:path w="211" h="358">
                  <a:moveTo>
                    <a:pt x="211" y="358"/>
                  </a:moveTo>
                  <a:cubicBezTo>
                    <a:pt x="191" y="325"/>
                    <a:pt x="128" y="222"/>
                    <a:pt x="93" y="162"/>
                  </a:cubicBezTo>
                  <a:cubicBezTo>
                    <a:pt x="52" y="96"/>
                    <a:pt x="19" y="34"/>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5" name="Group 132">
            <a:extLst>
              <a:ext uri="{FF2B5EF4-FFF2-40B4-BE49-F238E27FC236}">
                <a16:creationId xmlns:a16="http://schemas.microsoft.com/office/drawing/2014/main" id="{F182206C-2F3C-4416-9385-AC0634DA1C02}"/>
              </a:ext>
            </a:extLst>
          </p:cNvPr>
          <p:cNvGrpSpPr>
            <a:grpSpLocks/>
          </p:cNvGrpSpPr>
          <p:nvPr/>
        </p:nvGrpSpPr>
        <p:grpSpPr bwMode="auto">
          <a:xfrm rot="7776442">
            <a:off x="7135813" y="3151187"/>
            <a:ext cx="1068388" cy="1731963"/>
            <a:chOff x="3130" y="1617"/>
            <a:chExt cx="886" cy="1509"/>
          </a:xfrm>
        </p:grpSpPr>
        <p:sp>
          <p:nvSpPr>
            <p:cNvPr id="5202" name="Freeform 133">
              <a:extLst>
                <a:ext uri="{FF2B5EF4-FFF2-40B4-BE49-F238E27FC236}">
                  <a16:creationId xmlns:a16="http://schemas.microsoft.com/office/drawing/2014/main" id="{815878F2-9EA0-433F-97B8-6FC019465593}"/>
                </a:ext>
              </a:extLst>
            </p:cNvPr>
            <p:cNvSpPr>
              <a:spLocks/>
            </p:cNvSpPr>
            <p:nvPr/>
          </p:nvSpPr>
          <p:spPr bwMode="auto">
            <a:xfrm>
              <a:off x="3130" y="1617"/>
              <a:ext cx="886" cy="1341"/>
            </a:xfrm>
            <a:custGeom>
              <a:avLst/>
              <a:gdLst>
                <a:gd name="T0" fmla="*/ 461 w 886"/>
                <a:gd name="T1" fmla="*/ 1341 h 1341"/>
                <a:gd name="T2" fmla="*/ 524 w 886"/>
                <a:gd name="T3" fmla="*/ 1302 h 1341"/>
                <a:gd name="T4" fmla="*/ 722 w 886"/>
                <a:gd name="T5" fmla="*/ 1153 h 1341"/>
                <a:gd name="T6" fmla="*/ 865 w 886"/>
                <a:gd name="T7" fmla="*/ 850 h 1341"/>
                <a:gd name="T8" fmla="*/ 882 w 886"/>
                <a:gd name="T9" fmla="*/ 807 h 1341"/>
                <a:gd name="T10" fmla="*/ 885 w 886"/>
                <a:gd name="T11" fmla="*/ 760 h 1341"/>
                <a:gd name="T12" fmla="*/ 885 w 886"/>
                <a:gd name="T13" fmla="*/ 564 h 1341"/>
                <a:gd name="T14" fmla="*/ 862 w 886"/>
                <a:gd name="T15" fmla="*/ 444 h 1341"/>
                <a:gd name="T16" fmla="*/ 742 w 886"/>
                <a:gd name="T17" fmla="*/ 261 h 1341"/>
                <a:gd name="T18" fmla="*/ 672 w 886"/>
                <a:gd name="T19" fmla="*/ 198 h 1341"/>
                <a:gd name="T20" fmla="*/ 632 w 886"/>
                <a:gd name="T21" fmla="*/ 161 h 1341"/>
                <a:gd name="T22" fmla="*/ 552 w 886"/>
                <a:gd name="T23" fmla="*/ 118 h 1341"/>
                <a:gd name="T24" fmla="*/ 459 w 886"/>
                <a:gd name="T25" fmla="*/ 98 h 1341"/>
                <a:gd name="T26" fmla="*/ 403 w 886"/>
                <a:gd name="T27" fmla="*/ 68 h 1341"/>
                <a:gd name="T28" fmla="*/ 396 w 886"/>
                <a:gd name="T29" fmla="*/ 31 h 1341"/>
                <a:gd name="T30" fmla="*/ 349 w 886"/>
                <a:gd name="T31" fmla="*/ 1 h 1341"/>
                <a:gd name="T32" fmla="*/ 336 w 886"/>
                <a:gd name="T33" fmla="*/ 38 h 1341"/>
                <a:gd name="T34" fmla="*/ 349 w 886"/>
                <a:gd name="T35" fmla="*/ 74 h 1341"/>
                <a:gd name="T36" fmla="*/ 326 w 886"/>
                <a:gd name="T37" fmla="*/ 98 h 1341"/>
                <a:gd name="T38" fmla="*/ 299 w 886"/>
                <a:gd name="T39" fmla="*/ 134 h 1341"/>
                <a:gd name="T40" fmla="*/ 273 w 886"/>
                <a:gd name="T41" fmla="*/ 144 h 1341"/>
                <a:gd name="T42" fmla="*/ 263 w 886"/>
                <a:gd name="T43" fmla="*/ 171 h 1341"/>
                <a:gd name="T44" fmla="*/ 223 w 886"/>
                <a:gd name="T45" fmla="*/ 181 h 1341"/>
                <a:gd name="T46" fmla="*/ 170 w 886"/>
                <a:gd name="T47" fmla="*/ 241 h 1341"/>
                <a:gd name="T48" fmla="*/ 170 w 886"/>
                <a:gd name="T49" fmla="*/ 281 h 1341"/>
                <a:gd name="T50" fmla="*/ 110 w 886"/>
                <a:gd name="T51" fmla="*/ 307 h 1341"/>
                <a:gd name="T52" fmla="*/ 80 w 886"/>
                <a:gd name="T53" fmla="*/ 374 h 1341"/>
                <a:gd name="T54" fmla="*/ 73 w 886"/>
                <a:gd name="T55" fmla="*/ 427 h 1341"/>
                <a:gd name="T56" fmla="*/ 56 w 886"/>
                <a:gd name="T57" fmla="*/ 447 h 1341"/>
                <a:gd name="T58" fmla="*/ 56 w 886"/>
                <a:gd name="T59" fmla="*/ 474 h 1341"/>
                <a:gd name="T60" fmla="*/ 23 w 886"/>
                <a:gd name="T61" fmla="*/ 547 h 1341"/>
                <a:gd name="T62" fmla="*/ 26 w 886"/>
                <a:gd name="T63" fmla="*/ 600 h 1341"/>
                <a:gd name="T64" fmla="*/ 6 w 886"/>
                <a:gd name="T65" fmla="*/ 650 h 1341"/>
                <a:gd name="T66" fmla="*/ 3 w 886"/>
                <a:gd name="T67" fmla="*/ 720 h 1341"/>
                <a:gd name="T68" fmla="*/ 13 w 886"/>
                <a:gd name="T69" fmla="*/ 790 h 1341"/>
                <a:gd name="T70" fmla="*/ 86 w 886"/>
                <a:gd name="T71" fmla="*/ 1027 h 1341"/>
                <a:gd name="T72" fmla="*/ 213 w 886"/>
                <a:gd name="T73" fmla="*/ 1183 h 1341"/>
                <a:gd name="T74" fmla="*/ 413 w 886"/>
                <a:gd name="T75" fmla="*/ 1330 h 1341"/>
                <a:gd name="T76" fmla="*/ 461 w 886"/>
                <a:gd name="T77" fmla="*/ 1341 h 1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86" h="1341">
                  <a:moveTo>
                    <a:pt x="461" y="1341"/>
                  </a:moveTo>
                  <a:lnTo>
                    <a:pt x="524" y="1302"/>
                  </a:lnTo>
                  <a:cubicBezTo>
                    <a:pt x="568" y="1271"/>
                    <a:pt x="665" y="1228"/>
                    <a:pt x="722" y="1153"/>
                  </a:cubicBezTo>
                  <a:cubicBezTo>
                    <a:pt x="832" y="996"/>
                    <a:pt x="837" y="909"/>
                    <a:pt x="865" y="850"/>
                  </a:cubicBezTo>
                  <a:lnTo>
                    <a:pt x="882" y="807"/>
                  </a:lnTo>
                  <a:lnTo>
                    <a:pt x="885" y="760"/>
                  </a:lnTo>
                  <a:lnTo>
                    <a:pt x="885" y="564"/>
                  </a:lnTo>
                  <a:cubicBezTo>
                    <a:pt x="881" y="511"/>
                    <a:pt x="886" y="494"/>
                    <a:pt x="862" y="444"/>
                  </a:cubicBezTo>
                  <a:cubicBezTo>
                    <a:pt x="838" y="394"/>
                    <a:pt x="774" y="303"/>
                    <a:pt x="742" y="261"/>
                  </a:cubicBezTo>
                  <a:lnTo>
                    <a:pt x="672" y="198"/>
                  </a:lnTo>
                  <a:lnTo>
                    <a:pt x="632" y="161"/>
                  </a:lnTo>
                  <a:cubicBezTo>
                    <a:pt x="612" y="148"/>
                    <a:pt x="599" y="134"/>
                    <a:pt x="552" y="118"/>
                  </a:cubicBezTo>
                  <a:cubicBezTo>
                    <a:pt x="505" y="102"/>
                    <a:pt x="484" y="105"/>
                    <a:pt x="459" y="98"/>
                  </a:cubicBezTo>
                  <a:lnTo>
                    <a:pt x="403" y="68"/>
                  </a:lnTo>
                  <a:lnTo>
                    <a:pt x="396" y="31"/>
                  </a:lnTo>
                  <a:cubicBezTo>
                    <a:pt x="387" y="20"/>
                    <a:pt x="359" y="0"/>
                    <a:pt x="349" y="1"/>
                  </a:cubicBezTo>
                  <a:cubicBezTo>
                    <a:pt x="339" y="2"/>
                    <a:pt x="336" y="26"/>
                    <a:pt x="336" y="38"/>
                  </a:cubicBezTo>
                  <a:lnTo>
                    <a:pt x="349" y="74"/>
                  </a:lnTo>
                  <a:lnTo>
                    <a:pt x="326" y="98"/>
                  </a:lnTo>
                  <a:lnTo>
                    <a:pt x="299" y="134"/>
                  </a:lnTo>
                  <a:lnTo>
                    <a:pt x="273" y="144"/>
                  </a:lnTo>
                  <a:lnTo>
                    <a:pt x="263" y="171"/>
                  </a:lnTo>
                  <a:lnTo>
                    <a:pt x="223" y="181"/>
                  </a:lnTo>
                  <a:lnTo>
                    <a:pt x="170" y="241"/>
                  </a:lnTo>
                  <a:lnTo>
                    <a:pt x="170" y="281"/>
                  </a:lnTo>
                  <a:cubicBezTo>
                    <a:pt x="160" y="292"/>
                    <a:pt x="125" y="291"/>
                    <a:pt x="110" y="307"/>
                  </a:cubicBezTo>
                  <a:cubicBezTo>
                    <a:pt x="94" y="323"/>
                    <a:pt x="86" y="354"/>
                    <a:pt x="80" y="374"/>
                  </a:cubicBezTo>
                  <a:cubicBezTo>
                    <a:pt x="74" y="394"/>
                    <a:pt x="76" y="415"/>
                    <a:pt x="73" y="427"/>
                  </a:cubicBezTo>
                  <a:lnTo>
                    <a:pt x="56" y="447"/>
                  </a:lnTo>
                  <a:lnTo>
                    <a:pt x="56" y="474"/>
                  </a:lnTo>
                  <a:cubicBezTo>
                    <a:pt x="51" y="491"/>
                    <a:pt x="28" y="526"/>
                    <a:pt x="23" y="547"/>
                  </a:cubicBezTo>
                  <a:cubicBezTo>
                    <a:pt x="23" y="600"/>
                    <a:pt x="30" y="583"/>
                    <a:pt x="26" y="600"/>
                  </a:cubicBezTo>
                  <a:cubicBezTo>
                    <a:pt x="23" y="617"/>
                    <a:pt x="12" y="623"/>
                    <a:pt x="6" y="650"/>
                  </a:cubicBezTo>
                  <a:cubicBezTo>
                    <a:pt x="0" y="677"/>
                    <a:pt x="2" y="697"/>
                    <a:pt x="3" y="720"/>
                  </a:cubicBezTo>
                  <a:cubicBezTo>
                    <a:pt x="4" y="743"/>
                    <a:pt x="13" y="790"/>
                    <a:pt x="13" y="790"/>
                  </a:cubicBezTo>
                  <a:cubicBezTo>
                    <a:pt x="13" y="790"/>
                    <a:pt x="42" y="964"/>
                    <a:pt x="86" y="1027"/>
                  </a:cubicBezTo>
                  <a:cubicBezTo>
                    <a:pt x="130" y="1090"/>
                    <a:pt x="159" y="1133"/>
                    <a:pt x="213" y="1183"/>
                  </a:cubicBezTo>
                  <a:cubicBezTo>
                    <a:pt x="267" y="1233"/>
                    <a:pt x="372" y="1306"/>
                    <a:pt x="413" y="1330"/>
                  </a:cubicBezTo>
                  <a:lnTo>
                    <a:pt x="461" y="1341"/>
                  </a:lnTo>
                  <a:close/>
                </a:path>
              </a:pathLst>
            </a:custGeom>
            <a:noFill/>
            <a:ln w="1270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3" name="Freeform 134">
              <a:extLst>
                <a:ext uri="{FF2B5EF4-FFF2-40B4-BE49-F238E27FC236}">
                  <a16:creationId xmlns:a16="http://schemas.microsoft.com/office/drawing/2014/main" id="{8BE09D8B-FAA6-42DB-8D79-C23CF18A0FCB}"/>
                </a:ext>
              </a:extLst>
            </p:cNvPr>
            <p:cNvSpPr>
              <a:spLocks/>
            </p:cNvSpPr>
            <p:nvPr/>
          </p:nvSpPr>
          <p:spPr bwMode="auto">
            <a:xfrm>
              <a:off x="3483" y="1691"/>
              <a:ext cx="139" cy="1435"/>
            </a:xfrm>
            <a:custGeom>
              <a:avLst/>
              <a:gdLst>
                <a:gd name="T0" fmla="*/ 83 w 139"/>
                <a:gd name="T1" fmla="*/ 1435 h 1435"/>
                <a:gd name="T2" fmla="*/ 123 w 139"/>
                <a:gd name="T3" fmla="*/ 1159 h 1435"/>
                <a:gd name="T4" fmla="*/ 139 w 139"/>
                <a:gd name="T5" fmla="*/ 803 h 1435"/>
                <a:gd name="T6" fmla="*/ 123 w 139"/>
                <a:gd name="T7" fmla="*/ 660 h 1435"/>
                <a:gd name="T8" fmla="*/ 116 w 139"/>
                <a:gd name="T9" fmla="*/ 407 h 1435"/>
                <a:gd name="T10" fmla="*/ 100 w 139"/>
                <a:gd name="T11" fmla="*/ 253 h 1435"/>
                <a:gd name="T12" fmla="*/ 86 w 139"/>
                <a:gd name="T13" fmla="*/ 167 h 1435"/>
                <a:gd name="T14" fmla="*/ 0 w 139"/>
                <a:gd name="T15" fmla="*/ 0 h 14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9" h="1435">
                  <a:moveTo>
                    <a:pt x="83" y="1435"/>
                  </a:moveTo>
                  <a:cubicBezTo>
                    <a:pt x="98" y="1349"/>
                    <a:pt x="114" y="1264"/>
                    <a:pt x="123" y="1159"/>
                  </a:cubicBezTo>
                  <a:cubicBezTo>
                    <a:pt x="132" y="1054"/>
                    <a:pt x="139" y="886"/>
                    <a:pt x="139" y="803"/>
                  </a:cubicBezTo>
                  <a:cubicBezTo>
                    <a:pt x="139" y="720"/>
                    <a:pt x="127" y="726"/>
                    <a:pt x="123" y="660"/>
                  </a:cubicBezTo>
                  <a:cubicBezTo>
                    <a:pt x="119" y="594"/>
                    <a:pt x="120" y="475"/>
                    <a:pt x="116" y="407"/>
                  </a:cubicBezTo>
                  <a:cubicBezTo>
                    <a:pt x="112" y="339"/>
                    <a:pt x="105" y="293"/>
                    <a:pt x="100" y="253"/>
                  </a:cubicBezTo>
                  <a:cubicBezTo>
                    <a:pt x="95" y="213"/>
                    <a:pt x="103" y="209"/>
                    <a:pt x="86" y="167"/>
                  </a:cubicBezTo>
                  <a:cubicBezTo>
                    <a:pt x="69" y="125"/>
                    <a:pt x="34" y="62"/>
                    <a:pt x="0" y="0"/>
                  </a:cubicBezTo>
                </a:path>
              </a:pathLst>
            </a:custGeom>
            <a:noFill/>
            <a:ln w="3810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4" name="Freeform 135">
              <a:extLst>
                <a:ext uri="{FF2B5EF4-FFF2-40B4-BE49-F238E27FC236}">
                  <a16:creationId xmlns:a16="http://schemas.microsoft.com/office/drawing/2014/main" id="{222AC8A7-4866-4BA3-8D39-28D2EEA57751}"/>
                </a:ext>
              </a:extLst>
            </p:cNvPr>
            <p:cNvSpPr>
              <a:spLocks/>
            </p:cNvSpPr>
            <p:nvPr/>
          </p:nvSpPr>
          <p:spPr bwMode="auto">
            <a:xfrm>
              <a:off x="3603" y="2676"/>
              <a:ext cx="303" cy="219"/>
            </a:xfrm>
            <a:custGeom>
              <a:avLst/>
              <a:gdLst>
                <a:gd name="T0" fmla="*/ 0 w 303"/>
                <a:gd name="T1" fmla="*/ 219 h 219"/>
                <a:gd name="T2" fmla="*/ 147 w 303"/>
                <a:gd name="T3" fmla="*/ 132 h 219"/>
                <a:gd name="T4" fmla="*/ 303 w 303"/>
                <a:gd name="T5" fmla="*/ 0 h 219"/>
                <a:gd name="T6" fmla="*/ 0 60000 65536"/>
                <a:gd name="T7" fmla="*/ 0 60000 65536"/>
                <a:gd name="T8" fmla="*/ 0 60000 65536"/>
              </a:gdLst>
              <a:ahLst/>
              <a:cxnLst>
                <a:cxn ang="T6">
                  <a:pos x="T0" y="T1"/>
                </a:cxn>
                <a:cxn ang="T7">
                  <a:pos x="T2" y="T3"/>
                </a:cxn>
                <a:cxn ang="T8">
                  <a:pos x="T4" y="T5"/>
                </a:cxn>
              </a:cxnLst>
              <a:rect l="0" t="0" r="r" b="b"/>
              <a:pathLst>
                <a:path w="303" h="219">
                  <a:moveTo>
                    <a:pt x="0" y="219"/>
                  </a:moveTo>
                  <a:cubicBezTo>
                    <a:pt x="26" y="205"/>
                    <a:pt x="97" y="168"/>
                    <a:pt x="147" y="132"/>
                  </a:cubicBezTo>
                  <a:cubicBezTo>
                    <a:pt x="199" y="96"/>
                    <a:pt x="271" y="27"/>
                    <a:pt x="303"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5" name="Freeform 136">
              <a:extLst>
                <a:ext uri="{FF2B5EF4-FFF2-40B4-BE49-F238E27FC236}">
                  <a16:creationId xmlns:a16="http://schemas.microsoft.com/office/drawing/2014/main" id="{C6F4A998-FD26-45A9-BEC3-7D4BD0A0CAA9}"/>
                </a:ext>
              </a:extLst>
            </p:cNvPr>
            <p:cNvSpPr>
              <a:spLocks/>
            </p:cNvSpPr>
            <p:nvPr/>
          </p:nvSpPr>
          <p:spPr bwMode="auto">
            <a:xfrm>
              <a:off x="3611" y="2387"/>
              <a:ext cx="403" cy="423"/>
            </a:xfrm>
            <a:custGeom>
              <a:avLst/>
              <a:gdLst>
                <a:gd name="T0" fmla="*/ 0 w 403"/>
                <a:gd name="T1" fmla="*/ 423 h 423"/>
                <a:gd name="T2" fmla="*/ 196 w 403"/>
                <a:gd name="T3" fmla="*/ 238 h 423"/>
                <a:gd name="T4" fmla="*/ 403 w 403"/>
                <a:gd name="T5" fmla="*/ 0 h 423"/>
                <a:gd name="T6" fmla="*/ 0 60000 65536"/>
                <a:gd name="T7" fmla="*/ 0 60000 65536"/>
                <a:gd name="T8" fmla="*/ 0 60000 65536"/>
              </a:gdLst>
              <a:ahLst/>
              <a:cxnLst>
                <a:cxn ang="T6">
                  <a:pos x="T0" y="T1"/>
                </a:cxn>
                <a:cxn ang="T7">
                  <a:pos x="T2" y="T3"/>
                </a:cxn>
                <a:cxn ang="T8">
                  <a:pos x="T4" y="T5"/>
                </a:cxn>
              </a:cxnLst>
              <a:rect l="0" t="0" r="r" b="b"/>
              <a:pathLst>
                <a:path w="403" h="423">
                  <a:moveTo>
                    <a:pt x="0" y="423"/>
                  </a:moveTo>
                  <a:cubicBezTo>
                    <a:pt x="33" y="392"/>
                    <a:pt x="129" y="307"/>
                    <a:pt x="196" y="238"/>
                  </a:cubicBezTo>
                  <a:cubicBezTo>
                    <a:pt x="265" y="168"/>
                    <a:pt x="360" y="50"/>
                    <a:pt x="403"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6" name="Freeform 137">
              <a:extLst>
                <a:ext uri="{FF2B5EF4-FFF2-40B4-BE49-F238E27FC236}">
                  <a16:creationId xmlns:a16="http://schemas.microsoft.com/office/drawing/2014/main" id="{B193715C-DB61-4675-A144-5992DEF9D1FF}"/>
                </a:ext>
              </a:extLst>
            </p:cNvPr>
            <p:cNvSpPr>
              <a:spLocks/>
            </p:cNvSpPr>
            <p:nvPr/>
          </p:nvSpPr>
          <p:spPr bwMode="auto">
            <a:xfrm>
              <a:off x="3618" y="2118"/>
              <a:ext cx="393" cy="558"/>
            </a:xfrm>
            <a:custGeom>
              <a:avLst/>
              <a:gdLst>
                <a:gd name="T0" fmla="*/ 0 w 393"/>
                <a:gd name="T1" fmla="*/ 558 h 558"/>
                <a:gd name="T2" fmla="*/ 198 w 393"/>
                <a:gd name="T3" fmla="*/ 327 h 558"/>
                <a:gd name="T4" fmla="*/ 393 w 393"/>
                <a:gd name="T5" fmla="*/ 0 h 558"/>
                <a:gd name="T6" fmla="*/ 0 60000 65536"/>
                <a:gd name="T7" fmla="*/ 0 60000 65536"/>
                <a:gd name="T8" fmla="*/ 0 60000 65536"/>
              </a:gdLst>
              <a:ahLst/>
              <a:cxnLst>
                <a:cxn ang="T6">
                  <a:pos x="T0" y="T1"/>
                </a:cxn>
                <a:cxn ang="T7">
                  <a:pos x="T2" y="T3"/>
                </a:cxn>
                <a:cxn ang="T8">
                  <a:pos x="T4" y="T5"/>
                </a:cxn>
              </a:cxnLst>
              <a:rect l="0" t="0" r="r" b="b"/>
              <a:pathLst>
                <a:path w="393" h="558">
                  <a:moveTo>
                    <a:pt x="0" y="558"/>
                  </a:moveTo>
                  <a:cubicBezTo>
                    <a:pt x="33" y="520"/>
                    <a:pt x="133" y="420"/>
                    <a:pt x="198" y="327"/>
                  </a:cubicBezTo>
                  <a:cubicBezTo>
                    <a:pt x="264" y="235"/>
                    <a:pt x="353" y="68"/>
                    <a:pt x="393"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7" name="Freeform 138">
              <a:extLst>
                <a:ext uri="{FF2B5EF4-FFF2-40B4-BE49-F238E27FC236}">
                  <a16:creationId xmlns:a16="http://schemas.microsoft.com/office/drawing/2014/main" id="{D16547E7-C614-4483-A19F-C7F4A01C2F23}"/>
                </a:ext>
              </a:extLst>
            </p:cNvPr>
            <p:cNvSpPr>
              <a:spLocks/>
            </p:cNvSpPr>
            <p:nvPr/>
          </p:nvSpPr>
          <p:spPr bwMode="auto">
            <a:xfrm>
              <a:off x="3623" y="1931"/>
              <a:ext cx="282" cy="543"/>
            </a:xfrm>
            <a:custGeom>
              <a:avLst/>
              <a:gdLst>
                <a:gd name="T0" fmla="*/ 0 w 393"/>
                <a:gd name="T1" fmla="*/ 500 h 558"/>
                <a:gd name="T2" fmla="*/ 52 w 393"/>
                <a:gd name="T3" fmla="*/ 293 h 558"/>
                <a:gd name="T4" fmla="*/ 104 w 393"/>
                <a:gd name="T5" fmla="*/ 0 h 558"/>
                <a:gd name="T6" fmla="*/ 0 60000 65536"/>
                <a:gd name="T7" fmla="*/ 0 60000 65536"/>
                <a:gd name="T8" fmla="*/ 0 60000 65536"/>
              </a:gdLst>
              <a:ahLst/>
              <a:cxnLst>
                <a:cxn ang="T6">
                  <a:pos x="T0" y="T1"/>
                </a:cxn>
                <a:cxn ang="T7">
                  <a:pos x="T2" y="T3"/>
                </a:cxn>
                <a:cxn ang="T8">
                  <a:pos x="T4" y="T5"/>
                </a:cxn>
              </a:cxnLst>
              <a:rect l="0" t="0" r="r" b="b"/>
              <a:pathLst>
                <a:path w="393" h="558">
                  <a:moveTo>
                    <a:pt x="0" y="558"/>
                  </a:moveTo>
                  <a:cubicBezTo>
                    <a:pt x="33" y="520"/>
                    <a:pt x="133" y="420"/>
                    <a:pt x="198" y="327"/>
                  </a:cubicBezTo>
                  <a:cubicBezTo>
                    <a:pt x="264" y="235"/>
                    <a:pt x="353" y="68"/>
                    <a:pt x="393"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8" name="Freeform 139">
              <a:extLst>
                <a:ext uri="{FF2B5EF4-FFF2-40B4-BE49-F238E27FC236}">
                  <a16:creationId xmlns:a16="http://schemas.microsoft.com/office/drawing/2014/main" id="{E6C3D094-C7B8-42A5-9AEB-8476EFED2CA3}"/>
                </a:ext>
              </a:extLst>
            </p:cNvPr>
            <p:cNvSpPr>
              <a:spLocks/>
            </p:cNvSpPr>
            <p:nvPr/>
          </p:nvSpPr>
          <p:spPr bwMode="auto">
            <a:xfrm>
              <a:off x="3603" y="1795"/>
              <a:ext cx="175" cy="479"/>
            </a:xfrm>
            <a:custGeom>
              <a:avLst/>
              <a:gdLst>
                <a:gd name="T0" fmla="*/ 0 w 175"/>
                <a:gd name="T1" fmla="*/ 479 h 479"/>
                <a:gd name="T2" fmla="*/ 66 w 175"/>
                <a:gd name="T3" fmla="*/ 356 h 479"/>
                <a:gd name="T4" fmla="*/ 175 w 175"/>
                <a:gd name="T5" fmla="*/ 0 h 479"/>
                <a:gd name="T6" fmla="*/ 0 60000 65536"/>
                <a:gd name="T7" fmla="*/ 0 60000 65536"/>
                <a:gd name="T8" fmla="*/ 0 60000 65536"/>
              </a:gdLst>
              <a:ahLst/>
              <a:cxnLst>
                <a:cxn ang="T6">
                  <a:pos x="T0" y="T1"/>
                </a:cxn>
                <a:cxn ang="T7">
                  <a:pos x="T2" y="T3"/>
                </a:cxn>
                <a:cxn ang="T8">
                  <a:pos x="T4" y="T5"/>
                </a:cxn>
              </a:cxnLst>
              <a:rect l="0" t="0" r="r" b="b"/>
              <a:pathLst>
                <a:path w="175" h="479">
                  <a:moveTo>
                    <a:pt x="0" y="479"/>
                  </a:moveTo>
                  <a:cubicBezTo>
                    <a:pt x="11" y="459"/>
                    <a:pt x="37" y="436"/>
                    <a:pt x="66" y="356"/>
                  </a:cubicBezTo>
                  <a:cubicBezTo>
                    <a:pt x="96" y="278"/>
                    <a:pt x="152" y="74"/>
                    <a:pt x="175"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9" name="Freeform 140">
              <a:extLst>
                <a:ext uri="{FF2B5EF4-FFF2-40B4-BE49-F238E27FC236}">
                  <a16:creationId xmlns:a16="http://schemas.microsoft.com/office/drawing/2014/main" id="{C25D6F2B-0616-4E52-8509-D2AA4B06272F}"/>
                </a:ext>
              </a:extLst>
            </p:cNvPr>
            <p:cNvSpPr>
              <a:spLocks/>
            </p:cNvSpPr>
            <p:nvPr/>
          </p:nvSpPr>
          <p:spPr bwMode="auto">
            <a:xfrm>
              <a:off x="3590" y="1722"/>
              <a:ext cx="55" cy="263"/>
            </a:xfrm>
            <a:custGeom>
              <a:avLst/>
              <a:gdLst>
                <a:gd name="T0" fmla="*/ 0 w 55"/>
                <a:gd name="T1" fmla="*/ 263 h 263"/>
                <a:gd name="T2" fmla="*/ 28 w 55"/>
                <a:gd name="T3" fmla="*/ 198 h 263"/>
                <a:gd name="T4" fmla="*/ 55 w 55"/>
                <a:gd name="T5" fmla="*/ 0 h 263"/>
                <a:gd name="T6" fmla="*/ 0 60000 65536"/>
                <a:gd name="T7" fmla="*/ 0 60000 65536"/>
                <a:gd name="T8" fmla="*/ 0 60000 65536"/>
              </a:gdLst>
              <a:ahLst/>
              <a:cxnLst>
                <a:cxn ang="T6">
                  <a:pos x="T0" y="T1"/>
                </a:cxn>
                <a:cxn ang="T7">
                  <a:pos x="T2" y="T3"/>
                </a:cxn>
                <a:cxn ang="T8">
                  <a:pos x="T4" y="T5"/>
                </a:cxn>
              </a:cxnLst>
              <a:rect l="0" t="0" r="r" b="b"/>
              <a:pathLst>
                <a:path w="55" h="263">
                  <a:moveTo>
                    <a:pt x="0" y="263"/>
                  </a:moveTo>
                  <a:cubicBezTo>
                    <a:pt x="5" y="252"/>
                    <a:pt x="19" y="242"/>
                    <a:pt x="28" y="198"/>
                  </a:cubicBezTo>
                  <a:cubicBezTo>
                    <a:pt x="37" y="156"/>
                    <a:pt x="50" y="41"/>
                    <a:pt x="55"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0" name="Freeform 141">
              <a:extLst>
                <a:ext uri="{FF2B5EF4-FFF2-40B4-BE49-F238E27FC236}">
                  <a16:creationId xmlns:a16="http://schemas.microsoft.com/office/drawing/2014/main" id="{E29CD569-65B0-4B01-B8A6-71C071E14DD4}"/>
                </a:ext>
              </a:extLst>
            </p:cNvPr>
            <p:cNvSpPr>
              <a:spLocks/>
            </p:cNvSpPr>
            <p:nvPr/>
          </p:nvSpPr>
          <p:spPr bwMode="auto">
            <a:xfrm>
              <a:off x="3553" y="1712"/>
              <a:ext cx="27" cy="98"/>
            </a:xfrm>
            <a:custGeom>
              <a:avLst/>
              <a:gdLst>
                <a:gd name="T0" fmla="*/ 0 w 55"/>
                <a:gd name="T1" fmla="*/ 5 h 263"/>
                <a:gd name="T2" fmla="*/ 1 w 55"/>
                <a:gd name="T3" fmla="*/ 4 h 263"/>
                <a:gd name="T4" fmla="*/ 3 w 55"/>
                <a:gd name="T5" fmla="*/ 0 h 263"/>
                <a:gd name="T6" fmla="*/ 0 60000 65536"/>
                <a:gd name="T7" fmla="*/ 0 60000 65536"/>
                <a:gd name="T8" fmla="*/ 0 60000 65536"/>
              </a:gdLst>
              <a:ahLst/>
              <a:cxnLst>
                <a:cxn ang="T6">
                  <a:pos x="T0" y="T1"/>
                </a:cxn>
                <a:cxn ang="T7">
                  <a:pos x="T2" y="T3"/>
                </a:cxn>
                <a:cxn ang="T8">
                  <a:pos x="T4" y="T5"/>
                </a:cxn>
              </a:cxnLst>
              <a:rect l="0" t="0" r="r" b="b"/>
              <a:pathLst>
                <a:path w="55" h="263">
                  <a:moveTo>
                    <a:pt x="0" y="263"/>
                  </a:moveTo>
                  <a:cubicBezTo>
                    <a:pt x="5" y="252"/>
                    <a:pt x="19" y="242"/>
                    <a:pt x="28" y="198"/>
                  </a:cubicBezTo>
                  <a:cubicBezTo>
                    <a:pt x="37" y="156"/>
                    <a:pt x="50" y="41"/>
                    <a:pt x="55"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1" name="Freeform 142">
              <a:extLst>
                <a:ext uri="{FF2B5EF4-FFF2-40B4-BE49-F238E27FC236}">
                  <a16:creationId xmlns:a16="http://schemas.microsoft.com/office/drawing/2014/main" id="{FDCC658D-6BD1-42B3-AD17-7F5DBE961F48}"/>
                </a:ext>
              </a:extLst>
            </p:cNvPr>
            <p:cNvSpPr>
              <a:spLocks/>
            </p:cNvSpPr>
            <p:nvPr/>
          </p:nvSpPr>
          <p:spPr bwMode="auto">
            <a:xfrm>
              <a:off x="3195" y="2603"/>
              <a:ext cx="396" cy="351"/>
            </a:xfrm>
            <a:custGeom>
              <a:avLst/>
              <a:gdLst>
                <a:gd name="T0" fmla="*/ 396 w 396"/>
                <a:gd name="T1" fmla="*/ 351 h 351"/>
                <a:gd name="T2" fmla="*/ 222 w 396"/>
                <a:gd name="T3" fmla="*/ 178 h 351"/>
                <a:gd name="T4" fmla="*/ 0 w 396"/>
                <a:gd name="T5" fmla="*/ 0 h 351"/>
                <a:gd name="T6" fmla="*/ 0 60000 65536"/>
                <a:gd name="T7" fmla="*/ 0 60000 65536"/>
                <a:gd name="T8" fmla="*/ 0 60000 65536"/>
              </a:gdLst>
              <a:ahLst/>
              <a:cxnLst>
                <a:cxn ang="T6">
                  <a:pos x="T0" y="T1"/>
                </a:cxn>
                <a:cxn ang="T7">
                  <a:pos x="T2" y="T3"/>
                </a:cxn>
                <a:cxn ang="T8">
                  <a:pos x="T4" y="T5"/>
                </a:cxn>
              </a:cxnLst>
              <a:rect l="0" t="0" r="r" b="b"/>
              <a:pathLst>
                <a:path w="396" h="351">
                  <a:moveTo>
                    <a:pt x="396" y="351"/>
                  </a:moveTo>
                  <a:cubicBezTo>
                    <a:pt x="367" y="322"/>
                    <a:pt x="287" y="236"/>
                    <a:pt x="222" y="178"/>
                  </a:cubicBezTo>
                  <a:cubicBezTo>
                    <a:pt x="154" y="120"/>
                    <a:pt x="46" y="37"/>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2" name="Freeform 143">
              <a:extLst>
                <a:ext uri="{FF2B5EF4-FFF2-40B4-BE49-F238E27FC236}">
                  <a16:creationId xmlns:a16="http://schemas.microsoft.com/office/drawing/2014/main" id="{18332759-6D61-45EE-9DE1-226ED8F1439B}"/>
                </a:ext>
              </a:extLst>
            </p:cNvPr>
            <p:cNvSpPr>
              <a:spLocks/>
            </p:cNvSpPr>
            <p:nvPr/>
          </p:nvSpPr>
          <p:spPr bwMode="auto">
            <a:xfrm>
              <a:off x="3141" y="2391"/>
              <a:ext cx="462" cy="477"/>
            </a:xfrm>
            <a:custGeom>
              <a:avLst/>
              <a:gdLst>
                <a:gd name="T0" fmla="*/ 462 w 462"/>
                <a:gd name="T1" fmla="*/ 477 h 477"/>
                <a:gd name="T2" fmla="*/ 216 w 462"/>
                <a:gd name="T3" fmla="*/ 195 h 477"/>
                <a:gd name="T4" fmla="*/ 0 w 462"/>
                <a:gd name="T5" fmla="*/ 0 h 477"/>
                <a:gd name="T6" fmla="*/ 0 60000 65536"/>
                <a:gd name="T7" fmla="*/ 0 60000 65536"/>
                <a:gd name="T8" fmla="*/ 0 60000 65536"/>
              </a:gdLst>
              <a:ahLst/>
              <a:cxnLst>
                <a:cxn ang="T6">
                  <a:pos x="T0" y="T1"/>
                </a:cxn>
                <a:cxn ang="T7">
                  <a:pos x="T2" y="T3"/>
                </a:cxn>
                <a:cxn ang="T8">
                  <a:pos x="T4" y="T5"/>
                </a:cxn>
              </a:cxnLst>
              <a:rect l="0" t="0" r="r" b="b"/>
              <a:pathLst>
                <a:path w="462" h="477">
                  <a:moveTo>
                    <a:pt x="462" y="477"/>
                  </a:moveTo>
                  <a:cubicBezTo>
                    <a:pt x="421" y="430"/>
                    <a:pt x="293" y="274"/>
                    <a:pt x="216" y="195"/>
                  </a:cubicBezTo>
                  <a:cubicBezTo>
                    <a:pt x="148" y="137"/>
                    <a:pt x="45" y="41"/>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3" name="Freeform 144">
              <a:extLst>
                <a:ext uri="{FF2B5EF4-FFF2-40B4-BE49-F238E27FC236}">
                  <a16:creationId xmlns:a16="http://schemas.microsoft.com/office/drawing/2014/main" id="{5E1EF557-DA9A-4717-A69C-2EC66A109CB9}"/>
                </a:ext>
              </a:extLst>
            </p:cNvPr>
            <p:cNvSpPr>
              <a:spLocks/>
            </p:cNvSpPr>
            <p:nvPr/>
          </p:nvSpPr>
          <p:spPr bwMode="auto">
            <a:xfrm>
              <a:off x="3155" y="2189"/>
              <a:ext cx="459" cy="546"/>
            </a:xfrm>
            <a:custGeom>
              <a:avLst/>
              <a:gdLst>
                <a:gd name="T0" fmla="*/ 459 w 459"/>
                <a:gd name="T1" fmla="*/ 546 h 546"/>
                <a:gd name="T2" fmla="*/ 217 w 459"/>
                <a:gd name="T3" fmla="*/ 238 h 546"/>
                <a:gd name="T4" fmla="*/ 0 w 459"/>
                <a:gd name="T5" fmla="*/ 0 h 546"/>
                <a:gd name="T6" fmla="*/ 0 60000 65536"/>
                <a:gd name="T7" fmla="*/ 0 60000 65536"/>
                <a:gd name="T8" fmla="*/ 0 60000 65536"/>
              </a:gdLst>
              <a:ahLst/>
              <a:cxnLst>
                <a:cxn ang="T6">
                  <a:pos x="T0" y="T1"/>
                </a:cxn>
                <a:cxn ang="T7">
                  <a:pos x="T2" y="T3"/>
                </a:cxn>
                <a:cxn ang="T8">
                  <a:pos x="T4" y="T5"/>
                </a:cxn>
              </a:cxnLst>
              <a:rect l="0" t="0" r="r" b="b"/>
              <a:pathLst>
                <a:path w="459" h="546">
                  <a:moveTo>
                    <a:pt x="459" y="546"/>
                  </a:moveTo>
                  <a:cubicBezTo>
                    <a:pt x="419" y="495"/>
                    <a:pt x="293" y="329"/>
                    <a:pt x="217" y="238"/>
                  </a:cubicBezTo>
                  <a:cubicBezTo>
                    <a:pt x="149" y="172"/>
                    <a:pt x="45" y="50"/>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4" name="Freeform 145">
              <a:extLst>
                <a:ext uri="{FF2B5EF4-FFF2-40B4-BE49-F238E27FC236}">
                  <a16:creationId xmlns:a16="http://schemas.microsoft.com/office/drawing/2014/main" id="{5F4C7DB6-6767-480C-B627-7614C49FA83F}"/>
                </a:ext>
              </a:extLst>
            </p:cNvPr>
            <p:cNvSpPr>
              <a:spLocks/>
            </p:cNvSpPr>
            <p:nvPr/>
          </p:nvSpPr>
          <p:spPr bwMode="auto">
            <a:xfrm>
              <a:off x="3201" y="2040"/>
              <a:ext cx="417" cy="537"/>
            </a:xfrm>
            <a:custGeom>
              <a:avLst/>
              <a:gdLst>
                <a:gd name="T0" fmla="*/ 417 w 417"/>
                <a:gd name="T1" fmla="*/ 537 h 537"/>
                <a:gd name="T2" fmla="*/ 216 w 417"/>
                <a:gd name="T3" fmla="*/ 261 h 537"/>
                <a:gd name="T4" fmla="*/ 0 w 417"/>
                <a:gd name="T5" fmla="*/ 0 h 537"/>
                <a:gd name="T6" fmla="*/ 0 60000 65536"/>
                <a:gd name="T7" fmla="*/ 0 60000 65536"/>
                <a:gd name="T8" fmla="*/ 0 60000 65536"/>
              </a:gdLst>
              <a:ahLst/>
              <a:cxnLst>
                <a:cxn ang="T6">
                  <a:pos x="T0" y="T1"/>
                </a:cxn>
                <a:cxn ang="T7">
                  <a:pos x="T2" y="T3"/>
                </a:cxn>
                <a:cxn ang="T8">
                  <a:pos x="T4" y="T5"/>
                </a:cxn>
              </a:cxnLst>
              <a:rect l="0" t="0" r="r" b="b"/>
              <a:pathLst>
                <a:path w="417" h="537">
                  <a:moveTo>
                    <a:pt x="417" y="537"/>
                  </a:moveTo>
                  <a:cubicBezTo>
                    <a:pt x="384" y="492"/>
                    <a:pt x="285" y="350"/>
                    <a:pt x="216" y="261"/>
                  </a:cubicBezTo>
                  <a:cubicBezTo>
                    <a:pt x="162" y="189"/>
                    <a:pt x="45" y="54"/>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5" name="Freeform 146">
              <a:extLst>
                <a:ext uri="{FF2B5EF4-FFF2-40B4-BE49-F238E27FC236}">
                  <a16:creationId xmlns:a16="http://schemas.microsoft.com/office/drawing/2014/main" id="{3418E46A-BE4F-45FA-B7AA-CD5AC5E8D7E1}"/>
                </a:ext>
              </a:extLst>
            </p:cNvPr>
            <p:cNvSpPr>
              <a:spLocks/>
            </p:cNvSpPr>
            <p:nvPr/>
          </p:nvSpPr>
          <p:spPr bwMode="auto">
            <a:xfrm>
              <a:off x="3300" y="1896"/>
              <a:ext cx="305" cy="485"/>
            </a:xfrm>
            <a:custGeom>
              <a:avLst/>
              <a:gdLst>
                <a:gd name="T0" fmla="*/ 305 w 305"/>
                <a:gd name="T1" fmla="*/ 485 h 485"/>
                <a:gd name="T2" fmla="*/ 155 w 305"/>
                <a:gd name="T3" fmla="*/ 234 h 485"/>
                <a:gd name="T4" fmla="*/ 0 w 305"/>
                <a:gd name="T5" fmla="*/ 0 h 485"/>
                <a:gd name="T6" fmla="*/ 0 60000 65536"/>
                <a:gd name="T7" fmla="*/ 0 60000 65536"/>
                <a:gd name="T8" fmla="*/ 0 60000 65536"/>
              </a:gdLst>
              <a:ahLst/>
              <a:cxnLst>
                <a:cxn ang="T6">
                  <a:pos x="T0" y="T1"/>
                </a:cxn>
                <a:cxn ang="T7">
                  <a:pos x="T2" y="T3"/>
                </a:cxn>
                <a:cxn ang="T8">
                  <a:pos x="T4" y="T5"/>
                </a:cxn>
              </a:cxnLst>
              <a:rect l="0" t="0" r="r" b="b"/>
              <a:pathLst>
                <a:path w="305" h="485">
                  <a:moveTo>
                    <a:pt x="305" y="485"/>
                  </a:moveTo>
                  <a:cubicBezTo>
                    <a:pt x="280" y="444"/>
                    <a:pt x="206" y="315"/>
                    <a:pt x="155" y="234"/>
                  </a:cubicBezTo>
                  <a:cubicBezTo>
                    <a:pt x="114" y="168"/>
                    <a:pt x="32" y="49"/>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6" name="Freeform 147">
              <a:extLst>
                <a:ext uri="{FF2B5EF4-FFF2-40B4-BE49-F238E27FC236}">
                  <a16:creationId xmlns:a16="http://schemas.microsoft.com/office/drawing/2014/main" id="{F24BC9FC-99D1-4048-B137-AD38F07C4ADC}"/>
                </a:ext>
              </a:extLst>
            </p:cNvPr>
            <p:cNvSpPr>
              <a:spLocks/>
            </p:cNvSpPr>
            <p:nvPr/>
          </p:nvSpPr>
          <p:spPr bwMode="auto">
            <a:xfrm>
              <a:off x="3387" y="1791"/>
              <a:ext cx="211" cy="358"/>
            </a:xfrm>
            <a:custGeom>
              <a:avLst/>
              <a:gdLst>
                <a:gd name="T0" fmla="*/ 211 w 211"/>
                <a:gd name="T1" fmla="*/ 358 h 358"/>
                <a:gd name="T2" fmla="*/ 93 w 211"/>
                <a:gd name="T3" fmla="*/ 162 h 358"/>
                <a:gd name="T4" fmla="*/ 0 w 211"/>
                <a:gd name="T5" fmla="*/ 0 h 358"/>
                <a:gd name="T6" fmla="*/ 0 60000 65536"/>
                <a:gd name="T7" fmla="*/ 0 60000 65536"/>
                <a:gd name="T8" fmla="*/ 0 60000 65536"/>
              </a:gdLst>
              <a:ahLst/>
              <a:cxnLst>
                <a:cxn ang="T6">
                  <a:pos x="T0" y="T1"/>
                </a:cxn>
                <a:cxn ang="T7">
                  <a:pos x="T2" y="T3"/>
                </a:cxn>
                <a:cxn ang="T8">
                  <a:pos x="T4" y="T5"/>
                </a:cxn>
              </a:cxnLst>
              <a:rect l="0" t="0" r="r" b="b"/>
              <a:pathLst>
                <a:path w="211" h="358">
                  <a:moveTo>
                    <a:pt x="211" y="358"/>
                  </a:moveTo>
                  <a:cubicBezTo>
                    <a:pt x="191" y="325"/>
                    <a:pt x="128" y="222"/>
                    <a:pt x="93" y="162"/>
                  </a:cubicBezTo>
                  <a:cubicBezTo>
                    <a:pt x="52" y="96"/>
                    <a:pt x="19" y="34"/>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7" name="Freeform 148">
              <a:extLst>
                <a:ext uri="{FF2B5EF4-FFF2-40B4-BE49-F238E27FC236}">
                  <a16:creationId xmlns:a16="http://schemas.microsoft.com/office/drawing/2014/main" id="{A36F48E4-B888-4535-A1FA-98A696010FA7}"/>
                </a:ext>
              </a:extLst>
            </p:cNvPr>
            <p:cNvSpPr>
              <a:spLocks/>
            </p:cNvSpPr>
            <p:nvPr/>
          </p:nvSpPr>
          <p:spPr bwMode="auto">
            <a:xfrm>
              <a:off x="3455" y="1724"/>
              <a:ext cx="124" cy="193"/>
            </a:xfrm>
            <a:custGeom>
              <a:avLst/>
              <a:gdLst>
                <a:gd name="T0" fmla="*/ 25 w 211"/>
                <a:gd name="T1" fmla="*/ 30 h 358"/>
                <a:gd name="T2" fmla="*/ 11 w 211"/>
                <a:gd name="T3" fmla="*/ 13 h 358"/>
                <a:gd name="T4" fmla="*/ 0 w 211"/>
                <a:gd name="T5" fmla="*/ 0 h 358"/>
                <a:gd name="T6" fmla="*/ 0 60000 65536"/>
                <a:gd name="T7" fmla="*/ 0 60000 65536"/>
                <a:gd name="T8" fmla="*/ 0 60000 65536"/>
              </a:gdLst>
              <a:ahLst/>
              <a:cxnLst>
                <a:cxn ang="T6">
                  <a:pos x="T0" y="T1"/>
                </a:cxn>
                <a:cxn ang="T7">
                  <a:pos x="T2" y="T3"/>
                </a:cxn>
                <a:cxn ang="T8">
                  <a:pos x="T4" y="T5"/>
                </a:cxn>
              </a:cxnLst>
              <a:rect l="0" t="0" r="r" b="b"/>
              <a:pathLst>
                <a:path w="211" h="358">
                  <a:moveTo>
                    <a:pt x="211" y="358"/>
                  </a:moveTo>
                  <a:cubicBezTo>
                    <a:pt x="191" y="325"/>
                    <a:pt x="128" y="222"/>
                    <a:pt x="93" y="162"/>
                  </a:cubicBezTo>
                  <a:cubicBezTo>
                    <a:pt x="52" y="96"/>
                    <a:pt x="19" y="34"/>
                    <a:pt x="0" y="0"/>
                  </a:cubicBezTo>
                </a:path>
              </a:pathLst>
            </a:custGeom>
            <a:noFill/>
            <a:ln w="6350" cmpd="sng">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6" name="Group 149">
            <a:extLst>
              <a:ext uri="{FF2B5EF4-FFF2-40B4-BE49-F238E27FC236}">
                <a16:creationId xmlns:a16="http://schemas.microsoft.com/office/drawing/2014/main" id="{73CB61BF-356C-4278-A5CB-4088CBD8B496}"/>
              </a:ext>
            </a:extLst>
          </p:cNvPr>
          <p:cNvGrpSpPr>
            <a:grpSpLocks/>
          </p:cNvGrpSpPr>
          <p:nvPr/>
        </p:nvGrpSpPr>
        <p:grpSpPr bwMode="auto">
          <a:xfrm rot="4642551">
            <a:off x="4507706" y="3091657"/>
            <a:ext cx="1476375" cy="2643188"/>
            <a:chOff x="2839" y="894"/>
            <a:chExt cx="1373" cy="2235"/>
          </a:xfrm>
        </p:grpSpPr>
        <p:sp>
          <p:nvSpPr>
            <p:cNvPr id="5182" name="Freeform 150">
              <a:extLst>
                <a:ext uri="{FF2B5EF4-FFF2-40B4-BE49-F238E27FC236}">
                  <a16:creationId xmlns:a16="http://schemas.microsoft.com/office/drawing/2014/main" id="{AD0DE871-9B80-4A75-BF98-309E220D9C02}"/>
                </a:ext>
              </a:extLst>
            </p:cNvPr>
            <p:cNvSpPr>
              <a:spLocks/>
            </p:cNvSpPr>
            <p:nvPr/>
          </p:nvSpPr>
          <p:spPr bwMode="auto">
            <a:xfrm>
              <a:off x="2839" y="895"/>
              <a:ext cx="1373" cy="1888"/>
            </a:xfrm>
            <a:custGeom>
              <a:avLst/>
              <a:gdLst>
                <a:gd name="T0" fmla="*/ 677 w 1373"/>
                <a:gd name="T1" fmla="*/ 1888 h 1888"/>
                <a:gd name="T2" fmla="*/ 488 w 1373"/>
                <a:gd name="T3" fmla="*/ 1685 h 1888"/>
                <a:gd name="T4" fmla="*/ 271 w 1373"/>
                <a:gd name="T5" fmla="*/ 1497 h 1888"/>
                <a:gd name="T6" fmla="*/ 230 w 1373"/>
                <a:gd name="T7" fmla="*/ 1409 h 1888"/>
                <a:gd name="T8" fmla="*/ 207 w 1373"/>
                <a:gd name="T9" fmla="*/ 1363 h 1888"/>
                <a:gd name="T10" fmla="*/ 142 w 1373"/>
                <a:gd name="T11" fmla="*/ 1303 h 1888"/>
                <a:gd name="T12" fmla="*/ 110 w 1373"/>
                <a:gd name="T13" fmla="*/ 1252 h 1888"/>
                <a:gd name="T14" fmla="*/ 110 w 1373"/>
                <a:gd name="T15" fmla="*/ 1197 h 1888"/>
                <a:gd name="T16" fmla="*/ 69 w 1373"/>
                <a:gd name="T17" fmla="*/ 1151 h 1888"/>
                <a:gd name="T18" fmla="*/ 0 w 1373"/>
                <a:gd name="T19" fmla="*/ 870 h 1888"/>
                <a:gd name="T20" fmla="*/ 18 w 1373"/>
                <a:gd name="T21" fmla="*/ 819 h 1888"/>
                <a:gd name="T22" fmla="*/ 36 w 1373"/>
                <a:gd name="T23" fmla="*/ 709 h 1888"/>
                <a:gd name="T24" fmla="*/ 46 w 1373"/>
                <a:gd name="T25" fmla="*/ 635 h 1888"/>
                <a:gd name="T26" fmla="*/ 133 w 1373"/>
                <a:gd name="T27" fmla="*/ 506 h 1888"/>
                <a:gd name="T28" fmla="*/ 152 w 1373"/>
                <a:gd name="T29" fmla="*/ 437 h 1888"/>
                <a:gd name="T30" fmla="*/ 202 w 1373"/>
                <a:gd name="T31" fmla="*/ 363 h 1888"/>
                <a:gd name="T32" fmla="*/ 239 w 1373"/>
                <a:gd name="T33" fmla="*/ 280 h 1888"/>
                <a:gd name="T34" fmla="*/ 345 w 1373"/>
                <a:gd name="T35" fmla="*/ 206 h 1888"/>
                <a:gd name="T36" fmla="*/ 373 w 1373"/>
                <a:gd name="T37" fmla="*/ 156 h 1888"/>
                <a:gd name="T38" fmla="*/ 483 w 1373"/>
                <a:gd name="T39" fmla="*/ 91 h 1888"/>
                <a:gd name="T40" fmla="*/ 529 w 1373"/>
                <a:gd name="T41" fmla="*/ 45 h 1888"/>
                <a:gd name="T42" fmla="*/ 589 w 1373"/>
                <a:gd name="T43" fmla="*/ 8 h 1888"/>
                <a:gd name="T44" fmla="*/ 641 w 1373"/>
                <a:gd name="T45" fmla="*/ 2 h 1888"/>
                <a:gd name="T46" fmla="*/ 695 w 1373"/>
                <a:gd name="T47" fmla="*/ 22 h 1888"/>
                <a:gd name="T48" fmla="*/ 714 w 1373"/>
                <a:gd name="T49" fmla="*/ 45 h 1888"/>
                <a:gd name="T50" fmla="*/ 764 w 1373"/>
                <a:gd name="T51" fmla="*/ 73 h 1888"/>
                <a:gd name="T52" fmla="*/ 801 w 1373"/>
                <a:gd name="T53" fmla="*/ 100 h 1888"/>
                <a:gd name="T54" fmla="*/ 917 w 1373"/>
                <a:gd name="T55" fmla="*/ 169 h 1888"/>
                <a:gd name="T56" fmla="*/ 940 w 1373"/>
                <a:gd name="T57" fmla="*/ 192 h 1888"/>
                <a:gd name="T58" fmla="*/ 1027 w 1373"/>
                <a:gd name="T59" fmla="*/ 262 h 1888"/>
                <a:gd name="T60" fmla="*/ 1078 w 1373"/>
                <a:gd name="T61" fmla="*/ 285 h 1888"/>
                <a:gd name="T62" fmla="*/ 1119 w 1373"/>
                <a:gd name="T63" fmla="*/ 354 h 1888"/>
                <a:gd name="T64" fmla="*/ 1184 w 1373"/>
                <a:gd name="T65" fmla="*/ 418 h 1888"/>
                <a:gd name="T66" fmla="*/ 1207 w 1373"/>
                <a:gd name="T67" fmla="*/ 432 h 1888"/>
                <a:gd name="T68" fmla="*/ 1230 w 1373"/>
                <a:gd name="T69" fmla="*/ 497 h 1888"/>
                <a:gd name="T70" fmla="*/ 1299 w 1373"/>
                <a:gd name="T71" fmla="*/ 593 h 1888"/>
                <a:gd name="T72" fmla="*/ 1331 w 1373"/>
                <a:gd name="T73" fmla="*/ 626 h 1888"/>
                <a:gd name="T74" fmla="*/ 1336 w 1373"/>
                <a:gd name="T75" fmla="*/ 695 h 1888"/>
                <a:gd name="T76" fmla="*/ 1354 w 1373"/>
                <a:gd name="T77" fmla="*/ 796 h 1888"/>
                <a:gd name="T78" fmla="*/ 1373 w 1373"/>
                <a:gd name="T79" fmla="*/ 902 h 1888"/>
                <a:gd name="T80" fmla="*/ 1340 w 1373"/>
                <a:gd name="T81" fmla="*/ 1059 h 1888"/>
                <a:gd name="T82" fmla="*/ 1285 w 1373"/>
                <a:gd name="T83" fmla="*/ 1243 h 1888"/>
                <a:gd name="T84" fmla="*/ 1202 w 1373"/>
                <a:gd name="T85" fmla="*/ 1409 h 1888"/>
                <a:gd name="T86" fmla="*/ 1082 w 1373"/>
                <a:gd name="T87" fmla="*/ 1556 h 1888"/>
                <a:gd name="T88" fmla="*/ 907 w 1373"/>
                <a:gd name="T89" fmla="*/ 1709 h 1888"/>
                <a:gd name="T90" fmla="*/ 677 w 1373"/>
                <a:gd name="T91" fmla="*/ 1888 h 18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373" h="1888">
                  <a:moveTo>
                    <a:pt x="677" y="1888"/>
                  </a:moveTo>
                  <a:lnTo>
                    <a:pt x="488" y="1685"/>
                  </a:lnTo>
                  <a:lnTo>
                    <a:pt x="271" y="1497"/>
                  </a:lnTo>
                  <a:lnTo>
                    <a:pt x="230" y="1409"/>
                  </a:lnTo>
                  <a:lnTo>
                    <a:pt x="207" y="1363"/>
                  </a:lnTo>
                  <a:lnTo>
                    <a:pt x="142" y="1303"/>
                  </a:lnTo>
                  <a:lnTo>
                    <a:pt x="110" y="1252"/>
                  </a:lnTo>
                  <a:lnTo>
                    <a:pt x="110" y="1197"/>
                  </a:lnTo>
                  <a:lnTo>
                    <a:pt x="69" y="1151"/>
                  </a:lnTo>
                  <a:lnTo>
                    <a:pt x="0" y="870"/>
                  </a:lnTo>
                  <a:lnTo>
                    <a:pt x="18" y="819"/>
                  </a:lnTo>
                  <a:lnTo>
                    <a:pt x="36" y="709"/>
                  </a:lnTo>
                  <a:lnTo>
                    <a:pt x="46" y="635"/>
                  </a:lnTo>
                  <a:lnTo>
                    <a:pt x="133" y="506"/>
                  </a:lnTo>
                  <a:lnTo>
                    <a:pt x="152" y="437"/>
                  </a:lnTo>
                  <a:lnTo>
                    <a:pt x="202" y="363"/>
                  </a:lnTo>
                  <a:lnTo>
                    <a:pt x="239" y="280"/>
                  </a:lnTo>
                  <a:lnTo>
                    <a:pt x="345" y="206"/>
                  </a:lnTo>
                  <a:lnTo>
                    <a:pt x="373" y="156"/>
                  </a:lnTo>
                  <a:lnTo>
                    <a:pt x="483" y="91"/>
                  </a:lnTo>
                  <a:lnTo>
                    <a:pt x="529" y="45"/>
                  </a:lnTo>
                  <a:lnTo>
                    <a:pt x="589" y="8"/>
                  </a:lnTo>
                  <a:cubicBezTo>
                    <a:pt x="608" y="1"/>
                    <a:pt x="604" y="0"/>
                    <a:pt x="641" y="2"/>
                  </a:cubicBezTo>
                  <a:cubicBezTo>
                    <a:pt x="678" y="4"/>
                    <a:pt x="683" y="12"/>
                    <a:pt x="695" y="22"/>
                  </a:cubicBezTo>
                  <a:lnTo>
                    <a:pt x="714" y="45"/>
                  </a:lnTo>
                  <a:lnTo>
                    <a:pt x="764" y="73"/>
                  </a:lnTo>
                  <a:lnTo>
                    <a:pt x="801" y="100"/>
                  </a:lnTo>
                  <a:lnTo>
                    <a:pt x="917" y="169"/>
                  </a:lnTo>
                  <a:lnTo>
                    <a:pt x="940" y="192"/>
                  </a:lnTo>
                  <a:lnTo>
                    <a:pt x="1027" y="262"/>
                  </a:lnTo>
                  <a:lnTo>
                    <a:pt x="1078" y="285"/>
                  </a:lnTo>
                  <a:lnTo>
                    <a:pt x="1119" y="354"/>
                  </a:lnTo>
                  <a:lnTo>
                    <a:pt x="1184" y="418"/>
                  </a:lnTo>
                  <a:lnTo>
                    <a:pt x="1207" y="432"/>
                  </a:lnTo>
                  <a:lnTo>
                    <a:pt x="1230" y="497"/>
                  </a:lnTo>
                  <a:lnTo>
                    <a:pt x="1299" y="593"/>
                  </a:lnTo>
                  <a:lnTo>
                    <a:pt x="1331" y="626"/>
                  </a:lnTo>
                  <a:lnTo>
                    <a:pt x="1336" y="695"/>
                  </a:lnTo>
                  <a:lnTo>
                    <a:pt x="1354" y="796"/>
                  </a:lnTo>
                  <a:lnTo>
                    <a:pt x="1373" y="902"/>
                  </a:lnTo>
                  <a:lnTo>
                    <a:pt x="1340" y="1059"/>
                  </a:lnTo>
                  <a:lnTo>
                    <a:pt x="1285" y="1243"/>
                  </a:lnTo>
                  <a:lnTo>
                    <a:pt x="1202" y="1409"/>
                  </a:lnTo>
                  <a:lnTo>
                    <a:pt x="1082" y="1556"/>
                  </a:lnTo>
                  <a:lnTo>
                    <a:pt x="907" y="1709"/>
                  </a:lnTo>
                  <a:lnTo>
                    <a:pt x="677" y="1888"/>
                  </a:lnTo>
                  <a:close/>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3" name="Freeform 151">
              <a:extLst>
                <a:ext uri="{FF2B5EF4-FFF2-40B4-BE49-F238E27FC236}">
                  <a16:creationId xmlns:a16="http://schemas.microsoft.com/office/drawing/2014/main" id="{0B0D6FFD-E4D5-4515-A059-A5C1F8B2A4C7}"/>
                </a:ext>
              </a:extLst>
            </p:cNvPr>
            <p:cNvSpPr>
              <a:spLocks/>
            </p:cNvSpPr>
            <p:nvPr/>
          </p:nvSpPr>
          <p:spPr bwMode="auto">
            <a:xfrm>
              <a:off x="3477" y="894"/>
              <a:ext cx="90" cy="2235"/>
            </a:xfrm>
            <a:custGeom>
              <a:avLst/>
              <a:gdLst>
                <a:gd name="T0" fmla="*/ 90 w 90"/>
                <a:gd name="T1" fmla="*/ 2235 h 2235"/>
                <a:gd name="T2" fmla="*/ 39 w 90"/>
                <a:gd name="T3" fmla="*/ 2129 h 2235"/>
                <a:gd name="T4" fmla="*/ 30 w 90"/>
                <a:gd name="T5" fmla="*/ 1885 h 2235"/>
                <a:gd name="T6" fmla="*/ 34 w 90"/>
                <a:gd name="T7" fmla="*/ 899 h 2235"/>
                <a:gd name="T8" fmla="*/ 2 w 90"/>
                <a:gd name="T9" fmla="*/ 147 h 2235"/>
                <a:gd name="T10" fmla="*/ 0 w 90"/>
                <a:gd name="T11" fmla="*/ 0 h 22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235">
                  <a:moveTo>
                    <a:pt x="90" y="2235"/>
                  </a:moveTo>
                  <a:lnTo>
                    <a:pt x="39" y="2129"/>
                  </a:lnTo>
                  <a:lnTo>
                    <a:pt x="30" y="1885"/>
                  </a:lnTo>
                  <a:lnTo>
                    <a:pt x="34" y="899"/>
                  </a:lnTo>
                  <a:lnTo>
                    <a:pt x="2" y="147"/>
                  </a:lnTo>
                  <a:lnTo>
                    <a:pt x="0" y="0"/>
                  </a:ln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4" name="Freeform 152">
              <a:extLst>
                <a:ext uri="{FF2B5EF4-FFF2-40B4-BE49-F238E27FC236}">
                  <a16:creationId xmlns:a16="http://schemas.microsoft.com/office/drawing/2014/main" id="{6308CA5E-0989-4C43-8800-CB31B4F7603A}"/>
                </a:ext>
              </a:extLst>
            </p:cNvPr>
            <p:cNvSpPr>
              <a:spLocks/>
            </p:cNvSpPr>
            <p:nvPr/>
          </p:nvSpPr>
          <p:spPr bwMode="auto">
            <a:xfrm>
              <a:off x="3504" y="2175"/>
              <a:ext cx="597" cy="498"/>
            </a:xfrm>
            <a:custGeom>
              <a:avLst/>
              <a:gdLst>
                <a:gd name="T0" fmla="*/ 0 w 597"/>
                <a:gd name="T1" fmla="*/ 498 h 498"/>
                <a:gd name="T2" fmla="*/ 135 w 597"/>
                <a:gd name="T3" fmla="*/ 300 h 498"/>
                <a:gd name="T4" fmla="*/ 597 w 597"/>
                <a:gd name="T5" fmla="*/ 0 h 498"/>
                <a:gd name="T6" fmla="*/ 0 60000 65536"/>
                <a:gd name="T7" fmla="*/ 0 60000 65536"/>
                <a:gd name="T8" fmla="*/ 0 60000 65536"/>
              </a:gdLst>
              <a:ahLst/>
              <a:cxnLst>
                <a:cxn ang="T6">
                  <a:pos x="T0" y="T1"/>
                </a:cxn>
                <a:cxn ang="T7">
                  <a:pos x="T2" y="T3"/>
                </a:cxn>
                <a:cxn ang="T8">
                  <a:pos x="T4" y="T5"/>
                </a:cxn>
              </a:cxnLst>
              <a:rect l="0" t="0" r="r" b="b"/>
              <a:pathLst>
                <a:path w="597" h="498">
                  <a:moveTo>
                    <a:pt x="0" y="498"/>
                  </a:moveTo>
                  <a:cubicBezTo>
                    <a:pt x="22" y="465"/>
                    <a:pt x="36" y="383"/>
                    <a:pt x="135" y="300"/>
                  </a:cubicBezTo>
                  <a:cubicBezTo>
                    <a:pt x="234" y="217"/>
                    <a:pt x="501" y="62"/>
                    <a:pt x="597"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5" name="Freeform 153">
              <a:extLst>
                <a:ext uri="{FF2B5EF4-FFF2-40B4-BE49-F238E27FC236}">
                  <a16:creationId xmlns:a16="http://schemas.microsoft.com/office/drawing/2014/main" id="{77F59DCF-97C5-4E5A-8121-5869D187BBA3}"/>
                </a:ext>
              </a:extLst>
            </p:cNvPr>
            <p:cNvSpPr>
              <a:spLocks/>
            </p:cNvSpPr>
            <p:nvPr/>
          </p:nvSpPr>
          <p:spPr bwMode="auto">
            <a:xfrm>
              <a:off x="3506" y="1845"/>
              <a:ext cx="694" cy="650"/>
            </a:xfrm>
            <a:custGeom>
              <a:avLst/>
              <a:gdLst>
                <a:gd name="T0" fmla="*/ 0 w 694"/>
                <a:gd name="T1" fmla="*/ 650 h 650"/>
                <a:gd name="T2" fmla="*/ 217 w 694"/>
                <a:gd name="T3" fmla="*/ 408 h 650"/>
                <a:gd name="T4" fmla="*/ 694 w 694"/>
                <a:gd name="T5" fmla="*/ 0 h 650"/>
                <a:gd name="T6" fmla="*/ 0 60000 65536"/>
                <a:gd name="T7" fmla="*/ 0 60000 65536"/>
                <a:gd name="T8" fmla="*/ 0 60000 65536"/>
              </a:gdLst>
              <a:ahLst/>
              <a:cxnLst>
                <a:cxn ang="T6">
                  <a:pos x="T0" y="T1"/>
                </a:cxn>
                <a:cxn ang="T7">
                  <a:pos x="T2" y="T3"/>
                </a:cxn>
                <a:cxn ang="T8">
                  <a:pos x="T4" y="T5"/>
                </a:cxn>
              </a:cxnLst>
              <a:rect l="0" t="0" r="r" b="b"/>
              <a:pathLst>
                <a:path w="694" h="650">
                  <a:moveTo>
                    <a:pt x="0" y="650"/>
                  </a:moveTo>
                  <a:cubicBezTo>
                    <a:pt x="36" y="610"/>
                    <a:pt x="101" y="516"/>
                    <a:pt x="217" y="408"/>
                  </a:cubicBezTo>
                  <a:cubicBezTo>
                    <a:pt x="334" y="295"/>
                    <a:pt x="595" y="85"/>
                    <a:pt x="694"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6" name="Freeform 154">
              <a:extLst>
                <a:ext uri="{FF2B5EF4-FFF2-40B4-BE49-F238E27FC236}">
                  <a16:creationId xmlns:a16="http://schemas.microsoft.com/office/drawing/2014/main" id="{C33B9079-E04B-473D-994D-5E9315DD0757}"/>
                </a:ext>
              </a:extLst>
            </p:cNvPr>
            <p:cNvSpPr>
              <a:spLocks/>
            </p:cNvSpPr>
            <p:nvPr/>
          </p:nvSpPr>
          <p:spPr bwMode="auto">
            <a:xfrm>
              <a:off x="3511" y="1581"/>
              <a:ext cx="659" cy="748"/>
            </a:xfrm>
            <a:custGeom>
              <a:avLst/>
              <a:gdLst>
                <a:gd name="T0" fmla="*/ 0 w 659"/>
                <a:gd name="T1" fmla="*/ 748 h 748"/>
                <a:gd name="T2" fmla="*/ 215 w 659"/>
                <a:gd name="T3" fmla="*/ 495 h 748"/>
                <a:gd name="T4" fmla="*/ 659 w 659"/>
                <a:gd name="T5" fmla="*/ 0 h 748"/>
                <a:gd name="T6" fmla="*/ 0 60000 65536"/>
                <a:gd name="T7" fmla="*/ 0 60000 65536"/>
                <a:gd name="T8" fmla="*/ 0 60000 65536"/>
              </a:gdLst>
              <a:ahLst/>
              <a:cxnLst>
                <a:cxn ang="T6">
                  <a:pos x="T0" y="T1"/>
                </a:cxn>
                <a:cxn ang="T7">
                  <a:pos x="T2" y="T3"/>
                </a:cxn>
                <a:cxn ang="T8">
                  <a:pos x="T4" y="T5"/>
                </a:cxn>
              </a:cxnLst>
              <a:rect l="0" t="0" r="r" b="b"/>
              <a:pathLst>
                <a:path w="659" h="748">
                  <a:moveTo>
                    <a:pt x="0" y="748"/>
                  </a:moveTo>
                  <a:cubicBezTo>
                    <a:pt x="36" y="706"/>
                    <a:pt x="105" y="620"/>
                    <a:pt x="215" y="495"/>
                  </a:cubicBezTo>
                  <a:cubicBezTo>
                    <a:pt x="332" y="366"/>
                    <a:pt x="567" y="103"/>
                    <a:pt x="659"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7" name="Freeform 155">
              <a:extLst>
                <a:ext uri="{FF2B5EF4-FFF2-40B4-BE49-F238E27FC236}">
                  <a16:creationId xmlns:a16="http://schemas.microsoft.com/office/drawing/2014/main" id="{1DB78C84-0C38-494E-90AC-BC897667D1CB}"/>
                </a:ext>
              </a:extLst>
            </p:cNvPr>
            <p:cNvSpPr>
              <a:spLocks/>
            </p:cNvSpPr>
            <p:nvPr/>
          </p:nvSpPr>
          <p:spPr bwMode="auto">
            <a:xfrm>
              <a:off x="3510" y="1383"/>
              <a:ext cx="552" cy="687"/>
            </a:xfrm>
            <a:custGeom>
              <a:avLst/>
              <a:gdLst>
                <a:gd name="T0" fmla="*/ 0 w 552"/>
                <a:gd name="T1" fmla="*/ 687 h 687"/>
                <a:gd name="T2" fmla="*/ 215 w 552"/>
                <a:gd name="T3" fmla="*/ 434 h 687"/>
                <a:gd name="T4" fmla="*/ 312 w 552"/>
                <a:gd name="T5" fmla="*/ 303 h 687"/>
                <a:gd name="T6" fmla="*/ 552 w 552"/>
                <a:gd name="T7" fmla="*/ 0 h 6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2" h="687">
                  <a:moveTo>
                    <a:pt x="0" y="687"/>
                  </a:moveTo>
                  <a:cubicBezTo>
                    <a:pt x="36" y="645"/>
                    <a:pt x="163" y="498"/>
                    <a:pt x="215" y="434"/>
                  </a:cubicBezTo>
                  <a:cubicBezTo>
                    <a:pt x="268" y="371"/>
                    <a:pt x="256" y="375"/>
                    <a:pt x="312" y="303"/>
                  </a:cubicBezTo>
                  <a:cubicBezTo>
                    <a:pt x="368" y="231"/>
                    <a:pt x="502" y="63"/>
                    <a:pt x="552"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8" name="Freeform 156">
              <a:extLst>
                <a:ext uri="{FF2B5EF4-FFF2-40B4-BE49-F238E27FC236}">
                  <a16:creationId xmlns:a16="http://schemas.microsoft.com/office/drawing/2014/main" id="{359D5685-9DF3-462F-857B-EC978D4C9598}"/>
                </a:ext>
              </a:extLst>
            </p:cNvPr>
            <p:cNvSpPr>
              <a:spLocks/>
            </p:cNvSpPr>
            <p:nvPr/>
          </p:nvSpPr>
          <p:spPr bwMode="auto">
            <a:xfrm>
              <a:off x="3512" y="1215"/>
              <a:ext cx="418" cy="623"/>
            </a:xfrm>
            <a:custGeom>
              <a:avLst/>
              <a:gdLst>
                <a:gd name="T0" fmla="*/ 0 w 418"/>
                <a:gd name="T1" fmla="*/ 623 h 623"/>
                <a:gd name="T2" fmla="*/ 160 w 418"/>
                <a:gd name="T3" fmla="*/ 381 h 623"/>
                <a:gd name="T4" fmla="*/ 418 w 418"/>
                <a:gd name="T5" fmla="*/ 0 h 623"/>
                <a:gd name="T6" fmla="*/ 0 60000 65536"/>
                <a:gd name="T7" fmla="*/ 0 60000 65536"/>
                <a:gd name="T8" fmla="*/ 0 60000 65536"/>
              </a:gdLst>
              <a:ahLst/>
              <a:cxnLst>
                <a:cxn ang="T6">
                  <a:pos x="T0" y="T1"/>
                </a:cxn>
                <a:cxn ang="T7">
                  <a:pos x="T2" y="T3"/>
                </a:cxn>
                <a:cxn ang="T8">
                  <a:pos x="T4" y="T5"/>
                </a:cxn>
              </a:cxnLst>
              <a:rect l="0" t="0" r="r" b="b"/>
              <a:pathLst>
                <a:path w="418" h="623">
                  <a:moveTo>
                    <a:pt x="0" y="623"/>
                  </a:moveTo>
                  <a:cubicBezTo>
                    <a:pt x="27" y="583"/>
                    <a:pt x="90" y="485"/>
                    <a:pt x="160" y="381"/>
                  </a:cubicBezTo>
                  <a:cubicBezTo>
                    <a:pt x="230" y="278"/>
                    <a:pt x="364" y="80"/>
                    <a:pt x="418"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9" name="Freeform 157">
              <a:extLst>
                <a:ext uri="{FF2B5EF4-FFF2-40B4-BE49-F238E27FC236}">
                  <a16:creationId xmlns:a16="http://schemas.microsoft.com/office/drawing/2014/main" id="{D72DD372-04DE-4446-BAAF-30C3C1DF6E35}"/>
                </a:ext>
              </a:extLst>
            </p:cNvPr>
            <p:cNvSpPr>
              <a:spLocks/>
            </p:cNvSpPr>
            <p:nvPr/>
          </p:nvSpPr>
          <p:spPr bwMode="auto">
            <a:xfrm>
              <a:off x="3508" y="1092"/>
              <a:ext cx="272" cy="493"/>
            </a:xfrm>
            <a:custGeom>
              <a:avLst/>
              <a:gdLst>
                <a:gd name="T0" fmla="*/ 0 w 272"/>
                <a:gd name="T1" fmla="*/ 493 h 493"/>
                <a:gd name="T2" fmla="*/ 137 w 272"/>
                <a:gd name="T3" fmla="*/ 252 h 493"/>
                <a:gd name="T4" fmla="*/ 272 w 272"/>
                <a:gd name="T5" fmla="*/ 0 h 493"/>
                <a:gd name="T6" fmla="*/ 0 60000 65536"/>
                <a:gd name="T7" fmla="*/ 0 60000 65536"/>
                <a:gd name="T8" fmla="*/ 0 60000 65536"/>
              </a:gdLst>
              <a:ahLst/>
              <a:cxnLst>
                <a:cxn ang="T6">
                  <a:pos x="T0" y="T1"/>
                </a:cxn>
                <a:cxn ang="T7">
                  <a:pos x="T2" y="T3"/>
                </a:cxn>
                <a:cxn ang="T8">
                  <a:pos x="T4" y="T5"/>
                </a:cxn>
              </a:cxnLst>
              <a:rect l="0" t="0" r="r" b="b"/>
              <a:pathLst>
                <a:path w="272" h="493">
                  <a:moveTo>
                    <a:pt x="0" y="493"/>
                  </a:moveTo>
                  <a:cubicBezTo>
                    <a:pt x="23" y="453"/>
                    <a:pt x="92" y="334"/>
                    <a:pt x="137" y="252"/>
                  </a:cubicBezTo>
                  <a:cubicBezTo>
                    <a:pt x="207" y="149"/>
                    <a:pt x="244" y="52"/>
                    <a:pt x="272"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0" name="Freeform 158">
              <a:extLst>
                <a:ext uri="{FF2B5EF4-FFF2-40B4-BE49-F238E27FC236}">
                  <a16:creationId xmlns:a16="http://schemas.microsoft.com/office/drawing/2014/main" id="{6042A3BF-B45F-44BC-8514-B3925A131681}"/>
                </a:ext>
              </a:extLst>
            </p:cNvPr>
            <p:cNvSpPr>
              <a:spLocks/>
            </p:cNvSpPr>
            <p:nvPr/>
          </p:nvSpPr>
          <p:spPr bwMode="auto">
            <a:xfrm>
              <a:off x="3495" y="1002"/>
              <a:ext cx="147" cy="303"/>
            </a:xfrm>
            <a:custGeom>
              <a:avLst/>
              <a:gdLst>
                <a:gd name="T0" fmla="*/ 0 w 147"/>
                <a:gd name="T1" fmla="*/ 303 h 303"/>
                <a:gd name="T2" fmla="*/ 81 w 147"/>
                <a:gd name="T3" fmla="*/ 174 h 303"/>
                <a:gd name="T4" fmla="*/ 147 w 147"/>
                <a:gd name="T5" fmla="*/ 0 h 303"/>
                <a:gd name="T6" fmla="*/ 0 60000 65536"/>
                <a:gd name="T7" fmla="*/ 0 60000 65536"/>
                <a:gd name="T8" fmla="*/ 0 60000 65536"/>
              </a:gdLst>
              <a:ahLst/>
              <a:cxnLst>
                <a:cxn ang="T6">
                  <a:pos x="T0" y="T1"/>
                </a:cxn>
                <a:cxn ang="T7">
                  <a:pos x="T2" y="T3"/>
                </a:cxn>
                <a:cxn ang="T8">
                  <a:pos x="T4" y="T5"/>
                </a:cxn>
              </a:cxnLst>
              <a:rect l="0" t="0" r="r" b="b"/>
              <a:pathLst>
                <a:path w="147" h="303">
                  <a:moveTo>
                    <a:pt x="0" y="303"/>
                  </a:moveTo>
                  <a:cubicBezTo>
                    <a:pt x="13" y="282"/>
                    <a:pt x="24" y="285"/>
                    <a:pt x="81" y="174"/>
                  </a:cubicBezTo>
                  <a:cubicBezTo>
                    <a:pt x="138" y="63"/>
                    <a:pt x="133" y="36"/>
                    <a:pt x="147"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1" name="Freeform 159">
              <a:extLst>
                <a:ext uri="{FF2B5EF4-FFF2-40B4-BE49-F238E27FC236}">
                  <a16:creationId xmlns:a16="http://schemas.microsoft.com/office/drawing/2014/main" id="{F2A0C468-B3A2-448C-BC82-A1D17FC573AB}"/>
                </a:ext>
              </a:extLst>
            </p:cNvPr>
            <p:cNvSpPr>
              <a:spLocks/>
            </p:cNvSpPr>
            <p:nvPr/>
          </p:nvSpPr>
          <p:spPr bwMode="auto">
            <a:xfrm>
              <a:off x="3485" y="938"/>
              <a:ext cx="72" cy="117"/>
            </a:xfrm>
            <a:custGeom>
              <a:avLst/>
              <a:gdLst>
                <a:gd name="T0" fmla="*/ 0 w 72"/>
                <a:gd name="T1" fmla="*/ 117 h 117"/>
                <a:gd name="T2" fmla="*/ 40 w 72"/>
                <a:gd name="T3" fmla="*/ 67 h 117"/>
                <a:gd name="T4" fmla="*/ 72 w 72"/>
                <a:gd name="T5" fmla="*/ 0 h 117"/>
                <a:gd name="T6" fmla="*/ 0 60000 65536"/>
                <a:gd name="T7" fmla="*/ 0 60000 65536"/>
                <a:gd name="T8" fmla="*/ 0 60000 65536"/>
              </a:gdLst>
              <a:ahLst/>
              <a:cxnLst>
                <a:cxn ang="T6">
                  <a:pos x="T0" y="T1"/>
                </a:cxn>
                <a:cxn ang="T7">
                  <a:pos x="T2" y="T3"/>
                </a:cxn>
                <a:cxn ang="T8">
                  <a:pos x="T4" y="T5"/>
                </a:cxn>
              </a:cxnLst>
              <a:rect l="0" t="0" r="r" b="b"/>
              <a:pathLst>
                <a:path w="72" h="117">
                  <a:moveTo>
                    <a:pt x="0" y="117"/>
                  </a:moveTo>
                  <a:cubicBezTo>
                    <a:pt x="7" y="109"/>
                    <a:pt x="12" y="110"/>
                    <a:pt x="40" y="67"/>
                  </a:cubicBezTo>
                  <a:cubicBezTo>
                    <a:pt x="68" y="24"/>
                    <a:pt x="65" y="14"/>
                    <a:pt x="72"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2" name="Freeform 160">
              <a:extLst>
                <a:ext uri="{FF2B5EF4-FFF2-40B4-BE49-F238E27FC236}">
                  <a16:creationId xmlns:a16="http://schemas.microsoft.com/office/drawing/2014/main" id="{EA96B6C6-5361-4A5E-AAAE-8CF4AED38966}"/>
                </a:ext>
              </a:extLst>
            </p:cNvPr>
            <p:cNvSpPr>
              <a:spLocks/>
            </p:cNvSpPr>
            <p:nvPr/>
          </p:nvSpPr>
          <p:spPr bwMode="auto">
            <a:xfrm>
              <a:off x="3518" y="2432"/>
              <a:ext cx="414" cy="339"/>
            </a:xfrm>
            <a:custGeom>
              <a:avLst/>
              <a:gdLst>
                <a:gd name="T0" fmla="*/ 0 w 597"/>
                <a:gd name="T1" fmla="*/ 107 h 498"/>
                <a:gd name="T2" fmla="*/ 31 w 597"/>
                <a:gd name="T3" fmla="*/ 65 h 498"/>
                <a:gd name="T4" fmla="*/ 138 w 597"/>
                <a:gd name="T5" fmla="*/ 0 h 498"/>
                <a:gd name="T6" fmla="*/ 0 60000 65536"/>
                <a:gd name="T7" fmla="*/ 0 60000 65536"/>
                <a:gd name="T8" fmla="*/ 0 60000 65536"/>
              </a:gdLst>
              <a:ahLst/>
              <a:cxnLst>
                <a:cxn ang="T6">
                  <a:pos x="T0" y="T1"/>
                </a:cxn>
                <a:cxn ang="T7">
                  <a:pos x="T2" y="T3"/>
                </a:cxn>
                <a:cxn ang="T8">
                  <a:pos x="T4" y="T5"/>
                </a:cxn>
              </a:cxnLst>
              <a:rect l="0" t="0" r="r" b="b"/>
              <a:pathLst>
                <a:path w="597" h="498">
                  <a:moveTo>
                    <a:pt x="0" y="498"/>
                  </a:moveTo>
                  <a:cubicBezTo>
                    <a:pt x="22" y="465"/>
                    <a:pt x="36" y="383"/>
                    <a:pt x="135" y="300"/>
                  </a:cubicBezTo>
                  <a:cubicBezTo>
                    <a:pt x="234" y="217"/>
                    <a:pt x="501" y="62"/>
                    <a:pt x="597"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3" name="Freeform 161">
              <a:extLst>
                <a:ext uri="{FF2B5EF4-FFF2-40B4-BE49-F238E27FC236}">
                  <a16:creationId xmlns:a16="http://schemas.microsoft.com/office/drawing/2014/main" id="{FB0F7792-12F5-4D89-AC80-CC4B88772532}"/>
                </a:ext>
              </a:extLst>
            </p:cNvPr>
            <p:cNvSpPr>
              <a:spLocks/>
            </p:cNvSpPr>
            <p:nvPr/>
          </p:nvSpPr>
          <p:spPr bwMode="auto">
            <a:xfrm>
              <a:off x="2949" y="2088"/>
              <a:ext cx="552" cy="569"/>
            </a:xfrm>
            <a:custGeom>
              <a:avLst/>
              <a:gdLst>
                <a:gd name="T0" fmla="*/ 552 w 552"/>
                <a:gd name="T1" fmla="*/ 569 h 569"/>
                <a:gd name="T2" fmla="*/ 384 w 552"/>
                <a:gd name="T3" fmla="*/ 309 h 569"/>
                <a:gd name="T4" fmla="*/ 0 w 552"/>
                <a:gd name="T5" fmla="*/ 0 h 569"/>
                <a:gd name="T6" fmla="*/ 0 60000 65536"/>
                <a:gd name="T7" fmla="*/ 0 60000 65536"/>
                <a:gd name="T8" fmla="*/ 0 60000 65536"/>
              </a:gdLst>
              <a:ahLst/>
              <a:cxnLst>
                <a:cxn ang="T6">
                  <a:pos x="T0" y="T1"/>
                </a:cxn>
                <a:cxn ang="T7">
                  <a:pos x="T2" y="T3"/>
                </a:cxn>
                <a:cxn ang="T8">
                  <a:pos x="T4" y="T5"/>
                </a:cxn>
              </a:cxnLst>
              <a:rect l="0" t="0" r="r" b="b"/>
              <a:pathLst>
                <a:path w="552" h="569">
                  <a:moveTo>
                    <a:pt x="552" y="569"/>
                  </a:moveTo>
                  <a:cubicBezTo>
                    <a:pt x="524" y="526"/>
                    <a:pt x="476" y="404"/>
                    <a:pt x="384" y="309"/>
                  </a:cubicBezTo>
                  <a:cubicBezTo>
                    <a:pt x="285" y="226"/>
                    <a:pt x="80" y="64"/>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4" name="Freeform 162">
              <a:extLst>
                <a:ext uri="{FF2B5EF4-FFF2-40B4-BE49-F238E27FC236}">
                  <a16:creationId xmlns:a16="http://schemas.microsoft.com/office/drawing/2014/main" id="{1AEDD586-7465-43BD-B195-BBAD25C038CA}"/>
                </a:ext>
              </a:extLst>
            </p:cNvPr>
            <p:cNvSpPr>
              <a:spLocks/>
            </p:cNvSpPr>
            <p:nvPr/>
          </p:nvSpPr>
          <p:spPr bwMode="auto">
            <a:xfrm>
              <a:off x="3081" y="2316"/>
              <a:ext cx="422" cy="382"/>
            </a:xfrm>
            <a:custGeom>
              <a:avLst/>
              <a:gdLst>
                <a:gd name="T0" fmla="*/ 422 w 422"/>
                <a:gd name="T1" fmla="*/ 382 h 382"/>
                <a:gd name="T2" fmla="*/ 204 w 422"/>
                <a:gd name="T3" fmla="*/ 168 h 382"/>
                <a:gd name="T4" fmla="*/ 0 w 422"/>
                <a:gd name="T5" fmla="*/ 0 h 382"/>
                <a:gd name="T6" fmla="*/ 0 60000 65536"/>
                <a:gd name="T7" fmla="*/ 0 60000 65536"/>
                <a:gd name="T8" fmla="*/ 0 60000 65536"/>
              </a:gdLst>
              <a:ahLst/>
              <a:cxnLst>
                <a:cxn ang="T6">
                  <a:pos x="T0" y="T1"/>
                </a:cxn>
                <a:cxn ang="T7">
                  <a:pos x="T2" y="T3"/>
                </a:cxn>
                <a:cxn ang="T8">
                  <a:pos x="T4" y="T5"/>
                </a:cxn>
              </a:cxnLst>
              <a:rect l="0" t="0" r="r" b="b"/>
              <a:pathLst>
                <a:path w="422" h="382">
                  <a:moveTo>
                    <a:pt x="422" y="382"/>
                  </a:moveTo>
                  <a:cubicBezTo>
                    <a:pt x="386" y="346"/>
                    <a:pt x="274" y="231"/>
                    <a:pt x="204" y="168"/>
                  </a:cubicBezTo>
                  <a:cubicBezTo>
                    <a:pt x="105" y="85"/>
                    <a:pt x="43" y="35"/>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5" name="Freeform 163">
              <a:extLst>
                <a:ext uri="{FF2B5EF4-FFF2-40B4-BE49-F238E27FC236}">
                  <a16:creationId xmlns:a16="http://schemas.microsoft.com/office/drawing/2014/main" id="{7216238D-C1CE-473A-BA49-FCFE25E6A558}"/>
                </a:ext>
              </a:extLst>
            </p:cNvPr>
            <p:cNvSpPr>
              <a:spLocks/>
            </p:cNvSpPr>
            <p:nvPr/>
          </p:nvSpPr>
          <p:spPr bwMode="auto">
            <a:xfrm>
              <a:off x="2844" y="1761"/>
              <a:ext cx="666" cy="681"/>
            </a:xfrm>
            <a:custGeom>
              <a:avLst/>
              <a:gdLst>
                <a:gd name="T0" fmla="*/ 666 w 666"/>
                <a:gd name="T1" fmla="*/ 681 h 681"/>
                <a:gd name="T2" fmla="*/ 369 w 666"/>
                <a:gd name="T3" fmla="*/ 351 h 681"/>
                <a:gd name="T4" fmla="*/ 0 w 666"/>
                <a:gd name="T5" fmla="*/ 0 h 681"/>
                <a:gd name="T6" fmla="*/ 0 60000 65536"/>
                <a:gd name="T7" fmla="*/ 0 60000 65536"/>
                <a:gd name="T8" fmla="*/ 0 60000 65536"/>
              </a:gdLst>
              <a:ahLst/>
              <a:cxnLst>
                <a:cxn ang="T6">
                  <a:pos x="T0" y="T1"/>
                </a:cxn>
                <a:cxn ang="T7">
                  <a:pos x="T2" y="T3"/>
                </a:cxn>
                <a:cxn ang="T8">
                  <a:pos x="T4" y="T5"/>
                </a:cxn>
              </a:cxnLst>
              <a:rect l="0" t="0" r="r" b="b"/>
              <a:pathLst>
                <a:path w="666" h="681">
                  <a:moveTo>
                    <a:pt x="666" y="681"/>
                  </a:moveTo>
                  <a:cubicBezTo>
                    <a:pt x="617" y="626"/>
                    <a:pt x="480" y="464"/>
                    <a:pt x="369" y="351"/>
                  </a:cubicBezTo>
                  <a:cubicBezTo>
                    <a:pt x="249" y="252"/>
                    <a:pt x="77" y="73"/>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6" name="Freeform 164">
              <a:extLst>
                <a:ext uri="{FF2B5EF4-FFF2-40B4-BE49-F238E27FC236}">
                  <a16:creationId xmlns:a16="http://schemas.microsoft.com/office/drawing/2014/main" id="{EE89E0A5-D716-4C59-AA3C-3020EC5B9E06}"/>
                </a:ext>
              </a:extLst>
            </p:cNvPr>
            <p:cNvSpPr>
              <a:spLocks/>
            </p:cNvSpPr>
            <p:nvPr/>
          </p:nvSpPr>
          <p:spPr bwMode="auto">
            <a:xfrm>
              <a:off x="2886" y="1530"/>
              <a:ext cx="623" cy="719"/>
            </a:xfrm>
            <a:custGeom>
              <a:avLst/>
              <a:gdLst>
                <a:gd name="T0" fmla="*/ 623 w 623"/>
                <a:gd name="T1" fmla="*/ 719 h 719"/>
                <a:gd name="T2" fmla="*/ 312 w 623"/>
                <a:gd name="T3" fmla="*/ 369 h 719"/>
                <a:gd name="T4" fmla="*/ 0 w 623"/>
                <a:gd name="T5" fmla="*/ 0 h 719"/>
                <a:gd name="T6" fmla="*/ 0 60000 65536"/>
                <a:gd name="T7" fmla="*/ 0 60000 65536"/>
                <a:gd name="T8" fmla="*/ 0 60000 65536"/>
              </a:gdLst>
              <a:ahLst/>
              <a:cxnLst>
                <a:cxn ang="T6">
                  <a:pos x="T0" y="T1"/>
                </a:cxn>
                <a:cxn ang="T7">
                  <a:pos x="T2" y="T3"/>
                </a:cxn>
                <a:cxn ang="T8">
                  <a:pos x="T4" y="T5"/>
                </a:cxn>
              </a:cxnLst>
              <a:rect l="0" t="0" r="r" b="b"/>
              <a:pathLst>
                <a:path w="623" h="719">
                  <a:moveTo>
                    <a:pt x="623" y="719"/>
                  </a:moveTo>
                  <a:cubicBezTo>
                    <a:pt x="571" y="661"/>
                    <a:pt x="416" y="489"/>
                    <a:pt x="312" y="369"/>
                  </a:cubicBezTo>
                  <a:cubicBezTo>
                    <a:pt x="204" y="270"/>
                    <a:pt x="65" y="77"/>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7" name="Freeform 165">
              <a:extLst>
                <a:ext uri="{FF2B5EF4-FFF2-40B4-BE49-F238E27FC236}">
                  <a16:creationId xmlns:a16="http://schemas.microsoft.com/office/drawing/2014/main" id="{058AA6E9-F8D1-4C6C-BFE9-CE70894DC33D}"/>
                </a:ext>
              </a:extLst>
            </p:cNvPr>
            <p:cNvSpPr>
              <a:spLocks/>
            </p:cNvSpPr>
            <p:nvPr/>
          </p:nvSpPr>
          <p:spPr bwMode="auto">
            <a:xfrm>
              <a:off x="2979" y="1380"/>
              <a:ext cx="532" cy="652"/>
            </a:xfrm>
            <a:custGeom>
              <a:avLst/>
              <a:gdLst>
                <a:gd name="T0" fmla="*/ 532 w 532"/>
                <a:gd name="T1" fmla="*/ 652 h 652"/>
                <a:gd name="T2" fmla="*/ 264 w 532"/>
                <a:gd name="T3" fmla="*/ 330 h 652"/>
                <a:gd name="T4" fmla="*/ 0 w 532"/>
                <a:gd name="T5" fmla="*/ 0 h 652"/>
                <a:gd name="T6" fmla="*/ 0 60000 65536"/>
                <a:gd name="T7" fmla="*/ 0 60000 65536"/>
                <a:gd name="T8" fmla="*/ 0 60000 65536"/>
              </a:gdLst>
              <a:ahLst/>
              <a:cxnLst>
                <a:cxn ang="T6">
                  <a:pos x="T0" y="T1"/>
                </a:cxn>
                <a:cxn ang="T7">
                  <a:pos x="T2" y="T3"/>
                </a:cxn>
                <a:cxn ang="T8">
                  <a:pos x="T4" y="T5"/>
                </a:cxn>
              </a:cxnLst>
              <a:rect l="0" t="0" r="r" b="b"/>
              <a:pathLst>
                <a:path w="532" h="652">
                  <a:moveTo>
                    <a:pt x="532" y="652"/>
                  </a:moveTo>
                  <a:cubicBezTo>
                    <a:pt x="487" y="599"/>
                    <a:pt x="353" y="439"/>
                    <a:pt x="264" y="330"/>
                  </a:cubicBezTo>
                  <a:cubicBezTo>
                    <a:pt x="177" y="216"/>
                    <a:pt x="55" y="69"/>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8" name="Freeform 166">
              <a:extLst>
                <a:ext uri="{FF2B5EF4-FFF2-40B4-BE49-F238E27FC236}">
                  <a16:creationId xmlns:a16="http://schemas.microsoft.com/office/drawing/2014/main" id="{08D6A4B9-802E-40BA-B9AD-4902F1E0E30F}"/>
                </a:ext>
              </a:extLst>
            </p:cNvPr>
            <p:cNvSpPr>
              <a:spLocks/>
            </p:cNvSpPr>
            <p:nvPr/>
          </p:nvSpPr>
          <p:spPr bwMode="auto">
            <a:xfrm>
              <a:off x="3078" y="1179"/>
              <a:ext cx="429" cy="627"/>
            </a:xfrm>
            <a:custGeom>
              <a:avLst/>
              <a:gdLst>
                <a:gd name="T0" fmla="*/ 429 w 429"/>
                <a:gd name="T1" fmla="*/ 627 h 627"/>
                <a:gd name="T2" fmla="*/ 237 w 429"/>
                <a:gd name="T3" fmla="*/ 387 h 627"/>
                <a:gd name="T4" fmla="*/ 0 w 429"/>
                <a:gd name="T5" fmla="*/ 0 h 627"/>
                <a:gd name="T6" fmla="*/ 0 60000 65536"/>
                <a:gd name="T7" fmla="*/ 0 60000 65536"/>
                <a:gd name="T8" fmla="*/ 0 60000 65536"/>
              </a:gdLst>
              <a:ahLst/>
              <a:cxnLst>
                <a:cxn ang="T6">
                  <a:pos x="T0" y="T1"/>
                </a:cxn>
                <a:cxn ang="T7">
                  <a:pos x="T2" y="T3"/>
                </a:cxn>
                <a:cxn ang="T8">
                  <a:pos x="T4" y="T5"/>
                </a:cxn>
              </a:cxnLst>
              <a:rect l="0" t="0" r="r" b="b"/>
              <a:pathLst>
                <a:path w="429" h="627">
                  <a:moveTo>
                    <a:pt x="429" y="627"/>
                  </a:moveTo>
                  <a:cubicBezTo>
                    <a:pt x="397" y="587"/>
                    <a:pt x="308" y="491"/>
                    <a:pt x="237" y="387"/>
                  </a:cubicBezTo>
                  <a:cubicBezTo>
                    <a:pt x="150" y="273"/>
                    <a:pt x="49" y="80"/>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9" name="Freeform 167">
              <a:extLst>
                <a:ext uri="{FF2B5EF4-FFF2-40B4-BE49-F238E27FC236}">
                  <a16:creationId xmlns:a16="http://schemas.microsoft.com/office/drawing/2014/main" id="{247DDAAB-0524-4E31-A726-BDBD2EE4551B}"/>
                </a:ext>
              </a:extLst>
            </p:cNvPr>
            <p:cNvSpPr>
              <a:spLocks/>
            </p:cNvSpPr>
            <p:nvPr/>
          </p:nvSpPr>
          <p:spPr bwMode="auto">
            <a:xfrm>
              <a:off x="3195" y="1080"/>
              <a:ext cx="302" cy="497"/>
            </a:xfrm>
            <a:custGeom>
              <a:avLst/>
              <a:gdLst>
                <a:gd name="T0" fmla="*/ 302 w 302"/>
                <a:gd name="T1" fmla="*/ 497 h 497"/>
                <a:gd name="T2" fmla="*/ 165 w 302"/>
                <a:gd name="T3" fmla="*/ 297 h 497"/>
                <a:gd name="T4" fmla="*/ 0 w 302"/>
                <a:gd name="T5" fmla="*/ 0 h 497"/>
                <a:gd name="T6" fmla="*/ 0 60000 65536"/>
                <a:gd name="T7" fmla="*/ 0 60000 65536"/>
                <a:gd name="T8" fmla="*/ 0 60000 65536"/>
              </a:gdLst>
              <a:ahLst/>
              <a:cxnLst>
                <a:cxn ang="T6">
                  <a:pos x="T0" y="T1"/>
                </a:cxn>
                <a:cxn ang="T7">
                  <a:pos x="T2" y="T3"/>
                </a:cxn>
                <a:cxn ang="T8">
                  <a:pos x="T4" y="T5"/>
                </a:cxn>
              </a:cxnLst>
              <a:rect l="0" t="0" r="r" b="b"/>
              <a:pathLst>
                <a:path w="302" h="497">
                  <a:moveTo>
                    <a:pt x="302" y="497"/>
                  </a:moveTo>
                  <a:cubicBezTo>
                    <a:pt x="279" y="464"/>
                    <a:pt x="215" y="380"/>
                    <a:pt x="165" y="297"/>
                  </a:cubicBezTo>
                  <a:cubicBezTo>
                    <a:pt x="63" y="141"/>
                    <a:pt x="34" y="62"/>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0" name="Freeform 168">
              <a:extLst>
                <a:ext uri="{FF2B5EF4-FFF2-40B4-BE49-F238E27FC236}">
                  <a16:creationId xmlns:a16="http://schemas.microsoft.com/office/drawing/2014/main" id="{3A9F5EE5-014E-4E51-AF1A-27A9734F0B90}"/>
                </a:ext>
              </a:extLst>
            </p:cNvPr>
            <p:cNvSpPr>
              <a:spLocks/>
            </p:cNvSpPr>
            <p:nvPr/>
          </p:nvSpPr>
          <p:spPr bwMode="auto">
            <a:xfrm>
              <a:off x="3324" y="984"/>
              <a:ext cx="160" cy="301"/>
            </a:xfrm>
            <a:custGeom>
              <a:avLst/>
              <a:gdLst>
                <a:gd name="T0" fmla="*/ 160 w 160"/>
                <a:gd name="T1" fmla="*/ 301 h 301"/>
                <a:gd name="T2" fmla="*/ 60 w 160"/>
                <a:gd name="T3" fmla="*/ 132 h 301"/>
                <a:gd name="T4" fmla="*/ 0 w 160"/>
                <a:gd name="T5" fmla="*/ 0 h 301"/>
                <a:gd name="T6" fmla="*/ 0 60000 65536"/>
                <a:gd name="T7" fmla="*/ 0 60000 65536"/>
                <a:gd name="T8" fmla="*/ 0 60000 65536"/>
              </a:gdLst>
              <a:ahLst/>
              <a:cxnLst>
                <a:cxn ang="T6">
                  <a:pos x="T0" y="T1"/>
                </a:cxn>
                <a:cxn ang="T7">
                  <a:pos x="T2" y="T3"/>
                </a:cxn>
                <a:cxn ang="T8">
                  <a:pos x="T4" y="T5"/>
                </a:cxn>
              </a:cxnLst>
              <a:rect l="0" t="0" r="r" b="b"/>
              <a:pathLst>
                <a:path w="160" h="301">
                  <a:moveTo>
                    <a:pt x="160" y="301"/>
                  </a:moveTo>
                  <a:cubicBezTo>
                    <a:pt x="143" y="273"/>
                    <a:pt x="87" y="182"/>
                    <a:pt x="60" y="132"/>
                  </a:cubicBezTo>
                  <a:cubicBezTo>
                    <a:pt x="24" y="63"/>
                    <a:pt x="12" y="27"/>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1" name="Freeform 169">
              <a:extLst>
                <a:ext uri="{FF2B5EF4-FFF2-40B4-BE49-F238E27FC236}">
                  <a16:creationId xmlns:a16="http://schemas.microsoft.com/office/drawing/2014/main" id="{D1ACBA28-AEF7-48A2-8EE1-42B569BF86ED}"/>
                </a:ext>
              </a:extLst>
            </p:cNvPr>
            <p:cNvSpPr>
              <a:spLocks/>
            </p:cNvSpPr>
            <p:nvPr/>
          </p:nvSpPr>
          <p:spPr bwMode="auto">
            <a:xfrm>
              <a:off x="3411" y="915"/>
              <a:ext cx="60" cy="81"/>
            </a:xfrm>
            <a:custGeom>
              <a:avLst/>
              <a:gdLst>
                <a:gd name="T0" fmla="*/ 60 w 60"/>
                <a:gd name="T1" fmla="*/ 81 h 81"/>
                <a:gd name="T2" fmla="*/ 20 w 60"/>
                <a:gd name="T3" fmla="*/ 32 h 81"/>
                <a:gd name="T4" fmla="*/ 0 w 60"/>
                <a:gd name="T5" fmla="*/ 0 h 81"/>
                <a:gd name="T6" fmla="*/ 0 60000 65536"/>
                <a:gd name="T7" fmla="*/ 0 60000 65536"/>
                <a:gd name="T8" fmla="*/ 0 60000 65536"/>
              </a:gdLst>
              <a:ahLst/>
              <a:cxnLst>
                <a:cxn ang="T6">
                  <a:pos x="T0" y="T1"/>
                </a:cxn>
                <a:cxn ang="T7">
                  <a:pos x="T2" y="T3"/>
                </a:cxn>
                <a:cxn ang="T8">
                  <a:pos x="T4" y="T5"/>
                </a:cxn>
              </a:cxnLst>
              <a:rect l="0" t="0" r="r" b="b"/>
              <a:pathLst>
                <a:path w="60" h="81">
                  <a:moveTo>
                    <a:pt x="60" y="81"/>
                  </a:moveTo>
                  <a:cubicBezTo>
                    <a:pt x="53" y="73"/>
                    <a:pt x="30" y="45"/>
                    <a:pt x="20" y="32"/>
                  </a:cubicBezTo>
                  <a:cubicBezTo>
                    <a:pt x="6" y="11"/>
                    <a:pt x="4" y="7"/>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7" name="Group 170">
            <a:extLst>
              <a:ext uri="{FF2B5EF4-FFF2-40B4-BE49-F238E27FC236}">
                <a16:creationId xmlns:a16="http://schemas.microsoft.com/office/drawing/2014/main" id="{A5ADD009-F2FD-49DF-8E78-360E906C87B1}"/>
              </a:ext>
            </a:extLst>
          </p:cNvPr>
          <p:cNvGrpSpPr>
            <a:grpSpLocks/>
          </p:cNvGrpSpPr>
          <p:nvPr/>
        </p:nvGrpSpPr>
        <p:grpSpPr bwMode="auto">
          <a:xfrm rot="1936732">
            <a:off x="4079875" y="354013"/>
            <a:ext cx="2179638" cy="3548062"/>
            <a:chOff x="2839" y="894"/>
            <a:chExt cx="1373" cy="2235"/>
          </a:xfrm>
        </p:grpSpPr>
        <p:sp>
          <p:nvSpPr>
            <p:cNvPr id="5162" name="Freeform 171">
              <a:extLst>
                <a:ext uri="{FF2B5EF4-FFF2-40B4-BE49-F238E27FC236}">
                  <a16:creationId xmlns:a16="http://schemas.microsoft.com/office/drawing/2014/main" id="{FCB71DEE-0ADB-4718-992F-23B4D7352CB2}"/>
                </a:ext>
              </a:extLst>
            </p:cNvPr>
            <p:cNvSpPr>
              <a:spLocks/>
            </p:cNvSpPr>
            <p:nvPr/>
          </p:nvSpPr>
          <p:spPr bwMode="auto">
            <a:xfrm>
              <a:off x="2839" y="895"/>
              <a:ext cx="1373" cy="1888"/>
            </a:xfrm>
            <a:custGeom>
              <a:avLst/>
              <a:gdLst>
                <a:gd name="T0" fmla="*/ 677 w 1373"/>
                <a:gd name="T1" fmla="*/ 1888 h 1888"/>
                <a:gd name="T2" fmla="*/ 488 w 1373"/>
                <a:gd name="T3" fmla="*/ 1685 h 1888"/>
                <a:gd name="T4" fmla="*/ 271 w 1373"/>
                <a:gd name="T5" fmla="*/ 1497 h 1888"/>
                <a:gd name="T6" fmla="*/ 230 w 1373"/>
                <a:gd name="T7" fmla="*/ 1409 h 1888"/>
                <a:gd name="T8" fmla="*/ 207 w 1373"/>
                <a:gd name="T9" fmla="*/ 1363 h 1888"/>
                <a:gd name="T10" fmla="*/ 142 w 1373"/>
                <a:gd name="T11" fmla="*/ 1303 h 1888"/>
                <a:gd name="T12" fmla="*/ 110 w 1373"/>
                <a:gd name="T13" fmla="*/ 1252 h 1888"/>
                <a:gd name="T14" fmla="*/ 110 w 1373"/>
                <a:gd name="T15" fmla="*/ 1197 h 1888"/>
                <a:gd name="T16" fmla="*/ 69 w 1373"/>
                <a:gd name="T17" fmla="*/ 1151 h 1888"/>
                <a:gd name="T18" fmla="*/ 0 w 1373"/>
                <a:gd name="T19" fmla="*/ 870 h 1888"/>
                <a:gd name="T20" fmla="*/ 18 w 1373"/>
                <a:gd name="T21" fmla="*/ 819 h 1888"/>
                <a:gd name="T22" fmla="*/ 36 w 1373"/>
                <a:gd name="T23" fmla="*/ 709 h 1888"/>
                <a:gd name="T24" fmla="*/ 46 w 1373"/>
                <a:gd name="T25" fmla="*/ 635 h 1888"/>
                <a:gd name="T26" fmla="*/ 133 w 1373"/>
                <a:gd name="T27" fmla="*/ 506 h 1888"/>
                <a:gd name="T28" fmla="*/ 152 w 1373"/>
                <a:gd name="T29" fmla="*/ 437 h 1888"/>
                <a:gd name="T30" fmla="*/ 202 w 1373"/>
                <a:gd name="T31" fmla="*/ 363 h 1888"/>
                <a:gd name="T32" fmla="*/ 239 w 1373"/>
                <a:gd name="T33" fmla="*/ 280 h 1888"/>
                <a:gd name="T34" fmla="*/ 345 w 1373"/>
                <a:gd name="T35" fmla="*/ 206 h 1888"/>
                <a:gd name="T36" fmla="*/ 373 w 1373"/>
                <a:gd name="T37" fmla="*/ 156 h 1888"/>
                <a:gd name="T38" fmla="*/ 483 w 1373"/>
                <a:gd name="T39" fmla="*/ 91 h 1888"/>
                <a:gd name="T40" fmla="*/ 529 w 1373"/>
                <a:gd name="T41" fmla="*/ 45 h 1888"/>
                <a:gd name="T42" fmla="*/ 589 w 1373"/>
                <a:gd name="T43" fmla="*/ 8 h 1888"/>
                <a:gd name="T44" fmla="*/ 641 w 1373"/>
                <a:gd name="T45" fmla="*/ 2 h 1888"/>
                <a:gd name="T46" fmla="*/ 695 w 1373"/>
                <a:gd name="T47" fmla="*/ 22 h 1888"/>
                <a:gd name="T48" fmla="*/ 714 w 1373"/>
                <a:gd name="T49" fmla="*/ 45 h 1888"/>
                <a:gd name="T50" fmla="*/ 764 w 1373"/>
                <a:gd name="T51" fmla="*/ 73 h 1888"/>
                <a:gd name="T52" fmla="*/ 801 w 1373"/>
                <a:gd name="T53" fmla="*/ 100 h 1888"/>
                <a:gd name="T54" fmla="*/ 917 w 1373"/>
                <a:gd name="T55" fmla="*/ 169 h 1888"/>
                <a:gd name="T56" fmla="*/ 940 w 1373"/>
                <a:gd name="T57" fmla="*/ 192 h 1888"/>
                <a:gd name="T58" fmla="*/ 1027 w 1373"/>
                <a:gd name="T59" fmla="*/ 262 h 1888"/>
                <a:gd name="T60" fmla="*/ 1078 w 1373"/>
                <a:gd name="T61" fmla="*/ 285 h 1888"/>
                <a:gd name="T62" fmla="*/ 1119 w 1373"/>
                <a:gd name="T63" fmla="*/ 354 h 1888"/>
                <a:gd name="T64" fmla="*/ 1184 w 1373"/>
                <a:gd name="T65" fmla="*/ 418 h 1888"/>
                <a:gd name="T66" fmla="*/ 1207 w 1373"/>
                <a:gd name="T67" fmla="*/ 432 h 1888"/>
                <a:gd name="T68" fmla="*/ 1230 w 1373"/>
                <a:gd name="T69" fmla="*/ 497 h 1888"/>
                <a:gd name="T70" fmla="*/ 1299 w 1373"/>
                <a:gd name="T71" fmla="*/ 593 h 1888"/>
                <a:gd name="T72" fmla="*/ 1331 w 1373"/>
                <a:gd name="T73" fmla="*/ 626 h 1888"/>
                <a:gd name="T74" fmla="*/ 1336 w 1373"/>
                <a:gd name="T75" fmla="*/ 695 h 1888"/>
                <a:gd name="T76" fmla="*/ 1354 w 1373"/>
                <a:gd name="T77" fmla="*/ 796 h 1888"/>
                <a:gd name="T78" fmla="*/ 1373 w 1373"/>
                <a:gd name="T79" fmla="*/ 902 h 1888"/>
                <a:gd name="T80" fmla="*/ 1340 w 1373"/>
                <a:gd name="T81" fmla="*/ 1059 h 1888"/>
                <a:gd name="T82" fmla="*/ 1285 w 1373"/>
                <a:gd name="T83" fmla="*/ 1243 h 1888"/>
                <a:gd name="T84" fmla="*/ 1202 w 1373"/>
                <a:gd name="T85" fmla="*/ 1409 h 1888"/>
                <a:gd name="T86" fmla="*/ 1082 w 1373"/>
                <a:gd name="T87" fmla="*/ 1556 h 1888"/>
                <a:gd name="T88" fmla="*/ 907 w 1373"/>
                <a:gd name="T89" fmla="*/ 1709 h 1888"/>
                <a:gd name="T90" fmla="*/ 677 w 1373"/>
                <a:gd name="T91" fmla="*/ 1888 h 18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373" h="1888">
                  <a:moveTo>
                    <a:pt x="677" y="1888"/>
                  </a:moveTo>
                  <a:lnTo>
                    <a:pt x="488" y="1685"/>
                  </a:lnTo>
                  <a:lnTo>
                    <a:pt x="271" y="1497"/>
                  </a:lnTo>
                  <a:lnTo>
                    <a:pt x="230" y="1409"/>
                  </a:lnTo>
                  <a:lnTo>
                    <a:pt x="207" y="1363"/>
                  </a:lnTo>
                  <a:lnTo>
                    <a:pt x="142" y="1303"/>
                  </a:lnTo>
                  <a:lnTo>
                    <a:pt x="110" y="1252"/>
                  </a:lnTo>
                  <a:lnTo>
                    <a:pt x="110" y="1197"/>
                  </a:lnTo>
                  <a:lnTo>
                    <a:pt x="69" y="1151"/>
                  </a:lnTo>
                  <a:lnTo>
                    <a:pt x="0" y="870"/>
                  </a:lnTo>
                  <a:lnTo>
                    <a:pt x="18" y="819"/>
                  </a:lnTo>
                  <a:lnTo>
                    <a:pt x="36" y="709"/>
                  </a:lnTo>
                  <a:lnTo>
                    <a:pt x="46" y="635"/>
                  </a:lnTo>
                  <a:lnTo>
                    <a:pt x="133" y="506"/>
                  </a:lnTo>
                  <a:lnTo>
                    <a:pt x="152" y="437"/>
                  </a:lnTo>
                  <a:lnTo>
                    <a:pt x="202" y="363"/>
                  </a:lnTo>
                  <a:lnTo>
                    <a:pt x="239" y="280"/>
                  </a:lnTo>
                  <a:lnTo>
                    <a:pt x="345" y="206"/>
                  </a:lnTo>
                  <a:lnTo>
                    <a:pt x="373" y="156"/>
                  </a:lnTo>
                  <a:lnTo>
                    <a:pt x="483" y="91"/>
                  </a:lnTo>
                  <a:lnTo>
                    <a:pt x="529" y="45"/>
                  </a:lnTo>
                  <a:lnTo>
                    <a:pt x="589" y="8"/>
                  </a:lnTo>
                  <a:cubicBezTo>
                    <a:pt x="608" y="1"/>
                    <a:pt x="604" y="0"/>
                    <a:pt x="641" y="2"/>
                  </a:cubicBezTo>
                  <a:cubicBezTo>
                    <a:pt x="678" y="4"/>
                    <a:pt x="683" y="12"/>
                    <a:pt x="695" y="22"/>
                  </a:cubicBezTo>
                  <a:lnTo>
                    <a:pt x="714" y="45"/>
                  </a:lnTo>
                  <a:lnTo>
                    <a:pt x="764" y="73"/>
                  </a:lnTo>
                  <a:lnTo>
                    <a:pt x="801" y="100"/>
                  </a:lnTo>
                  <a:lnTo>
                    <a:pt x="917" y="169"/>
                  </a:lnTo>
                  <a:lnTo>
                    <a:pt x="940" y="192"/>
                  </a:lnTo>
                  <a:lnTo>
                    <a:pt x="1027" y="262"/>
                  </a:lnTo>
                  <a:lnTo>
                    <a:pt x="1078" y="285"/>
                  </a:lnTo>
                  <a:lnTo>
                    <a:pt x="1119" y="354"/>
                  </a:lnTo>
                  <a:lnTo>
                    <a:pt x="1184" y="418"/>
                  </a:lnTo>
                  <a:lnTo>
                    <a:pt x="1207" y="432"/>
                  </a:lnTo>
                  <a:lnTo>
                    <a:pt x="1230" y="497"/>
                  </a:lnTo>
                  <a:lnTo>
                    <a:pt x="1299" y="593"/>
                  </a:lnTo>
                  <a:lnTo>
                    <a:pt x="1331" y="626"/>
                  </a:lnTo>
                  <a:lnTo>
                    <a:pt x="1336" y="695"/>
                  </a:lnTo>
                  <a:lnTo>
                    <a:pt x="1354" y="796"/>
                  </a:lnTo>
                  <a:lnTo>
                    <a:pt x="1373" y="902"/>
                  </a:lnTo>
                  <a:lnTo>
                    <a:pt x="1340" y="1059"/>
                  </a:lnTo>
                  <a:lnTo>
                    <a:pt x="1285" y="1243"/>
                  </a:lnTo>
                  <a:lnTo>
                    <a:pt x="1202" y="1409"/>
                  </a:lnTo>
                  <a:lnTo>
                    <a:pt x="1082" y="1556"/>
                  </a:lnTo>
                  <a:lnTo>
                    <a:pt x="907" y="1709"/>
                  </a:lnTo>
                  <a:lnTo>
                    <a:pt x="677" y="1888"/>
                  </a:lnTo>
                  <a:close/>
                </a:path>
              </a:pathLst>
            </a:custGeom>
            <a:noFill/>
            <a:ln w="1270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3" name="Freeform 172">
              <a:extLst>
                <a:ext uri="{FF2B5EF4-FFF2-40B4-BE49-F238E27FC236}">
                  <a16:creationId xmlns:a16="http://schemas.microsoft.com/office/drawing/2014/main" id="{A26AED15-E0F1-4752-97F1-79C2E2ACDA71}"/>
                </a:ext>
              </a:extLst>
            </p:cNvPr>
            <p:cNvSpPr>
              <a:spLocks/>
            </p:cNvSpPr>
            <p:nvPr/>
          </p:nvSpPr>
          <p:spPr bwMode="auto">
            <a:xfrm>
              <a:off x="3477" y="894"/>
              <a:ext cx="90" cy="2235"/>
            </a:xfrm>
            <a:custGeom>
              <a:avLst/>
              <a:gdLst>
                <a:gd name="T0" fmla="*/ 90 w 90"/>
                <a:gd name="T1" fmla="*/ 2235 h 2235"/>
                <a:gd name="T2" fmla="*/ 39 w 90"/>
                <a:gd name="T3" fmla="*/ 2129 h 2235"/>
                <a:gd name="T4" fmla="*/ 30 w 90"/>
                <a:gd name="T5" fmla="*/ 1885 h 2235"/>
                <a:gd name="T6" fmla="*/ 34 w 90"/>
                <a:gd name="T7" fmla="*/ 899 h 2235"/>
                <a:gd name="T8" fmla="*/ 2 w 90"/>
                <a:gd name="T9" fmla="*/ 147 h 2235"/>
                <a:gd name="T10" fmla="*/ 0 w 90"/>
                <a:gd name="T11" fmla="*/ 0 h 22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235">
                  <a:moveTo>
                    <a:pt x="90" y="2235"/>
                  </a:moveTo>
                  <a:lnTo>
                    <a:pt x="39" y="2129"/>
                  </a:lnTo>
                  <a:lnTo>
                    <a:pt x="30" y="1885"/>
                  </a:lnTo>
                  <a:lnTo>
                    <a:pt x="34" y="899"/>
                  </a:lnTo>
                  <a:lnTo>
                    <a:pt x="2" y="147"/>
                  </a:lnTo>
                  <a:lnTo>
                    <a:pt x="0" y="0"/>
                  </a:lnTo>
                </a:path>
              </a:pathLst>
            </a:custGeom>
            <a:noFill/>
            <a:ln w="3810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4" name="Freeform 173">
              <a:extLst>
                <a:ext uri="{FF2B5EF4-FFF2-40B4-BE49-F238E27FC236}">
                  <a16:creationId xmlns:a16="http://schemas.microsoft.com/office/drawing/2014/main" id="{BC609EA6-83AA-4A7D-B70B-1EDD20F06B97}"/>
                </a:ext>
              </a:extLst>
            </p:cNvPr>
            <p:cNvSpPr>
              <a:spLocks/>
            </p:cNvSpPr>
            <p:nvPr/>
          </p:nvSpPr>
          <p:spPr bwMode="auto">
            <a:xfrm>
              <a:off x="3504" y="2175"/>
              <a:ext cx="597" cy="498"/>
            </a:xfrm>
            <a:custGeom>
              <a:avLst/>
              <a:gdLst>
                <a:gd name="T0" fmla="*/ 0 w 597"/>
                <a:gd name="T1" fmla="*/ 498 h 498"/>
                <a:gd name="T2" fmla="*/ 135 w 597"/>
                <a:gd name="T3" fmla="*/ 300 h 498"/>
                <a:gd name="T4" fmla="*/ 597 w 597"/>
                <a:gd name="T5" fmla="*/ 0 h 498"/>
                <a:gd name="T6" fmla="*/ 0 60000 65536"/>
                <a:gd name="T7" fmla="*/ 0 60000 65536"/>
                <a:gd name="T8" fmla="*/ 0 60000 65536"/>
              </a:gdLst>
              <a:ahLst/>
              <a:cxnLst>
                <a:cxn ang="T6">
                  <a:pos x="T0" y="T1"/>
                </a:cxn>
                <a:cxn ang="T7">
                  <a:pos x="T2" y="T3"/>
                </a:cxn>
                <a:cxn ang="T8">
                  <a:pos x="T4" y="T5"/>
                </a:cxn>
              </a:cxnLst>
              <a:rect l="0" t="0" r="r" b="b"/>
              <a:pathLst>
                <a:path w="597" h="498">
                  <a:moveTo>
                    <a:pt x="0" y="498"/>
                  </a:moveTo>
                  <a:cubicBezTo>
                    <a:pt x="22" y="465"/>
                    <a:pt x="36" y="383"/>
                    <a:pt x="135" y="300"/>
                  </a:cubicBezTo>
                  <a:cubicBezTo>
                    <a:pt x="234" y="217"/>
                    <a:pt x="501" y="62"/>
                    <a:pt x="597"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5" name="Freeform 174">
              <a:extLst>
                <a:ext uri="{FF2B5EF4-FFF2-40B4-BE49-F238E27FC236}">
                  <a16:creationId xmlns:a16="http://schemas.microsoft.com/office/drawing/2014/main" id="{454B8285-FA5E-4CFD-A361-B587DD41F14B}"/>
                </a:ext>
              </a:extLst>
            </p:cNvPr>
            <p:cNvSpPr>
              <a:spLocks/>
            </p:cNvSpPr>
            <p:nvPr/>
          </p:nvSpPr>
          <p:spPr bwMode="auto">
            <a:xfrm>
              <a:off x="3506" y="1845"/>
              <a:ext cx="694" cy="650"/>
            </a:xfrm>
            <a:custGeom>
              <a:avLst/>
              <a:gdLst>
                <a:gd name="T0" fmla="*/ 0 w 694"/>
                <a:gd name="T1" fmla="*/ 650 h 650"/>
                <a:gd name="T2" fmla="*/ 217 w 694"/>
                <a:gd name="T3" fmla="*/ 408 h 650"/>
                <a:gd name="T4" fmla="*/ 694 w 694"/>
                <a:gd name="T5" fmla="*/ 0 h 650"/>
                <a:gd name="T6" fmla="*/ 0 60000 65536"/>
                <a:gd name="T7" fmla="*/ 0 60000 65536"/>
                <a:gd name="T8" fmla="*/ 0 60000 65536"/>
              </a:gdLst>
              <a:ahLst/>
              <a:cxnLst>
                <a:cxn ang="T6">
                  <a:pos x="T0" y="T1"/>
                </a:cxn>
                <a:cxn ang="T7">
                  <a:pos x="T2" y="T3"/>
                </a:cxn>
                <a:cxn ang="T8">
                  <a:pos x="T4" y="T5"/>
                </a:cxn>
              </a:cxnLst>
              <a:rect l="0" t="0" r="r" b="b"/>
              <a:pathLst>
                <a:path w="694" h="650">
                  <a:moveTo>
                    <a:pt x="0" y="650"/>
                  </a:moveTo>
                  <a:cubicBezTo>
                    <a:pt x="36" y="610"/>
                    <a:pt x="101" y="516"/>
                    <a:pt x="217" y="408"/>
                  </a:cubicBezTo>
                  <a:cubicBezTo>
                    <a:pt x="334" y="295"/>
                    <a:pt x="595" y="85"/>
                    <a:pt x="694"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6" name="Freeform 175">
              <a:extLst>
                <a:ext uri="{FF2B5EF4-FFF2-40B4-BE49-F238E27FC236}">
                  <a16:creationId xmlns:a16="http://schemas.microsoft.com/office/drawing/2014/main" id="{BE748069-F7A2-4764-B936-8797FA81EED8}"/>
                </a:ext>
              </a:extLst>
            </p:cNvPr>
            <p:cNvSpPr>
              <a:spLocks/>
            </p:cNvSpPr>
            <p:nvPr/>
          </p:nvSpPr>
          <p:spPr bwMode="auto">
            <a:xfrm>
              <a:off x="3511" y="1581"/>
              <a:ext cx="659" cy="748"/>
            </a:xfrm>
            <a:custGeom>
              <a:avLst/>
              <a:gdLst>
                <a:gd name="T0" fmla="*/ 0 w 659"/>
                <a:gd name="T1" fmla="*/ 748 h 748"/>
                <a:gd name="T2" fmla="*/ 215 w 659"/>
                <a:gd name="T3" fmla="*/ 495 h 748"/>
                <a:gd name="T4" fmla="*/ 659 w 659"/>
                <a:gd name="T5" fmla="*/ 0 h 748"/>
                <a:gd name="T6" fmla="*/ 0 60000 65536"/>
                <a:gd name="T7" fmla="*/ 0 60000 65536"/>
                <a:gd name="T8" fmla="*/ 0 60000 65536"/>
              </a:gdLst>
              <a:ahLst/>
              <a:cxnLst>
                <a:cxn ang="T6">
                  <a:pos x="T0" y="T1"/>
                </a:cxn>
                <a:cxn ang="T7">
                  <a:pos x="T2" y="T3"/>
                </a:cxn>
                <a:cxn ang="T8">
                  <a:pos x="T4" y="T5"/>
                </a:cxn>
              </a:cxnLst>
              <a:rect l="0" t="0" r="r" b="b"/>
              <a:pathLst>
                <a:path w="659" h="748">
                  <a:moveTo>
                    <a:pt x="0" y="748"/>
                  </a:moveTo>
                  <a:cubicBezTo>
                    <a:pt x="36" y="706"/>
                    <a:pt x="105" y="620"/>
                    <a:pt x="215" y="495"/>
                  </a:cubicBezTo>
                  <a:cubicBezTo>
                    <a:pt x="332" y="366"/>
                    <a:pt x="567" y="103"/>
                    <a:pt x="659"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7" name="Freeform 176">
              <a:extLst>
                <a:ext uri="{FF2B5EF4-FFF2-40B4-BE49-F238E27FC236}">
                  <a16:creationId xmlns:a16="http://schemas.microsoft.com/office/drawing/2014/main" id="{68075D82-FAA9-47B7-A520-28D7E89D85A2}"/>
                </a:ext>
              </a:extLst>
            </p:cNvPr>
            <p:cNvSpPr>
              <a:spLocks/>
            </p:cNvSpPr>
            <p:nvPr/>
          </p:nvSpPr>
          <p:spPr bwMode="auto">
            <a:xfrm>
              <a:off x="3510" y="1383"/>
              <a:ext cx="552" cy="687"/>
            </a:xfrm>
            <a:custGeom>
              <a:avLst/>
              <a:gdLst>
                <a:gd name="T0" fmla="*/ 0 w 552"/>
                <a:gd name="T1" fmla="*/ 687 h 687"/>
                <a:gd name="T2" fmla="*/ 215 w 552"/>
                <a:gd name="T3" fmla="*/ 434 h 687"/>
                <a:gd name="T4" fmla="*/ 312 w 552"/>
                <a:gd name="T5" fmla="*/ 303 h 687"/>
                <a:gd name="T6" fmla="*/ 552 w 552"/>
                <a:gd name="T7" fmla="*/ 0 h 6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2" h="687">
                  <a:moveTo>
                    <a:pt x="0" y="687"/>
                  </a:moveTo>
                  <a:cubicBezTo>
                    <a:pt x="36" y="645"/>
                    <a:pt x="163" y="498"/>
                    <a:pt x="215" y="434"/>
                  </a:cubicBezTo>
                  <a:cubicBezTo>
                    <a:pt x="268" y="371"/>
                    <a:pt x="256" y="375"/>
                    <a:pt x="312" y="303"/>
                  </a:cubicBezTo>
                  <a:cubicBezTo>
                    <a:pt x="368" y="231"/>
                    <a:pt x="502" y="63"/>
                    <a:pt x="552"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8" name="Freeform 177">
              <a:extLst>
                <a:ext uri="{FF2B5EF4-FFF2-40B4-BE49-F238E27FC236}">
                  <a16:creationId xmlns:a16="http://schemas.microsoft.com/office/drawing/2014/main" id="{58AF0559-6CAD-442C-9767-31F106A82C67}"/>
                </a:ext>
              </a:extLst>
            </p:cNvPr>
            <p:cNvSpPr>
              <a:spLocks/>
            </p:cNvSpPr>
            <p:nvPr/>
          </p:nvSpPr>
          <p:spPr bwMode="auto">
            <a:xfrm>
              <a:off x="3512" y="1215"/>
              <a:ext cx="418" cy="623"/>
            </a:xfrm>
            <a:custGeom>
              <a:avLst/>
              <a:gdLst>
                <a:gd name="T0" fmla="*/ 0 w 418"/>
                <a:gd name="T1" fmla="*/ 623 h 623"/>
                <a:gd name="T2" fmla="*/ 160 w 418"/>
                <a:gd name="T3" fmla="*/ 381 h 623"/>
                <a:gd name="T4" fmla="*/ 418 w 418"/>
                <a:gd name="T5" fmla="*/ 0 h 623"/>
                <a:gd name="T6" fmla="*/ 0 60000 65536"/>
                <a:gd name="T7" fmla="*/ 0 60000 65536"/>
                <a:gd name="T8" fmla="*/ 0 60000 65536"/>
              </a:gdLst>
              <a:ahLst/>
              <a:cxnLst>
                <a:cxn ang="T6">
                  <a:pos x="T0" y="T1"/>
                </a:cxn>
                <a:cxn ang="T7">
                  <a:pos x="T2" y="T3"/>
                </a:cxn>
                <a:cxn ang="T8">
                  <a:pos x="T4" y="T5"/>
                </a:cxn>
              </a:cxnLst>
              <a:rect l="0" t="0" r="r" b="b"/>
              <a:pathLst>
                <a:path w="418" h="623">
                  <a:moveTo>
                    <a:pt x="0" y="623"/>
                  </a:moveTo>
                  <a:cubicBezTo>
                    <a:pt x="27" y="583"/>
                    <a:pt x="90" y="485"/>
                    <a:pt x="160" y="381"/>
                  </a:cubicBezTo>
                  <a:cubicBezTo>
                    <a:pt x="230" y="278"/>
                    <a:pt x="364" y="80"/>
                    <a:pt x="418"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9" name="Freeform 178">
              <a:extLst>
                <a:ext uri="{FF2B5EF4-FFF2-40B4-BE49-F238E27FC236}">
                  <a16:creationId xmlns:a16="http://schemas.microsoft.com/office/drawing/2014/main" id="{5AF21E40-3437-4FB6-B846-F9B64922210E}"/>
                </a:ext>
              </a:extLst>
            </p:cNvPr>
            <p:cNvSpPr>
              <a:spLocks/>
            </p:cNvSpPr>
            <p:nvPr/>
          </p:nvSpPr>
          <p:spPr bwMode="auto">
            <a:xfrm>
              <a:off x="3508" y="1092"/>
              <a:ext cx="272" cy="493"/>
            </a:xfrm>
            <a:custGeom>
              <a:avLst/>
              <a:gdLst>
                <a:gd name="T0" fmla="*/ 0 w 272"/>
                <a:gd name="T1" fmla="*/ 493 h 493"/>
                <a:gd name="T2" fmla="*/ 137 w 272"/>
                <a:gd name="T3" fmla="*/ 252 h 493"/>
                <a:gd name="T4" fmla="*/ 272 w 272"/>
                <a:gd name="T5" fmla="*/ 0 h 493"/>
                <a:gd name="T6" fmla="*/ 0 60000 65536"/>
                <a:gd name="T7" fmla="*/ 0 60000 65536"/>
                <a:gd name="T8" fmla="*/ 0 60000 65536"/>
              </a:gdLst>
              <a:ahLst/>
              <a:cxnLst>
                <a:cxn ang="T6">
                  <a:pos x="T0" y="T1"/>
                </a:cxn>
                <a:cxn ang="T7">
                  <a:pos x="T2" y="T3"/>
                </a:cxn>
                <a:cxn ang="T8">
                  <a:pos x="T4" y="T5"/>
                </a:cxn>
              </a:cxnLst>
              <a:rect l="0" t="0" r="r" b="b"/>
              <a:pathLst>
                <a:path w="272" h="493">
                  <a:moveTo>
                    <a:pt x="0" y="493"/>
                  </a:moveTo>
                  <a:cubicBezTo>
                    <a:pt x="23" y="453"/>
                    <a:pt x="92" y="334"/>
                    <a:pt x="137" y="252"/>
                  </a:cubicBezTo>
                  <a:cubicBezTo>
                    <a:pt x="207" y="149"/>
                    <a:pt x="244" y="52"/>
                    <a:pt x="272"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0" name="Freeform 179">
              <a:extLst>
                <a:ext uri="{FF2B5EF4-FFF2-40B4-BE49-F238E27FC236}">
                  <a16:creationId xmlns:a16="http://schemas.microsoft.com/office/drawing/2014/main" id="{3B15D9E3-3B2F-49A6-9081-00ED9A639D18}"/>
                </a:ext>
              </a:extLst>
            </p:cNvPr>
            <p:cNvSpPr>
              <a:spLocks/>
            </p:cNvSpPr>
            <p:nvPr/>
          </p:nvSpPr>
          <p:spPr bwMode="auto">
            <a:xfrm>
              <a:off x="3495" y="1002"/>
              <a:ext cx="147" cy="303"/>
            </a:xfrm>
            <a:custGeom>
              <a:avLst/>
              <a:gdLst>
                <a:gd name="T0" fmla="*/ 0 w 147"/>
                <a:gd name="T1" fmla="*/ 303 h 303"/>
                <a:gd name="T2" fmla="*/ 81 w 147"/>
                <a:gd name="T3" fmla="*/ 174 h 303"/>
                <a:gd name="T4" fmla="*/ 147 w 147"/>
                <a:gd name="T5" fmla="*/ 0 h 303"/>
                <a:gd name="T6" fmla="*/ 0 60000 65536"/>
                <a:gd name="T7" fmla="*/ 0 60000 65536"/>
                <a:gd name="T8" fmla="*/ 0 60000 65536"/>
              </a:gdLst>
              <a:ahLst/>
              <a:cxnLst>
                <a:cxn ang="T6">
                  <a:pos x="T0" y="T1"/>
                </a:cxn>
                <a:cxn ang="T7">
                  <a:pos x="T2" y="T3"/>
                </a:cxn>
                <a:cxn ang="T8">
                  <a:pos x="T4" y="T5"/>
                </a:cxn>
              </a:cxnLst>
              <a:rect l="0" t="0" r="r" b="b"/>
              <a:pathLst>
                <a:path w="147" h="303">
                  <a:moveTo>
                    <a:pt x="0" y="303"/>
                  </a:moveTo>
                  <a:cubicBezTo>
                    <a:pt x="13" y="282"/>
                    <a:pt x="24" y="285"/>
                    <a:pt x="81" y="174"/>
                  </a:cubicBezTo>
                  <a:cubicBezTo>
                    <a:pt x="138" y="63"/>
                    <a:pt x="133" y="36"/>
                    <a:pt x="147"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1" name="Freeform 180">
              <a:extLst>
                <a:ext uri="{FF2B5EF4-FFF2-40B4-BE49-F238E27FC236}">
                  <a16:creationId xmlns:a16="http://schemas.microsoft.com/office/drawing/2014/main" id="{A5AB31BB-524A-4FEF-9A2B-E549F3F5AA9E}"/>
                </a:ext>
              </a:extLst>
            </p:cNvPr>
            <p:cNvSpPr>
              <a:spLocks/>
            </p:cNvSpPr>
            <p:nvPr/>
          </p:nvSpPr>
          <p:spPr bwMode="auto">
            <a:xfrm>
              <a:off x="3485" y="938"/>
              <a:ext cx="72" cy="117"/>
            </a:xfrm>
            <a:custGeom>
              <a:avLst/>
              <a:gdLst>
                <a:gd name="T0" fmla="*/ 0 w 72"/>
                <a:gd name="T1" fmla="*/ 117 h 117"/>
                <a:gd name="T2" fmla="*/ 40 w 72"/>
                <a:gd name="T3" fmla="*/ 67 h 117"/>
                <a:gd name="T4" fmla="*/ 72 w 72"/>
                <a:gd name="T5" fmla="*/ 0 h 117"/>
                <a:gd name="T6" fmla="*/ 0 60000 65536"/>
                <a:gd name="T7" fmla="*/ 0 60000 65536"/>
                <a:gd name="T8" fmla="*/ 0 60000 65536"/>
              </a:gdLst>
              <a:ahLst/>
              <a:cxnLst>
                <a:cxn ang="T6">
                  <a:pos x="T0" y="T1"/>
                </a:cxn>
                <a:cxn ang="T7">
                  <a:pos x="T2" y="T3"/>
                </a:cxn>
                <a:cxn ang="T8">
                  <a:pos x="T4" y="T5"/>
                </a:cxn>
              </a:cxnLst>
              <a:rect l="0" t="0" r="r" b="b"/>
              <a:pathLst>
                <a:path w="72" h="117">
                  <a:moveTo>
                    <a:pt x="0" y="117"/>
                  </a:moveTo>
                  <a:cubicBezTo>
                    <a:pt x="7" y="109"/>
                    <a:pt x="12" y="110"/>
                    <a:pt x="40" y="67"/>
                  </a:cubicBezTo>
                  <a:cubicBezTo>
                    <a:pt x="68" y="24"/>
                    <a:pt x="65" y="14"/>
                    <a:pt x="72"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2" name="Freeform 181">
              <a:extLst>
                <a:ext uri="{FF2B5EF4-FFF2-40B4-BE49-F238E27FC236}">
                  <a16:creationId xmlns:a16="http://schemas.microsoft.com/office/drawing/2014/main" id="{4C36EC37-1349-4389-9AD1-EF93FF976B24}"/>
                </a:ext>
              </a:extLst>
            </p:cNvPr>
            <p:cNvSpPr>
              <a:spLocks/>
            </p:cNvSpPr>
            <p:nvPr/>
          </p:nvSpPr>
          <p:spPr bwMode="auto">
            <a:xfrm>
              <a:off x="3518" y="2432"/>
              <a:ext cx="414" cy="339"/>
            </a:xfrm>
            <a:custGeom>
              <a:avLst/>
              <a:gdLst>
                <a:gd name="T0" fmla="*/ 0 w 597"/>
                <a:gd name="T1" fmla="*/ 107 h 498"/>
                <a:gd name="T2" fmla="*/ 31 w 597"/>
                <a:gd name="T3" fmla="*/ 65 h 498"/>
                <a:gd name="T4" fmla="*/ 138 w 597"/>
                <a:gd name="T5" fmla="*/ 0 h 498"/>
                <a:gd name="T6" fmla="*/ 0 60000 65536"/>
                <a:gd name="T7" fmla="*/ 0 60000 65536"/>
                <a:gd name="T8" fmla="*/ 0 60000 65536"/>
              </a:gdLst>
              <a:ahLst/>
              <a:cxnLst>
                <a:cxn ang="T6">
                  <a:pos x="T0" y="T1"/>
                </a:cxn>
                <a:cxn ang="T7">
                  <a:pos x="T2" y="T3"/>
                </a:cxn>
                <a:cxn ang="T8">
                  <a:pos x="T4" y="T5"/>
                </a:cxn>
              </a:cxnLst>
              <a:rect l="0" t="0" r="r" b="b"/>
              <a:pathLst>
                <a:path w="597" h="498">
                  <a:moveTo>
                    <a:pt x="0" y="498"/>
                  </a:moveTo>
                  <a:cubicBezTo>
                    <a:pt x="22" y="465"/>
                    <a:pt x="36" y="383"/>
                    <a:pt x="135" y="300"/>
                  </a:cubicBezTo>
                  <a:cubicBezTo>
                    <a:pt x="234" y="217"/>
                    <a:pt x="501" y="62"/>
                    <a:pt x="597"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3" name="Freeform 182">
              <a:extLst>
                <a:ext uri="{FF2B5EF4-FFF2-40B4-BE49-F238E27FC236}">
                  <a16:creationId xmlns:a16="http://schemas.microsoft.com/office/drawing/2014/main" id="{19B3F91F-7390-492D-B9D4-DE016CE2D53A}"/>
                </a:ext>
              </a:extLst>
            </p:cNvPr>
            <p:cNvSpPr>
              <a:spLocks/>
            </p:cNvSpPr>
            <p:nvPr/>
          </p:nvSpPr>
          <p:spPr bwMode="auto">
            <a:xfrm>
              <a:off x="2949" y="2088"/>
              <a:ext cx="552" cy="569"/>
            </a:xfrm>
            <a:custGeom>
              <a:avLst/>
              <a:gdLst>
                <a:gd name="T0" fmla="*/ 552 w 552"/>
                <a:gd name="T1" fmla="*/ 569 h 569"/>
                <a:gd name="T2" fmla="*/ 384 w 552"/>
                <a:gd name="T3" fmla="*/ 309 h 569"/>
                <a:gd name="T4" fmla="*/ 0 w 552"/>
                <a:gd name="T5" fmla="*/ 0 h 569"/>
                <a:gd name="T6" fmla="*/ 0 60000 65536"/>
                <a:gd name="T7" fmla="*/ 0 60000 65536"/>
                <a:gd name="T8" fmla="*/ 0 60000 65536"/>
              </a:gdLst>
              <a:ahLst/>
              <a:cxnLst>
                <a:cxn ang="T6">
                  <a:pos x="T0" y="T1"/>
                </a:cxn>
                <a:cxn ang="T7">
                  <a:pos x="T2" y="T3"/>
                </a:cxn>
                <a:cxn ang="T8">
                  <a:pos x="T4" y="T5"/>
                </a:cxn>
              </a:cxnLst>
              <a:rect l="0" t="0" r="r" b="b"/>
              <a:pathLst>
                <a:path w="552" h="569">
                  <a:moveTo>
                    <a:pt x="552" y="569"/>
                  </a:moveTo>
                  <a:cubicBezTo>
                    <a:pt x="524" y="526"/>
                    <a:pt x="476" y="404"/>
                    <a:pt x="384" y="309"/>
                  </a:cubicBezTo>
                  <a:cubicBezTo>
                    <a:pt x="285" y="226"/>
                    <a:pt x="80" y="64"/>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4" name="Freeform 183">
              <a:extLst>
                <a:ext uri="{FF2B5EF4-FFF2-40B4-BE49-F238E27FC236}">
                  <a16:creationId xmlns:a16="http://schemas.microsoft.com/office/drawing/2014/main" id="{982C895C-86B2-4E05-8414-BBC98A605778}"/>
                </a:ext>
              </a:extLst>
            </p:cNvPr>
            <p:cNvSpPr>
              <a:spLocks/>
            </p:cNvSpPr>
            <p:nvPr/>
          </p:nvSpPr>
          <p:spPr bwMode="auto">
            <a:xfrm>
              <a:off x="3081" y="2316"/>
              <a:ext cx="422" cy="382"/>
            </a:xfrm>
            <a:custGeom>
              <a:avLst/>
              <a:gdLst>
                <a:gd name="T0" fmla="*/ 422 w 422"/>
                <a:gd name="T1" fmla="*/ 382 h 382"/>
                <a:gd name="T2" fmla="*/ 204 w 422"/>
                <a:gd name="T3" fmla="*/ 168 h 382"/>
                <a:gd name="T4" fmla="*/ 0 w 422"/>
                <a:gd name="T5" fmla="*/ 0 h 382"/>
                <a:gd name="T6" fmla="*/ 0 60000 65536"/>
                <a:gd name="T7" fmla="*/ 0 60000 65536"/>
                <a:gd name="T8" fmla="*/ 0 60000 65536"/>
              </a:gdLst>
              <a:ahLst/>
              <a:cxnLst>
                <a:cxn ang="T6">
                  <a:pos x="T0" y="T1"/>
                </a:cxn>
                <a:cxn ang="T7">
                  <a:pos x="T2" y="T3"/>
                </a:cxn>
                <a:cxn ang="T8">
                  <a:pos x="T4" y="T5"/>
                </a:cxn>
              </a:cxnLst>
              <a:rect l="0" t="0" r="r" b="b"/>
              <a:pathLst>
                <a:path w="422" h="382">
                  <a:moveTo>
                    <a:pt x="422" y="382"/>
                  </a:moveTo>
                  <a:cubicBezTo>
                    <a:pt x="386" y="346"/>
                    <a:pt x="274" y="231"/>
                    <a:pt x="204" y="168"/>
                  </a:cubicBezTo>
                  <a:cubicBezTo>
                    <a:pt x="105" y="85"/>
                    <a:pt x="43" y="35"/>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5" name="Freeform 184">
              <a:extLst>
                <a:ext uri="{FF2B5EF4-FFF2-40B4-BE49-F238E27FC236}">
                  <a16:creationId xmlns:a16="http://schemas.microsoft.com/office/drawing/2014/main" id="{29F4A622-A7C4-4001-9F73-48C670174F12}"/>
                </a:ext>
              </a:extLst>
            </p:cNvPr>
            <p:cNvSpPr>
              <a:spLocks/>
            </p:cNvSpPr>
            <p:nvPr/>
          </p:nvSpPr>
          <p:spPr bwMode="auto">
            <a:xfrm>
              <a:off x="2844" y="1761"/>
              <a:ext cx="666" cy="681"/>
            </a:xfrm>
            <a:custGeom>
              <a:avLst/>
              <a:gdLst>
                <a:gd name="T0" fmla="*/ 666 w 666"/>
                <a:gd name="T1" fmla="*/ 681 h 681"/>
                <a:gd name="T2" fmla="*/ 369 w 666"/>
                <a:gd name="T3" fmla="*/ 351 h 681"/>
                <a:gd name="T4" fmla="*/ 0 w 666"/>
                <a:gd name="T5" fmla="*/ 0 h 681"/>
                <a:gd name="T6" fmla="*/ 0 60000 65536"/>
                <a:gd name="T7" fmla="*/ 0 60000 65536"/>
                <a:gd name="T8" fmla="*/ 0 60000 65536"/>
              </a:gdLst>
              <a:ahLst/>
              <a:cxnLst>
                <a:cxn ang="T6">
                  <a:pos x="T0" y="T1"/>
                </a:cxn>
                <a:cxn ang="T7">
                  <a:pos x="T2" y="T3"/>
                </a:cxn>
                <a:cxn ang="T8">
                  <a:pos x="T4" y="T5"/>
                </a:cxn>
              </a:cxnLst>
              <a:rect l="0" t="0" r="r" b="b"/>
              <a:pathLst>
                <a:path w="666" h="681">
                  <a:moveTo>
                    <a:pt x="666" y="681"/>
                  </a:moveTo>
                  <a:cubicBezTo>
                    <a:pt x="617" y="626"/>
                    <a:pt x="480" y="464"/>
                    <a:pt x="369" y="351"/>
                  </a:cubicBezTo>
                  <a:cubicBezTo>
                    <a:pt x="249" y="252"/>
                    <a:pt x="77" y="73"/>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6" name="Freeform 185">
              <a:extLst>
                <a:ext uri="{FF2B5EF4-FFF2-40B4-BE49-F238E27FC236}">
                  <a16:creationId xmlns:a16="http://schemas.microsoft.com/office/drawing/2014/main" id="{2F80F4F7-5BEF-40A0-97AB-28CCEFF08179}"/>
                </a:ext>
              </a:extLst>
            </p:cNvPr>
            <p:cNvSpPr>
              <a:spLocks/>
            </p:cNvSpPr>
            <p:nvPr/>
          </p:nvSpPr>
          <p:spPr bwMode="auto">
            <a:xfrm>
              <a:off x="2886" y="1530"/>
              <a:ext cx="623" cy="719"/>
            </a:xfrm>
            <a:custGeom>
              <a:avLst/>
              <a:gdLst>
                <a:gd name="T0" fmla="*/ 623 w 623"/>
                <a:gd name="T1" fmla="*/ 719 h 719"/>
                <a:gd name="T2" fmla="*/ 312 w 623"/>
                <a:gd name="T3" fmla="*/ 369 h 719"/>
                <a:gd name="T4" fmla="*/ 0 w 623"/>
                <a:gd name="T5" fmla="*/ 0 h 719"/>
                <a:gd name="T6" fmla="*/ 0 60000 65536"/>
                <a:gd name="T7" fmla="*/ 0 60000 65536"/>
                <a:gd name="T8" fmla="*/ 0 60000 65536"/>
              </a:gdLst>
              <a:ahLst/>
              <a:cxnLst>
                <a:cxn ang="T6">
                  <a:pos x="T0" y="T1"/>
                </a:cxn>
                <a:cxn ang="T7">
                  <a:pos x="T2" y="T3"/>
                </a:cxn>
                <a:cxn ang="T8">
                  <a:pos x="T4" y="T5"/>
                </a:cxn>
              </a:cxnLst>
              <a:rect l="0" t="0" r="r" b="b"/>
              <a:pathLst>
                <a:path w="623" h="719">
                  <a:moveTo>
                    <a:pt x="623" y="719"/>
                  </a:moveTo>
                  <a:cubicBezTo>
                    <a:pt x="571" y="661"/>
                    <a:pt x="416" y="489"/>
                    <a:pt x="312" y="369"/>
                  </a:cubicBezTo>
                  <a:cubicBezTo>
                    <a:pt x="204" y="270"/>
                    <a:pt x="65" y="77"/>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7" name="Freeform 186">
              <a:extLst>
                <a:ext uri="{FF2B5EF4-FFF2-40B4-BE49-F238E27FC236}">
                  <a16:creationId xmlns:a16="http://schemas.microsoft.com/office/drawing/2014/main" id="{06885A40-B1C2-4022-8ECD-43CBADADF703}"/>
                </a:ext>
              </a:extLst>
            </p:cNvPr>
            <p:cNvSpPr>
              <a:spLocks/>
            </p:cNvSpPr>
            <p:nvPr/>
          </p:nvSpPr>
          <p:spPr bwMode="auto">
            <a:xfrm>
              <a:off x="2979" y="1380"/>
              <a:ext cx="532" cy="652"/>
            </a:xfrm>
            <a:custGeom>
              <a:avLst/>
              <a:gdLst>
                <a:gd name="T0" fmla="*/ 532 w 532"/>
                <a:gd name="T1" fmla="*/ 652 h 652"/>
                <a:gd name="T2" fmla="*/ 264 w 532"/>
                <a:gd name="T3" fmla="*/ 330 h 652"/>
                <a:gd name="T4" fmla="*/ 0 w 532"/>
                <a:gd name="T5" fmla="*/ 0 h 652"/>
                <a:gd name="T6" fmla="*/ 0 60000 65536"/>
                <a:gd name="T7" fmla="*/ 0 60000 65536"/>
                <a:gd name="T8" fmla="*/ 0 60000 65536"/>
              </a:gdLst>
              <a:ahLst/>
              <a:cxnLst>
                <a:cxn ang="T6">
                  <a:pos x="T0" y="T1"/>
                </a:cxn>
                <a:cxn ang="T7">
                  <a:pos x="T2" y="T3"/>
                </a:cxn>
                <a:cxn ang="T8">
                  <a:pos x="T4" y="T5"/>
                </a:cxn>
              </a:cxnLst>
              <a:rect l="0" t="0" r="r" b="b"/>
              <a:pathLst>
                <a:path w="532" h="652">
                  <a:moveTo>
                    <a:pt x="532" y="652"/>
                  </a:moveTo>
                  <a:cubicBezTo>
                    <a:pt x="487" y="599"/>
                    <a:pt x="353" y="439"/>
                    <a:pt x="264" y="330"/>
                  </a:cubicBezTo>
                  <a:cubicBezTo>
                    <a:pt x="177" y="216"/>
                    <a:pt x="55" y="69"/>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8" name="Freeform 187">
              <a:extLst>
                <a:ext uri="{FF2B5EF4-FFF2-40B4-BE49-F238E27FC236}">
                  <a16:creationId xmlns:a16="http://schemas.microsoft.com/office/drawing/2014/main" id="{CA1624ED-ABC6-4B00-9CB7-D2EB8966A3EC}"/>
                </a:ext>
              </a:extLst>
            </p:cNvPr>
            <p:cNvSpPr>
              <a:spLocks/>
            </p:cNvSpPr>
            <p:nvPr/>
          </p:nvSpPr>
          <p:spPr bwMode="auto">
            <a:xfrm>
              <a:off x="3078" y="1179"/>
              <a:ext cx="429" cy="627"/>
            </a:xfrm>
            <a:custGeom>
              <a:avLst/>
              <a:gdLst>
                <a:gd name="T0" fmla="*/ 429 w 429"/>
                <a:gd name="T1" fmla="*/ 627 h 627"/>
                <a:gd name="T2" fmla="*/ 237 w 429"/>
                <a:gd name="T3" fmla="*/ 387 h 627"/>
                <a:gd name="T4" fmla="*/ 0 w 429"/>
                <a:gd name="T5" fmla="*/ 0 h 627"/>
                <a:gd name="T6" fmla="*/ 0 60000 65536"/>
                <a:gd name="T7" fmla="*/ 0 60000 65536"/>
                <a:gd name="T8" fmla="*/ 0 60000 65536"/>
              </a:gdLst>
              <a:ahLst/>
              <a:cxnLst>
                <a:cxn ang="T6">
                  <a:pos x="T0" y="T1"/>
                </a:cxn>
                <a:cxn ang="T7">
                  <a:pos x="T2" y="T3"/>
                </a:cxn>
                <a:cxn ang="T8">
                  <a:pos x="T4" y="T5"/>
                </a:cxn>
              </a:cxnLst>
              <a:rect l="0" t="0" r="r" b="b"/>
              <a:pathLst>
                <a:path w="429" h="627">
                  <a:moveTo>
                    <a:pt x="429" y="627"/>
                  </a:moveTo>
                  <a:cubicBezTo>
                    <a:pt x="397" y="587"/>
                    <a:pt x="308" y="491"/>
                    <a:pt x="237" y="387"/>
                  </a:cubicBezTo>
                  <a:cubicBezTo>
                    <a:pt x="150" y="273"/>
                    <a:pt x="49" y="80"/>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9" name="Freeform 188">
              <a:extLst>
                <a:ext uri="{FF2B5EF4-FFF2-40B4-BE49-F238E27FC236}">
                  <a16:creationId xmlns:a16="http://schemas.microsoft.com/office/drawing/2014/main" id="{C4FE9F30-837B-4576-A710-EBB8ACFA2C40}"/>
                </a:ext>
              </a:extLst>
            </p:cNvPr>
            <p:cNvSpPr>
              <a:spLocks/>
            </p:cNvSpPr>
            <p:nvPr/>
          </p:nvSpPr>
          <p:spPr bwMode="auto">
            <a:xfrm>
              <a:off x="3195" y="1080"/>
              <a:ext cx="302" cy="497"/>
            </a:xfrm>
            <a:custGeom>
              <a:avLst/>
              <a:gdLst>
                <a:gd name="T0" fmla="*/ 302 w 302"/>
                <a:gd name="T1" fmla="*/ 497 h 497"/>
                <a:gd name="T2" fmla="*/ 165 w 302"/>
                <a:gd name="T3" fmla="*/ 297 h 497"/>
                <a:gd name="T4" fmla="*/ 0 w 302"/>
                <a:gd name="T5" fmla="*/ 0 h 497"/>
                <a:gd name="T6" fmla="*/ 0 60000 65536"/>
                <a:gd name="T7" fmla="*/ 0 60000 65536"/>
                <a:gd name="T8" fmla="*/ 0 60000 65536"/>
              </a:gdLst>
              <a:ahLst/>
              <a:cxnLst>
                <a:cxn ang="T6">
                  <a:pos x="T0" y="T1"/>
                </a:cxn>
                <a:cxn ang="T7">
                  <a:pos x="T2" y="T3"/>
                </a:cxn>
                <a:cxn ang="T8">
                  <a:pos x="T4" y="T5"/>
                </a:cxn>
              </a:cxnLst>
              <a:rect l="0" t="0" r="r" b="b"/>
              <a:pathLst>
                <a:path w="302" h="497">
                  <a:moveTo>
                    <a:pt x="302" y="497"/>
                  </a:moveTo>
                  <a:cubicBezTo>
                    <a:pt x="279" y="464"/>
                    <a:pt x="215" y="380"/>
                    <a:pt x="165" y="297"/>
                  </a:cubicBezTo>
                  <a:cubicBezTo>
                    <a:pt x="63" y="141"/>
                    <a:pt x="34" y="62"/>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0" name="Freeform 189">
              <a:extLst>
                <a:ext uri="{FF2B5EF4-FFF2-40B4-BE49-F238E27FC236}">
                  <a16:creationId xmlns:a16="http://schemas.microsoft.com/office/drawing/2014/main" id="{95D55603-4887-4D50-ACB0-454B14D12D08}"/>
                </a:ext>
              </a:extLst>
            </p:cNvPr>
            <p:cNvSpPr>
              <a:spLocks/>
            </p:cNvSpPr>
            <p:nvPr/>
          </p:nvSpPr>
          <p:spPr bwMode="auto">
            <a:xfrm>
              <a:off x="3324" y="984"/>
              <a:ext cx="160" cy="301"/>
            </a:xfrm>
            <a:custGeom>
              <a:avLst/>
              <a:gdLst>
                <a:gd name="T0" fmla="*/ 160 w 160"/>
                <a:gd name="T1" fmla="*/ 301 h 301"/>
                <a:gd name="T2" fmla="*/ 60 w 160"/>
                <a:gd name="T3" fmla="*/ 132 h 301"/>
                <a:gd name="T4" fmla="*/ 0 w 160"/>
                <a:gd name="T5" fmla="*/ 0 h 301"/>
                <a:gd name="T6" fmla="*/ 0 60000 65536"/>
                <a:gd name="T7" fmla="*/ 0 60000 65536"/>
                <a:gd name="T8" fmla="*/ 0 60000 65536"/>
              </a:gdLst>
              <a:ahLst/>
              <a:cxnLst>
                <a:cxn ang="T6">
                  <a:pos x="T0" y="T1"/>
                </a:cxn>
                <a:cxn ang="T7">
                  <a:pos x="T2" y="T3"/>
                </a:cxn>
                <a:cxn ang="T8">
                  <a:pos x="T4" y="T5"/>
                </a:cxn>
              </a:cxnLst>
              <a:rect l="0" t="0" r="r" b="b"/>
              <a:pathLst>
                <a:path w="160" h="301">
                  <a:moveTo>
                    <a:pt x="160" y="301"/>
                  </a:moveTo>
                  <a:cubicBezTo>
                    <a:pt x="143" y="273"/>
                    <a:pt x="87" y="182"/>
                    <a:pt x="60" y="132"/>
                  </a:cubicBezTo>
                  <a:cubicBezTo>
                    <a:pt x="24" y="63"/>
                    <a:pt x="12" y="27"/>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1" name="Freeform 190">
              <a:extLst>
                <a:ext uri="{FF2B5EF4-FFF2-40B4-BE49-F238E27FC236}">
                  <a16:creationId xmlns:a16="http://schemas.microsoft.com/office/drawing/2014/main" id="{6514A626-B7EB-416C-A420-F373A2C70842}"/>
                </a:ext>
              </a:extLst>
            </p:cNvPr>
            <p:cNvSpPr>
              <a:spLocks/>
            </p:cNvSpPr>
            <p:nvPr/>
          </p:nvSpPr>
          <p:spPr bwMode="auto">
            <a:xfrm>
              <a:off x="3411" y="915"/>
              <a:ext cx="60" cy="81"/>
            </a:xfrm>
            <a:custGeom>
              <a:avLst/>
              <a:gdLst>
                <a:gd name="T0" fmla="*/ 60 w 60"/>
                <a:gd name="T1" fmla="*/ 81 h 81"/>
                <a:gd name="T2" fmla="*/ 20 w 60"/>
                <a:gd name="T3" fmla="*/ 32 h 81"/>
                <a:gd name="T4" fmla="*/ 0 w 60"/>
                <a:gd name="T5" fmla="*/ 0 h 81"/>
                <a:gd name="T6" fmla="*/ 0 60000 65536"/>
                <a:gd name="T7" fmla="*/ 0 60000 65536"/>
                <a:gd name="T8" fmla="*/ 0 60000 65536"/>
              </a:gdLst>
              <a:ahLst/>
              <a:cxnLst>
                <a:cxn ang="T6">
                  <a:pos x="T0" y="T1"/>
                </a:cxn>
                <a:cxn ang="T7">
                  <a:pos x="T2" y="T3"/>
                </a:cxn>
                <a:cxn ang="T8">
                  <a:pos x="T4" y="T5"/>
                </a:cxn>
              </a:cxnLst>
              <a:rect l="0" t="0" r="r" b="b"/>
              <a:pathLst>
                <a:path w="60" h="81">
                  <a:moveTo>
                    <a:pt x="60" y="81"/>
                  </a:moveTo>
                  <a:cubicBezTo>
                    <a:pt x="53" y="73"/>
                    <a:pt x="30" y="45"/>
                    <a:pt x="20" y="32"/>
                  </a:cubicBezTo>
                  <a:cubicBezTo>
                    <a:pt x="6" y="11"/>
                    <a:pt x="4" y="7"/>
                    <a:pt x="0" y="0"/>
                  </a:cubicBezTo>
                </a:path>
              </a:pathLst>
            </a:custGeom>
            <a:noFill/>
            <a:ln w="6350" cmpd="sng">
              <a:solidFill>
                <a:schemeClr val="tx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8" name="Group 191">
            <a:extLst>
              <a:ext uri="{FF2B5EF4-FFF2-40B4-BE49-F238E27FC236}">
                <a16:creationId xmlns:a16="http://schemas.microsoft.com/office/drawing/2014/main" id="{B313A6F7-D769-4E8B-8C2D-B27F980115CB}"/>
              </a:ext>
            </a:extLst>
          </p:cNvPr>
          <p:cNvGrpSpPr>
            <a:grpSpLocks/>
          </p:cNvGrpSpPr>
          <p:nvPr/>
        </p:nvGrpSpPr>
        <p:grpSpPr bwMode="auto">
          <a:xfrm rot="-9227013">
            <a:off x="6005513" y="4313238"/>
            <a:ext cx="971550" cy="2216150"/>
            <a:chOff x="2839" y="894"/>
            <a:chExt cx="1373" cy="2235"/>
          </a:xfrm>
        </p:grpSpPr>
        <p:sp>
          <p:nvSpPr>
            <p:cNvPr id="5142" name="Freeform 192">
              <a:extLst>
                <a:ext uri="{FF2B5EF4-FFF2-40B4-BE49-F238E27FC236}">
                  <a16:creationId xmlns:a16="http://schemas.microsoft.com/office/drawing/2014/main" id="{23CB1310-5340-4243-9946-2B799B79D513}"/>
                </a:ext>
              </a:extLst>
            </p:cNvPr>
            <p:cNvSpPr>
              <a:spLocks/>
            </p:cNvSpPr>
            <p:nvPr/>
          </p:nvSpPr>
          <p:spPr bwMode="auto">
            <a:xfrm>
              <a:off x="2839" y="895"/>
              <a:ext cx="1373" cy="1888"/>
            </a:xfrm>
            <a:custGeom>
              <a:avLst/>
              <a:gdLst>
                <a:gd name="T0" fmla="*/ 677 w 1373"/>
                <a:gd name="T1" fmla="*/ 1888 h 1888"/>
                <a:gd name="T2" fmla="*/ 488 w 1373"/>
                <a:gd name="T3" fmla="*/ 1685 h 1888"/>
                <a:gd name="T4" fmla="*/ 271 w 1373"/>
                <a:gd name="T5" fmla="*/ 1497 h 1888"/>
                <a:gd name="T6" fmla="*/ 230 w 1373"/>
                <a:gd name="T7" fmla="*/ 1409 h 1888"/>
                <a:gd name="T8" fmla="*/ 207 w 1373"/>
                <a:gd name="T9" fmla="*/ 1363 h 1888"/>
                <a:gd name="T10" fmla="*/ 142 w 1373"/>
                <a:gd name="T11" fmla="*/ 1303 h 1888"/>
                <a:gd name="T12" fmla="*/ 110 w 1373"/>
                <a:gd name="T13" fmla="*/ 1252 h 1888"/>
                <a:gd name="T14" fmla="*/ 110 w 1373"/>
                <a:gd name="T15" fmla="*/ 1197 h 1888"/>
                <a:gd name="T16" fmla="*/ 69 w 1373"/>
                <a:gd name="T17" fmla="*/ 1151 h 1888"/>
                <a:gd name="T18" fmla="*/ 0 w 1373"/>
                <a:gd name="T19" fmla="*/ 870 h 1888"/>
                <a:gd name="T20" fmla="*/ 18 w 1373"/>
                <a:gd name="T21" fmla="*/ 819 h 1888"/>
                <a:gd name="T22" fmla="*/ 36 w 1373"/>
                <a:gd name="T23" fmla="*/ 709 h 1888"/>
                <a:gd name="T24" fmla="*/ 46 w 1373"/>
                <a:gd name="T25" fmla="*/ 635 h 1888"/>
                <a:gd name="T26" fmla="*/ 133 w 1373"/>
                <a:gd name="T27" fmla="*/ 506 h 1888"/>
                <a:gd name="T28" fmla="*/ 152 w 1373"/>
                <a:gd name="T29" fmla="*/ 437 h 1888"/>
                <a:gd name="T30" fmla="*/ 202 w 1373"/>
                <a:gd name="T31" fmla="*/ 363 h 1888"/>
                <a:gd name="T32" fmla="*/ 239 w 1373"/>
                <a:gd name="T33" fmla="*/ 280 h 1888"/>
                <a:gd name="T34" fmla="*/ 345 w 1373"/>
                <a:gd name="T35" fmla="*/ 206 h 1888"/>
                <a:gd name="T36" fmla="*/ 373 w 1373"/>
                <a:gd name="T37" fmla="*/ 156 h 1888"/>
                <a:gd name="T38" fmla="*/ 483 w 1373"/>
                <a:gd name="T39" fmla="*/ 91 h 1888"/>
                <a:gd name="T40" fmla="*/ 529 w 1373"/>
                <a:gd name="T41" fmla="*/ 45 h 1888"/>
                <a:gd name="T42" fmla="*/ 589 w 1373"/>
                <a:gd name="T43" fmla="*/ 8 h 1888"/>
                <a:gd name="T44" fmla="*/ 641 w 1373"/>
                <a:gd name="T45" fmla="*/ 2 h 1888"/>
                <a:gd name="T46" fmla="*/ 695 w 1373"/>
                <a:gd name="T47" fmla="*/ 22 h 1888"/>
                <a:gd name="T48" fmla="*/ 714 w 1373"/>
                <a:gd name="T49" fmla="*/ 45 h 1888"/>
                <a:gd name="T50" fmla="*/ 764 w 1373"/>
                <a:gd name="T51" fmla="*/ 73 h 1888"/>
                <a:gd name="T52" fmla="*/ 801 w 1373"/>
                <a:gd name="T53" fmla="*/ 100 h 1888"/>
                <a:gd name="T54" fmla="*/ 917 w 1373"/>
                <a:gd name="T55" fmla="*/ 169 h 1888"/>
                <a:gd name="T56" fmla="*/ 940 w 1373"/>
                <a:gd name="T57" fmla="*/ 192 h 1888"/>
                <a:gd name="T58" fmla="*/ 1027 w 1373"/>
                <a:gd name="T59" fmla="*/ 262 h 1888"/>
                <a:gd name="T60" fmla="*/ 1078 w 1373"/>
                <a:gd name="T61" fmla="*/ 285 h 1888"/>
                <a:gd name="T62" fmla="*/ 1119 w 1373"/>
                <a:gd name="T63" fmla="*/ 354 h 1888"/>
                <a:gd name="T64" fmla="*/ 1184 w 1373"/>
                <a:gd name="T65" fmla="*/ 418 h 1888"/>
                <a:gd name="T66" fmla="*/ 1207 w 1373"/>
                <a:gd name="T67" fmla="*/ 432 h 1888"/>
                <a:gd name="T68" fmla="*/ 1230 w 1373"/>
                <a:gd name="T69" fmla="*/ 497 h 1888"/>
                <a:gd name="T70" fmla="*/ 1299 w 1373"/>
                <a:gd name="T71" fmla="*/ 593 h 1888"/>
                <a:gd name="T72" fmla="*/ 1331 w 1373"/>
                <a:gd name="T73" fmla="*/ 626 h 1888"/>
                <a:gd name="T74" fmla="*/ 1336 w 1373"/>
                <a:gd name="T75" fmla="*/ 695 h 1888"/>
                <a:gd name="T76" fmla="*/ 1354 w 1373"/>
                <a:gd name="T77" fmla="*/ 796 h 1888"/>
                <a:gd name="T78" fmla="*/ 1373 w 1373"/>
                <a:gd name="T79" fmla="*/ 902 h 1888"/>
                <a:gd name="T80" fmla="*/ 1340 w 1373"/>
                <a:gd name="T81" fmla="*/ 1059 h 1888"/>
                <a:gd name="T82" fmla="*/ 1285 w 1373"/>
                <a:gd name="T83" fmla="*/ 1243 h 1888"/>
                <a:gd name="T84" fmla="*/ 1202 w 1373"/>
                <a:gd name="T85" fmla="*/ 1409 h 1888"/>
                <a:gd name="T86" fmla="*/ 1082 w 1373"/>
                <a:gd name="T87" fmla="*/ 1556 h 1888"/>
                <a:gd name="T88" fmla="*/ 907 w 1373"/>
                <a:gd name="T89" fmla="*/ 1709 h 1888"/>
                <a:gd name="T90" fmla="*/ 677 w 1373"/>
                <a:gd name="T91" fmla="*/ 1888 h 18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373" h="1888">
                  <a:moveTo>
                    <a:pt x="677" y="1888"/>
                  </a:moveTo>
                  <a:lnTo>
                    <a:pt x="488" y="1685"/>
                  </a:lnTo>
                  <a:lnTo>
                    <a:pt x="271" y="1497"/>
                  </a:lnTo>
                  <a:lnTo>
                    <a:pt x="230" y="1409"/>
                  </a:lnTo>
                  <a:lnTo>
                    <a:pt x="207" y="1363"/>
                  </a:lnTo>
                  <a:lnTo>
                    <a:pt x="142" y="1303"/>
                  </a:lnTo>
                  <a:lnTo>
                    <a:pt x="110" y="1252"/>
                  </a:lnTo>
                  <a:lnTo>
                    <a:pt x="110" y="1197"/>
                  </a:lnTo>
                  <a:lnTo>
                    <a:pt x="69" y="1151"/>
                  </a:lnTo>
                  <a:lnTo>
                    <a:pt x="0" y="870"/>
                  </a:lnTo>
                  <a:lnTo>
                    <a:pt x="18" y="819"/>
                  </a:lnTo>
                  <a:lnTo>
                    <a:pt x="36" y="709"/>
                  </a:lnTo>
                  <a:lnTo>
                    <a:pt x="46" y="635"/>
                  </a:lnTo>
                  <a:lnTo>
                    <a:pt x="133" y="506"/>
                  </a:lnTo>
                  <a:lnTo>
                    <a:pt x="152" y="437"/>
                  </a:lnTo>
                  <a:lnTo>
                    <a:pt x="202" y="363"/>
                  </a:lnTo>
                  <a:lnTo>
                    <a:pt x="239" y="280"/>
                  </a:lnTo>
                  <a:lnTo>
                    <a:pt x="345" y="206"/>
                  </a:lnTo>
                  <a:lnTo>
                    <a:pt x="373" y="156"/>
                  </a:lnTo>
                  <a:lnTo>
                    <a:pt x="483" y="91"/>
                  </a:lnTo>
                  <a:lnTo>
                    <a:pt x="529" y="45"/>
                  </a:lnTo>
                  <a:lnTo>
                    <a:pt x="589" y="8"/>
                  </a:lnTo>
                  <a:cubicBezTo>
                    <a:pt x="608" y="1"/>
                    <a:pt x="604" y="0"/>
                    <a:pt x="641" y="2"/>
                  </a:cubicBezTo>
                  <a:cubicBezTo>
                    <a:pt x="678" y="4"/>
                    <a:pt x="683" y="12"/>
                    <a:pt x="695" y="22"/>
                  </a:cubicBezTo>
                  <a:lnTo>
                    <a:pt x="714" y="45"/>
                  </a:lnTo>
                  <a:lnTo>
                    <a:pt x="764" y="73"/>
                  </a:lnTo>
                  <a:lnTo>
                    <a:pt x="801" y="100"/>
                  </a:lnTo>
                  <a:lnTo>
                    <a:pt x="917" y="169"/>
                  </a:lnTo>
                  <a:lnTo>
                    <a:pt x="940" y="192"/>
                  </a:lnTo>
                  <a:lnTo>
                    <a:pt x="1027" y="262"/>
                  </a:lnTo>
                  <a:lnTo>
                    <a:pt x="1078" y="285"/>
                  </a:lnTo>
                  <a:lnTo>
                    <a:pt x="1119" y="354"/>
                  </a:lnTo>
                  <a:lnTo>
                    <a:pt x="1184" y="418"/>
                  </a:lnTo>
                  <a:lnTo>
                    <a:pt x="1207" y="432"/>
                  </a:lnTo>
                  <a:lnTo>
                    <a:pt x="1230" y="497"/>
                  </a:lnTo>
                  <a:lnTo>
                    <a:pt x="1299" y="593"/>
                  </a:lnTo>
                  <a:lnTo>
                    <a:pt x="1331" y="626"/>
                  </a:lnTo>
                  <a:lnTo>
                    <a:pt x="1336" y="695"/>
                  </a:lnTo>
                  <a:lnTo>
                    <a:pt x="1354" y="796"/>
                  </a:lnTo>
                  <a:lnTo>
                    <a:pt x="1373" y="902"/>
                  </a:lnTo>
                  <a:lnTo>
                    <a:pt x="1340" y="1059"/>
                  </a:lnTo>
                  <a:lnTo>
                    <a:pt x="1285" y="1243"/>
                  </a:lnTo>
                  <a:lnTo>
                    <a:pt x="1202" y="1409"/>
                  </a:lnTo>
                  <a:lnTo>
                    <a:pt x="1082" y="1556"/>
                  </a:lnTo>
                  <a:lnTo>
                    <a:pt x="907" y="1709"/>
                  </a:lnTo>
                  <a:lnTo>
                    <a:pt x="677" y="1888"/>
                  </a:lnTo>
                  <a:close/>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3" name="Freeform 193">
              <a:extLst>
                <a:ext uri="{FF2B5EF4-FFF2-40B4-BE49-F238E27FC236}">
                  <a16:creationId xmlns:a16="http://schemas.microsoft.com/office/drawing/2014/main" id="{1910827E-321F-4F2B-A45F-FD83EE6F7274}"/>
                </a:ext>
              </a:extLst>
            </p:cNvPr>
            <p:cNvSpPr>
              <a:spLocks/>
            </p:cNvSpPr>
            <p:nvPr/>
          </p:nvSpPr>
          <p:spPr bwMode="auto">
            <a:xfrm>
              <a:off x="3477" y="894"/>
              <a:ext cx="90" cy="2235"/>
            </a:xfrm>
            <a:custGeom>
              <a:avLst/>
              <a:gdLst>
                <a:gd name="T0" fmla="*/ 90 w 90"/>
                <a:gd name="T1" fmla="*/ 2235 h 2235"/>
                <a:gd name="T2" fmla="*/ 39 w 90"/>
                <a:gd name="T3" fmla="*/ 2129 h 2235"/>
                <a:gd name="T4" fmla="*/ 30 w 90"/>
                <a:gd name="T5" fmla="*/ 1885 h 2235"/>
                <a:gd name="T6" fmla="*/ 34 w 90"/>
                <a:gd name="T7" fmla="*/ 899 h 2235"/>
                <a:gd name="T8" fmla="*/ 2 w 90"/>
                <a:gd name="T9" fmla="*/ 147 h 2235"/>
                <a:gd name="T10" fmla="*/ 0 w 90"/>
                <a:gd name="T11" fmla="*/ 0 h 22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235">
                  <a:moveTo>
                    <a:pt x="90" y="2235"/>
                  </a:moveTo>
                  <a:lnTo>
                    <a:pt x="39" y="2129"/>
                  </a:lnTo>
                  <a:lnTo>
                    <a:pt x="30" y="1885"/>
                  </a:lnTo>
                  <a:lnTo>
                    <a:pt x="34" y="899"/>
                  </a:lnTo>
                  <a:lnTo>
                    <a:pt x="2" y="147"/>
                  </a:lnTo>
                  <a:lnTo>
                    <a:pt x="0" y="0"/>
                  </a:ln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4" name="Freeform 194">
              <a:extLst>
                <a:ext uri="{FF2B5EF4-FFF2-40B4-BE49-F238E27FC236}">
                  <a16:creationId xmlns:a16="http://schemas.microsoft.com/office/drawing/2014/main" id="{D81F2D4D-956A-435B-B66C-7AEAB3897426}"/>
                </a:ext>
              </a:extLst>
            </p:cNvPr>
            <p:cNvSpPr>
              <a:spLocks/>
            </p:cNvSpPr>
            <p:nvPr/>
          </p:nvSpPr>
          <p:spPr bwMode="auto">
            <a:xfrm>
              <a:off x="3504" y="2175"/>
              <a:ext cx="597" cy="498"/>
            </a:xfrm>
            <a:custGeom>
              <a:avLst/>
              <a:gdLst>
                <a:gd name="T0" fmla="*/ 0 w 597"/>
                <a:gd name="T1" fmla="*/ 498 h 498"/>
                <a:gd name="T2" fmla="*/ 135 w 597"/>
                <a:gd name="T3" fmla="*/ 300 h 498"/>
                <a:gd name="T4" fmla="*/ 597 w 597"/>
                <a:gd name="T5" fmla="*/ 0 h 498"/>
                <a:gd name="T6" fmla="*/ 0 60000 65536"/>
                <a:gd name="T7" fmla="*/ 0 60000 65536"/>
                <a:gd name="T8" fmla="*/ 0 60000 65536"/>
              </a:gdLst>
              <a:ahLst/>
              <a:cxnLst>
                <a:cxn ang="T6">
                  <a:pos x="T0" y="T1"/>
                </a:cxn>
                <a:cxn ang="T7">
                  <a:pos x="T2" y="T3"/>
                </a:cxn>
                <a:cxn ang="T8">
                  <a:pos x="T4" y="T5"/>
                </a:cxn>
              </a:cxnLst>
              <a:rect l="0" t="0" r="r" b="b"/>
              <a:pathLst>
                <a:path w="597" h="498">
                  <a:moveTo>
                    <a:pt x="0" y="498"/>
                  </a:moveTo>
                  <a:cubicBezTo>
                    <a:pt x="22" y="465"/>
                    <a:pt x="36" y="383"/>
                    <a:pt x="135" y="300"/>
                  </a:cubicBezTo>
                  <a:cubicBezTo>
                    <a:pt x="234" y="217"/>
                    <a:pt x="501" y="62"/>
                    <a:pt x="597"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5" name="Freeform 195">
              <a:extLst>
                <a:ext uri="{FF2B5EF4-FFF2-40B4-BE49-F238E27FC236}">
                  <a16:creationId xmlns:a16="http://schemas.microsoft.com/office/drawing/2014/main" id="{0CD0AE40-7F58-4D0B-8D17-D4057E6D1E8A}"/>
                </a:ext>
              </a:extLst>
            </p:cNvPr>
            <p:cNvSpPr>
              <a:spLocks/>
            </p:cNvSpPr>
            <p:nvPr/>
          </p:nvSpPr>
          <p:spPr bwMode="auto">
            <a:xfrm>
              <a:off x="3506" y="1845"/>
              <a:ext cx="694" cy="650"/>
            </a:xfrm>
            <a:custGeom>
              <a:avLst/>
              <a:gdLst>
                <a:gd name="T0" fmla="*/ 0 w 694"/>
                <a:gd name="T1" fmla="*/ 650 h 650"/>
                <a:gd name="T2" fmla="*/ 217 w 694"/>
                <a:gd name="T3" fmla="*/ 408 h 650"/>
                <a:gd name="T4" fmla="*/ 694 w 694"/>
                <a:gd name="T5" fmla="*/ 0 h 650"/>
                <a:gd name="T6" fmla="*/ 0 60000 65536"/>
                <a:gd name="T7" fmla="*/ 0 60000 65536"/>
                <a:gd name="T8" fmla="*/ 0 60000 65536"/>
              </a:gdLst>
              <a:ahLst/>
              <a:cxnLst>
                <a:cxn ang="T6">
                  <a:pos x="T0" y="T1"/>
                </a:cxn>
                <a:cxn ang="T7">
                  <a:pos x="T2" y="T3"/>
                </a:cxn>
                <a:cxn ang="T8">
                  <a:pos x="T4" y="T5"/>
                </a:cxn>
              </a:cxnLst>
              <a:rect l="0" t="0" r="r" b="b"/>
              <a:pathLst>
                <a:path w="694" h="650">
                  <a:moveTo>
                    <a:pt x="0" y="650"/>
                  </a:moveTo>
                  <a:cubicBezTo>
                    <a:pt x="36" y="610"/>
                    <a:pt x="101" y="516"/>
                    <a:pt x="217" y="408"/>
                  </a:cubicBezTo>
                  <a:cubicBezTo>
                    <a:pt x="334" y="295"/>
                    <a:pt x="595" y="85"/>
                    <a:pt x="694"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6" name="Freeform 196">
              <a:extLst>
                <a:ext uri="{FF2B5EF4-FFF2-40B4-BE49-F238E27FC236}">
                  <a16:creationId xmlns:a16="http://schemas.microsoft.com/office/drawing/2014/main" id="{349BA5DA-467A-4092-9CDD-F83AE8F05F23}"/>
                </a:ext>
              </a:extLst>
            </p:cNvPr>
            <p:cNvSpPr>
              <a:spLocks/>
            </p:cNvSpPr>
            <p:nvPr/>
          </p:nvSpPr>
          <p:spPr bwMode="auto">
            <a:xfrm>
              <a:off x="3511" y="1581"/>
              <a:ext cx="659" cy="748"/>
            </a:xfrm>
            <a:custGeom>
              <a:avLst/>
              <a:gdLst>
                <a:gd name="T0" fmla="*/ 0 w 659"/>
                <a:gd name="T1" fmla="*/ 748 h 748"/>
                <a:gd name="T2" fmla="*/ 215 w 659"/>
                <a:gd name="T3" fmla="*/ 495 h 748"/>
                <a:gd name="T4" fmla="*/ 659 w 659"/>
                <a:gd name="T5" fmla="*/ 0 h 748"/>
                <a:gd name="T6" fmla="*/ 0 60000 65536"/>
                <a:gd name="T7" fmla="*/ 0 60000 65536"/>
                <a:gd name="T8" fmla="*/ 0 60000 65536"/>
              </a:gdLst>
              <a:ahLst/>
              <a:cxnLst>
                <a:cxn ang="T6">
                  <a:pos x="T0" y="T1"/>
                </a:cxn>
                <a:cxn ang="T7">
                  <a:pos x="T2" y="T3"/>
                </a:cxn>
                <a:cxn ang="T8">
                  <a:pos x="T4" y="T5"/>
                </a:cxn>
              </a:cxnLst>
              <a:rect l="0" t="0" r="r" b="b"/>
              <a:pathLst>
                <a:path w="659" h="748">
                  <a:moveTo>
                    <a:pt x="0" y="748"/>
                  </a:moveTo>
                  <a:cubicBezTo>
                    <a:pt x="36" y="706"/>
                    <a:pt x="105" y="620"/>
                    <a:pt x="215" y="495"/>
                  </a:cubicBezTo>
                  <a:cubicBezTo>
                    <a:pt x="332" y="366"/>
                    <a:pt x="567" y="103"/>
                    <a:pt x="659"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7" name="Freeform 197">
              <a:extLst>
                <a:ext uri="{FF2B5EF4-FFF2-40B4-BE49-F238E27FC236}">
                  <a16:creationId xmlns:a16="http://schemas.microsoft.com/office/drawing/2014/main" id="{64D53BFD-3D74-4CD0-B0AA-12D91D5828D1}"/>
                </a:ext>
              </a:extLst>
            </p:cNvPr>
            <p:cNvSpPr>
              <a:spLocks/>
            </p:cNvSpPr>
            <p:nvPr/>
          </p:nvSpPr>
          <p:spPr bwMode="auto">
            <a:xfrm>
              <a:off x="3510" y="1383"/>
              <a:ext cx="552" cy="687"/>
            </a:xfrm>
            <a:custGeom>
              <a:avLst/>
              <a:gdLst>
                <a:gd name="T0" fmla="*/ 0 w 552"/>
                <a:gd name="T1" fmla="*/ 687 h 687"/>
                <a:gd name="T2" fmla="*/ 215 w 552"/>
                <a:gd name="T3" fmla="*/ 434 h 687"/>
                <a:gd name="T4" fmla="*/ 312 w 552"/>
                <a:gd name="T5" fmla="*/ 303 h 687"/>
                <a:gd name="T6" fmla="*/ 552 w 552"/>
                <a:gd name="T7" fmla="*/ 0 h 6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2" h="687">
                  <a:moveTo>
                    <a:pt x="0" y="687"/>
                  </a:moveTo>
                  <a:cubicBezTo>
                    <a:pt x="36" y="645"/>
                    <a:pt x="163" y="498"/>
                    <a:pt x="215" y="434"/>
                  </a:cubicBezTo>
                  <a:cubicBezTo>
                    <a:pt x="268" y="371"/>
                    <a:pt x="256" y="375"/>
                    <a:pt x="312" y="303"/>
                  </a:cubicBezTo>
                  <a:cubicBezTo>
                    <a:pt x="368" y="231"/>
                    <a:pt x="502" y="63"/>
                    <a:pt x="552"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8" name="Freeform 198">
              <a:extLst>
                <a:ext uri="{FF2B5EF4-FFF2-40B4-BE49-F238E27FC236}">
                  <a16:creationId xmlns:a16="http://schemas.microsoft.com/office/drawing/2014/main" id="{D698DB0B-B21A-456A-B686-1AAF93C3741D}"/>
                </a:ext>
              </a:extLst>
            </p:cNvPr>
            <p:cNvSpPr>
              <a:spLocks/>
            </p:cNvSpPr>
            <p:nvPr/>
          </p:nvSpPr>
          <p:spPr bwMode="auto">
            <a:xfrm>
              <a:off x="3512" y="1215"/>
              <a:ext cx="418" cy="623"/>
            </a:xfrm>
            <a:custGeom>
              <a:avLst/>
              <a:gdLst>
                <a:gd name="T0" fmla="*/ 0 w 418"/>
                <a:gd name="T1" fmla="*/ 623 h 623"/>
                <a:gd name="T2" fmla="*/ 160 w 418"/>
                <a:gd name="T3" fmla="*/ 381 h 623"/>
                <a:gd name="T4" fmla="*/ 418 w 418"/>
                <a:gd name="T5" fmla="*/ 0 h 623"/>
                <a:gd name="T6" fmla="*/ 0 60000 65536"/>
                <a:gd name="T7" fmla="*/ 0 60000 65536"/>
                <a:gd name="T8" fmla="*/ 0 60000 65536"/>
              </a:gdLst>
              <a:ahLst/>
              <a:cxnLst>
                <a:cxn ang="T6">
                  <a:pos x="T0" y="T1"/>
                </a:cxn>
                <a:cxn ang="T7">
                  <a:pos x="T2" y="T3"/>
                </a:cxn>
                <a:cxn ang="T8">
                  <a:pos x="T4" y="T5"/>
                </a:cxn>
              </a:cxnLst>
              <a:rect l="0" t="0" r="r" b="b"/>
              <a:pathLst>
                <a:path w="418" h="623">
                  <a:moveTo>
                    <a:pt x="0" y="623"/>
                  </a:moveTo>
                  <a:cubicBezTo>
                    <a:pt x="27" y="583"/>
                    <a:pt x="90" y="485"/>
                    <a:pt x="160" y="381"/>
                  </a:cubicBezTo>
                  <a:cubicBezTo>
                    <a:pt x="230" y="278"/>
                    <a:pt x="364" y="80"/>
                    <a:pt x="418"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9" name="Freeform 199">
              <a:extLst>
                <a:ext uri="{FF2B5EF4-FFF2-40B4-BE49-F238E27FC236}">
                  <a16:creationId xmlns:a16="http://schemas.microsoft.com/office/drawing/2014/main" id="{5DE8681C-5AFD-4D55-9C27-2F7FD6FD3ED8}"/>
                </a:ext>
              </a:extLst>
            </p:cNvPr>
            <p:cNvSpPr>
              <a:spLocks/>
            </p:cNvSpPr>
            <p:nvPr/>
          </p:nvSpPr>
          <p:spPr bwMode="auto">
            <a:xfrm>
              <a:off x="3508" y="1092"/>
              <a:ext cx="272" cy="493"/>
            </a:xfrm>
            <a:custGeom>
              <a:avLst/>
              <a:gdLst>
                <a:gd name="T0" fmla="*/ 0 w 272"/>
                <a:gd name="T1" fmla="*/ 493 h 493"/>
                <a:gd name="T2" fmla="*/ 137 w 272"/>
                <a:gd name="T3" fmla="*/ 252 h 493"/>
                <a:gd name="T4" fmla="*/ 272 w 272"/>
                <a:gd name="T5" fmla="*/ 0 h 493"/>
                <a:gd name="T6" fmla="*/ 0 60000 65536"/>
                <a:gd name="T7" fmla="*/ 0 60000 65536"/>
                <a:gd name="T8" fmla="*/ 0 60000 65536"/>
              </a:gdLst>
              <a:ahLst/>
              <a:cxnLst>
                <a:cxn ang="T6">
                  <a:pos x="T0" y="T1"/>
                </a:cxn>
                <a:cxn ang="T7">
                  <a:pos x="T2" y="T3"/>
                </a:cxn>
                <a:cxn ang="T8">
                  <a:pos x="T4" y="T5"/>
                </a:cxn>
              </a:cxnLst>
              <a:rect l="0" t="0" r="r" b="b"/>
              <a:pathLst>
                <a:path w="272" h="493">
                  <a:moveTo>
                    <a:pt x="0" y="493"/>
                  </a:moveTo>
                  <a:cubicBezTo>
                    <a:pt x="23" y="453"/>
                    <a:pt x="92" y="334"/>
                    <a:pt x="137" y="252"/>
                  </a:cubicBezTo>
                  <a:cubicBezTo>
                    <a:pt x="207" y="149"/>
                    <a:pt x="244" y="52"/>
                    <a:pt x="272"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0" name="Freeform 200">
              <a:extLst>
                <a:ext uri="{FF2B5EF4-FFF2-40B4-BE49-F238E27FC236}">
                  <a16:creationId xmlns:a16="http://schemas.microsoft.com/office/drawing/2014/main" id="{9CABF284-D780-4AED-8B1C-84C95BC4E009}"/>
                </a:ext>
              </a:extLst>
            </p:cNvPr>
            <p:cNvSpPr>
              <a:spLocks/>
            </p:cNvSpPr>
            <p:nvPr/>
          </p:nvSpPr>
          <p:spPr bwMode="auto">
            <a:xfrm>
              <a:off x="3495" y="1002"/>
              <a:ext cx="147" cy="303"/>
            </a:xfrm>
            <a:custGeom>
              <a:avLst/>
              <a:gdLst>
                <a:gd name="T0" fmla="*/ 0 w 147"/>
                <a:gd name="T1" fmla="*/ 303 h 303"/>
                <a:gd name="T2" fmla="*/ 81 w 147"/>
                <a:gd name="T3" fmla="*/ 174 h 303"/>
                <a:gd name="T4" fmla="*/ 147 w 147"/>
                <a:gd name="T5" fmla="*/ 0 h 303"/>
                <a:gd name="T6" fmla="*/ 0 60000 65536"/>
                <a:gd name="T7" fmla="*/ 0 60000 65536"/>
                <a:gd name="T8" fmla="*/ 0 60000 65536"/>
              </a:gdLst>
              <a:ahLst/>
              <a:cxnLst>
                <a:cxn ang="T6">
                  <a:pos x="T0" y="T1"/>
                </a:cxn>
                <a:cxn ang="T7">
                  <a:pos x="T2" y="T3"/>
                </a:cxn>
                <a:cxn ang="T8">
                  <a:pos x="T4" y="T5"/>
                </a:cxn>
              </a:cxnLst>
              <a:rect l="0" t="0" r="r" b="b"/>
              <a:pathLst>
                <a:path w="147" h="303">
                  <a:moveTo>
                    <a:pt x="0" y="303"/>
                  </a:moveTo>
                  <a:cubicBezTo>
                    <a:pt x="13" y="282"/>
                    <a:pt x="24" y="285"/>
                    <a:pt x="81" y="174"/>
                  </a:cubicBezTo>
                  <a:cubicBezTo>
                    <a:pt x="138" y="63"/>
                    <a:pt x="133" y="36"/>
                    <a:pt x="147"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1" name="Freeform 201">
              <a:extLst>
                <a:ext uri="{FF2B5EF4-FFF2-40B4-BE49-F238E27FC236}">
                  <a16:creationId xmlns:a16="http://schemas.microsoft.com/office/drawing/2014/main" id="{8BD292F1-31C8-41D2-A995-8E736D839E89}"/>
                </a:ext>
              </a:extLst>
            </p:cNvPr>
            <p:cNvSpPr>
              <a:spLocks/>
            </p:cNvSpPr>
            <p:nvPr/>
          </p:nvSpPr>
          <p:spPr bwMode="auto">
            <a:xfrm>
              <a:off x="3485" y="938"/>
              <a:ext cx="72" cy="117"/>
            </a:xfrm>
            <a:custGeom>
              <a:avLst/>
              <a:gdLst>
                <a:gd name="T0" fmla="*/ 0 w 72"/>
                <a:gd name="T1" fmla="*/ 117 h 117"/>
                <a:gd name="T2" fmla="*/ 40 w 72"/>
                <a:gd name="T3" fmla="*/ 67 h 117"/>
                <a:gd name="T4" fmla="*/ 72 w 72"/>
                <a:gd name="T5" fmla="*/ 0 h 117"/>
                <a:gd name="T6" fmla="*/ 0 60000 65536"/>
                <a:gd name="T7" fmla="*/ 0 60000 65536"/>
                <a:gd name="T8" fmla="*/ 0 60000 65536"/>
              </a:gdLst>
              <a:ahLst/>
              <a:cxnLst>
                <a:cxn ang="T6">
                  <a:pos x="T0" y="T1"/>
                </a:cxn>
                <a:cxn ang="T7">
                  <a:pos x="T2" y="T3"/>
                </a:cxn>
                <a:cxn ang="T8">
                  <a:pos x="T4" y="T5"/>
                </a:cxn>
              </a:cxnLst>
              <a:rect l="0" t="0" r="r" b="b"/>
              <a:pathLst>
                <a:path w="72" h="117">
                  <a:moveTo>
                    <a:pt x="0" y="117"/>
                  </a:moveTo>
                  <a:cubicBezTo>
                    <a:pt x="7" y="109"/>
                    <a:pt x="12" y="110"/>
                    <a:pt x="40" y="67"/>
                  </a:cubicBezTo>
                  <a:cubicBezTo>
                    <a:pt x="68" y="24"/>
                    <a:pt x="65" y="14"/>
                    <a:pt x="72"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2" name="Freeform 202">
              <a:extLst>
                <a:ext uri="{FF2B5EF4-FFF2-40B4-BE49-F238E27FC236}">
                  <a16:creationId xmlns:a16="http://schemas.microsoft.com/office/drawing/2014/main" id="{AD27FCF1-82A0-4AAF-959E-ADE00664B053}"/>
                </a:ext>
              </a:extLst>
            </p:cNvPr>
            <p:cNvSpPr>
              <a:spLocks/>
            </p:cNvSpPr>
            <p:nvPr/>
          </p:nvSpPr>
          <p:spPr bwMode="auto">
            <a:xfrm>
              <a:off x="3518" y="2432"/>
              <a:ext cx="414" cy="339"/>
            </a:xfrm>
            <a:custGeom>
              <a:avLst/>
              <a:gdLst>
                <a:gd name="T0" fmla="*/ 0 w 597"/>
                <a:gd name="T1" fmla="*/ 107 h 498"/>
                <a:gd name="T2" fmla="*/ 31 w 597"/>
                <a:gd name="T3" fmla="*/ 65 h 498"/>
                <a:gd name="T4" fmla="*/ 138 w 597"/>
                <a:gd name="T5" fmla="*/ 0 h 498"/>
                <a:gd name="T6" fmla="*/ 0 60000 65536"/>
                <a:gd name="T7" fmla="*/ 0 60000 65536"/>
                <a:gd name="T8" fmla="*/ 0 60000 65536"/>
              </a:gdLst>
              <a:ahLst/>
              <a:cxnLst>
                <a:cxn ang="T6">
                  <a:pos x="T0" y="T1"/>
                </a:cxn>
                <a:cxn ang="T7">
                  <a:pos x="T2" y="T3"/>
                </a:cxn>
                <a:cxn ang="T8">
                  <a:pos x="T4" y="T5"/>
                </a:cxn>
              </a:cxnLst>
              <a:rect l="0" t="0" r="r" b="b"/>
              <a:pathLst>
                <a:path w="597" h="498">
                  <a:moveTo>
                    <a:pt x="0" y="498"/>
                  </a:moveTo>
                  <a:cubicBezTo>
                    <a:pt x="22" y="465"/>
                    <a:pt x="36" y="383"/>
                    <a:pt x="135" y="300"/>
                  </a:cubicBezTo>
                  <a:cubicBezTo>
                    <a:pt x="234" y="217"/>
                    <a:pt x="501" y="62"/>
                    <a:pt x="597"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3" name="Freeform 203">
              <a:extLst>
                <a:ext uri="{FF2B5EF4-FFF2-40B4-BE49-F238E27FC236}">
                  <a16:creationId xmlns:a16="http://schemas.microsoft.com/office/drawing/2014/main" id="{54FA4F37-552B-49DD-915B-7C9D71611E1D}"/>
                </a:ext>
              </a:extLst>
            </p:cNvPr>
            <p:cNvSpPr>
              <a:spLocks/>
            </p:cNvSpPr>
            <p:nvPr/>
          </p:nvSpPr>
          <p:spPr bwMode="auto">
            <a:xfrm>
              <a:off x="2949" y="2088"/>
              <a:ext cx="552" cy="569"/>
            </a:xfrm>
            <a:custGeom>
              <a:avLst/>
              <a:gdLst>
                <a:gd name="T0" fmla="*/ 552 w 552"/>
                <a:gd name="T1" fmla="*/ 569 h 569"/>
                <a:gd name="T2" fmla="*/ 384 w 552"/>
                <a:gd name="T3" fmla="*/ 309 h 569"/>
                <a:gd name="T4" fmla="*/ 0 w 552"/>
                <a:gd name="T5" fmla="*/ 0 h 569"/>
                <a:gd name="T6" fmla="*/ 0 60000 65536"/>
                <a:gd name="T7" fmla="*/ 0 60000 65536"/>
                <a:gd name="T8" fmla="*/ 0 60000 65536"/>
              </a:gdLst>
              <a:ahLst/>
              <a:cxnLst>
                <a:cxn ang="T6">
                  <a:pos x="T0" y="T1"/>
                </a:cxn>
                <a:cxn ang="T7">
                  <a:pos x="T2" y="T3"/>
                </a:cxn>
                <a:cxn ang="T8">
                  <a:pos x="T4" y="T5"/>
                </a:cxn>
              </a:cxnLst>
              <a:rect l="0" t="0" r="r" b="b"/>
              <a:pathLst>
                <a:path w="552" h="569">
                  <a:moveTo>
                    <a:pt x="552" y="569"/>
                  </a:moveTo>
                  <a:cubicBezTo>
                    <a:pt x="524" y="526"/>
                    <a:pt x="476" y="404"/>
                    <a:pt x="384" y="309"/>
                  </a:cubicBezTo>
                  <a:cubicBezTo>
                    <a:pt x="285" y="226"/>
                    <a:pt x="80" y="64"/>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4" name="Freeform 204">
              <a:extLst>
                <a:ext uri="{FF2B5EF4-FFF2-40B4-BE49-F238E27FC236}">
                  <a16:creationId xmlns:a16="http://schemas.microsoft.com/office/drawing/2014/main" id="{6A4818E1-6025-4049-9B48-52E4FA6335AE}"/>
                </a:ext>
              </a:extLst>
            </p:cNvPr>
            <p:cNvSpPr>
              <a:spLocks/>
            </p:cNvSpPr>
            <p:nvPr/>
          </p:nvSpPr>
          <p:spPr bwMode="auto">
            <a:xfrm>
              <a:off x="3081" y="2316"/>
              <a:ext cx="422" cy="382"/>
            </a:xfrm>
            <a:custGeom>
              <a:avLst/>
              <a:gdLst>
                <a:gd name="T0" fmla="*/ 422 w 422"/>
                <a:gd name="T1" fmla="*/ 382 h 382"/>
                <a:gd name="T2" fmla="*/ 204 w 422"/>
                <a:gd name="T3" fmla="*/ 168 h 382"/>
                <a:gd name="T4" fmla="*/ 0 w 422"/>
                <a:gd name="T5" fmla="*/ 0 h 382"/>
                <a:gd name="T6" fmla="*/ 0 60000 65536"/>
                <a:gd name="T7" fmla="*/ 0 60000 65536"/>
                <a:gd name="T8" fmla="*/ 0 60000 65536"/>
              </a:gdLst>
              <a:ahLst/>
              <a:cxnLst>
                <a:cxn ang="T6">
                  <a:pos x="T0" y="T1"/>
                </a:cxn>
                <a:cxn ang="T7">
                  <a:pos x="T2" y="T3"/>
                </a:cxn>
                <a:cxn ang="T8">
                  <a:pos x="T4" y="T5"/>
                </a:cxn>
              </a:cxnLst>
              <a:rect l="0" t="0" r="r" b="b"/>
              <a:pathLst>
                <a:path w="422" h="382">
                  <a:moveTo>
                    <a:pt x="422" y="382"/>
                  </a:moveTo>
                  <a:cubicBezTo>
                    <a:pt x="386" y="346"/>
                    <a:pt x="274" y="231"/>
                    <a:pt x="204" y="168"/>
                  </a:cubicBezTo>
                  <a:cubicBezTo>
                    <a:pt x="105" y="85"/>
                    <a:pt x="43" y="35"/>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5" name="Freeform 205">
              <a:extLst>
                <a:ext uri="{FF2B5EF4-FFF2-40B4-BE49-F238E27FC236}">
                  <a16:creationId xmlns:a16="http://schemas.microsoft.com/office/drawing/2014/main" id="{3FFF5E65-EC50-4B6B-ADB9-024CEE926DD6}"/>
                </a:ext>
              </a:extLst>
            </p:cNvPr>
            <p:cNvSpPr>
              <a:spLocks/>
            </p:cNvSpPr>
            <p:nvPr/>
          </p:nvSpPr>
          <p:spPr bwMode="auto">
            <a:xfrm>
              <a:off x="2844" y="1761"/>
              <a:ext cx="666" cy="681"/>
            </a:xfrm>
            <a:custGeom>
              <a:avLst/>
              <a:gdLst>
                <a:gd name="T0" fmla="*/ 666 w 666"/>
                <a:gd name="T1" fmla="*/ 681 h 681"/>
                <a:gd name="T2" fmla="*/ 369 w 666"/>
                <a:gd name="T3" fmla="*/ 351 h 681"/>
                <a:gd name="T4" fmla="*/ 0 w 666"/>
                <a:gd name="T5" fmla="*/ 0 h 681"/>
                <a:gd name="T6" fmla="*/ 0 60000 65536"/>
                <a:gd name="T7" fmla="*/ 0 60000 65536"/>
                <a:gd name="T8" fmla="*/ 0 60000 65536"/>
              </a:gdLst>
              <a:ahLst/>
              <a:cxnLst>
                <a:cxn ang="T6">
                  <a:pos x="T0" y="T1"/>
                </a:cxn>
                <a:cxn ang="T7">
                  <a:pos x="T2" y="T3"/>
                </a:cxn>
                <a:cxn ang="T8">
                  <a:pos x="T4" y="T5"/>
                </a:cxn>
              </a:cxnLst>
              <a:rect l="0" t="0" r="r" b="b"/>
              <a:pathLst>
                <a:path w="666" h="681">
                  <a:moveTo>
                    <a:pt x="666" y="681"/>
                  </a:moveTo>
                  <a:cubicBezTo>
                    <a:pt x="617" y="626"/>
                    <a:pt x="480" y="464"/>
                    <a:pt x="369" y="351"/>
                  </a:cubicBezTo>
                  <a:cubicBezTo>
                    <a:pt x="249" y="252"/>
                    <a:pt x="77" y="73"/>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6" name="Freeform 206">
              <a:extLst>
                <a:ext uri="{FF2B5EF4-FFF2-40B4-BE49-F238E27FC236}">
                  <a16:creationId xmlns:a16="http://schemas.microsoft.com/office/drawing/2014/main" id="{482C299A-1DDC-4469-983C-1207D7BF6661}"/>
                </a:ext>
              </a:extLst>
            </p:cNvPr>
            <p:cNvSpPr>
              <a:spLocks/>
            </p:cNvSpPr>
            <p:nvPr/>
          </p:nvSpPr>
          <p:spPr bwMode="auto">
            <a:xfrm>
              <a:off x="2886" y="1530"/>
              <a:ext cx="623" cy="719"/>
            </a:xfrm>
            <a:custGeom>
              <a:avLst/>
              <a:gdLst>
                <a:gd name="T0" fmla="*/ 623 w 623"/>
                <a:gd name="T1" fmla="*/ 719 h 719"/>
                <a:gd name="T2" fmla="*/ 312 w 623"/>
                <a:gd name="T3" fmla="*/ 369 h 719"/>
                <a:gd name="T4" fmla="*/ 0 w 623"/>
                <a:gd name="T5" fmla="*/ 0 h 719"/>
                <a:gd name="T6" fmla="*/ 0 60000 65536"/>
                <a:gd name="T7" fmla="*/ 0 60000 65536"/>
                <a:gd name="T8" fmla="*/ 0 60000 65536"/>
              </a:gdLst>
              <a:ahLst/>
              <a:cxnLst>
                <a:cxn ang="T6">
                  <a:pos x="T0" y="T1"/>
                </a:cxn>
                <a:cxn ang="T7">
                  <a:pos x="T2" y="T3"/>
                </a:cxn>
                <a:cxn ang="T8">
                  <a:pos x="T4" y="T5"/>
                </a:cxn>
              </a:cxnLst>
              <a:rect l="0" t="0" r="r" b="b"/>
              <a:pathLst>
                <a:path w="623" h="719">
                  <a:moveTo>
                    <a:pt x="623" y="719"/>
                  </a:moveTo>
                  <a:cubicBezTo>
                    <a:pt x="571" y="661"/>
                    <a:pt x="416" y="489"/>
                    <a:pt x="312" y="369"/>
                  </a:cubicBezTo>
                  <a:cubicBezTo>
                    <a:pt x="204" y="270"/>
                    <a:pt x="65" y="77"/>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7" name="Freeform 207">
              <a:extLst>
                <a:ext uri="{FF2B5EF4-FFF2-40B4-BE49-F238E27FC236}">
                  <a16:creationId xmlns:a16="http://schemas.microsoft.com/office/drawing/2014/main" id="{8D81234F-7936-4398-9B79-684A0131021F}"/>
                </a:ext>
              </a:extLst>
            </p:cNvPr>
            <p:cNvSpPr>
              <a:spLocks/>
            </p:cNvSpPr>
            <p:nvPr/>
          </p:nvSpPr>
          <p:spPr bwMode="auto">
            <a:xfrm>
              <a:off x="2979" y="1380"/>
              <a:ext cx="532" cy="652"/>
            </a:xfrm>
            <a:custGeom>
              <a:avLst/>
              <a:gdLst>
                <a:gd name="T0" fmla="*/ 532 w 532"/>
                <a:gd name="T1" fmla="*/ 652 h 652"/>
                <a:gd name="T2" fmla="*/ 264 w 532"/>
                <a:gd name="T3" fmla="*/ 330 h 652"/>
                <a:gd name="T4" fmla="*/ 0 w 532"/>
                <a:gd name="T5" fmla="*/ 0 h 652"/>
                <a:gd name="T6" fmla="*/ 0 60000 65536"/>
                <a:gd name="T7" fmla="*/ 0 60000 65536"/>
                <a:gd name="T8" fmla="*/ 0 60000 65536"/>
              </a:gdLst>
              <a:ahLst/>
              <a:cxnLst>
                <a:cxn ang="T6">
                  <a:pos x="T0" y="T1"/>
                </a:cxn>
                <a:cxn ang="T7">
                  <a:pos x="T2" y="T3"/>
                </a:cxn>
                <a:cxn ang="T8">
                  <a:pos x="T4" y="T5"/>
                </a:cxn>
              </a:cxnLst>
              <a:rect l="0" t="0" r="r" b="b"/>
              <a:pathLst>
                <a:path w="532" h="652">
                  <a:moveTo>
                    <a:pt x="532" y="652"/>
                  </a:moveTo>
                  <a:cubicBezTo>
                    <a:pt x="487" y="599"/>
                    <a:pt x="353" y="439"/>
                    <a:pt x="264" y="330"/>
                  </a:cubicBezTo>
                  <a:cubicBezTo>
                    <a:pt x="177" y="216"/>
                    <a:pt x="55" y="69"/>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8" name="Freeform 208">
              <a:extLst>
                <a:ext uri="{FF2B5EF4-FFF2-40B4-BE49-F238E27FC236}">
                  <a16:creationId xmlns:a16="http://schemas.microsoft.com/office/drawing/2014/main" id="{B2AE30E4-368D-4668-BCC4-C64145ECB000}"/>
                </a:ext>
              </a:extLst>
            </p:cNvPr>
            <p:cNvSpPr>
              <a:spLocks/>
            </p:cNvSpPr>
            <p:nvPr/>
          </p:nvSpPr>
          <p:spPr bwMode="auto">
            <a:xfrm>
              <a:off x="3078" y="1179"/>
              <a:ext cx="429" cy="627"/>
            </a:xfrm>
            <a:custGeom>
              <a:avLst/>
              <a:gdLst>
                <a:gd name="T0" fmla="*/ 429 w 429"/>
                <a:gd name="T1" fmla="*/ 627 h 627"/>
                <a:gd name="T2" fmla="*/ 237 w 429"/>
                <a:gd name="T3" fmla="*/ 387 h 627"/>
                <a:gd name="T4" fmla="*/ 0 w 429"/>
                <a:gd name="T5" fmla="*/ 0 h 627"/>
                <a:gd name="T6" fmla="*/ 0 60000 65536"/>
                <a:gd name="T7" fmla="*/ 0 60000 65536"/>
                <a:gd name="T8" fmla="*/ 0 60000 65536"/>
              </a:gdLst>
              <a:ahLst/>
              <a:cxnLst>
                <a:cxn ang="T6">
                  <a:pos x="T0" y="T1"/>
                </a:cxn>
                <a:cxn ang="T7">
                  <a:pos x="T2" y="T3"/>
                </a:cxn>
                <a:cxn ang="T8">
                  <a:pos x="T4" y="T5"/>
                </a:cxn>
              </a:cxnLst>
              <a:rect l="0" t="0" r="r" b="b"/>
              <a:pathLst>
                <a:path w="429" h="627">
                  <a:moveTo>
                    <a:pt x="429" y="627"/>
                  </a:moveTo>
                  <a:cubicBezTo>
                    <a:pt x="397" y="587"/>
                    <a:pt x="308" y="491"/>
                    <a:pt x="237" y="387"/>
                  </a:cubicBezTo>
                  <a:cubicBezTo>
                    <a:pt x="150" y="273"/>
                    <a:pt x="49" y="80"/>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9" name="Freeform 209">
              <a:extLst>
                <a:ext uri="{FF2B5EF4-FFF2-40B4-BE49-F238E27FC236}">
                  <a16:creationId xmlns:a16="http://schemas.microsoft.com/office/drawing/2014/main" id="{78B9BDA3-A212-4F87-9920-F33D916219D8}"/>
                </a:ext>
              </a:extLst>
            </p:cNvPr>
            <p:cNvSpPr>
              <a:spLocks/>
            </p:cNvSpPr>
            <p:nvPr/>
          </p:nvSpPr>
          <p:spPr bwMode="auto">
            <a:xfrm>
              <a:off x="3195" y="1080"/>
              <a:ext cx="302" cy="497"/>
            </a:xfrm>
            <a:custGeom>
              <a:avLst/>
              <a:gdLst>
                <a:gd name="T0" fmla="*/ 302 w 302"/>
                <a:gd name="T1" fmla="*/ 497 h 497"/>
                <a:gd name="T2" fmla="*/ 165 w 302"/>
                <a:gd name="T3" fmla="*/ 297 h 497"/>
                <a:gd name="T4" fmla="*/ 0 w 302"/>
                <a:gd name="T5" fmla="*/ 0 h 497"/>
                <a:gd name="T6" fmla="*/ 0 60000 65536"/>
                <a:gd name="T7" fmla="*/ 0 60000 65536"/>
                <a:gd name="T8" fmla="*/ 0 60000 65536"/>
              </a:gdLst>
              <a:ahLst/>
              <a:cxnLst>
                <a:cxn ang="T6">
                  <a:pos x="T0" y="T1"/>
                </a:cxn>
                <a:cxn ang="T7">
                  <a:pos x="T2" y="T3"/>
                </a:cxn>
                <a:cxn ang="T8">
                  <a:pos x="T4" y="T5"/>
                </a:cxn>
              </a:cxnLst>
              <a:rect l="0" t="0" r="r" b="b"/>
              <a:pathLst>
                <a:path w="302" h="497">
                  <a:moveTo>
                    <a:pt x="302" y="497"/>
                  </a:moveTo>
                  <a:cubicBezTo>
                    <a:pt x="279" y="464"/>
                    <a:pt x="215" y="380"/>
                    <a:pt x="165" y="297"/>
                  </a:cubicBezTo>
                  <a:cubicBezTo>
                    <a:pt x="63" y="141"/>
                    <a:pt x="34" y="62"/>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0" name="Freeform 210">
              <a:extLst>
                <a:ext uri="{FF2B5EF4-FFF2-40B4-BE49-F238E27FC236}">
                  <a16:creationId xmlns:a16="http://schemas.microsoft.com/office/drawing/2014/main" id="{67C3F240-B206-4409-B617-12868DA183EC}"/>
                </a:ext>
              </a:extLst>
            </p:cNvPr>
            <p:cNvSpPr>
              <a:spLocks/>
            </p:cNvSpPr>
            <p:nvPr/>
          </p:nvSpPr>
          <p:spPr bwMode="auto">
            <a:xfrm>
              <a:off x="3324" y="984"/>
              <a:ext cx="160" cy="301"/>
            </a:xfrm>
            <a:custGeom>
              <a:avLst/>
              <a:gdLst>
                <a:gd name="T0" fmla="*/ 160 w 160"/>
                <a:gd name="T1" fmla="*/ 301 h 301"/>
                <a:gd name="T2" fmla="*/ 60 w 160"/>
                <a:gd name="T3" fmla="*/ 132 h 301"/>
                <a:gd name="T4" fmla="*/ 0 w 160"/>
                <a:gd name="T5" fmla="*/ 0 h 301"/>
                <a:gd name="T6" fmla="*/ 0 60000 65536"/>
                <a:gd name="T7" fmla="*/ 0 60000 65536"/>
                <a:gd name="T8" fmla="*/ 0 60000 65536"/>
              </a:gdLst>
              <a:ahLst/>
              <a:cxnLst>
                <a:cxn ang="T6">
                  <a:pos x="T0" y="T1"/>
                </a:cxn>
                <a:cxn ang="T7">
                  <a:pos x="T2" y="T3"/>
                </a:cxn>
                <a:cxn ang="T8">
                  <a:pos x="T4" y="T5"/>
                </a:cxn>
              </a:cxnLst>
              <a:rect l="0" t="0" r="r" b="b"/>
              <a:pathLst>
                <a:path w="160" h="301">
                  <a:moveTo>
                    <a:pt x="160" y="301"/>
                  </a:moveTo>
                  <a:cubicBezTo>
                    <a:pt x="143" y="273"/>
                    <a:pt x="87" y="182"/>
                    <a:pt x="60" y="132"/>
                  </a:cubicBezTo>
                  <a:cubicBezTo>
                    <a:pt x="24" y="63"/>
                    <a:pt x="12" y="27"/>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1" name="Freeform 211">
              <a:extLst>
                <a:ext uri="{FF2B5EF4-FFF2-40B4-BE49-F238E27FC236}">
                  <a16:creationId xmlns:a16="http://schemas.microsoft.com/office/drawing/2014/main" id="{EFF2D415-F892-4B5E-8F00-658726D6664F}"/>
                </a:ext>
              </a:extLst>
            </p:cNvPr>
            <p:cNvSpPr>
              <a:spLocks/>
            </p:cNvSpPr>
            <p:nvPr/>
          </p:nvSpPr>
          <p:spPr bwMode="auto">
            <a:xfrm>
              <a:off x="3411" y="915"/>
              <a:ext cx="60" cy="81"/>
            </a:xfrm>
            <a:custGeom>
              <a:avLst/>
              <a:gdLst>
                <a:gd name="T0" fmla="*/ 60 w 60"/>
                <a:gd name="T1" fmla="*/ 81 h 81"/>
                <a:gd name="T2" fmla="*/ 20 w 60"/>
                <a:gd name="T3" fmla="*/ 32 h 81"/>
                <a:gd name="T4" fmla="*/ 0 w 60"/>
                <a:gd name="T5" fmla="*/ 0 h 81"/>
                <a:gd name="T6" fmla="*/ 0 60000 65536"/>
                <a:gd name="T7" fmla="*/ 0 60000 65536"/>
                <a:gd name="T8" fmla="*/ 0 60000 65536"/>
              </a:gdLst>
              <a:ahLst/>
              <a:cxnLst>
                <a:cxn ang="T6">
                  <a:pos x="T0" y="T1"/>
                </a:cxn>
                <a:cxn ang="T7">
                  <a:pos x="T2" y="T3"/>
                </a:cxn>
                <a:cxn ang="T8">
                  <a:pos x="T4" y="T5"/>
                </a:cxn>
              </a:cxnLst>
              <a:rect l="0" t="0" r="r" b="b"/>
              <a:pathLst>
                <a:path w="60" h="81">
                  <a:moveTo>
                    <a:pt x="60" y="81"/>
                  </a:moveTo>
                  <a:cubicBezTo>
                    <a:pt x="53" y="73"/>
                    <a:pt x="30" y="45"/>
                    <a:pt x="20" y="32"/>
                  </a:cubicBezTo>
                  <a:cubicBezTo>
                    <a:pt x="6" y="11"/>
                    <a:pt x="4" y="7"/>
                    <a:pt x="0" y="0"/>
                  </a:cubicBezTo>
                </a:path>
              </a:pathLst>
            </a:custGeom>
            <a:noFill/>
            <a:ln w="3175" cmpd="sng">
              <a:solidFill>
                <a:schemeClr val="bg2"/>
              </a:solidFill>
              <a:round/>
              <a:headEnd/>
              <a:tailEnd/>
            </a:ln>
            <a:effectLst/>
            <a:extLst>
              <a:ext uri="{909E8E84-426E-40DD-AFC4-6F175D3DCCD1}">
                <a14:hiddenFill xmlns:a14="http://schemas.microsoft.com/office/drawing/2010/main">
                  <a:solidFill>
                    <a:srgbClr val="2E17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29" name="Rectangle 3">
            <a:extLst>
              <a:ext uri="{FF2B5EF4-FFF2-40B4-BE49-F238E27FC236}">
                <a16:creationId xmlns:a16="http://schemas.microsoft.com/office/drawing/2014/main" id="{C70CCE64-CBF0-4FAC-ABB5-740D95F0E3AB}"/>
              </a:ext>
            </a:extLst>
          </p:cNvPr>
          <p:cNvSpPr>
            <a:spLocks noChangeArrowheads="1"/>
          </p:cNvSpPr>
          <p:nvPr/>
        </p:nvSpPr>
        <p:spPr bwMode="auto">
          <a:xfrm>
            <a:off x="3524250" y="4754563"/>
            <a:ext cx="2435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ME</a:t>
            </a:r>
          </a:p>
        </p:txBody>
      </p:sp>
      <p:sp>
        <p:nvSpPr>
          <p:cNvPr id="5130" name="Rectangle 4">
            <a:extLst>
              <a:ext uri="{FF2B5EF4-FFF2-40B4-BE49-F238E27FC236}">
                <a16:creationId xmlns:a16="http://schemas.microsoft.com/office/drawing/2014/main" id="{A6788FB3-C366-485B-9511-4BC68CD27322}"/>
              </a:ext>
            </a:extLst>
          </p:cNvPr>
          <p:cNvSpPr>
            <a:spLocks noChangeArrowheads="1"/>
          </p:cNvSpPr>
          <p:nvPr/>
        </p:nvSpPr>
        <p:spPr bwMode="auto">
          <a:xfrm>
            <a:off x="1966913" y="3205163"/>
            <a:ext cx="1800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400"/>
          </a:p>
        </p:txBody>
      </p:sp>
      <p:sp>
        <p:nvSpPr>
          <p:cNvPr id="5131" name="Rectangle 8">
            <a:extLst>
              <a:ext uri="{FF2B5EF4-FFF2-40B4-BE49-F238E27FC236}">
                <a16:creationId xmlns:a16="http://schemas.microsoft.com/office/drawing/2014/main" id="{AB50C45D-E1F3-4075-8466-FC23D1574437}"/>
              </a:ext>
            </a:extLst>
          </p:cNvPr>
          <p:cNvSpPr>
            <a:spLocks noChangeArrowheads="1"/>
          </p:cNvSpPr>
          <p:nvPr/>
        </p:nvSpPr>
        <p:spPr bwMode="auto">
          <a:xfrm>
            <a:off x="5216525" y="3205163"/>
            <a:ext cx="1800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400"/>
          </a:p>
        </p:txBody>
      </p:sp>
      <p:sp>
        <p:nvSpPr>
          <p:cNvPr id="5132" name="Rectangle 13">
            <a:extLst>
              <a:ext uri="{FF2B5EF4-FFF2-40B4-BE49-F238E27FC236}">
                <a16:creationId xmlns:a16="http://schemas.microsoft.com/office/drawing/2014/main" id="{229096E7-3DC1-4425-AE0C-90042AB0D7EA}"/>
              </a:ext>
            </a:extLst>
          </p:cNvPr>
          <p:cNvSpPr>
            <a:spLocks noChangeArrowheads="1"/>
          </p:cNvSpPr>
          <p:nvPr/>
        </p:nvSpPr>
        <p:spPr bwMode="auto">
          <a:xfrm>
            <a:off x="2524125"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5133" name="Rectangle 14">
            <a:extLst>
              <a:ext uri="{FF2B5EF4-FFF2-40B4-BE49-F238E27FC236}">
                <a16:creationId xmlns:a16="http://schemas.microsoft.com/office/drawing/2014/main" id="{7A3B7110-9681-4D8A-8356-4848A1A12BEA}"/>
              </a:ext>
            </a:extLst>
          </p:cNvPr>
          <p:cNvSpPr>
            <a:spLocks noChangeArrowheads="1"/>
          </p:cNvSpPr>
          <p:nvPr/>
        </p:nvSpPr>
        <p:spPr bwMode="auto">
          <a:xfrm>
            <a:off x="473075"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cxnSp>
        <p:nvCxnSpPr>
          <p:cNvPr id="5134" name="Straight Connector 16">
            <a:extLst>
              <a:ext uri="{FF2B5EF4-FFF2-40B4-BE49-F238E27FC236}">
                <a16:creationId xmlns:a16="http://schemas.microsoft.com/office/drawing/2014/main" id="{6E26F570-A77D-4B5C-A46E-C4646C3D4E3B}"/>
              </a:ext>
            </a:extLst>
          </p:cNvPr>
          <p:cNvCxnSpPr>
            <a:cxnSpLocks noChangeShapeType="1"/>
            <a:stCxn id="5129" idx="0"/>
          </p:cNvCxnSpPr>
          <p:nvPr/>
        </p:nvCxnSpPr>
        <p:spPr bwMode="auto">
          <a:xfrm flipH="1" flipV="1">
            <a:off x="4724400" y="438785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Block Arc 18">
            <a:extLst>
              <a:ext uri="{FF2B5EF4-FFF2-40B4-BE49-F238E27FC236}">
                <a16:creationId xmlns:a16="http://schemas.microsoft.com/office/drawing/2014/main" id="{90C9F723-848D-423F-A313-A0F05FFCF1E9}"/>
              </a:ext>
            </a:extLst>
          </p:cNvPr>
          <p:cNvSpPr/>
          <p:nvPr/>
        </p:nvSpPr>
        <p:spPr bwMode="auto">
          <a:xfrm rot="10800000">
            <a:off x="3424238" y="409416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5136" name="Straight Connector 19">
            <a:extLst>
              <a:ext uri="{FF2B5EF4-FFF2-40B4-BE49-F238E27FC236}">
                <a16:creationId xmlns:a16="http://schemas.microsoft.com/office/drawing/2014/main" id="{BB9CAFD2-BB24-474E-B256-92B26F0FFB74}"/>
              </a:ext>
            </a:extLst>
          </p:cNvPr>
          <p:cNvCxnSpPr>
            <a:cxnSpLocks noChangeShapeType="1"/>
          </p:cNvCxnSpPr>
          <p:nvPr/>
        </p:nvCxnSpPr>
        <p:spPr bwMode="auto">
          <a:xfrm flipH="1" flipV="1">
            <a:off x="2457450" y="284480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Block Arc 20">
            <a:extLst>
              <a:ext uri="{FF2B5EF4-FFF2-40B4-BE49-F238E27FC236}">
                <a16:creationId xmlns:a16="http://schemas.microsoft.com/office/drawing/2014/main" id="{5CD56F6A-6981-4742-96FA-7AC2CB9D45F2}"/>
              </a:ext>
            </a:extLst>
          </p:cNvPr>
          <p:cNvSpPr/>
          <p:nvPr/>
        </p:nvSpPr>
        <p:spPr bwMode="auto">
          <a:xfrm rot="10800000">
            <a:off x="1155700" y="2551113"/>
            <a:ext cx="2735263"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sp>
        <p:nvSpPr>
          <p:cNvPr id="5138" name="Rectangle 21">
            <a:extLst>
              <a:ext uri="{FF2B5EF4-FFF2-40B4-BE49-F238E27FC236}">
                <a16:creationId xmlns:a16="http://schemas.microsoft.com/office/drawing/2014/main" id="{1189A4FC-F489-4BCE-BD96-E3F21BBFF93F}"/>
              </a:ext>
            </a:extLst>
          </p:cNvPr>
          <p:cNvSpPr>
            <a:spLocks noChangeArrowheads="1"/>
          </p:cNvSpPr>
          <p:nvPr/>
        </p:nvSpPr>
        <p:spPr bwMode="auto">
          <a:xfrm>
            <a:off x="6624638"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5139" name="Rectangle 22">
            <a:extLst>
              <a:ext uri="{FF2B5EF4-FFF2-40B4-BE49-F238E27FC236}">
                <a16:creationId xmlns:a16="http://schemas.microsoft.com/office/drawing/2014/main" id="{5671DB24-4C4A-4119-A06E-BE445E6A87CD}"/>
              </a:ext>
            </a:extLst>
          </p:cNvPr>
          <p:cNvSpPr>
            <a:spLocks noChangeArrowheads="1"/>
          </p:cNvSpPr>
          <p:nvPr/>
        </p:nvSpPr>
        <p:spPr bwMode="auto">
          <a:xfrm>
            <a:off x="4573588" y="1624013"/>
            <a:ext cx="1801812"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24" name="Block Arc 23">
            <a:extLst>
              <a:ext uri="{FF2B5EF4-FFF2-40B4-BE49-F238E27FC236}">
                <a16:creationId xmlns:a16="http://schemas.microsoft.com/office/drawing/2014/main" id="{56CE531D-5668-4CC4-85F2-92B252ECF1F6}"/>
              </a:ext>
            </a:extLst>
          </p:cNvPr>
          <p:cNvSpPr/>
          <p:nvPr/>
        </p:nvSpPr>
        <p:spPr bwMode="auto">
          <a:xfrm rot="10800000">
            <a:off x="5257800" y="255111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5141" name="Straight Connector 24">
            <a:extLst>
              <a:ext uri="{FF2B5EF4-FFF2-40B4-BE49-F238E27FC236}">
                <a16:creationId xmlns:a16="http://schemas.microsoft.com/office/drawing/2014/main" id="{38C81880-0FC0-4272-A5C8-0DFA776D963C}"/>
              </a:ext>
            </a:extLst>
          </p:cNvPr>
          <p:cNvCxnSpPr>
            <a:cxnSpLocks noChangeShapeType="1"/>
          </p:cNvCxnSpPr>
          <p:nvPr/>
        </p:nvCxnSpPr>
        <p:spPr bwMode="auto">
          <a:xfrm flipH="1" flipV="1">
            <a:off x="6624638" y="2844800"/>
            <a:ext cx="17462"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0">
            <a:extLst>
              <a:ext uri="{FF2B5EF4-FFF2-40B4-BE49-F238E27FC236}">
                <a16:creationId xmlns:a16="http://schemas.microsoft.com/office/drawing/2014/main" id="{02332D12-EBE7-47A3-AE5A-553EDCF8077B}"/>
              </a:ext>
            </a:extLst>
          </p:cNvPr>
          <p:cNvPicPr>
            <a:picLocks noChangeAspect="1"/>
          </p:cNvPicPr>
          <p:nvPr/>
        </p:nvPicPr>
        <p:blipFill>
          <a:blip r:embed="rId2">
            <a:extLst>
              <a:ext uri="{28A0092B-C50C-407E-A947-70E740481C1C}">
                <a14:useLocalDpi xmlns:a14="http://schemas.microsoft.com/office/drawing/2010/main" val="0"/>
              </a:ext>
            </a:extLst>
          </a:blip>
          <a:srcRect r="15677" b="15698"/>
          <a:stretch>
            <a:fillRect/>
          </a:stretch>
        </p:blipFill>
        <p:spPr bwMode="auto">
          <a:xfrm>
            <a:off x="-1588" y="0"/>
            <a:ext cx="91455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4">
            <a:extLst>
              <a:ext uri="{FF2B5EF4-FFF2-40B4-BE49-F238E27FC236}">
                <a16:creationId xmlns:a16="http://schemas.microsoft.com/office/drawing/2014/main" id="{CFFCFDF7-51DC-4F68-AB1E-A9F29F4DA992}"/>
              </a:ext>
            </a:extLst>
          </p:cNvPr>
          <p:cNvSpPr>
            <a:spLocks noChangeArrowheads="1"/>
          </p:cNvSpPr>
          <p:nvPr/>
        </p:nvSpPr>
        <p:spPr bwMode="auto">
          <a:xfrm>
            <a:off x="4802188" y="3402013"/>
            <a:ext cx="1379537" cy="823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Father</a:t>
            </a:r>
          </a:p>
        </p:txBody>
      </p:sp>
      <p:sp>
        <p:nvSpPr>
          <p:cNvPr id="6148" name="Rectangle 7">
            <a:extLst>
              <a:ext uri="{FF2B5EF4-FFF2-40B4-BE49-F238E27FC236}">
                <a16:creationId xmlns:a16="http://schemas.microsoft.com/office/drawing/2014/main" id="{D63D92A1-D724-49F8-8619-6AF0737CC84A}"/>
              </a:ext>
            </a:extLst>
          </p:cNvPr>
          <p:cNvSpPr>
            <a:spLocks noChangeArrowheads="1"/>
          </p:cNvSpPr>
          <p:nvPr/>
        </p:nvSpPr>
        <p:spPr bwMode="auto">
          <a:xfrm>
            <a:off x="2309813" y="3392488"/>
            <a:ext cx="1377950" cy="823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Aunty</a:t>
            </a:r>
          </a:p>
        </p:txBody>
      </p:sp>
      <p:sp>
        <p:nvSpPr>
          <p:cNvPr id="6149" name="Rectangle 8">
            <a:extLst>
              <a:ext uri="{FF2B5EF4-FFF2-40B4-BE49-F238E27FC236}">
                <a16:creationId xmlns:a16="http://schemas.microsoft.com/office/drawing/2014/main" id="{ED0A0211-F443-430D-B519-F07608E0E703}"/>
              </a:ext>
            </a:extLst>
          </p:cNvPr>
          <p:cNvSpPr>
            <a:spLocks noChangeArrowheads="1"/>
          </p:cNvSpPr>
          <p:nvPr/>
        </p:nvSpPr>
        <p:spPr bwMode="auto">
          <a:xfrm>
            <a:off x="6367463" y="3392488"/>
            <a:ext cx="1379537" cy="823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Mother</a:t>
            </a:r>
          </a:p>
        </p:txBody>
      </p:sp>
      <p:grpSp>
        <p:nvGrpSpPr>
          <p:cNvPr id="6150" name="Group 5">
            <a:extLst>
              <a:ext uri="{FF2B5EF4-FFF2-40B4-BE49-F238E27FC236}">
                <a16:creationId xmlns:a16="http://schemas.microsoft.com/office/drawing/2014/main" id="{E15B04EE-75EA-4C9A-A2BD-93D65D512D0A}"/>
              </a:ext>
            </a:extLst>
          </p:cNvPr>
          <p:cNvGrpSpPr>
            <a:grpSpLocks/>
          </p:cNvGrpSpPr>
          <p:nvPr/>
        </p:nvGrpSpPr>
        <p:grpSpPr bwMode="auto">
          <a:xfrm>
            <a:off x="3724275" y="4648200"/>
            <a:ext cx="4964113" cy="693738"/>
            <a:chOff x="2998652" y="5338473"/>
            <a:chExt cx="6011940" cy="840118"/>
          </a:xfrm>
        </p:grpSpPr>
        <p:sp>
          <p:nvSpPr>
            <p:cNvPr id="6170" name="Rectangle 3">
              <a:extLst>
                <a:ext uri="{FF2B5EF4-FFF2-40B4-BE49-F238E27FC236}">
                  <a16:creationId xmlns:a16="http://schemas.microsoft.com/office/drawing/2014/main" id="{0A3A8129-4488-493B-8419-AC8D8800928C}"/>
                </a:ext>
              </a:extLst>
            </p:cNvPr>
            <p:cNvSpPr>
              <a:spLocks noChangeArrowheads="1"/>
            </p:cNvSpPr>
            <p:nvPr/>
          </p:nvSpPr>
          <p:spPr bwMode="auto">
            <a:xfrm>
              <a:off x="5072716" y="5353977"/>
              <a:ext cx="1863811" cy="824614"/>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ME</a:t>
              </a:r>
            </a:p>
          </p:txBody>
        </p:sp>
        <p:sp>
          <p:nvSpPr>
            <p:cNvPr id="6171" name="Rectangle 9">
              <a:extLst>
                <a:ext uri="{FF2B5EF4-FFF2-40B4-BE49-F238E27FC236}">
                  <a16:creationId xmlns:a16="http://schemas.microsoft.com/office/drawing/2014/main" id="{B8B41522-89FC-4354-BEFD-26BF32A7E130}"/>
                </a:ext>
              </a:extLst>
            </p:cNvPr>
            <p:cNvSpPr>
              <a:spLocks noChangeArrowheads="1"/>
            </p:cNvSpPr>
            <p:nvPr/>
          </p:nvSpPr>
          <p:spPr bwMode="auto">
            <a:xfrm>
              <a:off x="2998652" y="5338473"/>
              <a:ext cx="1863811" cy="824614"/>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Sister</a:t>
              </a:r>
            </a:p>
          </p:txBody>
        </p:sp>
        <p:sp>
          <p:nvSpPr>
            <p:cNvPr id="6172" name="Rectangle 10">
              <a:extLst>
                <a:ext uri="{FF2B5EF4-FFF2-40B4-BE49-F238E27FC236}">
                  <a16:creationId xmlns:a16="http://schemas.microsoft.com/office/drawing/2014/main" id="{0B520A99-F2F8-454C-B477-7AE1197EF72B}"/>
                </a:ext>
              </a:extLst>
            </p:cNvPr>
            <p:cNvSpPr>
              <a:spLocks noChangeArrowheads="1"/>
            </p:cNvSpPr>
            <p:nvPr/>
          </p:nvSpPr>
          <p:spPr bwMode="auto">
            <a:xfrm>
              <a:off x="7146781" y="5353977"/>
              <a:ext cx="1863811" cy="824614"/>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Brother</a:t>
              </a:r>
            </a:p>
          </p:txBody>
        </p:sp>
      </p:grpSp>
      <p:sp>
        <p:nvSpPr>
          <p:cNvPr id="6151" name="Rectangle 11">
            <a:extLst>
              <a:ext uri="{FF2B5EF4-FFF2-40B4-BE49-F238E27FC236}">
                <a16:creationId xmlns:a16="http://schemas.microsoft.com/office/drawing/2014/main" id="{5BCB80F2-4886-4BEB-8499-FFB0980DB42B}"/>
              </a:ext>
            </a:extLst>
          </p:cNvPr>
          <p:cNvSpPr>
            <a:spLocks noChangeArrowheads="1"/>
          </p:cNvSpPr>
          <p:nvPr/>
        </p:nvSpPr>
        <p:spPr bwMode="auto">
          <a:xfrm>
            <a:off x="7629525" y="2185988"/>
            <a:ext cx="1377950" cy="825500"/>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1400"/>
              <a:t>Grandparent</a:t>
            </a:r>
          </a:p>
        </p:txBody>
      </p:sp>
      <p:sp>
        <p:nvSpPr>
          <p:cNvPr id="6152" name="Rectangle 12">
            <a:extLst>
              <a:ext uri="{FF2B5EF4-FFF2-40B4-BE49-F238E27FC236}">
                <a16:creationId xmlns:a16="http://schemas.microsoft.com/office/drawing/2014/main" id="{EDF8EB15-7BFD-4D2D-8DE3-1B0987D3E37F}"/>
              </a:ext>
            </a:extLst>
          </p:cNvPr>
          <p:cNvSpPr>
            <a:spLocks noChangeArrowheads="1"/>
          </p:cNvSpPr>
          <p:nvPr/>
        </p:nvSpPr>
        <p:spPr bwMode="auto">
          <a:xfrm>
            <a:off x="6057900" y="2176463"/>
            <a:ext cx="1379538" cy="825500"/>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1400"/>
              <a:t>Grandparent</a:t>
            </a:r>
          </a:p>
        </p:txBody>
      </p:sp>
      <p:sp>
        <p:nvSpPr>
          <p:cNvPr id="6153" name="Rectangle 13">
            <a:extLst>
              <a:ext uri="{FF2B5EF4-FFF2-40B4-BE49-F238E27FC236}">
                <a16:creationId xmlns:a16="http://schemas.microsoft.com/office/drawing/2014/main" id="{4A36EFDD-6FFE-4930-9054-42E59C6DA2B4}"/>
              </a:ext>
            </a:extLst>
          </p:cNvPr>
          <p:cNvSpPr>
            <a:spLocks noChangeArrowheads="1"/>
          </p:cNvSpPr>
          <p:nvPr/>
        </p:nvSpPr>
        <p:spPr bwMode="auto">
          <a:xfrm>
            <a:off x="4362450" y="2176463"/>
            <a:ext cx="1379538" cy="825500"/>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1400"/>
              <a:t>Grandparent</a:t>
            </a:r>
          </a:p>
        </p:txBody>
      </p:sp>
      <p:sp>
        <p:nvSpPr>
          <p:cNvPr id="6154" name="Rectangle 14">
            <a:extLst>
              <a:ext uri="{FF2B5EF4-FFF2-40B4-BE49-F238E27FC236}">
                <a16:creationId xmlns:a16="http://schemas.microsoft.com/office/drawing/2014/main" id="{62CBFCA0-457C-4819-853B-53750FD7F67B}"/>
              </a:ext>
            </a:extLst>
          </p:cNvPr>
          <p:cNvSpPr>
            <a:spLocks noChangeArrowheads="1"/>
          </p:cNvSpPr>
          <p:nvPr/>
        </p:nvSpPr>
        <p:spPr bwMode="auto">
          <a:xfrm>
            <a:off x="2792413" y="2176463"/>
            <a:ext cx="1379537" cy="825500"/>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1400"/>
              <a:t>Grandparent</a:t>
            </a:r>
          </a:p>
        </p:txBody>
      </p:sp>
      <p:sp>
        <p:nvSpPr>
          <p:cNvPr id="6155" name="Rectangle 15">
            <a:extLst>
              <a:ext uri="{FF2B5EF4-FFF2-40B4-BE49-F238E27FC236}">
                <a16:creationId xmlns:a16="http://schemas.microsoft.com/office/drawing/2014/main" id="{B08DE50C-9DDA-45C8-B5CC-6426B8BF1E8D}"/>
              </a:ext>
            </a:extLst>
          </p:cNvPr>
          <p:cNvSpPr>
            <a:spLocks noChangeArrowheads="1"/>
          </p:cNvSpPr>
          <p:nvPr/>
        </p:nvSpPr>
        <p:spPr bwMode="auto">
          <a:xfrm>
            <a:off x="787400" y="3402013"/>
            <a:ext cx="1379538" cy="823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Uncle</a:t>
            </a:r>
          </a:p>
        </p:txBody>
      </p:sp>
      <p:sp>
        <p:nvSpPr>
          <p:cNvPr id="6156" name="Rectangle 18">
            <a:extLst>
              <a:ext uri="{FF2B5EF4-FFF2-40B4-BE49-F238E27FC236}">
                <a16:creationId xmlns:a16="http://schemas.microsoft.com/office/drawing/2014/main" id="{E656A9E6-0CA7-46F5-9BE8-C89C33DCE63F}"/>
              </a:ext>
            </a:extLst>
          </p:cNvPr>
          <p:cNvSpPr>
            <a:spLocks noChangeArrowheads="1"/>
          </p:cNvSpPr>
          <p:nvPr/>
        </p:nvSpPr>
        <p:spPr bwMode="auto">
          <a:xfrm>
            <a:off x="85725" y="4648200"/>
            <a:ext cx="1538288" cy="681038"/>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Cousin 1</a:t>
            </a:r>
          </a:p>
        </p:txBody>
      </p:sp>
      <p:sp>
        <p:nvSpPr>
          <p:cNvPr id="6157" name="Rectangle 20">
            <a:extLst>
              <a:ext uri="{FF2B5EF4-FFF2-40B4-BE49-F238E27FC236}">
                <a16:creationId xmlns:a16="http://schemas.microsoft.com/office/drawing/2014/main" id="{746546FA-A566-4068-A814-FB6B06AC6ABA}"/>
              </a:ext>
            </a:extLst>
          </p:cNvPr>
          <p:cNvSpPr>
            <a:spLocks noChangeArrowheads="1"/>
          </p:cNvSpPr>
          <p:nvPr/>
        </p:nvSpPr>
        <p:spPr bwMode="auto">
          <a:xfrm>
            <a:off x="1798638" y="4648200"/>
            <a:ext cx="1538287" cy="681038"/>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Cousin 2</a:t>
            </a:r>
          </a:p>
        </p:txBody>
      </p:sp>
      <p:cxnSp>
        <p:nvCxnSpPr>
          <p:cNvPr id="6158" name="Straight Connector 21">
            <a:extLst>
              <a:ext uri="{FF2B5EF4-FFF2-40B4-BE49-F238E27FC236}">
                <a16:creationId xmlns:a16="http://schemas.microsoft.com/office/drawing/2014/main" id="{8D370D86-C568-4286-940A-D140E114B207}"/>
              </a:ext>
            </a:extLst>
          </p:cNvPr>
          <p:cNvCxnSpPr>
            <a:cxnSpLocks noChangeShapeType="1"/>
          </p:cNvCxnSpPr>
          <p:nvPr/>
        </p:nvCxnSpPr>
        <p:spPr bwMode="auto">
          <a:xfrm flipH="1" flipV="1">
            <a:off x="6215063" y="4321175"/>
            <a:ext cx="17462" cy="368300"/>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Block Arc 22">
            <a:extLst>
              <a:ext uri="{FF2B5EF4-FFF2-40B4-BE49-F238E27FC236}">
                <a16:creationId xmlns:a16="http://schemas.microsoft.com/office/drawing/2014/main" id="{D2855E50-AD27-41EC-A905-DC63C762230C}"/>
              </a:ext>
            </a:extLst>
          </p:cNvPr>
          <p:cNvSpPr/>
          <p:nvPr/>
        </p:nvSpPr>
        <p:spPr bwMode="auto">
          <a:xfrm rot="10800000">
            <a:off x="4914900" y="4027488"/>
            <a:ext cx="2733675" cy="377825"/>
          </a:xfrm>
          <a:prstGeom prst="blockArc">
            <a:avLst/>
          </a:prstGeom>
          <a:solidFill>
            <a:schemeClr val="bg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6160" name="Straight Connector 23">
            <a:extLst>
              <a:ext uri="{FF2B5EF4-FFF2-40B4-BE49-F238E27FC236}">
                <a16:creationId xmlns:a16="http://schemas.microsoft.com/office/drawing/2014/main" id="{E474D6D0-1696-4AC0-B94C-881A38CF1E1F}"/>
              </a:ext>
            </a:extLst>
          </p:cNvPr>
          <p:cNvCxnSpPr>
            <a:cxnSpLocks noChangeShapeType="1"/>
          </p:cNvCxnSpPr>
          <p:nvPr/>
        </p:nvCxnSpPr>
        <p:spPr bwMode="auto">
          <a:xfrm flipH="1" flipV="1">
            <a:off x="7481888" y="3074988"/>
            <a:ext cx="17462" cy="368300"/>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Block Arc 24">
            <a:extLst>
              <a:ext uri="{FF2B5EF4-FFF2-40B4-BE49-F238E27FC236}">
                <a16:creationId xmlns:a16="http://schemas.microsoft.com/office/drawing/2014/main" id="{FF4F6132-1E0E-413B-AEC9-597FFBCB7CF9}"/>
              </a:ext>
            </a:extLst>
          </p:cNvPr>
          <p:cNvSpPr/>
          <p:nvPr/>
        </p:nvSpPr>
        <p:spPr bwMode="auto">
          <a:xfrm rot="10800000">
            <a:off x="6181725" y="2781300"/>
            <a:ext cx="2733675" cy="377825"/>
          </a:xfrm>
          <a:prstGeom prst="blockArc">
            <a:avLst/>
          </a:prstGeom>
          <a:solidFill>
            <a:schemeClr val="bg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6162" name="Straight Connector 25">
            <a:extLst>
              <a:ext uri="{FF2B5EF4-FFF2-40B4-BE49-F238E27FC236}">
                <a16:creationId xmlns:a16="http://schemas.microsoft.com/office/drawing/2014/main" id="{36F45DF0-A94F-4F2F-9921-A4BA8FAD105F}"/>
              </a:ext>
            </a:extLst>
          </p:cNvPr>
          <p:cNvCxnSpPr>
            <a:cxnSpLocks/>
          </p:cNvCxnSpPr>
          <p:nvPr/>
        </p:nvCxnSpPr>
        <p:spPr bwMode="auto">
          <a:xfrm flipH="1" flipV="1">
            <a:off x="4214813" y="3106738"/>
            <a:ext cx="17462" cy="530225"/>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Block Arc 26">
            <a:extLst>
              <a:ext uri="{FF2B5EF4-FFF2-40B4-BE49-F238E27FC236}">
                <a16:creationId xmlns:a16="http://schemas.microsoft.com/office/drawing/2014/main" id="{D8DFE660-DD62-42E8-A9DD-271AB9F87616}"/>
              </a:ext>
            </a:extLst>
          </p:cNvPr>
          <p:cNvSpPr/>
          <p:nvPr/>
        </p:nvSpPr>
        <p:spPr bwMode="auto">
          <a:xfrm rot="10800000">
            <a:off x="2914650" y="2813050"/>
            <a:ext cx="2733675" cy="377825"/>
          </a:xfrm>
          <a:prstGeom prst="blockArc">
            <a:avLst/>
          </a:prstGeom>
          <a:solidFill>
            <a:schemeClr val="bg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6164" name="Straight Connector 27">
            <a:extLst>
              <a:ext uri="{FF2B5EF4-FFF2-40B4-BE49-F238E27FC236}">
                <a16:creationId xmlns:a16="http://schemas.microsoft.com/office/drawing/2014/main" id="{C28E7192-0D61-4DE6-A1AF-8F08ABD63155}"/>
              </a:ext>
            </a:extLst>
          </p:cNvPr>
          <p:cNvCxnSpPr>
            <a:cxnSpLocks noChangeShapeType="1"/>
          </p:cNvCxnSpPr>
          <p:nvPr/>
        </p:nvCxnSpPr>
        <p:spPr bwMode="auto">
          <a:xfrm flipH="1" flipV="1">
            <a:off x="2068513" y="4333875"/>
            <a:ext cx="17462" cy="368300"/>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Block Arc 28">
            <a:extLst>
              <a:ext uri="{FF2B5EF4-FFF2-40B4-BE49-F238E27FC236}">
                <a16:creationId xmlns:a16="http://schemas.microsoft.com/office/drawing/2014/main" id="{BB770118-F891-4730-BBF9-C46119AA5E0F}"/>
              </a:ext>
            </a:extLst>
          </p:cNvPr>
          <p:cNvSpPr/>
          <p:nvPr/>
        </p:nvSpPr>
        <p:spPr bwMode="auto">
          <a:xfrm rot="10800000">
            <a:off x="768350" y="4040188"/>
            <a:ext cx="2733675" cy="377825"/>
          </a:xfrm>
          <a:prstGeom prst="blockArc">
            <a:avLst/>
          </a:prstGeom>
          <a:solidFill>
            <a:schemeClr val="bg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6166" name="Straight Connector 29">
            <a:extLst>
              <a:ext uri="{FF2B5EF4-FFF2-40B4-BE49-F238E27FC236}">
                <a16:creationId xmlns:a16="http://schemas.microsoft.com/office/drawing/2014/main" id="{85F14143-2980-4323-A22E-A93211609239}"/>
              </a:ext>
            </a:extLst>
          </p:cNvPr>
          <p:cNvCxnSpPr>
            <a:cxnSpLocks/>
          </p:cNvCxnSpPr>
          <p:nvPr/>
        </p:nvCxnSpPr>
        <p:spPr bwMode="auto">
          <a:xfrm flipH="1">
            <a:off x="5192713" y="4983163"/>
            <a:ext cx="334962" cy="0"/>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7" name="Straight Connector 30">
            <a:extLst>
              <a:ext uri="{FF2B5EF4-FFF2-40B4-BE49-F238E27FC236}">
                <a16:creationId xmlns:a16="http://schemas.microsoft.com/office/drawing/2014/main" id="{8A67BAB2-BA62-4FAC-BB49-7A546EBBDEE9}"/>
              </a:ext>
            </a:extLst>
          </p:cNvPr>
          <p:cNvCxnSpPr>
            <a:cxnSpLocks/>
          </p:cNvCxnSpPr>
          <p:nvPr/>
        </p:nvCxnSpPr>
        <p:spPr bwMode="auto">
          <a:xfrm flipH="1">
            <a:off x="6869113" y="4983163"/>
            <a:ext cx="334962" cy="0"/>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8" name="Straight Connector 31">
            <a:extLst>
              <a:ext uri="{FF2B5EF4-FFF2-40B4-BE49-F238E27FC236}">
                <a16:creationId xmlns:a16="http://schemas.microsoft.com/office/drawing/2014/main" id="{50AF4E80-9190-42A5-8060-6C3C4BD5F1EF}"/>
              </a:ext>
            </a:extLst>
          </p:cNvPr>
          <p:cNvCxnSpPr>
            <a:cxnSpLocks/>
          </p:cNvCxnSpPr>
          <p:nvPr/>
        </p:nvCxnSpPr>
        <p:spPr bwMode="auto">
          <a:xfrm flipH="1">
            <a:off x="1517650" y="4983163"/>
            <a:ext cx="334963" cy="0"/>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9" name="Straight Connector 32">
            <a:extLst>
              <a:ext uri="{FF2B5EF4-FFF2-40B4-BE49-F238E27FC236}">
                <a16:creationId xmlns:a16="http://schemas.microsoft.com/office/drawing/2014/main" id="{5526FC50-4BA5-47F7-94E7-91E538F75B64}"/>
              </a:ext>
            </a:extLst>
          </p:cNvPr>
          <p:cNvCxnSpPr>
            <a:cxnSpLocks/>
          </p:cNvCxnSpPr>
          <p:nvPr/>
        </p:nvCxnSpPr>
        <p:spPr bwMode="auto">
          <a:xfrm flipH="1">
            <a:off x="3743325" y="3636963"/>
            <a:ext cx="1058863" cy="17462"/>
          </a:xfrm>
          <a:prstGeom prst="line">
            <a:avLst/>
          </a:prstGeom>
          <a:noFill/>
          <a:ln w="57150" algn="ctr">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leaves">
            <a:extLst>
              <a:ext uri="{FF2B5EF4-FFF2-40B4-BE49-F238E27FC236}">
                <a16:creationId xmlns:a16="http://schemas.microsoft.com/office/drawing/2014/main" id="{73491C19-B7D1-407D-B4BD-09FC04DFC6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75" y="-157163"/>
            <a:ext cx="9863138"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a:extLst>
              <a:ext uri="{FF2B5EF4-FFF2-40B4-BE49-F238E27FC236}">
                <a16:creationId xmlns:a16="http://schemas.microsoft.com/office/drawing/2014/main" id="{230875A6-FD97-4CB6-91DB-30EFF676C1A9}"/>
              </a:ext>
            </a:extLst>
          </p:cNvPr>
          <p:cNvSpPr>
            <a:spLocks noChangeArrowheads="1"/>
          </p:cNvSpPr>
          <p:nvPr/>
        </p:nvSpPr>
        <p:spPr bwMode="auto">
          <a:xfrm>
            <a:off x="3524250" y="4754563"/>
            <a:ext cx="2435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ME</a:t>
            </a:r>
          </a:p>
        </p:txBody>
      </p:sp>
      <p:sp>
        <p:nvSpPr>
          <p:cNvPr id="7172" name="Rectangle 4">
            <a:extLst>
              <a:ext uri="{FF2B5EF4-FFF2-40B4-BE49-F238E27FC236}">
                <a16:creationId xmlns:a16="http://schemas.microsoft.com/office/drawing/2014/main" id="{804EF1EE-E6A6-4BB1-B2D7-9FA20E7B1539}"/>
              </a:ext>
            </a:extLst>
          </p:cNvPr>
          <p:cNvSpPr>
            <a:spLocks noChangeArrowheads="1"/>
          </p:cNvSpPr>
          <p:nvPr/>
        </p:nvSpPr>
        <p:spPr bwMode="auto">
          <a:xfrm>
            <a:off x="1966913" y="3205163"/>
            <a:ext cx="1800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400"/>
          </a:p>
        </p:txBody>
      </p:sp>
      <p:sp>
        <p:nvSpPr>
          <p:cNvPr id="7173" name="Rectangle 8">
            <a:extLst>
              <a:ext uri="{FF2B5EF4-FFF2-40B4-BE49-F238E27FC236}">
                <a16:creationId xmlns:a16="http://schemas.microsoft.com/office/drawing/2014/main" id="{910DA8DE-9A2F-42E8-884B-4E8914EE3BD2}"/>
              </a:ext>
            </a:extLst>
          </p:cNvPr>
          <p:cNvSpPr>
            <a:spLocks noChangeArrowheads="1"/>
          </p:cNvSpPr>
          <p:nvPr/>
        </p:nvSpPr>
        <p:spPr bwMode="auto">
          <a:xfrm>
            <a:off x="5216525" y="3205163"/>
            <a:ext cx="1800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400"/>
          </a:p>
        </p:txBody>
      </p:sp>
      <p:sp>
        <p:nvSpPr>
          <p:cNvPr id="7174" name="Rectangle 13">
            <a:extLst>
              <a:ext uri="{FF2B5EF4-FFF2-40B4-BE49-F238E27FC236}">
                <a16:creationId xmlns:a16="http://schemas.microsoft.com/office/drawing/2014/main" id="{7E974A1F-CE34-46FB-BC52-9095F36CF366}"/>
              </a:ext>
            </a:extLst>
          </p:cNvPr>
          <p:cNvSpPr>
            <a:spLocks noChangeArrowheads="1"/>
          </p:cNvSpPr>
          <p:nvPr/>
        </p:nvSpPr>
        <p:spPr bwMode="auto">
          <a:xfrm>
            <a:off x="2524125"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7175" name="Rectangle 14">
            <a:extLst>
              <a:ext uri="{FF2B5EF4-FFF2-40B4-BE49-F238E27FC236}">
                <a16:creationId xmlns:a16="http://schemas.microsoft.com/office/drawing/2014/main" id="{A651DBE3-9C06-499F-9014-7C876DEBCA11}"/>
              </a:ext>
            </a:extLst>
          </p:cNvPr>
          <p:cNvSpPr>
            <a:spLocks noChangeArrowheads="1"/>
          </p:cNvSpPr>
          <p:nvPr/>
        </p:nvSpPr>
        <p:spPr bwMode="auto">
          <a:xfrm>
            <a:off x="473075"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cxnSp>
        <p:nvCxnSpPr>
          <p:cNvPr id="7176" name="Straight Connector 16">
            <a:extLst>
              <a:ext uri="{FF2B5EF4-FFF2-40B4-BE49-F238E27FC236}">
                <a16:creationId xmlns:a16="http://schemas.microsoft.com/office/drawing/2014/main" id="{6D16F039-6A52-4FE7-B02F-B7CC0E9D0DBE}"/>
              </a:ext>
            </a:extLst>
          </p:cNvPr>
          <p:cNvCxnSpPr>
            <a:cxnSpLocks noChangeShapeType="1"/>
            <a:stCxn id="7171" idx="0"/>
          </p:cNvCxnSpPr>
          <p:nvPr/>
        </p:nvCxnSpPr>
        <p:spPr bwMode="auto">
          <a:xfrm flipH="1" flipV="1">
            <a:off x="4724400" y="438785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Block Arc 18">
            <a:extLst>
              <a:ext uri="{FF2B5EF4-FFF2-40B4-BE49-F238E27FC236}">
                <a16:creationId xmlns:a16="http://schemas.microsoft.com/office/drawing/2014/main" id="{FE2FCEFF-862B-4925-88B5-CD5E618694B5}"/>
              </a:ext>
            </a:extLst>
          </p:cNvPr>
          <p:cNvSpPr/>
          <p:nvPr/>
        </p:nvSpPr>
        <p:spPr bwMode="auto">
          <a:xfrm rot="10800000">
            <a:off x="3424238" y="409416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7178" name="Straight Connector 19">
            <a:extLst>
              <a:ext uri="{FF2B5EF4-FFF2-40B4-BE49-F238E27FC236}">
                <a16:creationId xmlns:a16="http://schemas.microsoft.com/office/drawing/2014/main" id="{ED1BB9F2-B071-43FA-A72A-EB0FC3AABD84}"/>
              </a:ext>
            </a:extLst>
          </p:cNvPr>
          <p:cNvCxnSpPr>
            <a:cxnSpLocks noChangeShapeType="1"/>
          </p:cNvCxnSpPr>
          <p:nvPr/>
        </p:nvCxnSpPr>
        <p:spPr bwMode="auto">
          <a:xfrm flipH="1" flipV="1">
            <a:off x="2457450" y="284480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Block Arc 20">
            <a:extLst>
              <a:ext uri="{FF2B5EF4-FFF2-40B4-BE49-F238E27FC236}">
                <a16:creationId xmlns:a16="http://schemas.microsoft.com/office/drawing/2014/main" id="{3F7533FC-E45D-4CCC-91F2-88AA0599CDF5}"/>
              </a:ext>
            </a:extLst>
          </p:cNvPr>
          <p:cNvSpPr/>
          <p:nvPr/>
        </p:nvSpPr>
        <p:spPr bwMode="auto">
          <a:xfrm rot="10800000">
            <a:off x="1155700" y="2551113"/>
            <a:ext cx="2735263"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sp>
        <p:nvSpPr>
          <p:cNvPr id="7180" name="Rectangle 21">
            <a:extLst>
              <a:ext uri="{FF2B5EF4-FFF2-40B4-BE49-F238E27FC236}">
                <a16:creationId xmlns:a16="http://schemas.microsoft.com/office/drawing/2014/main" id="{25AF94AA-FA3B-46DC-86CE-0A89C78048C0}"/>
              </a:ext>
            </a:extLst>
          </p:cNvPr>
          <p:cNvSpPr>
            <a:spLocks noChangeArrowheads="1"/>
          </p:cNvSpPr>
          <p:nvPr/>
        </p:nvSpPr>
        <p:spPr bwMode="auto">
          <a:xfrm>
            <a:off x="6624638" y="1624013"/>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7181" name="Rectangle 22">
            <a:extLst>
              <a:ext uri="{FF2B5EF4-FFF2-40B4-BE49-F238E27FC236}">
                <a16:creationId xmlns:a16="http://schemas.microsoft.com/office/drawing/2014/main" id="{32A8EC58-C163-4477-A387-4C321EF9F6A5}"/>
              </a:ext>
            </a:extLst>
          </p:cNvPr>
          <p:cNvSpPr>
            <a:spLocks noChangeArrowheads="1"/>
          </p:cNvSpPr>
          <p:nvPr/>
        </p:nvSpPr>
        <p:spPr bwMode="auto">
          <a:xfrm>
            <a:off x="4573588" y="1624013"/>
            <a:ext cx="1801812"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endParaRPr lang="en-GB" altLang="en-US" sz="2000"/>
          </a:p>
        </p:txBody>
      </p:sp>
      <p:sp>
        <p:nvSpPr>
          <p:cNvPr id="24" name="Block Arc 23">
            <a:extLst>
              <a:ext uri="{FF2B5EF4-FFF2-40B4-BE49-F238E27FC236}">
                <a16:creationId xmlns:a16="http://schemas.microsoft.com/office/drawing/2014/main" id="{F6DE8974-27AB-4BCC-A6C8-FC85DCABE2B1}"/>
              </a:ext>
            </a:extLst>
          </p:cNvPr>
          <p:cNvSpPr/>
          <p:nvPr/>
        </p:nvSpPr>
        <p:spPr bwMode="auto">
          <a:xfrm rot="10800000">
            <a:off x="5257800" y="255111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7183" name="Straight Connector 24">
            <a:extLst>
              <a:ext uri="{FF2B5EF4-FFF2-40B4-BE49-F238E27FC236}">
                <a16:creationId xmlns:a16="http://schemas.microsoft.com/office/drawing/2014/main" id="{EBEE4C12-7C36-475C-935D-413AA8EF46B3}"/>
              </a:ext>
            </a:extLst>
          </p:cNvPr>
          <p:cNvCxnSpPr>
            <a:cxnSpLocks noChangeShapeType="1"/>
          </p:cNvCxnSpPr>
          <p:nvPr/>
        </p:nvCxnSpPr>
        <p:spPr bwMode="auto">
          <a:xfrm flipH="1" flipV="1">
            <a:off x="6624638" y="2844800"/>
            <a:ext cx="17462"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2">
            <a:extLst>
              <a:ext uri="{FF2B5EF4-FFF2-40B4-BE49-F238E27FC236}">
                <a16:creationId xmlns:a16="http://schemas.microsoft.com/office/drawing/2014/main" id="{AA19ABBE-2C09-41A0-B6BF-34BBB06588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3563" y="71438"/>
            <a:ext cx="5473700" cy="658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a:extLst>
              <a:ext uri="{FF2B5EF4-FFF2-40B4-BE49-F238E27FC236}">
                <a16:creationId xmlns:a16="http://schemas.microsoft.com/office/drawing/2014/main" id="{AA3481B2-A0B8-4AE4-9527-B60E4B659859}"/>
              </a:ext>
            </a:extLst>
          </p:cNvPr>
          <p:cNvSpPr>
            <a:spLocks noChangeArrowheads="1"/>
          </p:cNvSpPr>
          <p:nvPr/>
        </p:nvSpPr>
        <p:spPr bwMode="auto">
          <a:xfrm>
            <a:off x="3524250" y="4754563"/>
            <a:ext cx="2435225"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ME</a:t>
            </a:r>
          </a:p>
        </p:txBody>
      </p:sp>
      <p:cxnSp>
        <p:nvCxnSpPr>
          <p:cNvPr id="8196" name="Straight Connector 16">
            <a:extLst>
              <a:ext uri="{FF2B5EF4-FFF2-40B4-BE49-F238E27FC236}">
                <a16:creationId xmlns:a16="http://schemas.microsoft.com/office/drawing/2014/main" id="{9E735B9F-31A1-429D-8292-8318FCF876F5}"/>
              </a:ext>
            </a:extLst>
          </p:cNvPr>
          <p:cNvCxnSpPr>
            <a:cxnSpLocks noChangeShapeType="1"/>
            <a:stCxn id="8195" idx="0"/>
          </p:cNvCxnSpPr>
          <p:nvPr/>
        </p:nvCxnSpPr>
        <p:spPr bwMode="auto">
          <a:xfrm flipH="1" flipV="1">
            <a:off x="4724400" y="438785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Block Arc 18">
            <a:extLst>
              <a:ext uri="{FF2B5EF4-FFF2-40B4-BE49-F238E27FC236}">
                <a16:creationId xmlns:a16="http://schemas.microsoft.com/office/drawing/2014/main" id="{6534D0CD-5A1B-47D9-8E95-66B1A0D6BDCA}"/>
              </a:ext>
            </a:extLst>
          </p:cNvPr>
          <p:cNvSpPr/>
          <p:nvPr/>
        </p:nvSpPr>
        <p:spPr bwMode="auto">
          <a:xfrm rot="10800000">
            <a:off x="3424238" y="409416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8198" name="Straight Connector 19">
            <a:extLst>
              <a:ext uri="{FF2B5EF4-FFF2-40B4-BE49-F238E27FC236}">
                <a16:creationId xmlns:a16="http://schemas.microsoft.com/office/drawing/2014/main" id="{CB201053-8141-46A7-8CC5-B5FC1C24677B}"/>
              </a:ext>
            </a:extLst>
          </p:cNvPr>
          <p:cNvCxnSpPr>
            <a:cxnSpLocks noChangeShapeType="1"/>
          </p:cNvCxnSpPr>
          <p:nvPr/>
        </p:nvCxnSpPr>
        <p:spPr bwMode="auto">
          <a:xfrm flipH="1" flipV="1">
            <a:off x="2457450" y="2844800"/>
            <a:ext cx="17463"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Block Arc 20">
            <a:extLst>
              <a:ext uri="{FF2B5EF4-FFF2-40B4-BE49-F238E27FC236}">
                <a16:creationId xmlns:a16="http://schemas.microsoft.com/office/drawing/2014/main" id="{944625E7-C03E-4C13-9443-3FD785DE0CDD}"/>
              </a:ext>
            </a:extLst>
          </p:cNvPr>
          <p:cNvSpPr/>
          <p:nvPr/>
        </p:nvSpPr>
        <p:spPr bwMode="auto">
          <a:xfrm rot="10800000">
            <a:off x="1155700" y="2551113"/>
            <a:ext cx="2735263"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sp>
        <p:nvSpPr>
          <p:cNvPr id="24" name="Block Arc 23">
            <a:extLst>
              <a:ext uri="{FF2B5EF4-FFF2-40B4-BE49-F238E27FC236}">
                <a16:creationId xmlns:a16="http://schemas.microsoft.com/office/drawing/2014/main" id="{5261E2FB-2A72-452F-B513-2F1F5785E3FF}"/>
              </a:ext>
            </a:extLst>
          </p:cNvPr>
          <p:cNvSpPr/>
          <p:nvPr/>
        </p:nvSpPr>
        <p:spPr bwMode="auto">
          <a:xfrm rot="10800000">
            <a:off x="5257800" y="2551113"/>
            <a:ext cx="2733675" cy="376237"/>
          </a:xfrm>
          <a:prstGeom prst="blockArc">
            <a:avLst/>
          </a:prstGeom>
          <a:solidFill>
            <a:schemeClr val="tx1"/>
          </a:solidFill>
          <a:ln w="9525" cap="flat" cmpd="sng" algn="ctr">
            <a:noFill/>
            <a:prstDash val="solid"/>
            <a:round/>
            <a:headEnd type="none" w="med" len="med"/>
            <a:tailEnd type="none" w="med" len="med"/>
          </a:ln>
          <a:effectLst/>
          <a:extLst/>
        </p:spPr>
        <p:txBody>
          <a:bodyPr/>
          <a:lstStyle/>
          <a:p>
            <a:pPr>
              <a:defRPr/>
            </a:pPr>
            <a:endParaRPr lang="en-GB">
              <a:latin typeface="Arial" charset="0"/>
              <a:ea typeface="ＭＳ Ｐゴシック" pitchFamily="96" charset="-128"/>
            </a:endParaRPr>
          </a:p>
        </p:txBody>
      </p:sp>
      <p:cxnSp>
        <p:nvCxnSpPr>
          <p:cNvPr id="8201" name="Straight Connector 24">
            <a:extLst>
              <a:ext uri="{FF2B5EF4-FFF2-40B4-BE49-F238E27FC236}">
                <a16:creationId xmlns:a16="http://schemas.microsoft.com/office/drawing/2014/main" id="{7A38B1AF-DEC8-4AC3-9759-B809BE34579A}"/>
              </a:ext>
            </a:extLst>
          </p:cNvPr>
          <p:cNvCxnSpPr>
            <a:cxnSpLocks noChangeShapeType="1"/>
          </p:cNvCxnSpPr>
          <p:nvPr/>
        </p:nvCxnSpPr>
        <p:spPr bwMode="auto">
          <a:xfrm flipH="1" flipV="1">
            <a:off x="6624638" y="2844800"/>
            <a:ext cx="17462" cy="366713"/>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02" name="Rectangle 17">
            <a:extLst>
              <a:ext uri="{FF2B5EF4-FFF2-40B4-BE49-F238E27FC236}">
                <a16:creationId xmlns:a16="http://schemas.microsoft.com/office/drawing/2014/main" id="{389F2918-378A-4E8A-8E89-A3C8B1C9DDCA}"/>
              </a:ext>
            </a:extLst>
          </p:cNvPr>
          <p:cNvSpPr>
            <a:spLocks noChangeArrowheads="1"/>
          </p:cNvSpPr>
          <p:nvPr/>
        </p:nvSpPr>
        <p:spPr bwMode="auto">
          <a:xfrm>
            <a:off x="2559050" y="1652588"/>
            <a:ext cx="1801813" cy="1077912"/>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8203" name="Rectangle 25">
            <a:extLst>
              <a:ext uri="{FF2B5EF4-FFF2-40B4-BE49-F238E27FC236}">
                <a16:creationId xmlns:a16="http://schemas.microsoft.com/office/drawing/2014/main" id="{4A07AAB4-4073-4091-A437-BE34E14826DA}"/>
              </a:ext>
            </a:extLst>
          </p:cNvPr>
          <p:cNvSpPr>
            <a:spLocks noChangeArrowheads="1"/>
          </p:cNvSpPr>
          <p:nvPr/>
        </p:nvSpPr>
        <p:spPr bwMode="auto">
          <a:xfrm>
            <a:off x="509588" y="1641475"/>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8204" name="Rectangle 26">
            <a:extLst>
              <a:ext uri="{FF2B5EF4-FFF2-40B4-BE49-F238E27FC236}">
                <a16:creationId xmlns:a16="http://schemas.microsoft.com/office/drawing/2014/main" id="{718F4880-BE06-42CD-AB8E-686073F9B1F1}"/>
              </a:ext>
            </a:extLst>
          </p:cNvPr>
          <p:cNvSpPr>
            <a:spLocks noChangeArrowheads="1"/>
          </p:cNvSpPr>
          <p:nvPr/>
        </p:nvSpPr>
        <p:spPr bwMode="auto">
          <a:xfrm>
            <a:off x="6832600" y="1676400"/>
            <a:ext cx="1800225" cy="1077913"/>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8205" name="Rectangle 27">
            <a:extLst>
              <a:ext uri="{FF2B5EF4-FFF2-40B4-BE49-F238E27FC236}">
                <a16:creationId xmlns:a16="http://schemas.microsoft.com/office/drawing/2014/main" id="{CB123F58-FB77-4390-A654-BD824C202214}"/>
              </a:ext>
            </a:extLst>
          </p:cNvPr>
          <p:cNvSpPr>
            <a:spLocks noChangeArrowheads="1"/>
          </p:cNvSpPr>
          <p:nvPr/>
        </p:nvSpPr>
        <p:spPr bwMode="auto">
          <a:xfrm>
            <a:off x="4781550" y="1665288"/>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000"/>
              <a:t>Grandparent</a:t>
            </a:r>
          </a:p>
        </p:txBody>
      </p:sp>
      <p:sp>
        <p:nvSpPr>
          <p:cNvPr id="8206" name="Rectangle 28">
            <a:extLst>
              <a:ext uri="{FF2B5EF4-FFF2-40B4-BE49-F238E27FC236}">
                <a16:creationId xmlns:a16="http://schemas.microsoft.com/office/drawing/2014/main" id="{473EA48A-928F-46CA-A276-8B50D18FB696}"/>
              </a:ext>
            </a:extLst>
          </p:cNvPr>
          <p:cNvSpPr>
            <a:spLocks noChangeArrowheads="1"/>
          </p:cNvSpPr>
          <p:nvPr/>
        </p:nvSpPr>
        <p:spPr bwMode="auto">
          <a:xfrm>
            <a:off x="2124075" y="3225800"/>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Father</a:t>
            </a:r>
          </a:p>
        </p:txBody>
      </p:sp>
      <p:sp>
        <p:nvSpPr>
          <p:cNvPr id="8207" name="Rectangle 29">
            <a:extLst>
              <a:ext uri="{FF2B5EF4-FFF2-40B4-BE49-F238E27FC236}">
                <a16:creationId xmlns:a16="http://schemas.microsoft.com/office/drawing/2014/main" id="{CECA1716-86D8-4F25-BAFA-7EEBD5BD70D7}"/>
              </a:ext>
            </a:extLst>
          </p:cNvPr>
          <p:cNvSpPr>
            <a:spLocks noChangeArrowheads="1"/>
          </p:cNvSpPr>
          <p:nvPr/>
        </p:nvSpPr>
        <p:spPr bwMode="auto">
          <a:xfrm>
            <a:off x="5373688" y="3225800"/>
            <a:ext cx="1800225" cy="1076325"/>
          </a:xfrm>
          <a:prstGeom prst="rect">
            <a:avLst/>
          </a:prstGeom>
          <a:solidFill>
            <a:schemeClr val="bg1"/>
          </a:solidFill>
          <a:ln w="5715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GB" altLang="en-US" sz="2400"/>
              <a:t>Mother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BAB83E0-4DE2-4E0E-A935-42C5E66F8214}"/>
              </a:ext>
            </a:extLst>
          </p:cNvPr>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9219" name="Rectangle 3">
            <a:extLst>
              <a:ext uri="{FF2B5EF4-FFF2-40B4-BE49-F238E27FC236}">
                <a16:creationId xmlns:a16="http://schemas.microsoft.com/office/drawing/2014/main" id="{7EABCA1E-5986-45C3-B1D2-CA7A07856D25}"/>
              </a:ext>
            </a:extLst>
          </p:cNvPr>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9220" name="Text Box 4">
            <a:extLst>
              <a:ext uri="{FF2B5EF4-FFF2-40B4-BE49-F238E27FC236}">
                <a16:creationId xmlns:a16="http://schemas.microsoft.com/office/drawing/2014/main" id="{77205EC7-32E6-43B8-8CAD-83227EEA1A26}"/>
              </a:ext>
            </a:extLst>
          </p:cNvPr>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9221" name="Text Box 5">
            <a:extLst>
              <a:ext uri="{FF2B5EF4-FFF2-40B4-BE49-F238E27FC236}">
                <a16:creationId xmlns:a16="http://schemas.microsoft.com/office/drawing/2014/main" id="{ECB123D3-42B7-4179-9FD4-C1C16C8789B4}"/>
              </a:ext>
            </a:extLst>
          </p:cNvPr>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9222" name="Text Box 6">
            <a:extLst>
              <a:ext uri="{FF2B5EF4-FFF2-40B4-BE49-F238E27FC236}">
                <a16:creationId xmlns:a16="http://schemas.microsoft.com/office/drawing/2014/main" id="{6F5E6249-9BF4-49BF-8E47-88EE41144AC3}"/>
              </a:ext>
            </a:extLst>
          </p:cNvPr>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9223" name="Text Box 7">
            <a:extLst>
              <a:ext uri="{FF2B5EF4-FFF2-40B4-BE49-F238E27FC236}">
                <a16:creationId xmlns:a16="http://schemas.microsoft.com/office/drawing/2014/main" id="{F41B922F-23C4-4B2B-A91F-12E8722A867E}"/>
              </a:ext>
            </a:extLst>
          </p:cNvPr>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9224" name="Text Box 8">
            <a:extLst>
              <a:ext uri="{FF2B5EF4-FFF2-40B4-BE49-F238E27FC236}">
                <a16:creationId xmlns:a16="http://schemas.microsoft.com/office/drawing/2014/main" id="{8DA0E232-5E01-446E-9A2B-373C02436D9D}"/>
              </a:ext>
            </a:extLst>
          </p:cNvPr>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1246</TotalTime>
  <Words>201</Words>
  <Application>Microsoft Office PowerPoint</Application>
  <PresentationFormat>On-screen Show (4:3)</PresentationFormat>
  <Paragraphs>44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121</cp:revision>
  <dcterms:created xsi:type="dcterms:W3CDTF">2007-10-25T13:20:16Z</dcterms:created>
  <dcterms:modified xsi:type="dcterms:W3CDTF">2017-07-05T14:31:27Z</dcterms:modified>
</cp:coreProperties>
</file>