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1" r:id="rId3"/>
    <p:sldId id="269" r:id="rId4"/>
    <p:sldId id="272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1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989860-1FBE-41DD-98A1-626D1652859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74514-0DB5-40AC-B2E5-3C3C2A282B7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5CCD3-160F-4430-B98E-A308DFD934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385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D44D8-49CA-4B7D-B58F-E13422E28B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796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F2792-C1F5-4274-BE21-04FFE5B07F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6456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604325-659C-4319-BD80-5D555B2B55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6741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D2E203-9053-49F2-BDE1-F9DC81EDA0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827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270D4-8198-460C-8C3E-4D7F62AFE8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883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74339-DF70-4A93-8BE5-4409AA37B5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258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A55CB-BEE3-440F-927B-D6AC07885B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297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18B02-1B25-4385-B673-888D0BDEE3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971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A38C9-007F-4B97-B578-D98B767CAF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198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2A617-6F52-4B01-9236-762750D974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259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E3436-80D0-41CE-B677-E55CD54E68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000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6FFBD-6574-4D45-BD2D-3E6A4B61BA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093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9E622A-FF55-4CC2-9D25-566FAE5A0EE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Signal Strength Template</a:t>
            </a:r>
            <a:endParaRPr lang="en-GB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2792413" y="1804988"/>
            <a:ext cx="3819524" cy="868363"/>
          </a:xfrm>
          <a:custGeom>
            <a:avLst/>
            <a:gdLst>
              <a:gd name="T0" fmla="*/ 959 w 1019"/>
              <a:gd name="T1" fmla="*/ 224 h 232"/>
              <a:gd name="T2" fmla="*/ 933 w 1019"/>
              <a:gd name="T3" fmla="*/ 217 h 232"/>
              <a:gd name="T4" fmla="*/ 509 w 1019"/>
              <a:gd name="T5" fmla="*/ 104 h 232"/>
              <a:gd name="T6" fmla="*/ 85 w 1019"/>
              <a:gd name="T7" fmla="*/ 217 h 232"/>
              <a:gd name="T8" fmla="*/ 14 w 1019"/>
              <a:gd name="T9" fmla="*/ 198 h 232"/>
              <a:gd name="T10" fmla="*/ 33 w 1019"/>
              <a:gd name="T11" fmla="*/ 127 h 232"/>
              <a:gd name="T12" fmla="*/ 509 w 1019"/>
              <a:gd name="T13" fmla="*/ 0 h 232"/>
              <a:gd name="T14" fmla="*/ 985 w 1019"/>
              <a:gd name="T15" fmla="*/ 127 h 232"/>
              <a:gd name="T16" fmla="*/ 1004 w 1019"/>
              <a:gd name="T17" fmla="*/ 198 h 232"/>
              <a:gd name="T18" fmla="*/ 959 w 1019"/>
              <a:gd name="T19" fmla="*/ 22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19" h="232">
                <a:moveTo>
                  <a:pt x="959" y="224"/>
                </a:moveTo>
                <a:cubicBezTo>
                  <a:pt x="950" y="224"/>
                  <a:pt x="942" y="222"/>
                  <a:pt x="933" y="217"/>
                </a:cubicBezTo>
                <a:cubicBezTo>
                  <a:pt x="805" y="143"/>
                  <a:pt x="658" y="104"/>
                  <a:pt x="509" y="104"/>
                </a:cubicBezTo>
                <a:cubicBezTo>
                  <a:pt x="360" y="104"/>
                  <a:pt x="214" y="143"/>
                  <a:pt x="85" y="217"/>
                </a:cubicBezTo>
                <a:cubicBezTo>
                  <a:pt x="60" y="232"/>
                  <a:pt x="29" y="223"/>
                  <a:pt x="14" y="198"/>
                </a:cubicBezTo>
                <a:cubicBezTo>
                  <a:pt x="0" y="173"/>
                  <a:pt x="8" y="142"/>
                  <a:pt x="33" y="127"/>
                </a:cubicBezTo>
                <a:cubicBezTo>
                  <a:pt x="177" y="44"/>
                  <a:pt x="342" y="0"/>
                  <a:pt x="509" y="0"/>
                </a:cubicBezTo>
                <a:cubicBezTo>
                  <a:pt x="677" y="0"/>
                  <a:pt x="841" y="44"/>
                  <a:pt x="985" y="127"/>
                </a:cubicBezTo>
                <a:cubicBezTo>
                  <a:pt x="1010" y="142"/>
                  <a:pt x="1019" y="173"/>
                  <a:pt x="1004" y="198"/>
                </a:cubicBezTo>
                <a:cubicBezTo>
                  <a:pt x="995" y="215"/>
                  <a:pt x="977" y="224"/>
                  <a:pt x="959" y="224"/>
                </a:cubicBezTo>
                <a:close/>
              </a:path>
            </a:pathLst>
          </a:custGeom>
          <a:solidFill>
            <a:srgbClr val="000000"/>
          </a:solidFill>
          <a:ln w="76200">
            <a:solidFill>
              <a:srgbClr val="0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3167063" y="2552701"/>
            <a:ext cx="3070225" cy="766763"/>
          </a:xfrm>
          <a:custGeom>
            <a:avLst/>
            <a:gdLst>
              <a:gd name="T0" fmla="*/ 759 w 819"/>
              <a:gd name="T1" fmla="*/ 197 h 205"/>
              <a:gd name="T2" fmla="*/ 733 w 819"/>
              <a:gd name="T3" fmla="*/ 190 h 205"/>
              <a:gd name="T4" fmla="*/ 409 w 819"/>
              <a:gd name="T5" fmla="*/ 104 h 205"/>
              <a:gd name="T6" fmla="*/ 85 w 819"/>
              <a:gd name="T7" fmla="*/ 190 h 205"/>
              <a:gd name="T8" fmla="*/ 14 w 819"/>
              <a:gd name="T9" fmla="*/ 172 h 205"/>
              <a:gd name="T10" fmla="*/ 33 w 819"/>
              <a:gd name="T11" fmla="*/ 100 h 205"/>
              <a:gd name="T12" fmla="*/ 409 w 819"/>
              <a:gd name="T13" fmla="*/ 0 h 205"/>
              <a:gd name="T14" fmla="*/ 785 w 819"/>
              <a:gd name="T15" fmla="*/ 100 h 205"/>
              <a:gd name="T16" fmla="*/ 804 w 819"/>
              <a:gd name="T17" fmla="*/ 172 h 205"/>
              <a:gd name="T18" fmla="*/ 759 w 819"/>
              <a:gd name="T19" fmla="*/ 197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9" h="205">
                <a:moveTo>
                  <a:pt x="759" y="197"/>
                </a:moveTo>
                <a:cubicBezTo>
                  <a:pt x="750" y="198"/>
                  <a:pt x="742" y="195"/>
                  <a:pt x="733" y="190"/>
                </a:cubicBezTo>
                <a:cubicBezTo>
                  <a:pt x="635" y="134"/>
                  <a:pt x="523" y="104"/>
                  <a:pt x="409" y="104"/>
                </a:cubicBezTo>
                <a:cubicBezTo>
                  <a:pt x="295" y="104"/>
                  <a:pt x="183" y="134"/>
                  <a:pt x="85" y="190"/>
                </a:cubicBezTo>
                <a:cubicBezTo>
                  <a:pt x="60" y="205"/>
                  <a:pt x="29" y="196"/>
                  <a:pt x="14" y="172"/>
                </a:cubicBezTo>
                <a:cubicBezTo>
                  <a:pt x="0" y="147"/>
                  <a:pt x="8" y="115"/>
                  <a:pt x="33" y="100"/>
                </a:cubicBezTo>
                <a:cubicBezTo>
                  <a:pt x="147" y="35"/>
                  <a:pt x="277" y="0"/>
                  <a:pt x="409" y="0"/>
                </a:cubicBezTo>
                <a:cubicBezTo>
                  <a:pt x="542" y="0"/>
                  <a:pt x="672" y="35"/>
                  <a:pt x="785" y="100"/>
                </a:cubicBezTo>
                <a:cubicBezTo>
                  <a:pt x="810" y="115"/>
                  <a:pt x="819" y="147"/>
                  <a:pt x="804" y="172"/>
                </a:cubicBezTo>
                <a:cubicBezTo>
                  <a:pt x="795" y="188"/>
                  <a:pt x="777" y="197"/>
                  <a:pt x="759" y="197"/>
                </a:cubicBezTo>
                <a:close/>
              </a:path>
            </a:pathLst>
          </a:custGeom>
          <a:solidFill>
            <a:srgbClr val="000000"/>
          </a:solidFill>
          <a:ln w="76200">
            <a:solidFill>
              <a:srgbClr val="0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541713" y="3302001"/>
            <a:ext cx="2320925" cy="665163"/>
          </a:xfrm>
          <a:custGeom>
            <a:avLst/>
            <a:gdLst>
              <a:gd name="T0" fmla="*/ 59 w 619"/>
              <a:gd name="T1" fmla="*/ 171 h 178"/>
              <a:gd name="T2" fmla="*/ 14 w 619"/>
              <a:gd name="T3" fmla="*/ 145 h 178"/>
              <a:gd name="T4" fmla="*/ 33 w 619"/>
              <a:gd name="T5" fmla="*/ 74 h 178"/>
              <a:gd name="T6" fmla="*/ 309 w 619"/>
              <a:gd name="T7" fmla="*/ 0 h 178"/>
              <a:gd name="T8" fmla="*/ 585 w 619"/>
              <a:gd name="T9" fmla="*/ 74 h 178"/>
              <a:gd name="T10" fmla="*/ 604 w 619"/>
              <a:gd name="T11" fmla="*/ 145 h 178"/>
              <a:gd name="T12" fmla="*/ 533 w 619"/>
              <a:gd name="T13" fmla="*/ 164 h 178"/>
              <a:gd name="T14" fmla="*/ 309 w 619"/>
              <a:gd name="T15" fmla="*/ 104 h 178"/>
              <a:gd name="T16" fmla="*/ 85 w 619"/>
              <a:gd name="T17" fmla="*/ 164 h 178"/>
              <a:gd name="T18" fmla="*/ 59 w 619"/>
              <a:gd name="T19" fmla="*/ 171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9" h="178">
                <a:moveTo>
                  <a:pt x="59" y="171"/>
                </a:moveTo>
                <a:cubicBezTo>
                  <a:pt x="41" y="171"/>
                  <a:pt x="24" y="161"/>
                  <a:pt x="14" y="145"/>
                </a:cubicBezTo>
                <a:cubicBezTo>
                  <a:pt x="0" y="120"/>
                  <a:pt x="8" y="88"/>
                  <a:pt x="33" y="74"/>
                </a:cubicBezTo>
                <a:cubicBezTo>
                  <a:pt x="117" y="25"/>
                  <a:pt x="212" y="0"/>
                  <a:pt x="309" y="0"/>
                </a:cubicBezTo>
                <a:cubicBezTo>
                  <a:pt x="406" y="0"/>
                  <a:pt x="502" y="25"/>
                  <a:pt x="585" y="74"/>
                </a:cubicBezTo>
                <a:cubicBezTo>
                  <a:pt x="610" y="88"/>
                  <a:pt x="619" y="120"/>
                  <a:pt x="604" y="145"/>
                </a:cubicBezTo>
                <a:cubicBezTo>
                  <a:pt x="590" y="170"/>
                  <a:pt x="558" y="178"/>
                  <a:pt x="533" y="164"/>
                </a:cubicBezTo>
                <a:cubicBezTo>
                  <a:pt x="466" y="125"/>
                  <a:pt x="388" y="104"/>
                  <a:pt x="309" y="104"/>
                </a:cubicBezTo>
                <a:cubicBezTo>
                  <a:pt x="231" y="104"/>
                  <a:pt x="153" y="125"/>
                  <a:pt x="85" y="164"/>
                </a:cubicBezTo>
                <a:cubicBezTo>
                  <a:pt x="77" y="168"/>
                  <a:pt x="68" y="171"/>
                  <a:pt x="59" y="171"/>
                </a:cubicBezTo>
                <a:close/>
              </a:path>
            </a:pathLst>
          </a:custGeom>
          <a:solidFill>
            <a:srgbClr val="000000"/>
          </a:solidFill>
          <a:ln w="76200">
            <a:solidFill>
              <a:srgbClr val="0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916363" y="4049713"/>
            <a:ext cx="1571625" cy="565150"/>
          </a:xfrm>
          <a:custGeom>
            <a:avLst/>
            <a:gdLst>
              <a:gd name="T0" fmla="*/ 59 w 419"/>
              <a:gd name="T1" fmla="*/ 144 h 151"/>
              <a:gd name="T2" fmla="*/ 14 w 419"/>
              <a:gd name="T3" fmla="*/ 118 h 151"/>
              <a:gd name="T4" fmla="*/ 33 w 419"/>
              <a:gd name="T5" fmla="*/ 47 h 151"/>
              <a:gd name="T6" fmla="*/ 209 w 419"/>
              <a:gd name="T7" fmla="*/ 0 h 151"/>
              <a:gd name="T8" fmla="*/ 385 w 419"/>
              <a:gd name="T9" fmla="*/ 47 h 151"/>
              <a:gd name="T10" fmla="*/ 404 w 419"/>
              <a:gd name="T11" fmla="*/ 118 h 151"/>
              <a:gd name="T12" fmla="*/ 333 w 419"/>
              <a:gd name="T13" fmla="*/ 137 h 151"/>
              <a:gd name="T14" fmla="*/ 209 w 419"/>
              <a:gd name="T15" fmla="*/ 104 h 151"/>
              <a:gd name="T16" fmla="*/ 85 w 419"/>
              <a:gd name="T17" fmla="*/ 137 h 151"/>
              <a:gd name="T18" fmla="*/ 59 w 419"/>
              <a:gd name="T19" fmla="*/ 1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9" h="151">
                <a:moveTo>
                  <a:pt x="59" y="144"/>
                </a:moveTo>
                <a:cubicBezTo>
                  <a:pt x="41" y="144"/>
                  <a:pt x="24" y="135"/>
                  <a:pt x="14" y="118"/>
                </a:cubicBezTo>
                <a:cubicBezTo>
                  <a:pt x="0" y="93"/>
                  <a:pt x="8" y="61"/>
                  <a:pt x="33" y="47"/>
                </a:cubicBezTo>
                <a:cubicBezTo>
                  <a:pt x="87" y="16"/>
                  <a:pt x="148" y="0"/>
                  <a:pt x="209" y="0"/>
                </a:cubicBezTo>
                <a:cubicBezTo>
                  <a:pt x="271" y="0"/>
                  <a:pt x="332" y="16"/>
                  <a:pt x="385" y="47"/>
                </a:cubicBezTo>
                <a:cubicBezTo>
                  <a:pt x="410" y="61"/>
                  <a:pt x="419" y="93"/>
                  <a:pt x="404" y="118"/>
                </a:cubicBezTo>
                <a:cubicBezTo>
                  <a:pt x="390" y="143"/>
                  <a:pt x="358" y="151"/>
                  <a:pt x="333" y="137"/>
                </a:cubicBezTo>
                <a:cubicBezTo>
                  <a:pt x="296" y="115"/>
                  <a:pt x="253" y="104"/>
                  <a:pt x="209" y="104"/>
                </a:cubicBezTo>
                <a:cubicBezTo>
                  <a:pt x="166" y="104"/>
                  <a:pt x="123" y="115"/>
                  <a:pt x="85" y="137"/>
                </a:cubicBezTo>
                <a:cubicBezTo>
                  <a:pt x="77" y="142"/>
                  <a:pt x="68" y="144"/>
                  <a:pt x="59" y="144"/>
                </a:cubicBezTo>
                <a:close/>
              </a:path>
            </a:pathLst>
          </a:custGeom>
          <a:solidFill>
            <a:srgbClr val="000000"/>
          </a:solidFill>
          <a:ln w="76200">
            <a:solidFill>
              <a:srgbClr val="0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4132262" y="4778102"/>
            <a:ext cx="1139825" cy="1138237"/>
          </a:xfrm>
          <a:prstGeom prst="ellipse">
            <a:avLst/>
          </a:prstGeom>
          <a:solidFill>
            <a:srgbClr val="000000"/>
          </a:solidFill>
          <a:ln w="76200">
            <a:solidFill>
              <a:srgbClr val="0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54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Signal Strength Template</a:t>
            </a:r>
            <a:endParaRPr lang="en-GB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2792413" y="1804988"/>
            <a:ext cx="3819524" cy="868363"/>
          </a:xfrm>
          <a:custGeom>
            <a:avLst/>
            <a:gdLst>
              <a:gd name="T0" fmla="*/ 959 w 1019"/>
              <a:gd name="T1" fmla="*/ 224 h 232"/>
              <a:gd name="T2" fmla="*/ 933 w 1019"/>
              <a:gd name="T3" fmla="*/ 217 h 232"/>
              <a:gd name="T4" fmla="*/ 509 w 1019"/>
              <a:gd name="T5" fmla="*/ 104 h 232"/>
              <a:gd name="T6" fmla="*/ 85 w 1019"/>
              <a:gd name="T7" fmla="*/ 217 h 232"/>
              <a:gd name="T8" fmla="*/ 14 w 1019"/>
              <a:gd name="T9" fmla="*/ 198 h 232"/>
              <a:gd name="T10" fmla="*/ 33 w 1019"/>
              <a:gd name="T11" fmla="*/ 127 h 232"/>
              <a:gd name="T12" fmla="*/ 509 w 1019"/>
              <a:gd name="T13" fmla="*/ 0 h 232"/>
              <a:gd name="T14" fmla="*/ 985 w 1019"/>
              <a:gd name="T15" fmla="*/ 127 h 232"/>
              <a:gd name="T16" fmla="*/ 1004 w 1019"/>
              <a:gd name="T17" fmla="*/ 198 h 232"/>
              <a:gd name="T18" fmla="*/ 959 w 1019"/>
              <a:gd name="T19" fmla="*/ 22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19" h="232">
                <a:moveTo>
                  <a:pt x="959" y="224"/>
                </a:moveTo>
                <a:cubicBezTo>
                  <a:pt x="950" y="224"/>
                  <a:pt x="942" y="222"/>
                  <a:pt x="933" y="217"/>
                </a:cubicBezTo>
                <a:cubicBezTo>
                  <a:pt x="805" y="143"/>
                  <a:pt x="658" y="104"/>
                  <a:pt x="509" y="104"/>
                </a:cubicBezTo>
                <a:cubicBezTo>
                  <a:pt x="360" y="104"/>
                  <a:pt x="214" y="143"/>
                  <a:pt x="85" y="217"/>
                </a:cubicBezTo>
                <a:cubicBezTo>
                  <a:pt x="60" y="232"/>
                  <a:pt x="29" y="223"/>
                  <a:pt x="14" y="198"/>
                </a:cubicBezTo>
                <a:cubicBezTo>
                  <a:pt x="0" y="173"/>
                  <a:pt x="8" y="142"/>
                  <a:pt x="33" y="127"/>
                </a:cubicBezTo>
                <a:cubicBezTo>
                  <a:pt x="177" y="44"/>
                  <a:pt x="342" y="0"/>
                  <a:pt x="509" y="0"/>
                </a:cubicBezTo>
                <a:cubicBezTo>
                  <a:pt x="677" y="0"/>
                  <a:pt x="841" y="44"/>
                  <a:pt x="985" y="127"/>
                </a:cubicBezTo>
                <a:cubicBezTo>
                  <a:pt x="1010" y="142"/>
                  <a:pt x="1019" y="173"/>
                  <a:pt x="1004" y="198"/>
                </a:cubicBezTo>
                <a:cubicBezTo>
                  <a:pt x="995" y="215"/>
                  <a:pt x="977" y="224"/>
                  <a:pt x="959" y="224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5">
                <a:lumMod val="2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3167063" y="2552701"/>
            <a:ext cx="3070225" cy="766763"/>
          </a:xfrm>
          <a:custGeom>
            <a:avLst/>
            <a:gdLst>
              <a:gd name="T0" fmla="*/ 759 w 819"/>
              <a:gd name="T1" fmla="*/ 197 h 205"/>
              <a:gd name="T2" fmla="*/ 733 w 819"/>
              <a:gd name="T3" fmla="*/ 190 h 205"/>
              <a:gd name="T4" fmla="*/ 409 w 819"/>
              <a:gd name="T5" fmla="*/ 104 h 205"/>
              <a:gd name="T6" fmla="*/ 85 w 819"/>
              <a:gd name="T7" fmla="*/ 190 h 205"/>
              <a:gd name="T8" fmla="*/ 14 w 819"/>
              <a:gd name="T9" fmla="*/ 172 h 205"/>
              <a:gd name="T10" fmla="*/ 33 w 819"/>
              <a:gd name="T11" fmla="*/ 100 h 205"/>
              <a:gd name="T12" fmla="*/ 409 w 819"/>
              <a:gd name="T13" fmla="*/ 0 h 205"/>
              <a:gd name="T14" fmla="*/ 785 w 819"/>
              <a:gd name="T15" fmla="*/ 100 h 205"/>
              <a:gd name="T16" fmla="*/ 804 w 819"/>
              <a:gd name="T17" fmla="*/ 172 h 205"/>
              <a:gd name="T18" fmla="*/ 759 w 819"/>
              <a:gd name="T19" fmla="*/ 197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9" h="205">
                <a:moveTo>
                  <a:pt x="759" y="197"/>
                </a:moveTo>
                <a:cubicBezTo>
                  <a:pt x="750" y="198"/>
                  <a:pt x="742" y="195"/>
                  <a:pt x="733" y="190"/>
                </a:cubicBezTo>
                <a:cubicBezTo>
                  <a:pt x="635" y="134"/>
                  <a:pt x="523" y="104"/>
                  <a:pt x="409" y="104"/>
                </a:cubicBezTo>
                <a:cubicBezTo>
                  <a:pt x="295" y="104"/>
                  <a:pt x="183" y="134"/>
                  <a:pt x="85" y="190"/>
                </a:cubicBezTo>
                <a:cubicBezTo>
                  <a:pt x="60" y="205"/>
                  <a:pt x="29" y="196"/>
                  <a:pt x="14" y="172"/>
                </a:cubicBezTo>
                <a:cubicBezTo>
                  <a:pt x="0" y="147"/>
                  <a:pt x="8" y="115"/>
                  <a:pt x="33" y="100"/>
                </a:cubicBezTo>
                <a:cubicBezTo>
                  <a:pt x="147" y="35"/>
                  <a:pt x="277" y="0"/>
                  <a:pt x="409" y="0"/>
                </a:cubicBezTo>
                <a:cubicBezTo>
                  <a:pt x="542" y="0"/>
                  <a:pt x="672" y="35"/>
                  <a:pt x="785" y="100"/>
                </a:cubicBezTo>
                <a:cubicBezTo>
                  <a:pt x="810" y="115"/>
                  <a:pt x="819" y="147"/>
                  <a:pt x="804" y="172"/>
                </a:cubicBezTo>
                <a:cubicBezTo>
                  <a:pt x="795" y="188"/>
                  <a:pt x="777" y="197"/>
                  <a:pt x="759" y="19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5">
                <a:lumMod val="2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541713" y="3302001"/>
            <a:ext cx="2320925" cy="665163"/>
          </a:xfrm>
          <a:custGeom>
            <a:avLst/>
            <a:gdLst>
              <a:gd name="T0" fmla="*/ 59 w 619"/>
              <a:gd name="T1" fmla="*/ 171 h 178"/>
              <a:gd name="T2" fmla="*/ 14 w 619"/>
              <a:gd name="T3" fmla="*/ 145 h 178"/>
              <a:gd name="T4" fmla="*/ 33 w 619"/>
              <a:gd name="T5" fmla="*/ 74 h 178"/>
              <a:gd name="T6" fmla="*/ 309 w 619"/>
              <a:gd name="T7" fmla="*/ 0 h 178"/>
              <a:gd name="T8" fmla="*/ 585 w 619"/>
              <a:gd name="T9" fmla="*/ 74 h 178"/>
              <a:gd name="T10" fmla="*/ 604 w 619"/>
              <a:gd name="T11" fmla="*/ 145 h 178"/>
              <a:gd name="T12" fmla="*/ 533 w 619"/>
              <a:gd name="T13" fmla="*/ 164 h 178"/>
              <a:gd name="T14" fmla="*/ 309 w 619"/>
              <a:gd name="T15" fmla="*/ 104 h 178"/>
              <a:gd name="T16" fmla="*/ 85 w 619"/>
              <a:gd name="T17" fmla="*/ 164 h 178"/>
              <a:gd name="T18" fmla="*/ 59 w 619"/>
              <a:gd name="T19" fmla="*/ 171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9" h="178">
                <a:moveTo>
                  <a:pt x="59" y="171"/>
                </a:moveTo>
                <a:cubicBezTo>
                  <a:pt x="41" y="171"/>
                  <a:pt x="24" y="161"/>
                  <a:pt x="14" y="145"/>
                </a:cubicBezTo>
                <a:cubicBezTo>
                  <a:pt x="0" y="120"/>
                  <a:pt x="8" y="88"/>
                  <a:pt x="33" y="74"/>
                </a:cubicBezTo>
                <a:cubicBezTo>
                  <a:pt x="117" y="25"/>
                  <a:pt x="212" y="0"/>
                  <a:pt x="309" y="0"/>
                </a:cubicBezTo>
                <a:cubicBezTo>
                  <a:pt x="406" y="0"/>
                  <a:pt x="502" y="25"/>
                  <a:pt x="585" y="74"/>
                </a:cubicBezTo>
                <a:cubicBezTo>
                  <a:pt x="610" y="88"/>
                  <a:pt x="619" y="120"/>
                  <a:pt x="604" y="145"/>
                </a:cubicBezTo>
                <a:cubicBezTo>
                  <a:pt x="590" y="170"/>
                  <a:pt x="558" y="178"/>
                  <a:pt x="533" y="164"/>
                </a:cubicBezTo>
                <a:cubicBezTo>
                  <a:pt x="466" y="125"/>
                  <a:pt x="388" y="104"/>
                  <a:pt x="309" y="104"/>
                </a:cubicBezTo>
                <a:cubicBezTo>
                  <a:pt x="231" y="104"/>
                  <a:pt x="153" y="125"/>
                  <a:pt x="85" y="164"/>
                </a:cubicBezTo>
                <a:cubicBezTo>
                  <a:pt x="77" y="168"/>
                  <a:pt x="68" y="171"/>
                  <a:pt x="59" y="17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76200">
            <a:solidFill>
              <a:schemeClr val="accent5">
                <a:lumMod val="2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916363" y="4049713"/>
            <a:ext cx="1571625" cy="565150"/>
          </a:xfrm>
          <a:custGeom>
            <a:avLst/>
            <a:gdLst>
              <a:gd name="T0" fmla="*/ 59 w 419"/>
              <a:gd name="T1" fmla="*/ 144 h 151"/>
              <a:gd name="T2" fmla="*/ 14 w 419"/>
              <a:gd name="T3" fmla="*/ 118 h 151"/>
              <a:gd name="T4" fmla="*/ 33 w 419"/>
              <a:gd name="T5" fmla="*/ 47 h 151"/>
              <a:gd name="T6" fmla="*/ 209 w 419"/>
              <a:gd name="T7" fmla="*/ 0 h 151"/>
              <a:gd name="T8" fmla="*/ 385 w 419"/>
              <a:gd name="T9" fmla="*/ 47 h 151"/>
              <a:gd name="T10" fmla="*/ 404 w 419"/>
              <a:gd name="T11" fmla="*/ 118 h 151"/>
              <a:gd name="T12" fmla="*/ 333 w 419"/>
              <a:gd name="T13" fmla="*/ 137 h 151"/>
              <a:gd name="T14" fmla="*/ 209 w 419"/>
              <a:gd name="T15" fmla="*/ 104 h 151"/>
              <a:gd name="T16" fmla="*/ 85 w 419"/>
              <a:gd name="T17" fmla="*/ 137 h 151"/>
              <a:gd name="T18" fmla="*/ 59 w 419"/>
              <a:gd name="T19" fmla="*/ 1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9" h="151">
                <a:moveTo>
                  <a:pt x="59" y="144"/>
                </a:moveTo>
                <a:cubicBezTo>
                  <a:pt x="41" y="144"/>
                  <a:pt x="24" y="135"/>
                  <a:pt x="14" y="118"/>
                </a:cubicBezTo>
                <a:cubicBezTo>
                  <a:pt x="0" y="93"/>
                  <a:pt x="8" y="61"/>
                  <a:pt x="33" y="47"/>
                </a:cubicBezTo>
                <a:cubicBezTo>
                  <a:pt x="87" y="16"/>
                  <a:pt x="148" y="0"/>
                  <a:pt x="209" y="0"/>
                </a:cubicBezTo>
                <a:cubicBezTo>
                  <a:pt x="271" y="0"/>
                  <a:pt x="332" y="16"/>
                  <a:pt x="385" y="47"/>
                </a:cubicBezTo>
                <a:cubicBezTo>
                  <a:pt x="410" y="61"/>
                  <a:pt x="419" y="93"/>
                  <a:pt x="404" y="118"/>
                </a:cubicBezTo>
                <a:cubicBezTo>
                  <a:pt x="390" y="143"/>
                  <a:pt x="358" y="151"/>
                  <a:pt x="333" y="137"/>
                </a:cubicBezTo>
                <a:cubicBezTo>
                  <a:pt x="296" y="115"/>
                  <a:pt x="253" y="104"/>
                  <a:pt x="209" y="104"/>
                </a:cubicBezTo>
                <a:cubicBezTo>
                  <a:pt x="166" y="104"/>
                  <a:pt x="123" y="115"/>
                  <a:pt x="85" y="137"/>
                </a:cubicBezTo>
                <a:cubicBezTo>
                  <a:pt x="77" y="142"/>
                  <a:pt x="68" y="144"/>
                  <a:pt x="59" y="14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76200">
            <a:solidFill>
              <a:schemeClr val="accent5">
                <a:lumMod val="2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4132262" y="4778102"/>
            <a:ext cx="1139825" cy="11382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76200">
            <a:solidFill>
              <a:schemeClr val="accent5">
                <a:lumMod val="2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435775" y="524401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000000"/>
                </a:solidFill>
              </a:rPr>
              <a:t>1</a:t>
            </a:r>
            <a:endParaRPr lang="en-GB" sz="32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8299" y="4545389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000000"/>
                </a:solidFill>
              </a:rPr>
              <a:t>2</a:t>
            </a:r>
            <a:endParaRPr lang="en-GB" sz="32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0823" y="3846759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000000"/>
                </a:solidFill>
              </a:rPr>
              <a:t>3</a:t>
            </a:r>
            <a:endParaRPr lang="en-GB" sz="3200" b="1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33347" y="3148129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000000"/>
                </a:solidFill>
              </a:rPr>
              <a:t>4</a:t>
            </a:r>
            <a:endParaRPr lang="en-GB" sz="3200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65870" y="2449499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000000"/>
                </a:solidFill>
              </a:rPr>
              <a:t>5</a:t>
            </a:r>
            <a:endParaRPr lang="en-GB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8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Signal Strength Template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 rot="5400000">
            <a:off x="2792413" y="1804988"/>
            <a:ext cx="3819524" cy="4111351"/>
            <a:chOff x="2792413" y="1804988"/>
            <a:chExt cx="3819524" cy="4111351"/>
          </a:xfrm>
          <a:solidFill>
            <a:schemeClr val="bg1"/>
          </a:solidFill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792413" y="1804988"/>
              <a:ext cx="3819524" cy="868363"/>
            </a:xfrm>
            <a:custGeom>
              <a:avLst/>
              <a:gdLst>
                <a:gd name="T0" fmla="*/ 959 w 1019"/>
                <a:gd name="T1" fmla="*/ 224 h 232"/>
                <a:gd name="T2" fmla="*/ 933 w 1019"/>
                <a:gd name="T3" fmla="*/ 217 h 232"/>
                <a:gd name="T4" fmla="*/ 509 w 1019"/>
                <a:gd name="T5" fmla="*/ 104 h 232"/>
                <a:gd name="T6" fmla="*/ 85 w 1019"/>
                <a:gd name="T7" fmla="*/ 217 h 232"/>
                <a:gd name="T8" fmla="*/ 14 w 1019"/>
                <a:gd name="T9" fmla="*/ 198 h 232"/>
                <a:gd name="T10" fmla="*/ 33 w 1019"/>
                <a:gd name="T11" fmla="*/ 127 h 232"/>
                <a:gd name="T12" fmla="*/ 509 w 1019"/>
                <a:gd name="T13" fmla="*/ 0 h 232"/>
                <a:gd name="T14" fmla="*/ 985 w 1019"/>
                <a:gd name="T15" fmla="*/ 127 h 232"/>
                <a:gd name="T16" fmla="*/ 1004 w 1019"/>
                <a:gd name="T17" fmla="*/ 198 h 232"/>
                <a:gd name="T18" fmla="*/ 959 w 1019"/>
                <a:gd name="T19" fmla="*/ 22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9" h="232">
                  <a:moveTo>
                    <a:pt x="959" y="224"/>
                  </a:moveTo>
                  <a:cubicBezTo>
                    <a:pt x="950" y="224"/>
                    <a:pt x="942" y="222"/>
                    <a:pt x="933" y="217"/>
                  </a:cubicBezTo>
                  <a:cubicBezTo>
                    <a:pt x="805" y="143"/>
                    <a:pt x="658" y="104"/>
                    <a:pt x="509" y="104"/>
                  </a:cubicBezTo>
                  <a:cubicBezTo>
                    <a:pt x="360" y="104"/>
                    <a:pt x="214" y="143"/>
                    <a:pt x="85" y="217"/>
                  </a:cubicBezTo>
                  <a:cubicBezTo>
                    <a:pt x="60" y="232"/>
                    <a:pt x="29" y="223"/>
                    <a:pt x="14" y="198"/>
                  </a:cubicBezTo>
                  <a:cubicBezTo>
                    <a:pt x="0" y="173"/>
                    <a:pt x="8" y="142"/>
                    <a:pt x="33" y="127"/>
                  </a:cubicBezTo>
                  <a:cubicBezTo>
                    <a:pt x="177" y="44"/>
                    <a:pt x="342" y="0"/>
                    <a:pt x="509" y="0"/>
                  </a:cubicBezTo>
                  <a:cubicBezTo>
                    <a:pt x="677" y="0"/>
                    <a:pt x="841" y="44"/>
                    <a:pt x="985" y="127"/>
                  </a:cubicBezTo>
                  <a:cubicBezTo>
                    <a:pt x="1010" y="142"/>
                    <a:pt x="1019" y="173"/>
                    <a:pt x="1004" y="198"/>
                  </a:cubicBezTo>
                  <a:cubicBezTo>
                    <a:pt x="995" y="215"/>
                    <a:pt x="977" y="224"/>
                    <a:pt x="959" y="224"/>
                  </a:cubicBezTo>
                  <a:close/>
                </a:path>
              </a:pathLst>
            </a:custGeom>
            <a:grpFill/>
            <a:ln w="76200">
              <a:solidFill>
                <a:schemeClr val="accent5">
                  <a:lumMod val="2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167063" y="2552701"/>
              <a:ext cx="3070225" cy="766763"/>
            </a:xfrm>
            <a:custGeom>
              <a:avLst/>
              <a:gdLst>
                <a:gd name="T0" fmla="*/ 759 w 819"/>
                <a:gd name="T1" fmla="*/ 197 h 205"/>
                <a:gd name="T2" fmla="*/ 733 w 819"/>
                <a:gd name="T3" fmla="*/ 190 h 205"/>
                <a:gd name="T4" fmla="*/ 409 w 819"/>
                <a:gd name="T5" fmla="*/ 104 h 205"/>
                <a:gd name="T6" fmla="*/ 85 w 819"/>
                <a:gd name="T7" fmla="*/ 190 h 205"/>
                <a:gd name="T8" fmla="*/ 14 w 819"/>
                <a:gd name="T9" fmla="*/ 172 h 205"/>
                <a:gd name="T10" fmla="*/ 33 w 819"/>
                <a:gd name="T11" fmla="*/ 100 h 205"/>
                <a:gd name="T12" fmla="*/ 409 w 819"/>
                <a:gd name="T13" fmla="*/ 0 h 205"/>
                <a:gd name="T14" fmla="*/ 785 w 819"/>
                <a:gd name="T15" fmla="*/ 100 h 205"/>
                <a:gd name="T16" fmla="*/ 804 w 819"/>
                <a:gd name="T17" fmla="*/ 172 h 205"/>
                <a:gd name="T18" fmla="*/ 759 w 819"/>
                <a:gd name="T19" fmla="*/ 19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9" h="205">
                  <a:moveTo>
                    <a:pt x="759" y="197"/>
                  </a:moveTo>
                  <a:cubicBezTo>
                    <a:pt x="750" y="198"/>
                    <a:pt x="742" y="195"/>
                    <a:pt x="733" y="190"/>
                  </a:cubicBezTo>
                  <a:cubicBezTo>
                    <a:pt x="635" y="134"/>
                    <a:pt x="523" y="104"/>
                    <a:pt x="409" y="104"/>
                  </a:cubicBezTo>
                  <a:cubicBezTo>
                    <a:pt x="295" y="104"/>
                    <a:pt x="183" y="134"/>
                    <a:pt x="85" y="190"/>
                  </a:cubicBezTo>
                  <a:cubicBezTo>
                    <a:pt x="60" y="205"/>
                    <a:pt x="29" y="196"/>
                    <a:pt x="14" y="172"/>
                  </a:cubicBezTo>
                  <a:cubicBezTo>
                    <a:pt x="0" y="147"/>
                    <a:pt x="8" y="115"/>
                    <a:pt x="33" y="100"/>
                  </a:cubicBezTo>
                  <a:cubicBezTo>
                    <a:pt x="147" y="35"/>
                    <a:pt x="277" y="0"/>
                    <a:pt x="409" y="0"/>
                  </a:cubicBezTo>
                  <a:cubicBezTo>
                    <a:pt x="542" y="0"/>
                    <a:pt x="672" y="35"/>
                    <a:pt x="785" y="100"/>
                  </a:cubicBezTo>
                  <a:cubicBezTo>
                    <a:pt x="810" y="115"/>
                    <a:pt x="819" y="147"/>
                    <a:pt x="804" y="172"/>
                  </a:cubicBezTo>
                  <a:cubicBezTo>
                    <a:pt x="795" y="188"/>
                    <a:pt x="777" y="197"/>
                    <a:pt x="759" y="197"/>
                  </a:cubicBezTo>
                  <a:close/>
                </a:path>
              </a:pathLst>
            </a:custGeom>
            <a:grpFill/>
            <a:ln w="76200">
              <a:solidFill>
                <a:schemeClr val="accent5">
                  <a:lumMod val="2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3541713" y="3302001"/>
              <a:ext cx="2320925" cy="665163"/>
            </a:xfrm>
            <a:custGeom>
              <a:avLst/>
              <a:gdLst>
                <a:gd name="T0" fmla="*/ 59 w 619"/>
                <a:gd name="T1" fmla="*/ 171 h 178"/>
                <a:gd name="T2" fmla="*/ 14 w 619"/>
                <a:gd name="T3" fmla="*/ 145 h 178"/>
                <a:gd name="T4" fmla="*/ 33 w 619"/>
                <a:gd name="T5" fmla="*/ 74 h 178"/>
                <a:gd name="T6" fmla="*/ 309 w 619"/>
                <a:gd name="T7" fmla="*/ 0 h 178"/>
                <a:gd name="T8" fmla="*/ 585 w 619"/>
                <a:gd name="T9" fmla="*/ 74 h 178"/>
                <a:gd name="T10" fmla="*/ 604 w 619"/>
                <a:gd name="T11" fmla="*/ 145 h 178"/>
                <a:gd name="T12" fmla="*/ 533 w 619"/>
                <a:gd name="T13" fmla="*/ 164 h 178"/>
                <a:gd name="T14" fmla="*/ 309 w 619"/>
                <a:gd name="T15" fmla="*/ 104 h 178"/>
                <a:gd name="T16" fmla="*/ 85 w 619"/>
                <a:gd name="T17" fmla="*/ 164 h 178"/>
                <a:gd name="T18" fmla="*/ 59 w 619"/>
                <a:gd name="T19" fmla="*/ 171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9" h="178">
                  <a:moveTo>
                    <a:pt x="59" y="171"/>
                  </a:moveTo>
                  <a:cubicBezTo>
                    <a:pt x="41" y="171"/>
                    <a:pt x="24" y="161"/>
                    <a:pt x="14" y="145"/>
                  </a:cubicBezTo>
                  <a:cubicBezTo>
                    <a:pt x="0" y="120"/>
                    <a:pt x="8" y="88"/>
                    <a:pt x="33" y="74"/>
                  </a:cubicBezTo>
                  <a:cubicBezTo>
                    <a:pt x="117" y="25"/>
                    <a:pt x="212" y="0"/>
                    <a:pt x="309" y="0"/>
                  </a:cubicBezTo>
                  <a:cubicBezTo>
                    <a:pt x="406" y="0"/>
                    <a:pt x="502" y="25"/>
                    <a:pt x="585" y="74"/>
                  </a:cubicBezTo>
                  <a:cubicBezTo>
                    <a:pt x="610" y="88"/>
                    <a:pt x="619" y="120"/>
                    <a:pt x="604" y="145"/>
                  </a:cubicBezTo>
                  <a:cubicBezTo>
                    <a:pt x="590" y="170"/>
                    <a:pt x="558" y="178"/>
                    <a:pt x="533" y="164"/>
                  </a:cubicBezTo>
                  <a:cubicBezTo>
                    <a:pt x="466" y="125"/>
                    <a:pt x="388" y="104"/>
                    <a:pt x="309" y="104"/>
                  </a:cubicBezTo>
                  <a:cubicBezTo>
                    <a:pt x="231" y="104"/>
                    <a:pt x="153" y="125"/>
                    <a:pt x="85" y="164"/>
                  </a:cubicBezTo>
                  <a:cubicBezTo>
                    <a:pt x="77" y="168"/>
                    <a:pt x="68" y="171"/>
                    <a:pt x="59" y="171"/>
                  </a:cubicBezTo>
                  <a:close/>
                </a:path>
              </a:pathLst>
            </a:custGeom>
            <a:grpFill/>
            <a:ln w="76200">
              <a:solidFill>
                <a:schemeClr val="accent5">
                  <a:lumMod val="2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3916363" y="4049713"/>
              <a:ext cx="1571625" cy="565150"/>
            </a:xfrm>
            <a:custGeom>
              <a:avLst/>
              <a:gdLst>
                <a:gd name="T0" fmla="*/ 59 w 419"/>
                <a:gd name="T1" fmla="*/ 144 h 151"/>
                <a:gd name="T2" fmla="*/ 14 w 419"/>
                <a:gd name="T3" fmla="*/ 118 h 151"/>
                <a:gd name="T4" fmla="*/ 33 w 419"/>
                <a:gd name="T5" fmla="*/ 47 h 151"/>
                <a:gd name="T6" fmla="*/ 209 w 419"/>
                <a:gd name="T7" fmla="*/ 0 h 151"/>
                <a:gd name="T8" fmla="*/ 385 w 419"/>
                <a:gd name="T9" fmla="*/ 47 h 151"/>
                <a:gd name="T10" fmla="*/ 404 w 419"/>
                <a:gd name="T11" fmla="*/ 118 h 151"/>
                <a:gd name="T12" fmla="*/ 333 w 419"/>
                <a:gd name="T13" fmla="*/ 137 h 151"/>
                <a:gd name="T14" fmla="*/ 209 w 419"/>
                <a:gd name="T15" fmla="*/ 104 h 151"/>
                <a:gd name="T16" fmla="*/ 85 w 419"/>
                <a:gd name="T17" fmla="*/ 137 h 151"/>
                <a:gd name="T18" fmla="*/ 59 w 419"/>
                <a:gd name="T19" fmla="*/ 14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9" h="151">
                  <a:moveTo>
                    <a:pt x="59" y="144"/>
                  </a:moveTo>
                  <a:cubicBezTo>
                    <a:pt x="41" y="144"/>
                    <a:pt x="24" y="135"/>
                    <a:pt x="14" y="118"/>
                  </a:cubicBezTo>
                  <a:cubicBezTo>
                    <a:pt x="0" y="93"/>
                    <a:pt x="8" y="61"/>
                    <a:pt x="33" y="47"/>
                  </a:cubicBezTo>
                  <a:cubicBezTo>
                    <a:pt x="87" y="16"/>
                    <a:pt x="148" y="0"/>
                    <a:pt x="209" y="0"/>
                  </a:cubicBezTo>
                  <a:cubicBezTo>
                    <a:pt x="271" y="0"/>
                    <a:pt x="332" y="16"/>
                    <a:pt x="385" y="47"/>
                  </a:cubicBezTo>
                  <a:cubicBezTo>
                    <a:pt x="410" y="61"/>
                    <a:pt x="419" y="93"/>
                    <a:pt x="404" y="118"/>
                  </a:cubicBezTo>
                  <a:cubicBezTo>
                    <a:pt x="390" y="143"/>
                    <a:pt x="358" y="151"/>
                    <a:pt x="333" y="137"/>
                  </a:cubicBezTo>
                  <a:cubicBezTo>
                    <a:pt x="296" y="115"/>
                    <a:pt x="253" y="104"/>
                    <a:pt x="209" y="104"/>
                  </a:cubicBezTo>
                  <a:cubicBezTo>
                    <a:pt x="166" y="104"/>
                    <a:pt x="123" y="115"/>
                    <a:pt x="85" y="137"/>
                  </a:cubicBezTo>
                  <a:cubicBezTo>
                    <a:pt x="77" y="142"/>
                    <a:pt x="68" y="144"/>
                    <a:pt x="59" y="144"/>
                  </a:cubicBezTo>
                  <a:close/>
                </a:path>
              </a:pathLst>
            </a:custGeom>
            <a:grpFill/>
            <a:ln w="76200">
              <a:solidFill>
                <a:schemeClr val="accent5">
                  <a:lumMod val="2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" name="Oval 2"/>
            <p:cNvSpPr/>
            <p:nvPr/>
          </p:nvSpPr>
          <p:spPr>
            <a:xfrm>
              <a:off x="4132262" y="4778102"/>
              <a:ext cx="1139825" cy="1138237"/>
            </a:xfrm>
            <a:prstGeom prst="ellipse">
              <a:avLst/>
            </a:prstGeom>
            <a:grpFill/>
            <a:ln w="76200">
              <a:solidFill>
                <a:schemeClr val="accent5">
                  <a:lumMod val="2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164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Signal Strength Template</a:t>
            </a:r>
            <a:endParaRPr lang="en-GB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2792413" y="1804988"/>
            <a:ext cx="3819524" cy="868363"/>
          </a:xfrm>
          <a:custGeom>
            <a:avLst/>
            <a:gdLst>
              <a:gd name="T0" fmla="*/ 959 w 1019"/>
              <a:gd name="T1" fmla="*/ 224 h 232"/>
              <a:gd name="T2" fmla="*/ 933 w 1019"/>
              <a:gd name="T3" fmla="*/ 217 h 232"/>
              <a:gd name="T4" fmla="*/ 509 w 1019"/>
              <a:gd name="T5" fmla="*/ 104 h 232"/>
              <a:gd name="T6" fmla="*/ 85 w 1019"/>
              <a:gd name="T7" fmla="*/ 217 h 232"/>
              <a:gd name="T8" fmla="*/ 14 w 1019"/>
              <a:gd name="T9" fmla="*/ 198 h 232"/>
              <a:gd name="T10" fmla="*/ 33 w 1019"/>
              <a:gd name="T11" fmla="*/ 127 h 232"/>
              <a:gd name="T12" fmla="*/ 509 w 1019"/>
              <a:gd name="T13" fmla="*/ 0 h 232"/>
              <a:gd name="T14" fmla="*/ 985 w 1019"/>
              <a:gd name="T15" fmla="*/ 127 h 232"/>
              <a:gd name="T16" fmla="*/ 1004 w 1019"/>
              <a:gd name="T17" fmla="*/ 198 h 232"/>
              <a:gd name="T18" fmla="*/ 959 w 1019"/>
              <a:gd name="T19" fmla="*/ 22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19" h="232">
                <a:moveTo>
                  <a:pt x="959" y="224"/>
                </a:moveTo>
                <a:cubicBezTo>
                  <a:pt x="950" y="224"/>
                  <a:pt x="942" y="222"/>
                  <a:pt x="933" y="217"/>
                </a:cubicBezTo>
                <a:cubicBezTo>
                  <a:pt x="805" y="143"/>
                  <a:pt x="658" y="104"/>
                  <a:pt x="509" y="104"/>
                </a:cubicBezTo>
                <a:cubicBezTo>
                  <a:pt x="360" y="104"/>
                  <a:pt x="214" y="143"/>
                  <a:pt x="85" y="217"/>
                </a:cubicBezTo>
                <a:cubicBezTo>
                  <a:pt x="60" y="232"/>
                  <a:pt x="29" y="223"/>
                  <a:pt x="14" y="198"/>
                </a:cubicBezTo>
                <a:cubicBezTo>
                  <a:pt x="0" y="173"/>
                  <a:pt x="8" y="142"/>
                  <a:pt x="33" y="127"/>
                </a:cubicBezTo>
                <a:cubicBezTo>
                  <a:pt x="177" y="44"/>
                  <a:pt x="342" y="0"/>
                  <a:pt x="509" y="0"/>
                </a:cubicBezTo>
                <a:cubicBezTo>
                  <a:pt x="677" y="0"/>
                  <a:pt x="841" y="44"/>
                  <a:pt x="985" y="127"/>
                </a:cubicBezTo>
                <a:cubicBezTo>
                  <a:pt x="1010" y="142"/>
                  <a:pt x="1019" y="173"/>
                  <a:pt x="1004" y="198"/>
                </a:cubicBezTo>
                <a:cubicBezTo>
                  <a:pt x="995" y="215"/>
                  <a:pt x="977" y="224"/>
                  <a:pt x="959" y="22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76200">
            <a:solidFill>
              <a:schemeClr val="accent5">
                <a:lumMod val="2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3167063" y="2552701"/>
            <a:ext cx="3070225" cy="766763"/>
          </a:xfrm>
          <a:custGeom>
            <a:avLst/>
            <a:gdLst>
              <a:gd name="T0" fmla="*/ 759 w 819"/>
              <a:gd name="T1" fmla="*/ 197 h 205"/>
              <a:gd name="T2" fmla="*/ 733 w 819"/>
              <a:gd name="T3" fmla="*/ 190 h 205"/>
              <a:gd name="T4" fmla="*/ 409 w 819"/>
              <a:gd name="T5" fmla="*/ 104 h 205"/>
              <a:gd name="T6" fmla="*/ 85 w 819"/>
              <a:gd name="T7" fmla="*/ 190 h 205"/>
              <a:gd name="T8" fmla="*/ 14 w 819"/>
              <a:gd name="T9" fmla="*/ 172 h 205"/>
              <a:gd name="T10" fmla="*/ 33 w 819"/>
              <a:gd name="T11" fmla="*/ 100 h 205"/>
              <a:gd name="T12" fmla="*/ 409 w 819"/>
              <a:gd name="T13" fmla="*/ 0 h 205"/>
              <a:gd name="T14" fmla="*/ 785 w 819"/>
              <a:gd name="T15" fmla="*/ 100 h 205"/>
              <a:gd name="T16" fmla="*/ 804 w 819"/>
              <a:gd name="T17" fmla="*/ 172 h 205"/>
              <a:gd name="T18" fmla="*/ 759 w 819"/>
              <a:gd name="T19" fmla="*/ 197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9" h="205">
                <a:moveTo>
                  <a:pt x="759" y="197"/>
                </a:moveTo>
                <a:cubicBezTo>
                  <a:pt x="750" y="198"/>
                  <a:pt x="742" y="195"/>
                  <a:pt x="733" y="190"/>
                </a:cubicBezTo>
                <a:cubicBezTo>
                  <a:pt x="635" y="134"/>
                  <a:pt x="523" y="104"/>
                  <a:pt x="409" y="104"/>
                </a:cubicBezTo>
                <a:cubicBezTo>
                  <a:pt x="295" y="104"/>
                  <a:pt x="183" y="134"/>
                  <a:pt x="85" y="190"/>
                </a:cubicBezTo>
                <a:cubicBezTo>
                  <a:pt x="60" y="205"/>
                  <a:pt x="29" y="196"/>
                  <a:pt x="14" y="172"/>
                </a:cubicBezTo>
                <a:cubicBezTo>
                  <a:pt x="0" y="147"/>
                  <a:pt x="8" y="115"/>
                  <a:pt x="33" y="100"/>
                </a:cubicBezTo>
                <a:cubicBezTo>
                  <a:pt x="147" y="35"/>
                  <a:pt x="277" y="0"/>
                  <a:pt x="409" y="0"/>
                </a:cubicBezTo>
                <a:cubicBezTo>
                  <a:pt x="542" y="0"/>
                  <a:pt x="672" y="35"/>
                  <a:pt x="785" y="100"/>
                </a:cubicBezTo>
                <a:cubicBezTo>
                  <a:pt x="810" y="115"/>
                  <a:pt x="819" y="147"/>
                  <a:pt x="804" y="172"/>
                </a:cubicBezTo>
                <a:cubicBezTo>
                  <a:pt x="795" y="188"/>
                  <a:pt x="777" y="197"/>
                  <a:pt x="759" y="197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76200">
            <a:solidFill>
              <a:schemeClr val="accent5">
                <a:lumMod val="2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541713" y="3302001"/>
            <a:ext cx="2320925" cy="665163"/>
          </a:xfrm>
          <a:custGeom>
            <a:avLst/>
            <a:gdLst>
              <a:gd name="T0" fmla="*/ 59 w 619"/>
              <a:gd name="T1" fmla="*/ 171 h 178"/>
              <a:gd name="T2" fmla="*/ 14 w 619"/>
              <a:gd name="T3" fmla="*/ 145 h 178"/>
              <a:gd name="T4" fmla="*/ 33 w 619"/>
              <a:gd name="T5" fmla="*/ 74 h 178"/>
              <a:gd name="T6" fmla="*/ 309 w 619"/>
              <a:gd name="T7" fmla="*/ 0 h 178"/>
              <a:gd name="T8" fmla="*/ 585 w 619"/>
              <a:gd name="T9" fmla="*/ 74 h 178"/>
              <a:gd name="T10" fmla="*/ 604 w 619"/>
              <a:gd name="T11" fmla="*/ 145 h 178"/>
              <a:gd name="T12" fmla="*/ 533 w 619"/>
              <a:gd name="T13" fmla="*/ 164 h 178"/>
              <a:gd name="T14" fmla="*/ 309 w 619"/>
              <a:gd name="T15" fmla="*/ 104 h 178"/>
              <a:gd name="T16" fmla="*/ 85 w 619"/>
              <a:gd name="T17" fmla="*/ 164 h 178"/>
              <a:gd name="T18" fmla="*/ 59 w 619"/>
              <a:gd name="T19" fmla="*/ 171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9" h="178">
                <a:moveTo>
                  <a:pt x="59" y="171"/>
                </a:moveTo>
                <a:cubicBezTo>
                  <a:pt x="41" y="171"/>
                  <a:pt x="24" y="161"/>
                  <a:pt x="14" y="145"/>
                </a:cubicBezTo>
                <a:cubicBezTo>
                  <a:pt x="0" y="120"/>
                  <a:pt x="8" y="88"/>
                  <a:pt x="33" y="74"/>
                </a:cubicBezTo>
                <a:cubicBezTo>
                  <a:pt x="117" y="25"/>
                  <a:pt x="212" y="0"/>
                  <a:pt x="309" y="0"/>
                </a:cubicBezTo>
                <a:cubicBezTo>
                  <a:pt x="406" y="0"/>
                  <a:pt x="502" y="25"/>
                  <a:pt x="585" y="74"/>
                </a:cubicBezTo>
                <a:cubicBezTo>
                  <a:pt x="610" y="88"/>
                  <a:pt x="619" y="120"/>
                  <a:pt x="604" y="145"/>
                </a:cubicBezTo>
                <a:cubicBezTo>
                  <a:pt x="590" y="170"/>
                  <a:pt x="558" y="178"/>
                  <a:pt x="533" y="164"/>
                </a:cubicBezTo>
                <a:cubicBezTo>
                  <a:pt x="466" y="125"/>
                  <a:pt x="388" y="104"/>
                  <a:pt x="309" y="104"/>
                </a:cubicBezTo>
                <a:cubicBezTo>
                  <a:pt x="231" y="104"/>
                  <a:pt x="153" y="125"/>
                  <a:pt x="85" y="164"/>
                </a:cubicBezTo>
                <a:cubicBezTo>
                  <a:pt x="77" y="168"/>
                  <a:pt x="68" y="171"/>
                  <a:pt x="59" y="17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76200">
            <a:solidFill>
              <a:schemeClr val="accent5">
                <a:lumMod val="2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916363" y="4049713"/>
            <a:ext cx="1571625" cy="565150"/>
          </a:xfrm>
          <a:custGeom>
            <a:avLst/>
            <a:gdLst>
              <a:gd name="T0" fmla="*/ 59 w 419"/>
              <a:gd name="T1" fmla="*/ 144 h 151"/>
              <a:gd name="T2" fmla="*/ 14 w 419"/>
              <a:gd name="T3" fmla="*/ 118 h 151"/>
              <a:gd name="T4" fmla="*/ 33 w 419"/>
              <a:gd name="T5" fmla="*/ 47 h 151"/>
              <a:gd name="T6" fmla="*/ 209 w 419"/>
              <a:gd name="T7" fmla="*/ 0 h 151"/>
              <a:gd name="T8" fmla="*/ 385 w 419"/>
              <a:gd name="T9" fmla="*/ 47 h 151"/>
              <a:gd name="T10" fmla="*/ 404 w 419"/>
              <a:gd name="T11" fmla="*/ 118 h 151"/>
              <a:gd name="T12" fmla="*/ 333 w 419"/>
              <a:gd name="T13" fmla="*/ 137 h 151"/>
              <a:gd name="T14" fmla="*/ 209 w 419"/>
              <a:gd name="T15" fmla="*/ 104 h 151"/>
              <a:gd name="T16" fmla="*/ 85 w 419"/>
              <a:gd name="T17" fmla="*/ 137 h 151"/>
              <a:gd name="T18" fmla="*/ 59 w 419"/>
              <a:gd name="T19" fmla="*/ 1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9" h="151">
                <a:moveTo>
                  <a:pt x="59" y="144"/>
                </a:moveTo>
                <a:cubicBezTo>
                  <a:pt x="41" y="144"/>
                  <a:pt x="24" y="135"/>
                  <a:pt x="14" y="118"/>
                </a:cubicBezTo>
                <a:cubicBezTo>
                  <a:pt x="0" y="93"/>
                  <a:pt x="8" y="61"/>
                  <a:pt x="33" y="47"/>
                </a:cubicBezTo>
                <a:cubicBezTo>
                  <a:pt x="87" y="16"/>
                  <a:pt x="148" y="0"/>
                  <a:pt x="209" y="0"/>
                </a:cubicBezTo>
                <a:cubicBezTo>
                  <a:pt x="271" y="0"/>
                  <a:pt x="332" y="16"/>
                  <a:pt x="385" y="47"/>
                </a:cubicBezTo>
                <a:cubicBezTo>
                  <a:pt x="410" y="61"/>
                  <a:pt x="419" y="93"/>
                  <a:pt x="404" y="118"/>
                </a:cubicBezTo>
                <a:cubicBezTo>
                  <a:pt x="390" y="143"/>
                  <a:pt x="358" y="151"/>
                  <a:pt x="333" y="137"/>
                </a:cubicBezTo>
                <a:cubicBezTo>
                  <a:pt x="296" y="115"/>
                  <a:pt x="253" y="104"/>
                  <a:pt x="209" y="104"/>
                </a:cubicBezTo>
                <a:cubicBezTo>
                  <a:pt x="166" y="104"/>
                  <a:pt x="123" y="115"/>
                  <a:pt x="85" y="137"/>
                </a:cubicBezTo>
                <a:cubicBezTo>
                  <a:pt x="77" y="142"/>
                  <a:pt x="68" y="144"/>
                  <a:pt x="59" y="14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76200">
            <a:solidFill>
              <a:schemeClr val="accent5">
                <a:lumMod val="2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4132262" y="4778102"/>
            <a:ext cx="1139825" cy="11382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76200">
            <a:solidFill>
              <a:schemeClr val="accent5">
                <a:lumMod val="2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10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Use of templates</a:t>
            </a:r>
            <a:endParaRPr lang="en-US" alt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174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Webdings</vt:lpstr>
      <vt:lpstr>Default Design</vt:lpstr>
      <vt:lpstr>Signal Strength Template</vt:lpstr>
      <vt:lpstr>Signal Strength Template</vt:lpstr>
      <vt:lpstr>Signal Strength Template</vt:lpstr>
      <vt:lpstr>Signal Strength Template</vt:lpstr>
      <vt:lpstr>Use of templates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7</cp:revision>
  <dcterms:created xsi:type="dcterms:W3CDTF">2009-11-03T13:35:13Z</dcterms:created>
  <dcterms:modified xsi:type="dcterms:W3CDTF">2016-07-10T08:45:59Z</dcterms:modified>
</cp:coreProperties>
</file>