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"/>
  </p:notesMasterIdLst>
  <p:sldIdLst>
    <p:sldId id="268" r:id="rId2"/>
    <p:sldId id="270" r:id="rId3"/>
    <p:sldId id="271" r:id="rId4"/>
    <p:sldId id="269" r:id="rId5"/>
    <p:sldId id="266" r:id="rId6"/>
  </p:sldIdLst>
  <p:sldSz cx="9144000" cy="6858000" type="screen4x3"/>
  <p:notesSz cx="6858000" cy="9144000"/>
  <p:defaultTextStyle>
    <a:defPPr>
      <a:defRPr lang="en-GB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6" d="100"/>
          <a:sy n="106" d="100"/>
        </p:scale>
        <p:origin x="1686" y="10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20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20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noProof="0" smtClean="0"/>
              <a:t>Click to edit Master text styles</a:t>
            </a:r>
          </a:p>
          <a:p>
            <a:pPr lvl="1"/>
            <a:r>
              <a:rPr lang="en-GB" altLang="en-US" noProof="0" smtClean="0"/>
              <a:t>Second level</a:t>
            </a:r>
          </a:p>
          <a:p>
            <a:pPr lvl="2"/>
            <a:r>
              <a:rPr lang="en-GB" altLang="en-US" noProof="0" smtClean="0"/>
              <a:t>Third level</a:t>
            </a:r>
          </a:p>
          <a:p>
            <a:pPr lvl="3"/>
            <a:r>
              <a:rPr lang="en-GB" altLang="en-US" noProof="0" smtClean="0"/>
              <a:t>Fourth level</a:t>
            </a:r>
          </a:p>
          <a:p>
            <a:pPr lvl="4"/>
            <a:r>
              <a:rPr lang="en-GB" altLang="en-US" noProof="0" smtClean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/>
            </a:lvl1pPr>
          </a:lstStyle>
          <a:p>
            <a:pPr>
              <a:defRPr/>
            </a:pPr>
            <a:fld id="{20079388-46F4-4D50-9996-A1337472D7BD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71221436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E2B5B1F-7E26-4585-B4D6-D9BE4AA6D34B}" type="slidenum">
              <a:rPr lang="en-GB" altLang="en-US"/>
              <a:pPr/>
              <a:t>1</a:t>
            </a:fld>
            <a:endParaRPr lang="en-GB" altLang="en-US"/>
          </a:p>
        </p:txBody>
      </p:sp>
      <p:sp>
        <p:nvSpPr>
          <p:cNvPr id="6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8337299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E2B5B1F-7E26-4585-B4D6-D9BE4AA6D34B}" type="slidenum">
              <a:rPr lang="en-GB" altLang="en-US"/>
              <a:pPr/>
              <a:t>2</a:t>
            </a:fld>
            <a:endParaRPr lang="en-GB" altLang="en-US"/>
          </a:p>
        </p:txBody>
      </p:sp>
      <p:sp>
        <p:nvSpPr>
          <p:cNvPr id="6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33384908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E2B5B1F-7E26-4585-B4D6-D9BE4AA6D34B}" type="slidenum">
              <a:rPr lang="en-GB" altLang="en-US"/>
              <a:pPr/>
              <a:t>3</a:t>
            </a:fld>
            <a:endParaRPr lang="en-GB" altLang="en-US"/>
          </a:p>
        </p:txBody>
      </p:sp>
      <p:sp>
        <p:nvSpPr>
          <p:cNvPr id="6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5808392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E2B5B1F-7E26-4585-B4D6-D9BE4AA6D34B}" type="slidenum">
              <a:rPr lang="en-GB" altLang="en-US"/>
              <a:pPr/>
              <a:t>4</a:t>
            </a:fld>
            <a:endParaRPr lang="en-GB" altLang="en-US"/>
          </a:p>
        </p:txBody>
      </p:sp>
      <p:sp>
        <p:nvSpPr>
          <p:cNvPr id="6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1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4941150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531EC52-E868-4972-91D2-568C47DC741B}" type="slidenum">
              <a:rPr lang="en-GB" altLang="en-US"/>
              <a:pPr/>
              <a:t>5</a:t>
            </a:fld>
            <a:endParaRPr lang="en-GB" altLang="en-US"/>
          </a:p>
        </p:txBody>
      </p:sp>
      <p:sp>
        <p:nvSpPr>
          <p:cNvPr id="30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882471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039899-FAC1-4DA2-8490-F040C73315C1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787963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75AB5-D662-4B04-9B48-F5FCA36BA33B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111341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6E2C30-3D56-4A50-A3BF-F810D49090DF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8362621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95168A-F38A-4DA0-8159-CC8BAE017333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8643397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EC9F63-50B4-4ABD-BF9E-B5B52967000D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9541603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BE55DF-C733-4403-87E3-7418A645FB49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12576108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994939-0B45-47A0-9731-784CED076071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50995370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9AB943-3441-4BA3-AFE4-DD7358B4D850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5750856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3B686B-8024-4D83-AE98-B13A3283884C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2437317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4883BB-1848-476E-BE19-1D7DF0AC373E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9233066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GB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86B565-0DA0-4F79-AFC9-41A32B0FECBC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31285956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Click to edit Master text styles</a:t>
            </a:r>
          </a:p>
          <a:p>
            <a:pPr lvl="1"/>
            <a:r>
              <a:rPr lang="en-GB" altLang="en-US" smtClean="0"/>
              <a:t>Second level</a:t>
            </a:r>
          </a:p>
          <a:p>
            <a:pPr lvl="2"/>
            <a:r>
              <a:rPr lang="en-GB" altLang="en-US" smtClean="0"/>
              <a:t>Third level</a:t>
            </a:r>
          </a:p>
          <a:p>
            <a:pPr lvl="3"/>
            <a:r>
              <a:rPr lang="en-GB" altLang="en-US" smtClean="0"/>
              <a:t>Fourth level</a:t>
            </a:r>
          </a:p>
          <a:p>
            <a:pPr lvl="4"/>
            <a:r>
              <a:rPr lang="en-GB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smtClean="0"/>
            </a:lvl1pPr>
          </a:lstStyle>
          <a:p>
            <a:pPr>
              <a:defRPr/>
            </a:pPr>
            <a:endParaRPr lang="en-GB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smtClean="0"/>
            </a:lvl1pPr>
          </a:lstStyle>
          <a:p>
            <a:pPr>
              <a:defRPr/>
            </a:pPr>
            <a:fld id="{30F97D3C-AFE2-4EC0-8A82-14178A946389}" type="slidenum">
              <a:rPr lang="en-GB" altLang="en-US"/>
              <a:pPr>
                <a:defRPr/>
              </a:pPr>
              <a:t>‹#›</a:t>
            </a:fld>
            <a:endParaRPr lang="en-GB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resentationmagazine.com/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270875" y="605"/>
            <a:ext cx="879212" cy="1197081"/>
            <a:chOff x="685800" y="536469"/>
            <a:chExt cx="879212" cy="1197081"/>
          </a:xfrm>
        </p:grpSpPr>
        <p:sp>
          <p:nvSpPr>
            <p:cNvPr id="1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234050" y="1297728"/>
            <a:ext cx="879212" cy="1197081"/>
            <a:chOff x="685800" y="536469"/>
            <a:chExt cx="879212" cy="1197081"/>
          </a:xfrm>
        </p:grpSpPr>
        <p:sp>
          <p:nvSpPr>
            <p:cNvPr id="4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247859" y="2601855"/>
            <a:ext cx="879212" cy="1197081"/>
            <a:chOff x="685800" y="536469"/>
            <a:chExt cx="879212" cy="1197081"/>
          </a:xfrm>
        </p:grpSpPr>
        <p:sp>
          <p:nvSpPr>
            <p:cNvPr id="7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306337" y="3930154"/>
            <a:ext cx="879212" cy="1197081"/>
            <a:chOff x="685800" y="536469"/>
            <a:chExt cx="879212" cy="1197081"/>
          </a:xfrm>
        </p:grpSpPr>
        <p:sp>
          <p:nvSpPr>
            <p:cNvPr id="11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269512" y="5227277"/>
            <a:ext cx="879212" cy="1197081"/>
            <a:chOff x="685800" y="536469"/>
            <a:chExt cx="879212" cy="1197081"/>
          </a:xfrm>
        </p:grpSpPr>
        <p:sp>
          <p:nvSpPr>
            <p:cNvPr id="14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283321" y="6531404"/>
            <a:ext cx="879212" cy="1197081"/>
            <a:chOff x="685800" y="536469"/>
            <a:chExt cx="879212" cy="1197081"/>
          </a:xfrm>
        </p:grpSpPr>
        <p:sp>
          <p:nvSpPr>
            <p:cNvPr id="17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210" name="Group 209"/>
          <p:cNvGrpSpPr/>
          <p:nvPr/>
        </p:nvGrpSpPr>
        <p:grpSpPr>
          <a:xfrm>
            <a:off x="1664670" y="-597936"/>
            <a:ext cx="879212" cy="1197081"/>
            <a:chOff x="685800" y="536469"/>
            <a:chExt cx="879212" cy="1197081"/>
          </a:xfrm>
        </p:grpSpPr>
        <p:sp>
          <p:nvSpPr>
            <p:cNvPr id="21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1627845" y="699187"/>
            <a:ext cx="879212" cy="1197081"/>
            <a:chOff x="685800" y="536469"/>
            <a:chExt cx="879212" cy="1197081"/>
          </a:xfrm>
        </p:grpSpPr>
        <p:sp>
          <p:nvSpPr>
            <p:cNvPr id="24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1641654" y="2003314"/>
            <a:ext cx="879212" cy="1197081"/>
            <a:chOff x="685800" y="536469"/>
            <a:chExt cx="879212" cy="1197081"/>
          </a:xfrm>
        </p:grpSpPr>
        <p:sp>
          <p:nvSpPr>
            <p:cNvPr id="27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1700132" y="3331613"/>
            <a:ext cx="879212" cy="1197081"/>
            <a:chOff x="685800" y="536469"/>
            <a:chExt cx="879212" cy="1197081"/>
          </a:xfrm>
        </p:grpSpPr>
        <p:sp>
          <p:nvSpPr>
            <p:cNvPr id="31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1663307" y="4628736"/>
            <a:ext cx="879212" cy="1197081"/>
            <a:chOff x="685800" y="536469"/>
            <a:chExt cx="879212" cy="1197081"/>
          </a:xfrm>
        </p:grpSpPr>
        <p:sp>
          <p:nvSpPr>
            <p:cNvPr id="34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75" name="Group 374"/>
          <p:cNvGrpSpPr/>
          <p:nvPr/>
        </p:nvGrpSpPr>
        <p:grpSpPr>
          <a:xfrm>
            <a:off x="1677116" y="5932863"/>
            <a:ext cx="879212" cy="1197081"/>
            <a:chOff x="685800" y="536469"/>
            <a:chExt cx="879212" cy="1197081"/>
          </a:xfrm>
        </p:grpSpPr>
        <p:sp>
          <p:nvSpPr>
            <p:cNvPr id="37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41" name="Group 440"/>
          <p:cNvGrpSpPr/>
          <p:nvPr/>
        </p:nvGrpSpPr>
        <p:grpSpPr>
          <a:xfrm>
            <a:off x="3056757" y="100647"/>
            <a:ext cx="879212" cy="1197081"/>
            <a:chOff x="685800" y="536469"/>
            <a:chExt cx="879212" cy="1197081"/>
          </a:xfrm>
        </p:grpSpPr>
        <p:sp>
          <p:nvSpPr>
            <p:cNvPr id="44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74" name="Group 473"/>
          <p:cNvGrpSpPr/>
          <p:nvPr/>
        </p:nvGrpSpPr>
        <p:grpSpPr>
          <a:xfrm>
            <a:off x="3070566" y="1404774"/>
            <a:ext cx="879212" cy="1197081"/>
            <a:chOff x="685800" y="536469"/>
            <a:chExt cx="879212" cy="1197081"/>
          </a:xfrm>
        </p:grpSpPr>
        <p:sp>
          <p:nvSpPr>
            <p:cNvPr id="47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07" name="Group 506"/>
          <p:cNvGrpSpPr/>
          <p:nvPr/>
        </p:nvGrpSpPr>
        <p:grpSpPr>
          <a:xfrm>
            <a:off x="3129044" y="2733073"/>
            <a:ext cx="879212" cy="1197081"/>
            <a:chOff x="685800" y="536469"/>
            <a:chExt cx="879212" cy="1197081"/>
          </a:xfrm>
        </p:grpSpPr>
        <p:sp>
          <p:nvSpPr>
            <p:cNvPr id="50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40" name="Group 539"/>
          <p:cNvGrpSpPr/>
          <p:nvPr/>
        </p:nvGrpSpPr>
        <p:grpSpPr>
          <a:xfrm>
            <a:off x="3092219" y="4030196"/>
            <a:ext cx="879212" cy="1197081"/>
            <a:chOff x="685800" y="536469"/>
            <a:chExt cx="879212" cy="1197081"/>
          </a:xfrm>
        </p:grpSpPr>
        <p:sp>
          <p:nvSpPr>
            <p:cNvPr id="54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73" name="Group 572"/>
          <p:cNvGrpSpPr/>
          <p:nvPr/>
        </p:nvGrpSpPr>
        <p:grpSpPr>
          <a:xfrm>
            <a:off x="3106028" y="5334323"/>
            <a:ext cx="879212" cy="1197081"/>
            <a:chOff x="685800" y="536469"/>
            <a:chExt cx="879212" cy="1197081"/>
          </a:xfrm>
        </p:grpSpPr>
        <p:sp>
          <p:nvSpPr>
            <p:cNvPr id="57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04" name="Group 803"/>
          <p:cNvGrpSpPr/>
          <p:nvPr/>
        </p:nvGrpSpPr>
        <p:grpSpPr>
          <a:xfrm>
            <a:off x="4608591" y="5877"/>
            <a:ext cx="879212" cy="1197081"/>
            <a:chOff x="685800" y="536469"/>
            <a:chExt cx="879212" cy="1197081"/>
          </a:xfrm>
        </p:grpSpPr>
        <p:sp>
          <p:nvSpPr>
            <p:cNvPr id="80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37" name="Group 836"/>
          <p:cNvGrpSpPr/>
          <p:nvPr/>
        </p:nvGrpSpPr>
        <p:grpSpPr>
          <a:xfrm>
            <a:off x="4571766" y="1303000"/>
            <a:ext cx="879212" cy="1197081"/>
            <a:chOff x="685800" y="536469"/>
            <a:chExt cx="879212" cy="1197081"/>
          </a:xfrm>
        </p:grpSpPr>
        <p:sp>
          <p:nvSpPr>
            <p:cNvPr id="83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70" name="Group 869"/>
          <p:cNvGrpSpPr/>
          <p:nvPr/>
        </p:nvGrpSpPr>
        <p:grpSpPr>
          <a:xfrm>
            <a:off x="4585575" y="2607127"/>
            <a:ext cx="879212" cy="1197081"/>
            <a:chOff x="685800" y="536469"/>
            <a:chExt cx="879212" cy="1197081"/>
          </a:xfrm>
        </p:grpSpPr>
        <p:sp>
          <p:nvSpPr>
            <p:cNvPr id="87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03" name="Group 902"/>
          <p:cNvGrpSpPr/>
          <p:nvPr/>
        </p:nvGrpSpPr>
        <p:grpSpPr>
          <a:xfrm>
            <a:off x="4644053" y="3935426"/>
            <a:ext cx="879212" cy="1197081"/>
            <a:chOff x="685800" y="536469"/>
            <a:chExt cx="879212" cy="1197081"/>
          </a:xfrm>
        </p:grpSpPr>
        <p:sp>
          <p:nvSpPr>
            <p:cNvPr id="90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36" name="Group 935"/>
          <p:cNvGrpSpPr/>
          <p:nvPr/>
        </p:nvGrpSpPr>
        <p:grpSpPr>
          <a:xfrm>
            <a:off x="4607228" y="5232549"/>
            <a:ext cx="879212" cy="1197081"/>
            <a:chOff x="685800" y="536469"/>
            <a:chExt cx="879212" cy="1197081"/>
          </a:xfrm>
        </p:grpSpPr>
        <p:sp>
          <p:nvSpPr>
            <p:cNvPr id="93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69" name="Group 968"/>
          <p:cNvGrpSpPr/>
          <p:nvPr/>
        </p:nvGrpSpPr>
        <p:grpSpPr>
          <a:xfrm>
            <a:off x="4621037" y="6536676"/>
            <a:ext cx="879212" cy="1197081"/>
            <a:chOff x="685800" y="536469"/>
            <a:chExt cx="879212" cy="1197081"/>
          </a:xfrm>
        </p:grpSpPr>
        <p:sp>
          <p:nvSpPr>
            <p:cNvPr id="97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02" name="Group 1001"/>
          <p:cNvGrpSpPr/>
          <p:nvPr/>
        </p:nvGrpSpPr>
        <p:grpSpPr>
          <a:xfrm>
            <a:off x="6002386" y="-592664"/>
            <a:ext cx="879212" cy="1197081"/>
            <a:chOff x="685800" y="536469"/>
            <a:chExt cx="879212" cy="1197081"/>
          </a:xfrm>
        </p:grpSpPr>
        <p:sp>
          <p:nvSpPr>
            <p:cNvPr id="100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35" name="Group 1034"/>
          <p:cNvGrpSpPr/>
          <p:nvPr/>
        </p:nvGrpSpPr>
        <p:grpSpPr>
          <a:xfrm>
            <a:off x="5965561" y="704459"/>
            <a:ext cx="879212" cy="1197081"/>
            <a:chOff x="685800" y="536469"/>
            <a:chExt cx="879212" cy="1197081"/>
          </a:xfrm>
        </p:grpSpPr>
        <p:sp>
          <p:nvSpPr>
            <p:cNvPr id="103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68" name="Group 1067"/>
          <p:cNvGrpSpPr/>
          <p:nvPr/>
        </p:nvGrpSpPr>
        <p:grpSpPr>
          <a:xfrm>
            <a:off x="5979370" y="2008586"/>
            <a:ext cx="879212" cy="1197081"/>
            <a:chOff x="685800" y="536469"/>
            <a:chExt cx="879212" cy="1197081"/>
          </a:xfrm>
        </p:grpSpPr>
        <p:sp>
          <p:nvSpPr>
            <p:cNvPr id="106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01" name="Group 1100"/>
          <p:cNvGrpSpPr/>
          <p:nvPr/>
        </p:nvGrpSpPr>
        <p:grpSpPr>
          <a:xfrm>
            <a:off x="6037848" y="3336885"/>
            <a:ext cx="879212" cy="1197081"/>
            <a:chOff x="685800" y="536469"/>
            <a:chExt cx="879212" cy="1197081"/>
          </a:xfrm>
        </p:grpSpPr>
        <p:sp>
          <p:nvSpPr>
            <p:cNvPr id="110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34" name="Group 1133"/>
          <p:cNvGrpSpPr/>
          <p:nvPr/>
        </p:nvGrpSpPr>
        <p:grpSpPr>
          <a:xfrm>
            <a:off x="6001023" y="4634008"/>
            <a:ext cx="879212" cy="1197081"/>
            <a:chOff x="685800" y="536469"/>
            <a:chExt cx="879212" cy="1197081"/>
          </a:xfrm>
        </p:grpSpPr>
        <p:sp>
          <p:nvSpPr>
            <p:cNvPr id="113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67" name="Group 1166"/>
          <p:cNvGrpSpPr/>
          <p:nvPr/>
        </p:nvGrpSpPr>
        <p:grpSpPr>
          <a:xfrm>
            <a:off x="6014832" y="5938135"/>
            <a:ext cx="879212" cy="1197081"/>
            <a:chOff x="685800" y="536469"/>
            <a:chExt cx="879212" cy="1197081"/>
          </a:xfrm>
        </p:grpSpPr>
        <p:sp>
          <p:nvSpPr>
            <p:cNvPr id="116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00" name="Group 1199"/>
          <p:cNvGrpSpPr/>
          <p:nvPr/>
        </p:nvGrpSpPr>
        <p:grpSpPr>
          <a:xfrm>
            <a:off x="7394473" y="105919"/>
            <a:ext cx="879212" cy="1197081"/>
            <a:chOff x="685800" y="536469"/>
            <a:chExt cx="879212" cy="1197081"/>
          </a:xfrm>
        </p:grpSpPr>
        <p:sp>
          <p:nvSpPr>
            <p:cNvPr id="120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33" name="Group 1232"/>
          <p:cNvGrpSpPr/>
          <p:nvPr/>
        </p:nvGrpSpPr>
        <p:grpSpPr>
          <a:xfrm>
            <a:off x="7408282" y="1410046"/>
            <a:ext cx="879212" cy="1197081"/>
            <a:chOff x="685800" y="536469"/>
            <a:chExt cx="879212" cy="1197081"/>
          </a:xfrm>
        </p:grpSpPr>
        <p:sp>
          <p:nvSpPr>
            <p:cNvPr id="123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66" name="Group 1265"/>
          <p:cNvGrpSpPr/>
          <p:nvPr/>
        </p:nvGrpSpPr>
        <p:grpSpPr>
          <a:xfrm>
            <a:off x="7466760" y="2738345"/>
            <a:ext cx="879212" cy="1197081"/>
            <a:chOff x="685800" y="536469"/>
            <a:chExt cx="879212" cy="1197081"/>
          </a:xfrm>
        </p:grpSpPr>
        <p:sp>
          <p:nvSpPr>
            <p:cNvPr id="126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99" name="Group 1298"/>
          <p:cNvGrpSpPr/>
          <p:nvPr/>
        </p:nvGrpSpPr>
        <p:grpSpPr>
          <a:xfrm>
            <a:off x="7429935" y="4035468"/>
            <a:ext cx="879212" cy="1197081"/>
            <a:chOff x="685800" y="536469"/>
            <a:chExt cx="879212" cy="1197081"/>
          </a:xfrm>
        </p:grpSpPr>
        <p:sp>
          <p:nvSpPr>
            <p:cNvPr id="130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332" name="Group 1331"/>
          <p:cNvGrpSpPr/>
          <p:nvPr/>
        </p:nvGrpSpPr>
        <p:grpSpPr>
          <a:xfrm>
            <a:off x="7443744" y="5339595"/>
            <a:ext cx="879212" cy="1197081"/>
            <a:chOff x="685800" y="536469"/>
            <a:chExt cx="879212" cy="1197081"/>
          </a:xfrm>
        </p:grpSpPr>
        <p:sp>
          <p:nvSpPr>
            <p:cNvPr id="133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365" name="Group 1364"/>
          <p:cNvGrpSpPr/>
          <p:nvPr/>
        </p:nvGrpSpPr>
        <p:grpSpPr>
          <a:xfrm>
            <a:off x="8888933" y="-684707"/>
            <a:ext cx="879212" cy="1197081"/>
            <a:chOff x="685800" y="536469"/>
            <a:chExt cx="879212" cy="1197081"/>
          </a:xfrm>
        </p:grpSpPr>
        <p:sp>
          <p:nvSpPr>
            <p:cNvPr id="136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398" name="Group 1397"/>
          <p:cNvGrpSpPr/>
          <p:nvPr/>
        </p:nvGrpSpPr>
        <p:grpSpPr>
          <a:xfrm>
            <a:off x="8852108" y="612416"/>
            <a:ext cx="879212" cy="1197081"/>
            <a:chOff x="685800" y="536469"/>
            <a:chExt cx="879212" cy="1197081"/>
          </a:xfrm>
        </p:grpSpPr>
        <p:sp>
          <p:nvSpPr>
            <p:cNvPr id="139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1" name="Group 1430"/>
          <p:cNvGrpSpPr/>
          <p:nvPr/>
        </p:nvGrpSpPr>
        <p:grpSpPr>
          <a:xfrm>
            <a:off x="8865917" y="1916543"/>
            <a:ext cx="879212" cy="1197081"/>
            <a:chOff x="685800" y="536469"/>
            <a:chExt cx="879212" cy="1197081"/>
          </a:xfrm>
        </p:grpSpPr>
        <p:sp>
          <p:nvSpPr>
            <p:cNvPr id="143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64" name="Group 1463"/>
          <p:cNvGrpSpPr/>
          <p:nvPr/>
        </p:nvGrpSpPr>
        <p:grpSpPr>
          <a:xfrm>
            <a:off x="8924395" y="3244842"/>
            <a:ext cx="879212" cy="1197081"/>
            <a:chOff x="685800" y="536469"/>
            <a:chExt cx="879212" cy="1197081"/>
          </a:xfrm>
        </p:grpSpPr>
        <p:sp>
          <p:nvSpPr>
            <p:cNvPr id="146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97" name="Group 1496"/>
          <p:cNvGrpSpPr/>
          <p:nvPr/>
        </p:nvGrpSpPr>
        <p:grpSpPr>
          <a:xfrm>
            <a:off x="8887570" y="4541965"/>
            <a:ext cx="879212" cy="1197081"/>
            <a:chOff x="685800" y="536469"/>
            <a:chExt cx="879212" cy="1197081"/>
          </a:xfrm>
        </p:grpSpPr>
        <p:sp>
          <p:nvSpPr>
            <p:cNvPr id="149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530" name="Group 1529"/>
          <p:cNvGrpSpPr/>
          <p:nvPr/>
        </p:nvGrpSpPr>
        <p:grpSpPr>
          <a:xfrm>
            <a:off x="8901379" y="5846092"/>
            <a:ext cx="879212" cy="1197081"/>
            <a:chOff x="685800" y="536469"/>
            <a:chExt cx="879212" cy="1197081"/>
          </a:xfrm>
        </p:grpSpPr>
        <p:sp>
          <p:nvSpPr>
            <p:cNvPr id="153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1563" name="Rectangle 137"/>
          <p:cNvSpPr>
            <a:spLocks noChangeArrowheads="1"/>
          </p:cNvSpPr>
          <p:nvPr/>
        </p:nvSpPr>
        <p:spPr bwMode="auto">
          <a:xfrm>
            <a:off x="704850" y="2130425"/>
            <a:ext cx="7772400" cy="147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2700000" algn="ctr" rotWithShape="0">
              <a:srgbClr val="808080">
                <a:alpha val="50000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GB" altLang="en-US" sz="4000" b="0" dirty="0" smtClean="0">
                <a:solidFill>
                  <a:schemeClr val="tx2"/>
                </a:solidFill>
              </a:rPr>
              <a:t>Stocking Wrapping Paper</a:t>
            </a:r>
            <a:endParaRPr lang="en-GB" altLang="en-US" sz="4000" b="0" dirty="0">
              <a:solidFill>
                <a:schemeClr val="tx2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270875" y="605"/>
            <a:ext cx="879212" cy="1197081"/>
            <a:chOff x="685800" y="536469"/>
            <a:chExt cx="879212" cy="1197081"/>
          </a:xfrm>
        </p:grpSpPr>
        <p:sp>
          <p:nvSpPr>
            <p:cNvPr id="1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234050" y="1297728"/>
            <a:ext cx="879212" cy="1197081"/>
            <a:chOff x="685800" y="536469"/>
            <a:chExt cx="879212" cy="1197081"/>
          </a:xfrm>
        </p:grpSpPr>
        <p:sp>
          <p:nvSpPr>
            <p:cNvPr id="4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247859" y="2601855"/>
            <a:ext cx="879212" cy="1197081"/>
            <a:chOff x="685800" y="536469"/>
            <a:chExt cx="879212" cy="1197081"/>
          </a:xfrm>
        </p:grpSpPr>
        <p:sp>
          <p:nvSpPr>
            <p:cNvPr id="7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306337" y="3930154"/>
            <a:ext cx="879212" cy="1197081"/>
            <a:chOff x="685800" y="536469"/>
            <a:chExt cx="879212" cy="1197081"/>
          </a:xfrm>
        </p:grpSpPr>
        <p:sp>
          <p:nvSpPr>
            <p:cNvPr id="11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269512" y="5227277"/>
            <a:ext cx="879212" cy="1197081"/>
            <a:chOff x="685800" y="536469"/>
            <a:chExt cx="879212" cy="1197081"/>
          </a:xfrm>
        </p:grpSpPr>
        <p:sp>
          <p:nvSpPr>
            <p:cNvPr id="14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283321" y="6531404"/>
            <a:ext cx="879212" cy="1197081"/>
            <a:chOff x="685800" y="536469"/>
            <a:chExt cx="879212" cy="1197081"/>
          </a:xfrm>
        </p:grpSpPr>
        <p:sp>
          <p:nvSpPr>
            <p:cNvPr id="17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210" name="Group 209"/>
          <p:cNvGrpSpPr/>
          <p:nvPr/>
        </p:nvGrpSpPr>
        <p:grpSpPr>
          <a:xfrm>
            <a:off x="1664670" y="-597936"/>
            <a:ext cx="879212" cy="1197081"/>
            <a:chOff x="685800" y="536469"/>
            <a:chExt cx="879212" cy="1197081"/>
          </a:xfrm>
        </p:grpSpPr>
        <p:sp>
          <p:nvSpPr>
            <p:cNvPr id="21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1627845" y="699187"/>
            <a:ext cx="879212" cy="1197081"/>
            <a:chOff x="685800" y="536469"/>
            <a:chExt cx="879212" cy="1197081"/>
          </a:xfrm>
        </p:grpSpPr>
        <p:sp>
          <p:nvSpPr>
            <p:cNvPr id="24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1641654" y="2003314"/>
            <a:ext cx="879212" cy="1197081"/>
            <a:chOff x="685800" y="536469"/>
            <a:chExt cx="879212" cy="1197081"/>
          </a:xfrm>
        </p:grpSpPr>
        <p:sp>
          <p:nvSpPr>
            <p:cNvPr id="27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1700132" y="3331613"/>
            <a:ext cx="879212" cy="1197081"/>
            <a:chOff x="685800" y="536469"/>
            <a:chExt cx="879212" cy="1197081"/>
          </a:xfrm>
        </p:grpSpPr>
        <p:sp>
          <p:nvSpPr>
            <p:cNvPr id="31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1663307" y="4628736"/>
            <a:ext cx="879212" cy="1197081"/>
            <a:chOff x="685800" y="536469"/>
            <a:chExt cx="879212" cy="1197081"/>
          </a:xfrm>
        </p:grpSpPr>
        <p:sp>
          <p:nvSpPr>
            <p:cNvPr id="34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75" name="Group 374"/>
          <p:cNvGrpSpPr/>
          <p:nvPr/>
        </p:nvGrpSpPr>
        <p:grpSpPr>
          <a:xfrm>
            <a:off x="1677116" y="5932863"/>
            <a:ext cx="879212" cy="1197081"/>
            <a:chOff x="685800" y="536469"/>
            <a:chExt cx="879212" cy="1197081"/>
          </a:xfrm>
        </p:grpSpPr>
        <p:sp>
          <p:nvSpPr>
            <p:cNvPr id="37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41" name="Group 440"/>
          <p:cNvGrpSpPr/>
          <p:nvPr/>
        </p:nvGrpSpPr>
        <p:grpSpPr>
          <a:xfrm>
            <a:off x="3056757" y="100647"/>
            <a:ext cx="879212" cy="1197081"/>
            <a:chOff x="685800" y="536469"/>
            <a:chExt cx="879212" cy="1197081"/>
          </a:xfrm>
        </p:grpSpPr>
        <p:sp>
          <p:nvSpPr>
            <p:cNvPr id="44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74" name="Group 473"/>
          <p:cNvGrpSpPr/>
          <p:nvPr/>
        </p:nvGrpSpPr>
        <p:grpSpPr>
          <a:xfrm>
            <a:off x="3070566" y="1404774"/>
            <a:ext cx="879212" cy="1197081"/>
            <a:chOff x="685800" y="536469"/>
            <a:chExt cx="879212" cy="1197081"/>
          </a:xfrm>
        </p:grpSpPr>
        <p:sp>
          <p:nvSpPr>
            <p:cNvPr id="47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07" name="Group 506"/>
          <p:cNvGrpSpPr/>
          <p:nvPr/>
        </p:nvGrpSpPr>
        <p:grpSpPr>
          <a:xfrm>
            <a:off x="3129044" y="2733073"/>
            <a:ext cx="879212" cy="1197081"/>
            <a:chOff x="685800" y="536469"/>
            <a:chExt cx="879212" cy="1197081"/>
          </a:xfrm>
        </p:grpSpPr>
        <p:sp>
          <p:nvSpPr>
            <p:cNvPr id="50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40" name="Group 539"/>
          <p:cNvGrpSpPr/>
          <p:nvPr/>
        </p:nvGrpSpPr>
        <p:grpSpPr>
          <a:xfrm>
            <a:off x="3092219" y="4030196"/>
            <a:ext cx="879212" cy="1197081"/>
            <a:chOff x="685800" y="536469"/>
            <a:chExt cx="879212" cy="1197081"/>
          </a:xfrm>
        </p:grpSpPr>
        <p:sp>
          <p:nvSpPr>
            <p:cNvPr id="54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73" name="Group 572"/>
          <p:cNvGrpSpPr/>
          <p:nvPr/>
        </p:nvGrpSpPr>
        <p:grpSpPr>
          <a:xfrm>
            <a:off x="3106028" y="5334323"/>
            <a:ext cx="879212" cy="1197081"/>
            <a:chOff x="685800" y="536469"/>
            <a:chExt cx="879212" cy="1197081"/>
          </a:xfrm>
        </p:grpSpPr>
        <p:sp>
          <p:nvSpPr>
            <p:cNvPr id="57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04" name="Group 803"/>
          <p:cNvGrpSpPr/>
          <p:nvPr/>
        </p:nvGrpSpPr>
        <p:grpSpPr>
          <a:xfrm>
            <a:off x="4608591" y="5877"/>
            <a:ext cx="879212" cy="1197081"/>
            <a:chOff x="685800" y="536469"/>
            <a:chExt cx="879212" cy="1197081"/>
          </a:xfrm>
        </p:grpSpPr>
        <p:sp>
          <p:nvSpPr>
            <p:cNvPr id="80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37" name="Group 836"/>
          <p:cNvGrpSpPr/>
          <p:nvPr/>
        </p:nvGrpSpPr>
        <p:grpSpPr>
          <a:xfrm>
            <a:off x="4571766" y="1303000"/>
            <a:ext cx="879212" cy="1197081"/>
            <a:chOff x="685800" y="536469"/>
            <a:chExt cx="879212" cy="1197081"/>
          </a:xfrm>
        </p:grpSpPr>
        <p:sp>
          <p:nvSpPr>
            <p:cNvPr id="83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70" name="Group 869"/>
          <p:cNvGrpSpPr/>
          <p:nvPr/>
        </p:nvGrpSpPr>
        <p:grpSpPr>
          <a:xfrm>
            <a:off x="4585575" y="2607127"/>
            <a:ext cx="879212" cy="1197081"/>
            <a:chOff x="685800" y="536469"/>
            <a:chExt cx="879212" cy="1197081"/>
          </a:xfrm>
        </p:grpSpPr>
        <p:sp>
          <p:nvSpPr>
            <p:cNvPr id="87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03" name="Group 902"/>
          <p:cNvGrpSpPr/>
          <p:nvPr/>
        </p:nvGrpSpPr>
        <p:grpSpPr>
          <a:xfrm>
            <a:off x="4644053" y="3935426"/>
            <a:ext cx="879212" cy="1197081"/>
            <a:chOff x="685800" y="536469"/>
            <a:chExt cx="879212" cy="1197081"/>
          </a:xfrm>
        </p:grpSpPr>
        <p:sp>
          <p:nvSpPr>
            <p:cNvPr id="90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36" name="Group 935"/>
          <p:cNvGrpSpPr/>
          <p:nvPr/>
        </p:nvGrpSpPr>
        <p:grpSpPr>
          <a:xfrm>
            <a:off x="4607228" y="5232549"/>
            <a:ext cx="879212" cy="1197081"/>
            <a:chOff x="685800" y="536469"/>
            <a:chExt cx="879212" cy="1197081"/>
          </a:xfrm>
        </p:grpSpPr>
        <p:sp>
          <p:nvSpPr>
            <p:cNvPr id="93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69" name="Group 968"/>
          <p:cNvGrpSpPr/>
          <p:nvPr/>
        </p:nvGrpSpPr>
        <p:grpSpPr>
          <a:xfrm>
            <a:off x="4621037" y="6536676"/>
            <a:ext cx="879212" cy="1197081"/>
            <a:chOff x="685800" y="536469"/>
            <a:chExt cx="879212" cy="1197081"/>
          </a:xfrm>
        </p:grpSpPr>
        <p:sp>
          <p:nvSpPr>
            <p:cNvPr id="97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02" name="Group 1001"/>
          <p:cNvGrpSpPr/>
          <p:nvPr/>
        </p:nvGrpSpPr>
        <p:grpSpPr>
          <a:xfrm>
            <a:off x="6002386" y="-592664"/>
            <a:ext cx="879212" cy="1197081"/>
            <a:chOff x="685800" y="536469"/>
            <a:chExt cx="879212" cy="1197081"/>
          </a:xfrm>
        </p:grpSpPr>
        <p:sp>
          <p:nvSpPr>
            <p:cNvPr id="100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35" name="Group 1034"/>
          <p:cNvGrpSpPr/>
          <p:nvPr/>
        </p:nvGrpSpPr>
        <p:grpSpPr>
          <a:xfrm>
            <a:off x="5965561" y="704459"/>
            <a:ext cx="879212" cy="1197081"/>
            <a:chOff x="685800" y="536469"/>
            <a:chExt cx="879212" cy="1197081"/>
          </a:xfrm>
        </p:grpSpPr>
        <p:sp>
          <p:nvSpPr>
            <p:cNvPr id="103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68" name="Group 1067"/>
          <p:cNvGrpSpPr/>
          <p:nvPr/>
        </p:nvGrpSpPr>
        <p:grpSpPr>
          <a:xfrm>
            <a:off x="5979370" y="2008586"/>
            <a:ext cx="879212" cy="1197081"/>
            <a:chOff x="685800" y="536469"/>
            <a:chExt cx="879212" cy="1197081"/>
          </a:xfrm>
        </p:grpSpPr>
        <p:sp>
          <p:nvSpPr>
            <p:cNvPr id="106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01" name="Group 1100"/>
          <p:cNvGrpSpPr/>
          <p:nvPr/>
        </p:nvGrpSpPr>
        <p:grpSpPr>
          <a:xfrm>
            <a:off x="6037848" y="3336885"/>
            <a:ext cx="879212" cy="1197081"/>
            <a:chOff x="685800" y="536469"/>
            <a:chExt cx="879212" cy="1197081"/>
          </a:xfrm>
        </p:grpSpPr>
        <p:sp>
          <p:nvSpPr>
            <p:cNvPr id="110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1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2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34" name="Group 1133"/>
          <p:cNvGrpSpPr/>
          <p:nvPr/>
        </p:nvGrpSpPr>
        <p:grpSpPr>
          <a:xfrm>
            <a:off x="6001023" y="4634008"/>
            <a:ext cx="879212" cy="1197081"/>
            <a:chOff x="685800" y="536469"/>
            <a:chExt cx="879212" cy="1197081"/>
          </a:xfrm>
        </p:grpSpPr>
        <p:sp>
          <p:nvSpPr>
            <p:cNvPr id="113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67" name="Group 1166"/>
          <p:cNvGrpSpPr/>
          <p:nvPr/>
        </p:nvGrpSpPr>
        <p:grpSpPr>
          <a:xfrm>
            <a:off x="6014832" y="5938135"/>
            <a:ext cx="879212" cy="1197081"/>
            <a:chOff x="685800" y="536469"/>
            <a:chExt cx="879212" cy="1197081"/>
          </a:xfrm>
        </p:grpSpPr>
        <p:sp>
          <p:nvSpPr>
            <p:cNvPr id="116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00" name="Group 1199"/>
          <p:cNvGrpSpPr/>
          <p:nvPr/>
        </p:nvGrpSpPr>
        <p:grpSpPr>
          <a:xfrm>
            <a:off x="7394473" y="105919"/>
            <a:ext cx="879212" cy="1197081"/>
            <a:chOff x="685800" y="536469"/>
            <a:chExt cx="879212" cy="1197081"/>
          </a:xfrm>
        </p:grpSpPr>
        <p:sp>
          <p:nvSpPr>
            <p:cNvPr id="120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33" name="Group 1232"/>
          <p:cNvGrpSpPr/>
          <p:nvPr/>
        </p:nvGrpSpPr>
        <p:grpSpPr>
          <a:xfrm>
            <a:off x="7408282" y="1410046"/>
            <a:ext cx="879212" cy="1197081"/>
            <a:chOff x="685800" y="536469"/>
            <a:chExt cx="879212" cy="1197081"/>
          </a:xfrm>
        </p:grpSpPr>
        <p:sp>
          <p:nvSpPr>
            <p:cNvPr id="123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66" name="Group 1265"/>
          <p:cNvGrpSpPr/>
          <p:nvPr/>
        </p:nvGrpSpPr>
        <p:grpSpPr>
          <a:xfrm>
            <a:off x="7466760" y="2738345"/>
            <a:ext cx="879212" cy="1197081"/>
            <a:chOff x="685800" y="536469"/>
            <a:chExt cx="879212" cy="1197081"/>
          </a:xfrm>
        </p:grpSpPr>
        <p:sp>
          <p:nvSpPr>
            <p:cNvPr id="126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99" name="Group 1298"/>
          <p:cNvGrpSpPr/>
          <p:nvPr/>
        </p:nvGrpSpPr>
        <p:grpSpPr>
          <a:xfrm>
            <a:off x="7429935" y="4035468"/>
            <a:ext cx="879212" cy="1197081"/>
            <a:chOff x="685800" y="536469"/>
            <a:chExt cx="879212" cy="1197081"/>
          </a:xfrm>
        </p:grpSpPr>
        <p:sp>
          <p:nvSpPr>
            <p:cNvPr id="130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332" name="Group 1331"/>
          <p:cNvGrpSpPr/>
          <p:nvPr/>
        </p:nvGrpSpPr>
        <p:grpSpPr>
          <a:xfrm>
            <a:off x="7443744" y="5339595"/>
            <a:ext cx="879212" cy="1197081"/>
            <a:chOff x="685800" y="536469"/>
            <a:chExt cx="879212" cy="1197081"/>
          </a:xfrm>
        </p:grpSpPr>
        <p:sp>
          <p:nvSpPr>
            <p:cNvPr id="133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365" name="Group 1364"/>
          <p:cNvGrpSpPr/>
          <p:nvPr/>
        </p:nvGrpSpPr>
        <p:grpSpPr>
          <a:xfrm>
            <a:off x="8888933" y="-684707"/>
            <a:ext cx="879212" cy="1197081"/>
            <a:chOff x="685800" y="536469"/>
            <a:chExt cx="879212" cy="1197081"/>
          </a:xfrm>
        </p:grpSpPr>
        <p:sp>
          <p:nvSpPr>
            <p:cNvPr id="136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398" name="Group 1397"/>
          <p:cNvGrpSpPr/>
          <p:nvPr/>
        </p:nvGrpSpPr>
        <p:grpSpPr>
          <a:xfrm>
            <a:off x="8852108" y="612416"/>
            <a:ext cx="879212" cy="1197081"/>
            <a:chOff x="685800" y="536469"/>
            <a:chExt cx="879212" cy="1197081"/>
          </a:xfrm>
        </p:grpSpPr>
        <p:sp>
          <p:nvSpPr>
            <p:cNvPr id="139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1" name="Group 1430"/>
          <p:cNvGrpSpPr/>
          <p:nvPr/>
        </p:nvGrpSpPr>
        <p:grpSpPr>
          <a:xfrm>
            <a:off x="8865917" y="1916543"/>
            <a:ext cx="879212" cy="1197081"/>
            <a:chOff x="685800" y="536469"/>
            <a:chExt cx="879212" cy="1197081"/>
          </a:xfrm>
        </p:grpSpPr>
        <p:sp>
          <p:nvSpPr>
            <p:cNvPr id="143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64" name="Group 1463"/>
          <p:cNvGrpSpPr/>
          <p:nvPr/>
        </p:nvGrpSpPr>
        <p:grpSpPr>
          <a:xfrm>
            <a:off x="8924395" y="3244842"/>
            <a:ext cx="879212" cy="1197081"/>
            <a:chOff x="685800" y="536469"/>
            <a:chExt cx="879212" cy="1197081"/>
          </a:xfrm>
        </p:grpSpPr>
        <p:sp>
          <p:nvSpPr>
            <p:cNvPr id="146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97" name="Group 1496"/>
          <p:cNvGrpSpPr/>
          <p:nvPr/>
        </p:nvGrpSpPr>
        <p:grpSpPr>
          <a:xfrm>
            <a:off x="8887570" y="4541965"/>
            <a:ext cx="879212" cy="1197081"/>
            <a:chOff x="685800" y="536469"/>
            <a:chExt cx="879212" cy="1197081"/>
          </a:xfrm>
        </p:grpSpPr>
        <p:sp>
          <p:nvSpPr>
            <p:cNvPr id="149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530" name="Group 1529"/>
          <p:cNvGrpSpPr/>
          <p:nvPr/>
        </p:nvGrpSpPr>
        <p:grpSpPr>
          <a:xfrm>
            <a:off x="8901379" y="5846092"/>
            <a:ext cx="879212" cy="1197081"/>
            <a:chOff x="685800" y="536469"/>
            <a:chExt cx="879212" cy="1197081"/>
          </a:xfrm>
        </p:grpSpPr>
        <p:sp>
          <p:nvSpPr>
            <p:cNvPr id="153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5595887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569642" y="0"/>
            <a:ext cx="879212" cy="1197081"/>
            <a:chOff x="685800" y="536469"/>
            <a:chExt cx="879212" cy="1197081"/>
          </a:xfrm>
        </p:grpSpPr>
        <p:sp>
          <p:nvSpPr>
            <p:cNvPr id="1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32817" y="1297123"/>
            <a:ext cx="879212" cy="1197081"/>
            <a:chOff x="685800" y="536469"/>
            <a:chExt cx="879212" cy="1197081"/>
          </a:xfrm>
        </p:grpSpPr>
        <p:sp>
          <p:nvSpPr>
            <p:cNvPr id="4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546626" y="2601250"/>
            <a:ext cx="879212" cy="1197081"/>
            <a:chOff x="685800" y="536469"/>
            <a:chExt cx="879212" cy="1197081"/>
          </a:xfrm>
        </p:grpSpPr>
        <p:sp>
          <p:nvSpPr>
            <p:cNvPr id="7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605104" y="3929549"/>
            <a:ext cx="879212" cy="1197081"/>
            <a:chOff x="685800" y="536469"/>
            <a:chExt cx="879212" cy="1197081"/>
          </a:xfrm>
        </p:grpSpPr>
        <p:sp>
          <p:nvSpPr>
            <p:cNvPr id="11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568279" y="5226672"/>
            <a:ext cx="879212" cy="1197081"/>
            <a:chOff x="685800" y="536469"/>
            <a:chExt cx="879212" cy="1197081"/>
          </a:xfrm>
        </p:grpSpPr>
        <p:sp>
          <p:nvSpPr>
            <p:cNvPr id="14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77" name="Group 176"/>
          <p:cNvGrpSpPr/>
          <p:nvPr/>
        </p:nvGrpSpPr>
        <p:grpSpPr>
          <a:xfrm>
            <a:off x="582088" y="6530799"/>
            <a:ext cx="879212" cy="1197081"/>
            <a:chOff x="685800" y="536469"/>
            <a:chExt cx="879212" cy="1197081"/>
          </a:xfrm>
        </p:grpSpPr>
        <p:sp>
          <p:nvSpPr>
            <p:cNvPr id="17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41" name="Group 440"/>
          <p:cNvGrpSpPr/>
          <p:nvPr/>
        </p:nvGrpSpPr>
        <p:grpSpPr>
          <a:xfrm>
            <a:off x="3427948" y="100042"/>
            <a:ext cx="879212" cy="1197081"/>
            <a:chOff x="685800" y="536469"/>
            <a:chExt cx="879212" cy="1197081"/>
          </a:xfrm>
        </p:grpSpPr>
        <p:sp>
          <p:nvSpPr>
            <p:cNvPr id="44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74" name="Group 473"/>
          <p:cNvGrpSpPr/>
          <p:nvPr/>
        </p:nvGrpSpPr>
        <p:grpSpPr>
          <a:xfrm>
            <a:off x="3441757" y="1404169"/>
            <a:ext cx="879212" cy="1197081"/>
            <a:chOff x="685800" y="536469"/>
            <a:chExt cx="879212" cy="1197081"/>
          </a:xfrm>
        </p:grpSpPr>
        <p:sp>
          <p:nvSpPr>
            <p:cNvPr id="47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8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9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07" name="Group 506"/>
          <p:cNvGrpSpPr/>
          <p:nvPr/>
        </p:nvGrpSpPr>
        <p:grpSpPr>
          <a:xfrm>
            <a:off x="3500235" y="2732468"/>
            <a:ext cx="879212" cy="1197081"/>
            <a:chOff x="685800" y="536469"/>
            <a:chExt cx="879212" cy="1197081"/>
          </a:xfrm>
        </p:grpSpPr>
        <p:sp>
          <p:nvSpPr>
            <p:cNvPr id="50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40" name="Group 539"/>
          <p:cNvGrpSpPr/>
          <p:nvPr/>
        </p:nvGrpSpPr>
        <p:grpSpPr>
          <a:xfrm>
            <a:off x="3463410" y="4029591"/>
            <a:ext cx="879212" cy="1197081"/>
            <a:chOff x="685800" y="536469"/>
            <a:chExt cx="879212" cy="1197081"/>
          </a:xfrm>
        </p:grpSpPr>
        <p:sp>
          <p:nvSpPr>
            <p:cNvPr id="54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4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5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6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73" name="Group 572"/>
          <p:cNvGrpSpPr/>
          <p:nvPr/>
        </p:nvGrpSpPr>
        <p:grpSpPr>
          <a:xfrm>
            <a:off x="3477219" y="5333718"/>
            <a:ext cx="879212" cy="1197081"/>
            <a:chOff x="685800" y="536469"/>
            <a:chExt cx="879212" cy="1197081"/>
          </a:xfrm>
        </p:grpSpPr>
        <p:sp>
          <p:nvSpPr>
            <p:cNvPr id="57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04" name="Group 803"/>
          <p:cNvGrpSpPr/>
          <p:nvPr/>
        </p:nvGrpSpPr>
        <p:grpSpPr>
          <a:xfrm>
            <a:off x="4907358" y="5272"/>
            <a:ext cx="879212" cy="1197081"/>
            <a:chOff x="685800" y="536469"/>
            <a:chExt cx="879212" cy="1197081"/>
          </a:xfrm>
        </p:grpSpPr>
        <p:sp>
          <p:nvSpPr>
            <p:cNvPr id="80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37" name="Group 836"/>
          <p:cNvGrpSpPr/>
          <p:nvPr/>
        </p:nvGrpSpPr>
        <p:grpSpPr>
          <a:xfrm>
            <a:off x="4870533" y="1302395"/>
            <a:ext cx="879212" cy="1197081"/>
            <a:chOff x="685800" y="536469"/>
            <a:chExt cx="879212" cy="1197081"/>
          </a:xfrm>
        </p:grpSpPr>
        <p:sp>
          <p:nvSpPr>
            <p:cNvPr id="83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70" name="Group 869"/>
          <p:cNvGrpSpPr/>
          <p:nvPr/>
        </p:nvGrpSpPr>
        <p:grpSpPr>
          <a:xfrm>
            <a:off x="4884342" y="2606522"/>
            <a:ext cx="879212" cy="1197081"/>
            <a:chOff x="685800" y="536469"/>
            <a:chExt cx="879212" cy="1197081"/>
          </a:xfrm>
        </p:grpSpPr>
        <p:sp>
          <p:nvSpPr>
            <p:cNvPr id="87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03" name="Group 902"/>
          <p:cNvGrpSpPr/>
          <p:nvPr/>
        </p:nvGrpSpPr>
        <p:grpSpPr>
          <a:xfrm>
            <a:off x="4942820" y="3934821"/>
            <a:ext cx="879212" cy="1197081"/>
            <a:chOff x="685800" y="536469"/>
            <a:chExt cx="879212" cy="1197081"/>
          </a:xfrm>
        </p:grpSpPr>
        <p:sp>
          <p:nvSpPr>
            <p:cNvPr id="90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36" name="Group 935"/>
          <p:cNvGrpSpPr/>
          <p:nvPr/>
        </p:nvGrpSpPr>
        <p:grpSpPr>
          <a:xfrm>
            <a:off x="4905995" y="5231944"/>
            <a:ext cx="879212" cy="1197081"/>
            <a:chOff x="685800" y="536469"/>
            <a:chExt cx="879212" cy="1197081"/>
          </a:xfrm>
        </p:grpSpPr>
        <p:sp>
          <p:nvSpPr>
            <p:cNvPr id="93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69" name="Group 968"/>
          <p:cNvGrpSpPr/>
          <p:nvPr/>
        </p:nvGrpSpPr>
        <p:grpSpPr>
          <a:xfrm>
            <a:off x="4919804" y="6536071"/>
            <a:ext cx="879212" cy="1197081"/>
            <a:chOff x="685800" y="536469"/>
            <a:chExt cx="879212" cy="1197081"/>
          </a:xfrm>
        </p:grpSpPr>
        <p:sp>
          <p:nvSpPr>
            <p:cNvPr id="97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00" name="Group 1199"/>
          <p:cNvGrpSpPr/>
          <p:nvPr/>
        </p:nvGrpSpPr>
        <p:grpSpPr>
          <a:xfrm>
            <a:off x="7693240" y="105314"/>
            <a:ext cx="879212" cy="1197081"/>
            <a:chOff x="685800" y="536469"/>
            <a:chExt cx="879212" cy="1197081"/>
          </a:xfrm>
        </p:grpSpPr>
        <p:sp>
          <p:nvSpPr>
            <p:cNvPr id="120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33" name="Group 1232"/>
          <p:cNvGrpSpPr/>
          <p:nvPr/>
        </p:nvGrpSpPr>
        <p:grpSpPr>
          <a:xfrm>
            <a:off x="7707049" y="1409441"/>
            <a:ext cx="879212" cy="1197081"/>
            <a:chOff x="685800" y="536469"/>
            <a:chExt cx="879212" cy="1197081"/>
          </a:xfrm>
        </p:grpSpPr>
        <p:sp>
          <p:nvSpPr>
            <p:cNvPr id="123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4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5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66" name="Group 1265"/>
          <p:cNvGrpSpPr/>
          <p:nvPr/>
        </p:nvGrpSpPr>
        <p:grpSpPr>
          <a:xfrm>
            <a:off x="7765527" y="2737740"/>
            <a:ext cx="879212" cy="1197081"/>
            <a:chOff x="685800" y="536469"/>
            <a:chExt cx="879212" cy="1197081"/>
          </a:xfrm>
        </p:grpSpPr>
        <p:sp>
          <p:nvSpPr>
            <p:cNvPr id="126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99" name="Group 1298"/>
          <p:cNvGrpSpPr/>
          <p:nvPr/>
        </p:nvGrpSpPr>
        <p:grpSpPr>
          <a:xfrm>
            <a:off x="7728702" y="4034863"/>
            <a:ext cx="879212" cy="1197081"/>
            <a:chOff x="685800" y="536469"/>
            <a:chExt cx="879212" cy="1197081"/>
          </a:xfrm>
        </p:grpSpPr>
        <p:sp>
          <p:nvSpPr>
            <p:cNvPr id="130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0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1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2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332" name="Group 1331"/>
          <p:cNvGrpSpPr/>
          <p:nvPr/>
        </p:nvGrpSpPr>
        <p:grpSpPr>
          <a:xfrm>
            <a:off x="7742511" y="5338990"/>
            <a:ext cx="879212" cy="1197081"/>
            <a:chOff x="685800" y="536469"/>
            <a:chExt cx="879212" cy="1197081"/>
          </a:xfrm>
        </p:grpSpPr>
        <p:sp>
          <p:nvSpPr>
            <p:cNvPr id="133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563" name="Group 1562"/>
          <p:cNvGrpSpPr/>
          <p:nvPr/>
        </p:nvGrpSpPr>
        <p:grpSpPr>
          <a:xfrm>
            <a:off x="2080219" y="-37316"/>
            <a:ext cx="879212" cy="1197081"/>
            <a:chOff x="685800" y="536469"/>
            <a:chExt cx="879212" cy="1197081"/>
          </a:xfrm>
        </p:grpSpPr>
        <p:sp>
          <p:nvSpPr>
            <p:cNvPr id="156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596" name="Group 1595"/>
          <p:cNvGrpSpPr/>
          <p:nvPr/>
        </p:nvGrpSpPr>
        <p:grpSpPr>
          <a:xfrm>
            <a:off x="2043394" y="1259807"/>
            <a:ext cx="879212" cy="1197081"/>
            <a:chOff x="685800" y="536469"/>
            <a:chExt cx="879212" cy="1197081"/>
          </a:xfrm>
        </p:grpSpPr>
        <p:sp>
          <p:nvSpPr>
            <p:cNvPr id="159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629" name="Group 1628"/>
          <p:cNvGrpSpPr/>
          <p:nvPr/>
        </p:nvGrpSpPr>
        <p:grpSpPr>
          <a:xfrm>
            <a:off x="2057203" y="2563934"/>
            <a:ext cx="879212" cy="1197081"/>
            <a:chOff x="685800" y="536469"/>
            <a:chExt cx="879212" cy="1197081"/>
          </a:xfrm>
        </p:grpSpPr>
        <p:sp>
          <p:nvSpPr>
            <p:cNvPr id="163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662" name="Group 1661"/>
          <p:cNvGrpSpPr/>
          <p:nvPr/>
        </p:nvGrpSpPr>
        <p:grpSpPr>
          <a:xfrm>
            <a:off x="2115681" y="3892233"/>
            <a:ext cx="879212" cy="1197081"/>
            <a:chOff x="685800" y="536469"/>
            <a:chExt cx="879212" cy="1197081"/>
          </a:xfrm>
        </p:grpSpPr>
        <p:sp>
          <p:nvSpPr>
            <p:cNvPr id="166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695" name="Group 1694"/>
          <p:cNvGrpSpPr/>
          <p:nvPr/>
        </p:nvGrpSpPr>
        <p:grpSpPr>
          <a:xfrm>
            <a:off x="2078856" y="5189356"/>
            <a:ext cx="879212" cy="1197081"/>
            <a:chOff x="685800" y="536469"/>
            <a:chExt cx="879212" cy="1197081"/>
          </a:xfrm>
        </p:grpSpPr>
        <p:sp>
          <p:nvSpPr>
            <p:cNvPr id="169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728" name="Group 1727"/>
          <p:cNvGrpSpPr/>
          <p:nvPr/>
        </p:nvGrpSpPr>
        <p:grpSpPr>
          <a:xfrm>
            <a:off x="2092665" y="6493483"/>
            <a:ext cx="879212" cy="1197081"/>
            <a:chOff x="685800" y="536469"/>
            <a:chExt cx="879212" cy="1197081"/>
          </a:xfrm>
        </p:grpSpPr>
        <p:sp>
          <p:nvSpPr>
            <p:cNvPr id="172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761" name="Group 1760"/>
          <p:cNvGrpSpPr/>
          <p:nvPr/>
        </p:nvGrpSpPr>
        <p:grpSpPr>
          <a:xfrm>
            <a:off x="6353297" y="-605"/>
            <a:ext cx="879212" cy="1197081"/>
            <a:chOff x="685800" y="536469"/>
            <a:chExt cx="879212" cy="1197081"/>
          </a:xfrm>
        </p:grpSpPr>
        <p:sp>
          <p:nvSpPr>
            <p:cNvPr id="176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7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8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794" name="Group 1793"/>
          <p:cNvGrpSpPr/>
          <p:nvPr/>
        </p:nvGrpSpPr>
        <p:grpSpPr>
          <a:xfrm>
            <a:off x="6316472" y="1296518"/>
            <a:ext cx="879212" cy="1197081"/>
            <a:chOff x="685800" y="536469"/>
            <a:chExt cx="879212" cy="1197081"/>
          </a:xfrm>
        </p:grpSpPr>
        <p:sp>
          <p:nvSpPr>
            <p:cNvPr id="179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9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0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1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827" name="Group 1826"/>
          <p:cNvGrpSpPr/>
          <p:nvPr/>
        </p:nvGrpSpPr>
        <p:grpSpPr>
          <a:xfrm>
            <a:off x="6330281" y="2600645"/>
            <a:ext cx="879212" cy="1197081"/>
            <a:chOff x="685800" y="536469"/>
            <a:chExt cx="879212" cy="1197081"/>
          </a:xfrm>
        </p:grpSpPr>
        <p:sp>
          <p:nvSpPr>
            <p:cNvPr id="182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2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3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4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5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860" name="Group 1859"/>
          <p:cNvGrpSpPr/>
          <p:nvPr/>
        </p:nvGrpSpPr>
        <p:grpSpPr>
          <a:xfrm>
            <a:off x="6388759" y="3928944"/>
            <a:ext cx="879212" cy="1197081"/>
            <a:chOff x="685800" y="536469"/>
            <a:chExt cx="879212" cy="1197081"/>
          </a:xfrm>
        </p:grpSpPr>
        <p:sp>
          <p:nvSpPr>
            <p:cNvPr id="186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6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7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8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893" name="Group 1892"/>
          <p:cNvGrpSpPr/>
          <p:nvPr/>
        </p:nvGrpSpPr>
        <p:grpSpPr>
          <a:xfrm>
            <a:off x="6351934" y="5226067"/>
            <a:ext cx="879212" cy="1197081"/>
            <a:chOff x="685800" y="536469"/>
            <a:chExt cx="879212" cy="1197081"/>
          </a:xfrm>
        </p:grpSpPr>
        <p:sp>
          <p:nvSpPr>
            <p:cNvPr id="189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9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0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1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26" name="Group 1925"/>
          <p:cNvGrpSpPr/>
          <p:nvPr/>
        </p:nvGrpSpPr>
        <p:grpSpPr>
          <a:xfrm>
            <a:off x="6365743" y="6530194"/>
            <a:ext cx="879212" cy="1197081"/>
            <a:chOff x="685800" y="536469"/>
            <a:chExt cx="879212" cy="1197081"/>
          </a:xfrm>
        </p:grpSpPr>
        <p:sp>
          <p:nvSpPr>
            <p:cNvPr id="192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2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3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4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5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59" name="Group 1958"/>
          <p:cNvGrpSpPr/>
          <p:nvPr/>
        </p:nvGrpSpPr>
        <p:grpSpPr>
          <a:xfrm>
            <a:off x="3352042" y="6534563"/>
            <a:ext cx="879212" cy="1197081"/>
            <a:chOff x="685800" y="536469"/>
            <a:chExt cx="879212" cy="1197081"/>
          </a:xfrm>
        </p:grpSpPr>
        <p:sp>
          <p:nvSpPr>
            <p:cNvPr id="196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6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7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8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992" name="Group 1991"/>
          <p:cNvGrpSpPr/>
          <p:nvPr/>
        </p:nvGrpSpPr>
        <p:grpSpPr>
          <a:xfrm>
            <a:off x="7670548" y="6606989"/>
            <a:ext cx="879212" cy="1197081"/>
            <a:chOff x="685800" y="536469"/>
            <a:chExt cx="879212" cy="1197081"/>
          </a:xfrm>
        </p:grpSpPr>
        <p:sp>
          <p:nvSpPr>
            <p:cNvPr id="199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9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0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1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2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00541282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270875" y="605"/>
            <a:ext cx="879212" cy="1197081"/>
            <a:chOff x="685800" y="536469"/>
            <a:chExt cx="879212" cy="1197081"/>
          </a:xfrm>
        </p:grpSpPr>
        <p:sp>
          <p:nvSpPr>
            <p:cNvPr id="1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247859" y="2601855"/>
            <a:ext cx="879212" cy="1197081"/>
            <a:chOff x="685800" y="536469"/>
            <a:chExt cx="879212" cy="1197081"/>
          </a:xfrm>
        </p:grpSpPr>
        <p:sp>
          <p:nvSpPr>
            <p:cNvPr id="7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269512" y="5227277"/>
            <a:ext cx="879212" cy="1197081"/>
            <a:chOff x="685800" y="536469"/>
            <a:chExt cx="879212" cy="1197081"/>
          </a:xfrm>
        </p:grpSpPr>
        <p:sp>
          <p:nvSpPr>
            <p:cNvPr id="14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1653759" y="967530"/>
            <a:ext cx="879212" cy="1197081"/>
            <a:chOff x="685800" y="536469"/>
            <a:chExt cx="879212" cy="1197081"/>
          </a:xfrm>
        </p:grpSpPr>
        <p:sp>
          <p:nvSpPr>
            <p:cNvPr id="24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1753176" y="3937655"/>
            <a:ext cx="879212" cy="1197081"/>
            <a:chOff x="685800" y="536469"/>
            <a:chExt cx="879212" cy="1197081"/>
          </a:xfrm>
        </p:grpSpPr>
        <p:sp>
          <p:nvSpPr>
            <p:cNvPr id="31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1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2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3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375" name="Group 374"/>
          <p:cNvGrpSpPr/>
          <p:nvPr/>
        </p:nvGrpSpPr>
        <p:grpSpPr>
          <a:xfrm>
            <a:off x="1677116" y="5932863"/>
            <a:ext cx="879212" cy="1197081"/>
            <a:chOff x="685800" y="536469"/>
            <a:chExt cx="879212" cy="1197081"/>
          </a:xfrm>
        </p:grpSpPr>
        <p:sp>
          <p:nvSpPr>
            <p:cNvPr id="376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7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8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79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0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1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2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3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4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5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6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7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8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89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0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1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2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3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5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6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7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8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99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0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1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2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3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4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5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6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07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441" name="Group 440"/>
          <p:cNvGrpSpPr/>
          <p:nvPr/>
        </p:nvGrpSpPr>
        <p:grpSpPr>
          <a:xfrm>
            <a:off x="3056757" y="100647"/>
            <a:ext cx="879212" cy="1197081"/>
            <a:chOff x="685800" y="536469"/>
            <a:chExt cx="879212" cy="1197081"/>
          </a:xfrm>
        </p:grpSpPr>
        <p:sp>
          <p:nvSpPr>
            <p:cNvPr id="44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4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5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6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47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07" name="Group 506"/>
          <p:cNvGrpSpPr/>
          <p:nvPr/>
        </p:nvGrpSpPr>
        <p:grpSpPr>
          <a:xfrm>
            <a:off x="3129044" y="2733073"/>
            <a:ext cx="879212" cy="1197081"/>
            <a:chOff x="685800" y="536469"/>
            <a:chExt cx="879212" cy="1197081"/>
          </a:xfrm>
        </p:grpSpPr>
        <p:sp>
          <p:nvSpPr>
            <p:cNvPr id="50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0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1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2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3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573" name="Group 572"/>
          <p:cNvGrpSpPr/>
          <p:nvPr/>
        </p:nvGrpSpPr>
        <p:grpSpPr>
          <a:xfrm>
            <a:off x="3133228" y="5126368"/>
            <a:ext cx="879212" cy="1197081"/>
            <a:chOff x="685800" y="536469"/>
            <a:chExt cx="879212" cy="1197081"/>
          </a:xfrm>
        </p:grpSpPr>
        <p:sp>
          <p:nvSpPr>
            <p:cNvPr id="57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7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8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59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60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837" name="Group 836"/>
          <p:cNvGrpSpPr/>
          <p:nvPr/>
        </p:nvGrpSpPr>
        <p:grpSpPr>
          <a:xfrm>
            <a:off x="4571766" y="1303000"/>
            <a:ext cx="879212" cy="1197081"/>
            <a:chOff x="685800" y="536469"/>
            <a:chExt cx="879212" cy="1197081"/>
          </a:xfrm>
        </p:grpSpPr>
        <p:sp>
          <p:nvSpPr>
            <p:cNvPr id="838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39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0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1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2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3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4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5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6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7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8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49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0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1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2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3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4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5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6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7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8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59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0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1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2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3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4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5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6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7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8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69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03" name="Group 902"/>
          <p:cNvGrpSpPr/>
          <p:nvPr/>
        </p:nvGrpSpPr>
        <p:grpSpPr>
          <a:xfrm>
            <a:off x="4644053" y="3935426"/>
            <a:ext cx="879212" cy="1197081"/>
            <a:chOff x="685800" y="536469"/>
            <a:chExt cx="879212" cy="1197081"/>
          </a:xfrm>
        </p:grpSpPr>
        <p:sp>
          <p:nvSpPr>
            <p:cNvPr id="904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5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6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7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8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09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0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1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2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3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4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5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6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7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8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19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0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1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2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3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4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5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6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7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8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29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0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1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2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3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4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35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969" name="Group 968"/>
          <p:cNvGrpSpPr/>
          <p:nvPr/>
        </p:nvGrpSpPr>
        <p:grpSpPr>
          <a:xfrm>
            <a:off x="4621037" y="6536676"/>
            <a:ext cx="879212" cy="1197081"/>
            <a:chOff x="685800" y="536469"/>
            <a:chExt cx="879212" cy="1197081"/>
          </a:xfrm>
        </p:grpSpPr>
        <p:sp>
          <p:nvSpPr>
            <p:cNvPr id="970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1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2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3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4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5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6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7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8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79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0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1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2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3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4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5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6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7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8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89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0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1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2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3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4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5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6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7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8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99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0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1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02" name="Group 1001"/>
          <p:cNvGrpSpPr/>
          <p:nvPr/>
        </p:nvGrpSpPr>
        <p:grpSpPr>
          <a:xfrm>
            <a:off x="6002386" y="-592664"/>
            <a:ext cx="879212" cy="1197081"/>
            <a:chOff x="685800" y="536469"/>
            <a:chExt cx="879212" cy="1197081"/>
          </a:xfrm>
        </p:grpSpPr>
        <p:sp>
          <p:nvSpPr>
            <p:cNvPr id="100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0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1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2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3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068" name="Group 1067"/>
          <p:cNvGrpSpPr/>
          <p:nvPr/>
        </p:nvGrpSpPr>
        <p:grpSpPr>
          <a:xfrm>
            <a:off x="5979370" y="2008586"/>
            <a:ext cx="879212" cy="1197081"/>
            <a:chOff x="685800" y="536469"/>
            <a:chExt cx="879212" cy="1197081"/>
          </a:xfrm>
        </p:grpSpPr>
        <p:sp>
          <p:nvSpPr>
            <p:cNvPr id="1069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0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1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2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3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4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5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6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7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8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79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0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1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2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3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4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5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6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7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8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89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0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1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2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3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4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5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6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7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8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99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00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134" name="Group 1133"/>
          <p:cNvGrpSpPr/>
          <p:nvPr/>
        </p:nvGrpSpPr>
        <p:grpSpPr>
          <a:xfrm>
            <a:off x="6001023" y="4634008"/>
            <a:ext cx="879212" cy="1197081"/>
            <a:chOff x="685800" y="536469"/>
            <a:chExt cx="879212" cy="1197081"/>
          </a:xfrm>
        </p:grpSpPr>
        <p:sp>
          <p:nvSpPr>
            <p:cNvPr id="113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3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4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5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6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00" name="Group 1199"/>
          <p:cNvGrpSpPr/>
          <p:nvPr/>
        </p:nvGrpSpPr>
        <p:grpSpPr>
          <a:xfrm>
            <a:off x="7394473" y="105919"/>
            <a:ext cx="879212" cy="1197081"/>
            <a:chOff x="685800" y="536469"/>
            <a:chExt cx="879212" cy="1197081"/>
          </a:xfrm>
        </p:grpSpPr>
        <p:sp>
          <p:nvSpPr>
            <p:cNvPr id="120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0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1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2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3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266" name="Group 1265"/>
          <p:cNvGrpSpPr/>
          <p:nvPr/>
        </p:nvGrpSpPr>
        <p:grpSpPr>
          <a:xfrm>
            <a:off x="7466760" y="2738345"/>
            <a:ext cx="879212" cy="1197081"/>
            <a:chOff x="685800" y="536469"/>
            <a:chExt cx="879212" cy="1197081"/>
          </a:xfrm>
        </p:grpSpPr>
        <p:sp>
          <p:nvSpPr>
            <p:cNvPr id="1267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8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69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0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1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2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3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4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5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6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7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8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79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1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2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3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4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5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6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7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8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9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0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1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2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3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4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5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6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7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98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332" name="Group 1331"/>
          <p:cNvGrpSpPr/>
          <p:nvPr/>
        </p:nvGrpSpPr>
        <p:grpSpPr>
          <a:xfrm>
            <a:off x="7443744" y="5339595"/>
            <a:ext cx="879212" cy="1197081"/>
            <a:chOff x="685800" y="536469"/>
            <a:chExt cx="879212" cy="1197081"/>
          </a:xfrm>
        </p:grpSpPr>
        <p:sp>
          <p:nvSpPr>
            <p:cNvPr id="1333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4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5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6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7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8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39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0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1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2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3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4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5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6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7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8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49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0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1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2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3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4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5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6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7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8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59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0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1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2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3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64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31" name="Group 1430"/>
          <p:cNvGrpSpPr/>
          <p:nvPr/>
        </p:nvGrpSpPr>
        <p:grpSpPr>
          <a:xfrm>
            <a:off x="8865917" y="1916543"/>
            <a:ext cx="879212" cy="1197081"/>
            <a:chOff x="685800" y="536469"/>
            <a:chExt cx="879212" cy="1197081"/>
          </a:xfrm>
        </p:grpSpPr>
        <p:sp>
          <p:nvSpPr>
            <p:cNvPr id="1432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3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4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5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6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7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8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39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0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1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2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3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4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5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6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7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8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49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0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1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2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3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4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5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6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7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8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59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0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1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2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3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464" name="Group 1463"/>
          <p:cNvGrpSpPr/>
          <p:nvPr/>
        </p:nvGrpSpPr>
        <p:grpSpPr>
          <a:xfrm>
            <a:off x="8924395" y="3244842"/>
            <a:ext cx="879212" cy="1197081"/>
            <a:chOff x="685800" y="536469"/>
            <a:chExt cx="879212" cy="1197081"/>
          </a:xfrm>
        </p:grpSpPr>
        <p:sp>
          <p:nvSpPr>
            <p:cNvPr id="1465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6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7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8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69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0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1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2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3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4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5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6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7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8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79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0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1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2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3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4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5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6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7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8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89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0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1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2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3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4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5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96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grpSp>
        <p:nvGrpSpPr>
          <p:cNvPr id="1530" name="Group 1529"/>
          <p:cNvGrpSpPr/>
          <p:nvPr/>
        </p:nvGrpSpPr>
        <p:grpSpPr>
          <a:xfrm>
            <a:off x="8901379" y="5846092"/>
            <a:ext cx="879212" cy="1197081"/>
            <a:chOff x="685800" y="536469"/>
            <a:chExt cx="879212" cy="1197081"/>
          </a:xfrm>
        </p:grpSpPr>
        <p:sp>
          <p:nvSpPr>
            <p:cNvPr id="1531" name="Freeform 3"/>
            <p:cNvSpPr>
              <a:spLocks/>
            </p:cNvSpPr>
            <p:nvPr/>
          </p:nvSpPr>
          <p:spPr bwMode="auto">
            <a:xfrm>
              <a:off x="1010710" y="542608"/>
              <a:ext cx="548165" cy="314617"/>
            </a:xfrm>
            <a:custGeom>
              <a:avLst/>
              <a:gdLst>
                <a:gd name="T0" fmla="*/ 239 w 1429"/>
                <a:gd name="T1" fmla="*/ 87 h 820"/>
                <a:gd name="T2" fmla="*/ 119 w 1429"/>
                <a:gd name="T3" fmla="*/ 135 h 820"/>
                <a:gd name="T4" fmla="*/ 55 w 1429"/>
                <a:gd name="T5" fmla="*/ 207 h 820"/>
                <a:gd name="T6" fmla="*/ 8 w 1429"/>
                <a:gd name="T7" fmla="*/ 294 h 820"/>
                <a:gd name="T8" fmla="*/ 8 w 1429"/>
                <a:gd name="T9" fmla="*/ 414 h 820"/>
                <a:gd name="T10" fmla="*/ 16 w 1429"/>
                <a:gd name="T11" fmla="*/ 501 h 820"/>
                <a:gd name="T12" fmla="*/ 0 w 1429"/>
                <a:gd name="T13" fmla="*/ 573 h 820"/>
                <a:gd name="T14" fmla="*/ 0 w 1429"/>
                <a:gd name="T15" fmla="*/ 653 h 820"/>
                <a:gd name="T16" fmla="*/ 63 w 1429"/>
                <a:gd name="T17" fmla="*/ 692 h 820"/>
                <a:gd name="T18" fmla="*/ 175 w 1429"/>
                <a:gd name="T19" fmla="*/ 684 h 820"/>
                <a:gd name="T20" fmla="*/ 295 w 1429"/>
                <a:gd name="T21" fmla="*/ 692 h 820"/>
                <a:gd name="T22" fmla="*/ 335 w 1429"/>
                <a:gd name="T23" fmla="*/ 716 h 820"/>
                <a:gd name="T24" fmla="*/ 399 w 1429"/>
                <a:gd name="T25" fmla="*/ 764 h 820"/>
                <a:gd name="T26" fmla="*/ 423 w 1429"/>
                <a:gd name="T27" fmla="*/ 780 h 820"/>
                <a:gd name="T28" fmla="*/ 439 w 1429"/>
                <a:gd name="T29" fmla="*/ 804 h 820"/>
                <a:gd name="T30" fmla="*/ 455 w 1429"/>
                <a:gd name="T31" fmla="*/ 812 h 820"/>
                <a:gd name="T32" fmla="*/ 471 w 1429"/>
                <a:gd name="T33" fmla="*/ 812 h 820"/>
                <a:gd name="T34" fmla="*/ 487 w 1429"/>
                <a:gd name="T35" fmla="*/ 812 h 820"/>
                <a:gd name="T36" fmla="*/ 519 w 1429"/>
                <a:gd name="T37" fmla="*/ 796 h 820"/>
                <a:gd name="T38" fmla="*/ 638 w 1429"/>
                <a:gd name="T39" fmla="*/ 716 h 820"/>
                <a:gd name="T40" fmla="*/ 710 w 1429"/>
                <a:gd name="T41" fmla="*/ 732 h 820"/>
                <a:gd name="T42" fmla="*/ 822 w 1429"/>
                <a:gd name="T43" fmla="*/ 820 h 820"/>
                <a:gd name="T44" fmla="*/ 918 w 1429"/>
                <a:gd name="T45" fmla="*/ 820 h 820"/>
                <a:gd name="T46" fmla="*/ 958 w 1429"/>
                <a:gd name="T47" fmla="*/ 756 h 820"/>
                <a:gd name="T48" fmla="*/ 998 w 1429"/>
                <a:gd name="T49" fmla="*/ 748 h 820"/>
                <a:gd name="T50" fmla="*/ 1054 w 1429"/>
                <a:gd name="T51" fmla="*/ 756 h 820"/>
                <a:gd name="T52" fmla="*/ 1158 w 1429"/>
                <a:gd name="T53" fmla="*/ 796 h 820"/>
                <a:gd name="T54" fmla="*/ 1293 w 1429"/>
                <a:gd name="T55" fmla="*/ 748 h 820"/>
                <a:gd name="T56" fmla="*/ 1357 w 1429"/>
                <a:gd name="T57" fmla="*/ 684 h 820"/>
                <a:gd name="T58" fmla="*/ 1429 w 1429"/>
                <a:gd name="T59" fmla="*/ 517 h 820"/>
                <a:gd name="T60" fmla="*/ 1389 w 1429"/>
                <a:gd name="T61" fmla="*/ 430 h 820"/>
                <a:gd name="T62" fmla="*/ 1381 w 1429"/>
                <a:gd name="T63" fmla="*/ 334 h 820"/>
                <a:gd name="T64" fmla="*/ 1357 w 1429"/>
                <a:gd name="T65" fmla="*/ 263 h 820"/>
                <a:gd name="T66" fmla="*/ 1325 w 1429"/>
                <a:gd name="T67" fmla="*/ 151 h 820"/>
                <a:gd name="T68" fmla="*/ 1158 w 1429"/>
                <a:gd name="T69" fmla="*/ 64 h 820"/>
                <a:gd name="T70" fmla="*/ 1022 w 1429"/>
                <a:gd name="T71" fmla="*/ 16 h 820"/>
                <a:gd name="T72" fmla="*/ 926 w 1429"/>
                <a:gd name="T73" fmla="*/ 16 h 820"/>
                <a:gd name="T74" fmla="*/ 790 w 1429"/>
                <a:gd name="T75" fmla="*/ 24 h 820"/>
                <a:gd name="T76" fmla="*/ 646 w 1429"/>
                <a:gd name="T77" fmla="*/ 0 h 820"/>
                <a:gd name="T78" fmla="*/ 527 w 1429"/>
                <a:gd name="T79" fmla="*/ 24 h 820"/>
                <a:gd name="T80" fmla="*/ 375 w 1429"/>
                <a:gd name="T81" fmla="*/ 24 h 820"/>
                <a:gd name="T82" fmla="*/ 247 w 1429"/>
                <a:gd name="T83" fmla="*/ 87 h 820"/>
                <a:gd name="T84" fmla="*/ 239 w 1429"/>
                <a:gd name="T85" fmla="*/ 87 h 8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429" h="820">
                  <a:moveTo>
                    <a:pt x="239" y="87"/>
                  </a:moveTo>
                  <a:lnTo>
                    <a:pt x="119" y="135"/>
                  </a:lnTo>
                  <a:lnTo>
                    <a:pt x="55" y="207"/>
                  </a:lnTo>
                  <a:lnTo>
                    <a:pt x="8" y="294"/>
                  </a:lnTo>
                  <a:lnTo>
                    <a:pt x="8" y="414"/>
                  </a:lnTo>
                  <a:lnTo>
                    <a:pt x="16" y="501"/>
                  </a:lnTo>
                  <a:lnTo>
                    <a:pt x="0" y="573"/>
                  </a:lnTo>
                  <a:lnTo>
                    <a:pt x="0" y="653"/>
                  </a:lnTo>
                  <a:lnTo>
                    <a:pt x="63" y="692"/>
                  </a:lnTo>
                  <a:lnTo>
                    <a:pt x="175" y="684"/>
                  </a:lnTo>
                  <a:lnTo>
                    <a:pt x="295" y="692"/>
                  </a:lnTo>
                  <a:lnTo>
                    <a:pt x="335" y="716"/>
                  </a:lnTo>
                  <a:lnTo>
                    <a:pt x="399" y="764"/>
                  </a:lnTo>
                  <a:lnTo>
                    <a:pt x="423" y="780"/>
                  </a:lnTo>
                  <a:lnTo>
                    <a:pt x="439" y="804"/>
                  </a:lnTo>
                  <a:lnTo>
                    <a:pt x="455" y="812"/>
                  </a:lnTo>
                  <a:lnTo>
                    <a:pt x="471" y="812"/>
                  </a:lnTo>
                  <a:lnTo>
                    <a:pt x="487" y="812"/>
                  </a:lnTo>
                  <a:lnTo>
                    <a:pt x="519" y="796"/>
                  </a:lnTo>
                  <a:lnTo>
                    <a:pt x="638" y="716"/>
                  </a:lnTo>
                  <a:lnTo>
                    <a:pt x="710" y="732"/>
                  </a:lnTo>
                  <a:lnTo>
                    <a:pt x="822" y="820"/>
                  </a:lnTo>
                  <a:lnTo>
                    <a:pt x="918" y="820"/>
                  </a:lnTo>
                  <a:lnTo>
                    <a:pt x="958" y="756"/>
                  </a:lnTo>
                  <a:lnTo>
                    <a:pt x="998" y="748"/>
                  </a:lnTo>
                  <a:lnTo>
                    <a:pt x="1054" y="756"/>
                  </a:lnTo>
                  <a:lnTo>
                    <a:pt x="1158" y="796"/>
                  </a:lnTo>
                  <a:lnTo>
                    <a:pt x="1293" y="748"/>
                  </a:lnTo>
                  <a:lnTo>
                    <a:pt x="1357" y="684"/>
                  </a:lnTo>
                  <a:lnTo>
                    <a:pt x="1429" y="517"/>
                  </a:lnTo>
                  <a:lnTo>
                    <a:pt x="1389" y="430"/>
                  </a:lnTo>
                  <a:lnTo>
                    <a:pt x="1381" y="334"/>
                  </a:lnTo>
                  <a:lnTo>
                    <a:pt x="1357" y="263"/>
                  </a:lnTo>
                  <a:lnTo>
                    <a:pt x="1325" y="151"/>
                  </a:lnTo>
                  <a:lnTo>
                    <a:pt x="1158" y="64"/>
                  </a:lnTo>
                  <a:lnTo>
                    <a:pt x="1022" y="16"/>
                  </a:lnTo>
                  <a:lnTo>
                    <a:pt x="926" y="16"/>
                  </a:lnTo>
                  <a:lnTo>
                    <a:pt x="790" y="24"/>
                  </a:lnTo>
                  <a:lnTo>
                    <a:pt x="646" y="0"/>
                  </a:lnTo>
                  <a:lnTo>
                    <a:pt x="527" y="24"/>
                  </a:lnTo>
                  <a:lnTo>
                    <a:pt x="375" y="24"/>
                  </a:lnTo>
                  <a:lnTo>
                    <a:pt x="247" y="87"/>
                  </a:lnTo>
                  <a:lnTo>
                    <a:pt x="239" y="8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2" name="Freeform 4"/>
            <p:cNvSpPr>
              <a:spLocks/>
            </p:cNvSpPr>
            <p:nvPr/>
          </p:nvSpPr>
          <p:spPr bwMode="auto">
            <a:xfrm>
              <a:off x="1004572" y="536469"/>
              <a:ext cx="560440" cy="326895"/>
            </a:xfrm>
            <a:custGeom>
              <a:avLst/>
              <a:gdLst>
                <a:gd name="T0" fmla="*/ 247 w 1461"/>
                <a:gd name="T1" fmla="*/ 87 h 852"/>
                <a:gd name="T2" fmla="*/ 55 w 1461"/>
                <a:gd name="T3" fmla="*/ 215 h 852"/>
                <a:gd name="T4" fmla="*/ 8 w 1461"/>
                <a:gd name="T5" fmla="*/ 430 h 852"/>
                <a:gd name="T6" fmla="*/ 0 w 1461"/>
                <a:gd name="T7" fmla="*/ 589 h 852"/>
                <a:gd name="T8" fmla="*/ 71 w 1461"/>
                <a:gd name="T9" fmla="*/ 724 h 852"/>
                <a:gd name="T10" fmla="*/ 311 w 1461"/>
                <a:gd name="T11" fmla="*/ 724 h 852"/>
                <a:gd name="T12" fmla="*/ 303 w 1461"/>
                <a:gd name="T13" fmla="*/ 716 h 852"/>
                <a:gd name="T14" fmla="*/ 375 w 1461"/>
                <a:gd name="T15" fmla="*/ 772 h 852"/>
                <a:gd name="T16" fmla="*/ 423 w 1461"/>
                <a:gd name="T17" fmla="*/ 804 h 852"/>
                <a:gd name="T18" fmla="*/ 455 w 1461"/>
                <a:gd name="T19" fmla="*/ 844 h 852"/>
                <a:gd name="T20" fmla="*/ 511 w 1461"/>
                <a:gd name="T21" fmla="*/ 844 h 852"/>
                <a:gd name="T22" fmla="*/ 662 w 1461"/>
                <a:gd name="T23" fmla="*/ 740 h 852"/>
                <a:gd name="T24" fmla="*/ 654 w 1461"/>
                <a:gd name="T25" fmla="*/ 748 h 852"/>
                <a:gd name="T26" fmla="*/ 830 w 1461"/>
                <a:gd name="T27" fmla="*/ 852 h 852"/>
                <a:gd name="T28" fmla="*/ 990 w 1461"/>
                <a:gd name="T29" fmla="*/ 780 h 852"/>
                <a:gd name="T30" fmla="*/ 974 w 1461"/>
                <a:gd name="T31" fmla="*/ 788 h 852"/>
                <a:gd name="T32" fmla="*/ 1054 w 1461"/>
                <a:gd name="T33" fmla="*/ 780 h 852"/>
                <a:gd name="T34" fmla="*/ 1094 w 1461"/>
                <a:gd name="T35" fmla="*/ 796 h 852"/>
                <a:gd name="T36" fmla="*/ 1158 w 1461"/>
                <a:gd name="T37" fmla="*/ 820 h 852"/>
                <a:gd name="T38" fmla="*/ 1174 w 1461"/>
                <a:gd name="T39" fmla="*/ 828 h 852"/>
                <a:gd name="T40" fmla="*/ 1389 w 1461"/>
                <a:gd name="T41" fmla="*/ 708 h 852"/>
                <a:gd name="T42" fmla="*/ 1421 w 1461"/>
                <a:gd name="T43" fmla="*/ 438 h 852"/>
                <a:gd name="T44" fmla="*/ 1389 w 1461"/>
                <a:gd name="T45" fmla="*/ 271 h 852"/>
                <a:gd name="T46" fmla="*/ 1182 w 1461"/>
                <a:gd name="T47" fmla="*/ 64 h 852"/>
                <a:gd name="T48" fmla="*/ 942 w 1461"/>
                <a:gd name="T49" fmla="*/ 16 h 852"/>
                <a:gd name="T50" fmla="*/ 662 w 1461"/>
                <a:gd name="T51" fmla="*/ 0 h 852"/>
                <a:gd name="T52" fmla="*/ 391 w 1461"/>
                <a:gd name="T53" fmla="*/ 24 h 852"/>
                <a:gd name="T54" fmla="*/ 247 w 1461"/>
                <a:gd name="T55" fmla="*/ 103 h 852"/>
                <a:gd name="T56" fmla="*/ 247 w 1461"/>
                <a:gd name="T57" fmla="*/ 103 h 852"/>
                <a:gd name="T58" fmla="*/ 391 w 1461"/>
                <a:gd name="T59" fmla="*/ 56 h 852"/>
                <a:gd name="T60" fmla="*/ 662 w 1461"/>
                <a:gd name="T61" fmla="*/ 32 h 852"/>
                <a:gd name="T62" fmla="*/ 942 w 1461"/>
                <a:gd name="T63" fmla="*/ 48 h 852"/>
                <a:gd name="T64" fmla="*/ 1166 w 1461"/>
                <a:gd name="T65" fmla="*/ 95 h 852"/>
                <a:gd name="T66" fmla="*/ 1357 w 1461"/>
                <a:gd name="T67" fmla="*/ 279 h 852"/>
                <a:gd name="T68" fmla="*/ 1389 w 1461"/>
                <a:gd name="T69" fmla="*/ 446 h 852"/>
                <a:gd name="T70" fmla="*/ 1357 w 1461"/>
                <a:gd name="T71" fmla="*/ 692 h 852"/>
                <a:gd name="T72" fmla="*/ 1166 w 1461"/>
                <a:gd name="T73" fmla="*/ 796 h 852"/>
                <a:gd name="T74" fmla="*/ 1182 w 1461"/>
                <a:gd name="T75" fmla="*/ 796 h 852"/>
                <a:gd name="T76" fmla="*/ 1102 w 1461"/>
                <a:gd name="T77" fmla="*/ 764 h 852"/>
                <a:gd name="T78" fmla="*/ 1054 w 1461"/>
                <a:gd name="T79" fmla="*/ 748 h 852"/>
                <a:gd name="T80" fmla="*/ 974 w 1461"/>
                <a:gd name="T81" fmla="*/ 756 h 852"/>
                <a:gd name="T82" fmla="*/ 926 w 1461"/>
                <a:gd name="T83" fmla="*/ 820 h 852"/>
                <a:gd name="T84" fmla="*/ 734 w 1461"/>
                <a:gd name="T85" fmla="*/ 732 h 852"/>
                <a:gd name="T86" fmla="*/ 646 w 1461"/>
                <a:gd name="T87" fmla="*/ 716 h 852"/>
                <a:gd name="T88" fmla="*/ 495 w 1461"/>
                <a:gd name="T89" fmla="*/ 812 h 852"/>
                <a:gd name="T90" fmla="*/ 463 w 1461"/>
                <a:gd name="T91" fmla="*/ 804 h 852"/>
                <a:gd name="T92" fmla="*/ 439 w 1461"/>
                <a:gd name="T93" fmla="*/ 772 h 852"/>
                <a:gd name="T94" fmla="*/ 391 w 1461"/>
                <a:gd name="T95" fmla="*/ 748 h 852"/>
                <a:gd name="T96" fmla="*/ 327 w 1461"/>
                <a:gd name="T97" fmla="*/ 700 h 852"/>
                <a:gd name="T98" fmla="*/ 319 w 1461"/>
                <a:gd name="T99" fmla="*/ 692 h 852"/>
                <a:gd name="T100" fmla="*/ 87 w 1461"/>
                <a:gd name="T101" fmla="*/ 692 h 852"/>
                <a:gd name="T102" fmla="*/ 32 w 1461"/>
                <a:gd name="T103" fmla="*/ 589 h 852"/>
                <a:gd name="T104" fmla="*/ 39 w 1461"/>
                <a:gd name="T105" fmla="*/ 430 h 852"/>
                <a:gd name="T106" fmla="*/ 87 w 1461"/>
                <a:gd name="T107" fmla="*/ 231 h 852"/>
                <a:gd name="T108" fmla="*/ 263 w 1461"/>
                <a:gd name="T109" fmla="*/ 119 h 852"/>
                <a:gd name="T110" fmla="*/ 255 w 1461"/>
                <a:gd name="T111" fmla="*/ 103 h 8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1" h="852">
                  <a:moveTo>
                    <a:pt x="255" y="103"/>
                  </a:moveTo>
                  <a:lnTo>
                    <a:pt x="247" y="87"/>
                  </a:lnTo>
                  <a:lnTo>
                    <a:pt x="127" y="135"/>
                  </a:lnTo>
                  <a:lnTo>
                    <a:pt x="55" y="215"/>
                  </a:lnTo>
                  <a:lnTo>
                    <a:pt x="8" y="302"/>
                  </a:lnTo>
                  <a:lnTo>
                    <a:pt x="8" y="430"/>
                  </a:lnTo>
                  <a:lnTo>
                    <a:pt x="16" y="517"/>
                  </a:lnTo>
                  <a:lnTo>
                    <a:pt x="0" y="589"/>
                  </a:lnTo>
                  <a:lnTo>
                    <a:pt x="0" y="676"/>
                  </a:lnTo>
                  <a:lnTo>
                    <a:pt x="71" y="724"/>
                  </a:lnTo>
                  <a:lnTo>
                    <a:pt x="191" y="716"/>
                  </a:lnTo>
                  <a:lnTo>
                    <a:pt x="311" y="724"/>
                  </a:lnTo>
                  <a:lnTo>
                    <a:pt x="311" y="708"/>
                  </a:lnTo>
                  <a:lnTo>
                    <a:pt x="303" y="716"/>
                  </a:lnTo>
                  <a:lnTo>
                    <a:pt x="335" y="748"/>
                  </a:lnTo>
                  <a:lnTo>
                    <a:pt x="375" y="772"/>
                  </a:lnTo>
                  <a:lnTo>
                    <a:pt x="407" y="796"/>
                  </a:lnTo>
                  <a:lnTo>
                    <a:pt x="423" y="804"/>
                  </a:lnTo>
                  <a:lnTo>
                    <a:pt x="439" y="828"/>
                  </a:lnTo>
                  <a:lnTo>
                    <a:pt x="455" y="844"/>
                  </a:lnTo>
                  <a:lnTo>
                    <a:pt x="479" y="844"/>
                  </a:lnTo>
                  <a:lnTo>
                    <a:pt x="511" y="844"/>
                  </a:lnTo>
                  <a:lnTo>
                    <a:pt x="543" y="820"/>
                  </a:lnTo>
                  <a:lnTo>
                    <a:pt x="662" y="740"/>
                  </a:lnTo>
                  <a:lnTo>
                    <a:pt x="654" y="732"/>
                  </a:lnTo>
                  <a:lnTo>
                    <a:pt x="654" y="748"/>
                  </a:lnTo>
                  <a:lnTo>
                    <a:pt x="718" y="764"/>
                  </a:lnTo>
                  <a:lnTo>
                    <a:pt x="830" y="852"/>
                  </a:lnTo>
                  <a:lnTo>
                    <a:pt x="942" y="852"/>
                  </a:lnTo>
                  <a:lnTo>
                    <a:pt x="990" y="780"/>
                  </a:lnTo>
                  <a:lnTo>
                    <a:pt x="974" y="772"/>
                  </a:lnTo>
                  <a:lnTo>
                    <a:pt x="974" y="788"/>
                  </a:lnTo>
                  <a:lnTo>
                    <a:pt x="1038" y="780"/>
                  </a:lnTo>
                  <a:lnTo>
                    <a:pt x="1054" y="780"/>
                  </a:lnTo>
                  <a:lnTo>
                    <a:pt x="1062" y="788"/>
                  </a:lnTo>
                  <a:lnTo>
                    <a:pt x="1094" y="796"/>
                  </a:lnTo>
                  <a:lnTo>
                    <a:pt x="1142" y="812"/>
                  </a:lnTo>
                  <a:lnTo>
                    <a:pt x="1158" y="820"/>
                  </a:lnTo>
                  <a:lnTo>
                    <a:pt x="1166" y="828"/>
                  </a:lnTo>
                  <a:lnTo>
                    <a:pt x="1174" y="828"/>
                  </a:lnTo>
                  <a:lnTo>
                    <a:pt x="1317" y="772"/>
                  </a:lnTo>
                  <a:lnTo>
                    <a:pt x="1389" y="708"/>
                  </a:lnTo>
                  <a:lnTo>
                    <a:pt x="1461" y="533"/>
                  </a:lnTo>
                  <a:lnTo>
                    <a:pt x="1421" y="438"/>
                  </a:lnTo>
                  <a:lnTo>
                    <a:pt x="1413" y="342"/>
                  </a:lnTo>
                  <a:lnTo>
                    <a:pt x="1389" y="271"/>
                  </a:lnTo>
                  <a:lnTo>
                    <a:pt x="1357" y="151"/>
                  </a:lnTo>
                  <a:lnTo>
                    <a:pt x="1182" y="64"/>
                  </a:lnTo>
                  <a:lnTo>
                    <a:pt x="1038" y="16"/>
                  </a:lnTo>
                  <a:lnTo>
                    <a:pt x="942" y="16"/>
                  </a:lnTo>
                  <a:lnTo>
                    <a:pt x="806" y="24"/>
                  </a:lnTo>
                  <a:lnTo>
                    <a:pt x="662" y="0"/>
                  </a:lnTo>
                  <a:lnTo>
                    <a:pt x="543" y="24"/>
                  </a:lnTo>
                  <a:lnTo>
                    <a:pt x="391" y="24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47" y="87"/>
                  </a:lnTo>
                  <a:lnTo>
                    <a:pt x="247" y="103"/>
                  </a:lnTo>
                  <a:lnTo>
                    <a:pt x="263" y="119"/>
                  </a:lnTo>
                  <a:lnTo>
                    <a:pt x="391" y="56"/>
                  </a:lnTo>
                  <a:lnTo>
                    <a:pt x="543" y="56"/>
                  </a:lnTo>
                  <a:lnTo>
                    <a:pt x="662" y="32"/>
                  </a:lnTo>
                  <a:lnTo>
                    <a:pt x="806" y="56"/>
                  </a:lnTo>
                  <a:lnTo>
                    <a:pt x="942" y="48"/>
                  </a:lnTo>
                  <a:lnTo>
                    <a:pt x="1038" y="48"/>
                  </a:lnTo>
                  <a:lnTo>
                    <a:pt x="1166" y="95"/>
                  </a:lnTo>
                  <a:lnTo>
                    <a:pt x="1325" y="175"/>
                  </a:lnTo>
                  <a:lnTo>
                    <a:pt x="1357" y="279"/>
                  </a:lnTo>
                  <a:lnTo>
                    <a:pt x="1381" y="350"/>
                  </a:lnTo>
                  <a:lnTo>
                    <a:pt x="1389" y="446"/>
                  </a:lnTo>
                  <a:lnTo>
                    <a:pt x="1429" y="533"/>
                  </a:lnTo>
                  <a:lnTo>
                    <a:pt x="1357" y="692"/>
                  </a:lnTo>
                  <a:lnTo>
                    <a:pt x="1301" y="748"/>
                  </a:lnTo>
                  <a:lnTo>
                    <a:pt x="1166" y="796"/>
                  </a:lnTo>
                  <a:lnTo>
                    <a:pt x="1174" y="812"/>
                  </a:lnTo>
                  <a:lnTo>
                    <a:pt x="1182" y="796"/>
                  </a:lnTo>
                  <a:lnTo>
                    <a:pt x="1134" y="780"/>
                  </a:lnTo>
                  <a:lnTo>
                    <a:pt x="1102" y="764"/>
                  </a:lnTo>
                  <a:lnTo>
                    <a:pt x="1078" y="756"/>
                  </a:lnTo>
                  <a:lnTo>
                    <a:pt x="1054" y="748"/>
                  </a:lnTo>
                  <a:lnTo>
                    <a:pt x="1038" y="748"/>
                  </a:lnTo>
                  <a:lnTo>
                    <a:pt x="974" y="756"/>
                  </a:lnTo>
                  <a:lnTo>
                    <a:pt x="966" y="756"/>
                  </a:lnTo>
                  <a:lnTo>
                    <a:pt x="926" y="820"/>
                  </a:lnTo>
                  <a:lnTo>
                    <a:pt x="846" y="820"/>
                  </a:lnTo>
                  <a:lnTo>
                    <a:pt x="734" y="732"/>
                  </a:lnTo>
                  <a:lnTo>
                    <a:pt x="654" y="716"/>
                  </a:lnTo>
                  <a:lnTo>
                    <a:pt x="646" y="716"/>
                  </a:lnTo>
                  <a:lnTo>
                    <a:pt x="527" y="796"/>
                  </a:lnTo>
                  <a:lnTo>
                    <a:pt x="495" y="812"/>
                  </a:lnTo>
                  <a:lnTo>
                    <a:pt x="479" y="812"/>
                  </a:lnTo>
                  <a:lnTo>
                    <a:pt x="463" y="804"/>
                  </a:lnTo>
                  <a:lnTo>
                    <a:pt x="447" y="788"/>
                  </a:lnTo>
                  <a:lnTo>
                    <a:pt x="439" y="772"/>
                  </a:lnTo>
                  <a:lnTo>
                    <a:pt x="423" y="764"/>
                  </a:lnTo>
                  <a:lnTo>
                    <a:pt x="391" y="748"/>
                  </a:lnTo>
                  <a:lnTo>
                    <a:pt x="343" y="708"/>
                  </a:lnTo>
                  <a:lnTo>
                    <a:pt x="327" y="700"/>
                  </a:lnTo>
                  <a:lnTo>
                    <a:pt x="327" y="692"/>
                  </a:lnTo>
                  <a:lnTo>
                    <a:pt x="319" y="692"/>
                  </a:lnTo>
                  <a:lnTo>
                    <a:pt x="191" y="684"/>
                  </a:lnTo>
                  <a:lnTo>
                    <a:pt x="87" y="692"/>
                  </a:lnTo>
                  <a:lnTo>
                    <a:pt x="32" y="661"/>
                  </a:lnTo>
                  <a:lnTo>
                    <a:pt x="32" y="589"/>
                  </a:lnTo>
                  <a:lnTo>
                    <a:pt x="47" y="517"/>
                  </a:lnTo>
                  <a:lnTo>
                    <a:pt x="39" y="430"/>
                  </a:lnTo>
                  <a:lnTo>
                    <a:pt x="39" y="310"/>
                  </a:lnTo>
                  <a:lnTo>
                    <a:pt x="87" y="231"/>
                  </a:lnTo>
                  <a:lnTo>
                    <a:pt x="143" y="159"/>
                  </a:lnTo>
                  <a:lnTo>
                    <a:pt x="263" y="119"/>
                  </a:lnTo>
                  <a:lnTo>
                    <a:pt x="263" y="103"/>
                  </a:lnTo>
                  <a:lnTo>
                    <a:pt x="255" y="103"/>
                  </a:lnTo>
                  <a:close/>
                </a:path>
              </a:pathLst>
            </a:custGeom>
            <a:solidFill>
              <a:srgbClr val="00A0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3" name="Freeform 5"/>
            <p:cNvSpPr>
              <a:spLocks/>
            </p:cNvSpPr>
            <p:nvPr/>
          </p:nvSpPr>
          <p:spPr bwMode="auto">
            <a:xfrm>
              <a:off x="1041014" y="698382"/>
              <a:ext cx="487173" cy="109732"/>
            </a:xfrm>
            <a:custGeom>
              <a:avLst/>
              <a:gdLst>
                <a:gd name="T0" fmla="*/ 559 w 1270"/>
                <a:gd name="T1" fmla="*/ 0 h 286"/>
                <a:gd name="T2" fmla="*/ 480 w 1270"/>
                <a:gd name="T3" fmla="*/ 40 h 286"/>
                <a:gd name="T4" fmla="*/ 368 w 1270"/>
                <a:gd name="T5" fmla="*/ 40 h 286"/>
                <a:gd name="T6" fmla="*/ 304 w 1270"/>
                <a:gd name="T7" fmla="*/ 16 h 286"/>
                <a:gd name="T8" fmla="*/ 256 w 1270"/>
                <a:gd name="T9" fmla="*/ 0 h 286"/>
                <a:gd name="T10" fmla="*/ 216 w 1270"/>
                <a:gd name="T11" fmla="*/ 79 h 286"/>
                <a:gd name="T12" fmla="*/ 136 w 1270"/>
                <a:gd name="T13" fmla="*/ 135 h 286"/>
                <a:gd name="T14" fmla="*/ 72 w 1270"/>
                <a:gd name="T15" fmla="*/ 119 h 286"/>
                <a:gd name="T16" fmla="*/ 0 w 1270"/>
                <a:gd name="T17" fmla="*/ 48 h 286"/>
                <a:gd name="T18" fmla="*/ 16 w 1270"/>
                <a:gd name="T19" fmla="*/ 175 h 286"/>
                <a:gd name="T20" fmla="*/ 40 w 1270"/>
                <a:gd name="T21" fmla="*/ 254 h 286"/>
                <a:gd name="T22" fmla="*/ 336 w 1270"/>
                <a:gd name="T23" fmla="*/ 239 h 286"/>
                <a:gd name="T24" fmla="*/ 559 w 1270"/>
                <a:gd name="T25" fmla="*/ 215 h 286"/>
                <a:gd name="T26" fmla="*/ 871 w 1270"/>
                <a:gd name="T27" fmla="*/ 278 h 286"/>
                <a:gd name="T28" fmla="*/ 1103 w 1270"/>
                <a:gd name="T29" fmla="*/ 286 h 286"/>
                <a:gd name="T30" fmla="*/ 1198 w 1270"/>
                <a:gd name="T31" fmla="*/ 247 h 286"/>
                <a:gd name="T32" fmla="*/ 1270 w 1270"/>
                <a:gd name="T33" fmla="*/ 167 h 286"/>
                <a:gd name="T34" fmla="*/ 1063 w 1270"/>
                <a:gd name="T35" fmla="*/ 167 h 286"/>
                <a:gd name="T36" fmla="*/ 991 w 1270"/>
                <a:gd name="T37" fmla="*/ 151 h 286"/>
                <a:gd name="T38" fmla="*/ 951 w 1270"/>
                <a:gd name="T39" fmla="*/ 143 h 286"/>
                <a:gd name="T40" fmla="*/ 879 w 1270"/>
                <a:gd name="T41" fmla="*/ 119 h 286"/>
                <a:gd name="T42" fmla="*/ 831 w 1270"/>
                <a:gd name="T43" fmla="*/ 95 h 286"/>
                <a:gd name="T44" fmla="*/ 759 w 1270"/>
                <a:gd name="T45" fmla="*/ 79 h 286"/>
                <a:gd name="T46" fmla="*/ 655 w 1270"/>
                <a:gd name="T47" fmla="*/ 87 h 286"/>
                <a:gd name="T48" fmla="*/ 639 w 1270"/>
                <a:gd name="T49" fmla="*/ 79 h 286"/>
                <a:gd name="T50" fmla="*/ 623 w 1270"/>
                <a:gd name="T51" fmla="*/ 63 h 286"/>
                <a:gd name="T52" fmla="*/ 615 w 1270"/>
                <a:gd name="T53" fmla="*/ 48 h 286"/>
                <a:gd name="T54" fmla="*/ 567 w 1270"/>
                <a:gd name="T55" fmla="*/ 0 h 286"/>
                <a:gd name="T56" fmla="*/ 559 w 1270"/>
                <a:gd name="T57" fmla="*/ 0 h 28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70" h="286">
                  <a:moveTo>
                    <a:pt x="559" y="0"/>
                  </a:moveTo>
                  <a:lnTo>
                    <a:pt x="480" y="40"/>
                  </a:lnTo>
                  <a:lnTo>
                    <a:pt x="368" y="40"/>
                  </a:lnTo>
                  <a:lnTo>
                    <a:pt x="304" y="16"/>
                  </a:lnTo>
                  <a:lnTo>
                    <a:pt x="256" y="0"/>
                  </a:lnTo>
                  <a:lnTo>
                    <a:pt x="216" y="79"/>
                  </a:lnTo>
                  <a:lnTo>
                    <a:pt x="136" y="135"/>
                  </a:lnTo>
                  <a:lnTo>
                    <a:pt x="72" y="119"/>
                  </a:lnTo>
                  <a:lnTo>
                    <a:pt x="0" y="48"/>
                  </a:lnTo>
                  <a:lnTo>
                    <a:pt x="16" y="175"/>
                  </a:lnTo>
                  <a:lnTo>
                    <a:pt x="40" y="254"/>
                  </a:lnTo>
                  <a:lnTo>
                    <a:pt x="336" y="239"/>
                  </a:lnTo>
                  <a:lnTo>
                    <a:pt x="559" y="215"/>
                  </a:lnTo>
                  <a:lnTo>
                    <a:pt x="871" y="278"/>
                  </a:lnTo>
                  <a:lnTo>
                    <a:pt x="1103" y="286"/>
                  </a:lnTo>
                  <a:lnTo>
                    <a:pt x="1198" y="247"/>
                  </a:lnTo>
                  <a:lnTo>
                    <a:pt x="1270" y="167"/>
                  </a:lnTo>
                  <a:lnTo>
                    <a:pt x="1063" y="167"/>
                  </a:lnTo>
                  <a:lnTo>
                    <a:pt x="991" y="151"/>
                  </a:lnTo>
                  <a:lnTo>
                    <a:pt x="951" y="143"/>
                  </a:lnTo>
                  <a:lnTo>
                    <a:pt x="879" y="119"/>
                  </a:lnTo>
                  <a:lnTo>
                    <a:pt x="831" y="95"/>
                  </a:lnTo>
                  <a:lnTo>
                    <a:pt x="759" y="79"/>
                  </a:lnTo>
                  <a:lnTo>
                    <a:pt x="655" y="87"/>
                  </a:lnTo>
                  <a:lnTo>
                    <a:pt x="639" y="79"/>
                  </a:lnTo>
                  <a:lnTo>
                    <a:pt x="623" y="63"/>
                  </a:lnTo>
                  <a:lnTo>
                    <a:pt x="615" y="48"/>
                  </a:lnTo>
                  <a:lnTo>
                    <a:pt x="567" y="0"/>
                  </a:lnTo>
                  <a:lnTo>
                    <a:pt x="559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4" name="Freeform 6"/>
            <p:cNvSpPr>
              <a:spLocks/>
            </p:cNvSpPr>
            <p:nvPr/>
          </p:nvSpPr>
          <p:spPr bwMode="auto">
            <a:xfrm>
              <a:off x="691938" y="728693"/>
              <a:ext cx="827043" cy="998718"/>
            </a:xfrm>
            <a:custGeom>
              <a:avLst/>
              <a:gdLst>
                <a:gd name="T0" fmla="*/ 966 w 2156"/>
                <a:gd name="T1" fmla="*/ 303 h 2603"/>
                <a:gd name="T2" fmla="*/ 1006 w 2156"/>
                <a:gd name="T3" fmla="*/ 573 h 2603"/>
                <a:gd name="T4" fmla="*/ 998 w 2156"/>
                <a:gd name="T5" fmla="*/ 788 h 2603"/>
                <a:gd name="T6" fmla="*/ 1006 w 2156"/>
                <a:gd name="T7" fmla="*/ 892 h 2603"/>
                <a:gd name="T8" fmla="*/ 998 w 2156"/>
                <a:gd name="T9" fmla="*/ 940 h 2603"/>
                <a:gd name="T10" fmla="*/ 998 w 2156"/>
                <a:gd name="T11" fmla="*/ 1003 h 2603"/>
                <a:gd name="T12" fmla="*/ 982 w 2156"/>
                <a:gd name="T13" fmla="*/ 1154 h 2603"/>
                <a:gd name="T14" fmla="*/ 974 w 2156"/>
                <a:gd name="T15" fmla="*/ 1330 h 2603"/>
                <a:gd name="T16" fmla="*/ 990 w 2156"/>
                <a:gd name="T17" fmla="*/ 1600 h 2603"/>
                <a:gd name="T18" fmla="*/ 823 w 2156"/>
                <a:gd name="T19" fmla="*/ 1775 h 2603"/>
                <a:gd name="T20" fmla="*/ 591 w 2156"/>
                <a:gd name="T21" fmla="*/ 1728 h 2603"/>
                <a:gd name="T22" fmla="*/ 423 w 2156"/>
                <a:gd name="T23" fmla="*/ 1696 h 2603"/>
                <a:gd name="T24" fmla="*/ 192 w 2156"/>
                <a:gd name="T25" fmla="*/ 1815 h 2603"/>
                <a:gd name="T26" fmla="*/ 0 w 2156"/>
                <a:gd name="T27" fmla="*/ 2094 h 2603"/>
                <a:gd name="T28" fmla="*/ 56 w 2156"/>
                <a:gd name="T29" fmla="*/ 2301 h 2603"/>
                <a:gd name="T30" fmla="*/ 136 w 2156"/>
                <a:gd name="T31" fmla="*/ 2516 h 2603"/>
                <a:gd name="T32" fmla="*/ 271 w 2156"/>
                <a:gd name="T33" fmla="*/ 2579 h 2603"/>
                <a:gd name="T34" fmla="*/ 343 w 2156"/>
                <a:gd name="T35" fmla="*/ 2595 h 2603"/>
                <a:gd name="T36" fmla="*/ 415 w 2156"/>
                <a:gd name="T37" fmla="*/ 2603 h 2603"/>
                <a:gd name="T38" fmla="*/ 511 w 2156"/>
                <a:gd name="T39" fmla="*/ 2563 h 2603"/>
                <a:gd name="T40" fmla="*/ 599 w 2156"/>
                <a:gd name="T41" fmla="*/ 2555 h 2603"/>
                <a:gd name="T42" fmla="*/ 847 w 2156"/>
                <a:gd name="T43" fmla="*/ 2563 h 2603"/>
                <a:gd name="T44" fmla="*/ 990 w 2156"/>
                <a:gd name="T45" fmla="*/ 2563 h 2603"/>
                <a:gd name="T46" fmla="*/ 1214 w 2156"/>
                <a:gd name="T47" fmla="*/ 2524 h 2603"/>
                <a:gd name="T48" fmla="*/ 1422 w 2156"/>
                <a:gd name="T49" fmla="*/ 2555 h 2603"/>
                <a:gd name="T50" fmla="*/ 1493 w 2156"/>
                <a:gd name="T51" fmla="*/ 2539 h 2603"/>
                <a:gd name="T52" fmla="*/ 1605 w 2156"/>
                <a:gd name="T53" fmla="*/ 2452 h 2603"/>
                <a:gd name="T54" fmla="*/ 1653 w 2156"/>
                <a:gd name="T55" fmla="*/ 2452 h 2603"/>
                <a:gd name="T56" fmla="*/ 1765 w 2156"/>
                <a:gd name="T57" fmla="*/ 2476 h 2603"/>
                <a:gd name="T58" fmla="*/ 1885 w 2156"/>
                <a:gd name="T59" fmla="*/ 2444 h 2603"/>
                <a:gd name="T60" fmla="*/ 2156 w 2156"/>
                <a:gd name="T61" fmla="*/ 2173 h 2603"/>
                <a:gd name="T62" fmla="*/ 2052 w 2156"/>
                <a:gd name="T63" fmla="*/ 1640 h 2603"/>
                <a:gd name="T64" fmla="*/ 2036 w 2156"/>
                <a:gd name="T65" fmla="*/ 1377 h 2603"/>
                <a:gd name="T66" fmla="*/ 1981 w 2156"/>
                <a:gd name="T67" fmla="*/ 1075 h 2603"/>
                <a:gd name="T68" fmla="*/ 1973 w 2156"/>
                <a:gd name="T69" fmla="*/ 661 h 2603"/>
                <a:gd name="T70" fmla="*/ 2020 w 2156"/>
                <a:gd name="T71" fmla="*/ 327 h 2603"/>
                <a:gd name="T72" fmla="*/ 1845 w 2156"/>
                <a:gd name="T73" fmla="*/ 112 h 2603"/>
                <a:gd name="T74" fmla="*/ 1557 w 2156"/>
                <a:gd name="T75" fmla="*/ 88 h 2603"/>
                <a:gd name="T76" fmla="*/ 1437 w 2156"/>
                <a:gd name="T77" fmla="*/ 40 h 2603"/>
                <a:gd name="T78" fmla="*/ 1158 w 2156"/>
                <a:gd name="T79" fmla="*/ 88 h 26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156" h="2603">
                  <a:moveTo>
                    <a:pt x="974" y="152"/>
                  </a:moveTo>
                  <a:lnTo>
                    <a:pt x="966" y="303"/>
                  </a:lnTo>
                  <a:lnTo>
                    <a:pt x="966" y="502"/>
                  </a:lnTo>
                  <a:lnTo>
                    <a:pt x="1006" y="573"/>
                  </a:lnTo>
                  <a:lnTo>
                    <a:pt x="998" y="701"/>
                  </a:lnTo>
                  <a:lnTo>
                    <a:pt x="998" y="788"/>
                  </a:lnTo>
                  <a:lnTo>
                    <a:pt x="1022" y="844"/>
                  </a:lnTo>
                  <a:lnTo>
                    <a:pt x="1006" y="892"/>
                  </a:lnTo>
                  <a:lnTo>
                    <a:pt x="998" y="916"/>
                  </a:lnTo>
                  <a:lnTo>
                    <a:pt x="998" y="940"/>
                  </a:lnTo>
                  <a:lnTo>
                    <a:pt x="998" y="963"/>
                  </a:lnTo>
                  <a:lnTo>
                    <a:pt x="998" y="1003"/>
                  </a:lnTo>
                  <a:lnTo>
                    <a:pt x="998" y="1059"/>
                  </a:lnTo>
                  <a:lnTo>
                    <a:pt x="982" y="1154"/>
                  </a:lnTo>
                  <a:lnTo>
                    <a:pt x="974" y="1250"/>
                  </a:lnTo>
                  <a:lnTo>
                    <a:pt x="974" y="1330"/>
                  </a:lnTo>
                  <a:lnTo>
                    <a:pt x="1014" y="1513"/>
                  </a:lnTo>
                  <a:lnTo>
                    <a:pt x="990" y="1600"/>
                  </a:lnTo>
                  <a:lnTo>
                    <a:pt x="974" y="1672"/>
                  </a:lnTo>
                  <a:lnTo>
                    <a:pt x="823" y="1775"/>
                  </a:lnTo>
                  <a:lnTo>
                    <a:pt x="727" y="1767"/>
                  </a:lnTo>
                  <a:lnTo>
                    <a:pt x="591" y="1728"/>
                  </a:lnTo>
                  <a:lnTo>
                    <a:pt x="471" y="1696"/>
                  </a:lnTo>
                  <a:lnTo>
                    <a:pt x="423" y="1696"/>
                  </a:lnTo>
                  <a:lnTo>
                    <a:pt x="359" y="1720"/>
                  </a:lnTo>
                  <a:lnTo>
                    <a:pt x="192" y="1815"/>
                  </a:lnTo>
                  <a:lnTo>
                    <a:pt x="48" y="1903"/>
                  </a:lnTo>
                  <a:lnTo>
                    <a:pt x="0" y="2094"/>
                  </a:lnTo>
                  <a:lnTo>
                    <a:pt x="24" y="2189"/>
                  </a:lnTo>
                  <a:lnTo>
                    <a:pt x="56" y="2301"/>
                  </a:lnTo>
                  <a:lnTo>
                    <a:pt x="72" y="2356"/>
                  </a:lnTo>
                  <a:lnTo>
                    <a:pt x="136" y="2516"/>
                  </a:lnTo>
                  <a:lnTo>
                    <a:pt x="232" y="2563"/>
                  </a:lnTo>
                  <a:lnTo>
                    <a:pt x="271" y="2579"/>
                  </a:lnTo>
                  <a:lnTo>
                    <a:pt x="311" y="2587"/>
                  </a:lnTo>
                  <a:lnTo>
                    <a:pt x="343" y="2595"/>
                  </a:lnTo>
                  <a:lnTo>
                    <a:pt x="383" y="2603"/>
                  </a:lnTo>
                  <a:lnTo>
                    <a:pt x="415" y="2603"/>
                  </a:lnTo>
                  <a:lnTo>
                    <a:pt x="447" y="2595"/>
                  </a:lnTo>
                  <a:lnTo>
                    <a:pt x="511" y="2563"/>
                  </a:lnTo>
                  <a:lnTo>
                    <a:pt x="567" y="2555"/>
                  </a:lnTo>
                  <a:lnTo>
                    <a:pt x="599" y="2555"/>
                  </a:lnTo>
                  <a:lnTo>
                    <a:pt x="671" y="2563"/>
                  </a:lnTo>
                  <a:lnTo>
                    <a:pt x="847" y="2563"/>
                  </a:lnTo>
                  <a:lnTo>
                    <a:pt x="926" y="2571"/>
                  </a:lnTo>
                  <a:lnTo>
                    <a:pt x="990" y="2563"/>
                  </a:lnTo>
                  <a:lnTo>
                    <a:pt x="1150" y="2516"/>
                  </a:lnTo>
                  <a:lnTo>
                    <a:pt x="1214" y="2524"/>
                  </a:lnTo>
                  <a:lnTo>
                    <a:pt x="1334" y="2539"/>
                  </a:lnTo>
                  <a:lnTo>
                    <a:pt x="1422" y="2555"/>
                  </a:lnTo>
                  <a:lnTo>
                    <a:pt x="1453" y="2555"/>
                  </a:lnTo>
                  <a:lnTo>
                    <a:pt x="1493" y="2539"/>
                  </a:lnTo>
                  <a:lnTo>
                    <a:pt x="1565" y="2476"/>
                  </a:lnTo>
                  <a:lnTo>
                    <a:pt x="1605" y="2452"/>
                  </a:lnTo>
                  <a:lnTo>
                    <a:pt x="1629" y="2444"/>
                  </a:lnTo>
                  <a:lnTo>
                    <a:pt x="1653" y="2452"/>
                  </a:lnTo>
                  <a:lnTo>
                    <a:pt x="1725" y="2468"/>
                  </a:lnTo>
                  <a:lnTo>
                    <a:pt x="1765" y="2476"/>
                  </a:lnTo>
                  <a:lnTo>
                    <a:pt x="1813" y="2468"/>
                  </a:lnTo>
                  <a:lnTo>
                    <a:pt x="1885" y="2444"/>
                  </a:lnTo>
                  <a:lnTo>
                    <a:pt x="2108" y="2317"/>
                  </a:lnTo>
                  <a:lnTo>
                    <a:pt x="2156" y="2173"/>
                  </a:lnTo>
                  <a:lnTo>
                    <a:pt x="2124" y="1743"/>
                  </a:lnTo>
                  <a:lnTo>
                    <a:pt x="2052" y="1640"/>
                  </a:lnTo>
                  <a:lnTo>
                    <a:pt x="2005" y="1560"/>
                  </a:lnTo>
                  <a:lnTo>
                    <a:pt x="2036" y="1377"/>
                  </a:lnTo>
                  <a:lnTo>
                    <a:pt x="2020" y="1242"/>
                  </a:lnTo>
                  <a:lnTo>
                    <a:pt x="1981" y="1075"/>
                  </a:lnTo>
                  <a:lnTo>
                    <a:pt x="2005" y="948"/>
                  </a:lnTo>
                  <a:lnTo>
                    <a:pt x="1973" y="661"/>
                  </a:lnTo>
                  <a:lnTo>
                    <a:pt x="2020" y="446"/>
                  </a:lnTo>
                  <a:lnTo>
                    <a:pt x="2020" y="327"/>
                  </a:lnTo>
                  <a:lnTo>
                    <a:pt x="1989" y="144"/>
                  </a:lnTo>
                  <a:lnTo>
                    <a:pt x="1845" y="112"/>
                  </a:lnTo>
                  <a:lnTo>
                    <a:pt x="1677" y="88"/>
                  </a:lnTo>
                  <a:lnTo>
                    <a:pt x="1557" y="88"/>
                  </a:lnTo>
                  <a:lnTo>
                    <a:pt x="1517" y="72"/>
                  </a:lnTo>
                  <a:lnTo>
                    <a:pt x="1437" y="40"/>
                  </a:lnTo>
                  <a:lnTo>
                    <a:pt x="1342" y="0"/>
                  </a:lnTo>
                  <a:lnTo>
                    <a:pt x="1158" y="88"/>
                  </a:lnTo>
                  <a:lnTo>
                    <a:pt x="974" y="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5" name="Freeform 7"/>
            <p:cNvSpPr>
              <a:spLocks/>
            </p:cNvSpPr>
            <p:nvPr/>
          </p:nvSpPr>
          <p:spPr bwMode="auto">
            <a:xfrm>
              <a:off x="685800" y="722554"/>
              <a:ext cx="839318" cy="1010996"/>
            </a:xfrm>
            <a:custGeom>
              <a:avLst/>
              <a:gdLst>
                <a:gd name="T0" fmla="*/ 966 w 2188"/>
                <a:gd name="T1" fmla="*/ 518 h 2635"/>
                <a:gd name="T2" fmla="*/ 1022 w 2188"/>
                <a:gd name="T3" fmla="*/ 860 h 2635"/>
                <a:gd name="T4" fmla="*/ 998 w 2188"/>
                <a:gd name="T5" fmla="*/ 916 h 2635"/>
                <a:gd name="T6" fmla="*/ 998 w 2188"/>
                <a:gd name="T7" fmla="*/ 1003 h 2635"/>
                <a:gd name="T8" fmla="*/ 982 w 2188"/>
                <a:gd name="T9" fmla="*/ 1186 h 2635"/>
                <a:gd name="T10" fmla="*/ 990 w 2188"/>
                <a:gd name="T11" fmla="*/ 1608 h 2635"/>
                <a:gd name="T12" fmla="*/ 839 w 2188"/>
                <a:gd name="T13" fmla="*/ 1775 h 2635"/>
                <a:gd name="T14" fmla="*/ 735 w 2188"/>
                <a:gd name="T15" fmla="*/ 1767 h 2635"/>
                <a:gd name="T16" fmla="*/ 495 w 2188"/>
                <a:gd name="T17" fmla="*/ 1696 h 2635"/>
                <a:gd name="T18" fmla="*/ 367 w 2188"/>
                <a:gd name="T19" fmla="*/ 1720 h 2635"/>
                <a:gd name="T20" fmla="*/ 48 w 2188"/>
                <a:gd name="T21" fmla="*/ 1903 h 2635"/>
                <a:gd name="T22" fmla="*/ 72 w 2188"/>
                <a:gd name="T23" fmla="*/ 2372 h 2635"/>
                <a:gd name="T24" fmla="*/ 319 w 2188"/>
                <a:gd name="T25" fmla="*/ 2619 h 2635"/>
                <a:gd name="T26" fmla="*/ 447 w 2188"/>
                <a:gd name="T27" fmla="*/ 2635 h 2635"/>
                <a:gd name="T28" fmla="*/ 599 w 2188"/>
                <a:gd name="T29" fmla="*/ 2587 h 2635"/>
                <a:gd name="T30" fmla="*/ 799 w 2188"/>
                <a:gd name="T31" fmla="*/ 2595 h 2635"/>
                <a:gd name="T32" fmla="*/ 1174 w 2188"/>
                <a:gd name="T33" fmla="*/ 2547 h 2635"/>
                <a:gd name="T34" fmla="*/ 1166 w 2188"/>
                <a:gd name="T35" fmla="*/ 2547 h 2635"/>
                <a:gd name="T36" fmla="*/ 1350 w 2188"/>
                <a:gd name="T37" fmla="*/ 2571 h 2635"/>
                <a:gd name="T38" fmla="*/ 1517 w 2188"/>
                <a:gd name="T39" fmla="*/ 2563 h 2635"/>
                <a:gd name="T40" fmla="*/ 1669 w 2188"/>
                <a:gd name="T41" fmla="*/ 2484 h 2635"/>
                <a:gd name="T42" fmla="*/ 1829 w 2188"/>
                <a:gd name="T43" fmla="*/ 2500 h 2635"/>
                <a:gd name="T44" fmla="*/ 2140 w 2188"/>
                <a:gd name="T45" fmla="*/ 2341 h 2635"/>
                <a:gd name="T46" fmla="*/ 2036 w 2188"/>
                <a:gd name="T47" fmla="*/ 1568 h 2635"/>
                <a:gd name="T48" fmla="*/ 2036 w 2188"/>
                <a:gd name="T49" fmla="*/ 964 h 2635"/>
                <a:gd name="T50" fmla="*/ 2021 w 2188"/>
                <a:gd name="T51" fmla="*/ 144 h 2635"/>
                <a:gd name="T52" fmla="*/ 1565 w 2188"/>
                <a:gd name="T53" fmla="*/ 88 h 2635"/>
                <a:gd name="T54" fmla="*/ 1374 w 2188"/>
                <a:gd name="T55" fmla="*/ 0 h 2635"/>
                <a:gd name="T56" fmla="*/ 974 w 2188"/>
                <a:gd name="T57" fmla="*/ 152 h 2635"/>
                <a:gd name="T58" fmla="*/ 1182 w 2188"/>
                <a:gd name="T59" fmla="*/ 120 h 2635"/>
                <a:gd name="T60" fmla="*/ 1453 w 2188"/>
                <a:gd name="T61" fmla="*/ 72 h 2635"/>
                <a:gd name="T62" fmla="*/ 1573 w 2188"/>
                <a:gd name="T63" fmla="*/ 120 h 2635"/>
                <a:gd name="T64" fmla="*/ 1861 w 2188"/>
                <a:gd name="T65" fmla="*/ 144 h 2635"/>
                <a:gd name="T66" fmla="*/ 1973 w 2188"/>
                <a:gd name="T67" fmla="*/ 677 h 2635"/>
                <a:gd name="T68" fmla="*/ 2036 w 2188"/>
                <a:gd name="T69" fmla="*/ 1393 h 2635"/>
                <a:gd name="T70" fmla="*/ 2156 w 2188"/>
                <a:gd name="T71" fmla="*/ 2181 h 2635"/>
                <a:gd name="T72" fmla="*/ 2108 w 2188"/>
                <a:gd name="T73" fmla="*/ 2325 h 2635"/>
                <a:gd name="T74" fmla="*/ 1781 w 2188"/>
                <a:gd name="T75" fmla="*/ 2476 h 2635"/>
                <a:gd name="T76" fmla="*/ 1645 w 2188"/>
                <a:gd name="T77" fmla="*/ 2444 h 2635"/>
                <a:gd name="T78" fmla="*/ 1501 w 2188"/>
                <a:gd name="T79" fmla="*/ 2540 h 2635"/>
                <a:gd name="T80" fmla="*/ 1350 w 2188"/>
                <a:gd name="T81" fmla="*/ 2540 h 2635"/>
                <a:gd name="T82" fmla="*/ 1158 w 2188"/>
                <a:gd name="T83" fmla="*/ 2516 h 2635"/>
                <a:gd name="T84" fmla="*/ 918 w 2188"/>
                <a:gd name="T85" fmla="*/ 2571 h 2635"/>
                <a:gd name="T86" fmla="*/ 623 w 2188"/>
                <a:gd name="T87" fmla="*/ 2555 h 2635"/>
                <a:gd name="T88" fmla="*/ 455 w 2188"/>
                <a:gd name="T89" fmla="*/ 2595 h 2635"/>
                <a:gd name="T90" fmla="*/ 327 w 2188"/>
                <a:gd name="T91" fmla="*/ 2587 h 2635"/>
                <a:gd name="T92" fmla="*/ 248 w 2188"/>
                <a:gd name="T93" fmla="*/ 2579 h 2635"/>
                <a:gd name="T94" fmla="*/ 88 w 2188"/>
                <a:gd name="T95" fmla="*/ 2309 h 2635"/>
                <a:gd name="T96" fmla="*/ 64 w 2188"/>
                <a:gd name="T97" fmla="*/ 1919 h 2635"/>
                <a:gd name="T98" fmla="*/ 327 w 2188"/>
                <a:gd name="T99" fmla="*/ 1775 h 2635"/>
                <a:gd name="T100" fmla="*/ 463 w 2188"/>
                <a:gd name="T101" fmla="*/ 1728 h 2635"/>
                <a:gd name="T102" fmla="*/ 479 w 2188"/>
                <a:gd name="T103" fmla="*/ 1728 h 2635"/>
                <a:gd name="T104" fmla="*/ 735 w 2188"/>
                <a:gd name="T105" fmla="*/ 1799 h 2635"/>
                <a:gd name="T106" fmla="*/ 831 w 2188"/>
                <a:gd name="T107" fmla="*/ 1807 h 2635"/>
                <a:gd name="T108" fmla="*/ 1022 w 2188"/>
                <a:gd name="T109" fmla="*/ 1616 h 2635"/>
                <a:gd name="T110" fmla="*/ 1006 w 2188"/>
                <a:gd name="T111" fmla="*/ 1346 h 2635"/>
                <a:gd name="T112" fmla="*/ 1014 w 2188"/>
                <a:gd name="T113" fmla="*/ 1186 h 2635"/>
                <a:gd name="T114" fmla="*/ 1030 w 2188"/>
                <a:gd name="T115" fmla="*/ 1003 h 2635"/>
                <a:gd name="T116" fmla="*/ 1030 w 2188"/>
                <a:gd name="T117" fmla="*/ 924 h 2635"/>
                <a:gd name="T118" fmla="*/ 1030 w 2188"/>
                <a:gd name="T119" fmla="*/ 796 h 2635"/>
                <a:gd name="T120" fmla="*/ 998 w 2188"/>
                <a:gd name="T121" fmla="*/ 319 h 2635"/>
                <a:gd name="T122" fmla="*/ 990 w 2188"/>
                <a:gd name="T123" fmla="*/ 168 h 26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188" h="2635">
                  <a:moveTo>
                    <a:pt x="990" y="168"/>
                  </a:moveTo>
                  <a:lnTo>
                    <a:pt x="974" y="168"/>
                  </a:lnTo>
                  <a:lnTo>
                    <a:pt x="966" y="319"/>
                  </a:lnTo>
                  <a:lnTo>
                    <a:pt x="966" y="518"/>
                  </a:lnTo>
                  <a:lnTo>
                    <a:pt x="1006" y="589"/>
                  </a:lnTo>
                  <a:lnTo>
                    <a:pt x="998" y="717"/>
                  </a:lnTo>
                  <a:lnTo>
                    <a:pt x="998" y="804"/>
                  </a:lnTo>
                  <a:lnTo>
                    <a:pt x="1022" y="860"/>
                  </a:lnTo>
                  <a:lnTo>
                    <a:pt x="1006" y="900"/>
                  </a:lnTo>
                  <a:lnTo>
                    <a:pt x="1022" y="908"/>
                  </a:lnTo>
                  <a:lnTo>
                    <a:pt x="1006" y="900"/>
                  </a:lnTo>
                  <a:lnTo>
                    <a:pt x="998" y="916"/>
                  </a:lnTo>
                  <a:lnTo>
                    <a:pt x="998" y="956"/>
                  </a:lnTo>
                  <a:lnTo>
                    <a:pt x="998" y="979"/>
                  </a:lnTo>
                  <a:lnTo>
                    <a:pt x="998" y="987"/>
                  </a:lnTo>
                  <a:lnTo>
                    <a:pt x="998" y="1003"/>
                  </a:lnTo>
                  <a:lnTo>
                    <a:pt x="990" y="1091"/>
                  </a:lnTo>
                  <a:lnTo>
                    <a:pt x="990" y="1139"/>
                  </a:lnTo>
                  <a:lnTo>
                    <a:pt x="982" y="1163"/>
                  </a:lnTo>
                  <a:lnTo>
                    <a:pt x="982" y="1186"/>
                  </a:lnTo>
                  <a:lnTo>
                    <a:pt x="974" y="1282"/>
                  </a:lnTo>
                  <a:lnTo>
                    <a:pt x="974" y="1346"/>
                  </a:lnTo>
                  <a:lnTo>
                    <a:pt x="1014" y="1529"/>
                  </a:lnTo>
                  <a:lnTo>
                    <a:pt x="990" y="1608"/>
                  </a:lnTo>
                  <a:lnTo>
                    <a:pt x="974" y="1680"/>
                  </a:lnTo>
                  <a:lnTo>
                    <a:pt x="831" y="1775"/>
                  </a:lnTo>
                  <a:lnTo>
                    <a:pt x="839" y="1791"/>
                  </a:lnTo>
                  <a:lnTo>
                    <a:pt x="839" y="1775"/>
                  </a:lnTo>
                  <a:lnTo>
                    <a:pt x="799" y="1767"/>
                  </a:lnTo>
                  <a:lnTo>
                    <a:pt x="767" y="1767"/>
                  </a:lnTo>
                  <a:lnTo>
                    <a:pt x="743" y="1767"/>
                  </a:lnTo>
                  <a:lnTo>
                    <a:pt x="735" y="1767"/>
                  </a:lnTo>
                  <a:lnTo>
                    <a:pt x="679" y="1752"/>
                  </a:lnTo>
                  <a:lnTo>
                    <a:pt x="559" y="1712"/>
                  </a:lnTo>
                  <a:lnTo>
                    <a:pt x="511" y="1704"/>
                  </a:lnTo>
                  <a:lnTo>
                    <a:pt x="495" y="1696"/>
                  </a:lnTo>
                  <a:lnTo>
                    <a:pt x="487" y="1696"/>
                  </a:lnTo>
                  <a:lnTo>
                    <a:pt x="439" y="1696"/>
                  </a:lnTo>
                  <a:lnTo>
                    <a:pt x="391" y="1704"/>
                  </a:lnTo>
                  <a:lnTo>
                    <a:pt x="367" y="1720"/>
                  </a:lnTo>
                  <a:lnTo>
                    <a:pt x="359" y="1728"/>
                  </a:lnTo>
                  <a:lnTo>
                    <a:pt x="287" y="1767"/>
                  </a:lnTo>
                  <a:lnTo>
                    <a:pt x="56" y="1903"/>
                  </a:lnTo>
                  <a:lnTo>
                    <a:pt x="48" y="1903"/>
                  </a:lnTo>
                  <a:lnTo>
                    <a:pt x="0" y="2110"/>
                  </a:lnTo>
                  <a:lnTo>
                    <a:pt x="24" y="2205"/>
                  </a:lnTo>
                  <a:lnTo>
                    <a:pt x="56" y="2317"/>
                  </a:lnTo>
                  <a:lnTo>
                    <a:pt x="72" y="2372"/>
                  </a:lnTo>
                  <a:lnTo>
                    <a:pt x="136" y="2540"/>
                  </a:lnTo>
                  <a:lnTo>
                    <a:pt x="240" y="2595"/>
                  </a:lnTo>
                  <a:lnTo>
                    <a:pt x="279" y="2611"/>
                  </a:lnTo>
                  <a:lnTo>
                    <a:pt x="319" y="2619"/>
                  </a:lnTo>
                  <a:lnTo>
                    <a:pt x="359" y="2627"/>
                  </a:lnTo>
                  <a:lnTo>
                    <a:pt x="375" y="2627"/>
                  </a:lnTo>
                  <a:lnTo>
                    <a:pt x="423" y="2635"/>
                  </a:lnTo>
                  <a:lnTo>
                    <a:pt x="447" y="2635"/>
                  </a:lnTo>
                  <a:lnTo>
                    <a:pt x="471" y="2627"/>
                  </a:lnTo>
                  <a:lnTo>
                    <a:pt x="535" y="2595"/>
                  </a:lnTo>
                  <a:lnTo>
                    <a:pt x="583" y="2587"/>
                  </a:lnTo>
                  <a:lnTo>
                    <a:pt x="599" y="2587"/>
                  </a:lnTo>
                  <a:lnTo>
                    <a:pt x="607" y="2587"/>
                  </a:lnTo>
                  <a:lnTo>
                    <a:pt x="631" y="2595"/>
                  </a:lnTo>
                  <a:lnTo>
                    <a:pt x="687" y="2595"/>
                  </a:lnTo>
                  <a:lnTo>
                    <a:pt x="799" y="2595"/>
                  </a:lnTo>
                  <a:lnTo>
                    <a:pt x="918" y="2603"/>
                  </a:lnTo>
                  <a:lnTo>
                    <a:pt x="974" y="2595"/>
                  </a:lnTo>
                  <a:lnTo>
                    <a:pt x="1014" y="2595"/>
                  </a:lnTo>
                  <a:lnTo>
                    <a:pt x="1174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166" y="2532"/>
                  </a:lnTo>
                  <a:lnTo>
                    <a:pt x="1166" y="2547"/>
                  </a:lnTo>
                  <a:lnTo>
                    <a:pt x="1230" y="2555"/>
                  </a:lnTo>
                  <a:lnTo>
                    <a:pt x="1350" y="2571"/>
                  </a:lnTo>
                  <a:lnTo>
                    <a:pt x="1406" y="2579"/>
                  </a:lnTo>
                  <a:lnTo>
                    <a:pt x="1453" y="2587"/>
                  </a:lnTo>
                  <a:lnTo>
                    <a:pt x="1485" y="2587"/>
                  </a:lnTo>
                  <a:lnTo>
                    <a:pt x="1517" y="2563"/>
                  </a:lnTo>
                  <a:lnTo>
                    <a:pt x="1581" y="2508"/>
                  </a:lnTo>
                  <a:lnTo>
                    <a:pt x="1613" y="2484"/>
                  </a:lnTo>
                  <a:lnTo>
                    <a:pt x="1645" y="2476"/>
                  </a:lnTo>
                  <a:lnTo>
                    <a:pt x="1669" y="2484"/>
                  </a:lnTo>
                  <a:lnTo>
                    <a:pt x="1733" y="2500"/>
                  </a:lnTo>
                  <a:lnTo>
                    <a:pt x="1757" y="2508"/>
                  </a:lnTo>
                  <a:lnTo>
                    <a:pt x="1781" y="2508"/>
                  </a:lnTo>
                  <a:lnTo>
                    <a:pt x="1829" y="2500"/>
                  </a:lnTo>
                  <a:lnTo>
                    <a:pt x="1909" y="2476"/>
                  </a:lnTo>
                  <a:lnTo>
                    <a:pt x="1973" y="2436"/>
                  </a:lnTo>
                  <a:lnTo>
                    <a:pt x="2132" y="2341"/>
                  </a:lnTo>
                  <a:lnTo>
                    <a:pt x="2140" y="2341"/>
                  </a:lnTo>
                  <a:lnTo>
                    <a:pt x="2188" y="2189"/>
                  </a:lnTo>
                  <a:lnTo>
                    <a:pt x="2156" y="1752"/>
                  </a:lnTo>
                  <a:lnTo>
                    <a:pt x="2084" y="1648"/>
                  </a:lnTo>
                  <a:lnTo>
                    <a:pt x="2036" y="1568"/>
                  </a:lnTo>
                  <a:lnTo>
                    <a:pt x="2068" y="1393"/>
                  </a:lnTo>
                  <a:lnTo>
                    <a:pt x="2052" y="1250"/>
                  </a:lnTo>
                  <a:lnTo>
                    <a:pt x="2013" y="1091"/>
                  </a:lnTo>
                  <a:lnTo>
                    <a:pt x="2036" y="964"/>
                  </a:lnTo>
                  <a:lnTo>
                    <a:pt x="2005" y="677"/>
                  </a:lnTo>
                  <a:lnTo>
                    <a:pt x="2052" y="462"/>
                  </a:lnTo>
                  <a:lnTo>
                    <a:pt x="2052" y="343"/>
                  </a:lnTo>
                  <a:lnTo>
                    <a:pt x="2021" y="144"/>
                  </a:lnTo>
                  <a:lnTo>
                    <a:pt x="1861" y="112"/>
                  </a:lnTo>
                  <a:lnTo>
                    <a:pt x="1693" y="88"/>
                  </a:lnTo>
                  <a:lnTo>
                    <a:pt x="1573" y="88"/>
                  </a:lnTo>
                  <a:lnTo>
                    <a:pt x="1565" y="88"/>
                  </a:lnTo>
                  <a:lnTo>
                    <a:pt x="1549" y="80"/>
                  </a:lnTo>
                  <a:lnTo>
                    <a:pt x="1438" y="32"/>
                  </a:lnTo>
                  <a:lnTo>
                    <a:pt x="1382" y="8"/>
                  </a:lnTo>
                  <a:lnTo>
                    <a:pt x="1374" y="0"/>
                  </a:lnTo>
                  <a:lnTo>
                    <a:pt x="1366" y="0"/>
                  </a:lnTo>
                  <a:lnTo>
                    <a:pt x="1358" y="0"/>
                  </a:lnTo>
                  <a:lnTo>
                    <a:pt x="1166" y="88"/>
                  </a:lnTo>
                  <a:lnTo>
                    <a:pt x="974" y="152"/>
                  </a:lnTo>
                  <a:lnTo>
                    <a:pt x="974" y="168"/>
                  </a:lnTo>
                  <a:lnTo>
                    <a:pt x="982" y="168"/>
                  </a:lnTo>
                  <a:lnTo>
                    <a:pt x="998" y="184"/>
                  </a:lnTo>
                  <a:lnTo>
                    <a:pt x="1182" y="120"/>
                  </a:lnTo>
                  <a:lnTo>
                    <a:pt x="1366" y="32"/>
                  </a:lnTo>
                  <a:lnTo>
                    <a:pt x="1358" y="16"/>
                  </a:lnTo>
                  <a:lnTo>
                    <a:pt x="1350" y="32"/>
                  </a:lnTo>
                  <a:lnTo>
                    <a:pt x="1453" y="72"/>
                  </a:lnTo>
                  <a:lnTo>
                    <a:pt x="1525" y="104"/>
                  </a:lnTo>
                  <a:lnTo>
                    <a:pt x="1549" y="112"/>
                  </a:lnTo>
                  <a:lnTo>
                    <a:pt x="1565" y="120"/>
                  </a:lnTo>
                  <a:lnTo>
                    <a:pt x="1573" y="120"/>
                  </a:lnTo>
                  <a:lnTo>
                    <a:pt x="1693" y="120"/>
                  </a:lnTo>
                  <a:lnTo>
                    <a:pt x="1693" y="104"/>
                  </a:lnTo>
                  <a:lnTo>
                    <a:pt x="1693" y="120"/>
                  </a:lnTo>
                  <a:lnTo>
                    <a:pt x="1861" y="144"/>
                  </a:lnTo>
                  <a:lnTo>
                    <a:pt x="1989" y="168"/>
                  </a:lnTo>
                  <a:lnTo>
                    <a:pt x="2021" y="343"/>
                  </a:lnTo>
                  <a:lnTo>
                    <a:pt x="2021" y="462"/>
                  </a:lnTo>
                  <a:lnTo>
                    <a:pt x="1973" y="677"/>
                  </a:lnTo>
                  <a:lnTo>
                    <a:pt x="2005" y="964"/>
                  </a:lnTo>
                  <a:lnTo>
                    <a:pt x="1981" y="1091"/>
                  </a:lnTo>
                  <a:lnTo>
                    <a:pt x="2021" y="1258"/>
                  </a:lnTo>
                  <a:lnTo>
                    <a:pt x="2036" y="1393"/>
                  </a:lnTo>
                  <a:lnTo>
                    <a:pt x="2005" y="1576"/>
                  </a:lnTo>
                  <a:lnTo>
                    <a:pt x="2052" y="1664"/>
                  </a:lnTo>
                  <a:lnTo>
                    <a:pt x="2124" y="1759"/>
                  </a:lnTo>
                  <a:lnTo>
                    <a:pt x="2156" y="2181"/>
                  </a:lnTo>
                  <a:lnTo>
                    <a:pt x="2108" y="2325"/>
                  </a:lnTo>
                  <a:lnTo>
                    <a:pt x="2124" y="2333"/>
                  </a:lnTo>
                  <a:lnTo>
                    <a:pt x="2116" y="2317"/>
                  </a:lnTo>
                  <a:lnTo>
                    <a:pt x="2108" y="2325"/>
                  </a:lnTo>
                  <a:lnTo>
                    <a:pt x="2013" y="2380"/>
                  </a:lnTo>
                  <a:lnTo>
                    <a:pt x="1893" y="2444"/>
                  </a:lnTo>
                  <a:lnTo>
                    <a:pt x="1829" y="2468"/>
                  </a:lnTo>
                  <a:lnTo>
                    <a:pt x="1781" y="2476"/>
                  </a:lnTo>
                  <a:lnTo>
                    <a:pt x="1765" y="2476"/>
                  </a:lnTo>
                  <a:lnTo>
                    <a:pt x="1733" y="2468"/>
                  </a:lnTo>
                  <a:lnTo>
                    <a:pt x="1669" y="2452"/>
                  </a:lnTo>
                  <a:lnTo>
                    <a:pt x="1645" y="2444"/>
                  </a:lnTo>
                  <a:lnTo>
                    <a:pt x="1597" y="2460"/>
                  </a:lnTo>
                  <a:lnTo>
                    <a:pt x="1573" y="2476"/>
                  </a:lnTo>
                  <a:lnTo>
                    <a:pt x="1549" y="2500"/>
                  </a:lnTo>
                  <a:lnTo>
                    <a:pt x="1501" y="2540"/>
                  </a:lnTo>
                  <a:lnTo>
                    <a:pt x="1477" y="2555"/>
                  </a:lnTo>
                  <a:lnTo>
                    <a:pt x="1453" y="2555"/>
                  </a:lnTo>
                  <a:lnTo>
                    <a:pt x="1414" y="2547"/>
                  </a:lnTo>
                  <a:lnTo>
                    <a:pt x="1350" y="2540"/>
                  </a:lnTo>
                  <a:lnTo>
                    <a:pt x="1230" y="2524"/>
                  </a:lnTo>
                  <a:lnTo>
                    <a:pt x="1182" y="2516"/>
                  </a:lnTo>
                  <a:lnTo>
                    <a:pt x="1166" y="2516"/>
                  </a:lnTo>
                  <a:lnTo>
                    <a:pt x="1158" y="2516"/>
                  </a:lnTo>
                  <a:lnTo>
                    <a:pt x="1142" y="2516"/>
                  </a:lnTo>
                  <a:lnTo>
                    <a:pt x="998" y="2563"/>
                  </a:lnTo>
                  <a:lnTo>
                    <a:pt x="966" y="2563"/>
                  </a:lnTo>
                  <a:lnTo>
                    <a:pt x="918" y="2571"/>
                  </a:lnTo>
                  <a:lnTo>
                    <a:pt x="799" y="2563"/>
                  </a:lnTo>
                  <a:lnTo>
                    <a:pt x="687" y="2563"/>
                  </a:lnTo>
                  <a:lnTo>
                    <a:pt x="639" y="2563"/>
                  </a:lnTo>
                  <a:lnTo>
                    <a:pt x="623" y="2555"/>
                  </a:lnTo>
                  <a:lnTo>
                    <a:pt x="607" y="2555"/>
                  </a:lnTo>
                  <a:lnTo>
                    <a:pt x="583" y="2555"/>
                  </a:lnTo>
                  <a:lnTo>
                    <a:pt x="527" y="2563"/>
                  </a:lnTo>
                  <a:lnTo>
                    <a:pt x="455" y="2595"/>
                  </a:lnTo>
                  <a:lnTo>
                    <a:pt x="423" y="2603"/>
                  </a:lnTo>
                  <a:lnTo>
                    <a:pt x="383" y="2595"/>
                  </a:lnTo>
                  <a:lnTo>
                    <a:pt x="359" y="2595"/>
                  </a:lnTo>
                  <a:lnTo>
                    <a:pt x="327" y="2587"/>
                  </a:lnTo>
                  <a:lnTo>
                    <a:pt x="279" y="2571"/>
                  </a:lnTo>
                  <a:lnTo>
                    <a:pt x="264" y="2563"/>
                  </a:lnTo>
                  <a:lnTo>
                    <a:pt x="256" y="2563"/>
                  </a:lnTo>
                  <a:lnTo>
                    <a:pt x="248" y="2579"/>
                  </a:lnTo>
                  <a:lnTo>
                    <a:pt x="256" y="2563"/>
                  </a:lnTo>
                  <a:lnTo>
                    <a:pt x="168" y="2516"/>
                  </a:lnTo>
                  <a:lnTo>
                    <a:pt x="104" y="2364"/>
                  </a:lnTo>
                  <a:lnTo>
                    <a:pt x="88" y="2309"/>
                  </a:lnTo>
                  <a:lnTo>
                    <a:pt x="56" y="2197"/>
                  </a:lnTo>
                  <a:lnTo>
                    <a:pt x="32" y="2110"/>
                  </a:lnTo>
                  <a:lnTo>
                    <a:pt x="80" y="1919"/>
                  </a:lnTo>
                  <a:lnTo>
                    <a:pt x="64" y="1919"/>
                  </a:lnTo>
                  <a:lnTo>
                    <a:pt x="72" y="1927"/>
                  </a:lnTo>
                  <a:lnTo>
                    <a:pt x="88" y="1927"/>
                  </a:lnTo>
                  <a:lnTo>
                    <a:pt x="240" y="1831"/>
                  </a:lnTo>
                  <a:lnTo>
                    <a:pt x="327" y="1775"/>
                  </a:lnTo>
                  <a:lnTo>
                    <a:pt x="359" y="1759"/>
                  </a:lnTo>
                  <a:lnTo>
                    <a:pt x="375" y="1752"/>
                  </a:lnTo>
                  <a:lnTo>
                    <a:pt x="399" y="1736"/>
                  </a:lnTo>
                  <a:lnTo>
                    <a:pt x="463" y="1728"/>
                  </a:lnTo>
                  <a:lnTo>
                    <a:pt x="479" y="1728"/>
                  </a:lnTo>
                  <a:lnTo>
                    <a:pt x="487" y="1728"/>
                  </a:lnTo>
                  <a:lnTo>
                    <a:pt x="487" y="1712"/>
                  </a:lnTo>
                  <a:lnTo>
                    <a:pt x="479" y="1728"/>
                  </a:lnTo>
                  <a:lnTo>
                    <a:pt x="599" y="1759"/>
                  </a:lnTo>
                  <a:lnTo>
                    <a:pt x="687" y="1783"/>
                  </a:lnTo>
                  <a:lnTo>
                    <a:pt x="719" y="1791"/>
                  </a:lnTo>
                  <a:lnTo>
                    <a:pt x="735" y="1799"/>
                  </a:lnTo>
                  <a:lnTo>
                    <a:pt x="743" y="1799"/>
                  </a:lnTo>
                  <a:lnTo>
                    <a:pt x="767" y="1799"/>
                  </a:lnTo>
                  <a:lnTo>
                    <a:pt x="815" y="1799"/>
                  </a:lnTo>
                  <a:lnTo>
                    <a:pt x="831" y="1807"/>
                  </a:lnTo>
                  <a:lnTo>
                    <a:pt x="839" y="1807"/>
                  </a:lnTo>
                  <a:lnTo>
                    <a:pt x="847" y="1807"/>
                  </a:lnTo>
                  <a:lnTo>
                    <a:pt x="1006" y="1696"/>
                  </a:lnTo>
                  <a:lnTo>
                    <a:pt x="1022" y="1616"/>
                  </a:lnTo>
                  <a:lnTo>
                    <a:pt x="1046" y="1529"/>
                  </a:lnTo>
                  <a:lnTo>
                    <a:pt x="1006" y="1338"/>
                  </a:lnTo>
                  <a:lnTo>
                    <a:pt x="990" y="1346"/>
                  </a:lnTo>
                  <a:lnTo>
                    <a:pt x="1006" y="1346"/>
                  </a:lnTo>
                  <a:lnTo>
                    <a:pt x="1006" y="1338"/>
                  </a:lnTo>
                  <a:lnTo>
                    <a:pt x="1006" y="1250"/>
                  </a:lnTo>
                  <a:lnTo>
                    <a:pt x="1006" y="1202"/>
                  </a:lnTo>
                  <a:lnTo>
                    <a:pt x="1014" y="1186"/>
                  </a:lnTo>
                  <a:lnTo>
                    <a:pt x="1014" y="1170"/>
                  </a:lnTo>
                  <a:lnTo>
                    <a:pt x="1022" y="1139"/>
                  </a:lnTo>
                  <a:lnTo>
                    <a:pt x="1030" y="1075"/>
                  </a:lnTo>
                  <a:lnTo>
                    <a:pt x="1030" y="1003"/>
                  </a:lnTo>
                  <a:lnTo>
                    <a:pt x="1030" y="987"/>
                  </a:lnTo>
                  <a:lnTo>
                    <a:pt x="1030" y="972"/>
                  </a:lnTo>
                  <a:lnTo>
                    <a:pt x="1030" y="956"/>
                  </a:lnTo>
                  <a:lnTo>
                    <a:pt x="1030" y="924"/>
                  </a:lnTo>
                  <a:lnTo>
                    <a:pt x="1038" y="916"/>
                  </a:lnTo>
                  <a:lnTo>
                    <a:pt x="1038" y="908"/>
                  </a:lnTo>
                  <a:lnTo>
                    <a:pt x="1054" y="860"/>
                  </a:lnTo>
                  <a:lnTo>
                    <a:pt x="1030" y="796"/>
                  </a:lnTo>
                  <a:lnTo>
                    <a:pt x="1030" y="717"/>
                  </a:lnTo>
                  <a:lnTo>
                    <a:pt x="1038" y="581"/>
                  </a:lnTo>
                  <a:lnTo>
                    <a:pt x="998" y="510"/>
                  </a:lnTo>
                  <a:lnTo>
                    <a:pt x="998" y="319"/>
                  </a:lnTo>
                  <a:lnTo>
                    <a:pt x="1006" y="168"/>
                  </a:lnTo>
                  <a:lnTo>
                    <a:pt x="998" y="168"/>
                  </a:lnTo>
                  <a:lnTo>
                    <a:pt x="998" y="184"/>
                  </a:lnTo>
                  <a:lnTo>
                    <a:pt x="990" y="16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6" name="Freeform 8"/>
            <p:cNvSpPr>
              <a:spLocks/>
            </p:cNvSpPr>
            <p:nvPr/>
          </p:nvSpPr>
          <p:spPr bwMode="auto">
            <a:xfrm>
              <a:off x="817375" y="1620748"/>
              <a:ext cx="70583" cy="64075"/>
            </a:xfrm>
            <a:custGeom>
              <a:avLst/>
              <a:gdLst>
                <a:gd name="T0" fmla="*/ 0 w 184"/>
                <a:gd name="T1" fmla="*/ 0 h 167"/>
                <a:gd name="T2" fmla="*/ 8 w 184"/>
                <a:gd name="T3" fmla="*/ 63 h 167"/>
                <a:gd name="T4" fmla="*/ 24 w 184"/>
                <a:gd name="T5" fmla="*/ 103 h 167"/>
                <a:gd name="T6" fmla="*/ 32 w 184"/>
                <a:gd name="T7" fmla="*/ 119 h 167"/>
                <a:gd name="T8" fmla="*/ 32 w 184"/>
                <a:gd name="T9" fmla="*/ 127 h 167"/>
                <a:gd name="T10" fmla="*/ 184 w 184"/>
                <a:gd name="T11" fmla="*/ 167 h 167"/>
                <a:gd name="T12" fmla="*/ 160 w 184"/>
                <a:gd name="T13" fmla="*/ 135 h 167"/>
                <a:gd name="T14" fmla="*/ 136 w 184"/>
                <a:gd name="T15" fmla="*/ 111 h 167"/>
                <a:gd name="T16" fmla="*/ 112 w 184"/>
                <a:gd name="T17" fmla="*/ 95 h 167"/>
                <a:gd name="T18" fmla="*/ 80 w 184"/>
                <a:gd name="T19" fmla="*/ 71 h 167"/>
                <a:gd name="T20" fmla="*/ 32 w 184"/>
                <a:gd name="T21" fmla="*/ 47 h 167"/>
                <a:gd name="T22" fmla="*/ 8 w 184"/>
                <a:gd name="T23" fmla="*/ 0 h 167"/>
                <a:gd name="T24" fmla="*/ 0 w 184"/>
                <a:gd name="T25" fmla="*/ 0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167">
                  <a:moveTo>
                    <a:pt x="0" y="0"/>
                  </a:moveTo>
                  <a:lnTo>
                    <a:pt x="8" y="63"/>
                  </a:lnTo>
                  <a:lnTo>
                    <a:pt x="24" y="103"/>
                  </a:lnTo>
                  <a:lnTo>
                    <a:pt x="32" y="119"/>
                  </a:lnTo>
                  <a:lnTo>
                    <a:pt x="32" y="127"/>
                  </a:lnTo>
                  <a:lnTo>
                    <a:pt x="184" y="167"/>
                  </a:lnTo>
                  <a:lnTo>
                    <a:pt x="160" y="135"/>
                  </a:lnTo>
                  <a:lnTo>
                    <a:pt x="136" y="111"/>
                  </a:lnTo>
                  <a:lnTo>
                    <a:pt x="112" y="95"/>
                  </a:lnTo>
                  <a:lnTo>
                    <a:pt x="80" y="71"/>
                  </a:lnTo>
                  <a:lnTo>
                    <a:pt x="32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7" name="Freeform 9"/>
            <p:cNvSpPr>
              <a:spLocks/>
            </p:cNvSpPr>
            <p:nvPr/>
          </p:nvSpPr>
          <p:spPr bwMode="auto">
            <a:xfrm>
              <a:off x="986159" y="1556290"/>
              <a:ext cx="113162" cy="107047"/>
            </a:xfrm>
            <a:custGeom>
              <a:avLst/>
              <a:gdLst>
                <a:gd name="T0" fmla="*/ 0 w 295"/>
                <a:gd name="T1" fmla="*/ 0 h 279"/>
                <a:gd name="T2" fmla="*/ 16 w 295"/>
                <a:gd name="T3" fmla="*/ 112 h 279"/>
                <a:gd name="T4" fmla="*/ 103 w 295"/>
                <a:gd name="T5" fmla="*/ 199 h 279"/>
                <a:gd name="T6" fmla="*/ 295 w 295"/>
                <a:gd name="T7" fmla="*/ 279 h 279"/>
                <a:gd name="T8" fmla="*/ 215 w 295"/>
                <a:gd name="T9" fmla="*/ 199 h 279"/>
                <a:gd name="T10" fmla="*/ 111 w 295"/>
                <a:gd name="T11" fmla="*/ 120 h 279"/>
                <a:gd name="T12" fmla="*/ 48 w 295"/>
                <a:gd name="T13" fmla="*/ 56 h 279"/>
                <a:gd name="T14" fmla="*/ 8 w 295"/>
                <a:gd name="T15" fmla="*/ 0 h 279"/>
                <a:gd name="T16" fmla="*/ 0 w 295"/>
                <a:gd name="T17" fmla="*/ 0 h 2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5" h="279">
                  <a:moveTo>
                    <a:pt x="0" y="0"/>
                  </a:moveTo>
                  <a:lnTo>
                    <a:pt x="16" y="112"/>
                  </a:lnTo>
                  <a:lnTo>
                    <a:pt x="103" y="199"/>
                  </a:lnTo>
                  <a:lnTo>
                    <a:pt x="295" y="279"/>
                  </a:lnTo>
                  <a:lnTo>
                    <a:pt x="215" y="199"/>
                  </a:lnTo>
                  <a:lnTo>
                    <a:pt x="111" y="120"/>
                  </a:lnTo>
                  <a:lnTo>
                    <a:pt x="48" y="56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8" name="Freeform 10"/>
            <p:cNvSpPr>
              <a:spLocks/>
            </p:cNvSpPr>
            <p:nvPr/>
          </p:nvSpPr>
          <p:spPr bwMode="auto">
            <a:xfrm>
              <a:off x="1157629" y="1602332"/>
              <a:ext cx="91681" cy="73283"/>
            </a:xfrm>
            <a:custGeom>
              <a:avLst/>
              <a:gdLst>
                <a:gd name="T0" fmla="*/ 0 w 239"/>
                <a:gd name="T1" fmla="*/ 0 h 191"/>
                <a:gd name="T2" fmla="*/ 64 w 239"/>
                <a:gd name="T3" fmla="*/ 127 h 191"/>
                <a:gd name="T4" fmla="*/ 96 w 239"/>
                <a:gd name="T5" fmla="*/ 151 h 191"/>
                <a:gd name="T6" fmla="*/ 136 w 239"/>
                <a:gd name="T7" fmla="*/ 183 h 191"/>
                <a:gd name="T8" fmla="*/ 192 w 239"/>
                <a:gd name="T9" fmla="*/ 191 h 191"/>
                <a:gd name="T10" fmla="*/ 239 w 239"/>
                <a:gd name="T11" fmla="*/ 191 h 191"/>
                <a:gd name="T12" fmla="*/ 223 w 239"/>
                <a:gd name="T13" fmla="*/ 175 h 191"/>
                <a:gd name="T14" fmla="*/ 184 w 239"/>
                <a:gd name="T15" fmla="*/ 151 h 191"/>
                <a:gd name="T16" fmla="*/ 120 w 239"/>
                <a:gd name="T17" fmla="*/ 119 h 191"/>
                <a:gd name="T18" fmla="*/ 80 w 239"/>
                <a:gd name="T19" fmla="*/ 95 h 191"/>
                <a:gd name="T20" fmla="*/ 0 w 239"/>
                <a:gd name="T21" fmla="*/ 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191">
                  <a:moveTo>
                    <a:pt x="0" y="0"/>
                  </a:moveTo>
                  <a:lnTo>
                    <a:pt x="64" y="127"/>
                  </a:lnTo>
                  <a:lnTo>
                    <a:pt x="96" y="151"/>
                  </a:lnTo>
                  <a:lnTo>
                    <a:pt x="136" y="183"/>
                  </a:lnTo>
                  <a:lnTo>
                    <a:pt x="192" y="191"/>
                  </a:lnTo>
                  <a:lnTo>
                    <a:pt x="239" y="191"/>
                  </a:lnTo>
                  <a:lnTo>
                    <a:pt x="223" y="175"/>
                  </a:lnTo>
                  <a:lnTo>
                    <a:pt x="184" y="151"/>
                  </a:lnTo>
                  <a:lnTo>
                    <a:pt x="120" y="119"/>
                  </a:lnTo>
                  <a:lnTo>
                    <a:pt x="80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39" name="Freeform 11"/>
            <p:cNvSpPr>
              <a:spLocks/>
            </p:cNvSpPr>
            <p:nvPr/>
          </p:nvSpPr>
          <p:spPr bwMode="auto">
            <a:xfrm>
              <a:off x="1286135" y="1547465"/>
              <a:ext cx="177991" cy="75969"/>
            </a:xfrm>
            <a:custGeom>
              <a:avLst/>
              <a:gdLst>
                <a:gd name="T0" fmla="*/ 0 w 464"/>
                <a:gd name="T1" fmla="*/ 0 h 198"/>
                <a:gd name="T2" fmla="*/ 88 w 464"/>
                <a:gd name="T3" fmla="*/ 103 h 198"/>
                <a:gd name="T4" fmla="*/ 160 w 464"/>
                <a:gd name="T5" fmla="*/ 191 h 198"/>
                <a:gd name="T6" fmla="*/ 256 w 464"/>
                <a:gd name="T7" fmla="*/ 198 h 198"/>
                <a:gd name="T8" fmla="*/ 352 w 464"/>
                <a:gd name="T9" fmla="*/ 198 h 198"/>
                <a:gd name="T10" fmla="*/ 464 w 464"/>
                <a:gd name="T11" fmla="*/ 167 h 198"/>
                <a:gd name="T12" fmla="*/ 248 w 464"/>
                <a:gd name="T13" fmla="*/ 135 h 198"/>
                <a:gd name="T14" fmla="*/ 96 w 464"/>
                <a:gd name="T15" fmla="*/ 71 h 198"/>
                <a:gd name="T16" fmla="*/ 0 w 464"/>
                <a:gd name="T17" fmla="*/ 0 h 1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4" h="198">
                  <a:moveTo>
                    <a:pt x="0" y="0"/>
                  </a:moveTo>
                  <a:lnTo>
                    <a:pt x="88" y="103"/>
                  </a:lnTo>
                  <a:lnTo>
                    <a:pt x="160" y="191"/>
                  </a:lnTo>
                  <a:lnTo>
                    <a:pt x="256" y="198"/>
                  </a:lnTo>
                  <a:lnTo>
                    <a:pt x="352" y="198"/>
                  </a:lnTo>
                  <a:lnTo>
                    <a:pt x="464" y="167"/>
                  </a:lnTo>
                  <a:lnTo>
                    <a:pt x="248" y="135"/>
                  </a:lnTo>
                  <a:lnTo>
                    <a:pt x="96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0" name="Freeform 12"/>
            <p:cNvSpPr>
              <a:spLocks/>
            </p:cNvSpPr>
            <p:nvPr/>
          </p:nvSpPr>
          <p:spPr bwMode="auto">
            <a:xfrm>
              <a:off x="930921" y="1428141"/>
              <a:ext cx="61376" cy="64075"/>
            </a:xfrm>
            <a:custGeom>
              <a:avLst/>
              <a:gdLst>
                <a:gd name="T0" fmla="*/ 160 w 160"/>
                <a:gd name="T1" fmla="*/ 0 h 167"/>
                <a:gd name="T2" fmla="*/ 48 w 160"/>
                <a:gd name="T3" fmla="*/ 56 h 167"/>
                <a:gd name="T4" fmla="*/ 16 w 160"/>
                <a:gd name="T5" fmla="*/ 167 h 167"/>
                <a:gd name="T6" fmla="*/ 0 w 160"/>
                <a:gd name="T7" fmla="*/ 72 h 167"/>
                <a:gd name="T8" fmla="*/ 16 w 160"/>
                <a:gd name="T9" fmla="*/ 40 h 167"/>
                <a:gd name="T10" fmla="*/ 24 w 160"/>
                <a:gd name="T11" fmla="*/ 24 h 167"/>
                <a:gd name="T12" fmla="*/ 40 w 160"/>
                <a:gd name="T13" fmla="*/ 8 h 167"/>
                <a:gd name="T14" fmla="*/ 152 w 160"/>
                <a:gd name="T15" fmla="*/ 0 h 167"/>
                <a:gd name="T16" fmla="*/ 160 w 160"/>
                <a:gd name="T17" fmla="*/ 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167">
                  <a:moveTo>
                    <a:pt x="160" y="0"/>
                  </a:moveTo>
                  <a:lnTo>
                    <a:pt x="48" y="56"/>
                  </a:lnTo>
                  <a:lnTo>
                    <a:pt x="16" y="167"/>
                  </a:lnTo>
                  <a:lnTo>
                    <a:pt x="0" y="72"/>
                  </a:lnTo>
                  <a:lnTo>
                    <a:pt x="16" y="40"/>
                  </a:lnTo>
                  <a:lnTo>
                    <a:pt x="24" y="24"/>
                  </a:lnTo>
                  <a:lnTo>
                    <a:pt x="40" y="8"/>
                  </a:lnTo>
                  <a:lnTo>
                    <a:pt x="152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1" name="Freeform 13"/>
            <p:cNvSpPr>
              <a:spLocks/>
            </p:cNvSpPr>
            <p:nvPr/>
          </p:nvSpPr>
          <p:spPr bwMode="auto">
            <a:xfrm>
              <a:off x="744107" y="1412794"/>
              <a:ext cx="76337" cy="88630"/>
            </a:xfrm>
            <a:custGeom>
              <a:avLst/>
              <a:gdLst>
                <a:gd name="T0" fmla="*/ 8 w 199"/>
                <a:gd name="T1" fmla="*/ 231 h 231"/>
                <a:gd name="T2" fmla="*/ 0 w 199"/>
                <a:gd name="T3" fmla="*/ 120 h 231"/>
                <a:gd name="T4" fmla="*/ 16 w 199"/>
                <a:gd name="T5" fmla="*/ 104 h 231"/>
                <a:gd name="T6" fmla="*/ 56 w 199"/>
                <a:gd name="T7" fmla="*/ 80 h 231"/>
                <a:gd name="T8" fmla="*/ 135 w 199"/>
                <a:gd name="T9" fmla="*/ 32 h 231"/>
                <a:gd name="T10" fmla="*/ 199 w 199"/>
                <a:gd name="T11" fmla="*/ 0 h 231"/>
                <a:gd name="T12" fmla="*/ 199 w 199"/>
                <a:gd name="T13" fmla="*/ 32 h 231"/>
                <a:gd name="T14" fmla="*/ 112 w 199"/>
                <a:gd name="T15" fmla="*/ 88 h 231"/>
                <a:gd name="T16" fmla="*/ 24 w 199"/>
                <a:gd name="T17" fmla="*/ 152 h 231"/>
                <a:gd name="T18" fmla="*/ 8 w 199"/>
                <a:gd name="T19" fmla="*/ 231 h 2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9" h="231">
                  <a:moveTo>
                    <a:pt x="8" y="231"/>
                  </a:moveTo>
                  <a:lnTo>
                    <a:pt x="0" y="120"/>
                  </a:lnTo>
                  <a:lnTo>
                    <a:pt x="16" y="104"/>
                  </a:lnTo>
                  <a:lnTo>
                    <a:pt x="56" y="80"/>
                  </a:lnTo>
                  <a:lnTo>
                    <a:pt x="135" y="32"/>
                  </a:lnTo>
                  <a:lnTo>
                    <a:pt x="199" y="0"/>
                  </a:lnTo>
                  <a:lnTo>
                    <a:pt x="199" y="32"/>
                  </a:lnTo>
                  <a:lnTo>
                    <a:pt x="112" y="88"/>
                  </a:lnTo>
                  <a:lnTo>
                    <a:pt x="24" y="152"/>
                  </a:lnTo>
                  <a:lnTo>
                    <a:pt x="8" y="23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2" name="Freeform 14"/>
            <p:cNvSpPr>
              <a:spLocks/>
            </p:cNvSpPr>
            <p:nvPr/>
          </p:nvSpPr>
          <p:spPr bwMode="auto">
            <a:xfrm>
              <a:off x="1102390" y="997652"/>
              <a:ext cx="116615" cy="42588"/>
            </a:xfrm>
            <a:custGeom>
              <a:avLst/>
              <a:gdLst>
                <a:gd name="T0" fmla="*/ 0 w 304"/>
                <a:gd name="T1" fmla="*/ 111 h 111"/>
                <a:gd name="T2" fmla="*/ 96 w 304"/>
                <a:gd name="T3" fmla="*/ 48 h 111"/>
                <a:gd name="T4" fmla="*/ 208 w 304"/>
                <a:gd name="T5" fmla="*/ 40 h 111"/>
                <a:gd name="T6" fmla="*/ 304 w 304"/>
                <a:gd name="T7" fmla="*/ 48 h 111"/>
                <a:gd name="T8" fmla="*/ 248 w 304"/>
                <a:gd name="T9" fmla="*/ 0 h 111"/>
                <a:gd name="T10" fmla="*/ 128 w 304"/>
                <a:gd name="T11" fmla="*/ 0 h 111"/>
                <a:gd name="T12" fmla="*/ 48 w 304"/>
                <a:gd name="T13" fmla="*/ 56 h 111"/>
                <a:gd name="T14" fmla="*/ 0 w 304"/>
                <a:gd name="T15" fmla="*/ 111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11">
                  <a:moveTo>
                    <a:pt x="0" y="111"/>
                  </a:moveTo>
                  <a:lnTo>
                    <a:pt x="96" y="48"/>
                  </a:lnTo>
                  <a:lnTo>
                    <a:pt x="208" y="40"/>
                  </a:lnTo>
                  <a:lnTo>
                    <a:pt x="304" y="48"/>
                  </a:lnTo>
                  <a:lnTo>
                    <a:pt x="248" y="0"/>
                  </a:lnTo>
                  <a:lnTo>
                    <a:pt x="128" y="0"/>
                  </a:lnTo>
                  <a:lnTo>
                    <a:pt x="48" y="56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3" name="Freeform 15"/>
            <p:cNvSpPr>
              <a:spLocks/>
            </p:cNvSpPr>
            <p:nvPr/>
          </p:nvSpPr>
          <p:spPr bwMode="auto">
            <a:xfrm>
              <a:off x="1105459" y="905953"/>
              <a:ext cx="165332" cy="48727"/>
            </a:xfrm>
            <a:custGeom>
              <a:avLst/>
              <a:gdLst>
                <a:gd name="T0" fmla="*/ 0 w 431"/>
                <a:gd name="T1" fmla="*/ 96 h 127"/>
                <a:gd name="T2" fmla="*/ 88 w 431"/>
                <a:gd name="T3" fmla="*/ 64 h 127"/>
                <a:gd name="T4" fmla="*/ 184 w 431"/>
                <a:gd name="T5" fmla="*/ 64 h 127"/>
                <a:gd name="T6" fmla="*/ 280 w 431"/>
                <a:gd name="T7" fmla="*/ 111 h 127"/>
                <a:gd name="T8" fmla="*/ 383 w 431"/>
                <a:gd name="T9" fmla="*/ 127 h 127"/>
                <a:gd name="T10" fmla="*/ 431 w 431"/>
                <a:gd name="T11" fmla="*/ 96 h 127"/>
                <a:gd name="T12" fmla="*/ 359 w 431"/>
                <a:gd name="T13" fmla="*/ 96 h 127"/>
                <a:gd name="T14" fmla="*/ 264 w 431"/>
                <a:gd name="T15" fmla="*/ 64 h 127"/>
                <a:gd name="T16" fmla="*/ 160 w 431"/>
                <a:gd name="T17" fmla="*/ 0 h 127"/>
                <a:gd name="T18" fmla="*/ 128 w 431"/>
                <a:gd name="T19" fmla="*/ 8 h 127"/>
                <a:gd name="T20" fmla="*/ 96 w 431"/>
                <a:gd name="T21" fmla="*/ 8 h 127"/>
                <a:gd name="T22" fmla="*/ 72 w 431"/>
                <a:gd name="T23" fmla="*/ 16 h 127"/>
                <a:gd name="T24" fmla="*/ 8 w 431"/>
                <a:gd name="T25" fmla="*/ 96 h 127"/>
                <a:gd name="T26" fmla="*/ 0 w 431"/>
                <a:gd name="T27" fmla="*/ 96 h 1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1" h="127">
                  <a:moveTo>
                    <a:pt x="0" y="96"/>
                  </a:moveTo>
                  <a:lnTo>
                    <a:pt x="88" y="64"/>
                  </a:lnTo>
                  <a:lnTo>
                    <a:pt x="184" y="64"/>
                  </a:lnTo>
                  <a:lnTo>
                    <a:pt x="280" y="111"/>
                  </a:lnTo>
                  <a:lnTo>
                    <a:pt x="383" y="127"/>
                  </a:lnTo>
                  <a:lnTo>
                    <a:pt x="431" y="96"/>
                  </a:lnTo>
                  <a:lnTo>
                    <a:pt x="359" y="96"/>
                  </a:lnTo>
                  <a:lnTo>
                    <a:pt x="264" y="64"/>
                  </a:lnTo>
                  <a:lnTo>
                    <a:pt x="160" y="0"/>
                  </a:lnTo>
                  <a:lnTo>
                    <a:pt x="128" y="8"/>
                  </a:lnTo>
                  <a:lnTo>
                    <a:pt x="96" y="8"/>
                  </a:lnTo>
                  <a:lnTo>
                    <a:pt x="72" y="16"/>
                  </a:lnTo>
                  <a:lnTo>
                    <a:pt x="8" y="96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4" name="Freeform 16"/>
            <p:cNvSpPr>
              <a:spLocks/>
            </p:cNvSpPr>
            <p:nvPr/>
          </p:nvSpPr>
          <p:spPr bwMode="auto">
            <a:xfrm>
              <a:off x="1329098" y="1269298"/>
              <a:ext cx="122752" cy="52180"/>
            </a:xfrm>
            <a:custGeom>
              <a:avLst/>
              <a:gdLst>
                <a:gd name="T0" fmla="*/ 0 w 320"/>
                <a:gd name="T1" fmla="*/ 16 h 136"/>
                <a:gd name="T2" fmla="*/ 144 w 320"/>
                <a:gd name="T3" fmla="*/ 40 h 136"/>
                <a:gd name="T4" fmla="*/ 224 w 320"/>
                <a:gd name="T5" fmla="*/ 104 h 136"/>
                <a:gd name="T6" fmla="*/ 320 w 320"/>
                <a:gd name="T7" fmla="*/ 136 h 136"/>
                <a:gd name="T8" fmla="*/ 272 w 320"/>
                <a:gd name="T9" fmla="*/ 104 h 136"/>
                <a:gd name="T10" fmla="*/ 208 w 320"/>
                <a:gd name="T11" fmla="*/ 56 h 136"/>
                <a:gd name="T12" fmla="*/ 184 w 320"/>
                <a:gd name="T13" fmla="*/ 32 h 136"/>
                <a:gd name="T14" fmla="*/ 160 w 320"/>
                <a:gd name="T15" fmla="*/ 8 h 136"/>
                <a:gd name="T16" fmla="*/ 144 w 320"/>
                <a:gd name="T17" fmla="*/ 0 h 136"/>
                <a:gd name="T18" fmla="*/ 8 w 320"/>
                <a:gd name="T19" fmla="*/ 16 h 136"/>
                <a:gd name="T20" fmla="*/ 0 w 320"/>
                <a:gd name="T21" fmla="*/ 16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136">
                  <a:moveTo>
                    <a:pt x="0" y="16"/>
                  </a:moveTo>
                  <a:lnTo>
                    <a:pt x="144" y="40"/>
                  </a:lnTo>
                  <a:lnTo>
                    <a:pt x="224" y="104"/>
                  </a:lnTo>
                  <a:lnTo>
                    <a:pt x="320" y="136"/>
                  </a:lnTo>
                  <a:lnTo>
                    <a:pt x="272" y="104"/>
                  </a:lnTo>
                  <a:lnTo>
                    <a:pt x="208" y="56"/>
                  </a:lnTo>
                  <a:lnTo>
                    <a:pt x="184" y="32"/>
                  </a:lnTo>
                  <a:lnTo>
                    <a:pt x="160" y="8"/>
                  </a:lnTo>
                  <a:lnTo>
                    <a:pt x="144" y="0"/>
                  </a:lnTo>
                  <a:lnTo>
                    <a:pt x="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5" name="Freeform 17"/>
            <p:cNvSpPr>
              <a:spLocks/>
            </p:cNvSpPr>
            <p:nvPr/>
          </p:nvSpPr>
          <p:spPr bwMode="auto">
            <a:xfrm>
              <a:off x="1053289" y="643516"/>
              <a:ext cx="39894" cy="94385"/>
            </a:xfrm>
            <a:custGeom>
              <a:avLst/>
              <a:gdLst>
                <a:gd name="T0" fmla="*/ 48 w 104"/>
                <a:gd name="T1" fmla="*/ 0 h 246"/>
                <a:gd name="T2" fmla="*/ 0 w 104"/>
                <a:gd name="T3" fmla="*/ 79 h 246"/>
                <a:gd name="T4" fmla="*/ 16 w 104"/>
                <a:gd name="T5" fmla="*/ 127 h 246"/>
                <a:gd name="T6" fmla="*/ 56 w 104"/>
                <a:gd name="T7" fmla="*/ 214 h 246"/>
                <a:gd name="T8" fmla="*/ 104 w 104"/>
                <a:gd name="T9" fmla="*/ 246 h 246"/>
                <a:gd name="T10" fmla="*/ 96 w 104"/>
                <a:gd name="T11" fmla="*/ 222 h 246"/>
                <a:gd name="T12" fmla="*/ 80 w 104"/>
                <a:gd name="T13" fmla="*/ 175 h 246"/>
                <a:gd name="T14" fmla="*/ 64 w 104"/>
                <a:gd name="T15" fmla="*/ 119 h 246"/>
                <a:gd name="T16" fmla="*/ 48 w 104"/>
                <a:gd name="T17" fmla="*/ 71 h 246"/>
                <a:gd name="T18" fmla="*/ 48 w 104"/>
                <a:gd name="T19" fmla="*/ 7 h 246"/>
                <a:gd name="T20" fmla="*/ 48 w 104"/>
                <a:gd name="T21" fmla="*/ 0 h 2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246">
                  <a:moveTo>
                    <a:pt x="48" y="0"/>
                  </a:moveTo>
                  <a:lnTo>
                    <a:pt x="0" y="79"/>
                  </a:lnTo>
                  <a:lnTo>
                    <a:pt x="16" y="127"/>
                  </a:lnTo>
                  <a:lnTo>
                    <a:pt x="56" y="214"/>
                  </a:lnTo>
                  <a:lnTo>
                    <a:pt x="104" y="246"/>
                  </a:lnTo>
                  <a:lnTo>
                    <a:pt x="96" y="222"/>
                  </a:lnTo>
                  <a:lnTo>
                    <a:pt x="80" y="175"/>
                  </a:lnTo>
                  <a:lnTo>
                    <a:pt x="64" y="119"/>
                  </a:lnTo>
                  <a:lnTo>
                    <a:pt x="48" y="71"/>
                  </a:lnTo>
                  <a:lnTo>
                    <a:pt x="48" y="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6" name="Freeform 18"/>
            <p:cNvSpPr>
              <a:spLocks/>
            </p:cNvSpPr>
            <p:nvPr/>
          </p:nvSpPr>
          <p:spPr bwMode="auto">
            <a:xfrm>
              <a:off x="1418093" y="600544"/>
              <a:ext cx="88612" cy="149635"/>
            </a:xfrm>
            <a:custGeom>
              <a:avLst/>
              <a:gdLst>
                <a:gd name="T0" fmla="*/ 120 w 231"/>
                <a:gd name="T1" fmla="*/ 0 h 390"/>
                <a:gd name="T2" fmla="*/ 135 w 231"/>
                <a:gd name="T3" fmla="*/ 80 h 390"/>
                <a:gd name="T4" fmla="*/ 151 w 231"/>
                <a:gd name="T5" fmla="*/ 191 h 390"/>
                <a:gd name="T6" fmla="*/ 104 w 231"/>
                <a:gd name="T7" fmla="*/ 303 h 390"/>
                <a:gd name="T8" fmla="*/ 32 w 231"/>
                <a:gd name="T9" fmla="*/ 358 h 390"/>
                <a:gd name="T10" fmla="*/ 0 w 231"/>
                <a:gd name="T11" fmla="*/ 382 h 390"/>
                <a:gd name="T12" fmla="*/ 72 w 231"/>
                <a:gd name="T13" fmla="*/ 390 h 390"/>
                <a:gd name="T14" fmla="*/ 175 w 231"/>
                <a:gd name="T15" fmla="*/ 350 h 390"/>
                <a:gd name="T16" fmla="*/ 191 w 231"/>
                <a:gd name="T17" fmla="*/ 342 h 390"/>
                <a:gd name="T18" fmla="*/ 207 w 231"/>
                <a:gd name="T19" fmla="*/ 326 h 390"/>
                <a:gd name="T20" fmla="*/ 231 w 231"/>
                <a:gd name="T21" fmla="*/ 287 h 390"/>
                <a:gd name="T22" fmla="*/ 231 w 231"/>
                <a:gd name="T23" fmla="*/ 279 h 390"/>
                <a:gd name="T24" fmla="*/ 231 w 231"/>
                <a:gd name="T25" fmla="*/ 255 h 390"/>
                <a:gd name="T26" fmla="*/ 223 w 231"/>
                <a:gd name="T27" fmla="*/ 239 h 390"/>
                <a:gd name="T28" fmla="*/ 199 w 231"/>
                <a:gd name="T29" fmla="*/ 159 h 390"/>
                <a:gd name="T30" fmla="*/ 183 w 231"/>
                <a:gd name="T31" fmla="*/ 48 h 390"/>
                <a:gd name="T32" fmla="*/ 127 w 231"/>
                <a:gd name="T33" fmla="*/ 0 h 390"/>
                <a:gd name="T34" fmla="*/ 120 w 231"/>
                <a:gd name="T35" fmla="*/ 0 h 39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1" h="390">
                  <a:moveTo>
                    <a:pt x="120" y="0"/>
                  </a:moveTo>
                  <a:lnTo>
                    <a:pt x="135" y="80"/>
                  </a:lnTo>
                  <a:lnTo>
                    <a:pt x="151" y="191"/>
                  </a:lnTo>
                  <a:lnTo>
                    <a:pt x="104" y="303"/>
                  </a:lnTo>
                  <a:lnTo>
                    <a:pt x="32" y="358"/>
                  </a:lnTo>
                  <a:lnTo>
                    <a:pt x="0" y="382"/>
                  </a:lnTo>
                  <a:lnTo>
                    <a:pt x="72" y="390"/>
                  </a:lnTo>
                  <a:lnTo>
                    <a:pt x="175" y="350"/>
                  </a:lnTo>
                  <a:lnTo>
                    <a:pt x="191" y="342"/>
                  </a:lnTo>
                  <a:lnTo>
                    <a:pt x="207" y="326"/>
                  </a:lnTo>
                  <a:lnTo>
                    <a:pt x="231" y="287"/>
                  </a:lnTo>
                  <a:lnTo>
                    <a:pt x="231" y="279"/>
                  </a:lnTo>
                  <a:lnTo>
                    <a:pt x="231" y="255"/>
                  </a:lnTo>
                  <a:lnTo>
                    <a:pt x="223" y="239"/>
                  </a:lnTo>
                  <a:lnTo>
                    <a:pt x="199" y="159"/>
                  </a:lnTo>
                  <a:lnTo>
                    <a:pt x="183" y="48"/>
                  </a:lnTo>
                  <a:lnTo>
                    <a:pt x="127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7" name="Freeform 19"/>
            <p:cNvSpPr>
              <a:spLocks/>
            </p:cNvSpPr>
            <p:nvPr/>
          </p:nvSpPr>
          <p:spPr bwMode="auto">
            <a:xfrm>
              <a:off x="1102390" y="1235917"/>
              <a:ext cx="165332" cy="48727"/>
            </a:xfrm>
            <a:custGeom>
              <a:avLst/>
              <a:gdLst>
                <a:gd name="T0" fmla="*/ 0 w 431"/>
                <a:gd name="T1" fmla="*/ 127 h 127"/>
                <a:gd name="T2" fmla="*/ 32 w 431"/>
                <a:gd name="T3" fmla="*/ 79 h 127"/>
                <a:gd name="T4" fmla="*/ 64 w 431"/>
                <a:gd name="T5" fmla="*/ 31 h 127"/>
                <a:gd name="T6" fmla="*/ 144 w 431"/>
                <a:gd name="T7" fmla="*/ 16 h 127"/>
                <a:gd name="T8" fmla="*/ 256 w 431"/>
                <a:gd name="T9" fmla="*/ 0 h 127"/>
                <a:gd name="T10" fmla="*/ 431 w 431"/>
                <a:gd name="T11" fmla="*/ 63 h 127"/>
                <a:gd name="T12" fmla="*/ 184 w 431"/>
                <a:gd name="T13" fmla="*/ 55 h 127"/>
                <a:gd name="T14" fmla="*/ 0 w 431"/>
                <a:gd name="T15" fmla="*/ 12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127">
                  <a:moveTo>
                    <a:pt x="0" y="127"/>
                  </a:moveTo>
                  <a:lnTo>
                    <a:pt x="32" y="79"/>
                  </a:lnTo>
                  <a:lnTo>
                    <a:pt x="64" y="31"/>
                  </a:lnTo>
                  <a:lnTo>
                    <a:pt x="144" y="16"/>
                  </a:lnTo>
                  <a:lnTo>
                    <a:pt x="256" y="0"/>
                  </a:lnTo>
                  <a:lnTo>
                    <a:pt x="431" y="63"/>
                  </a:lnTo>
                  <a:lnTo>
                    <a:pt x="184" y="55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8" name="Freeform 20"/>
            <p:cNvSpPr>
              <a:spLocks/>
            </p:cNvSpPr>
            <p:nvPr/>
          </p:nvSpPr>
          <p:spPr bwMode="auto">
            <a:xfrm>
              <a:off x="1310685" y="1083213"/>
              <a:ext cx="113546" cy="42588"/>
            </a:xfrm>
            <a:custGeom>
              <a:avLst/>
              <a:gdLst>
                <a:gd name="T0" fmla="*/ 0 w 296"/>
                <a:gd name="T1" fmla="*/ 0 h 111"/>
                <a:gd name="T2" fmla="*/ 80 w 296"/>
                <a:gd name="T3" fmla="*/ 24 h 111"/>
                <a:gd name="T4" fmla="*/ 168 w 296"/>
                <a:gd name="T5" fmla="*/ 79 h 111"/>
                <a:gd name="T6" fmla="*/ 256 w 296"/>
                <a:gd name="T7" fmla="*/ 111 h 111"/>
                <a:gd name="T8" fmla="*/ 296 w 296"/>
                <a:gd name="T9" fmla="*/ 63 h 111"/>
                <a:gd name="T10" fmla="*/ 224 w 296"/>
                <a:gd name="T11" fmla="*/ 47 h 111"/>
                <a:gd name="T12" fmla="*/ 8 w 296"/>
                <a:gd name="T13" fmla="*/ 0 h 111"/>
                <a:gd name="T14" fmla="*/ 0 w 296"/>
                <a:gd name="T15" fmla="*/ 0 h 1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6" h="111">
                  <a:moveTo>
                    <a:pt x="0" y="0"/>
                  </a:moveTo>
                  <a:lnTo>
                    <a:pt x="80" y="24"/>
                  </a:lnTo>
                  <a:lnTo>
                    <a:pt x="168" y="79"/>
                  </a:lnTo>
                  <a:lnTo>
                    <a:pt x="256" y="111"/>
                  </a:lnTo>
                  <a:lnTo>
                    <a:pt x="296" y="63"/>
                  </a:lnTo>
                  <a:lnTo>
                    <a:pt x="224" y="4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49" name="Freeform 21"/>
            <p:cNvSpPr>
              <a:spLocks/>
            </p:cNvSpPr>
            <p:nvPr/>
          </p:nvSpPr>
          <p:spPr bwMode="auto">
            <a:xfrm>
              <a:off x="1347511" y="844948"/>
              <a:ext cx="82858" cy="36450"/>
            </a:xfrm>
            <a:custGeom>
              <a:avLst/>
              <a:gdLst>
                <a:gd name="T0" fmla="*/ 0 w 216"/>
                <a:gd name="T1" fmla="*/ 0 h 95"/>
                <a:gd name="T2" fmla="*/ 96 w 216"/>
                <a:gd name="T3" fmla="*/ 48 h 95"/>
                <a:gd name="T4" fmla="*/ 160 w 216"/>
                <a:gd name="T5" fmla="*/ 87 h 95"/>
                <a:gd name="T6" fmla="*/ 216 w 216"/>
                <a:gd name="T7" fmla="*/ 95 h 95"/>
                <a:gd name="T8" fmla="*/ 216 w 216"/>
                <a:gd name="T9" fmla="*/ 71 h 95"/>
                <a:gd name="T10" fmla="*/ 216 w 216"/>
                <a:gd name="T11" fmla="*/ 56 h 95"/>
                <a:gd name="T12" fmla="*/ 192 w 216"/>
                <a:gd name="T13" fmla="*/ 48 h 95"/>
                <a:gd name="T14" fmla="*/ 104 w 216"/>
                <a:gd name="T15" fmla="*/ 16 h 95"/>
                <a:gd name="T16" fmla="*/ 0 w 216"/>
                <a:gd name="T17" fmla="*/ 0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95">
                  <a:moveTo>
                    <a:pt x="0" y="0"/>
                  </a:moveTo>
                  <a:lnTo>
                    <a:pt x="96" y="48"/>
                  </a:lnTo>
                  <a:lnTo>
                    <a:pt x="160" y="87"/>
                  </a:lnTo>
                  <a:lnTo>
                    <a:pt x="216" y="95"/>
                  </a:lnTo>
                  <a:lnTo>
                    <a:pt x="216" y="71"/>
                  </a:lnTo>
                  <a:lnTo>
                    <a:pt x="216" y="56"/>
                  </a:lnTo>
                  <a:lnTo>
                    <a:pt x="192" y="48"/>
                  </a:lnTo>
                  <a:lnTo>
                    <a:pt x="104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0" name="Freeform 22"/>
            <p:cNvSpPr>
              <a:spLocks/>
            </p:cNvSpPr>
            <p:nvPr/>
          </p:nvSpPr>
          <p:spPr bwMode="auto">
            <a:xfrm>
              <a:off x="1037945" y="1388622"/>
              <a:ext cx="36826" cy="73283"/>
            </a:xfrm>
            <a:custGeom>
              <a:avLst/>
              <a:gdLst>
                <a:gd name="T0" fmla="*/ 96 w 96"/>
                <a:gd name="T1" fmla="*/ 0 h 191"/>
                <a:gd name="T2" fmla="*/ 64 w 96"/>
                <a:gd name="T3" fmla="*/ 47 h 191"/>
                <a:gd name="T4" fmla="*/ 40 w 96"/>
                <a:gd name="T5" fmla="*/ 111 h 191"/>
                <a:gd name="T6" fmla="*/ 56 w 96"/>
                <a:gd name="T7" fmla="*/ 191 h 191"/>
                <a:gd name="T8" fmla="*/ 32 w 96"/>
                <a:gd name="T9" fmla="*/ 183 h 191"/>
                <a:gd name="T10" fmla="*/ 16 w 96"/>
                <a:gd name="T11" fmla="*/ 175 h 191"/>
                <a:gd name="T12" fmla="*/ 8 w 96"/>
                <a:gd name="T13" fmla="*/ 151 h 191"/>
                <a:gd name="T14" fmla="*/ 0 w 96"/>
                <a:gd name="T15" fmla="*/ 87 h 191"/>
                <a:gd name="T16" fmla="*/ 0 w 96"/>
                <a:gd name="T17" fmla="*/ 63 h 191"/>
                <a:gd name="T18" fmla="*/ 8 w 96"/>
                <a:gd name="T19" fmla="*/ 47 h 191"/>
                <a:gd name="T20" fmla="*/ 88 w 96"/>
                <a:gd name="T21" fmla="*/ 0 h 191"/>
                <a:gd name="T22" fmla="*/ 96 w 96"/>
                <a:gd name="T23" fmla="*/ 0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191">
                  <a:moveTo>
                    <a:pt x="96" y="0"/>
                  </a:moveTo>
                  <a:lnTo>
                    <a:pt x="64" y="47"/>
                  </a:lnTo>
                  <a:lnTo>
                    <a:pt x="40" y="111"/>
                  </a:lnTo>
                  <a:lnTo>
                    <a:pt x="56" y="191"/>
                  </a:lnTo>
                  <a:lnTo>
                    <a:pt x="32" y="183"/>
                  </a:lnTo>
                  <a:lnTo>
                    <a:pt x="16" y="175"/>
                  </a:lnTo>
                  <a:lnTo>
                    <a:pt x="8" y="151"/>
                  </a:lnTo>
                  <a:lnTo>
                    <a:pt x="0" y="87"/>
                  </a:lnTo>
                  <a:lnTo>
                    <a:pt x="0" y="63"/>
                  </a:lnTo>
                  <a:lnTo>
                    <a:pt x="8" y="47"/>
                  </a:lnTo>
                  <a:lnTo>
                    <a:pt x="88" y="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1" name="Freeform 23"/>
            <p:cNvSpPr>
              <a:spLocks/>
            </p:cNvSpPr>
            <p:nvPr/>
          </p:nvSpPr>
          <p:spPr bwMode="auto">
            <a:xfrm>
              <a:off x="1319892" y="1376344"/>
              <a:ext cx="156125" cy="207571"/>
            </a:xfrm>
            <a:custGeom>
              <a:avLst/>
              <a:gdLst>
                <a:gd name="T0" fmla="*/ 32 w 407"/>
                <a:gd name="T1" fmla="*/ 438 h 541"/>
                <a:gd name="T2" fmla="*/ 16 w 407"/>
                <a:gd name="T3" fmla="*/ 374 h 541"/>
                <a:gd name="T4" fmla="*/ 0 w 407"/>
                <a:gd name="T5" fmla="*/ 302 h 541"/>
                <a:gd name="T6" fmla="*/ 16 w 407"/>
                <a:gd name="T7" fmla="*/ 270 h 541"/>
                <a:gd name="T8" fmla="*/ 56 w 407"/>
                <a:gd name="T9" fmla="*/ 239 h 541"/>
                <a:gd name="T10" fmla="*/ 112 w 407"/>
                <a:gd name="T11" fmla="*/ 191 h 541"/>
                <a:gd name="T12" fmla="*/ 152 w 407"/>
                <a:gd name="T13" fmla="*/ 71 h 541"/>
                <a:gd name="T14" fmla="*/ 240 w 407"/>
                <a:gd name="T15" fmla="*/ 0 h 541"/>
                <a:gd name="T16" fmla="*/ 280 w 407"/>
                <a:gd name="T17" fmla="*/ 16 h 541"/>
                <a:gd name="T18" fmla="*/ 368 w 407"/>
                <a:gd name="T19" fmla="*/ 135 h 541"/>
                <a:gd name="T20" fmla="*/ 399 w 407"/>
                <a:gd name="T21" fmla="*/ 262 h 541"/>
                <a:gd name="T22" fmla="*/ 407 w 407"/>
                <a:gd name="T23" fmla="*/ 430 h 541"/>
                <a:gd name="T24" fmla="*/ 376 w 407"/>
                <a:gd name="T25" fmla="*/ 517 h 541"/>
                <a:gd name="T26" fmla="*/ 256 w 407"/>
                <a:gd name="T27" fmla="*/ 533 h 541"/>
                <a:gd name="T28" fmla="*/ 208 w 407"/>
                <a:gd name="T29" fmla="*/ 541 h 541"/>
                <a:gd name="T30" fmla="*/ 168 w 407"/>
                <a:gd name="T31" fmla="*/ 541 h 541"/>
                <a:gd name="T32" fmla="*/ 144 w 407"/>
                <a:gd name="T33" fmla="*/ 541 h 541"/>
                <a:gd name="T34" fmla="*/ 120 w 407"/>
                <a:gd name="T35" fmla="*/ 517 h 541"/>
                <a:gd name="T36" fmla="*/ 80 w 407"/>
                <a:gd name="T37" fmla="*/ 485 h 541"/>
                <a:gd name="T38" fmla="*/ 40 w 407"/>
                <a:gd name="T39" fmla="*/ 438 h 541"/>
                <a:gd name="T40" fmla="*/ 32 w 407"/>
                <a:gd name="T41" fmla="*/ 438 h 5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07" h="541">
                  <a:moveTo>
                    <a:pt x="32" y="438"/>
                  </a:moveTo>
                  <a:lnTo>
                    <a:pt x="16" y="374"/>
                  </a:lnTo>
                  <a:lnTo>
                    <a:pt x="0" y="302"/>
                  </a:lnTo>
                  <a:lnTo>
                    <a:pt x="16" y="270"/>
                  </a:lnTo>
                  <a:lnTo>
                    <a:pt x="56" y="239"/>
                  </a:lnTo>
                  <a:lnTo>
                    <a:pt x="112" y="191"/>
                  </a:lnTo>
                  <a:lnTo>
                    <a:pt x="152" y="71"/>
                  </a:lnTo>
                  <a:lnTo>
                    <a:pt x="240" y="0"/>
                  </a:lnTo>
                  <a:lnTo>
                    <a:pt x="280" y="16"/>
                  </a:lnTo>
                  <a:lnTo>
                    <a:pt x="368" y="135"/>
                  </a:lnTo>
                  <a:lnTo>
                    <a:pt x="399" y="262"/>
                  </a:lnTo>
                  <a:lnTo>
                    <a:pt x="407" y="430"/>
                  </a:lnTo>
                  <a:lnTo>
                    <a:pt x="376" y="517"/>
                  </a:lnTo>
                  <a:lnTo>
                    <a:pt x="256" y="533"/>
                  </a:lnTo>
                  <a:lnTo>
                    <a:pt x="208" y="541"/>
                  </a:lnTo>
                  <a:lnTo>
                    <a:pt x="168" y="541"/>
                  </a:lnTo>
                  <a:lnTo>
                    <a:pt x="144" y="541"/>
                  </a:lnTo>
                  <a:lnTo>
                    <a:pt x="120" y="517"/>
                  </a:lnTo>
                  <a:lnTo>
                    <a:pt x="80" y="485"/>
                  </a:lnTo>
                  <a:lnTo>
                    <a:pt x="40" y="438"/>
                  </a:lnTo>
                  <a:lnTo>
                    <a:pt x="32" y="438"/>
                  </a:lnTo>
                  <a:close/>
                </a:path>
              </a:pathLst>
            </a:custGeom>
            <a:solidFill>
              <a:srgbClr val="FF4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2" name="Freeform 24"/>
            <p:cNvSpPr>
              <a:spLocks/>
            </p:cNvSpPr>
            <p:nvPr/>
          </p:nvSpPr>
          <p:spPr bwMode="auto">
            <a:xfrm>
              <a:off x="1041014" y="1370205"/>
              <a:ext cx="24550" cy="115871"/>
            </a:xfrm>
            <a:custGeom>
              <a:avLst/>
              <a:gdLst>
                <a:gd name="T0" fmla="*/ 64 w 64"/>
                <a:gd name="T1" fmla="*/ 0 h 302"/>
                <a:gd name="T2" fmla="*/ 0 w 64"/>
                <a:gd name="T3" fmla="*/ 111 h 302"/>
                <a:gd name="T4" fmla="*/ 0 w 64"/>
                <a:gd name="T5" fmla="*/ 199 h 302"/>
                <a:gd name="T6" fmla="*/ 16 w 64"/>
                <a:gd name="T7" fmla="*/ 302 h 302"/>
                <a:gd name="T8" fmla="*/ 64 w 64"/>
                <a:gd name="T9" fmla="*/ 0 h 3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302">
                  <a:moveTo>
                    <a:pt x="64" y="0"/>
                  </a:moveTo>
                  <a:lnTo>
                    <a:pt x="0" y="111"/>
                  </a:lnTo>
                  <a:lnTo>
                    <a:pt x="0" y="199"/>
                  </a:lnTo>
                  <a:lnTo>
                    <a:pt x="16" y="30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3" name="Freeform 25"/>
            <p:cNvSpPr>
              <a:spLocks/>
            </p:cNvSpPr>
            <p:nvPr/>
          </p:nvSpPr>
          <p:spPr bwMode="auto">
            <a:xfrm>
              <a:off x="918646" y="1409724"/>
              <a:ext cx="88995" cy="61389"/>
            </a:xfrm>
            <a:custGeom>
              <a:avLst/>
              <a:gdLst>
                <a:gd name="T0" fmla="*/ 232 w 232"/>
                <a:gd name="T1" fmla="*/ 0 h 160"/>
                <a:gd name="T2" fmla="*/ 120 w 232"/>
                <a:gd name="T3" fmla="*/ 32 h 160"/>
                <a:gd name="T4" fmla="*/ 32 w 232"/>
                <a:gd name="T5" fmla="*/ 120 h 160"/>
                <a:gd name="T6" fmla="*/ 0 w 232"/>
                <a:gd name="T7" fmla="*/ 160 h 160"/>
                <a:gd name="T8" fmla="*/ 72 w 232"/>
                <a:gd name="T9" fmla="*/ 56 h 160"/>
                <a:gd name="T10" fmla="*/ 232 w 232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160">
                  <a:moveTo>
                    <a:pt x="232" y="0"/>
                  </a:moveTo>
                  <a:lnTo>
                    <a:pt x="120" y="32"/>
                  </a:lnTo>
                  <a:lnTo>
                    <a:pt x="32" y="120"/>
                  </a:lnTo>
                  <a:lnTo>
                    <a:pt x="0" y="160"/>
                  </a:lnTo>
                  <a:lnTo>
                    <a:pt x="72" y="5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4" name="Freeform 26"/>
            <p:cNvSpPr>
              <a:spLocks/>
            </p:cNvSpPr>
            <p:nvPr/>
          </p:nvSpPr>
          <p:spPr bwMode="auto">
            <a:xfrm>
              <a:off x="814306" y="1382483"/>
              <a:ext cx="46032" cy="54866"/>
            </a:xfrm>
            <a:custGeom>
              <a:avLst/>
              <a:gdLst>
                <a:gd name="T0" fmla="*/ 0 w 120"/>
                <a:gd name="T1" fmla="*/ 143 h 143"/>
                <a:gd name="T2" fmla="*/ 40 w 120"/>
                <a:gd name="T3" fmla="*/ 16 h 143"/>
                <a:gd name="T4" fmla="*/ 120 w 120"/>
                <a:gd name="T5" fmla="*/ 0 h 143"/>
                <a:gd name="T6" fmla="*/ 0 w 120"/>
                <a:gd name="T7" fmla="*/ 143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143">
                  <a:moveTo>
                    <a:pt x="0" y="143"/>
                  </a:moveTo>
                  <a:lnTo>
                    <a:pt x="40" y="16"/>
                  </a:lnTo>
                  <a:lnTo>
                    <a:pt x="120" y="0"/>
                  </a:lnTo>
                  <a:lnTo>
                    <a:pt x="0" y="14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5" name="Freeform 27"/>
            <p:cNvSpPr>
              <a:spLocks/>
            </p:cNvSpPr>
            <p:nvPr/>
          </p:nvSpPr>
          <p:spPr bwMode="auto">
            <a:xfrm>
              <a:off x="1243172" y="1593123"/>
              <a:ext cx="73651" cy="73283"/>
            </a:xfrm>
            <a:custGeom>
              <a:avLst/>
              <a:gdLst>
                <a:gd name="T0" fmla="*/ 192 w 192"/>
                <a:gd name="T1" fmla="*/ 191 h 191"/>
                <a:gd name="T2" fmla="*/ 176 w 192"/>
                <a:gd name="T3" fmla="*/ 183 h 191"/>
                <a:gd name="T4" fmla="*/ 104 w 192"/>
                <a:gd name="T5" fmla="*/ 151 h 191"/>
                <a:gd name="T6" fmla="*/ 16 w 192"/>
                <a:gd name="T7" fmla="*/ 0 h 191"/>
                <a:gd name="T8" fmla="*/ 0 w 192"/>
                <a:gd name="T9" fmla="*/ 111 h 191"/>
                <a:gd name="T10" fmla="*/ 80 w 192"/>
                <a:gd name="T11" fmla="*/ 191 h 191"/>
                <a:gd name="T12" fmla="*/ 192 w 192"/>
                <a:gd name="T13" fmla="*/ 191 h 1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2" h="191">
                  <a:moveTo>
                    <a:pt x="192" y="191"/>
                  </a:moveTo>
                  <a:lnTo>
                    <a:pt x="176" y="183"/>
                  </a:lnTo>
                  <a:lnTo>
                    <a:pt x="104" y="151"/>
                  </a:lnTo>
                  <a:lnTo>
                    <a:pt x="16" y="0"/>
                  </a:lnTo>
                  <a:lnTo>
                    <a:pt x="0" y="111"/>
                  </a:lnTo>
                  <a:lnTo>
                    <a:pt x="80" y="191"/>
                  </a:lnTo>
                  <a:lnTo>
                    <a:pt x="192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6" name="Freeform 28"/>
            <p:cNvSpPr>
              <a:spLocks/>
            </p:cNvSpPr>
            <p:nvPr/>
          </p:nvSpPr>
          <p:spPr bwMode="auto">
            <a:xfrm>
              <a:off x="980022" y="1620748"/>
              <a:ext cx="128506" cy="76352"/>
            </a:xfrm>
            <a:custGeom>
              <a:avLst/>
              <a:gdLst>
                <a:gd name="T0" fmla="*/ 335 w 335"/>
                <a:gd name="T1" fmla="*/ 191 h 199"/>
                <a:gd name="T2" fmla="*/ 199 w 335"/>
                <a:gd name="T3" fmla="*/ 175 h 199"/>
                <a:gd name="T4" fmla="*/ 167 w 335"/>
                <a:gd name="T5" fmla="*/ 127 h 199"/>
                <a:gd name="T6" fmla="*/ 72 w 335"/>
                <a:gd name="T7" fmla="*/ 63 h 199"/>
                <a:gd name="T8" fmla="*/ 0 w 335"/>
                <a:gd name="T9" fmla="*/ 0 h 199"/>
                <a:gd name="T10" fmla="*/ 0 w 335"/>
                <a:gd name="T11" fmla="*/ 23 h 199"/>
                <a:gd name="T12" fmla="*/ 8 w 335"/>
                <a:gd name="T13" fmla="*/ 47 h 199"/>
                <a:gd name="T14" fmla="*/ 24 w 335"/>
                <a:gd name="T15" fmla="*/ 71 h 199"/>
                <a:gd name="T16" fmla="*/ 143 w 335"/>
                <a:gd name="T17" fmla="*/ 159 h 199"/>
                <a:gd name="T18" fmla="*/ 199 w 335"/>
                <a:gd name="T19" fmla="*/ 199 h 199"/>
                <a:gd name="T20" fmla="*/ 335 w 335"/>
                <a:gd name="T21" fmla="*/ 191 h 1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5" h="199">
                  <a:moveTo>
                    <a:pt x="335" y="191"/>
                  </a:moveTo>
                  <a:lnTo>
                    <a:pt x="199" y="175"/>
                  </a:lnTo>
                  <a:lnTo>
                    <a:pt x="167" y="127"/>
                  </a:lnTo>
                  <a:lnTo>
                    <a:pt x="72" y="6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8" y="47"/>
                  </a:lnTo>
                  <a:lnTo>
                    <a:pt x="24" y="71"/>
                  </a:lnTo>
                  <a:lnTo>
                    <a:pt x="143" y="159"/>
                  </a:lnTo>
                  <a:lnTo>
                    <a:pt x="199" y="199"/>
                  </a:lnTo>
                  <a:lnTo>
                    <a:pt x="335" y="191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7" name="Freeform 29"/>
            <p:cNvSpPr>
              <a:spLocks/>
            </p:cNvSpPr>
            <p:nvPr/>
          </p:nvSpPr>
          <p:spPr bwMode="auto">
            <a:xfrm>
              <a:off x="1083977" y="982305"/>
              <a:ext cx="95133" cy="70213"/>
            </a:xfrm>
            <a:custGeom>
              <a:avLst/>
              <a:gdLst>
                <a:gd name="T0" fmla="*/ 0 w 248"/>
                <a:gd name="T1" fmla="*/ 183 h 183"/>
                <a:gd name="T2" fmla="*/ 72 w 248"/>
                <a:gd name="T3" fmla="*/ 103 h 183"/>
                <a:gd name="T4" fmla="*/ 152 w 248"/>
                <a:gd name="T5" fmla="*/ 48 h 183"/>
                <a:gd name="T6" fmla="*/ 248 w 248"/>
                <a:gd name="T7" fmla="*/ 16 h 183"/>
                <a:gd name="T8" fmla="*/ 120 w 248"/>
                <a:gd name="T9" fmla="*/ 0 h 183"/>
                <a:gd name="T10" fmla="*/ 64 w 248"/>
                <a:gd name="T11" fmla="*/ 72 h 183"/>
                <a:gd name="T12" fmla="*/ 0 w 248"/>
                <a:gd name="T13" fmla="*/ 159 h 183"/>
                <a:gd name="T14" fmla="*/ 0 w 248"/>
                <a:gd name="T15" fmla="*/ 183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8" h="183">
                  <a:moveTo>
                    <a:pt x="0" y="183"/>
                  </a:moveTo>
                  <a:lnTo>
                    <a:pt x="72" y="103"/>
                  </a:lnTo>
                  <a:lnTo>
                    <a:pt x="152" y="48"/>
                  </a:lnTo>
                  <a:lnTo>
                    <a:pt x="248" y="16"/>
                  </a:lnTo>
                  <a:lnTo>
                    <a:pt x="120" y="0"/>
                  </a:lnTo>
                  <a:lnTo>
                    <a:pt x="64" y="72"/>
                  </a:lnTo>
                  <a:lnTo>
                    <a:pt x="0" y="159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8" name="Freeform 30"/>
            <p:cNvSpPr>
              <a:spLocks/>
            </p:cNvSpPr>
            <p:nvPr/>
          </p:nvSpPr>
          <p:spPr bwMode="auto">
            <a:xfrm>
              <a:off x="976953" y="1409724"/>
              <a:ext cx="39894" cy="49111"/>
            </a:xfrm>
            <a:custGeom>
              <a:avLst/>
              <a:gdLst>
                <a:gd name="T0" fmla="*/ 0 w 104"/>
                <a:gd name="T1" fmla="*/ 128 h 128"/>
                <a:gd name="T2" fmla="*/ 40 w 104"/>
                <a:gd name="T3" fmla="*/ 48 h 128"/>
                <a:gd name="T4" fmla="*/ 104 w 104"/>
                <a:gd name="T5" fmla="*/ 0 h 128"/>
                <a:gd name="T6" fmla="*/ 0 w 104"/>
                <a:gd name="T7" fmla="*/ 32 h 128"/>
                <a:gd name="T8" fmla="*/ 0 w 104"/>
                <a:gd name="T9" fmla="*/ 128 h 1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28">
                  <a:moveTo>
                    <a:pt x="0" y="128"/>
                  </a:moveTo>
                  <a:lnTo>
                    <a:pt x="40" y="48"/>
                  </a:lnTo>
                  <a:lnTo>
                    <a:pt x="104" y="0"/>
                  </a:lnTo>
                  <a:lnTo>
                    <a:pt x="0" y="32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59" name="Freeform 31"/>
            <p:cNvSpPr>
              <a:spLocks/>
            </p:cNvSpPr>
            <p:nvPr/>
          </p:nvSpPr>
          <p:spPr bwMode="auto">
            <a:xfrm>
              <a:off x="1378199" y="930508"/>
              <a:ext cx="67514" cy="42588"/>
            </a:xfrm>
            <a:custGeom>
              <a:avLst/>
              <a:gdLst>
                <a:gd name="T0" fmla="*/ 0 w 176"/>
                <a:gd name="T1" fmla="*/ 0 h 111"/>
                <a:gd name="T2" fmla="*/ 80 w 176"/>
                <a:gd name="T3" fmla="*/ 8 h 111"/>
                <a:gd name="T4" fmla="*/ 176 w 176"/>
                <a:gd name="T5" fmla="*/ 111 h 111"/>
                <a:gd name="T6" fmla="*/ 120 w 176"/>
                <a:gd name="T7" fmla="*/ 8 h 111"/>
                <a:gd name="T8" fmla="*/ 0 w 176"/>
                <a:gd name="T9" fmla="*/ 0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11">
                  <a:moveTo>
                    <a:pt x="0" y="0"/>
                  </a:moveTo>
                  <a:lnTo>
                    <a:pt x="80" y="8"/>
                  </a:lnTo>
                  <a:lnTo>
                    <a:pt x="176" y="111"/>
                  </a:lnTo>
                  <a:lnTo>
                    <a:pt x="12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0" name="Freeform 32"/>
            <p:cNvSpPr>
              <a:spLocks/>
            </p:cNvSpPr>
            <p:nvPr/>
          </p:nvSpPr>
          <p:spPr bwMode="auto">
            <a:xfrm>
              <a:off x="1065565" y="728693"/>
              <a:ext cx="392423" cy="128533"/>
            </a:xfrm>
            <a:custGeom>
              <a:avLst/>
              <a:gdLst>
                <a:gd name="T0" fmla="*/ 0 w 1023"/>
                <a:gd name="T1" fmla="*/ 152 h 335"/>
                <a:gd name="T2" fmla="*/ 8 w 1023"/>
                <a:gd name="T3" fmla="*/ 335 h 335"/>
                <a:gd name="T4" fmla="*/ 112 w 1023"/>
                <a:gd name="T5" fmla="*/ 223 h 335"/>
                <a:gd name="T6" fmla="*/ 256 w 1023"/>
                <a:gd name="T7" fmla="*/ 279 h 335"/>
                <a:gd name="T8" fmla="*/ 312 w 1023"/>
                <a:gd name="T9" fmla="*/ 239 h 335"/>
                <a:gd name="T10" fmla="*/ 352 w 1023"/>
                <a:gd name="T11" fmla="*/ 207 h 335"/>
                <a:gd name="T12" fmla="*/ 384 w 1023"/>
                <a:gd name="T13" fmla="*/ 199 h 335"/>
                <a:gd name="T14" fmla="*/ 463 w 1023"/>
                <a:gd name="T15" fmla="*/ 168 h 335"/>
                <a:gd name="T16" fmla="*/ 527 w 1023"/>
                <a:gd name="T17" fmla="*/ 144 h 335"/>
                <a:gd name="T18" fmla="*/ 591 w 1023"/>
                <a:gd name="T19" fmla="*/ 144 h 335"/>
                <a:gd name="T20" fmla="*/ 767 w 1023"/>
                <a:gd name="T21" fmla="*/ 207 h 335"/>
                <a:gd name="T22" fmla="*/ 855 w 1023"/>
                <a:gd name="T23" fmla="*/ 191 h 335"/>
                <a:gd name="T24" fmla="*/ 1023 w 1023"/>
                <a:gd name="T25" fmla="*/ 183 h 335"/>
                <a:gd name="T26" fmla="*/ 871 w 1023"/>
                <a:gd name="T27" fmla="*/ 112 h 335"/>
                <a:gd name="T28" fmla="*/ 583 w 1023"/>
                <a:gd name="T29" fmla="*/ 88 h 335"/>
                <a:gd name="T30" fmla="*/ 368 w 1023"/>
                <a:gd name="T31" fmla="*/ 0 h 335"/>
                <a:gd name="T32" fmla="*/ 0 w 1023"/>
                <a:gd name="T33" fmla="*/ 152 h 3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23" h="335">
                  <a:moveTo>
                    <a:pt x="0" y="152"/>
                  </a:moveTo>
                  <a:lnTo>
                    <a:pt x="8" y="335"/>
                  </a:lnTo>
                  <a:lnTo>
                    <a:pt x="112" y="223"/>
                  </a:lnTo>
                  <a:lnTo>
                    <a:pt x="256" y="279"/>
                  </a:lnTo>
                  <a:lnTo>
                    <a:pt x="312" y="239"/>
                  </a:lnTo>
                  <a:lnTo>
                    <a:pt x="352" y="207"/>
                  </a:lnTo>
                  <a:lnTo>
                    <a:pt x="384" y="199"/>
                  </a:lnTo>
                  <a:lnTo>
                    <a:pt x="463" y="168"/>
                  </a:lnTo>
                  <a:lnTo>
                    <a:pt x="527" y="144"/>
                  </a:lnTo>
                  <a:lnTo>
                    <a:pt x="591" y="144"/>
                  </a:lnTo>
                  <a:lnTo>
                    <a:pt x="767" y="207"/>
                  </a:lnTo>
                  <a:lnTo>
                    <a:pt x="855" y="191"/>
                  </a:lnTo>
                  <a:lnTo>
                    <a:pt x="1023" y="183"/>
                  </a:lnTo>
                  <a:lnTo>
                    <a:pt x="871" y="112"/>
                  </a:lnTo>
                  <a:lnTo>
                    <a:pt x="583" y="88"/>
                  </a:lnTo>
                  <a:lnTo>
                    <a:pt x="368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1" name="Freeform 33"/>
            <p:cNvSpPr>
              <a:spLocks/>
            </p:cNvSpPr>
            <p:nvPr/>
          </p:nvSpPr>
          <p:spPr bwMode="auto">
            <a:xfrm>
              <a:off x="780933" y="1611540"/>
              <a:ext cx="97818" cy="100524"/>
            </a:xfrm>
            <a:custGeom>
              <a:avLst/>
              <a:gdLst>
                <a:gd name="T0" fmla="*/ 255 w 255"/>
                <a:gd name="T1" fmla="*/ 262 h 262"/>
                <a:gd name="T2" fmla="*/ 127 w 255"/>
                <a:gd name="T3" fmla="*/ 191 h 262"/>
                <a:gd name="T4" fmla="*/ 55 w 255"/>
                <a:gd name="T5" fmla="*/ 119 h 262"/>
                <a:gd name="T6" fmla="*/ 31 w 255"/>
                <a:gd name="T7" fmla="*/ 0 h 262"/>
                <a:gd name="T8" fmla="*/ 0 w 255"/>
                <a:gd name="T9" fmla="*/ 111 h 262"/>
                <a:gd name="T10" fmla="*/ 55 w 255"/>
                <a:gd name="T11" fmla="*/ 167 h 262"/>
                <a:gd name="T12" fmla="*/ 127 w 255"/>
                <a:gd name="T13" fmla="*/ 223 h 262"/>
                <a:gd name="T14" fmla="*/ 255 w 255"/>
                <a:gd name="T15" fmla="*/ 262 h 2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5" h="262">
                  <a:moveTo>
                    <a:pt x="255" y="262"/>
                  </a:moveTo>
                  <a:lnTo>
                    <a:pt x="127" y="191"/>
                  </a:lnTo>
                  <a:lnTo>
                    <a:pt x="55" y="119"/>
                  </a:lnTo>
                  <a:lnTo>
                    <a:pt x="31" y="0"/>
                  </a:lnTo>
                  <a:lnTo>
                    <a:pt x="0" y="111"/>
                  </a:lnTo>
                  <a:lnTo>
                    <a:pt x="55" y="167"/>
                  </a:lnTo>
                  <a:lnTo>
                    <a:pt x="127" y="223"/>
                  </a:lnTo>
                  <a:lnTo>
                    <a:pt x="255" y="262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62" name="Freeform 58"/>
            <p:cNvSpPr>
              <a:spLocks/>
            </p:cNvSpPr>
            <p:nvPr/>
          </p:nvSpPr>
          <p:spPr bwMode="auto">
            <a:xfrm>
              <a:off x="915577" y="1660267"/>
              <a:ext cx="79789" cy="51797"/>
            </a:xfrm>
            <a:custGeom>
              <a:avLst/>
              <a:gdLst>
                <a:gd name="T0" fmla="*/ 24 w 208"/>
                <a:gd name="T1" fmla="*/ 0 h 135"/>
                <a:gd name="T2" fmla="*/ 72 w 208"/>
                <a:gd name="T3" fmla="*/ 88 h 135"/>
                <a:gd name="T4" fmla="*/ 208 w 208"/>
                <a:gd name="T5" fmla="*/ 135 h 135"/>
                <a:gd name="T6" fmla="*/ 0 w 208"/>
                <a:gd name="T7" fmla="*/ 96 h 135"/>
                <a:gd name="T8" fmla="*/ 24 w 208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8" h="135">
                  <a:moveTo>
                    <a:pt x="24" y="0"/>
                  </a:moveTo>
                  <a:lnTo>
                    <a:pt x="72" y="88"/>
                  </a:lnTo>
                  <a:lnTo>
                    <a:pt x="208" y="135"/>
                  </a:lnTo>
                  <a:lnTo>
                    <a:pt x="0" y="9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55097337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ChangeArrowheads="1"/>
          </p:cNvSpPr>
          <p:nvPr/>
        </p:nvSpPr>
        <p:spPr bwMode="auto">
          <a:xfrm>
            <a:off x="539750" y="1268413"/>
            <a:ext cx="8208963" cy="532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7FD7FC">
                    <a:alpha val="50195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GB" altLang="en-US" smtClean="0"/>
              <a:t>Use of templates</a:t>
            </a:r>
            <a:endParaRPr lang="en-US" altLang="en-US" smtClean="0"/>
          </a:p>
        </p:txBody>
      </p:sp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1150938" y="1711325"/>
            <a:ext cx="6950075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2000" b="1">
                <a:cs typeface="Arial" panose="020B0604020202020204" pitchFamily="34" charset="0"/>
              </a:rPr>
              <a:t>You are free to use these templates for your personal and business presentations.</a:t>
            </a:r>
          </a:p>
        </p:txBody>
      </p:sp>
      <p:sp>
        <p:nvSpPr>
          <p:cNvPr id="29701" name="Text Box 5"/>
          <p:cNvSpPr txBox="1">
            <a:spLocks noChangeArrowheads="1"/>
          </p:cNvSpPr>
          <p:nvPr/>
        </p:nvSpPr>
        <p:spPr bwMode="auto">
          <a:xfrm>
            <a:off x="1150938" y="3140075"/>
            <a:ext cx="3409950" cy="2251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265113" indent="-2651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600" b="1" u="sng">
                <a:cs typeface="Arial" panose="020B0604020202020204" pitchFamily="34" charset="0"/>
              </a:rPr>
              <a:t>Do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r>
              <a:rPr lang="en-GB" altLang="en-US" sz="1400">
                <a:cs typeface="Arial" panose="020B0604020202020204" pitchFamily="34" charset="0"/>
              </a:rPr>
              <a:t>Use these templates for your presentations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r>
              <a:rPr lang="en-GB" altLang="en-US" sz="1400">
                <a:cs typeface="Arial" panose="020B0604020202020204" pitchFamily="34" charset="0"/>
              </a:rPr>
              <a:t>Display your presentation on a web site provided that it is not for the purpose of downloading the template.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r>
              <a:rPr lang="en-US" altLang="en-US" sz="1400">
                <a:cs typeface="Arial" panose="020B0604020202020204" pitchFamily="34" charset="0"/>
              </a:rPr>
              <a:t>If you like these templates, we would always appreciate a link back to our website.  Many thanks.</a:t>
            </a:r>
          </a:p>
          <a:p>
            <a:pPr eaLnBrk="1" hangingPunct="1">
              <a:buFont typeface="Wingdings" panose="05000000000000000000" pitchFamily="2" charset="2"/>
              <a:buChar char="ü"/>
            </a:pPr>
            <a:endParaRPr lang="en-US" altLang="en-US" sz="1400">
              <a:cs typeface="Arial" panose="020B0604020202020204" pitchFamily="34" charset="0"/>
            </a:endParaRPr>
          </a:p>
        </p:txBody>
      </p:sp>
      <p:sp>
        <p:nvSpPr>
          <p:cNvPr id="29702" name="Text Box 6"/>
          <p:cNvSpPr txBox="1">
            <a:spLocks noChangeArrowheads="1"/>
          </p:cNvSpPr>
          <p:nvPr/>
        </p:nvSpPr>
        <p:spPr bwMode="auto">
          <a:xfrm>
            <a:off x="4495800" y="3140075"/>
            <a:ext cx="3640138" cy="2038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265113" indent="-265113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GB" altLang="en-US" sz="1600" b="1" u="sng">
                <a:cs typeface="Arial" panose="020B0604020202020204" pitchFamily="34" charset="0"/>
              </a:rPr>
              <a:t>Don’t</a:t>
            </a:r>
          </a:p>
          <a:p>
            <a:pPr eaLnBrk="1" hangingPunct="1">
              <a:buFont typeface="Wingdings" panose="05000000000000000000" pitchFamily="2" charset="2"/>
              <a:buChar char="û"/>
            </a:pPr>
            <a:r>
              <a:rPr lang="en-GB" altLang="en-US" sz="1400">
                <a:cs typeface="Arial" panose="020B0604020202020204" pitchFamily="34" charset="0"/>
              </a:rPr>
              <a:t>Resell or distribute these templates</a:t>
            </a:r>
          </a:p>
          <a:p>
            <a:pPr eaLnBrk="1" hangingPunct="1">
              <a:buFont typeface="Wingdings" panose="05000000000000000000" pitchFamily="2" charset="2"/>
              <a:buChar char="û"/>
            </a:pPr>
            <a:r>
              <a:rPr lang="en-GB" altLang="en-US" sz="1400">
                <a:cs typeface="Arial" panose="020B0604020202020204" pitchFamily="34" charset="0"/>
              </a:rPr>
              <a:t>Put these templates on a website for download.  This includes uploading them onto file sharing networks like Slideshare, Myspace, Facebook, bit torrent etc</a:t>
            </a:r>
          </a:p>
          <a:p>
            <a:pPr eaLnBrk="1" hangingPunct="1">
              <a:buFont typeface="Wingdings" panose="05000000000000000000" pitchFamily="2" charset="2"/>
              <a:buChar char="û"/>
            </a:pPr>
            <a:r>
              <a:rPr lang="en-GB" altLang="en-US" sz="1400">
                <a:cs typeface="Arial" panose="020B0604020202020204" pitchFamily="34" charset="0"/>
              </a:rPr>
              <a:t>Pass off any of our created content as your own work</a:t>
            </a:r>
            <a:endParaRPr lang="en-US" altLang="en-US" sz="1400">
              <a:cs typeface="Arial" panose="020B0604020202020204" pitchFamily="34" charset="0"/>
            </a:endParaRPr>
          </a:p>
        </p:txBody>
      </p:sp>
      <p:sp>
        <p:nvSpPr>
          <p:cNvPr id="29703" name="Text Box 7"/>
          <p:cNvSpPr txBox="1">
            <a:spLocks noChangeArrowheads="1"/>
          </p:cNvSpPr>
          <p:nvPr/>
        </p:nvSpPr>
        <p:spPr bwMode="auto">
          <a:xfrm>
            <a:off x="1042988" y="5422900"/>
            <a:ext cx="7164387" cy="91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>
                    <a:alpha val="74901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1" algn="ctr" eaLnBrk="1" hangingPunct="1">
              <a:lnSpc>
                <a:spcPct val="90000"/>
              </a:lnSpc>
              <a:spcBef>
                <a:spcPct val="20000"/>
              </a:spcBef>
              <a:buClr>
                <a:schemeClr val="accent1"/>
              </a:buClr>
            </a:pPr>
            <a:r>
              <a:rPr lang="en-GB" altLang="en-US" sz="2000" b="1">
                <a:cs typeface="Arial" panose="020B0604020202020204" pitchFamily="34" charset="0"/>
              </a:rPr>
              <a:t>You can find many more free PowerPoint templates on the Presentation Magazine website </a:t>
            </a:r>
            <a:r>
              <a:rPr lang="en-GB" altLang="en-US" sz="2000" b="1">
                <a:cs typeface="Arial" panose="020B0604020202020204" pitchFamily="34" charset="0"/>
                <a:hlinkClick r:id="rId3"/>
              </a:rPr>
              <a:t>www.presentationmagazine.com</a:t>
            </a:r>
            <a:r>
              <a:rPr lang="en-GB" altLang="en-US" sz="2000" b="1">
                <a:cs typeface="Arial" panose="020B0604020202020204" pitchFamily="34" charset="0"/>
              </a:rPr>
              <a:t>  </a:t>
            </a:r>
            <a:endParaRPr lang="en-US" altLang="en-US" sz="2000" b="1">
              <a:cs typeface="Arial" panose="020B0604020202020204" pitchFamily="34" charset="0"/>
            </a:endParaRPr>
          </a:p>
        </p:txBody>
      </p:sp>
      <p:sp>
        <p:nvSpPr>
          <p:cNvPr id="29704" name="Text Box 8"/>
          <p:cNvSpPr txBox="1">
            <a:spLocks noChangeArrowheads="1"/>
          </p:cNvSpPr>
          <p:nvPr/>
        </p:nvSpPr>
        <p:spPr bwMode="auto">
          <a:xfrm>
            <a:off x="1150938" y="2608263"/>
            <a:ext cx="6926262" cy="517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GB" altLang="en-US" sz="1400">
                <a:cs typeface="Arial" panose="020B0604020202020204" pitchFamily="34" charset="0"/>
              </a:rPr>
              <a:t>We have put a lot of work into developing all these templates and retain the copyright in them.  You can use them freely providing that you do not redistribute or sell them.</a:t>
            </a:r>
            <a:endParaRPr lang="en-US" altLang="en-US" sz="1400"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4">
      <a:dk1>
        <a:srgbClr val="0E2FAD"/>
      </a:dk1>
      <a:lt1>
        <a:srgbClr val="FFFFFF"/>
      </a:lt1>
      <a:dk2>
        <a:srgbClr val="0E2FAD"/>
      </a:dk2>
      <a:lt2>
        <a:srgbClr val="B3CCE6"/>
      </a:lt2>
      <a:accent1>
        <a:srgbClr val="7FD7FC"/>
      </a:accent1>
      <a:accent2>
        <a:srgbClr val="6BA7F8"/>
      </a:accent2>
      <a:accent3>
        <a:srgbClr val="FFFFFF"/>
      </a:accent3>
      <a:accent4>
        <a:srgbClr val="0A2793"/>
      </a:accent4>
      <a:accent5>
        <a:srgbClr val="C0E8FD"/>
      </a:accent5>
      <a:accent6>
        <a:srgbClr val="6097E1"/>
      </a:accent6>
      <a:hlink>
        <a:srgbClr val="FF9D3B"/>
      </a:hlink>
      <a:folHlink>
        <a:srgbClr val="007B7E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3">
        <a:dk1>
          <a:srgbClr val="0E2FAD"/>
        </a:dk1>
        <a:lt1>
          <a:srgbClr val="FFFFFF"/>
        </a:lt1>
        <a:dk2>
          <a:srgbClr val="0E2FAD"/>
        </a:dk2>
        <a:lt2>
          <a:srgbClr val="B3CCE6"/>
        </a:lt2>
        <a:accent1>
          <a:srgbClr val="7FD7FC"/>
        </a:accent1>
        <a:accent2>
          <a:srgbClr val="6BA7F8"/>
        </a:accent2>
        <a:accent3>
          <a:srgbClr val="FFFFFF"/>
        </a:accent3>
        <a:accent4>
          <a:srgbClr val="0A2793"/>
        </a:accent4>
        <a:accent5>
          <a:srgbClr val="C0E8FD"/>
        </a:accent5>
        <a:accent6>
          <a:srgbClr val="6097E1"/>
        </a:accent6>
        <a:hlink>
          <a:srgbClr val="FFAB57"/>
        </a:hlink>
        <a:folHlink>
          <a:srgbClr val="007B7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14">
        <a:dk1>
          <a:srgbClr val="0E2FAD"/>
        </a:dk1>
        <a:lt1>
          <a:srgbClr val="FFFFFF"/>
        </a:lt1>
        <a:dk2>
          <a:srgbClr val="0E2FAD"/>
        </a:dk2>
        <a:lt2>
          <a:srgbClr val="B3CCE6"/>
        </a:lt2>
        <a:accent1>
          <a:srgbClr val="7FD7FC"/>
        </a:accent1>
        <a:accent2>
          <a:srgbClr val="6BA7F8"/>
        </a:accent2>
        <a:accent3>
          <a:srgbClr val="FFFFFF"/>
        </a:accent3>
        <a:accent4>
          <a:srgbClr val="0A2793"/>
        </a:accent4>
        <a:accent5>
          <a:srgbClr val="C0E8FD"/>
        </a:accent5>
        <a:accent6>
          <a:srgbClr val="6097E1"/>
        </a:accent6>
        <a:hlink>
          <a:srgbClr val="FF9D3B"/>
        </a:hlink>
        <a:folHlink>
          <a:srgbClr val="007B7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208</TotalTime>
  <Words>164</Words>
  <Application>Microsoft Office PowerPoint</Application>
  <PresentationFormat>On-screen Show (4:3)</PresentationFormat>
  <Paragraphs>18</Paragraphs>
  <Slides>5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</vt:i4>
      </vt:variant>
    </vt:vector>
  </HeadingPairs>
  <TitlesOfParts>
    <vt:vector size="9" baseType="lpstr">
      <vt:lpstr>Arial</vt:lpstr>
      <vt:lpstr>MS PGothic</vt:lpstr>
      <vt:lpstr>Wingdings</vt:lpstr>
      <vt:lpstr>Default Design</vt:lpstr>
      <vt:lpstr>PowerPoint Presentation</vt:lpstr>
      <vt:lpstr>PowerPoint Presentation</vt:lpstr>
      <vt:lpstr>PowerPoint Presentation</vt:lpstr>
      <vt:lpstr>PowerPoint Presentation</vt:lpstr>
      <vt:lpstr>Use of templates</vt:lpstr>
    </vt:vector>
  </TitlesOfParts>
  <Company>Clearly Presented Ltd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Christmas Clip Art - Set 1</dc:title>
  <dc:creator>Presentation Magazine</dc:creator>
  <cp:lastModifiedBy>Rachael Boynton</cp:lastModifiedBy>
  <cp:revision>7</cp:revision>
  <dcterms:created xsi:type="dcterms:W3CDTF">2009-11-03T13:35:13Z</dcterms:created>
  <dcterms:modified xsi:type="dcterms:W3CDTF">2015-12-11T11:01:40Z</dcterms:modified>
</cp:coreProperties>
</file>