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13" r:id="rId2"/>
    <p:sldId id="327" r:id="rId3"/>
    <p:sldId id="305" r:id="rId4"/>
    <p:sldId id="322" r:id="rId5"/>
    <p:sldId id="318" r:id="rId6"/>
    <p:sldId id="314" r:id="rId7"/>
    <p:sldId id="320" r:id="rId8"/>
    <p:sldId id="323" r:id="rId9"/>
    <p:sldId id="319" r:id="rId10"/>
    <p:sldId id="317" r:id="rId11"/>
    <p:sldId id="324" r:id="rId12"/>
    <p:sldId id="325" r:id="rId13"/>
    <p:sldId id="326"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4434" autoAdjust="0"/>
  </p:normalViewPr>
  <p:slideViewPr>
    <p:cSldViewPr snapToGrid="0" snapToObjects="1">
      <p:cViewPr varScale="1">
        <p:scale>
          <a:sx n="115" d="100"/>
          <a:sy n="115" d="100"/>
        </p:scale>
        <p:origin x="1902"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68957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62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021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4360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94089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734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711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
        <p:nvSpPr>
          <p:cNvPr id="45"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46"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smtClean="0">
                <a:solidFill>
                  <a:schemeClr val="tx2"/>
                </a:solidFill>
              </a:rPr>
              <a:t>2018 </a:t>
            </a:r>
            <a:r>
              <a:rPr lang="en-GB" altLang="en-US" sz="4000" b="0" dirty="0">
                <a:solidFill>
                  <a:schemeClr val="tx2"/>
                </a:solidFill>
              </a:rPr>
              <a:t>monthly calendar template</a:t>
            </a:r>
          </a:p>
        </p:txBody>
      </p:sp>
    </p:spTree>
    <p:extLst>
      <p:ext uri="{BB962C8B-B14F-4D97-AF65-F5344CB8AC3E}">
        <p14:creationId xmlns:p14="http://schemas.microsoft.com/office/powerpoint/2010/main" val="2508733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Tree>
    <p:extLst>
      <p:ext uri="{BB962C8B-B14F-4D97-AF65-F5344CB8AC3E}">
        <p14:creationId xmlns:p14="http://schemas.microsoft.com/office/powerpoint/2010/main" val="406981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1966774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230210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December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775017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46" name="Rectangle 114"/>
          <p:cNvSpPr>
            <a:spLocks noChangeArrowheads="1"/>
          </p:cNvSpPr>
          <p:nvPr/>
        </p:nvSpPr>
        <p:spPr bwMode="auto">
          <a:xfrm>
            <a:off x="649128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3"/>
          <p:cNvSpPr>
            <a:spLocks noChangeArrowheads="1"/>
          </p:cNvSpPr>
          <p:nvPr/>
        </p:nvSpPr>
        <p:spPr bwMode="auto">
          <a:xfrm>
            <a:off x="523240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3973513"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271462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145573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339006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smtClean="0"/>
              <a:t>January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265482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247551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6</a:t>
            </a:r>
            <a:endParaRPr lang="en-US" altLang="en-US" sz="1600" b="0" dirty="0">
              <a:solidFill>
                <a:srgbClr val="969696"/>
              </a:solidFill>
              <a:cs typeface="Arial" panose="020B0604020202020204" pitchFamily="34" charset="0"/>
            </a:endParaRPr>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5</a:t>
            </a:r>
            <a:endParaRPr lang="en-US" altLang="en-US" sz="1600" b="0" dirty="0">
              <a:solidFill>
                <a:srgbClr val="969696"/>
              </a:solidFill>
              <a:cs typeface="Arial" panose="020B0604020202020204" pitchFamily="34" charset="0"/>
            </a:endParaRPr>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6439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50551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4662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87737"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2884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6996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21107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211074"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 2018</a:t>
            </a:r>
            <a:endParaRPr lang="en-US" altLang="en-US" sz="2000" dirty="0"/>
          </a:p>
        </p:txBody>
      </p:sp>
      <p:sp>
        <p:nvSpPr>
          <p:cNvPr id="11274" name="Rectangle 115"/>
          <p:cNvSpPr>
            <a:spLocks noChangeArrowheads="1"/>
          </p:cNvSpPr>
          <p:nvPr/>
        </p:nvSpPr>
        <p:spPr bwMode="auto">
          <a:xfrm>
            <a:off x="776439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5" name="Rectangle 114"/>
          <p:cNvSpPr>
            <a:spLocks noChangeArrowheads="1"/>
          </p:cNvSpPr>
          <p:nvPr/>
        </p:nvSpPr>
        <p:spPr bwMode="auto">
          <a:xfrm>
            <a:off x="650551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4662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87737"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2884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6996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21107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6439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505512"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46624"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87737"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2884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69962"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211074"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6439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505512"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46624"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87737"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2884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69962"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211074"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6439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505512"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46624"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87737"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2884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69962"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211074"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6439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50551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46624"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211074"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146996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272884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308" name="Rectangle 115"/>
          <p:cNvSpPr>
            <a:spLocks noChangeArrowheads="1"/>
          </p:cNvSpPr>
          <p:nvPr/>
        </p:nvSpPr>
        <p:spPr bwMode="auto">
          <a:xfrm>
            <a:off x="3987737"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94696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25</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173756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 2018</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27222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TotalTime>
  <Words>784</Words>
  <Application>Microsoft Office PowerPoint</Application>
  <PresentationFormat>On-screen Show (4:3)</PresentationFormat>
  <Paragraphs>609</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MS PGothic</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123</cp:revision>
  <dcterms:created xsi:type="dcterms:W3CDTF">2007-10-25T13:20:16Z</dcterms:created>
  <dcterms:modified xsi:type="dcterms:W3CDTF">2015-11-19T10:32:20Z</dcterms:modified>
</cp:coreProperties>
</file>