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embeddedFontLst>
    <p:embeddedFont>
      <p:font typeface="Bauhaus 93" panose="04030905020B02020C02" pitchFamily="82" charset="0"/>
      <p:regular r:id="rId12"/>
    </p:embeddedFont>
    <p:embeddedFont>
      <p:font typeface="Aharoni" panose="02010803020104030203" pitchFamily="2" charset="-79"/>
      <p:bold r:id="rId13"/>
    </p:embeddedFont>
  </p:embeddedFont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66FF33"/>
    <a:srgbClr val="FF66FF"/>
    <a:srgbClr val="333333"/>
    <a:srgbClr val="663300"/>
    <a:srgbClr val="800000"/>
    <a:srgbClr val="CC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B89ED6-8F78-40F9-926A-3385ED4FA2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0447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7F9A-3275-485B-AFFD-F9B897DD7B20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7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8056E5-4690-469E-A3A2-91C5CE332DBB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1672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91BD35-3E7C-4D0F-9F94-E957E92C8BDF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664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F3D4CA-8FC9-4B13-9EF8-D4D095B6EDA2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9418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ECAE30-348E-4B51-A271-F102273D837B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8440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3DD40-E8EB-4301-8903-0C2D35E0B332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0955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C41ED4-211E-49C0-84FE-14102ABDC7B0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5087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0F956A-E944-4749-B22E-9D73DDE7C674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290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F3A6EE-DD54-4427-B34A-5F4C424C6C5F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233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956E6-C559-4F24-B5C4-B7EE94F361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08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9BE8D-116A-4EDF-B82D-1D40D9FA95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774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B7DFB-E1A4-4F5C-8598-CC1C98079F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1887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5A0BF-06B6-447E-BA5F-E4D6241D61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927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C7312-94D2-4F17-A716-B1A1640662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016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72366-F9FB-4E7E-A2DD-24EF592551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0E8E9-AE5F-4248-AB07-B3709C7327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981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2E062-0701-40A1-8136-58BC95C2D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984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D7BDE-AF10-40E2-B81A-4E01CC6BD7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111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C956F-44B8-4CAC-87C6-726894E051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100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E77A3-9965-465F-A3C1-8C9EB8A5A9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327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328C5-B4E4-4DA6-90D9-2C309E982D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283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27D2D-9185-4FF7-AD44-41E42847A2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532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4014788" y="6213475"/>
            <a:ext cx="5064125" cy="552450"/>
            <a:chOff x="3120884" y="6126163"/>
            <a:chExt cx="5559292" cy="605009"/>
          </a:xfrm>
        </p:grpSpPr>
        <p:sp>
          <p:nvSpPr>
            <p:cNvPr id="2" name="Oval 1"/>
            <p:cNvSpPr/>
            <p:nvPr userDrawn="1"/>
          </p:nvSpPr>
          <p:spPr>
            <a:xfrm>
              <a:off x="3120884" y="6160934"/>
              <a:ext cx="596012" cy="57023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3830172" y="6160934"/>
              <a:ext cx="596012" cy="57023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4539462" y="6160934"/>
              <a:ext cx="596012" cy="5702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5247008" y="6160934"/>
              <a:ext cx="597754" cy="570238"/>
            </a:xfrm>
            <a:prstGeom prst="ellipse">
              <a:avLst/>
            </a:prstGeom>
            <a:solidFill>
              <a:srgbClr val="FF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Oval 10"/>
            <p:cNvSpPr/>
            <p:nvPr userDrawn="1"/>
          </p:nvSpPr>
          <p:spPr>
            <a:xfrm>
              <a:off x="5956297" y="6152242"/>
              <a:ext cx="597755" cy="568499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6665586" y="6152242"/>
              <a:ext cx="596012" cy="5684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7374875" y="6126163"/>
              <a:ext cx="596012" cy="570238"/>
            </a:xfrm>
            <a:prstGeom prst="ellipse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8084164" y="6126163"/>
              <a:ext cx="596012" cy="5702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76F8E44-0FD6-4C4B-956F-06E334982A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71913" y="1851025"/>
            <a:ext cx="49530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Colour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84638" y="4006850"/>
            <a:ext cx="3965575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586038"/>
            <a:ext cx="3114675" cy="1614487"/>
          </a:xfrm>
          <a:prstGeom prst="rect">
            <a:avLst/>
          </a:prstGeom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5400" dirty="0" smtClean="0">
                <a:solidFill>
                  <a:srgbClr val="FFFF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Y</a:t>
            </a:r>
            <a:r>
              <a:rPr lang="en-GB" altLang="en-US" sz="5400" dirty="0" smtClean="0">
                <a:solidFill>
                  <a:srgbClr val="FFFF66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rgbClr val="FFFFCC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L</a:t>
            </a:r>
            <a:r>
              <a:rPr lang="en-GB" altLang="en-US" sz="5400" dirty="0" smtClean="0">
                <a:solidFill>
                  <a:srgbClr val="FFFF99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L</a:t>
            </a:r>
            <a:r>
              <a:rPr lang="en-GB" altLang="en-US" sz="5400" dirty="0" smtClean="0">
                <a:solidFill>
                  <a:srgbClr val="F1FD55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O</a:t>
            </a:r>
            <a:r>
              <a:rPr lang="en-GB" altLang="en-US" sz="5400" dirty="0" smtClean="0">
                <a:solidFill>
                  <a:srgbClr val="F1F703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W</a:t>
            </a:r>
            <a:r>
              <a:rPr lang="en-GB" altLang="en-US" sz="5400" dirty="0" smtClean="0">
                <a:solidFill>
                  <a:srgbClr val="F4EE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solidFill>
                  <a:srgbClr val="FFC0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O</a:t>
            </a:r>
            <a:r>
              <a:rPr lang="en-GB" altLang="en-US" sz="5400" dirty="0" smtClean="0">
                <a:solidFill>
                  <a:srgbClr val="FF99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R</a:t>
            </a:r>
            <a:r>
              <a:rPr lang="en-GB" altLang="en-US" sz="5400" dirty="0" smtClean="0">
                <a:solidFill>
                  <a:srgbClr val="FFCC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A</a:t>
            </a:r>
            <a:r>
              <a:rPr lang="en-GB" altLang="en-US" sz="5400" dirty="0" smtClean="0">
                <a:solidFill>
                  <a:srgbClr val="FFCC66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N</a:t>
            </a:r>
            <a:r>
              <a:rPr lang="en-GB" altLang="en-US" sz="5400" dirty="0" smtClean="0">
                <a:solidFill>
                  <a:srgbClr val="FFCC99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G</a:t>
            </a:r>
            <a:r>
              <a:rPr lang="en-GB" altLang="en-US" sz="5400" dirty="0" smtClean="0">
                <a:solidFill>
                  <a:srgbClr val="EDAE2F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rgbClr val="EDA233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solidFill>
                  <a:srgbClr val="FF00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R</a:t>
            </a:r>
            <a:r>
              <a:rPr lang="en-GB" altLang="en-US" sz="5400" dirty="0" smtClean="0">
                <a:solidFill>
                  <a:srgbClr val="C000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rgbClr val="FF33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D</a:t>
            </a:r>
            <a:r>
              <a:rPr lang="en-GB" altLang="en-US" sz="5400" dirty="0" smtClean="0">
                <a:solidFill>
                  <a:srgbClr val="FF00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solidFill>
                  <a:srgbClr val="FF99FF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P</a:t>
            </a:r>
            <a:r>
              <a:rPr lang="en-GB" altLang="en-US" sz="5400" dirty="0" smtClean="0">
                <a:solidFill>
                  <a:srgbClr val="FF3399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I</a:t>
            </a:r>
            <a:r>
              <a:rPr lang="en-GB" altLang="en-US" sz="5400" dirty="0" smtClean="0">
                <a:solidFill>
                  <a:srgbClr val="FF00FF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N</a:t>
            </a:r>
            <a:r>
              <a:rPr lang="en-GB" altLang="en-US" sz="5400" dirty="0" smtClean="0">
                <a:solidFill>
                  <a:srgbClr val="FF0066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K</a:t>
            </a:r>
            <a:r>
              <a:rPr lang="en-GB" altLang="en-US" sz="5400" dirty="0" smtClean="0">
                <a:solidFill>
                  <a:srgbClr val="FF99CC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solidFill>
                  <a:srgbClr val="92D05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G</a:t>
            </a:r>
            <a:r>
              <a:rPr lang="en-GB" altLang="en-US" sz="5400" dirty="0" smtClean="0">
                <a:solidFill>
                  <a:srgbClr val="00B05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R</a:t>
            </a:r>
            <a:r>
              <a:rPr lang="en-GB" altLang="en-US" sz="5400" dirty="0" smtClean="0">
                <a:solidFill>
                  <a:srgbClr val="339933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rgbClr val="009999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rgbClr val="66FF33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N</a:t>
            </a:r>
            <a:r>
              <a:rPr lang="en-GB" altLang="en-US" sz="5400" dirty="0" smtClean="0">
                <a:solidFill>
                  <a:srgbClr val="00808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B</a:t>
            </a:r>
            <a:r>
              <a:rPr lang="en-GB" altLang="en-US" sz="54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L</a:t>
            </a:r>
            <a:r>
              <a:rPr lang="en-GB" altLang="en-US" sz="5400" dirty="0" smtClean="0">
                <a:solidFill>
                  <a:schemeClr val="accent2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U</a:t>
            </a:r>
            <a:r>
              <a:rPr lang="en-GB" altLang="en-US" sz="5400" dirty="0" smtClean="0">
                <a:solidFill>
                  <a:schemeClr val="tx1">
                    <a:lumMod val="75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chemeClr val="accent5">
                    <a:lumMod val="75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solidFill>
                  <a:srgbClr val="996633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B</a:t>
            </a:r>
            <a:r>
              <a:rPr lang="en-GB" altLang="en-US" sz="5400" dirty="0" smtClean="0">
                <a:solidFill>
                  <a:srgbClr val="CC99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R</a:t>
            </a:r>
            <a:r>
              <a:rPr lang="en-GB" altLang="en-US" sz="5400" dirty="0" smtClean="0">
                <a:solidFill>
                  <a:srgbClr val="CC66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O</a:t>
            </a:r>
            <a:r>
              <a:rPr lang="en-GB" altLang="en-US" sz="5400" dirty="0" smtClean="0">
                <a:solidFill>
                  <a:srgbClr val="8000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W</a:t>
            </a:r>
            <a:r>
              <a:rPr lang="en-GB" altLang="en-US" sz="5400" dirty="0" smtClean="0">
                <a:solidFill>
                  <a:srgbClr val="CC66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N</a:t>
            </a:r>
            <a:r>
              <a:rPr lang="en-GB" altLang="en-US" sz="5400" dirty="0" smtClean="0">
                <a:solidFill>
                  <a:srgbClr val="663300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  <a:p>
            <a:pPr eaLnBrk="1" hangingPunct="1">
              <a:defRPr/>
            </a:pPr>
            <a:r>
              <a:rPr lang="en-GB" altLang="en-US" sz="5400" dirty="0" smtClean="0">
                <a:solidFill>
                  <a:schemeClr val="bg1">
                    <a:lumMod val="50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G</a:t>
            </a:r>
            <a:r>
              <a:rPr lang="en-GB" altLang="en-US" sz="5400" dirty="0" smtClean="0">
                <a:solidFill>
                  <a:schemeClr val="accent3">
                    <a:lumMod val="75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R</a:t>
            </a:r>
            <a:r>
              <a:rPr lang="en-GB" altLang="en-US" sz="5400" dirty="0" smtClean="0">
                <a:solidFill>
                  <a:schemeClr val="bg1">
                    <a:lumMod val="65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E</a:t>
            </a:r>
            <a:r>
              <a:rPr lang="en-GB" altLang="en-US" sz="5400" dirty="0" smtClean="0">
                <a:solidFill>
                  <a:schemeClr val="accent3">
                    <a:lumMod val="85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Y</a:t>
            </a:r>
            <a:r>
              <a:rPr lang="en-GB" altLang="en-US" sz="5400" dirty="0" smtClean="0">
                <a:solidFill>
                  <a:srgbClr val="333333"/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304</Words>
  <Application>Microsoft Office PowerPoint</Application>
  <PresentationFormat>On-screen Show (4:3)</PresentationFormat>
  <Paragraphs>86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Bauhaus 93</vt:lpstr>
      <vt:lpstr>Aharoni</vt:lpstr>
      <vt:lpstr>Wingdings</vt:lpstr>
      <vt:lpstr>Arial</vt:lpstr>
      <vt:lpstr>Default Design</vt:lpstr>
      <vt:lpstr>Chart</vt:lpstr>
      <vt:lpstr>Colour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10</cp:revision>
  <dcterms:created xsi:type="dcterms:W3CDTF">2009-11-03T13:35:13Z</dcterms:created>
  <dcterms:modified xsi:type="dcterms:W3CDTF">2015-02-22T11:04:01Z</dcterms:modified>
</cp:coreProperties>
</file>