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64" r:id="rId4"/>
    <p:sldId id="265" r:id="rId5"/>
    <p:sldId id="266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E1C248-DFD0-494F-9E86-5BD6E130596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CBE5626-C165-4FC3-B198-9E6DEEDF71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6132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1AB083-58B8-4600-AFE6-72EED8023A09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02969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6C6C27-00D8-40A6-9B79-BC14C76BF72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563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176AEF-7B83-424F-8F87-6B9C1793999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500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3F5BFD-0A17-4E21-B243-68AF816F6364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31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360E6A-2F5F-4E23-9F1B-636CE5BADD36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5783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04EC1-6CF6-41E1-AEE2-0CDC5F95064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529E5-DC66-4CD8-90F4-7600154160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4378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BC6DD-EF51-450F-8D5E-F54E2DD3ED2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E7F15-D480-4B4F-BB7B-4DB70ABCDE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754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F34C2-A6CF-4A48-9231-12C25A4974D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52E7F-9851-4BFA-8B57-1D860418EF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8507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8CF19-AF2C-45DD-8EB2-A770325347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540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DB667-3E7F-4A9A-848D-28A387EF9C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28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6D49C-9CCA-4E61-9C30-93A9403235B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57BC9-2A1F-484C-BEC6-B6FFF3B5DC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268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EB705-846E-4CDF-BC10-5857E047131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EABA-6891-415B-B753-CD95C4C73B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791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70C00-B06E-48F7-9B8E-A7CB4F6EF38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34066-D099-45AF-9FD4-C28882C052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6934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C9D1C-3C34-4884-93CE-F466684CBD8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3AA46-8FC9-456F-8683-4B48E9731C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521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770FE-2BE3-40DA-8DCC-7A21C56FB2F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1D757-B669-4523-881C-B7F53D50EC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201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C7680-F0A8-4DB4-9383-9955A96995B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9B036-F54F-40B3-8620-37026BA5F0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440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03DF0-C9B0-4413-B028-C68F7822B89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17FED-3C20-4704-A827-125BBE5F6C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47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81F23-7943-43C8-86BF-CA30B63012E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6CF15-4350-454E-8064-061FAB78E9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5698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6FACE8-B396-471F-95F6-F7E8AB762D8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34BBE20-FB4D-4B30-AB00-0CDCDFF354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2" r:id="rId12"/>
    <p:sldLayoutId id="214748381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SOUTH KOREA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2124075" y="1557338"/>
          <a:ext cx="5067300" cy="404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11801496" imgH="9905936" progId="MSGraph.Chart.8">
                  <p:embed followColorScheme="full"/>
                </p:oleObj>
              </mc:Choice>
              <mc:Fallback>
                <p:oleObj name="Chart" r:id="rId4" imgW="11801496" imgH="990593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557338"/>
                        <a:ext cx="5067300" cy="404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ext Box 33"/>
          <p:cNvSpPr txBox="1">
            <a:spLocks noChangeArrowheads="1"/>
          </p:cNvSpPr>
          <p:nvPr/>
        </p:nvSpPr>
        <p:spPr bwMode="auto">
          <a:xfrm>
            <a:off x="3190875" y="5834063"/>
            <a:ext cx="3505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PowerPoint</a:t>
            </a:r>
            <a:r>
              <a:rPr lang="en-US" altLang="en-US" sz="1800"/>
              <a:t> chart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7"/>
          <p:cNvSpPr>
            <a:spLocks noChangeArrowheads="1"/>
          </p:cNvSpPr>
          <p:nvPr/>
        </p:nvSpPr>
        <p:spPr bwMode="auto">
          <a:xfrm>
            <a:off x="2906713" y="6070600"/>
            <a:ext cx="276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PowerPoint</a:t>
            </a:r>
            <a:r>
              <a:rPr lang="en-US" altLang="en-US" sz="1800"/>
              <a:t> picture page</a:t>
            </a:r>
          </a:p>
        </p:txBody>
      </p:sp>
      <p:pic>
        <p:nvPicPr>
          <p:cNvPr id="11267" name="Picture 38" descr="autumleav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86"/>
          <a:stretch>
            <a:fillRect/>
          </a:stretch>
        </p:blipFill>
        <p:spPr bwMode="auto">
          <a:xfrm>
            <a:off x="1258888" y="1628775"/>
            <a:ext cx="6002337" cy="3935413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30238" y="1431925"/>
            <a:ext cx="4953000" cy="37004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points are like this </a:t>
            </a:r>
          </a:p>
          <a:p>
            <a:pPr eaLnBrk="1" hangingPunct="1">
              <a:buFontTx/>
              <a:buNone/>
            </a:pPr>
            <a:r>
              <a:rPr lang="en-GB" altLang="en-US" smtClean="0"/>
              <a:t>   Text and lines are like this</a:t>
            </a:r>
          </a:p>
          <a:p>
            <a:pPr eaLnBrk="1" hangingPunct="1">
              <a:buFontTx/>
              <a:buNone/>
            </a:pPr>
            <a:r>
              <a:rPr lang="en-GB" altLang="en-US" smtClean="0">
                <a:solidFill>
                  <a:schemeClr val="hlink"/>
                </a:solidFill>
              </a:rPr>
              <a:t>   </a:t>
            </a:r>
            <a:r>
              <a:rPr lang="en-GB" altLang="en-US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>
              <a:buFontTx/>
              <a:buNone/>
            </a:pPr>
            <a:r>
              <a:rPr lang="en-GB" altLang="en-US" smtClean="0">
                <a:solidFill>
                  <a:schemeClr val="folHlink"/>
                </a:solidFill>
              </a:rPr>
              <a:t>   </a:t>
            </a:r>
            <a:r>
              <a:rPr lang="en-GB" altLang="en-US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12347" name="Group 59"/>
          <p:cNvGraphicFramePr>
            <a:graphicFrameLocks noGrp="1"/>
          </p:cNvGraphicFramePr>
          <p:nvPr>
            <p:ph sz="half" idx="2"/>
          </p:nvPr>
        </p:nvGraphicFramePr>
        <p:xfrm>
          <a:off x="4211638" y="3860800"/>
          <a:ext cx="3581400" cy="1727200"/>
        </p:xfrm>
        <a:graphic>
          <a:graphicData uri="http://schemas.openxmlformats.org/drawingml/2006/table">
            <a:tbl>
              <a:tblPr/>
              <a:tblGrid>
                <a:gridCol w="895350"/>
                <a:gridCol w="895350"/>
                <a:gridCol w="895350"/>
                <a:gridCol w="89535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332" name="Rectangle 16"/>
          <p:cNvSpPr>
            <a:spLocks noChangeArrowheads="1"/>
          </p:cNvSpPr>
          <p:nvPr/>
        </p:nvSpPr>
        <p:spPr bwMode="auto">
          <a:xfrm>
            <a:off x="1011238" y="3860800"/>
            <a:ext cx="2819400" cy="1728788"/>
          </a:xfrm>
          <a:prstGeom prst="rect">
            <a:avLst/>
          </a:prstGeom>
          <a:solidFill>
            <a:schemeClr val="accent1">
              <a:alpha val="3803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1600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</a:p>
        </p:txBody>
      </p:sp>
      <p:sp>
        <p:nvSpPr>
          <p:cNvPr id="13333" name="Rectangle 45"/>
          <p:cNvSpPr>
            <a:spLocks noChangeArrowheads="1"/>
          </p:cNvSpPr>
          <p:nvPr/>
        </p:nvSpPr>
        <p:spPr bwMode="auto">
          <a:xfrm>
            <a:off x="2057400" y="6248400"/>
            <a:ext cx="3792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PowerPoint</a:t>
            </a:r>
            <a:r>
              <a:rPr lang="en-US" altLang="en-US" sz="1800"/>
              <a:t> styles, tables and 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211</Words>
  <Application>Microsoft Office PowerPoint</Application>
  <PresentationFormat>On-screen Show (4:3)</PresentationFormat>
  <Paragraphs>31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Graph Chart</vt:lpstr>
      <vt:lpstr>PowerPoint Presentation</vt:lpstr>
      <vt:lpstr>Example Bullet Point Slide</vt:lpstr>
      <vt:lpstr>PowerPoint Presentation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27</cp:revision>
  <dcterms:created xsi:type="dcterms:W3CDTF">2011-07-11T11:56:50Z</dcterms:created>
  <dcterms:modified xsi:type="dcterms:W3CDTF">2015-02-22T11:23:46Z</dcterms:modified>
</cp:coreProperties>
</file>