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3" r:id="rId2"/>
    <p:sldId id="258" r:id="rId3"/>
    <p:sldId id="264" r:id="rId4"/>
    <p:sldId id="265" r:id="rId5"/>
    <p:sldId id="266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091E4A-E4C9-43A4-A00F-3C66A889E9D1}" type="datetimeFigureOut">
              <a:rPr lang="en-GB"/>
              <a:pPr>
                <a:defRPr/>
              </a:pPr>
              <a:t>22/02/2015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072A104-4C0D-4AA1-B2A7-0051C65DB8A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023932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9A0F960-8623-4DCD-BB80-FB8889E4A0AC}" type="slidenum">
              <a:rPr lang="en-GB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GB" altLang="en-US" smtClean="0">
              <a:latin typeface="Arial" panose="020B0604020202020204" pitchFamily="34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28688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AA20486-143C-48FA-B315-35216A1DB65E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3253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40E32A8-923A-4E22-9951-9EB9A988BC91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744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24EFAD-9C3D-45DB-8D7F-9959B5CFC859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079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0196B19-4E2F-479C-B772-18BE7639824D}" type="slidenum">
              <a:rPr lang="en-GB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GB" altLang="en-US" smtClean="0">
              <a:latin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30924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2574" y="1179732"/>
            <a:ext cx="7772400" cy="722511"/>
          </a:xfrm>
        </p:spPr>
        <p:txBody>
          <a:bodyPr>
            <a:normAutofit/>
          </a:bodyPr>
          <a:lstStyle>
            <a:lvl1pPr algn="ctr">
              <a:defRPr sz="36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8414" y="1902243"/>
            <a:ext cx="6400800" cy="47890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0EBE3-40E9-40C5-B440-51BD7F008CAC}" type="datetimeFigureOut">
              <a:rPr lang="en-GB"/>
              <a:pPr>
                <a:defRPr/>
              </a:pPr>
              <a:t>22/02/2015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2A05D-D7FD-4EE8-8676-AE503B3C67B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1651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CE155-6531-4B15-8DE8-7E40301365C0}" type="datetimeFigureOut">
              <a:rPr lang="en-GB"/>
              <a:pPr>
                <a:defRPr/>
              </a:pPr>
              <a:t>22/02/2015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92A4E-B0AF-4E54-A011-C92179AD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049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F03F3-FDAA-49FD-9EA4-F44D7EAC2756}" type="datetimeFigureOut">
              <a:rPr lang="en-GB"/>
              <a:pPr>
                <a:defRPr/>
              </a:pPr>
              <a:t>22/02/2015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1AB25-B09E-4FE1-B93F-649C808BC80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8197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37004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2C27A-5DE7-41F9-A464-4EFB61782E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8923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D7BF0-C1EC-44B5-8813-C4DD23BF83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9250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FEEEB-0BDA-410C-A635-9FB8ADAE3FEF}" type="datetimeFigureOut">
              <a:rPr lang="en-GB"/>
              <a:pPr>
                <a:defRPr/>
              </a:pPr>
              <a:t>22/02/2015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394D6-3DFB-41F8-97D7-4F23BCEC6BF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963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86E70-EC21-458E-A6F3-DD5E7A19141F}" type="datetimeFigureOut">
              <a:rPr lang="en-GB"/>
              <a:pPr>
                <a:defRPr/>
              </a:pPr>
              <a:t>22/02/2015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F299B-B903-4790-95D4-2FFFEEF1628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9992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B59DB-27EB-4F70-AEAC-95D2853C5826}" type="datetimeFigureOut">
              <a:rPr lang="en-GB"/>
              <a:pPr>
                <a:defRPr/>
              </a:pPr>
              <a:t>22/02/2015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E99FD-174D-4BEA-A4AF-C92E2CAFDE3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1784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2F0AE-B32C-4B17-BE46-CD3578852EC2}" type="datetimeFigureOut">
              <a:rPr lang="en-GB"/>
              <a:pPr>
                <a:defRPr/>
              </a:pPr>
              <a:t>22/02/2015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02C6A-E703-4727-9DFC-7406FDA48AA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4102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0B8F9-65A7-4F91-B400-750BDDE94279}" type="datetimeFigureOut">
              <a:rPr lang="en-GB"/>
              <a:pPr>
                <a:defRPr/>
              </a:pPr>
              <a:t>22/02/2015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4FC69-9878-4C19-A253-1CEBFC5EC47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57880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609E0-2DCB-45C6-8FD4-F98D79CB433B}" type="datetimeFigureOut">
              <a:rPr lang="en-GB"/>
              <a:pPr>
                <a:defRPr/>
              </a:pPr>
              <a:t>22/02/2015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39711-3EF6-4DC4-AED0-83894A2A76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0916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C82D1-C30E-4689-B119-0D01A9050408}" type="datetimeFigureOut">
              <a:rPr lang="en-GB"/>
              <a:pPr>
                <a:defRPr/>
              </a:pPr>
              <a:t>22/02/2015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99678-2B67-42FB-87D7-5EBDE6A48D2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7308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51C38-DB9D-4147-9FBD-1A8E0F5CF05E}" type="datetimeFigureOut">
              <a:rPr lang="en-GB"/>
              <a:pPr>
                <a:defRPr/>
              </a:pPr>
              <a:t>22/02/2015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0DE4C-EC79-4DEA-A3B3-2CE2E6558B8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5309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50825" y="274638"/>
            <a:ext cx="684212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0825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766804-4A1D-472E-8397-C3B563C78113}" type="datetimeFigureOut">
              <a:rPr lang="en-GB"/>
              <a:pPr>
                <a:defRPr/>
              </a:pPr>
              <a:t>22/02/2015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D256173-63E1-406E-AB5C-301DF943E35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1031" name="Picture 3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4713" y="0"/>
            <a:ext cx="1919287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  <p:sldLayoutId id="2147483824" r:id="rId12"/>
    <p:sldLayoutId id="2147483825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magazine.com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ChangeArrowheads="1"/>
          </p:cNvSpPr>
          <p:nvPr/>
        </p:nvSpPr>
        <p:spPr bwMode="auto">
          <a:xfrm>
            <a:off x="395288" y="5445125"/>
            <a:ext cx="835342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solidFill>
                  <a:schemeClr val="bg1"/>
                </a:solidFill>
                <a:latin typeface="Calibri" panose="020F0502020204030204" pitchFamily="34" charset="0"/>
              </a:rPr>
              <a:t>The National Flag of</a:t>
            </a:r>
            <a:br>
              <a:rPr lang="en-GB" altLang="en-US" sz="180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GB" altLang="en-US" sz="4800">
                <a:solidFill>
                  <a:schemeClr val="bg1"/>
                </a:solidFill>
                <a:latin typeface="Calibri" panose="020F0502020204030204" pitchFamily="34" charset="0"/>
              </a:rPr>
              <a:t>IRAN</a:t>
            </a:r>
            <a:endParaRPr lang="en-GB" altLang="en-US" sz="18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Example Bullet Point Slide</a:t>
            </a:r>
            <a:endParaRPr lang="en-US" altLang="en-US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6400" y="1663700"/>
            <a:ext cx="8229600" cy="4368800"/>
          </a:xfrm>
        </p:spPr>
        <p:txBody>
          <a:bodyPr/>
          <a:lstStyle/>
          <a:p>
            <a:pPr eaLnBrk="1" hangingPunct="1"/>
            <a:r>
              <a:rPr lang="en-US" altLang="en-US" smtClean="0"/>
              <a:t>Bullet point</a:t>
            </a:r>
          </a:p>
          <a:p>
            <a:pPr eaLnBrk="1" hangingPunct="1"/>
            <a:r>
              <a:rPr lang="en-US" altLang="en-US" smtClean="0"/>
              <a:t>Bullet point</a:t>
            </a:r>
          </a:p>
          <a:p>
            <a:pPr lvl="1" eaLnBrk="1" hangingPunct="1"/>
            <a:r>
              <a:rPr lang="en-US" altLang="en-US" smtClean="0"/>
              <a:t>Sub Bullet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3"/>
          <p:cNvGraphicFramePr>
            <a:graphicFrameLocks noChangeAspect="1"/>
          </p:cNvGraphicFramePr>
          <p:nvPr>
            <p:ph type="chart" idx="1"/>
          </p:nvPr>
        </p:nvGraphicFramePr>
        <p:xfrm>
          <a:off x="2124075" y="1557338"/>
          <a:ext cx="5067300" cy="404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Chart" r:id="rId4" imgW="11801496" imgH="9905936" progId="MSGraph.Chart.8">
                  <p:embed followColorScheme="full"/>
                </p:oleObj>
              </mc:Choice>
              <mc:Fallback>
                <p:oleObj name="Chart" r:id="rId4" imgW="11801496" imgH="9905936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1557338"/>
                        <a:ext cx="5067300" cy="404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Text Box 33"/>
          <p:cNvSpPr txBox="1">
            <a:spLocks noChangeArrowheads="1"/>
          </p:cNvSpPr>
          <p:nvPr/>
        </p:nvSpPr>
        <p:spPr bwMode="auto">
          <a:xfrm>
            <a:off x="3190875" y="5834063"/>
            <a:ext cx="3505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/>
              <a:t>PowerPoint</a:t>
            </a:r>
            <a:r>
              <a:rPr lang="en-US" altLang="en-US" sz="1800"/>
              <a:t> chart object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7"/>
          <p:cNvSpPr>
            <a:spLocks noChangeArrowheads="1"/>
          </p:cNvSpPr>
          <p:nvPr/>
        </p:nvSpPr>
        <p:spPr bwMode="auto">
          <a:xfrm>
            <a:off x="2906713" y="6070600"/>
            <a:ext cx="2763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/>
              <a:t>PowerPoint</a:t>
            </a:r>
            <a:r>
              <a:rPr lang="en-US" altLang="en-US" sz="1800"/>
              <a:t> picture page</a:t>
            </a:r>
          </a:p>
        </p:txBody>
      </p:sp>
      <p:pic>
        <p:nvPicPr>
          <p:cNvPr id="11267" name="Picture 38" descr="autumleav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86"/>
          <a:stretch>
            <a:fillRect/>
          </a:stretch>
        </p:blipFill>
        <p:spPr bwMode="auto">
          <a:xfrm>
            <a:off x="1258888" y="1628775"/>
            <a:ext cx="6002337" cy="3935413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30238" y="1431925"/>
            <a:ext cx="4953000" cy="3700463"/>
          </a:xfrm>
        </p:spPr>
        <p:txBody>
          <a:bodyPr/>
          <a:lstStyle/>
          <a:p>
            <a:pPr eaLnBrk="1" hangingPunct="1"/>
            <a:r>
              <a:rPr lang="en-GB" altLang="en-US" smtClean="0"/>
              <a:t>Bullet points are like this </a:t>
            </a:r>
          </a:p>
          <a:p>
            <a:pPr eaLnBrk="1" hangingPunct="1">
              <a:buFontTx/>
              <a:buNone/>
            </a:pPr>
            <a:r>
              <a:rPr lang="en-GB" altLang="en-US" smtClean="0"/>
              <a:t>   Text and lines are like this</a:t>
            </a:r>
          </a:p>
          <a:p>
            <a:pPr eaLnBrk="1" hangingPunct="1">
              <a:buFontTx/>
              <a:buNone/>
            </a:pPr>
            <a:r>
              <a:rPr lang="en-GB" altLang="en-US" smtClean="0">
                <a:solidFill>
                  <a:schemeClr val="hlink"/>
                </a:solidFill>
              </a:rPr>
              <a:t>   </a:t>
            </a:r>
            <a:r>
              <a:rPr lang="en-GB" altLang="en-US" u="sng" smtClean="0">
                <a:solidFill>
                  <a:schemeClr val="hlink"/>
                </a:solidFill>
              </a:rPr>
              <a:t>Hyperlinks like this</a:t>
            </a:r>
          </a:p>
          <a:p>
            <a:pPr eaLnBrk="1" hangingPunct="1">
              <a:buFontTx/>
              <a:buNone/>
            </a:pPr>
            <a:r>
              <a:rPr lang="en-GB" altLang="en-US" smtClean="0">
                <a:solidFill>
                  <a:schemeClr val="folHlink"/>
                </a:solidFill>
              </a:rPr>
              <a:t>   </a:t>
            </a:r>
            <a:r>
              <a:rPr lang="en-GB" altLang="en-US" u="sng" smtClean="0">
                <a:solidFill>
                  <a:schemeClr val="folHlink"/>
                </a:solidFill>
              </a:rPr>
              <a:t>Visited hyperlinks like this</a:t>
            </a:r>
            <a:endParaRPr lang="en-US" altLang="en-US" u="sng" smtClean="0">
              <a:solidFill>
                <a:schemeClr val="folHlink"/>
              </a:solidFill>
            </a:endParaRPr>
          </a:p>
        </p:txBody>
      </p:sp>
      <p:graphicFrame>
        <p:nvGraphicFramePr>
          <p:cNvPr id="12347" name="Group 59"/>
          <p:cNvGraphicFramePr>
            <a:graphicFrameLocks noGrp="1"/>
          </p:cNvGraphicFramePr>
          <p:nvPr>
            <p:ph sz="half" idx="2"/>
          </p:nvPr>
        </p:nvGraphicFramePr>
        <p:xfrm>
          <a:off x="4211638" y="3860800"/>
          <a:ext cx="3581400" cy="1727200"/>
        </p:xfrm>
        <a:graphic>
          <a:graphicData uri="http://schemas.openxmlformats.org/drawingml/2006/table">
            <a:tbl>
              <a:tblPr/>
              <a:tblGrid>
                <a:gridCol w="895350"/>
                <a:gridCol w="895350"/>
                <a:gridCol w="895350"/>
                <a:gridCol w="895350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Table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332" name="Rectangle 16"/>
          <p:cNvSpPr>
            <a:spLocks noChangeArrowheads="1"/>
          </p:cNvSpPr>
          <p:nvPr/>
        </p:nvSpPr>
        <p:spPr bwMode="auto">
          <a:xfrm>
            <a:off x="1011238" y="3860800"/>
            <a:ext cx="2819400" cy="1728788"/>
          </a:xfrm>
          <a:prstGeom prst="rect">
            <a:avLst/>
          </a:prstGeom>
          <a:solidFill>
            <a:schemeClr val="accent1">
              <a:alpha val="3803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1600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Text box</a:t>
            </a:r>
          </a:p>
        </p:txBody>
      </p:sp>
      <p:sp>
        <p:nvSpPr>
          <p:cNvPr id="13333" name="Rectangle 45"/>
          <p:cNvSpPr>
            <a:spLocks noChangeArrowheads="1"/>
          </p:cNvSpPr>
          <p:nvPr/>
        </p:nvSpPr>
        <p:spPr bwMode="auto">
          <a:xfrm>
            <a:off x="2057400" y="6248400"/>
            <a:ext cx="37925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/>
              <a:t>PowerPoint</a:t>
            </a:r>
            <a:r>
              <a:rPr lang="en-US" altLang="en-US" sz="1800"/>
              <a:t> styles, tables and links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Use of templates</a:t>
            </a:r>
            <a:endParaRPr lang="en-US" altLang="en-US" smtClean="0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150938" y="1711325"/>
            <a:ext cx="69500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You are free to use these templates for your personal and business presentations.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150938" y="3140075"/>
            <a:ext cx="3409950" cy="225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65113" indent="-265113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b="1" u="sng"/>
              <a:t>Do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GB" altLang="en-US" sz="1400"/>
              <a:t>Use these templates for your presentations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GB" altLang="en-US" sz="1400"/>
              <a:t>Display your presentation on a web site provided that it is not for the purpose of downloading the template.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US" altLang="en-US" sz="1400"/>
              <a:t>If you like these templates, we would always appreciate a link back to our website.  Many thanks.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en-US" altLang="en-US" sz="1400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4495800" y="3140075"/>
            <a:ext cx="3640138" cy="203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65113" indent="-265113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b="1" u="sng"/>
              <a:t>Don’t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û"/>
            </a:pPr>
            <a:r>
              <a:rPr lang="en-GB" altLang="en-US" sz="1400"/>
              <a:t>Resell or distribute these templates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û"/>
            </a:pPr>
            <a:r>
              <a:rPr lang="en-GB" altLang="en-US" sz="1400"/>
              <a:t>Put these templates on a website for download.  This includes uploading them onto file sharing networks like Slideshare, Myspace, Facebook, bit torrent etc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û"/>
            </a:pPr>
            <a:r>
              <a:rPr lang="en-GB" altLang="en-US" sz="1400"/>
              <a:t>Pass off any of our created content as your own work</a:t>
            </a:r>
            <a:endParaRPr lang="en-US" altLang="en-US" sz="1400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1042988" y="5422900"/>
            <a:ext cx="7164387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4901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algn="ctr" eaLnBrk="1" hangingPunct="1">
              <a:lnSpc>
                <a:spcPct val="90000"/>
              </a:lnSpc>
              <a:buClr>
                <a:schemeClr val="accent1"/>
              </a:buClr>
              <a:buFontTx/>
              <a:buNone/>
            </a:pPr>
            <a:r>
              <a:rPr lang="en-GB" altLang="en-US" sz="2000" b="1"/>
              <a:t>You can find many more free PowerPoint templates on the Presentation Magazine website </a:t>
            </a:r>
            <a:r>
              <a:rPr lang="en-GB" altLang="en-US" sz="2000" b="1">
                <a:solidFill>
                  <a:srgbClr val="6097E1"/>
                </a:solidFill>
                <a:hlinkClick r:id="rId3"/>
              </a:rPr>
              <a:t>www.presentationmagazine.com</a:t>
            </a:r>
            <a:r>
              <a:rPr lang="en-GB" altLang="en-US" sz="2000" b="1"/>
              <a:t>  </a:t>
            </a:r>
            <a:endParaRPr lang="en-US" altLang="en-US" sz="2000" b="1"/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1150938" y="2608263"/>
            <a:ext cx="69262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/>
              <a:t>We have put a lot of work into developing all these templates and retain the copyright in them.  You can use them freely providing that you do not redistribute or sell them.</a:t>
            </a:r>
            <a:endParaRPr lang="en-US" altLang="en-US" sz="1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55">
      <a:dk1>
        <a:sysClr val="windowText" lastClr="000000"/>
      </a:dk1>
      <a:lt1>
        <a:srgbClr val="FFFFFF"/>
      </a:lt1>
      <a:dk2>
        <a:srgbClr val="000000"/>
      </a:dk2>
      <a:lt2>
        <a:srgbClr val="FFFFFF"/>
      </a:lt2>
      <a:accent1>
        <a:srgbClr val="B8D98A"/>
      </a:accent1>
      <a:accent2>
        <a:srgbClr val="6BA7F8"/>
      </a:accent2>
      <a:accent3>
        <a:srgbClr val="C3DBFC"/>
      </a:accent3>
      <a:accent4>
        <a:srgbClr val="0A2793"/>
      </a:accent4>
      <a:accent5>
        <a:srgbClr val="C0E8FD"/>
      </a:accent5>
      <a:accent6>
        <a:srgbClr val="6097E1"/>
      </a:accent6>
      <a:hlink>
        <a:srgbClr val="0B6DEF"/>
      </a:hlink>
      <a:folHlink>
        <a:srgbClr val="237DF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211</Words>
  <Application>Microsoft Office PowerPoint</Application>
  <PresentationFormat>On-screen Show (4:3)</PresentationFormat>
  <Paragraphs>31</Paragraphs>
  <Slides>6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Arial</vt:lpstr>
      <vt:lpstr>Wingdings</vt:lpstr>
      <vt:lpstr>Office Theme</vt:lpstr>
      <vt:lpstr>Microsoft Graph Chart</vt:lpstr>
      <vt:lpstr>PowerPoint Presentation</vt:lpstr>
      <vt:lpstr>Example Bullet Point Slide</vt:lpstr>
      <vt:lpstr>PowerPoint Presentation</vt:lpstr>
      <vt:lpstr>PowerPoint Presentation</vt:lpstr>
      <vt:lpstr>PowerPoint Presentation</vt:lpstr>
      <vt:lpstr>Use of templates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jontypearce</dc:creator>
  <cp:lastModifiedBy>Jonty Pearce</cp:lastModifiedBy>
  <cp:revision>23</cp:revision>
  <dcterms:created xsi:type="dcterms:W3CDTF">2011-07-11T11:56:50Z</dcterms:created>
  <dcterms:modified xsi:type="dcterms:W3CDTF">2015-02-22T11:23:43Z</dcterms:modified>
</cp:coreProperties>
</file>