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varScale="1">
        <p:scale>
          <a:sx n="65" d="100"/>
          <a:sy n="65" d="100"/>
        </p:scale>
        <p:origin x="1230" y="60"/>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56EAF12-AE3F-4AA8-AC55-CE902B2F3173}" type="slidenum">
              <a:rPr lang="en-US" altLang="en-US"/>
              <a:pPr>
                <a:defRPr/>
              </a:pPr>
              <a:t>‹#›</a:t>
            </a:fld>
            <a:endParaRPr lang="en-US" altLang="en-US"/>
          </a:p>
        </p:txBody>
      </p:sp>
    </p:spTree>
    <p:extLst>
      <p:ext uri="{BB962C8B-B14F-4D97-AF65-F5344CB8AC3E}">
        <p14:creationId xmlns:p14="http://schemas.microsoft.com/office/powerpoint/2010/main" val="4216199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E25A374-9008-4E43-95CE-B07C8F5CA289}" type="slidenum">
              <a:rPr lang="en-US" altLang="en-US"/>
              <a:pPr>
                <a:defRPr/>
              </a:pPr>
              <a:t>‹#›</a:t>
            </a:fld>
            <a:endParaRPr lang="en-US" altLang="en-US"/>
          </a:p>
        </p:txBody>
      </p:sp>
    </p:spTree>
    <p:extLst>
      <p:ext uri="{BB962C8B-B14F-4D97-AF65-F5344CB8AC3E}">
        <p14:creationId xmlns:p14="http://schemas.microsoft.com/office/powerpoint/2010/main" val="3152907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F698D0C-81A9-4462-AEBE-A54DB3F4474D}" type="slidenum">
              <a:rPr lang="en-US" altLang="en-US" smtClean="0"/>
              <a:pPr>
                <a:spcBef>
                  <a:spcPct val="0"/>
                </a:spcBef>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88795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DCBBCF6-7490-462D-9CE8-D3848DF78BFD}" type="slidenum">
              <a:rPr lang="en-US" altLang="en-US" smtClean="0"/>
              <a:pPr>
                <a:spcBef>
                  <a:spcPct val="0"/>
                </a:spcBef>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6192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3269BC6-14BE-4946-B44A-8D60EF5E2498}" type="slidenum">
              <a:rPr lang="en-US" altLang="en-US" smtClean="0"/>
              <a:pPr>
                <a:spcBef>
                  <a:spcPct val="0"/>
                </a:spcBef>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15518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65B0340-DA94-44B4-BC73-52DB699453B2}" type="slidenum">
              <a:rPr lang="en-US" altLang="en-US" smtClean="0"/>
              <a:pPr>
                <a:spcBef>
                  <a:spcPct val="0"/>
                </a:spcBef>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111595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2FDD20-2B70-45B2-A5A9-DA39A0539813}" type="slidenum">
              <a:rPr lang="en-US" altLang="en-US" smtClean="0"/>
              <a:pPr>
                <a:spcBef>
                  <a:spcPct val="0"/>
                </a:spcBef>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7031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pPr>
              <a:defRPr/>
            </a:pPr>
            <a:fld id="{12920272-BF41-44EC-9D08-37C16D6D4F80}" type="slidenum">
              <a:rPr lang="en-US" altLang="en-US"/>
              <a:pPr>
                <a:defRPr/>
              </a:pPr>
              <a:t>‹#›</a:t>
            </a:fld>
            <a:endParaRPr lang="en-US" altLang="en-US"/>
          </a:p>
        </p:txBody>
      </p:sp>
    </p:spTree>
    <p:extLst>
      <p:ext uri="{BB962C8B-B14F-4D97-AF65-F5344CB8AC3E}">
        <p14:creationId xmlns:p14="http://schemas.microsoft.com/office/powerpoint/2010/main" val="1250745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384530-3228-4798-A7A6-D1FE43CC0CCA}" type="slidenum">
              <a:rPr lang="en-US" altLang="en-US"/>
              <a:pPr>
                <a:defRPr/>
              </a:pPr>
              <a:t>‹#›</a:t>
            </a:fld>
            <a:endParaRPr lang="en-US" altLang="en-US"/>
          </a:p>
        </p:txBody>
      </p:sp>
    </p:spTree>
    <p:extLst>
      <p:ext uri="{BB962C8B-B14F-4D97-AF65-F5344CB8AC3E}">
        <p14:creationId xmlns:p14="http://schemas.microsoft.com/office/powerpoint/2010/main" val="4033792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6D894D-2D62-45DE-8E06-6B190A77B3AB}" type="slidenum">
              <a:rPr lang="en-US" altLang="en-US"/>
              <a:pPr>
                <a:defRPr/>
              </a:pPr>
              <a:t>‹#›</a:t>
            </a:fld>
            <a:endParaRPr lang="en-US" altLang="en-US"/>
          </a:p>
        </p:txBody>
      </p:sp>
    </p:spTree>
    <p:extLst>
      <p:ext uri="{BB962C8B-B14F-4D97-AF65-F5344CB8AC3E}">
        <p14:creationId xmlns:p14="http://schemas.microsoft.com/office/powerpoint/2010/main" val="26222873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6AA9A5-5A45-4640-9A4D-339F6E74E09A}" type="slidenum">
              <a:rPr lang="en-US" altLang="en-US"/>
              <a:pPr>
                <a:defRPr/>
              </a:pPr>
              <a:t>‹#›</a:t>
            </a:fld>
            <a:endParaRPr lang="en-US" altLang="en-US"/>
          </a:p>
        </p:txBody>
      </p:sp>
    </p:spTree>
    <p:extLst>
      <p:ext uri="{BB962C8B-B14F-4D97-AF65-F5344CB8AC3E}">
        <p14:creationId xmlns:p14="http://schemas.microsoft.com/office/powerpoint/2010/main" val="1504493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4BD353-CC34-4384-9756-C80B60254256}" type="slidenum">
              <a:rPr lang="en-US" altLang="en-US"/>
              <a:pPr>
                <a:defRPr/>
              </a:pPr>
              <a:t>‹#›</a:t>
            </a:fld>
            <a:endParaRPr lang="en-US" altLang="en-US"/>
          </a:p>
        </p:txBody>
      </p:sp>
    </p:spTree>
    <p:extLst>
      <p:ext uri="{BB962C8B-B14F-4D97-AF65-F5344CB8AC3E}">
        <p14:creationId xmlns:p14="http://schemas.microsoft.com/office/powerpoint/2010/main" val="57500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C38973-E557-4828-9659-7FEA262639F0}" type="slidenum">
              <a:rPr lang="en-US" altLang="en-US"/>
              <a:pPr>
                <a:defRPr/>
              </a:pPr>
              <a:t>‹#›</a:t>
            </a:fld>
            <a:endParaRPr lang="en-US" altLang="en-US"/>
          </a:p>
        </p:txBody>
      </p:sp>
    </p:spTree>
    <p:extLst>
      <p:ext uri="{BB962C8B-B14F-4D97-AF65-F5344CB8AC3E}">
        <p14:creationId xmlns:p14="http://schemas.microsoft.com/office/powerpoint/2010/main" val="3985315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C8594E-FDFE-44AA-9344-DFE96B811713}" type="slidenum">
              <a:rPr lang="en-US" altLang="en-US"/>
              <a:pPr>
                <a:defRPr/>
              </a:pPr>
              <a:t>‹#›</a:t>
            </a:fld>
            <a:endParaRPr lang="en-US" altLang="en-US"/>
          </a:p>
        </p:txBody>
      </p:sp>
    </p:spTree>
    <p:extLst>
      <p:ext uri="{BB962C8B-B14F-4D97-AF65-F5344CB8AC3E}">
        <p14:creationId xmlns:p14="http://schemas.microsoft.com/office/powerpoint/2010/main" val="679783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53C69C-E134-4EB1-866F-E93A801B8851}" type="slidenum">
              <a:rPr lang="en-US" altLang="en-US"/>
              <a:pPr>
                <a:defRPr/>
              </a:pPr>
              <a:t>‹#›</a:t>
            </a:fld>
            <a:endParaRPr lang="en-US" altLang="en-US"/>
          </a:p>
        </p:txBody>
      </p:sp>
    </p:spTree>
    <p:extLst>
      <p:ext uri="{BB962C8B-B14F-4D97-AF65-F5344CB8AC3E}">
        <p14:creationId xmlns:p14="http://schemas.microsoft.com/office/powerpoint/2010/main" val="338532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62CB036-A67F-4086-8E4F-D4FAA24567F5}" type="slidenum">
              <a:rPr lang="en-US" altLang="en-US"/>
              <a:pPr>
                <a:defRPr/>
              </a:pPr>
              <a:t>‹#›</a:t>
            </a:fld>
            <a:endParaRPr lang="en-US" altLang="en-US"/>
          </a:p>
        </p:txBody>
      </p:sp>
    </p:spTree>
    <p:extLst>
      <p:ext uri="{BB962C8B-B14F-4D97-AF65-F5344CB8AC3E}">
        <p14:creationId xmlns:p14="http://schemas.microsoft.com/office/powerpoint/2010/main" val="2084244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C7C1179-0CA8-4110-B74E-07381A9EB989}" type="slidenum">
              <a:rPr lang="en-US" altLang="en-US"/>
              <a:pPr>
                <a:defRPr/>
              </a:pPr>
              <a:t>‹#›</a:t>
            </a:fld>
            <a:endParaRPr lang="en-US" altLang="en-US"/>
          </a:p>
        </p:txBody>
      </p:sp>
    </p:spTree>
    <p:extLst>
      <p:ext uri="{BB962C8B-B14F-4D97-AF65-F5344CB8AC3E}">
        <p14:creationId xmlns:p14="http://schemas.microsoft.com/office/powerpoint/2010/main" val="127625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BA01920-FF87-416E-9E30-3BF7D143ADBF}" type="slidenum">
              <a:rPr lang="en-US" altLang="en-US"/>
              <a:pPr>
                <a:defRPr/>
              </a:pPr>
              <a:t>‹#›</a:t>
            </a:fld>
            <a:endParaRPr lang="en-US" altLang="en-US"/>
          </a:p>
        </p:txBody>
      </p:sp>
    </p:spTree>
    <p:extLst>
      <p:ext uri="{BB962C8B-B14F-4D97-AF65-F5344CB8AC3E}">
        <p14:creationId xmlns:p14="http://schemas.microsoft.com/office/powerpoint/2010/main" val="3042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2329B1-343D-4524-871E-B665051C6F4C}" type="slidenum">
              <a:rPr lang="en-US" altLang="en-US"/>
              <a:pPr>
                <a:defRPr/>
              </a:pPr>
              <a:t>‹#›</a:t>
            </a:fld>
            <a:endParaRPr lang="en-US" altLang="en-US"/>
          </a:p>
        </p:txBody>
      </p:sp>
    </p:spTree>
    <p:extLst>
      <p:ext uri="{BB962C8B-B14F-4D97-AF65-F5344CB8AC3E}">
        <p14:creationId xmlns:p14="http://schemas.microsoft.com/office/powerpoint/2010/main" val="1231280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01ADAA0-57B1-4A90-84E7-978CB31E4D32}" type="slidenum">
              <a:rPr lang="en-US" altLang="en-US"/>
              <a:pPr>
                <a:defRPr/>
              </a:pPr>
              <a:t>‹#›</a:t>
            </a:fld>
            <a:endParaRPr lang="en-US" altLang="en-US"/>
          </a:p>
        </p:txBody>
      </p:sp>
    </p:spTree>
    <p:extLst>
      <p:ext uri="{BB962C8B-B14F-4D97-AF65-F5344CB8AC3E}">
        <p14:creationId xmlns:p14="http://schemas.microsoft.com/office/powerpoint/2010/main" val="270216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p:cNvPicPr>
          <p:nvPr userDrawn="1"/>
        </p:nvPicPr>
        <p:blipFill>
          <a:blip r:embed="rId15">
            <a:extLst>
              <a:ext uri="{28A0092B-C50C-407E-A947-70E740481C1C}">
                <a14:useLocalDpi xmlns:a14="http://schemas.microsoft.com/office/drawing/2010/main" val="0"/>
              </a:ext>
            </a:extLst>
          </a:blip>
          <a:srcRect l="44882" r="33463"/>
          <a:stretch>
            <a:fillRect/>
          </a:stretch>
        </p:blipFill>
        <p:spPr bwMode="auto">
          <a:xfrm>
            <a:off x="-7938" y="0"/>
            <a:ext cx="19796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5C201AB-C5AF-4B0B-9B6F-17A85AE2A82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17"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3"/>
          <p:cNvSpPr>
            <a:spLocks noChangeArrowheads="1"/>
          </p:cNvSpPr>
          <p:nvPr/>
        </p:nvSpPr>
        <p:spPr bwMode="auto">
          <a:xfrm>
            <a:off x="1403350" y="5445125"/>
            <a:ext cx="73453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solidFill>
                  <a:schemeClr val="bg1"/>
                </a:solidFill>
                <a:latin typeface="Calibri" panose="020F0502020204030204" pitchFamily="34" charset="0"/>
                <a:cs typeface="Arial" panose="020B0604020202020204" pitchFamily="34" charset="0"/>
              </a:rPr>
              <a:t>The National Flag of</a:t>
            </a:r>
            <a:br>
              <a:rPr lang="en-GB" altLang="en-US" sz="1800">
                <a:solidFill>
                  <a:schemeClr val="bg1"/>
                </a:solidFill>
                <a:latin typeface="Calibri" panose="020F0502020204030204" pitchFamily="34" charset="0"/>
                <a:cs typeface="Arial" panose="020B0604020202020204" pitchFamily="34" charset="0"/>
              </a:rPr>
            </a:br>
            <a:r>
              <a:rPr lang="en-GB" altLang="en-US" sz="4800">
                <a:solidFill>
                  <a:schemeClr val="bg1"/>
                </a:solidFill>
                <a:latin typeface="Calibri" panose="020F0502020204030204" pitchFamily="34" charset="0"/>
                <a:cs typeface="Arial" panose="020B0604020202020204" pitchFamily="34" charset="0"/>
              </a:rPr>
              <a:t>TURKEY</a:t>
            </a:r>
            <a:endParaRPr lang="en-GB" altLang="en-US" sz="1800">
              <a:latin typeface="Calibri" panose="020F050202020403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1939</TotalTime>
  <Words>207</Words>
  <Application>Microsoft Office PowerPoint</Application>
  <PresentationFormat>On-screen Show (4:3)</PresentationFormat>
  <Paragraphs>27</Paragraphs>
  <Slides>5</Slides>
  <Notes>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0" baseType="lpstr">
      <vt:lpstr>Arial</vt:lpstr>
      <vt:lpstr>Calibri</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93</cp:revision>
  <dcterms:modified xsi:type="dcterms:W3CDTF">2015-02-22T11:23:43Z</dcterms:modified>
</cp:coreProperties>
</file>