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8" r:id="rId3"/>
    <p:sldId id="271" r:id="rId4"/>
    <p:sldId id="261" r:id="rId5"/>
    <p:sldId id="267" r:id="rId6"/>
    <p:sldId id="260" r:id="rId7"/>
    <p:sldId id="264" r:id="rId8"/>
    <p:sldId id="279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900"/>
    <a:srgbClr val="FFFFFF"/>
    <a:srgbClr val="FF21D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napToGrid="0">
      <p:cViewPr>
        <p:scale>
          <a:sx n="104" d="100"/>
          <a:sy n="104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478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C96CF6-17D0-4D63-8F39-C07C08A7895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22F67C-F71F-4214-BABA-DEE423F533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847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B8B3DD-F013-4E49-87CC-9D60D40EFB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889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B71AC4-7728-45FC-8898-AD4AAC4AD1D3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831646-0527-4367-AC6D-B22302CDA8A8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1D4FB7-0C45-45D9-B3D1-1EBB3BB96A35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9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89EB75-C714-4BD1-A705-BBBB37BB207B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2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DE3CE7-3DD3-4EE8-86E3-D343B0E4F29E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7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3AEB4-F81A-4481-9860-7945F842171A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9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9F0FB8-EABA-4E2E-9427-73A7EF25EF73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06563" y="5208588"/>
            <a:ext cx="5708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400" b="1" dirty="0" smtClean="0">
                <a:solidFill>
                  <a:srgbClr val="2C8900"/>
                </a:solidFill>
              </a:rPr>
              <a:t>GREEN ENERGY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E8605-5734-4DBF-81C4-6CD963D384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02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2B9E-1EE1-4B92-B104-E315C16956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44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0A84-14EA-47FE-B2ED-8CBB78F21E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951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2D5F-ADB3-4589-8649-9E2147064D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01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9BD4-8505-4171-B6C1-2DAD9CC4F9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7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051D-CACB-473B-B907-D72C287148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9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3AEC-2130-4D74-8C54-A8113E6D63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577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591F-2C20-493F-97F8-7549195F99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69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B0B2-BA25-4B5C-BB6E-5A357BAB5A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80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B920-B414-4393-BA28-541EAD637A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537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A30B-9179-413F-93A6-71B81DD35B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19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B84E-E12C-47DF-A5E5-B2960959DB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302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2D3C-587D-4BBB-BF2F-4FD64831D2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585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1EC3-0E65-4AA2-8AE5-B16780C2AB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243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5A51-A8D0-4E44-9C2B-3F3CBB319A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3899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2EBC-A673-48E5-A5F3-40AA312CC5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1846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A7A59-B568-4309-A72D-7888954912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994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8FDF-1695-4942-A3EE-81FE65FDE6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0039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33CBA-2F42-47A6-98F0-6CD8F1D369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315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7346-7865-4852-9C3A-2B5CCB92DF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3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34"/>
            <a:ext cx="8229600" cy="1143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EA846-C649-4727-BB26-F0E852E1DA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08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34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4F189D-C01A-4264-A379-6762FD828E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65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162"/>
            <a:ext cx="8229600" cy="114300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3D32-C1EC-40AE-86FE-E6E5D4DFAE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75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2619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6880302" cy="4632531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C9AE9-8E62-4014-A070-8A428FE218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93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4687-B143-4009-BFE1-66DAFC284B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248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68BD-E1AC-45ED-8AC9-03BE6ED963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631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9F572D9-9208-477A-966C-94E6450ED6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10" r:id="rId2"/>
    <p:sldLayoutId id="2147484511" r:id="rId3"/>
    <p:sldLayoutId id="2147484534" r:id="rId4"/>
    <p:sldLayoutId id="2147484535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  <p:sldLayoutId id="2147484520" r:id="rId14"/>
    <p:sldLayoutId id="2147484521" r:id="rId15"/>
    <p:sldLayoutId id="2147484522" r:id="rId16"/>
    <p:sldLayoutId id="2147484523" r:id="rId17"/>
    <p:sldLayoutId id="2147484524" r:id="rId18"/>
    <p:sldLayoutId id="2147484525" r:id="rId19"/>
    <p:sldLayoutId id="2147484526" r:id="rId20"/>
    <p:sldLayoutId id="2147484527" r:id="rId21"/>
    <p:sldLayoutId id="2147484528" r:id="rId22"/>
    <p:sldLayoutId id="2147484529" r:id="rId23"/>
    <p:sldLayoutId id="2147484530" r:id="rId24"/>
    <p:sldLayoutId id="2147484531" r:id="rId25"/>
    <p:sldLayoutId id="2147484532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68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Slide</a:t>
            </a: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68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Process Flow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95325" y="3340100"/>
            <a:ext cx="1376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30438" y="3340100"/>
            <a:ext cx="137636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740150" y="3340100"/>
            <a:ext cx="1376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248275" y="3340100"/>
            <a:ext cx="1376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759575" y="3340100"/>
            <a:ext cx="1376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230438" y="18669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chemeClr val="bg1">
              <a:alpha val="968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695325" y="1876425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chemeClr val="bg1">
              <a:alpha val="968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740150" y="18669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chemeClr val="bg1">
              <a:alpha val="968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5248275" y="1866900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chemeClr val="bg1">
              <a:alpha val="968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6759575" y="18669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chemeClr val="bg1">
              <a:alpha val="968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879725" y="23193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995363" y="231775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410075" y="23193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922963" y="231775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329488" y="23193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en-US" smtClean="0"/>
              <a:t>Sample Graph</a:t>
            </a:r>
            <a:endParaRPr lang="en-US" altLang="en-US" smtClean="0"/>
          </a:p>
        </p:txBody>
      </p:sp>
      <p:graphicFrame>
        <p:nvGraphicFramePr>
          <p:cNvPr id="11267" name="Content Placeholder 2"/>
          <p:cNvGraphicFramePr>
            <a:graphicFrameLocks noGrp="1"/>
          </p:cNvGraphicFramePr>
          <p:nvPr>
            <p:ph idx="1"/>
          </p:nvPr>
        </p:nvGraphicFramePr>
        <p:xfrm>
          <a:off x="1452563" y="1114425"/>
          <a:ext cx="7272337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5" imgW="7273158" imgH="4627265" progId="Excel.Chart.8">
                  <p:embed/>
                </p:oleObj>
              </mc:Choice>
              <mc:Fallback>
                <p:oleObj r:id="rId5" imgW="7273158" imgH="4627265" progId="Excel.Chart.8">
                  <p:embed/>
                  <p:pic>
                    <p:nvPicPr>
                      <p:cNvPr id="0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1114425"/>
                        <a:ext cx="7272337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686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Bullet point</a:t>
            </a:r>
          </a:p>
          <a:p>
            <a:pPr algn="l" eaLnBrk="1" hangingPunct="1"/>
            <a:r>
              <a:rPr lang="en-US" altLang="en-US" smtClean="0"/>
              <a:t>Bullet point</a:t>
            </a:r>
          </a:p>
          <a:p>
            <a:pPr lvl="1" algn="l" eaLnBrk="1" hangingPunct="1"/>
            <a:r>
              <a:rPr lang="en-US" altLang="en-US" smtClean="0"/>
              <a:t>Sub Bullet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422400"/>
            <a:ext cx="3097213" cy="2322513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68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686175" y="2247900"/>
            <a:ext cx="827088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62500" y="2247900"/>
            <a:ext cx="827088" cy="61118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33663" y="3862388"/>
            <a:ext cx="827087" cy="6111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702050" y="3862388"/>
            <a:ext cx="827088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770438" y="3862388"/>
            <a:ext cx="827087" cy="611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840413" y="3862388"/>
            <a:ext cx="827087" cy="6111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822950" y="224790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617788" y="2247900"/>
            <a:ext cx="827087" cy="61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43150" y="1608138"/>
            <a:ext cx="13779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Background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703638" y="1485900"/>
            <a:ext cx="796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Lines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33913" y="1608138"/>
            <a:ext cx="10842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Shadows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934075" y="1485900"/>
            <a:ext cx="6048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Title</a:t>
            </a:r>
            <a:br>
              <a:rPr lang="en-GB" altLang="en-US" sz="1600" b="1">
                <a:cs typeface="Arial" panose="020B0604020202020204" pitchFamily="34" charset="0"/>
              </a:rPr>
            </a:br>
            <a:r>
              <a:rPr lang="en-GB" altLang="en-US" sz="1600" b="1">
                <a:cs typeface="Arial" panose="020B0604020202020204" pitchFamily="34" charset="0"/>
              </a:rPr>
              <a:t>Text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749550" y="3222625"/>
            <a:ext cx="596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Fills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690938" y="3222625"/>
            <a:ext cx="8683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Accent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611688" y="3100388"/>
            <a:ext cx="112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Hyperlink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692775" y="3098800"/>
            <a:ext cx="112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Hyperlink</a:t>
            </a:r>
            <a:endParaRPr lang="en-US" altLang="en-US" sz="1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527050"/>
            <a:ext cx="7386638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idx="4294967295"/>
          </p:nvPr>
        </p:nvGraphicFramePr>
        <p:xfrm>
          <a:off x="962025" y="1744663"/>
          <a:ext cx="7194550" cy="3376612"/>
        </p:xfrm>
        <a:graphic>
          <a:graphicData uri="http://schemas.openxmlformats.org/drawingml/2006/table">
            <a:tbl>
              <a:tblPr/>
              <a:tblGrid>
                <a:gridCol w="3598047"/>
                <a:gridCol w="3596503"/>
              </a:tblGrid>
              <a:tr h="537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alpha val="85000"/>
                      </a:schemeClr>
                    </a:solidFill>
                  </a:tcPr>
                </a:tc>
              </a:tr>
              <a:tr h="47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0054" marR="100054" marT="46791" marB="4679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717925" y="3778250"/>
            <a:ext cx="46894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Text and lines are like this</a:t>
            </a:r>
          </a:p>
          <a:p>
            <a:pPr eaLnBrk="1" hangingPunct="1">
              <a:defRPr/>
            </a:pPr>
            <a:r>
              <a:rPr lang="en-GB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Hyperlinks like this</a:t>
            </a:r>
          </a:p>
          <a:p>
            <a:pPr eaLnBrk="1" hangingPunct="1">
              <a:defRPr/>
            </a:pPr>
            <a:r>
              <a:rPr lang="en-GB" sz="2800" u="sng" dirty="0" smtClean="0">
                <a:solidFill>
                  <a:schemeClr val="accent4">
                    <a:lumMod val="50000"/>
                  </a:schemeClr>
                </a:solidFill>
              </a:rPr>
              <a:t>Visited hyperlinks like this</a:t>
            </a:r>
            <a:endParaRPr lang="en-US" sz="2800" u="sng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5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172200" y="2066925"/>
          <a:ext cx="2232025" cy="1368425"/>
        </p:xfrm>
        <a:graphic>
          <a:graphicData uri="http://schemas.openxmlformats.org/drawingml/2006/table">
            <a:tbl>
              <a:tblPr/>
              <a:tblGrid>
                <a:gridCol w="1116013"/>
                <a:gridCol w="1116013"/>
              </a:tblGrid>
              <a:tr h="68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4063" y="2030413"/>
            <a:ext cx="2232025" cy="136842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Text box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406775" y="2030413"/>
            <a:ext cx="2232025" cy="136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107763" dir="2700000" algn="ctr" rotWithShape="0">
              <a:schemeClr val="accent5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With shadow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9750" y="860425"/>
            <a:ext cx="8208963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175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50938" y="1135063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50938" y="2527300"/>
            <a:ext cx="340995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 b="1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 b="1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 b="1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 b="1">
              <a:cs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95800" y="2527300"/>
            <a:ext cx="3640138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 b="1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 b="1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 b="1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 b="1">
              <a:cs typeface="Arial" panose="020B060402020202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71613" y="5167313"/>
            <a:ext cx="617537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You can find many more free PowerPoint templates on the Presentation Magazine website</a:t>
            </a:r>
            <a:endParaRPr lang="en-GB" b="1" dirty="0" smtClean="0">
              <a:cs typeface="Arial" charset="0"/>
            </a:endParaRPr>
          </a:p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www.presentationmagazine.com 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50938" y="1863725"/>
            <a:ext cx="692626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Light Bulb">
      <a:dk1>
        <a:srgbClr val="3DB1FF"/>
      </a:dk1>
      <a:lt1>
        <a:srgbClr val="FFFFFF"/>
      </a:lt1>
      <a:dk2>
        <a:srgbClr val="E7E7E7"/>
      </a:dk2>
      <a:lt2>
        <a:srgbClr val="E7E7E7"/>
      </a:lt2>
      <a:accent1>
        <a:srgbClr val="00823B"/>
      </a:accent1>
      <a:accent2>
        <a:srgbClr val="13C531"/>
      </a:accent2>
      <a:accent3>
        <a:srgbClr val="71EE32"/>
      </a:accent3>
      <a:accent4>
        <a:srgbClr val="3DB1FF"/>
      </a:accent4>
      <a:accent5>
        <a:srgbClr val="002D89"/>
      </a:accent5>
      <a:accent6>
        <a:srgbClr val="000000"/>
      </a:accent6>
      <a:hlink>
        <a:srgbClr val="8AD0FF"/>
      </a:hlink>
      <a:folHlink>
        <a:srgbClr val="005E9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265</Words>
  <Application>Microsoft Office PowerPoint</Application>
  <PresentationFormat>On-screen Show (4:3)</PresentationFormat>
  <Paragraphs>75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Excel Chart</vt:lpstr>
      <vt:lpstr>PowerPoint Presentation</vt:lpstr>
      <vt:lpstr>Bullet Slide</vt:lpstr>
      <vt:lpstr>Process Flow</vt:lpstr>
      <vt:lpstr>Sample Graph</vt:lpstr>
      <vt:lpstr>Picture slide</vt:lpstr>
      <vt:lpstr>Colour scheme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Presentation Magazine</dc:creator>
  <cp:lastModifiedBy>Jonty Pearce</cp:lastModifiedBy>
  <cp:revision>152</cp:revision>
  <dcterms:created xsi:type="dcterms:W3CDTF">2009-11-03T13:35:13Z</dcterms:created>
  <dcterms:modified xsi:type="dcterms:W3CDTF">2015-02-22T11:23:21Z</dcterms:modified>
</cp:coreProperties>
</file>