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77" r:id="rId3"/>
    <p:sldId id="271" r:id="rId4"/>
    <p:sldId id="279" r:id="rId5"/>
    <p:sldId id="272" r:id="rId6"/>
    <p:sldId id="278" r:id="rId7"/>
    <p:sldId id="267" r:id="rId8"/>
    <p:sldId id="282" r:id="rId9"/>
    <p:sldId id="276" r:id="rId10"/>
    <p:sldId id="281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C8900"/>
    <a:srgbClr val="FF21D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6" autoAdjust="0"/>
    <p:restoredTop sz="94660"/>
  </p:normalViewPr>
  <p:slideViewPr>
    <p:cSldViewPr snapToGrid="0">
      <p:cViewPr>
        <p:scale>
          <a:sx n="104" d="100"/>
          <a:sy n="104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478" y="-12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50882F5-D9BD-450A-A091-FFAF33E3748F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52102D2-D38C-4805-8D63-05ABE64883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302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B7C341D-9384-44F9-A1C6-A9061E872FF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7731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D8D715-EE6A-4B0E-BF0B-61347EA05B20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528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52D055-22B0-4CBB-B59D-48632D441A07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032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F6517E-59BE-4C61-BE4C-17775A8F4D39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243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78DA36-5D8A-49E0-AF51-C6471F395972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341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54F1AA-3780-459A-AB58-0B5EAFCF4DF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741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934"/>
            <a:ext cx="8229600" cy="1143000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  <a:lvl2pPr algn="l">
              <a:defRPr>
                <a:solidFill>
                  <a:srgbClr val="FFFFFF"/>
                </a:solidFill>
              </a:defRPr>
            </a:lvl2pPr>
            <a:lvl3pPr algn="l">
              <a:defRPr>
                <a:solidFill>
                  <a:srgbClr val="FFFFFF"/>
                </a:solidFill>
              </a:defRPr>
            </a:lvl3pPr>
            <a:lvl4pPr algn="l">
              <a:defRPr>
                <a:solidFill>
                  <a:srgbClr val="FFFFFF"/>
                </a:solidFill>
              </a:defRPr>
            </a:lvl4pPr>
            <a:lvl5pPr algn="l"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4D92D3-9A43-4B4F-960C-61001D3A99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813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934"/>
            <a:ext cx="8229600" cy="1143000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  <a:lvl2pPr algn="r">
              <a:defRPr>
                <a:solidFill>
                  <a:srgbClr val="FFFFFF"/>
                </a:solidFill>
              </a:defRPr>
            </a:lvl2pPr>
            <a:lvl3pPr algn="r">
              <a:defRPr>
                <a:solidFill>
                  <a:srgbClr val="FFFFFF"/>
                </a:solidFill>
              </a:defRPr>
            </a:lvl3pPr>
            <a:lvl4pPr algn="r">
              <a:defRPr>
                <a:solidFill>
                  <a:srgbClr val="FFFFFF"/>
                </a:solidFill>
              </a:defRPr>
            </a:lvl4pPr>
            <a:lvl5pPr algn="r"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EA04F5-2E8D-449C-890D-543F6DE1DE3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627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934"/>
            <a:ext cx="8229600" cy="1143000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  <a:lvl2pPr algn="l">
              <a:defRPr>
                <a:solidFill>
                  <a:srgbClr val="FFFFFF"/>
                </a:solidFill>
              </a:defRPr>
            </a:lvl2pPr>
            <a:lvl3pPr algn="l">
              <a:defRPr>
                <a:solidFill>
                  <a:srgbClr val="FFFFFF"/>
                </a:solidFill>
              </a:defRPr>
            </a:lvl3pPr>
            <a:lvl4pPr algn="l">
              <a:defRPr>
                <a:solidFill>
                  <a:srgbClr val="FFFFFF"/>
                </a:solidFill>
              </a:defRPr>
            </a:lvl4pPr>
            <a:lvl5pPr algn="l"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6772E6-51FB-4390-94E0-417234A1EF3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826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E17CC7A-8CAB-45EE-B049-D94560435E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8" r:id="rId1"/>
    <p:sldLayoutId id="2147484479" r:id="rId2"/>
    <p:sldLayoutId id="2147484480" r:id="rId3"/>
    <p:sldLayoutId id="2147484481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Microsoft_Excel_Chart1.xls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706563" y="2620963"/>
            <a:ext cx="57086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4400" b="1"/>
              <a:t>Syringe Template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96863"/>
            <a:ext cx="8229600" cy="1143000"/>
          </a:xfrm>
        </p:spPr>
        <p:txBody>
          <a:bodyPr/>
          <a:lstStyle/>
          <a:p>
            <a:r>
              <a:rPr lang="en-GB" altLang="en-US" smtClean="0"/>
              <a:t>Use of templates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150938" y="1435100"/>
            <a:ext cx="6950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>
                <a:cs typeface="Arial" panose="020B0604020202020204" pitchFamily="34" charset="0"/>
              </a:rPr>
              <a:t>You are free to use these templates for your personal and business presentations.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1150938" y="2827338"/>
            <a:ext cx="3409950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5113" indent="-265113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 u="sng">
                <a:cs typeface="Arial" panose="020B0604020202020204" pitchFamily="34" charset="0"/>
              </a:rPr>
              <a:t>Do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altLang="en-US" sz="1400" b="1">
                <a:cs typeface="Arial" panose="020B0604020202020204" pitchFamily="34" charset="0"/>
              </a:rPr>
              <a:t>Use these templates for your presentations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altLang="en-US" sz="1400" b="1">
                <a:cs typeface="Arial" panose="020B0604020202020204" pitchFamily="34" charset="0"/>
              </a:rPr>
              <a:t>Display your presentation on a web site provided that it is not for the purpose of downloading the template.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1400" b="1">
                <a:cs typeface="Arial" panose="020B0604020202020204" pitchFamily="34" charset="0"/>
              </a:rPr>
              <a:t>If you like these templates, we would always appreciate a link back to our website.  Many thanks.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US" altLang="en-US" sz="1400" b="1">
              <a:cs typeface="Arial" panose="020B0604020202020204" pitchFamily="34" charset="0"/>
            </a:endParaRP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4495800" y="2827338"/>
            <a:ext cx="3640138" cy="206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5113" indent="-265113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 u="sng">
                <a:cs typeface="Arial" panose="020B0604020202020204" pitchFamily="34" charset="0"/>
              </a:rPr>
              <a:t>Don’t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û"/>
            </a:pPr>
            <a:r>
              <a:rPr lang="en-GB" altLang="en-US" sz="1400" b="1">
                <a:cs typeface="Arial" panose="020B0604020202020204" pitchFamily="34" charset="0"/>
              </a:rPr>
              <a:t>Resell or distribute these templates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û"/>
            </a:pPr>
            <a:r>
              <a:rPr lang="en-GB" altLang="en-US" sz="1400" b="1">
                <a:cs typeface="Arial" panose="020B0604020202020204" pitchFamily="34" charset="0"/>
              </a:rPr>
              <a:t>Put these templates on a website for download.  This includes uploading them onto file sharing networks like Slideshare, Myspace, Facebook, bit torrent etc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û"/>
            </a:pPr>
            <a:r>
              <a:rPr lang="en-GB" altLang="en-US" sz="1400" b="1">
                <a:cs typeface="Arial" panose="020B0604020202020204" pitchFamily="34" charset="0"/>
              </a:rPr>
              <a:t>Pass off any of our created content as your own work</a:t>
            </a:r>
            <a:endParaRPr lang="en-US" altLang="en-US" sz="1400" b="1">
              <a:cs typeface="Arial" panose="020B0604020202020204" pitchFamily="34" charset="0"/>
            </a:endParaRPr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2459038" y="5467350"/>
            <a:ext cx="6175375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49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lvl="1" algn="r" eaLnBrk="1" hangingPunct="1">
              <a:lnSpc>
                <a:spcPct val="90000"/>
              </a:lnSpc>
              <a:buClr>
                <a:schemeClr val="accent1"/>
              </a:buClr>
              <a:buFontTx/>
              <a:buNone/>
            </a:pPr>
            <a:r>
              <a:rPr lang="en-GB" altLang="en-US" sz="1800" b="1">
                <a:cs typeface="Arial" panose="020B0604020202020204" pitchFamily="34" charset="0"/>
              </a:rPr>
              <a:t>You can find many more free PowerPoint templates on the Presentation Magazine website</a:t>
            </a:r>
            <a:endParaRPr lang="en-GB" altLang="en-US" sz="1800" b="1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1" algn="r" eaLnBrk="1" hangingPunct="1">
              <a:lnSpc>
                <a:spcPct val="90000"/>
              </a:lnSpc>
              <a:buClr>
                <a:schemeClr val="accent1"/>
              </a:buClr>
              <a:buFontTx/>
              <a:buNone/>
            </a:pPr>
            <a:r>
              <a:rPr lang="en-GB" altLang="en-US" sz="2400" b="1">
                <a:solidFill>
                  <a:srgbClr val="00B0F0"/>
                </a:solidFill>
                <a:cs typeface="Arial" panose="020B0604020202020204" pitchFamily="34" charset="0"/>
              </a:rPr>
              <a:t>www.presentationmagazine.com  </a:t>
            </a:r>
            <a:endParaRPr lang="en-US" altLang="en-US" sz="2400" b="1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1150938" y="2163763"/>
            <a:ext cx="6926262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cs typeface="Arial" panose="020B0604020202020204" pitchFamily="34" charset="0"/>
              </a:rPr>
              <a:t>We have put a lot of work into developing all these templates and retain the copyright in them.  You can use them freely providing that you do not redistribute or sell them.</a:t>
            </a:r>
            <a:endParaRPr lang="en-US" altLang="en-US" sz="1400" b="1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6863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/>
              <a:t>Bullet Slide</a:t>
            </a:r>
            <a:endParaRPr lang="en-US" alt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Bullet point</a:t>
            </a:r>
          </a:p>
          <a:p>
            <a:pPr eaLnBrk="1" hangingPunct="1"/>
            <a:r>
              <a:rPr lang="en-US" altLang="en-US" smtClean="0"/>
              <a:t>Bullet point</a:t>
            </a:r>
          </a:p>
          <a:p>
            <a:pPr lvl="1" eaLnBrk="1" hangingPunct="1"/>
            <a:r>
              <a:rPr lang="en-US" altLang="en-US" smtClean="0"/>
              <a:t>Sub Bullet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6863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Process Flow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95325" y="2859088"/>
            <a:ext cx="1376363" cy="235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 b="1">
              <a:cs typeface="Arial" panose="020B0604020202020204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230438" y="2859088"/>
            <a:ext cx="1376362" cy="235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 b="1">
              <a:cs typeface="Arial" panose="020B0604020202020204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740150" y="2859088"/>
            <a:ext cx="1376363" cy="235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 b="1">
              <a:cs typeface="Arial" panose="020B0604020202020204" pitchFamily="34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248275" y="2859088"/>
            <a:ext cx="1376363" cy="235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 b="1">
              <a:cs typeface="Arial" panose="020B0604020202020204" pitchFamily="34" charset="0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759575" y="2859088"/>
            <a:ext cx="1376363" cy="235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 b="1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 b="1">
              <a:cs typeface="Arial" panose="020B0604020202020204" pitchFamily="34" charset="0"/>
            </a:endParaRPr>
          </a:p>
        </p:txBody>
      </p:sp>
      <p:sp>
        <p:nvSpPr>
          <p:cNvPr id="12296" name="Freeform 8"/>
          <p:cNvSpPr>
            <a:spLocks/>
          </p:cNvSpPr>
          <p:nvPr/>
        </p:nvSpPr>
        <p:spPr bwMode="auto">
          <a:xfrm>
            <a:off x="2230438" y="1385888"/>
            <a:ext cx="1854200" cy="1270000"/>
          </a:xfrm>
          <a:custGeom>
            <a:avLst/>
            <a:gdLst>
              <a:gd name="T0" fmla="*/ 2147483646 w 1168"/>
              <a:gd name="T1" fmla="*/ 2147483646 h 800"/>
              <a:gd name="T2" fmla="*/ 2147483646 w 1168"/>
              <a:gd name="T3" fmla="*/ 0 h 800"/>
              <a:gd name="T4" fmla="*/ 0 w 1168"/>
              <a:gd name="T5" fmla="*/ 0 h 800"/>
              <a:gd name="T6" fmla="*/ 2147483646 w 1168"/>
              <a:gd name="T7" fmla="*/ 2147483646 h 800"/>
              <a:gd name="T8" fmla="*/ 2147483646 w 1168"/>
              <a:gd name="T9" fmla="*/ 2147483646 h 800"/>
              <a:gd name="T10" fmla="*/ 2147483646 w 1168"/>
              <a:gd name="T11" fmla="*/ 2147483646 h 800"/>
              <a:gd name="T12" fmla="*/ 0 w 1168"/>
              <a:gd name="T13" fmla="*/ 2147483646 h 800"/>
              <a:gd name="T14" fmla="*/ 2147483646 w 1168"/>
              <a:gd name="T15" fmla="*/ 2147483646 h 800"/>
              <a:gd name="T16" fmla="*/ 2147483646 w 1168"/>
              <a:gd name="T17" fmla="*/ 2147483646 h 800"/>
              <a:gd name="T18" fmla="*/ 2147483646 w 1168"/>
              <a:gd name="T19" fmla="*/ 2147483646 h 800"/>
              <a:gd name="T20" fmla="*/ 2147483646 w 1168"/>
              <a:gd name="T21" fmla="*/ 2147483646 h 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168" h="800">
                <a:moveTo>
                  <a:pt x="1018" y="204"/>
                </a:moveTo>
                <a:lnTo>
                  <a:pt x="864" y="0"/>
                </a:lnTo>
                <a:lnTo>
                  <a:pt x="0" y="0"/>
                </a:lnTo>
                <a:lnTo>
                  <a:pt x="154" y="204"/>
                </a:lnTo>
                <a:lnTo>
                  <a:pt x="304" y="400"/>
                </a:lnTo>
                <a:lnTo>
                  <a:pt x="154" y="596"/>
                </a:lnTo>
                <a:lnTo>
                  <a:pt x="0" y="800"/>
                </a:lnTo>
                <a:lnTo>
                  <a:pt x="864" y="800"/>
                </a:lnTo>
                <a:lnTo>
                  <a:pt x="1018" y="596"/>
                </a:lnTo>
                <a:lnTo>
                  <a:pt x="1168" y="400"/>
                </a:lnTo>
                <a:lnTo>
                  <a:pt x="1018" y="2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7" name="Freeform 9"/>
          <p:cNvSpPr>
            <a:spLocks/>
          </p:cNvSpPr>
          <p:nvPr/>
        </p:nvSpPr>
        <p:spPr bwMode="auto">
          <a:xfrm>
            <a:off x="695325" y="1395413"/>
            <a:ext cx="1898650" cy="1270000"/>
          </a:xfrm>
          <a:custGeom>
            <a:avLst/>
            <a:gdLst>
              <a:gd name="T0" fmla="*/ 2147483646 w 1196"/>
              <a:gd name="T1" fmla="*/ 2147483646 h 800"/>
              <a:gd name="T2" fmla="*/ 2147483646 w 1196"/>
              <a:gd name="T3" fmla="*/ 0 h 800"/>
              <a:gd name="T4" fmla="*/ 0 w 1196"/>
              <a:gd name="T5" fmla="*/ 0 h 800"/>
              <a:gd name="T6" fmla="*/ 0 w 1196"/>
              <a:gd name="T7" fmla="*/ 2147483646 h 800"/>
              <a:gd name="T8" fmla="*/ 2147483646 w 1196"/>
              <a:gd name="T9" fmla="*/ 2147483646 h 800"/>
              <a:gd name="T10" fmla="*/ 2147483646 w 1196"/>
              <a:gd name="T11" fmla="*/ 2147483646 h 800"/>
              <a:gd name="T12" fmla="*/ 2147483646 w 1196"/>
              <a:gd name="T13" fmla="*/ 2147483646 h 800"/>
              <a:gd name="T14" fmla="*/ 2147483646 w 1196"/>
              <a:gd name="T15" fmla="*/ 2147483646 h 8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196" h="800">
                <a:moveTo>
                  <a:pt x="1046" y="204"/>
                </a:moveTo>
                <a:lnTo>
                  <a:pt x="892" y="0"/>
                </a:lnTo>
                <a:lnTo>
                  <a:pt x="0" y="0"/>
                </a:lnTo>
                <a:lnTo>
                  <a:pt x="0" y="800"/>
                </a:lnTo>
                <a:lnTo>
                  <a:pt x="892" y="800"/>
                </a:lnTo>
                <a:lnTo>
                  <a:pt x="1046" y="596"/>
                </a:lnTo>
                <a:lnTo>
                  <a:pt x="1196" y="400"/>
                </a:lnTo>
                <a:lnTo>
                  <a:pt x="1046" y="2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8" name="Freeform 10"/>
          <p:cNvSpPr>
            <a:spLocks/>
          </p:cNvSpPr>
          <p:nvPr/>
        </p:nvSpPr>
        <p:spPr bwMode="auto">
          <a:xfrm>
            <a:off x="3740150" y="1385888"/>
            <a:ext cx="1854200" cy="1270000"/>
          </a:xfrm>
          <a:custGeom>
            <a:avLst/>
            <a:gdLst>
              <a:gd name="T0" fmla="*/ 2147483646 w 1168"/>
              <a:gd name="T1" fmla="*/ 2147483646 h 800"/>
              <a:gd name="T2" fmla="*/ 2147483646 w 1168"/>
              <a:gd name="T3" fmla="*/ 0 h 800"/>
              <a:gd name="T4" fmla="*/ 0 w 1168"/>
              <a:gd name="T5" fmla="*/ 0 h 800"/>
              <a:gd name="T6" fmla="*/ 2147483646 w 1168"/>
              <a:gd name="T7" fmla="*/ 2147483646 h 800"/>
              <a:gd name="T8" fmla="*/ 2147483646 w 1168"/>
              <a:gd name="T9" fmla="*/ 2147483646 h 800"/>
              <a:gd name="T10" fmla="*/ 2147483646 w 1168"/>
              <a:gd name="T11" fmla="*/ 2147483646 h 800"/>
              <a:gd name="T12" fmla="*/ 0 w 1168"/>
              <a:gd name="T13" fmla="*/ 2147483646 h 800"/>
              <a:gd name="T14" fmla="*/ 2147483646 w 1168"/>
              <a:gd name="T15" fmla="*/ 2147483646 h 800"/>
              <a:gd name="T16" fmla="*/ 2147483646 w 1168"/>
              <a:gd name="T17" fmla="*/ 2147483646 h 800"/>
              <a:gd name="T18" fmla="*/ 2147483646 w 1168"/>
              <a:gd name="T19" fmla="*/ 2147483646 h 800"/>
              <a:gd name="T20" fmla="*/ 2147483646 w 1168"/>
              <a:gd name="T21" fmla="*/ 2147483646 h 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168" h="800">
                <a:moveTo>
                  <a:pt x="1018" y="204"/>
                </a:moveTo>
                <a:lnTo>
                  <a:pt x="864" y="0"/>
                </a:lnTo>
                <a:lnTo>
                  <a:pt x="0" y="0"/>
                </a:lnTo>
                <a:lnTo>
                  <a:pt x="154" y="204"/>
                </a:lnTo>
                <a:lnTo>
                  <a:pt x="304" y="400"/>
                </a:lnTo>
                <a:lnTo>
                  <a:pt x="154" y="596"/>
                </a:lnTo>
                <a:lnTo>
                  <a:pt x="0" y="800"/>
                </a:lnTo>
                <a:lnTo>
                  <a:pt x="864" y="800"/>
                </a:lnTo>
                <a:lnTo>
                  <a:pt x="1018" y="596"/>
                </a:lnTo>
                <a:lnTo>
                  <a:pt x="1168" y="400"/>
                </a:lnTo>
                <a:lnTo>
                  <a:pt x="1018" y="2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9" name="Freeform 11"/>
          <p:cNvSpPr>
            <a:spLocks/>
          </p:cNvSpPr>
          <p:nvPr/>
        </p:nvSpPr>
        <p:spPr bwMode="auto">
          <a:xfrm>
            <a:off x="5248275" y="1385888"/>
            <a:ext cx="1857375" cy="1270000"/>
          </a:xfrm>
          <a:custGeom>
            <a:avLst/>
            <a:gdLst>
              <a:gd name="T0" fmla="*/ 2147483646 w 1170"/>
              <a:gd name="T1" fmla="*/ 2147483646 h 800"/>
              <a:gd name="T2" fmla="*/ 2147483646 w 1170"/>
              <a:gd name="T3" fmla="*/ 0 h 800"/>
              <a:gd name="T4" fmla="*/ 0 w 1170"/>
              <a:gd name="T5" fmla="*/ 0 h 800"/>
              <a:gd name="T6" fmla="*/ 2147483646 w 1170"/>
              <a:gd name="T7" fmla="*/ 2147483646 h 800"/>
              <a:gd name="T8" fmla="*/ 2147483646 w 1170"/>
              <a:gd name="T9" fmla="*/ 2147483646 h 800"/>
              <a:gd name="T10" fmla="*/ 2147483646 w 1170"/>
              <a:gd name="T11" fmla="*/ 2147483646 h 800"/>
              <a:gd name="T12" fmla="*/ 0 w 1170"/>
              <a:gd name="T13" fmla="*/ 2147483646 h 800"/>
              <a:gd name="T14" fmla="*/ 2147483646 w 1170"/>
              <a:gd name="T15" fmla="*/ 2147483646 h 800"/>
              <a:gd name="T16" fmla="*/ 2147483646 w 1170"/>
              <a:gd name="T17" fmla="*/ 2147483646 h 800"/>
              <a:gd name="T18" fmla="*/ 2147483646 w 1170"/>
              <a:gd name="T19" fmla="*/ 2147483646 h 800"/>
              <a:gd name="T20" fmla="*/ 2147483646 w 1170"/>
              <a:gd name="T21" fmla="*/ 2147483646 h 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170" h="800">
                <a:moveTo>
                  <a:pt x="1020" y="204"/>
                </a:moveTo>
                <a:lnTo>
                  <a:pt x="864" y="0"/>
                </a:lnTo>
                <a:lnTo>
                  <a:pt x="0" y="0"/>
                </a:lnTo>
                <a:lnTo>
                  <a:pt x="156" y="204"/>
                </a:lnTo>
                <a:lnTo>
                  <a:pt x="306" y="400"/>
                </a:lnTo>
                <a:lnTo>
                  <a:pt x="156" y="596"/>
                </a:lnTo>
                <a:lnTo>
                  <a:pt x="0" y="800"/>
                </a:lnTo>
                <a:lnTo>
                  <a:pt x="864" y="800"/>
                </a:lnTo>
                <a:lnTo>
                  <a:pt x="1020" y="596"/>
                </a:lnTo>
                <a:lnTo>
                  <a:pt x="1170" y="400"/>
                </a:lnTo>
                <a:lnTo>
                  <a:pt x="1020" y="2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0" name="Freeform 12"/>
          <p:cNvSpPr>
            <a:spLocks/>
          </p:cNvSpPr>
          <p:nvPr/>
        </p:nvSpPr>
        <p:spPr bwMode="auto">
          <a:xfrm>
            <a:off x="6759575" y="1385888"/>
            <a:ext cx="1854200" cy="1270000"/>
          </a:xfrm>
          <a:custGeom>
            <a:avLst/>
            <a:gdLst>
              <a:gd name="T0" fmla="*/ 2147483646 w 1168"/>
              <a:gd name="T1" fmla="*/ 2147483646 h 800"/>
              <a:gd name="T2" fmla="*/ 2147483646 w 1168"/>
              <a:gd name="T3" fmla="*/ 0 h 800"/>
              <a:gd name="T4" fmla="*/ 0 w 1168"/>
              <a:gd name="T5" fmla="*/ 0 h 800"/>
              <a:gd name="T6" fmla="*/ 2147483646 w 1168"/>
              <a:gd name="T7" fmla="*/ 2147483646 h 800"/>
              <a:gd name="T8" fmla="*/ 2147483646 w 1168"/>
              <a:gd name="T9" fmla="*/ 2147483646 h 800"/>
              <a:gd name="T10" fmla="*/ 2147483646 w 1168"/>
              <a:gd name="T11" fmla="*/ 2147483646 h 800"/>
              <a:gd name="T12" fmla="*/ 0 w 1168"/>
              <a:gd name="T13" fmla="*/ 2147483646 h 800"/>
              <a:gd name="T14" fmla="*/ 2147483646 w 1168"/>
              <a:gd name="T15" fmla="*/ 2147483646 h 800"/>
              <a:gd name="T16" fmla="*/ 2147483646 w 1168"/>
              <a:gd name="T17" fmla="*/ 2147483646 h 800"/>
              <a:gd name="T18" fmla="*/ 2147483646 w 1168"/>
              <a:gd name="T19" fmla="*/ 2147483646 h 800"/>
              <a:gd name="T20" fmla="*/ 2147483646 w 1168"/>
              <a:gd name="T21" fmla="*/ 2147483646 h 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168" h="800">
                <a:moveTo>
                  <a:pt x="1018" y="204"/>
                </a:moveTo>
                <a:lnTo>
                  <a:pt x="864" y="0"/>
                </a:lnTo>
                <a:lnTo>
                  <a:pt x="0" y="0"/>
                </a:lnTo>
                <a:lnTo>
                  <a:pt x="154" y="204"/>
                </a:lnTo>
                <a:lnTo>
                  <a:pt x="304" y="400"/>
                </a:lnTo>
                <a:lnTo>
                  <a:pt x="154" y="596"/>
                </a:lnTo>
                <a:lnTo>
                  <a:pt x="0" y="800"/>
                </a:lnTo>
                <a:lnTo>
                  <a:pt x="864" y="800"/>
                </a:lnTo>
                <a:lnTo>
                  <a:pt x="1018" y="596"/>
                </a:lnTo>
                <a:lnTo>
                  <a:pt x="1168" y="400"/>
                </a:lnTo>
                <a:lnTo>
                  <a:pt x="1018" y="2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879725" y="18383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  <a:cs typeface="Arial" panose="020B0604020202020204" pitchFamily="34" charset="0"/>
              </a:rPr>
              <a:t>Plan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995363" y="1836738"/>
            <a:ext cx="895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4C9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  <a:cs typeface="Arial" panose="020B0604020202020204" pitchFamily="34" charset="0"/>
              </a:rPr>
              <a:t>Design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410075" y="1838325"/>
            <a:ext cx="69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  <a:cs typeface="Arial" panose="020B0604020202020204" pitchFamily="34" charset="0"/>
              </a:rPr>
              <a:t>Build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922963" y="1836738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7329488" y="1838325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  <a:cs typeface="Arial" panose="020B0604020202020204" pitchFamily="34" charset="0"/>
              </a:rPr>
              <a:t>Evaluate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96863"/>
            <a:ext cx="8229600" cy="1143000"/>
          </a:xfrm>
        </p:spPr>
        <p:txBody>
          <a:bodyPr/>
          <a:lstStyle/>
          <a:p>
            <a:r>
              <a:rPr lang="en-GB" altLang="en-US" smtClean="0"/>
              <a:t>Sample Graph</a:t>
            </a:r>
          </a:p>
        </p:txBody>
      </p:sp>
      <p:graphicFrame>
        <p:nvGraphicFramePr>
          <p:cNvPr id="13315" name="Object 1"/>
          <p:cNvGraphicFramePr>
            <a:graphicFrameLocks noGrp="1"/>
          </p:cNvGraphicFramePr>
          <p:nvPr/>
        </p:nvGraphicFramePr>
        <p:xfrm>
          <a:off x="717550" y="1458913"/>
          <a:ext cx="7708900" cy="428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r:id="rId4" imgW="7706012" imgH="4285859" progId="Excel.Chart.8">
                  <p:embed/>
                </p:oleObj>
              </mc:Choice>
              <mc:Fallback>
                <p:oleObj r:id="rId4" imgW="7706012" imgH="4285859" progId="Excel.Chart.8">
                  <p:embed/>
                  <p:pic>
                    <p:nvPicPr>
                      <p:cNvPr id="0" name="Object 1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1458913"/>
                        <a:ext cx="7708900" cy="428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6863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altLang="en-US" smtClean="0"/>
              <a:t>Bullet Slide</a:t>
            </a:r>
            <a:endParaRPr lang="en-US" alt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Bullet point</a:t>
            </a:r>
          </a:p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Bullet point</a:t>
            </a:r>
          </a:p>
          <a:p>
            <a:pPr lvl="1" eaLnBrk="1" hangingPunct="1"/>
            <a:r>
              <a:rPr lang="en-US" altLang="en-US" smtClean="0">
                <a:solidFill>
                  <a:schemeClr val="bg1"/>
                </a:solidFill>
              </a:rPr>
              <a:t>Sub Bullet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96863"/>
            <a:ext cx="8229600" cy="1143000"/>
          </a:xfrm>
        </p:spPr>
        <p:txBody>
          <a:bodyPr/>
          <a:lstStyle/>
          <a:p>
            <a:pPr algn="ctr"/>
            <a:r>
              <a:rPr lang="en-GB" altLang="en-US" smtClean="0"/>
              <a:t>Colour scheme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686175" y="2379663"/>
            <a:ext cx="827088" cy="6111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762500" y="2379663"/>
            <a:ext cx="827088" cy="611187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633663" y="3994150"/>
            <a:ext cx="827087" cy="611188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702050" y="3994150"/>
            <a:ext cx="827088" cy="611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770438" y="3994150"/>
            <a:ext cx="827087" cy="611188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5840413" y="3994150"/>
            <a:ext cx="827087" cy="611188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5822950" y="2379663"/>
            <a:ext cx="827088" cy="611187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2617788" y="2379663"/>
            <a:ext cx="827087" cy="6111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398713" y="1739900"/>
            <a:ext cx="1266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Background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3716338" y="1617663"/>
            <a:ext cx="7715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Text &amp;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Lines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4667250" y="1739900"/>
            <a:ext cx="1017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Shadows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5946775" y="1617663"/>
            <a:ext cx="5794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Title</a:t>
            </a:r>
            <a:br>
              <a:rPr lang="en-GB" altLang="en-US" sz="1600">
                <a:cs typeface="Arial" panose="020B0604020202020204" pitchFamily="34" charset="0"/>
              </a:rPr>
            </a:br>
            <a:r>
              <a:rPr lang="en-GB" altLang="en-US" sz="1600">
                <a:cs typeface="Arial" panose="020B0604020202020204" pitchFamily="34" charset="0"/>
              </a:rPr>
              <a:t>Text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776538" y="3354388"/>
            <a:ext cx="542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Fills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3722688" y="3354388"/>
            <a:ext cx="804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Accent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4657725" y="3232150"/>
            <a:ext cx="10287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Accent &amp;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Hyperlink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5738813" y="3230563"/>
            <a:ext cx="10287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Followed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Hyperlink</a:t>
            </a:r>
            <a:endParaRPr lang="en-US" altLang="en-US" sz="160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6863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altLang="en-US" smtClean="0"/>
              <a:t>Picture slide</a:t>
            </a:r>
            <a:endParaRPr lang="en-US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eaLnBrk="1" hangingPunct="1"/>
            <a:r>
              <a:rPr lang="en-US" altLang="en-US" smtClean="0"/>
              <a:t>Bullet point</a:t>
            </a:r>
          </a:p>
          <a:p>
            <a:pPr algn="l" eaLnBrk="1" hangingPunct="1"/>
            <a:r>
              <a:rPr lang="en-US" altLang="en-US" smtClean="0"/>
              <a:t>Bullet point</a:t>
            </a:r>
          </a:p>
          <a:p>
            <a:pPr lvl="1" algn="l" eaLnBrk="1" hangingPunct="1"/>
            <a:r>
              <a:rPr lang="en-US" altLang="en-US" smtClean="0"/>
              <a:t>Sub Bullet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525" y="1422400"/>
            <a:ext cx="3097213" cy="2322513"/>
          </a:xfrm>
          <a:prstGeom prst="rect">
            <a:avLst/>
          </a:prstGeom>
          <a:solidFill>
            <a:schemeClr val="tx1"/>
          </a:solidFill>
          <a:ln w="5715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96863"/>
            <a:ext cx="8229600" cy="1143000"/>
          </a:xfrm>
        </p:spPr>
        <p:txBody>
          <a:bodyPr/>
          <a:lstStyle/>
          <a:p>
            <a:pPr algn="ctr"/>
            <a:r>
              <a:rPr lang="en-GB" altLang="en-US" smtClean="0"/>
              <a:t>Example of a table</a:t>
            </a:r>
          </a:p>
        </p:txBody>
      </p:sp>
      <p:graphicFrame>
        <p:nvGraphicFramePr>
          <p:cNvPr id="4" name="Group 3"/>
          <p:cNvGraphicFramePr>
            <a:graphicFrameLocks noGrp="1"/>
          </p:cNvGraphicFramePr>
          <p:nvPr>
            <p:ph idx="4294967295"/>
          </p:nvPr>
        </p:nvGraphicFramePr>
        <p:xfrm>
          <a:off x="962025" y="1744663"/>
          <a:ext cx="7194550" cy="3376612"/>
        </p:xfrm>
        <a:graphic>
          <a:graphicData uri="http://schemas.openxmlformats.org/drawingml/2006/table">
            <a:tbl>
              <a:tblPr/>
              <a:tblGrid>
                <a:gridCol w="3598047"/>
                <a:gridCol w="3596503"/>
              </a:tblGrid>
              <a:tr h="537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Title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Title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85000"/>
                      </a:schemeClr>
                    </a:solidFill>
                  </a:tcPr>
                </a:tc>
              </a:tr>
              <a:tr h="473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054" marR="100054" marT="46791" marB="46791" anchor="ctr" anchorCtr="1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/>
              <a:t>Examples of default styles</a:t>
            </a:r>
            <a:endParaRPr lang="en-US" altLang="en-US" smtClean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717925" y="3778250"/>
            <a:ext cx="4689475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r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r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r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r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en-GB" sz="2800" dirty="0" smtClean="0">
                <a:solidFill>
                  <a:schemeClr val="bg1"/>
                </a:solidFill>
              </a:rPr>
              <a:t>Text and lines are like this</a:t>
            </a:r>
          </a:p>
          <a:p>
            <a:pPr eaLnBrk="1" hangingPunct="1">
              <a:defRPr/>
            </a:pPr>
            <a:r>
              <a:rPr lang="en-GB" sz="2800" u="sng" dirty="0" smtClean="0">
                <a:solidFill>
                  <a:srgbClr val="00B0F0"/>
                </a:solidFill>
              </a:rPr>
              <a:t>Hyperlinks like this</a:t>
            </a:r>
          </a:p>
          <a:p>
            <a:pPr eaLnBrk="1" hangingPunct="1">
              <a:defRPr/>
            </a:pPr>
            <a:r>
              <a:rPr lang="en-GB" sz="2800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Visited hyperlinks like this</a:t>
            </a:r>
            <a:endParaRPr lang="en-US" sz="2800" u="sng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13" name="Group 4"/>
          <p:cNvGraphicFramePr>
            <a:graphicFrameLocks noGrp="1"/>
          </p:cNvGraphicFramePr>
          <p:nvPr>
            <p:ph sz="half" idx="4294967295"/>
          </p:nvPr>
        </p:nvGraphicFramePr>
        <p:xfrm>
          <a:off x="6172200" y="2066925"/>
          <a:ext cx="2232025" cy="1368425"/>
        </p:xfrm>
        <a:graphic>
          <a:graphicData uri="http://schemas.openxmlformats.org/drawingml/2006/table">
            <a:tbl>
              <a:tblPr/>
              <a:tblGrid>
                <a:gridCol w="1116013"/>
                <a:gridCol w="1116013"/>
              </a:tblGrid>
              <a:tr h="684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Table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35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754063" y="2030413"/>
            <a:ext cx="2232025" cy="1368425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dirty="0">
                <a:solidFill>
                  <a:schemeClr val="bg1"/>
                </a:solidFill>
                <a:latin typeface="Arial" charset="0"/>
                <a:cs typeface="Arial" charset="0"/>
              </a:rPr>
              <a:t>Text box</a:t>
            </a:r>
            <a:endParaRPr lang="en-US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406775" y="2030413"/>
            <a:ext cx="2232025" cy="1368425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dist="107763" dir="2700000" algn="ctr" rotWithShape="0">
              <a:schemeClr val="accent5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dirty="0">
                <a:solidFill>
                  <a:schemeClr val="bg1"/>
                </a:solidFill>
                <a:latin typeface="Arial" charset="0"/>
                <a:cs typeface="Arial" charset="0"/>
              </a:rPr>
              <a:t>Text box</a:t>
            </a:r>
          </a:p>
          <a:p>
            <a:pPr algn="ctr" eaLnBrk="1" hangingPunct="1">
              <a:defRPr/>
            </a:pPr>
            <a:r>
              <a:rPr lang="en-GB" dirty="0">
                <a:solidFill>
                  <a:schemeClr val="bg1"/>
                </a:solidFill>
                <a:latin typeface="Arial" charset="0"/>
                <a:cs typeface="Arial" charset="0"/>
              </a:rPr>
              <a:t>With shadow</a:t>
            </a:r>
            <a:endParaRPr lang="en-US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Syringe Blue">
      <a:dk1>
        <a:srgbClr val="002060"/>
      </a:dk1>
      <a:lt1>
        <a:srgbClr val="FFFFFF"/>
      </a:lt1>
      <a:dk2>
        <a:srgbClr val="E7E7E7"/>
      </a:dk2>
      <a:lt2>
        <a:srgbClr val="E7E7E7"/>
      </a:lt2>
      <a:accent1>
        <a:srgbClr val="00B0F0"/>
      </a:accent1>
      <a:accent2>
        <a:srgbClr val="5DD3FF"/>
      </a:accent2>
      <a:accent3>
        <a:srgbClr val="2F75FF"/>
      </a:accent3>
      <a:accent4>
        <a:srgbClr val="003B8F"/>
      </a:accent4>
      <a:accent5>
        <a:srgbClr val="002D89"/>
      </a:accent5>
      <a:accent6>
        <a:srgbClr val="000000"/>
      </a:accent6>
      <a:hlink>
        <a:srgbClr val="00B0F0"/>
      </a:hlink>
      <a:folHlink>
        <a:srgbClr val="97BA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2581</TotalTime>
  <Words>272</Words>
  <Application>Microsoft Office PowerPoint</Application>
  <PresentationFormat>On-screen Show (4:3)</PresentationFormat>
  <Paragraphs>77</Paragraphs>
  <Slides>10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Wingdings</vt:lpstr>
      <vt:lpstr>Default Design</vt:lpstr>
      <vt:lpstr>Microsoft Excel Chart</vt:lpstr>
      <vt:lpstr>PowerPoint Presentation</vt:lpstr>
      <vt:lpstr>Bullet Slide</vt:lpstr>
      <vt:lpstr>Process Flow</vt:lpstr>
      <vt:lpstr>Sample Graph</vt:lpstr>
      <vt:lpstr>Bullet Slide</vt:lpstr>
      <vt:lpstr>Colour scheme</vt:lpstr>
      <vt:lpstr>Picture slide</vt:lpstr>
      <vt:lpstr>Example of a table</vt:lpstr>
      <vt:lpstr>Examples of default styles</vt:lpstr>
      <vt:lpstr>Use of templates</vt:lpstr>
    </vt:vector>
  </TitlesOfParts>
  <Company>Clearly Presented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PowerPoint Template</dc:title>
  <dc:creator>Presentation Magazine</dc:creator>
  <cp:lastModifiedBy>Jonty Pearce</cp:lastModifiedBy>
  <cp:revision>145</cp:revision>
  <dcterms:created xsi:type="dcterms:W3CDTF">2009-11-03T13:35:13Z</dcterms:created>
  <dcterms:modified xsi:type="dcterms:W3CDTF">2015-02-22T11:23:19Z</dcterms:modified>
</cp:coreProperties>
</file>