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2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B6DF89"/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napToGrid="0">
      <p:cViewPr>
        <p:scale>
          <a:sx n="60" d="100"/>
          <a:sy n="60" d="100"/>
        </p:scale>
        <p:origin x="-1350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F1AA16F-D6D9-438A-A388-E60D9140B7F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AF83016-6FFA-468D-B5C1-66E70B9A4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94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6D2BBC-C5E2-4B41-BAE8-F6EB915E53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7211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36EA8A-30CF-48B3-925D-74D7EC7798A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380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0D4369-5DF9-4FF2-BEE5-F3E128F5E0E1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758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DC0807-7A97-451E-A1AC-F05848F8536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825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FAE485-D66C-49A4-90DE-36C0851FC4CE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700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B742C4-FD43-4D04-B24F-BAC8D174E3B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491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4FBC38-DCB1-476D-9106-C5B4FBB47909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996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257B35-546D-410E-B009-1AE00E72A472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975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C12F23-8158-4A65-80EA-69E91EE75FC8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766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5" name="Group 11"/>
          <p:cNvGrpSpPr>
            <a:grpSpLocks/>
          </p:cNvGrpSpPr>
          <p:nvPr userDrawn="1"/>
        </p:nvGrpSpPr>
        <p:grpSpPr bwMode="auto">
          <a:xfrm rot="5400000">
            <a:off x="2804318" y="399257"/>
            <a:ext cx="3535363" cy="9144000"/>
            <a:chOff x="201613" y="144463"/>
            <a:chExt cx="2973387" cy="6453187"/>
          </a:xfrm>
        </p:grpSpPr>
        <p:sp>
          <p:nvSpPr>
            <p:cNvPr id="6" name="Oval 8"/>
            <p:cNvSpPr/>
            <p:nvPr/>
          </p:nvSpPr>
          <p:spPr>
            <a:xfrm>
              <a:off x="1640908" y="144463"/>
              <a:ext cx="1534092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pattFill prst="pct90">
              <a:fgClr>
                <a:srgbClr val="0070C0"/>
              </a:fgClr>
              <a:bgClr>
                <a:schemeClr val="bg1"/>
              </a:bgClr>
            </a:patt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Oval 8"/>
            <p:cNvSpPr/>
            <p:nvPr/>
          </p:nvSpPr>
          <p:spPr>
            <a:xfrm>
              <a:off x="950634" y="144463"/>
              <a:ext cx="1534091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pattFill prst="pct80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Oval 8"/>
            <p:cNvSpPr/>
            <p:nvPr/>
          </p:nvSpPr>
          <p:spPr>
            <a:xfrm>
              <a:off x="201613" y="144463"/>
              <a:ext cx="1534092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pattFill prst="pct90">
              <a:fgClr>
                <a:srgbClr val="FF0000"/>
              </a:fgClr>
              <a:bgClr>
                <a:schemeClr val="bg1"/>
              </a:bgClr>
            </a:patt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9" name="Rectangle 13"/>
          <p:cNvSpPr/>
          <p:nvPr userDrawn="1"/>
        </p:nvSpPr>
        <p:spPr>
          <a:xfrm>
            <a:off x="0" y="1749425"/>
            <a:ext cx="9118600" cy="1628775"/>
          </a:xfrm>
          <a:custGeom>
            <a:avLst/>
            <a:gdLst>
              <a:gd name="connsiteX0" fmla="*/ 0 w 7882759"/>
              <a:gd name="connsiteY0" fmla="*/ 0 h 1628966"/>
              <a:gd name="connsiteX1" fmla="*/ 7882759 w 7882759"/>
              <a:gd name="connsiteY1" fmla="*/ 0 h 1628966"/>
              <a:gd name="connsiteX2" fmla="*/ 7882759 w 7882759"/>
              <a:gd name="connsiteY2" fmla="*/ 1628966 h 1628966"/>
              <a:gd name="connsiteX3" fmla="*/ 0 w 7882759"/>
              <a:gd name="connsiteY3" fmla="*/ 1628966 h 1628966"/>
              <a:gd name="connsiteX4" fmla="*/ 0 w 7882759"/>
              <a:gd name="connsiteY4" fmla="*/ 0 h 1628966"/>
              <a:gd name="connsiteX0" fmla="*/ 0 w 7882759"/>
              <a:gd name="connsiteY0" fmla="*/ 0 h 1628966"/>
              <a:gd name="connsiteX1" fmla="*/ 7882759 w 7882759"/>
              <a:gd name="connsiteY1" fmla="*/ 0 h 1628966"/>
              <a:gd name="connsiteX2" fmla="*/ 7866992 w 7882759"/>
              <a:gd name="connsiteY2" fmla="*/ 735861 h 1628966"/>
              <a:gd name="connsiteX3" fmla="*/ 7882759 w 7882759"/>
              <a:gd name="connsiteY3" fmla="*/ 1628966 h 1628966"/>
              <a:gd name="connsiteX4" fmla="*/ 0 w 7882759"/>
              <a:gd name="connsiteY4" fmla="*/ 1628966 h 1628966"/>
              <a:gd name="connsiteX5" fmla="*/ 0 w 7882759"/>
              <a:gd name="connsiteY5" fmla="*/ 0 h 1628966"/>
              <a:gd name="connsiteX0" fmla="*/ 0 w 7882759"/>
              <a:gd name="connsiteY0" fmla="*/ 0 h 1628966"/>
              <a:gd name="connsiteX1" fmla="*/ 7882759 w 7882759"/>
              <a:gd name="connsiteY1" fmla="*/ 0 h 1628966"/>
              <a:gd name="connsiteX2" fmla="*/ 7204840 w 7882759"/>
              <a:gd name="connsiteY2" fmla="*/ 814688 h 1628966"/>
              <a:gd name="connsiteX3" fmla="*/ 7882759 w 7882759"/>
              <a:gd name="connsiteY3" fmla="*/ 1628966 h 1628966"/>
              <a:gd name="connsiteX4" fmla="*/ 0 w 7882759"/>
              <a:gd name="connsiteY4" fmla="*/ 1628966 h 1628966"/>
              <a:gd name="connsiteX5" fmla="*/ 0 w 7882759"/>
              <a:gd name="connsiteY5" fmla="*/ 0 h 1628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82759" h="1628966">
                <a:moveTo>
                  <a:pt x="0" y="0"/>
                </a:moveTo>
                <a:lnTo>
                  <a:pt x="7882759" y="0"/>
                </a:lnTo>
                <a:lnTo>
                  <a:pt x="7204840" y="814688"/>
                </a:lnTo>
                <a:lnTo>
                  <a:pt x="7882759" y="1628966"/>
                </a:lnTo>
                <a:lnTo>
                  <a:pt x="0" y="162896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1689798" y="-115596"/>
            <a:ext cx="1613643" cy="4993240"/>
          </a:xfrm>
        </p:spPr>
        <p:txBody>
          <a:bodyPr vert="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9139" y="1704457"/>
            <a:ext cx="2102686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52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41D40-0677-4701-9D56-7FD538FDAA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2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75C30-ACD8-4D2E-9906-97A0B8607B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747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19183-A41C-45FE-99E8-CC3FF14E84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0074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CD156-9D99-420C-99AA-2CE543C757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750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C76AE-595D-4D89-9CFC-97B5EE1411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6948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FF01B-F0C1-49B4-9D4C-A40A4A2888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316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44D3B-490F-42EA-AADE-8523641720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827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FB567-230A-4BFD-B5BE-2C17810C96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7832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BF232-65ED-4114-B18E-D377B1F78A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482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74712-31E1-4D5A-9305-31D07DC7CD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781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4FDAA-827C-4E67-B90E-BE6D148DBF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894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77567-3BE3-4408-8105-40CE2D39E9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546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 userDrawn="1"/>
        </p:nvGrpSpPr>
        <p:grpSpPr bwMode="auto">
          <a:xfrm rot="5400000">
            <a:off x="3914775" y="1366838"/>
            <a:ext cx="1314450" cy="9144000"/>
            <a:chOff x="201613" y="144463"/>
            <a:chExt cx="2973387" cy="6453187"/>
          </a:xfrm>
        </p:grpSpPr>
        <p:sp>
          <p:nvSpPr>
            <p:cNvPr id="15" name="Oval 8"/>
            <p:cNvSpPr/>
            <p:nvPr/>
          </p:nvSpPr>
          <p:spPr>
            <a:xfrm>
              <a:off x="1641623" y="144463"/>
              <a:ext cx="1533378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pattFill prst="pct90">
              <a:fgClr>
                <a:srgbClr val="0070C0"/>
              </a:fgClr>
              <a:bgClr>
                <a:schemeClr val="bg1"/>
              </a:bgClr>
            </a:patt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Oval 8"/>
            <p:cNvSpPr/>
            <p:nvPr/>
          </p:nvSpPr>
          <p:spPr>
            <a:xfrm>
              <a:off x="952142" y="144463"/>
              <a:ext cx="1533378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pattFill prst="pct80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Oval 8"/>
            <p:cNvSpPr/>
            <p:nvPr/>
          </p:nvSpPr>
          <p:spPr>
            <a:xfrm>
              <a:off x="201613" y="144463"/>
              <a:ext cx="1533376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pattFill prst="pct90">
              <a:fgClr>
                <a:srgbClr val="FF0000"/>
              </a:fgClr>
              <a:bgClr>
                <a:schemeClr val="bg1"/>
              </a:bgClr>
            </a:patt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2095500" y="1619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112963" y="16033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 userDrawn="1"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9719597-838B-453A-91E3-5B4C10B898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1689894" y="-115094"/>
            <a:ext cx="1612900" cy="4992688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Template</a:t>
            </a:r>
            <a:endParaRPr lang="en-GB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064125" y="2035175"/>
            <a:ext cx="2103438" cy="933450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94100" y="25209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70425" y="25209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41588" y="41354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609975" y="41354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78363" y="41354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48338" y="41354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30875" y="25209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25713" y="25209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06638" y="18811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24263" y="17589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75175" y="18811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54700" y="17589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84463" y="34956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30613" y="34956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65650" y="33734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46738" y="33718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44588" y="1395413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1395413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" b="1817"/>
          <a:stretch>
            <a:fillRect/>
          </a:stretch>
        </p:blipFill>
        <p:spPr bwMode="auto">
          <a:xfrm>
            <a:off x="5934075" y="1541463"/>
            <a:ext cx="3019425" cy="378301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095375" y="1423988"/>
          <a:ext cx="7402513" cy="29591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0" name="Text Box 29"/>
          <p:cNvSpPr txBox="1">
            <a:spLocks noChangeArrowheads="1"/>
          </p:cNvSpPr>
          <p:nvPr/>
        </p:nvSpPr>
        <p:spPr bwMode="auto">
          <a:xfrm>
            <a:off x="977900" y="4629150"/>
            <a:ext cx="747236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57675" y="16637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955675" y="173355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36036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36036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803275" y="1268413"/>
            <a:ext cx="7788275" cy="4848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298575" y="127000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298575" y="2698750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643438" y="2698750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190625" y="4981575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298575" y="2166938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15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C0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00B0F0"/>
      </a:accent5>
      <a:accent6>
        <a:srgbClr val="ADDB7B"/>
      </a:accent6>
      <a:hlink>
        <a:srgbClr val="00B0F0"/>
      </a:hlink>
      <a:folHlink>
        <a:srgbClr val="ADDB7B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30</cp:revision>
  <dcterms:created xsi:type="dcterms:W3CDTF">2009-11-03T13:35:13Z</dcterms:created>
  <dcterms:modified xsi:type="dcterms:W3CDTF">2015-02-22T11:22:41Z</dcterms:modified>
</cp:coreProperties>
</file>