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2EA40"/>
    <a:srgbClr val="FCDB36"/>
    <a:srgbClr val="F19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>
        <p:scale>
          <a:sx n="66" d="100"/>
          <a:sy n="66" d="100"/>
        </p:scale>
        <p:origin x="-147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D2377-B3C8-4612-B667-46992908F7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628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3FDD6F-9B7A-45CD-9E39-03AB058EBCE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3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5BA446-032F-408D-989C-BD344BFC57A7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0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11444D-143B-45E7-9770-5A31C0FAA927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1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584D23-C349-4921-AE6A-B6B361E12A2B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4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6993-191E-46D5-9D8F-FD0C0E135065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8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76E40-C8C8-427F-A2C1-3BA837A36DB2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71747-E14D-4BA9-B2C1-49C1962D594C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9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AAE07C-FAFD-45F4-8FD1-0D683228F92C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F302C2-72F8-4C58-8D5C-5A9121952B6B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1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dell\Documents\Pictures\photos for template\IMG_594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46038"/>
            <a:ext cx="9266238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BDEA7F-0B0B-4A80-BDEA-29F4AFDD9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29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5FD0-954F-479C-89BD-E09AAD5EB1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8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0930C-8DBF-43BA-A62B-9D5E84A1BB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046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E699-EA3D-4F9E-95AC-9711C7FF87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09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87C6-FEC8-4C4D-891C-A7272D1064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485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BB0E-E82B-4A8B-8509-8FE3A40D32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232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F6D4-3363-4F2A-A174-73CD6E9179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061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67D4B-7260-49D2-B716-8D7838AD77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119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DA63-B671-4473-B4A9-4996E22F89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172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5DD7-24F4-4C11-9EF0-98F5CE4574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90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62F4-490B-49B2-8994-BDCC27008D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22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C7A6-E078-4E7D-9C88-026521BDE3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27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CB06-F4AB-427A-9FE1-5FE115A31B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95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3F47632-1418-4DFB-8AD0-ADDEF9ECCD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12" descr="C:\Users\dell\Documents\Pictures\photos for template\IMG_5940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t="15411" r="25203" b="16322"/>
          <a:stretch>
            <a:fillRect/>
          </a:stretch>
        </p:blipFill>
        <p:spPr bwMode="auto">
          <a:xfrm>
            <a:off x="5264150" y="2892425"/>
            <a:ext cx="3544888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561138" cy="1436688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17000" cy="798513"/>
          </a:xfrm>
        </p:spPr>
        <p:txBody>
          <a:bodyPr/>
          <a:lstStyle/>
          <a:p>
            <a:pPr algn="l" eaLnBrk="1" hangingPunct="1"/>
            <a:r>
              <a:rPr lang="en-GB" altLang="en-US" b="1" smtClean="0">
                <a:solidFill>
                  <a:schemeClr val="bg1"/>
                </a:solidFill>
              </a:rPr>
              <a:t>PowerPoint Template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9613"/>
            <a:ext cx="6221413" cy="6921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4000" i="1" smtClean="0">
                <a:solidFill>
                  <a:schemeClr val="bg1"/>
                </a:solidFill>
              </a:rPr>
              <a:t>Your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587500"/>
            <a:ext cx="7265988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74850" y="2619375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51175" y="2619375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22338" y="4233863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990725" y="4233863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059113" y="4233863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129088" y="4233863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111625" y="2619375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906463" y="2619375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87388" y="1979613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005013" y="1857375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955925" y="1979613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235450" y="1857375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065213" y="3594100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011363" y="359410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946400" y="3471863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027488" y="3470275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25" y="1639888"/>
            <a:ext cx="8012113" cy="3686175"/>
          </a:xfrm>
          <a:prstGeom prst="rect">
            <a:avLst/>
          </a:prstGeom>
          <a:solidFill>
            <a:srgbClr val="8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 (3 colours)</a:t>
            </a:r>
            <a:endParaRPr lang="en-US" altLang="en-US" smtClean="0"/>
          </a:p>
        </p:txBody>
      </p:sp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774700" y="1530350"/>
          <a:ext cx="6732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hart" r:id="rId4" imgW="8296363" imgH="4610196" progId="MSGraph.Chart.8">
                  <p:embed followColorScheme="full"/>
                </p:oleObj>
              </mc:Choice>
              <mc:Fallback>
                <p:oleObj name="Chart" r:id="rId4" imgW="8296363" imgH="461019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530350"/>
                        <a:ext cx="6732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2292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598488" y="3960813"/>
            <a:ext cx="3097212" cy="1927225"/>
          </a:xfrm>
          <a:prstGeom prst="rect">
            <a:avLst/>
          </a:prstGeom>
          <a:solidFill>
            <a:schemeClr val="tx1"/>
          </a:solidFill>
          <a:ln w="57150">
            <a:solidFill>
              <a:srgbClr val="FCDB3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651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86" name="Group 30"/>
          <p:cNvGraphicFramePr>
            <a:graphicFrameLocks noGrp="1"/>
          </p:cNvGraphicFramePr>
          <p:nvPr>
            <p:ph type="tbl" idx="1"/>
          </p:nvPr>
        </p:nvGraphicFramePr>
        <p:xfrm>
          <a:off x="766763" y="1501775"/>
          <a:ext cx="7402512" cy="3267075"/>
        </p:xfrm>
        <a:graphic>
          <a:graphicData uri="http://schemas.openxmlformats.org/drawingml/2006/table">
            <a:tbl>
              <a:tblPr/>
              <a:tblGrid>
                <a:gridCol w="3702050"/>
                <a:gridCol w="3700462"/>
              </a:tblGrid>
              <a:tr h="509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16" marB="4681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725488" y="5014913"/>
            <a:ext cx="46085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89475" cy="45259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sz="half" idx="2"/>
          </p:nvPr>
        </p:nvGraphicFramePr>
        <p:xfrm>
          <a:off x="1216025" y="3276600"/>
          <a:ext cx="3171825" cy="1735138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47663" y="5176838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801938" y="5187950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With shadow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313" y="1431925"/>
            <a:ext cx="7851775" cy="5070475"/>
          </a:xfrm>
          <a:prstGeom prst="rect">
            <a:avLst/>
          </a:prstGeom>
          <a:solidFill>
            <a:srgbClr val="8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71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488950" y="4810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100138" y="14319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00138" y="29876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445000" y="30003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750888" y="5281613"/>
            <a:ext cx="71643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FCDB36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solidFill>
                  <a:srgbClr val="FCDB36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>
                <a:cs typeface="Arial" panose="020B0604020202020204" pitchFamily="34" charset="0"/>
              </a:rPr>
              <a:t>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100138" y="2357438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AD"/>
        </a:dk1>
        <a:lt1>
          <a:srgbClr val="ABCBF2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D2E2F7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54137"/>
        </a:dk1>
        <a:lt1>
          <a:srgbClr val="ABCBF2"/>
        </a:lt1>
        <a:dk2>
          <a:srgbClr val="354137"/>
        </a:dk2>
        <a:lt2>
          <a:srgbClr val="BBC1CD"/>
        </a:lt2>
        <a:accent1>
          <a:srgbClr val="67C1E0"/>
        </a:accent1>
        <a:accent2>
          <a:srgbClr val="FCD935"/>
        </a:accent2>
        <a:accent3>
          <a:srgbClr val="D2E2F7"/>
        </a:accent3>
        <a:accent4>
          <a:srgbClr val="2C362D"/>
        </a:accent4>
        <a:accent5>
          <a:srgbClr val="B8DDED"/>
        </a:accent5>
        <a:accent6>
          <a:srgbClr val="E4C42F"/>
        </a:accent6>
        <a:hlink>
          <a:srgbClr val="F9BB3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296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Graph Chart</vt:lpstr>
      <vt:lpstr>PowerPoint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Sunflowers PowerPoint Template</dc:title>
  <dc:creator>Presentation Magazine</dc:creator>
  <cp:lastModifiedBy>Jonty Pearce</cp:lastModifiedBy>
  <cp:revision>11</cp:revision>
  <dcterms:created xsi:type="dcterms:W3CDTF">2009-11-03T13:35:13Z</dcterms:created>
  <dcterms:modified xsi:type="dcterms:W3CDTF">2015-02-22T11:22:12Z</dcterms:modified>
</cp:coreProperties>
</file>