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50" d="100"/>
          <a:sy n="50" d="100"/>
        </p:scale>
        <p:origin x="-1812" y="-1242"/>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6DC2CF4-31B0-42C3-9084-D030669DCB0D}" type="slidenum">
              <a:rPr lang="en-GB" altLang="en-US"/>
              <a:pPr>
                <a:defRPr/>
              </a:pPr>
              <a:t>‹#›</a:t>
            </a:fld>
            <a:endParaRPr lang="en-GB" altLang="en-US"/>
          </a:p>
        </p:txBody>
      </p:sp>
    </p:spTree>
    <p:extLst>
      <p:ext uri="{BB962C8B-B14F-4D97-AF65-F5344CB8AC3E}">
        <p14:creationId xmlns:p14="http://schemas.microsoft.com/office/powerpoint/2010/main" val="3938574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C570D27-FE85-40F4-AED8-A0989990A83F}" type="slidenum">
              <a:rPr lang="en-GB" altLang="en-US"/>
              <a:pPr>
                <a:defRPr/>
              </a:pPr>
              <a:t>‹#›</a:t>
            </a:fld>
            <a:endParaRPr lang="en-GB" altLang="en-US"/>
          </a:p>
        </p:txBody>
      </p:sp>
    </p:spTree>
    <p:extLst>
      <p:ext uri="{BB962C8B-B14F-4D97-AF65-F5344CB8AC3E}">
        <p14:creationId xmlns:p14="http://schemas.microsoft.com/office/powerpoint/2010/main" val="1008013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76D5CD-D59B-4C55-A63D-2366B1AF585A}" type="slidenum">
              <a:rPr lang="en-GB" altLang="en-US"/>
              <a:pPr>
                <a:spcBef>
                  <a:spcPct val="0"/>
                </a:spcBef>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506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69AAA2B-AC22-4416-BBAD-B38583B069BC}" type="slidenum">
              <a:rPr lang="en-GB" altLang="en-US"/>
              <a:pPr>
                <a:spcBef>
                  <a:spcPct val="0"/>
                </a:spcBef>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0198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519AF6F-DB22-45EB-AB3C-FBFA48CF4C77}" type="slidenum">
              <a:rPr lang="en-GB" altLang="en-US"/>
              <a:pPr>
                <a:spcBef>
                  <a:spcPct val="0"/>
                </a:spcBef>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4915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4D283BA-0451-495B-8A9D-0B69DB389B4E}" type="slidenum">
              <a:rPr lang="en-GB" altLang="en-US"/>
              <a:pPr>
                <a:spcBef>
                  <a:spcPct val="0"/>
                </a:spcBef>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196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8AA261-E472-407E-A045-44F487947190}" type="slidenum">
              <a:rPr lang="en-GB" altLang="en-US"/>
              <a:pPr>
                <a:spcBef>
                  <a:spcPct val="0"/>
                </a:spcBef>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9507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E193F6A-BECF-403F-9391-A018B1328929}" type="slidenum">
              <a:rPr lang="en-GB" altLang="en-US"/>
              <a:pPr>
                <a:spcBef>
                  <a:spcPct val="0"/>
                </a:spcBef>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597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DCFFCB8-A815-42F4-8F5F-EE66E198AC45}" type="slidenum">
              <a:rPr lang="en-GB" altLang="en-US"/>
              <a:pPr>
                <a:spcBef>
                  <a:spcPct val="0"/>
                </a:spcBef>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542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70BBEFC-38B4-4282-B2BA-8A00DCDAC286}" type="slidenum">
              <a:rPr lang="en-GB" altLang="en-US"/>
              <a:pPr>
                <a:spcBef>
                  <a:spcPct val="0"/>
                </a:spcBef>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938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930B905-C318-4C24-B1B6-6BAA6C43D245}" type="slidenum">
              <a:rPr lang="en-GB" altLang="en-US"/>
              <a:pPr>
                <a:spcBef>
                  <a:spcPct val="0"/>
                </a:spcBef>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503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3"/>
          <p:cNvSpPr/>
          <p:nvPr userDrawn="1"/>
        </p:nvSpPr>
        <p:spPr>
          <a:xfrm>
            <a:off x="490538" y="274638"/>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a:p>
            <a:pPr algn="ctr" eaLnBrk="1" fontAlgn="auto" hangingPunct="1">
              <a:spcBef>
                <a:spcPts val="0"/>
              </a:spcBef>
              <a:spcAft>
                <a:spcPts val="0"/>
              </a:spcAft>
              <a:defRPr/>
            </a:pPr>
            <a:r>
              <a:rPr lang="en-US" dirty="0">
                <a:solidFill>
                  <a:schemeClr val="bg1"/>
                </a:solidFill>
              </a:rPr>
              <a:t/>
            </a:r>
          </a:p>
        </p:txBody>
      </p:sp>
      <p:sp>
        <p:nvSpPr>
          <p:cNvPr id="5" name="Oval 4"/>
          <p:cNvSpPr/>
          <p:nvPr userDrawn="1"/>
        </p:nvSpPr>
        <p:spPr>
          <a:xfrm>
            <a:off x="1679575" y="274638"/>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userDrawn="1"/>
        </p:nvSpPr>
        <p:spPr>
          <a:xfrm>
            <a:off x="2273300" y="274638"/>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userDrawn="1"/>
        </p:nvSpPr>
        <p:spPr>
          <a:xfrm>
            <a:off x="2868613" y="274638"/>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userDrawn="1"/>
        </p:nvSpPr>
        <p:spPr>
          <a:xfrm>
            <a:off x="3462338" y="274638"/>
            <a:ext cx="360362" cy="360362"/>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userDrawn="1"/>
        </p:nvSpPr>
        <p:spPr>
          <a:xfrm>
            <a:off x="4057650" y="274638"/>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userDrawn="1"/>
        </p:nvSpPr>
        <p:spPr>
          <a:xfrm>
            <a:off x="4651375" y="274638"/>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userDrawn="1"/>
        </p:nvSpPr>
        <p:spPr>
          <a:xfrm>
            <a:off x="5246688" y="274638"/>
            <a:ext cx="360362" cy="360362"/>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userDrawn="1"/>
        </p:nvSpPr>
        <p:spPr>
          <a:xfrm>
            <a:off x="5840413" y="274638"/>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userDrawn="1"/>
        </p:nvSpPr>
        <p:spPr>
          <a:xfrm>
            <a:off x="6435725" y="274638"/>
            <a:ext cx="360363" cy="360362"/>
          </a:xfrm>
          <a:prstGeom prst="ellipse">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userDrawn="1"/>
        </p:nvSpPr>
        <p:spPr>
          <a:xfrm>
            <a:off x="7029450" y="274638"/>
            <a:ext cx="360363"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userDrawn="1"/>
        </p:nvSpPr>
        <p:spPr>
          <a:xfrm>
            <a:off x="7624763" y="274638"/>
            <a:ext cx="360362"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userDrawn="1"/>
        </p:nvSpPr>
        <p:spPr>
          <a:xfrm>
            <a:off x="8218488" y="274638"/>
            <a:ext cx="360362" cy="360362"/>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userDrawn="1"/>
        </p:nvSpPr>
        <p:spPr>
          <a:xfrm rot="5400000">
            <a:off x="491331" y="869157"/>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userDrawn="1"/>
        </p:nvSpPr>
        <p:spPr>
          <a:xfrm rot="5400000">
            <a:off x="490537" y="1463676"/>
            <a:ext cx="360363"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userDrawn="1"/>
        </p:nvSpPr>
        <p:spPr>
          <a:xfrm rot="5400000">
            <a:off x="491331" y="2058195"/>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userDrawn="1"/>
        </p:nvSpPr>
        <p:spPr>
          <a:xfrm rot="5400000">
            <a:off x="490538" y="2652713"/>
            <a:ext cx="360362"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userDrawn="1"/>
        </p:nvSpPr>
        <p:spPr>
          <a:xfrm rot="5400000">
            <a:off x="491331" y="3247232"/>
            <a:ext cx="358775"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userDrawn="1"/>
        </p:nvSpPr>
        <p:spPr>
          <a:xfrm rot="5400000">
            <a:off x="490537" y="3841751"/>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userDrawn="1"/>
        </p:nvSpPr>
        <p:spPr>
          <a:xfrm rot="5400000">
            <a:off x="491331" y="4436270"/>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userDrawn="1"/>
        </p:nvSpPr>
        <p:spPr>
          <a:xfrm rot="5400000">
            <a:off x="491331" y="5625307"/>
            <a:ext cx="358775"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userDrawn="1"/>
        </p:nvSpPr>
        <p:spPr>
          <a:xfrm rot="5400000">
            <a:off x="490537" y="6219826"/>
            <a:ext cx="360363"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userDrawn="1"/>
        </p:nvSpPr>
        <p:spPr>
          <a:xfrm>
            <a:off x="1679575" y="869950"/>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userDrawn="1"/>
        </p:nvSpPr>
        <p:spPr>
          <a:xfrm>
            <a:off x="2273300" y="869950"/>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userDrawn="1"/>
        </p:nvSpPr>
        <p:spPr>
          <a:xfrm>
            <a:off x="2868613" y="86995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userDrawn="1"/>
        </p:nvSpPr>
        <p:spPr>
          <a:xfrm>
            <a:off x="3462338" y="869950"/>
            <a:ext cx="360362"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userDrawn="1"/>
        </p:nvSpPr>
        <p:spPr>
          <a:xfrm>
            <a:off x="4057650" y="869950"/>
            <a:ext cx="360363"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userDrawn="1"/>
        </p:nvSpPr>
        <p:spPr>
          <a:xfrm>
            <a:off x="4651375" y="86995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userDrawn="1"/>
        </p:nvSpPr>
        <p:spPr>
          <a:xfrm>
            <a:off x="5246688" y="86995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userDrawn="1"/>
        </p:nvSpPr>
        <p:spPr>
          <a:xfrm>
            <a:off x="5840413" y="8699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userDrawn="1"/>
        </p:nvSpPr>
        <p:spPr>
          <a:xfrm>
            <a:off x="6435725" y="86995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Oval 34"/>
          <p:cNvSpPr/>
          <p:nvPr userDrawn="1"/>
        </p:nvSpPr>
        <p:spPr>
          <a:xfrm>
            <a:off x="7029450" y="869950"/>
            <a:ext cx="360363"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Oval 35"/>
          <p:cNvSpPr/>
          <p:nvPr userDrawn="1"/>
        </p:nvSpPr>
        <p:spPr>
          <a:xfrm>
            <a:off x="7624763" y="86995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userDrawn="1"/>
        </p:nvSpPr>
        <p:spPr>
          <a:xfrm>
            <a:off x="8218488" y="86995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userDrawn="1"/>
        </p:nvSpPr>
        <p:spPr>
          <a:xfrm>
            <a:off x="1679575" y="1463675"/>
            <a:ext cx="360363" cy="360363"/>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userDrawn="1"/>
        </p:nvSpPr>
        <p:spPr>
          <a:xfrm>
            <a:off x="2273300" y="1463675"/>
            <a:ext cx="360363"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Oval 39"/>
          <p:cNvSpPr/>
          <p:nvPr userDrawn="1"/>
        </p:nvSpPr>
        <p:spPr>
          <a:xfrm>
            <a:off x="2868613" y="1463675"/>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userDrawn="1"/>
        </p:nvSpPr>
        <p:spPr>
          <a:xfrm>
            <a:off x="3462338" y="146367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userDrawn="1"/>
        </p:nvSpPr>
        <p:spPr>
          <a:xfrm>
            <a:off x="4057650" y="1463675"/>
            <a:ext cx="360363" cy="360363"/>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userDrawn="1"/>
        </p:nvSpPr>
        <p:spPr>
          <a:xfrm>
            <a:off x="4651375" y="1463675"/>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userDrawn="1"/>
        </p:nvSpPr>
        <p:spPr>
          <a:xfrm>
            <a:off x="5246688" y="146367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userDrawn="1"/>
        </p:nvSpPr>
        <p:spPr>
          <a:xfrm>
            <a:off x="5840413" y="1463675"/>
            <a:ext cx="360362"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userDrawn="1"/>
        </p:nvSpPr>
        <p:spPr>
          <a:xfrm>
            <a:off x="6435725" y="1463675"/>
            <a:ext cx="360363" cy="360363"/>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userDrawn="1"/>
        </p:nvSpPr>
        <p:spPr>
          <a:xfrm>
            <a:off x="7029450" y="1463675"/>
            <a:ext cx="360363"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Oval 47"/>
          <p:cNvSpPr/>
          <p:nvPr userDrawn="1"/>
        </p:nvSpPr>
        <p:spPr>
          <a:xfrm>
            <a:off x="7624763" y="146367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userDrawn="1"/>
        </p:nvSpPr>
        <p:spPr>
          <a:xfrm>
            <a:off x="8218488" y="1463675"/>
            <a:ext cx="360362" cy="360363"/>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userDrawn="1"/>
        </p:nvSpPr>
        <p:spPr>
          <a:xfrm>
            <a:off x="1679575" y="20589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Oval 50"/>
          <p:cNvSpPr/>
          <p:nvPr userDrawn="1"/>
        </p:nvSpPr>
        <p:spPr>
          <a:xfrm>
            <a:off x="2273300" y="2058988"/>
            <a:ext cx="360363" cy="358775"/>
          </a:xfrm>
          <a:prstGeom prst="ellipse">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Oval 51"/>
          <p:cNvSpPr/>
          <p:nvPr userDrawn="1"/>
        </p:nvSpPr>
        <p:spPr>
          <a:xfrm>
            <a:off x="2868613" y="2058988"/>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userDrawn="1"/>
        </p:nvSpPr>
        <p:spPr>
          <a:xfrm>
            <a:off x="3462338" y="2058988"/>
            <a:ext cx="360362"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userDrawn="1"/>
        </p:nvSpPr>
        <p:spPr>
          <a:xfrm>
            <a:off x="4057650" y="2058988"/>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userDrawn="1"/>
        </p:nvSpPr>
        <p:spPr>
          <a:xfrm>
            <a:off x="4651375" y="2058988"/>
            <a:ext cx="360363"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Oval 55"/>
          <p:cNvSpPr/>
          <p:nvPr userDrawn="1"/>
        </p:nvSpPr>
        <p:spPr>
          <a:xfrm>
            <a:off x="5246688" y="2058988"/>
            <a:ext cx="360362"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userDrawn="1"/>
        </p:nvSpPr>
        <p:spPr>
          <a:xfrm>
            <a:off x="5840413" y="2058988"/>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userDrawn="1"/>
        </p:nvSpPr>
        <p:spPr>
          <a:xfrm>
            <a:off x="6435725" y="2058988"/>
            <a:ext cx="360363"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userDrawn="1"/>
        </p:nvSpPr>
        <p:spPr>
          <a:xfrm>
            <a:off x="7029450" y="2058988"/>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Oval 59"/>
          <p:cNvSpPr/>
          <p:nvPr userDrawn="1"/>
        </p:nvSpPr>
        <p:spPr>
          <a:xfrm>
            <a:off x="7624763" y="2058988"/>
            <a:ext cx="360362"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userDrawn="1"/>
        </p:nvSpPr>
        <p:spPr>
          <a:xfrm>
            <a:off x="8218488" y="2058988"/>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userDrawn="1"/>
        </p:nvSpPr>
        <p:spPr>
          <a:xfrm>
            <a:off x="1679575" y="2652713"/>
            <a:ext cx="360363" cy="360362"/>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userDrawn="1"/>
        </p:nvSpPr>
        <p:spPr>
          <a:xfrm>
            <a:off x="2273300" y="2652713"/>
            <a:ext cx="360363" cy="360362"/>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userDrawn="1"/>
        </p:nvSpPr>
        <p:spPr>
          <a:xfrm>
            <a:off x="2868613" y="2652713"/>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userDrawn="1"/>
        </p:nvSpPr>
        <p:spPr>
          <a:xfrm>
            <a:off x="3462338" y="2652713"/>
            <a:ext cx="360362" cy="360362"/>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userDrawn="1"/>
        </p:nvSpPr>
        <p:spPr>
          <a:xfrm>
            <a:off x="4057650" y="2652713"/>
            <a:ext cx="360363"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userDrawn="1"/>
        </p:nvSpPr>
        <p:spPr>
          <a:xfrm>
            <a:off x="4651375" y="26527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Oval 67"/>
          <p:cNvSpPr/>
          <p:nvPr userDrawn="1"/>
        </p:nvSpPr>
        <p:spPr>
          <a:xfrm>
            <a:off x="5246688" y="26527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userDrawn="1"/>
        </p:nvSpPr>
        <p:spPr>
          <a:xfrm>
            <a:off x="5840413" y="2652713"/>
            <a:ext cx="360362"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userDrawn="1"/>
        </p:nvSpPr>
        <p:spPr>
          <a:xfrm>
            <a:off x="6435725" y="2652713"/>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userDrawn="1"/>
        </p:nvSpPr>
        <p:spPr>
          <a:xfrm>
            <a:off x="7029450" y="2652713"/>
            <a:ext cx="360363"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Oval 71"/>
          <p:cNvSpPr/>
          <p:nvPr userDrawn="1"/>
        </p:nvSpPr>
        <p:spPr>
          <a:xfrm>
            <a:off x="7624763" y="2652713"/>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userDrawn="1"/>
        </p:nvSpPr>
        <p:spPr>
          <a:xfrm>
            <a:off x="8218488" y="2652713"/>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userDrawn="1"/>
        </p:nvSpPr>
        <p:spPr>
          <a:xfrm>
            <a:off x="1679575" y="324802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Oval 74"/>
          <p:cNvSpPr/>
          <p:nvPr userDrawn="1"/>
        </p:nvSpPr>
        <p:spPr>
          <a:xfrm>
            <a:off x="2273300" y="3248025"/>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userDrawn="1"/>
        </p:nvSpPr>
        <p:spPr>
          <a:xfrm>
            <a:off x="2868613" y="3248025"/>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userDrawn="1"/>
        </p:nvSpPr>
        <p:spPr>
          <a:xfrm>
            <a:off x="3462338" y="3248025"/>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userDrawn="1"/>
        </p:nvSpPr>
        <p:spPr>
          <a:xfrm>
            <a:off x="4057650" y="3248025"/>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userDrawn="1"/>
        </p:nvSpPr>
        <p:spPr>
          <a:xfrm>
            <a:off x="4651375" y="3248025"/>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Oval 79"/>
          <p:cNvSpPr/>
          <p:nvPr userDrawn="1"/>
        </p:nvSpPr>
        <p:spPr>
          <a:xfrm>
            <a:off x="5246688" y="3248025"/>
            <a:ext cx="360362"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 name="Oval 80"/>
          <p:cNvSpPr/>
          <p:nvPr userDrawn="1"/>
        </p:nvSpPr>
        <p:spPr>
          <a:xfrm>
            <a:off x="5840413" y="3248025"/>
            <a:ext cx="360362" cy="358775"/>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Oval 81"/>
          <p:cNvSpPr/>
          <p:nvPr userDrawn="1"/>
        </p:nvSpPr>
        <p:spPr>
          <a:xfrm>
            <a:off x="6435725" y="3248025"/>
            <a:ext cx="360363"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3" name="Oval 82"/>
          <p:cNvSpPr/>
          <p:nvPr userDrawn="1"/>
        </p:nvSpPr>
        <p:spPr>
          <a:xfrm>
            <a:off x="7029450" y="3248025"/>
            <a:ext cx="360363"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Oval 83"/>
          <p:cNvSpPr/>
          <p:nvPr userDrawn="1"/>
        </p:nvSpPr>
        <p:spPr>
          <a:xfrm>
            <a:off x="7624763" y="32480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Oval 84"/>
          <p:cNvSpPr/>
          <p:nvPr userDrawn="1"/>
        </p:nvSpPr>
        <p:spPr>
          <a:xfrm>
            <a:off x="8218488" y="3248025"/>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Oval 85"/>
          <p:cNvSpPr/>
          <p:nvPr userDrawn="1"/>
        </p:nvSpPr>
        <p:spPr>
          <a:xfrm>
            <a:off x="1679575" y="3841750"/>
            <a:ext cx="360363"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Oval 86"/>
          <p:cNvSpPr/>
          <p:nvPr userDrawn="1"/>
        </p:nvSpPr>
        <p:spPr>
          <a:xfrm>
            <a:off x="2273300" y="3841750"/>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userDrawn="1"/>
        </p:nvSpPr>
        <p:spPr>
          <a:xfrm>
            <a:off x="2868613" y="3841750"/>
            <a:ext cx="360362" cy="360363"/>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userDrawn="1"/>
        </p:nvSpPr>
        <p:spPr>
          <a:xfrm>
            <a:off x="3462338" y="3841750"/>
            <a:ext cx="360362" cy="360363"/>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userDrawn="1"/>
        </p:nvSpPr>
        <p:spPr>
          <a:xfrm>
            <a:off x="4057650" y="3841750"/>
            <a:ext cx="360363" cy="360363"/>
          </a:xfrm>
          <a:prstGeom prst="ellipse">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userDrawn="1"/>
        </p:nvSpPr>
        <p:spPr>
          <a:xfrm>
            <a:off x="4651375" y="3841750"/>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Oval 91"/>
          <p:cNvSpPr/>
          <p:nvPr userDrawn="1"/>
        </p:nvSpPr>
        <p:spPr>
          <a:xfrm>
            <a:off x="5246688" y="3841750"/>
            <a:ext cx="360362"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Oval 92"/>
          <p:cNvSpPr/>
          <p:nvPr userDrawn="1"/>
        </p:nvSpPr>
        <p:spPr>
          <a:xfrm>
            <a:off x="5840413" y="3841750"/>
            <a:ext cx="360362"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Oval 93"/>
          <p:cNvSpPr/>
          <p:nvPr userDrawn="1"/>
        </p:nvSpPr>
        <p:spPr>
          <a:xfrm>
            <a:off x="6435725" y="3841750"/>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Oval 94"/>
          <p:cNvSpPr/>
          <p:nvPr userDrawn="1"/>
        </p:nvSpPr>
        <p:spPr>
          <a:xfrm>
            <a:off x="7029450" y="3841750"/>
            <a:ext cx="360363"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userDrawn="1"/>
        </p:nvSpPr>
        <p:spPr>
          <a:xfrm>
            <a:off x="7624763" y="3841750"/>
            <a:ext cx="360362" cy="360363"/>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userDrawn="1"/>
        </p:nvSpPr>
        <p:spPr>
          <a:xfrm>
            <a:off x="8218488" y="3841750"/>
            <a:ext cx="360362"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userDrawn="1"/>
        </p:nvSpPr>
        <p:spPr>
          <a:xfrm>
            <a:off x="1679575" y="4437063"/>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Oval 98"/>
          <p:cNvSpPr/>
          <p:nvPr userDrawn="1"/>
        </p:nvSpPr>
        <p:spPr>
          <a:xfrm>
            <a:off x="2273300" y="4437063"/>
            <a:ext cx="360363" cy="358775"/>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userDrawn="1"/>
        </p:nvSpPr>
        <p:spPr>
          <a:xfrm>
            <a:off x="2868613" y="4437063"/>
            <a:ext cx="360362" cy="358775"/>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userDrawn="1"/>
        </p:nvSpPr>
        <p:spPr>
          <a:xfrm>
            <a:off x="3462338" y="4437063"/>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userDrawn="1"/>
        </p:nvSpPr>
        <p:spPr>
          <a:xfrm>
            <a:off x="4057650" y="4437063"/>
            <a:ext cx="360363" cy="358775"/>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userDrawn="1"/>
        </p:nvSpPr>
        <p:spPr>
          <a:xfrm>
            <a:off x="4651375" y="4437063"/>
            <a:ext cx="360363"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userDrawn="1"/>
        </p:nvSpPr>
        <p:spPr>
          <a:xfrm>
            <a:off x="5246688" y="4437063"/>
            <a:ext cx="360362"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userDrawn="1"/>
        </p:nvSpPr>
        <p:spPr>
          <a:xfrm>
            <a:off x="5840413" y="443706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userDrawn="1"/>
        </p:nvSpPr>
        <p:spPr>
          <a:xfrm>
            <a:off x="6435725" y="4437063"/>
            <a:ext cx="360363" cy="358775"/>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userDrawn="1"/>
        </p:nvSpPr>
        <p:spPr>
          <a:xfrm>
            <a:off x="7029450" y="4437063"/>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userDrawn="1"/>
        </p:nvSpPr>
        <p:spPr>
          <a:xfrm>
            <a:off x="7624763" y="4437063"/>
            <a:ext cx="360362" cy="35877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userDrawn="1"/>
        </p:nvSpPr>
        <p:spPr>
          <a:xfrm>
            <a:off x="8218488" y="4437063"/>
            <a:ext cx="360362"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userDrawn="1"/>
        </p:nvSpPr>
        <p:spPr>
          <a:xfrm>
            <a:off x="1679575" y="562610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userDrawn="1"/>
        </p:nvSpPr>
        <p:spPr>
          <a:xfrm>
            <a:off x="2273300" y="56261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userDrawn="1"/>
        </p:nvSpPr>
        <p:spPr>
          <a:xfrm>
            <a:off x="2868613" y="562610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userDrawn="1"/>
        </p:nvSpPr>
        <p:spPr>
          <a:xfrm>
            <a:off x="3462338" y="56261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userDrawn="1"/>
        </p:nvSpPr>
        <p:spPr>
          <a:xfrm>
            <a:off x="4057650" y="562610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userDrawn="1"/>
        </p:nvSpPr>
        <p:spPr>
          <a:xfrm>
            <a:off x="4651375" y="5626100"/>
            <a:ext cx="360363"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userDrawn="1"/>
        </p:nvSpPr>
        <p:spPr>
          <a:xfrm>
            <a:off x="5246688" y="562610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userDrawn="1"/>
        </p:nvSpPr>
        <p:spPr>
          <a:xfrm>
            <a:off x="5840413" y="5626100"/>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userDrawn="1"/>
        </p:nvSpPr>
        <p:spPr>
          <a:xfrm>
            <a:off x="6435725" y="5626100"/>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userDrawn="1"/>
        </p:nvSpPr>
        <p:spPr>
          <a:xfrm>
            <a:off x="7029450" y="5626100"/>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userDrawn="1"/>
        </p:nvSpPr>
        <p:spPr>
          <a:xfrm>
            <a:off x="7624763" y="5626100"/>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userDrawn="1"/>
        </p:nvSpPr>
        <p:spPr>
          <a:xfrm>
            <a:off x="8218488" y="562610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userDrawn="1"/>
        </p:nvSpPr>
        <p:spPr>
          <a:xfrm>
            <a:off x="1679575" y="6219825"/>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3" name="Oval 122"/>
          <p:cNvSpPr/>
          <p:nvPr userDrawn="1"/>
        </p:nvSpPr>
        <p:spPr>
          <a:xfrm>
            <a:off x="2273300" y="6219825"/>
            <a:ext cx="360363" cy="360363"/>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userDrawn="1"/>
        </p:nvSpPr>
        <p:spPr>
          <a:xfrm>
            <a:off x="2868613" y="621982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userDrawn="1"/>
        </p:nvSpPr>
        <p:spPr>
          <a:xfrm>
            <a:off x="3462338" y="621982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userDrawn="1"/>
        </p:nvSpPr>
        <p:spPr>
          <a:xfrm>
            <a:off x="4057650" y="6219825"/>
            <a:ext cx="360363" cy="360363"/>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userDrawn="1"/>
        </p:nvSpPr>
        <p:spPr>
          <a:xfrm>
            <a:off x="4651375" y="621982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userDrawn="1"/>
        </p:nvSpPr>
        <p:spPr>
          <a:xfrm>
            <a:off x="5246688" y="6219825"/>
            <a:ext cx="360362"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userDrawn="1"/>
        </p:nvSpPr>
        <p:spPr>
          <a:xfrm>
            <a:off x="5840413" y="621982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userDrawn="1"/>
        </p:nvSpPr>
        <p:spPr>
          <a:xfrm>
            <a:off x="6435725" y="6219825"/>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userDrawn="1"/>
        </p:nvSpPr>
        <p:spPr>
          <a:xfrm>
            <a:off x="7029450" y="6219825"/>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userDrawn="1"/>
        </p:nvSpPr>
        <p:spPr>
          <a:xfrm>
            <a:off x="7624763" y="6219825"/>
            <a:ext cx="360362" cy="360363"/>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userDrawn="1"/>
        </p:nvSpPr>
        <p:spPr>
          <a:xfrm>
            <a:off x="8218488" y="6219825"/>
            <a:ext cx="360362"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3" name="Rectangle 7"/>
          <p:cNvSpPr>
            <a:spLocks noGrp="1" noChangeArrowheads="1"/>
          </p:cNvSpPr>
          <p:nvPr>
            <p:ph type="subTitle" idx="1"/>
          </p:nvPr>
        </p:nvSpPr>
        <p:spPr>
          <a:xfrm>
            <a:off x="1173163" y="4187825"/>
            <a:ext cx="6716712" cy="842963"/>
          </a:xfrm>
          <a:solidFill>
            <a:srgbClr val="FFFFFF">
              <a:alpha val="78000"/>
            </a:srgbClr>
          </a:solidFill>
        </p:spPr>
        <p:txBody>
          <a:bodyPr/>
          <a:lstStyle>
            <a:lvl1pPr marL="0" indent="0" algn="ctr">
              <a:buFontTx/>
              <a:buNone/>
              <a:defRPr/>
            </a:lvl1pPr>
          </a:lstStyle>
          <a:p>
            <a:pPr lvl="0"/>
            <a:r>
              <a:rPr lang="en-GB" noProof="0" smtClean="0"/>
              <a:t>Click to edit Master subtitle style</a:t>
            </a:r>
          </a:p>
        </p:txBody>
      </p:sp>
      <p:sp>
        <p:nvSpPr>
          <p:cNvPr id="4102" name="Rectangle 6"/>
          <p:cNvSpPr>
            <a:spLocks noGrp="1" noChangeArrowheads="1"/>
          </p:cNvSpPr>
          <p:nvPr>
            <p:ph type="ctrTitle"/>
          </p:nvPr>
        </p:nvSpPr>
        <p:spPr>
          <a:xfrm>
            <a:off x="1173163" y="1611313"/>
            <a:ext cx="6716712" cy="1951037"/>
          </a:xfrm>
          <a:solidFill>
            <a:srgbClr val="FFFFFF">
              <a:alpha val="78000"/>
            </a:srgbClr>
          </a:solidFill>
        </p:spPr>
        <p:txBody>
          <a:bodyPr/>
          <a:lstStyle>
            <a:lvl1pPr>
              <a:defRPr sz="4800"/>
            </a:lvl1pPr>
          </a:lstStyle>
          <a:p>
            <a:pPr lvl="0"/>
            <a:r>
              <a:rPr lang="en-GB" noProof="0" smtClean="0"/>
              <a:t>Click to edit Master title style</a:t>
            </a:r>
          </a:p>
        </p:txBody>
      </p:sp>
      <p:sp>
        <p:nvSpPr>
          <p:cNvPr id="134"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a:p>
        </p:txBody>
      </p:sp>
      <p:sp>
        <p:nvSpPr>
          <p:cNvPr id="135"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136"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63DDD21-6449-489B-BA3A-6FFA8769CB51}" type="slidenum">
              <a:rPr lang="en-GB" altLang="en-US"/>
              <a:pPr>
                <a:defRPr/>
              </a:pPr>
              <a:t>‹#›</a:t>
            </a:fld>
            <a:endParaRPr lang="en-GB" altLang="en-US"/>
          </a:p>
        </p:txBody>
      </p:sp>
    </p:spTree>
    <p:extLst>
      <p:ext uri="{BB962C8B-B14F-4D97-AF65-F5344CB8AC3E}">
        <p14:creationId xmlns:p14="http://schemas.microsoft.com/office/powerpoint/2010/main" val="295937939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112856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4364793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143716827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417954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4814076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3663696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9271021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3806905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68368223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262485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186829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253990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val 4"/>
          <p:cNvSpPr/>
          <p:nvPr userDrawn="1"/>
        </p:nvSpPr>
        <p:spPr>
          <a:xfrm>
            <a:off x="6821488" y="20796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a:p>
            <a:pPr algn="ctr" eaLnBrk="1" fontAlgn="auto" hangingPunct="1">
              <a:spcBef>
                <a:spcPts val="0"/>
              </a:spcBef>
              <a:spcAft>
                <a:spcPts val="0"/>
              </a:spcAft>
              <a:defRPr/>
            </a:pPr>
            <a:r>
              <a:rPr lang="en-US" dirty="0">
                <a:solidFill>
                  <a:schemeClr val="bg1"/>
                </a:solidFill>
              </a:rPr>
              <a:t/>
            </a:r>
          </a:p>
        </p:txBody>
      </p:sp>
      <p:sp>
        <p:nvSpPr>
          <p:cNvPr id="6" name="Oval 5"/>
          <p:cNvSpPr/>
          <p:nvPr userDrawn="1"/>
        </p:nvSpPr>
        <p:spPr>
          <a:xfrm>
            <a:off x="8010525" y="207963"/>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userDrawn="1"/>
        </p:nvSpPr>
        <p:spPr>
          <a:xfrm>
            <a:off x="8604250" y="2079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userDrawn="1"/>
        </p:nvSpPr>
        <p:spPr>
          <a:xfrm rot="5400000">
            <a:off x="6822281" y="800895"/>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userDrawn="1"/>
        </p:nvSpPr>
        <p:spPr>
          <a:xfrm rot="5400000">
            <a:off x="6820694" y="1396207"/>
            <a:ext cx="361950"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userDrawn="1"/>
        </p:nvSpPr>
        <p:spPr>
          <a:xfrm rot="5400000">
            <a:off x="6822281" y="1991520"/>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userDrawn="1"/>
        </p:nvSpPr>
        <p:spPr>
          <a:xfrm rot="5400000">
            <a:off x="6822281" y="2585245"/>
            <a:ext cx="358775"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userDrawn="1"/>
        </p:nvSpPr>
        <p:spPr>
          <a:xfrm rot="5400000">
            <a:off x="6822281" y="3178970"/>
            <a:ext cx="358775"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userDrawn="1"/>
        </p:nvSpPr>
        <p:spPr>
          <a:xfrm rot="5400000">
            <a:off x="6820694" y="3774282"/>
            <a:ext cx="361950"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userDrawn="1"/>
        </p:nvSpPr>
        <p:spPr>
          <a:xfrm rot="5400000">
            <a:off x="6822281" y="4369595"/>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userDrawn="1"/>
        </p:nvSpPr>
        <p:spPr>
          <a:xfrm rot="5400000">
            <a:off x="6822281" y="5557045"/>
            <a:ext cx="358775"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userDrawn="1"/>
        </p:nvSpPr>
        <p:spPr>
          <a:xfrm rot="5400000">
            <a:off x="6820694" y="6152357"/>
            <a:ext cx="361950"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userDrawn="1"/>
        </p:nvSpPr>
        <p:spPr>
          <a:xfrm>
            <a:off x="8010525" y="801688"/>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userDrawn="1"/>
        </p:nvSpPr>
        <p:spPr>
          <a:xfrm>
            <a:off x="8604250" y="801688"/>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userDrawn="1"/>
        </p:nvSpPr>
        <p:spPr>
          <a:xfrm>
            <a:off x="8010525" y="1395413"/>
            <a:ext cx="360363" cy="361950"/>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userDrawn="1"/>
        </p:nvSpPr>
        <p:spPr>
          <a:xfrm>
            <a:off x="8604250" y="1395413"/>
            <a:ext cx="360363" cy="361950"/>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userDrawn="1"/>
        </p:nvSpPr>
        <p:spPr>
          <a:xfrm>
            <a:off x="8010525" y="1992313"/>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userDrawn="1"/>
        </p:nvSpPr>
        <p:spPr>
          <a:xfrm>
            <a:off x="8604250" y="1992313"/>
            <a:ext cx="360363" cy="358775"/>
          </a:xfrm>
          <a:prstGeom prst="ellipse">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userDrawn="1"/>
        </p:nvSpPr>
        <p:spPr>
          <a:xfrm>
            <a:off x="8010525" y="2586038"/>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userDrawn="1"/>
        </p:nvSpPr>
        <p:spPr>
          <a:xfrm>
            <a:off x="8604250" y="2586038"/>
            <a:ext cx="360363"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userDrawn="1"/>
        </p:nvSpPr>
        <p:spPr>
          <a:xfrm>
            <a:off x="8010525" y="31797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userDrawn="1"/>
        </p:nvSpPr>
        <p:spPr>
          <a:xfrm>
            <a:off x="8604250" y="3179763"/>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userDrawn="1"/>
        </p:nvSpPr>
        <p:spPr>
          <a:xfrm>
            <a:off x="8010525" y="3773488"/>
            <a:ext cx="360363" cy="361950"/>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userDrawn="1"/>
        </p:nvSpPr>
        <p:spPr>
          <a:xfrm>
            <a:off x="8604250" y="3773488"/>
            <a:ext cx="360363" cy="361950"/>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userDrawn="1"/>
        </p:nvSpPr>
        <p:spPr>
          <a:xfrm>
            <a:off x="8010525" y="4370388"/>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userDrawn="1"/>
        </p:nvSpPr>
        <p:spPr>
          <a:xfrm>
            <a:off x="8604250" y="4370388"/>
            <a:ext cx="360363" cy="358775"/>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userDrawn="1"/>
        </p:nvSpPr>
        <p:spPr>
          <a:xfrm>
            <a:off x="8010525" y="5557838"/>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userDrawn="1"/>
        </p:nvSpPr>
        <p:spPr>
          <a:xfrm>
            <a:off x="8604250" y="5557838"/>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userDrawn="1"/>
        </p:nvSpPr>
        <p:spPr>
          <a:xfrm>
            <a:off x="8010525" y="6151563"/>
            <a:ext cx="360363" cy="361950"/>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userDrawn="1"/>
        </p:nvSpPr>
        <p:spPr>
          <a:xfrm>
            <a:off x="8604250" y="6151563"/>
            <a:ext cx="360363" cy="361950"/>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6" name="Rectangle 2"/>
          <p:cNvSpPr>
            <a:spLocks noGrp="1" noChangeArrowheads="1"/>
          </p:cNvSpPr>
          <p:nvPr>
            <p:ph type="title"/>
          </p:nvPr>
        </p:nvSpPr>
        <p:spPr bwMode="auto">
          <a:xfrm>
            <a:off x="457200" y="260350"/>
            <a:ext cx="69532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57" name="Rectangle 3"/>
          <p:cNvSpPr>
            <a:spLocks noGrp="1" noChangeArrowheads="1"/>
          </p:cNvSpPr>
          <p:nvPr>
            <p:ph type="body" idx="1"/>
          </p:nvPr>
        </p:nvSpPr>
        <p:spPr bwMode="auto">
          <a:xfrm>
            <a:off x="457200" y="1741488"/>
            <a:ext cx="69532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p:wipe dir="r"/>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173163" y="3382963"/>
            <a:ext cx="6716712" cy="1528762"/>
          </a:xfrm>
          <a:solidFill>
            <a:srgbClr val="FFFFFF">
              <a:alpha val="78038"/>
            </a:srgbClr>
          </a:solidFill>
        </p:spPr>
        <p:txBody>
          <a:bodyPr/>
          <a:lstStyle/>
          <a:p>
            <a:pPr eaLnBrk="1" hangingPunct="1"/>
            <a:r>
              <a:rPr lang="en-GB" altLang="en-US" smtClean="0"/>
              <a:t>Polka Dots Template</a:t>
            </a:r>
          </a:p>
        </p:txBody>
      </p:sp>
      <p:sp>
        <p:nvSpPr>
          <p:cNvPr id="5123" name="Rectangle 5"/>
          <p:cNvSpPr>
            <a:spLocks noGrp="1" noChangeArrowheads="1"/>
          </p:cNvSpPr>
          <p:nvPr>
            <p:ph type="subTitle" idx="1"/>
          </p:nvPr>
        </p:nvSpPr>
        <p:spPr>
          <a:xfrm>
            <a:off x="1173163" y="4911725"/>
            <a:ext cx="6716712" cy="842963"/>
          </a:xfrm>
          <a:solidFill>
            <a:srgbClr val="FFFFFF">
              <a:alpha val="78038"/>
            </a:srgbClr>
          </a:solidFill>
        </p:spPr>
        <p:txBody>
          <a:bodyPr/>
          <a:lstStyle/>
          <a:p>
            <a:pPr eaLnBrk="1" hangingPunct="1"/>
            <a:r>
              <a:rPr lang="en-GB" altLang="en-US" sz="3600" b="0" i="1"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en-GB" altLang="en-US" b="0" smtClean="0"/>
              <a:t>Example Bullet Point Slide</a:t>
            </a:r>
            <a:endParaRPr lang="en-US" altLang="en-US" b="0" smtClean="0"/>
          </a:p>
        </p:txBody>
      </p:sp>
      <p:sp>
        <p:nvSpPr>
          <p:cNvPr id="7171" name="Rectangle 3"/>
          <p:cNvSpPr>
            <a:spLocks noGrp="1" noChangeArrowheads="1"/>
          </p:cNvSpPr>
          <p:nvPr>
            <p:ph type="body" idx="1"/>
          </p:nvPr>
        </p:nvSpPr>
        <p:spPr/>
        <p:txBody>
          <a:bodyPr/>
          <a:lstStyle/>
          <a:p>
            <a:pPr eaLnBrk="1" hangingPunct="1"/>
            <a:r>
              <a:rPr lang="en-US" altLang="en-US" b="0" smtClean="0"/>
              <a:t>Bullet point</a:t>
            </a:r>
          </a:p>
          <a:p>
            <a:pPr eaLnBrk="1" hangingPunct="1"/>
            <a:r>
              <a:rPr lang="en-US" altLang="en-US" b="0" smtClean="0"/>
              <a:t>Bullet point</a:t>
            </a:r>
          </a:p>
          <a:p>
            <a:pPr lvl="1" eaLnBrk="1" hangingPunct="1"/>
            <a:r>
              <a:rPr lang="en-US" altLang="en-US" b="0"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GB" altLang="en-US" b="0" smtClean="0"/>
              <a:t>Colour scheme</a:t>
            </a:r>
            <a:endParaRPr lang="en-US" altLang="en-US" b="0" smtClean="0"/>
          </a:p>
        </p:txBody>
      </p:sp>
      <p:sp>
        <p:nvSpPr>
          <p:cNvPr id="9219" name="Rectangle 3"/>
          <p:cNvSpPr>
            <a:spLocks noChangeArrowheads="1"/>
          </p:cNvSpPr>
          <p:nvPr/>
        </p:nvSpPr>
        <p:spPr bwMode="auto">
          <a:xfrm>
            <a:off x="188912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0" name="Rectangle 4"/>
          <p:cNvSpPr>
            <a:spLocks noChangeArrowheads="1"/>
          </p:cNvSpPr>
          <p:nvPr/>
        </p:nvSpPr>
        <p:spPr bwMode="auto">
          <a:xfrm>
            <a:off x="296545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1" name="Rectangle 5"/>
          <p:cNvSpPr>
            <a:spLocks noChangeArrowheads="1"/>
          </p:cNvSpPr>
          <p:nvPr/>
        </p:nvSpPr>
        <p:spPr bwMode="auto">
          <a:xfrm>
            <a:off x="83661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2" name="Rectangle 6"/>
          <p:cNvSpPr>
            <a:spLocks noChangeArrowheads="1"/>
          </p:cNvSpPr>
          <p:nvPr/>
        </p:nvSpPr>
        <p:spPr bwMode="auto">
          <a:xfrm>
            <a:off x="190500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3" name="Rectangle 7"/>
          <p:cNvSpPr>
            <a:spLocks noChangeArrowheads="1"/>
          </p:cNvSpPr>
          <p:nvPr/>
        </p:nvSpPr>
        <p:spPr bwMode="auto">
          <a:xfrm>
            <a:off x="297338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4" name="Rectangle 8"/>
          <p:cNvSpPr>
            <a:spLocks noChangeArrowheads="1"/>
          </p:cNvSpPr>
          <p:nvPr/>
        </p:nvSpPr>
        <p:spPr bwMode="auto">
          <a:xfrm>
            <a:off x="404336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5" name="Rectangle 9"/>
          <p:cNvSpPr>
            <a:spLocks noChangeArrowheads="1"/>
          </p:cNvSpPr>
          <p:nvPr/>
        </p:nvSpPr>
        <p:spPr bwMode="auto">
          <a:xfrm>
            <a:off x="402590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6" name="Rectangle 10"/>
          <p:cNvSpPr>
            <a:spLocks noChangeArrowheads="1"/>
          </p:cNvSpPr>
          <p:nvPr/>
        </p:nvSpPr>
        <p:spPr bwMode="auto">
          <a:xfrm>
            <a:off x="82073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7" name="Text Box 11"/>
          <p:cNvSpPr txBox="1">
            <a:spLocks noChangeArrowheads="1"/>
          </p:cNvSpPr>
          <p:nvPr/>
        </p:nvSpPr>
        <p:spPr bwMode="auto">
          <a:xfrm>
            <a:off x="60166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Background</a:t>
            </a:r>
            <a:endParaRPr lang="en-US" altLang="en-US" sz="1600" b="0"/>
          </a:p>
        </p:txBody>
      </p:sp>
      <p:sp>
        <p:nvSpPr>
          <p:cNvPr id="9228" name="Text Box 12"/>
          <p:cNvSpPr txBox="1">
            <a:spLocks noChangeArrowheads="1"/>
          </p:cNvSpPr>
          <p:nvPr/>
        </p:nvSpPr>
        <p:spPr bwMode="auto">
          <a:xfrm>
            <a:off x="191928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Text &amp;</a:t>
            </a:r>
          </a:p>
          <a:p>
            <a:pPr algn="ctr" eaLnBrk="1" hangingPunct="1">
              <a:spcBef>
                <a:spcPct val="0"/>
              </a:spcBef>
              <a:buFontTx/>
              <a:buNone/>
            </a:pPr>
            <a:r>
              <a:rPr lang="en-GB" altLang="en-US" sz="1600" b="0"/>
              <a:t>Lines</a:t>
            </a:r>
            <a:endParaRPr lang="en-US" altLang="en-US" sz="1600" b="0"/>
          </a:p>
        </p:txBody>
      </p:sp>
      <p:sp>
        <p:nvSpPr>
          <p:cNvPr id="9229" name="Text Box 13"/>
          <p:cNvSpPr txBox="1">
            <a:spLocks noChangeArrowheads="1"/>
          </p:cNvSpPr>
          <p:nvPr/>
        </p:nvSpPr>
        <p:spPr bwMode="auto">
          <a:xfrm>
            <a:off x="287020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Shadows</a:t>
            </a:r>
            <a:endParaRPr lang="en-US" altLang="en-US" sz="1600" b="0"/>
          </a:p>
        </p:txBody>
      </p:sp>
      <p:sp>
        <p:nvSpPr>
          <p:cNvPr id="9230" name="Text Box 14"/>
          <p:cNvSpPr txBox="1">
            <a:spLocks noChangeArrowheads="1"/>
          </p:cNvSpPr>
          <p:nvPr/>
        </p:nvSpPr>
        <p:spPr bwMode="auto">
          <a:xfrm>
            <a:off x="414972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Title</a:t>
            </a:r>
            <a:br>
              <a:rPr lang="en-GB" altLang="en-US" sz="1600" b="0"/>
            </a:br>
            <a:r>
              <a:rPr lang="en-GB" altLang="en-US" sz="1600" b="0"/>
              <a:t>Text</a:t>
            </a:r>
            <a:endParaRPr lang="en-US" altLang="en-US" sz="1600" b="0"/>
          </a:p>
        </p:txBody>
      </p:sp>
      <p:sp>
        <p:nvSpPr>
          <p:cNvPr id="9231" name="Text Box 15"/>
          <p:cNvSpPr txBox="1">
            <a:spLocks noChangeArrowheads="1"/>
          </p:cNvSpPr>
          <p:nvPr/>
        </p:nvSpPr>
        <p:spPr bwMode="auto">
          <a:xfrm>
            <a:off x="97948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Fills</a:t>
            </a:r>
            <a:endParaRPr lang="en-US" altLang="en-US" sz="1600" b="0"/>
          </a:p>
        </p:txBody>
      </p:sp>
      <p:sp>
        <p:nvSpPr>
          <p:cNvPr id="9232" name="Text Box 16"/>
          <p:cNvSpPr txBox="1">
            <a:spLocks noChangeArrowheads="1"/>
          </p:cNvSpPr>
          <p:nvPr/>
        </p:nvSpPr>
        <p:spPr bwMode="auto">
          <a:xfrm>
            <a:off x="192563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a:t>
            </a:r>
            <a:endParaRPr lang="en-US" altLang="en-US" sz="1600" b="0"/>
          </a:p>
        </p:txBody>
      </p:sp>
      <p:sp>
        <p:nvSpPr>
          <p:cNvPr id="9233" name="Text Box 17"/>
          <p:cNvSpPr txBox="1">
            <a:spLocks noChangeArrowheads="1"/>
          </p:cNvSpPr>
          <p:nvPr/>
        </p:nvSpPr>
        <p:spPr bwMode="auto">
          <a:xfrm>
            <a:off x="286067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 &amp;</a:t>
            </a:r>
          </a:p>
          <a:p>
            <a:pPr algn="ctr" eaLnBrk="1" hangingPunct="1">
              <a:spcBef>
                <a:spcPct val="0"/>
              </a:spcBef>
              <a:buFontTx/>
              <a:buNone/>
            </a:pPr>
            <a:r>
              <a:rPr lang="en-GB" altLang="en-US" sz="1600" b="0"/>
              <a:t>Hyperlink</a:t>
            </a:r>
            <a:endParaRPr lang="en-US" altLang="en-US" sz="1600" b="0"/>
          </a:p>
        </p:txBody>
      </p:sp>
      <p:sp>
        <p:nvSpPr>
          <p:cNvPr id="9234" name="Text Box 18"/>
          <p:cNvSpPr txBox="1">
            <a:spLocks noChangeArrowheads="1"/>
          </p:cNvSpPr>
          <p:nvPr/>
        </p:nvSpPr>
        <p:spPr bwMode="auto">
          <a:xfrm>
            <a:off x="394176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Followed</a:t>
            </a:r>
          </a:p>
          <a:p>
            <a:pPr algn="ctr" eaLnBrk="1" hangingPunct="1">
              <a:spcBef>
                <a:spcPct val="0"/>
              </a:spcBef>
              <a:buFontTx/>
              <a:buNone/>
            </a:pPr>
            <a:r>
              <a:rPr lang="en-GB" altLang="en-US" sz="1600" b="0"/>
              <a:t>Hyperlink</a:t>
            </a:r>
            <a:endParaRPr lang="en-US" altLang="en-US" sz="1600" b="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b="0" smtClean="0"/>
              <a:t>Sample Graph (3 colours)</a:t>
            </a:r>
            <a:endParaRPr lang="en-US" altLang="en-US" b="0" smtClean="0"/>
          </a:p>
        </p:txBody>
      </p:sp>
      <p:graphicFrame>
        <p:nvGraphicFramePr>
          <p:cNvPr id="11267"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b="0" smtClean="0"/>
              <a:t>Picture slide</a:t>
            </a:r>
            <a:endParaRPr lang="en-US" altLang="en-US" b="0" smtClean="0"/>
          </a:p>
        </p:txBody>
      </p:sp>
      <p:sp>
        <p:nvSpPr>
          <p:cNvPr id="13315" name="Rectangle 3"/>
          <p:cNvSpPr>
            <a:spLocks noGrp="1" noChangeArrowheads="1"/>
          </p:cNvSpPr>
          <p:nvPr>
            <p:ph type="body" sz="half" idx="1"/>
          </p:nvPr>
        </p:nvSpPr>
        <p:spPr>
          <a:xfrm>
            <a:off x="457200" y="1741488"/>
            <a:ext cx="3403600" cy="4603750"/>
          </a:xfrm>
        </p:spPr>
        <p:txBody>
          <a:bodyPr/>
          <a:lstStyle/>
          <a:p>
            <a:pPr eaLnBrk="1" hangingPunct="1"/>
            <a:r>
              <a:rPr lang="en-GB" altLang="en-US" b="0" smtClean="0"/>
              <a:t>Bullet 1</a:t>
            </a:r>
          </a:p>
          <a:p>
            <a:pPr eaLnBrk="1" hangingPunct="1"/>
            <a:r>
              <a:rPr lang="en-GB" altLang="en-US" b="0" smtClean="0"/>
              <a:t>Bullet 2</a:t>
            </a:r>
            <a:endParaRPr lang="en-US" altLang="en-US" b="0" smtClean="0"/>
          </a:p>
        </p:txBody>
      </p:sp>
      <p:pic>
        <p:nvPicPr>
          <p:cNvPr id="13316"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775" y="1422400"/>
            <a:ext cx="3241675" cy="3340100"/>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3298825" y="1754188"/>
            <a:ext cx="1046163" cy="10461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p:nvSpPr>
        <p:spPr>
          <a:xfrm>
            <a:off x="1787525" y="1754188"/>
            <a:ext cx="1046163" cy="1046162"/>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p:nvSpPr>
        <p:spPr>
          <a:xfrm>
            <a:off x="385763" y="1755775"/>
            <a:ext cx="1044575" cy="1046163"/>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p:nvSpPr>
        <p:spPr>
          <a:xfrm>
            <a:off x="4800600" y="1727200"/>
            <a:ext cx="1046163" cy="1041400"/>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p:nvSpPr>
        <p:spPr>
          <a:xfrm>
            <a:off x="6361113" y="1727200"/>
            <a:ext cx="1046162" cy="1041400"/>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67" name="Rectangle 2"/>
          <p:cNvSpPr>
            <a:spLocks noGrp="1" noChangeArrowheads="1"/>
          </p:cNvSpPr>
          <p:nvPr>
            <p:ph type="title"/>
          </p:nvPr>
        </p:nvSpPr>
        <p:spPr/>
        <p:txBody>
          <a:bodyPr/>
          <a:lstStyle/>
          <a:p>
            <a:pPr algn="l" eaLnBrk="1" hangingPunct="1"/>
            <a:r>
              <a:rPr lang="en-GB" altLang="en-US" b="0" smtClean="0"/>
              <a:t>Process Flow</a:t>
            </a:r>
          </a:p>
        </p:txBody>
      </p:sp>
      <p:sp>
        <p:nvSpPr>
          <p:cNvPr id="15368" name="Rectangle 3"/>
          <p:cNvSpPr>
            <a:spLocks noChangeArrowheads="1"/>
          </p:cNvSpPr>
          <p:nvPr/>
        </p:nvSpPr>
        <p:spPr bwMode="auto">
          <a:xfrm>
            <a:off x="21748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69" name="Rectangle 4"/>
          <p:cNvSpPr>
            <a:spLocks noChangeArrowheads="1"/>
          </p:cNvSpPr>
          <p:nvPr/>
        </p:nvSpPr>
        <p:spPr bwMode="auto">
          <a:xfrm>
            <a:off x="1752600" y="3116263"/>
            <a:ext cx="1376363"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70" name="Rectangle 5"/>
          <p:cNvSpPr>
            <a:spLocks noChangeArrowheads="1"/>
          </p:cNvSpPr>
          <p:nvPr/>
        </p:nvSpPr>
        <p:spPr bwMode="auto">
          <a:xfrm>
            <a:off x="3262313"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5371" name="Rectangle 6"/>
          <p:cNvSpPr>
            <a:spLocks noChangeArrowheads="1"/>
          </p:cNvSpPr>
          <p:nvPr/>
        </p:nvSpPr>
        <p:spPr bwMode="auto">
          <a:xfrm>
            <a:off x="47704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72" name="Rectangle 7"/>
          <p:cNvSpPr>
            <a:spLocks noChangeArrowheads="1"/>
          </p:cNvSpPr>
          <p:nvPr/>
        </p:nvSpPr>
        <p:spPr bwMode="auto">
          <a:xfrm>
            <a:off x="62817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5373" name="Text Box 23"/>
          <p:cNvSpPr txBox="1">
            <a:spLocks noChangeArrowheads="1"/>
          </p:cNvSpPr>
          <p:nvPr/>
        </p:nvSpPr>
        <p:spPr bwMode="auto">
          <a:xfrm>
            <a:off x="2001838" y="20955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Plan</a:t>
            </a:r>
          </a:p>
        </p:txBody>
      </p:sp>
      <p:sp>
        <p:nvSpPr>
          <p:cNvPr id="15374" name="Text Box 24"/>
          <p:cNvSpPr txBox="1">
            <a:spLocks noChangeArrowheads="1"/>
          </p:cNvSpPr>
          <p:nvPr/>
        </p:nvSpPr>
        <p:spPr bwMode="auto">
          <a:xfrm>
            <a:off x="422275" y="20939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Design</a:t>
            </a:r>
          </a:p>
        </p:txBody>
      </p:sp>
      <p:sp>
        <p:nvSpPr>
          <p:cNvPr id="15375" name="Text Box 25"/>
          <p:cNvSpPr txBox="1">
            <a:spLocks noChangeArrowheads="1"/>
          </p:cNvSpPr>
          <p:nvPr/>
        </p:nvSpPr>
        <p:spPr bwMode="auto">
          <a:xfrm>
            <a:off x="3455988" y="2095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Build</a:t>
            </a:r>
          </a:p>
        </p:txBody>
      </p:sp>
      <p:sp>
        <p:nvSpPr>
          <p:cNvPr id="15376" name="Text Box 26"/>
          <p:cNvSpPr txBox="1">
            <a:spLocks noChangeArrowheads="1"/>
          </p:cNvSpPr>
          <p:nvPr/>
        </p:nvSpPr>
        <p:spPr bwMode="auto">
          <a:xfrm>
            <a:off x="4930775" y="20939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Test</a:t>
            </a:r>
          </a:p>
        </p:txBody>
      </p:sp>
      <p:sp>
        <p:nvSpPr>
          <p:cNvPr id="15377" name="Text Box 27"/>
          <p:cNvSpPr txBox="1">
            <a:spLocks noChangeArrowheads="1"/>
          </p:cNvSpPr>
          <p:nvPr/>
        </p:nvSpPr>
        <p:spPr bwMode="auto">
          <a:xfrm>
            <a:off x="6318250" y="20955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algn="l" eaLnBrk="1" hangingPunct="1"/>
            <a:r>
              <a:rPr lang="en-GB" altLang="en-US" b="0" smtClean="0"/>
              <a:t>Example of a table</a:t>
            </a:r>
            <a:endParaRPr lang="en-US" altLang="en-US" b="0" smtClean="0"/>
          </a:p>
        </p:txBody>
      </p:sp>
      <p:graphicFrame>
        <p:nvGraphicFramePr>
          <p:cNvPr id="85027" name="Group 35"/>
          <p:cNvGraphicFramePr>
            <a:graphicFrameLocks noGrp="1"/>
          </p:cNvGraphicFramePr>
          <p:nvPr>
            <p:ph type="tbl" idx="1"/>
          </p:nvPr>
        </p:nvGraphicFramePr>
        <p:xfrm>
          <a:off x="617538" y="1758950"/>
          <a:ext cx="6256337" cy="3275013"/>
        </p:xfrm>
        <a:graphic>
          <a:graphicData uri="http://schemas.openxmlformats.org/drawingml/2006/table">
            <a:tbl>
              <a:tblPr/>
              <a:tblGrid>
                <a:gridCol w="3128962"/>
                <a:gridCol w="3127375"/>
              </a:tblGrid>
              <a:tr h="519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cs typeface="Arial" charset="0"/>
                      </a:endParaRPr>
                    </a:p>
                  </a:txBody>
                  <a:tcPr marL="90000" marR="90000" marT="46792" marB="4679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617538" y="5473700"/>
            <a:ext cx="6122987" cy="646113"/>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a:t>Note:  </a:t>
            </a:r>
            <a:r>
              <a:rPr lang="en-GB" altLang="en-US" sz="1800" b="0"/>
              <a:t>PowerPoint does not allow you to have nice default tables - but you can cut and paste this one</a:t>
            </a:r>
            <a:endParaRPr lang="en-US" altLang="en-US" sz="1800" b="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GB" altLang="en-US" b="0" smtClean="0"/>
              <a:t>Examples of default styles</a:t>
            </a:r>
            <a:endParaRPr lang="en-US" altLang="en-US" b="0" smtClean="0"/>
          </a:p>
        </p:txBody>
      </p:sp>
      <p:sp>
        <p:nvSpPr>
          <p:cNvPr id="19459" name="Rectangle 3"/>
          <p:cNvSpPr>
            <a:spLocks noGrp="1" noChangeArrowheads="1"/>
          </p:cNvSpPr>
          <p:nvPr>
            <p:ph type="body" sz="half" idx="1"/>
          </p:nvPr>
        </p:nvSpPr>
        <p:spPr>
          <a:xfrm>
            <a:off x="457200" y="1741488"/>
            <a:ext cx="3962400"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b="0" smtClean="0"/>
              <a:t>Text and lines are like this</a:t>
            </a:r>
          </a:p>
          <a:p>
            <a:pPr eaLnBrk="1" hangingPunct="1"/>
            <a:r>
              <a:rPr lang="en-GB" altLang="en-US" sz="2800" b="0" u="sng" smtClean="0">
                <a:solidFill>
                  <a:schemeClr val="hlink"/>
                </a:solidFill>
              </a:rPr>
              <a:t>Hyperlinks like this</a:t>
            </a:r>
          </a:p>
          <a:p>
            <a:pPr eaLnBrk="1" hangingPunct="1"/>
            <a:r>
              <a:rPr lang="en-GB" altLang="en-US" sz="2800" b="0" u="sng" smtClean="0">
                <a:solidFill>
                  <a:schemeClr val="folHlink"/>
                </a:solidFill>
              </a:rPr>
              <a:t>Visited hyperlinks like this</a:t>
            </a:r>
            <a:endParaRPr lang="en-US" altLang="en-US" sz="2800" b="0" u="sng" smtClean="0">
              <a:solidFill>
                <a:schemeClr val="folHlink"/>
              </a:solidFill>
            </a:endParaRPr>
          </a:p>
        </p:txBody>
      </p:sp>
      <p:graphicFrame>
        <p:nvGraphicFramePr>
          <p:cNvPr id="89092" name="Group 4"/>
          <p:cNvGraphicFramePr>
            <a:graphicFrameLocks noGrp="1"/>
          </p:cNvGraphicFramePr>
          <p:nvPr>
            <p:ph sz="half" idx="2"/>
          </p:nvPr>
        </p:nvGraphicFramePr>
        <p:xfrm>
          <a:off x="4673600" y="1925638"/>
          <a:ext cx="2679700" cy="1643062"/>
        </p:xfrm>
        <a:graphic>
          <a:graphicData uri="http://schemas.openxmlformats.org/drawingml/2006/table">
            <a:tbl>
              <a:tblPr/>
              <a:tblGrid>
                <a:gridCol w="1339850"/>
                <a:gridCol w="1339850"/>
              </a:tblGrid>
              <a:tr h="8223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cs typeface="Arial" charset="0"/>
                        </a:rPr>
                        <a:t>Table</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endParaRPr lang="en-US" altLang="en-US" sz="1800" b="0"/>
          </a:p>
        </p:txBody>
      </p:sp>
      <p:sp>
        <p:nvSpPr>
          <p:cNvPr id="19472"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p>
          <a:p>
            <a:pPr algn="ctr" eaLnBrk="1" hangingPunct="1">
              <a:spcBef>
                <a:spcPct val="0"/>
              </a:spcBef>
              <a:buFontTx/>
              <a:buNone/>
            </a:pPr>
            <a:r>
              <a:rPr lang="en-GB" altLang="en-US" sz="1800" b="0"/>
              <a:t>With shadow</a:t>
            </a:r>
            <a:endParaRPr lang="en-US" altLang="en-US" sz="1800" b="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21507" name="Rectangle 3"/>
          <p:cNvSpPr>
            <a:spLocks noGrp="1" noChangeArrowheads="1"/>
          </p:cNvSpPr>
          <p:nvPr>
            <p:ph type="title"/>
          </p:nvPr>
        </p:nvSpPr>
        <p:spPr/>
        <p:txBody>
          <a:bodyPr/>
          <a:lstStyle/>
          <a:p>
            <a:pPr eaLnBrk="1" hangingPunct="1"/>
            <a:r>
              <a:rPr lang="en-GB" altLang="en-US" b="0" smtClean="0"/>
              <a:t>Use of templates</a:t>
            </a:r>
            <a:endParaRPr lang="en-US" altLang="en-US" b="0" smtClean="0"/>
          </a:p>
        </p:txBody>
      </p:sp>
      <p:sp>
        <p:nvSpPr>
          <p:cNvPr id="21508" name="Text Box 4"/>
          <p:cNvSpPr txBox="1">
            <a:spLocks noChangeArrowheads="1"/>
          </p:cNvSpPr>
          <p:nvPr/>
        </p:nvSpPr>
        <p:spPr bwMode="auto">
          <a:xfrm>
            <a:off x="4079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4079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a:t>
            </a:r>
          </a:p>
          <a:p>
            <a:pPr eaLnBrk="1" hangingPunct="1">
              <a:spcBef>
                <a:spcPct val="0"/>
              </a:spcBef>
              <a:buFont typeface="Wingdings" panose="05000000000000000000" pitchFamily="2" charset="2"/>
              <a:buChar char="ü"/>
            </a:pPr>
            <a:r>
              <a:rPr lang="en-GB" altLang="en-US" sz="1400" b="0"/>
              <a:t>Use these templates for your presentations</a:t>
            </a:r>
          </a:p>
          <a:p>
            <a:pPr eaLnBrk="1" hangingPunct="1">
              <a:spcBef>
                <a:spcPct val="0"/>
              </a:spcBef>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3752850" y="3140075"/>
            <a:ext cx="32766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Don’t</a:t>
            </a:r>
          </a:p>
          <a:p>
            <a:pPr eaLnBrk="1" hangingPunct="1">
              <a:spcBef>
                <a:spcPct val="0"/>
              </a:spcBef>
              <a:buFont typeface="Wingdings" panose="05000000000000000000" pitchFamily="2" charset="2"/>
              <a:buChar char="û"/>
            </a:pPr>
            <a:r>
              <a:rPr lang="en-GB" altLang="en-US" sz="1400" b="0"/>
              <a:t>Resell or distribute these templates</a:t>
            </a:r>
          </a:p>
          <a:p>
            <a:pPr eaLnBrk="1" hangingPunct="1">
              <a:spcBef>
                <a:spcPct val="0"/>
              </a:spcBef>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3000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b="1">
                <a:solidFill>
                  <a:schemeClr val="tx1"/>
                </a:solidFill>
                <a:latin typeface="Arial" panose="020B0604020202020204" pitchFamily="34" charset="0"/>
                <a:cs typeface="Arial" panose="020B0604020202020204" pitchFamily="34" charset="0"/>
              </a:defRPr>
            </a:lvl1pPr>
            <a:lvl2pPr>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marL="0" lvl="1" algn="ctr" eaLnBrk="1" hangingPunct="1">
              <a:lnSpc>
                <a:spcPct val="90000"/>
              </a:lnSpc>
              <a:buClr>
                <a:schemeClr val="accent1"/>
              </a:buClr>
              <a:buFontTx/>
              <a:buNone/>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407988" y="2360613"/>
            <a:ext cx="66214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FFF218"/>
      </a:accent1>
      <a:accent2>
        <a:srgbClr val="125BBB"/>
      </a:accent2>
      <a:accent3>
        <a:srgbClr val="FFFFFF"/>
      </a:accent3>
      <a:accent4>
        <a:srgbClr val="000000"/>
      </a:accent4>
      <a:accent5>
        <a:srgbClr val="FFF7AB"/>
      </a:accent5>
      <a:accent6>
        <a:srgbClr val="0F52A9"/>
      </a:accent6>
      <a:hlink>
        <a:srgbClr val="D90E09"/>
      </a:hlink>
      <a:folHlink>
        <a:srgbClr val="F62B2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303</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Polka Dots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Jonty Pearce</cp:lastModifiedBy>
  <cp:revision>47</cp:revision>
  <dcterms:created xsi:type="dcterms:W3CDTF">2005-03-15T10:04:38Z</dcterms:created>
  <dcterms:modified xsi:type="dcterms:W3CDTF">2015-02-22T11:21:18Z</dcterms:modified>
</cp:coreProperties>
</file>