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61" r:id="rId3"/>
    <p:sldId id="263" r:id="rId4"/>
    <p:sldId id="269" r:id="rId5"/>
    <p:sldId id="260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202"/>
    <a:srgbClr val="020207"/>
    <a:srgbClr val="15B7B0"/>
    <a:srgbClr val="090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72" d="100"/>
          <a:sy n="72" d="100"/>
        </p:scale>
        <p:origin x="-1008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-2274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FB8CDB0-EC47-4D4D-95F8-ED2DA9CD0F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B303E88-8FCB-4811-B11B-E4BEC42965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845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B678C2-85E2-401C-8497-E92B77ED66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654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13A149-5030-4E4A-8309-B69DE8A1C28A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12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7C5B83-2AD9-4256-A091-527798CA0D6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53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DC85B8-40C0-4BFA-8CB0-E1C1F3B613A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09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7EE5BB-41A9-426B-A2C4-C72572490FF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97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88A330-CF98-4411-9B80-4022CA8BBBE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68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093EE5-4DD4-4234-9610-8D17072C2DD5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1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C8A51C-62F9-4119-B8C0-7F22CEB6C73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39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626DB4-AD02-451A-82AC-FB7992E6B85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32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27FD00-E8EF-4336-9353-07BBD062104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85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4D9E88-8957-4A37-BC89-C440D5B8FA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288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4BDE-BD3F-4D50-B433-0D3E6CC53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806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44A06-147F-4224-B1F7-99FF2CA7D8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8680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786D4-C920-46E0-B25A-88677F5180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7430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1610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DC92-AFED-4868-8F51-5DF84C8152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0175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D35F6-704D-4622-9BB3-79CF00AFA8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267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21D41-C9B8-447C-8A47-6FB19A4D88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3747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1551E-F131-49A6-AC04-B8323ED47C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870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259B8-FAA3-4BF5-B2AC-D4A2DFDE43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6490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00886-A4D9-4ECF-8997-09223B38D7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0272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CAFD-EC29-4A9B-817F-3D465E95B9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939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6A76-F009-49F6-AF3E-D061EBCC80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7888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66216-4DC0-4183-AE52-A288997A51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0980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5DD2B-7E6F-4B9C-8D77-7A17FCB1D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4410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C52F4-5F90-46E1-ACAD-077ECADEF2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9026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51A07-8AAE-40CE-B671-0E39353079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087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26483-9EC3-4849-B282-695A9C327E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4302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B025-D20B-4A99-90BD-962A7D8878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3714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BF292-9075-4E14-A785-F5102B28C0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0803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2A6A-E022-4A5C-8D1B-7EDEFF9491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585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84FBE-B6A6-4FAA-A395-104269B375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561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2DFA0C-A9B7-4993-B9EF-F02ECA59A2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742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E402-04D0-4F38-B350-141F727E34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125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E8D97-F154-47D4-8ACB-CD708EE246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075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f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6B57F-AE80-44CF-BC28-59E79992D5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660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3120-07D3-4F3D-83D5-C8958B51C0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428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D61DC-8840-417A-952D-D6C60D1F8D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172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207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AE1743-C825-40FA-9E81-12640A8162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72" r:id="rId2"/>
    <p:sldLayoutId id="2147484273" r:id="rId3"/>
    <p:sldLayoutId id="2147484298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  <p:sldLayoutId id="2147484281" r:id="rId12"/>
    <p:sldLayoutId id="2147484282" r:id="rId13"/>
    <p:sldLayoutId id="2147484283" r:id="rId14"/>
    <p:sldLayoutId id="2147484284" r:id="rId15"/>
    <p:sldLayoutId id="2147484285" r:id="rId16"/>
    <p:sldLayoutId id="2147484286" r:id="rId17"/>
    <p:sldLayoutId id="2147484287" r:id="rId18"/>
    <p:sldLayoutId id="2147484288" r:id="rId19"/>
    <p:sldLayoutId id="2147484289" r:id="rId20"/>
    <p:sldLayoutId id="2147484290" r:id="rId21"/>
    <p:sldLayoutId id="2147484291" r:id="rId22"/>
    <p:sldLayoutId id="2147484292" r:id="rId23"/>
    <p:sldLayoutId id="2147484293" r:id="rId24"/>
    <p:sldLayoutId id="2147484294" r:id="rId25"/>
    <p:sldLayoutId id="2147484295" r:id="rId26"/>
    <p:sldLayoutId id="2147484296" r:id="rId2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653088" y="5373688"/>
            <a:ext cx="3006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tx1"/>
                </a:solidFill>
              </a:rPr>
              <a:t>Snowflakes</a:t>
            </a:r>
          </a:p>
        </p:txBody>
      </p:sp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14925"/>
            <a:ext cx="10810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8195" name="Chart 1"/>
          <p:cNvGraphicFramePr>
            <a:graphicFrameLocks/>
          </p:cNvGraphicFramePr>
          <p:nvPr/>
        </p:nvGraphicFramePr>
        <p:xfrm>
          <a:off x="1473200" y="1677988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677988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671513" y="39322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230438" y="39322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860800" y="39322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5500688" y="39322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7011988" y="39322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pic>
        <p:nvPicPr>
          <p:cNvPr id="1024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722438"/>
            <a:ext cx="1360487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892300"/>
            <a:ext cx="136048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3" y="1824038"/>
            <a:ext cx="1360487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1812925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1806575"/>
            <a:ext cx="13620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2543175" y="3308350"/>
            <a:ext cx="7270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822325" y="3306763"/>
            <a:ext cx="1039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4146550" y="3308350"/>
            <a:ext cx="8270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5789613" y="3306763"/>
            <a:ext cx="693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7013575" y="3308350"/>
            <a:ext cx="12398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chemeClr val="accent1"/>
                </a:solidFill>
                <a:cs typeface="Arial" panose="020B0604020202020204" pitchFamily="34" charset="0"/>
              </a:rPr>
              <a:t>Evaluate</a:t>
            </a:r>
          </a:p>
        </p:txBody>
      </p:sp>
      <p:sp>
        <p:nvSpPr>
          <p:cNvPr id="102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97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9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30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86175" y="3041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3041650"/>
            <a:ext cx="827088" cy="6111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656138"/>
            <a:ext cx="827087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702050" y="465613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70438" y="4656138"/>
            <a:ext cx="827087" cy="611187"/>
          </a:xfrm>
          <a:prstGeom prst="rect">
            <a:avLst/>
          </a:prstGeom>
          <a:solidFill>
            <a:srgbClr val="00B0F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656138"/>
            <a:ext cx="827087" cy="6111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22950" y="3041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617788" y="3041650"/>
            <a:ext cx="827087" cy="611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98713" y="2401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716338" y="2279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67250" y="2401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946775" y="2279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776538" y="4016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722688" y="4016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657725" y="3894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738813" y="3892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34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9063" y="1720850"/>
            <a:ext cx="4056062" cy="2238375"/>
          </a:xfrm>
        </p:spPr>
        <p:txBody>
          <a:bodyPr anchor="ctr"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638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63" y="2390775"/>
            <a:ext cx="3097212" cy="3851275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71525"/>
            <a:ext cx="91440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457200" y="2157413"/>
          <a:ext cx="8229600" cy="3441700"/>
        </p:xfrm>
        <a:graphic>
          <a:graphicData uri="http://schemas.openxmlformats.org/drawingml/2006/table">
            <a:tbl>
              <a:tblPr/>
              <a:tblGrid>
                <a:gridCol w="4115682"/>
                <a:gridCol w="411391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0922" marR="11092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61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25875" y="3813175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rgbClr val="00B0F0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2101850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54063" y="2065338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2065338"/>
            <a:ext cx="2232025" cy="136842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303338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254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50938" y="15414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50938" y="29702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95800" y="29702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54063" y="5434013"/>
            <a:ext cx="7164387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400" b="1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  <a:r>
              <a:rPr lang="en-GB" altLang="en-US" sz="2400" b="1">
                <a:solidFill>
                  <a:srgbClr val="00B0F0"/>
                </a:solidFill>
                <a:cs typeface="Arial" panose="020B0604020202020204" pitchFamily="34" charset="0"/>
                <a:hlinkClick r:id="rId3"/>
              </a:rPr>
              <a:t>www.presentationmagazine.com  </a:t>
            </a:r>
            <a:endParaRPr lang="en-US" altLang="en-US" sz="2400" b="1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50938" y="24384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nowflakes">
      <a:dk1>
        <a:srgbClr val="FFFFFF"/>
      </a:dk1>
      <a:lt1>
        <a:srgbClr val="F2F2F2"/>
      </a:lt1>
      <a:dk2>
        <a:srgbClr val="FFFFFF"/>
      </a:dk2>
      <a:lt2>
        <a:srgbClr val="5F5F61"/>
      </a:lt2>
      <a:accent1>
        <a:srgbClr val="5DD3FF"/>
      </a:accent1>
      <a:accent2>
        <a:srgbClr val="BEEDFF"/>
      </a:accent2>
      <a:accent3>
        <a:srgbClr val="DEF6FF"/>
      </a:accent3>
      <a:accent4>
        <a:srgbClr val="92D050"/>
      </a:accent4>
      <a:accent5>
        <a:srgbClr val="348EE4"/>
      </a:accent5>
      <a:accent6>
        <a:srgbClr val="BFBFBF"/>
      </a:accent6>
      <a:hlink>
        <a:srgbClr val="00B0F0"/>
      </a:hlink>
      <a:folHlink>
        <a:srgbClr val="5DD3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269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Presentation</vt:lpstr>
      <vt:lpstr>Sample Graph</vt:lpstr>
      <vt:lpstr>Process Flow</vt:lpstr>
      <vt:lpstr>Bullet Slide</vt:lpstr>
      <vt:lpstr>Colour scheme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Snowflakes PowerPoint Template</dc:title>
  <dc:creator>Presentation Magazine</dc:creator>
  <cp:lastModifiedBy>Jonty Pearce</cp:lastModifiedBy>
  <cp:revision>113</cp:revision>
  <dcterms:created xsi:type="dcterms:W3CDTF">2009-11-03T13:35:13Z</dcterms:created>
  <dcterms:modified xsi:type="dcterms:W3CDTF">2015-02-22T11:20:21Z</dcterms:modified>
</cp:coreProperties>
</file>