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4" r:id="rId3"/>
    <p:sldId id="266" r:id="rId4"/>
    <p:sldId id="262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E88975-E460-4C92-A577-0FEA6545CCC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DC514FF-62E5-434F-92CA-13C760B895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252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11A3F-0933-489B-B714-32989CB8C3F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004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4DF8-775E-4828-AA3C-004C43D952C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72251-2CC2-48B7-9B79-2D9D5C2955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78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F1CE-AE69-4F07-911A-35C0B6DC6C3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CA0C39-F574-43AE-B941-C9F2B5E050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95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6F77-CDFE-4AA0-9E1E-53636729F0F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0D920E-A656-47B6-8DCA-698EA45CFB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3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AA4B-DC07-457C-8CF7-5808862A4BD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B195-66DB-4A91-9DD2-B52F863BE5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004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463217-8F5C-40E1-B8C3-34FFCE32E7E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75D1B5-59F9-4270-8820-64D5C1B5AA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0"/>
            <a:ext cx="24415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 rot="21384661">
            <a:off x="411163" y="2643188"/>
            <a:ext cx="7772400" cy="722312"/>
          </a:xfrm>
        </p:spPr>
        <p:txBody>
          <a:bodyPr/>
          <a:lstStyle/>
          <a:p>
            <a:r>
              <a:rPr lang="en-GB" altLang="en-US" smtClean="0"/>
              <a:t>Add your 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313" y="2133600"/>
            <a:ext cx="2160587" cy="722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Add your text here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258888" y="3644900"/>
            <a:ext cx="6400800" cy="479425"/>
          </a:xfrm>
        </p:spPr>
        <p:txBody>
          <a:bodyPr/>
          <a:lstStyle/>
          <a:p>
            <a:r>
              <a:rPr lang="en-GB" altLang="en-US" smtClean="0"/>
              <a:t>Add text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8D98A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168</Words>
  <Application>Microsoft Office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Wingdings</vt:lpstr>
      <vt:lpstr>Office Theme</vt:lpstr>
      <vt:lpstr>Add your text here</vt:lpstr>
      <vt:lpstr>Add your text here</vt:lpstr>
      <vt:lpstr>PowerPoint Presentation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 Pearce</cp:lastModifiedBy>
  <cp:revision>16</cp:revision>
  <dcterms:created xsi:type="dcterms:W3CDTF">2011-07-11T11:56:50Z</dcterms:created>
  <dcterms:modified xsi:type="dcterms:W3CDTF">2015-02-22T11:20:06Z</dcterms:modified>
</cp:coreProperties>
</file>