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5EBC2D-47B7-4110-BE13-8C1D87F3301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28EA001-DD2A-433E-AD56-D4DCF53786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8936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9ADCA5-1497-4F03-9EF7-7EF7BED9860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82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887192-9F74-45A8-8738-7C002ABD63E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3464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354CEB-77F3-4022-BAD0-0A283C877D0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4868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63126B-0616-49F8-AEE5-8009A90B90A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848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60363" y="18891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273" y="24442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113" y="96693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3411E-137C-44B6-B44D-5CBB72904A2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8BAA74-CF5E-4D30-A0DA-12C94B427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366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E4A0F-A1E4-492D-AE78-98D7F1AA9B1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C33B5-AB43-4E26-960C-1F09242418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458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B55B2-617E-499F-AD31-31D59685067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F1056-91E9-492B-AE08-49F3898A89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00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5E067-045C-4430-8473-C15C0531475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89667-6D74-49BA-A535-C42053F557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577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C7063-6D5B-43CF-A775-06EDD207C3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45FE-5462-4E99-B198-0DC5717CD3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992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7892-CD89-4A98-8F66-F9D082EBFB7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38DF-876E-4D8A-ADFC-D544FA5051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633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4779F-0CF6-4086-9358-59A5492041F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BD1DE-3AF9-4DBF-AD0E-0C1787989B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813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1DCBE-3A70-4D2B-B346-56A9AA49C58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9C120-8974-42B0-9649-BE8422F8A4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758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8120E-82C3-4B1A-AD62-66AFB69B0C3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DEEB2-A3C7-4135-81EC-EE56CD576A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17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908CC-468D-4259-A9C1-36D8F52A046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FAECB-0555-4B55-A71E-E3505A3166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267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9891C-0734-4ABB-9DB9-34279073777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2CCED-37F7-4738-8BF0-9B5BAF7BC3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32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B33254-F98C-49B6-9285-30BA234BED4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92FFE98-1458-484E-A424-01B0F3317E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388" y="0"/>
            <a:ext cx="22336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22313" y="244475"/>
            <a:ext cx="7772400" cy="722313"/>
          </a:xfrm>
        </p:spPr>
        <p:txBody>
          <a:bodyPr/>
          <a:lstStyle/>
          <a:p>
            <a:r>
              <a:rPr lang="en-GB" altLang="en-US" smtClean="0"/>
              <a:t>Ocean Sunset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68425" y="96678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9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356589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Ocean Sunset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 sunset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2015-02-22T11:19:44Z</dcterms:modified>
</cp:coreProperties>
</file>