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160FEA3-07A4-46E8-AC7E-3F6277D416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43583D-C297-49E1-AE12-7EC68E952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1109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9BE26A-E55C-4C3F-9EFF-046901EBD6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F1D4DD-AD0C-4207-B904-6821002F90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98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A94BBC-3D40-447B-937F-969CDBD3C93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2375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466A08-BEB6-49FD-92C1-8CCE81001D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998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332063-894A-46F5-BABE-308EEF374B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955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8E129D-83E2-46D2-9564-A256E49DB79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17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7092950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782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89856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09DC-D3EE-4C1A-8BB5-9D368F3095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FA33C3-3141-4EC7-B433-D94274AC57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88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548E-4694-494E-846C-DEF29A97F5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76D02-687C-4F06-848F-C9EE9A6B5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36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2C81-4BF4-40C2-8327-8B1AF79E56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43CC-9117-468A-AD91-57EF937E96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4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EE66-CEC9-46EE-9686-8C853FA384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A5CD-83AD-459F-97C4-A62D232758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69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49FA-F432-45FD-BE5A-156FAEC8BF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BCC5-1061-46FE-9857-0EC7DA9233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24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AEA91-5CD7-4578-A831-1853DD02B0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EAB6-9368-4620-B3D3-8AF11AE40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090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2A2EB-F70D-4673-BB6C-D056CD963A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E9D6-0F25-481C-94CF-B441AFA22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53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2F916-095C-42A3-97CA-5E2BC81052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90AC-82F1-4B65-BF50-DD235A500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79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F54B-C2AD-47BC-8535-7DC20C694D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3A23-54B6-4DFA-B26E-A61BB8D42F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81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F88B-A977-4E39-9E94-17400F9C45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80B7-CF00-485D-BA55-A411CB043D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2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F659-58F0-4C90-B221-5D18ED3AB8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6123-ACA9-4FA8-8437-2DEC397B3C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371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8CB4B0-92FD-436D-A203-2B2AF16F77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B973DC-DE3D-4F6E-8AF5-F122B19F98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Bread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95288" y="6921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Bread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2015-02-22T11:18:51Z</dcterms:modified>
</cp:coreProperties>
</file>