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36A676-4486-4C50-B44C-AF30B4CDFD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B94E4D-96B5-4606-B5EB-6A19850EF4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53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4F5165-8824-416A-A1F1-69567E37F65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2350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19B2B1-1466-4906-8EDA-240B8AD2177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949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69A76-ED57-4169-9E1F-242CB0AD59D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856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25DB0-CDA5-43DB-A795-231017EF8A3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993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43973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495519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1218030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2458-DBD1-4FBA-A5D7-60A9F533BB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F8AB50-5B51-4CE9-9F8D-31E1129755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64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9AF6-2A0F-4028-A8DA-B67B0980B4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F097-50A8-49CB-88F5-2874417C2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335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034B-5CC3-4DC7-9909-268CB0309F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B2A0-8EC6-42ED-B882-BF2D0E631E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1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D2B6-38B2-4A72-8B30-2643186531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467F-E93D-4B31-BE25-F26A6B78AC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92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46C2-F6EB-4695-887D-792B25EE8B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CC6E-4661-4F30-AD30-A4AEA04CE4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17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BF31-19A8-4046-B855-648CDA8C19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9A63-D34C-4CCF-A265-D4C4567C7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44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6854-312E-4783-A449-78AA873EEB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4DE9-99B0-4CEC-B82D-BBDBE5714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8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2998-779F-4987-9C06-E04480E34D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FFBC-9043-4112-A29B-6669B2B401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560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D509-0A9E-4F9F-B42C-8E43898ABD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91A1-3182-4B99-888D-104890CE99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129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2BF4-A785-432A-9E02-3BCE0953E7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7E01-5583-424E-AB68-C728B53759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183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F2C2-D655-42FC-829E-B2C205D136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D258-A772-46BF-97A1-17C4A818CE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01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D7FA04-5549-4B8D-9063-DEC31FFC5A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C0DA65-2690-46EE-9C38-3F4FD04FCA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3175"/>
            <a:ext cx="191611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495300"/>
            <a:ext cx="7772400" cy="722313"/>
          </a:xfrm>
        </p:spPr>
        <p:txBody>
          <a:bodyPr/>
          <a:lstStyle/>
          <a:p>
            <a:r>
              <a:rPr lang="en-GB" altLang="en-US" smtClean="0"/>
              <a:t>Underwater Swimming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2176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993C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Underwater Swimming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underwater swimming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2015-02-22T11:18:34Z</dcterms:modified>
</cp:coreProperties>
</file>