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59" r:id="rId3"/>
    <p:sldId id="269" r:id="rId4"/>
    <p:sldId id="260" r:id="rId5"/>
    <p:sldId id="262" r:id="rId6"/>
    <p:sldId id="266" r:id="rId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8EFC5E6-984A-4B5C-82B9-F80C1144D6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596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D72B61-00D5-46D7-87F6-6703E1A080FD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8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55C3FD-A1EE-4D35-B257-86566259E555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9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F38D2E-0F93-4609-AC4B-0D8AB8EAE16D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8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898DF-92D0-4947-A3A1-119E44DD26E7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9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r="5550"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>
            <a:off x="330200" y="1730375"/>
            <a:ext cx="8521700" cy="13176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916" y="1727425"/>
            <a:ext cx="7610352" cy="739775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6686" y="2467200"/>
            <a:ext cx="5044208" cy="558800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23CD21-9912-4559-B704-A872982979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792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6F439-DFD6-494C-BAF7-A04A61ED76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021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39900"/>
            <a:ext cx="2057400" cy="4386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27200"/>
            <a:ext cx="6019800" cy="439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0652-9EF5-438A-B233-53754A440A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602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21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5F9A3-73BE-49F9-8506-0FCA75EDAA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03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58801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AE16A-159F-49EB-8E03-BD1C698B7A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121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63701"/>
            <a:ext cx="8229600" cy="436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2F36D-B583-47EB-B35D-7E94150EF3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178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35541-5A82-49A7-B25F-8F5F3CAD17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664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AD121-5EA7-4AF5-B253-BC04100018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659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48C7E-159D-43A9-B9C7-B3D2AE3A59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534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59E18-7B95-415D-9D51-26247DE154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287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F574-B3AA-47AD-B011-B7F8FF5FD0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033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614"/>
            <a:ext cx="3008313" cy="9010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87500"/>
            <a:ext cx="5111750" cy="4538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9747D-6469-4C0B-8E7A-41AC9F785A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54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16099"/>
            <a:ext cx="5486400" cy="3505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4500"/>
            <a:ext cx="5486400" cy="647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B0F3-0F50-4DF7-AC20-4FB58BE4EA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97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985000" cy="1439863"/>
          </a:xfrm>
          <a:prstGeom prst="rect">
            <a:avLst/>
          </a:prstGeom>
          <a:gradFill flip="none" rotWithShape="1">
            <a:gsLst>
              <a:gs pos="0">
                <a:srgbClr val="90A5E8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149225"/>
            <a:ext cx="6480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1896CBC-D9A8-44B3-9C32-44AEECEA33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0"/>
            <a:ext cx="21605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39788" y="1727200"/>
            <a:ext cx="7610475" cy="739775"/>
          </a:xfrm>
        </p:spPr>
        <p:txBody>
          <a:bodyPr/>
          <a:lstStyle/>
          <a:p>
            <a:r>
              <a:rPr lang="en-US" altLang="en-US" smtClean="0"/>
              <a:t>Relaxation Template</a:t>
            </a:r>
            <a:endParaRPr lang="en-GB" altLang="en-US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216150" y="2466975"/>
            <a:ext cx="5045075" cy="558800"/>
          </a:xfrm>
        </p:spPr>
        <p:txBody>
          <a:bodyPr/>
          <a:lstStyle/>
          <a:p>
            <a:r>
              <a:rPr lang="en-US" altLang="en-US" smtClean="0"/>
              <a:t>Your Name and Company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Sample Chart</a:t>
            </a:r>
            <a:endParaRPr lang="en-GB" altLang="en-US" smtClean="0"/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</p:nvPr>
        </p:nvGraphicFramePr>
        <p:xfrm>
          <a:off x="901700" y="1790700"/>
          <a:ext cx="73406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7340220" imgH="3944454" progId="Excel.Chart.8">
                  <p:embed/>
                </p:oleObj>
              </mc:Choice>
              <mc:Fallback>
                <p:oleObj r:id="rId4" imgW="7340220" imgH="3944454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790700"/>
                        <a:ext cx="7340600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875" y="28638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28638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19363" y="44783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87750" y="44783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56138" y="44783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726113" y="44783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08650" y="28638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503488" y="28638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4413" y="2224088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02038" y="21018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52950" y="222408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32475" y="21018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662238" y="3838575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08388" y="38385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43425" y="371633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624513" y="37147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0244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205038"/>
            <a:ext cx="3097212" cy="3852862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5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DC9F1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199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Wingdings</vt:lpstr>
      <vt:lpstr>Default Design</vt:lpstr>
      <vt:lpstr>Microsoft Excel Chart</vt:lpstr>
      <vt:lpstr>Relaxation Template</vt:lpstr>
      <vt:lpstr>Example Bullet Point Slide</vt:lpstr>
      <vt:lpstr>Sample Chart</vt:lpstr>
      <vt:lpstr>Colour scheme</vt:lpstr>
      <vt:lpstr>Picture slide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Relaxation PowerPoint Template</dc:title>
  <dc:creator>Presentation Magazine</dc:creator>
  <cp:lastModifiedBy>Jonty Pearce</cp:lastModifiedBy>
  <cp:revision>18</cp:revision>
  <dcterms:created xsi:type="dcterms:W3CDTF">2009-11-03T13:35:13Z</dcterms:created>
  <dcterms:modified xsi:type="dcterms:W3CDTF">2015-02-22T11:18:05Z</dcterms:modified>
</cp:coreProperties>
</file>