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4" r:id="rId3"/>
    <p:sldId id="266" r:id="rId4"/>
    <p:sldId id="262" r:id="rId5"/>
    <p:sldId id="265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20" y="-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1B563110-ADC1-43AD-89BD-EADF3D514A2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8DE30A1-9C8B-4F37-955F-3B9E52C0F3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4805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4697E9-25B3-4831-A5EA-526B94313A4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3867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E508C-7B0A-4772-8E2D-A4434A435C0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20216-93D0-4A15-A439-54837FB2BD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5535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858C6-0D21-4EBD-99E4-B411B9CED14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26B9C-4BC0-4FC3-B74C-2B961A3C0B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2782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DC278-17D7-4E11-B6BD-55BCD01EDB6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DDB46-C4A8-426B-A041-6B77C90BD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837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28A5A-97B0-4D66-86D2-A144DC2D670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25F5F-1735-4C8E-82C1-192EE90820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0923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A9B4F-57FD-4896-8DAC-E81D03F5E53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48D5C-6B90-4BF6-A217-FD7E9EB256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3825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CC71A-B8E9-48FE-8395-34CDFF663AF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86963-917F-40E4-9518-02DAB489D1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072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B96B8-C360-4E06-9F43-3178FAAA8BE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CD5EA-4375-4BEA-B75F-485A3D54F4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0227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F0C7A-B2AD-41CF-A4EC-E40A1DA7CE2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E1FB9-2156-46BD-B833-4ACACE82A4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145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DC54D-ADA4-4D72-A944-C30956A19F3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608BE-A4FF-4F4B-9F36-A6627CAB1D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418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F2224-6985-4118-BDF9-08DF4594BA8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58A86-900E-4D7C-B491-65661E0DA1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1505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AFB19-5F7B-4088-A8E7-B61699A8338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D8AF8-7813-4590-BD5F-E2AC8B989B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5391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59127097-1D5B-444C-9AF1-5910B46384D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E3F21AE-CE39-43AC-8D0B-6C6570AF1B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775" y="26988"/>
            <a:ext cx="9593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306638" y="2636838"/>
            <a:ext cx="466248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400" b="1"/>
              <a:t>Your Message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49000">
                <a:schemeClr val="tx1">
                  <a:lumMod val="85000"/>
                  <a:lumOff val="15000"/>
                </a:schemeClr>
              </a:gs>
              <a:gs pos="89000">
                <a:schemeClr val="tx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pic>
        <p:nvPicPr>
          <p:cNvPr id="409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75" y="2312988"/>
            <a:ext cx="6357938" cy="454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900113" y="4005263"/>
            <a:ext cx="3386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/>
              <a:t>Your Business Card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49000">
                <a:schemeClr val="tx1">
                  <a:lumMod val="85000"/>
                  <a:lumOff val="15000"/>
                </a:schemeClr>
              </a:gs>
              <a:gs pos="89000">
                <a:schemeClr val="tx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>
              <a:solidFill>
                <a:srgbClr val="FFFFFF"/>
              </a:solidFill>
            </a:endParaRPr>
          </a:p>
        </p:txBody>
      </p:sp>
      <p:pic>
        <p:nvPicPr>
          <p:cNvPr id="512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775" y="26988"/>
            <a:ext cx="9593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2306638" y="2636838"/>
            <a:ext cx="45847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400" b="1"/>
              <a:t>Your Business Card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75" y="2312988"/>
            <a:ext cx="6357938" cy="454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900113" y="4005263"/>
            <a:ext cx="34432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/>
              <a:t>Your Message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latin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latin typeface="Arial" panose="020B0604020202020204" pitchFamily="34" charset="0"/>
              </a:rPr>
              <a:t>  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169</Words>
  <Application>Microsoft Office PowerPoint</Application>
  <PresentationFormat>On-screen Show (4:3)</PresentationFormat>
  <Paragraphs>17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card PowerPoint Presentation</dc:title>
  <dc:creator>Windows User</dc:creator>
  <cp:lastModifiedBy>Jonty Pearce</cp:lastModifiedBy>
  <cp:revision>9</cp:revision>
  <dcterms:created xsi:type="dcterms:W3CDTF">2011-05-27T00:08:30Z</dcterms:created>
  <dcterms:modified xsi:type="dcterms:W3CDTF">2015-02-22T11:17:57Z</dcterms:modified>
</cp:coreProperties>
</file>