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61" r:id="rId3"/>
    <p:sldId id="259" r:id="rId4"/>
    <p:sldId id="260" r:id="rId5"/>
    <p:sldId id="262" r:id="rId6"/>
    <p:sldId id="267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94660"/>
  </p:normalViewPr>
  <p:slideViewPr>
    <p:cSldViewPr snapToGrid="0">
      <p:cViewPr>
        <p:scale>
          <a:sx n="72" d="100"/>
          <a:sy n="72" d="100"/>
        </p:scale>
        <p:origin x="-3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7F02659-7FA8-4468-B27B-68674C5D99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0564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41AEA3-C975-4FEC-BB94-E9431332CD98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8035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CC3DAA-ADC4-4AD4-8C8A-0E458A503013}" type="slidenum">
              <a:rPr lang="en-GB" altLang="en-US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490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1DCEA6-3230-434D-993C-B494C497931A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321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1749A3-2559-4EC9-BBEE-66FD6F8C7DEE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441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4D0F8D-C4D7-403F-9605-3462333B0D2C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400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A6BD15-ABC1-4ADF-A92B-1E0E653E9FA2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70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397685-9DCF-4058-A34C-2993328A96A7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502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AAD90D-704D-4108-8DC2-73E8BF0AC8C4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291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9CAC05-D886-45F1-9F20-DB50BE723D54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1674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DC192D-D540-4879-8E39-D27F5C6EF168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857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246EBD-675C-4409-88EC-B1B927F5D7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049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4D7AF-8657-406A-80EB-02E71F2D62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2815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181B6-8CF2-4DB8-BD52-BCBE5F827A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7549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C030A-1291-4BE0-B010-9A3B39D9F9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708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867E4-6CBA-485D-8052-0782C43D33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9001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19787-E951-4C12-B46D-B19E774929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863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DFFBD-E4F9-431A-883F-CAC77D143C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7366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3C2EA-7B6C-4771-8414-0D020E8F7A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1695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08ABA-2309-4BEA-8AD7-3F7BFB1892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18151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753BB-2B21-4474-9055-4ECDE320AA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0009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0C642-80D4-4F30-80F4-3A160C09AD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4739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3A80F-EF4C-4697-B430-BC30C4BEB0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92803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1B7E9-0B3C-43AB-9392-B30CDFBA83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40551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0E5DF-2146-4DC1-BCBD-8293AD14CB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4792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E0D98-0405-42C1-A125-774F1597BF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242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16E49-6867-46F2-99CF-10D66F7DC7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6202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9FFB9-AF0B-44BF-A886-C62D441F53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7052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Align Cen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E8991-0D24-4983-9D94-322BC8D4CA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107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13165">
            <a:off x="2734328" y="15131"/>
            <a:ext cx="3985816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727D7B-E786-4C48-8534-435E48EA54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7590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2 Alig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13165">
            <a:off x="2734328" y="15131"/>
            <a:ext cx="3985816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6BB10C-C14A-4B2A-A2EF-9E3F48A5DD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525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E69AA-5A34-47BC-A856-A6BAABEEC0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1898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7E0B366-1E5E-4505-B6DD-239628C0A7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14" r:id="rId7"/>
    <p:sldLayoutId id="2147484015" r:id="rId8"/>
    <p:sldLayoutId id="2147484000" r:id="rId9"/>
    <p:sldLayoutId id="2147484001" r:id="rId10"/>
    <p:sldLayoutId id="2147484002" r:id="rId11"/>
    <p:sldLayoutId id="2147484003" r:id="rId12"/>
    <p:sldLayoutId id="2147484004" r:id="rId13"/>
    <p:sldLayoutId id="2147484005" r:id="rId14"/>
    <p:sldLayoutId id="2147484006" r:id="rId15"/>
    <p:sldLayoutId id="2147484007" r:id="rId16"/>
    <p:sldLayoutId id="2147484008" r:id="rId17"/>
    <p:sldLayoutId id="2147484009" r:id="rId18"/>
    <p:sldLayoutId id="2147484010" r:id="rId19"/>
    <p:sldLayoutId id="2147484011" r:id="rId20"/>
    <p:sldLayoutId id="2147484012" r:id="rId2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/>
          </p:cNvSpPr>
          <p:nvPr/>
        </p:nvSpPr>
        <p:spPr bwMode="auto">
          <a:xfrm rot="1030965">
            <a:off x="98425" y="1701800"/>
            <a:ext cx="717232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chemeClr val="tx1"/>
                </a:solidFill>
              </a:rPr>
              <a:t>Glass Prism</a:t>
            </a:r>
            <a:endParaRPr lang="en-GB" altLang="en-US" sz="4400" b="1">
              <a:solidFill>
                <a:schemeClr val="tx1"/>
              </a:solidFill>
            </a:endParaRPr>
          </a:p>
        </p:txBody>
      </p:sp>
      <p:sp>
        <p:nvSpPr>
          <p:cNvPr id="6147" name="Title 1"/>
          <p:cNvSpPr txBox="1">
            <a:spLocks/>
          </p:cNvSpPr>
          <p:nvPr/>
        </p:nvSpPr>
        <p:spPr bwMode="auto">
          <a:xfrm rot="995059">
            <a:off x="717550" y="2616200"/>
            <a:ext cx="5357813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Your Name</a:t>
            </a:r>
            <a:endParaRPr lang="en-GB" altLang="en-US" sz="2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b="1" smtClean="0"/>
              <a:t>Use of templates</a:t>
            </a:r>
            <a:endParaRPr lang="en-US" altLang="en-US" sz="4000" b="1" smtClean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150938" y="1506538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150938" y="2935288"/>
            <a:ext cx="3409950" cy="227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495800" y="2935288"/>
            <a:ext cx="3640138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539750" y="5110163"/>
            <a:ext cx="7164388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b="1">
                <a:cs typeface="Arial" panose="020B0604020202020204" pitchFamily="34" charset="0"/>
              </a:rPr>
              <a:t>You can find many more free PowerPoint templates </a:t>
            </a:r>
          </a:p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b="1">
                <a:cs typeface="Arial" panose="020B0604020202020204" pitchFamily="34" charset="0"/>
              </a:rPr>
              <a:t>on the Presentation Magazine website </a:t>
            </a:r>
            <a:r>
              <a:rPr lang="en-GB" altLang="en-US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b="1">
                <a:cs typeface="Arial" panose="020B0604020202020204" pitchFamily="34" charset="0"/>
              </a:rPr>
              <a:t>  </a:t>
            </a:r>
            <a:endParaRPr lang="en-US" altLang="en-US" b="1">
              <a:cs typeface="Arial" panose="020B0604020202020204" pitchFamily="34" charset="0"/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150938" y="2403475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altLang="en-US" sz="4000" b="1" smtClean="0"/>
              <a:t>Sample Graph (3 colours)</a:t>
            </a:r>
            <a:endParaRPr lang="en-US" altLang="en-US" sz="4000" b="1" smtClean="0"/>
          </a:p>
        </p:txBody>
      </p:sp>
      <p:graphicFrame>
        <p:nvGraphicFramePr>
          <p:cNvPr id="8195" name="Chart 2"/>
          <p:cNvGraphicFramePr>
            <a:graphicFrameLocks/>
          </p:cNvGraphicFramePr>
          <p:nvPr/>
        </p:nvGraphicFramePr>
        <p:xfrm>
          <a:off x="39688" y="1577975"/>
          <a:ext cx="9042400" cy="347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r:id="rId5" imgW="9047248" imgH="3475021" progId="Excel.Chart.8">
                  <p:embed/>
                </p:oleObj>
              </mc:Choice>
              <mc:Fallback>
                <p:oleObj r:id="rId5" imgW="9047248" imgH="3475021" progId="Excel.Chart.8">
                  <p:embed/>
                  <p:pic>
                    <p:nvPicPr>
                      <p:cNvPr id="0" name="Chart 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8" y="1577975"/>
                        <a:ext cx="9042400" cy="347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67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b="1" smtClean="0"/>
              <a:t>Bullet Point Slide</a:t>
            </a:r>
            <a:endParaRPr lang="en-US" altLang="en-US" sz="4000" b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2275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Bullet point</a:t>
            </a:r>
          </a:p>
          <a:p>
            <a:pPr eaLnBrk="1" hangingPunct="1"/>
            <a:r>
              <a:rPr lang="en-US" altLang="en-US" sz="2800" smtClean="0"/>
              <a:t>Bullet point</a:t>
            </a:r>
          </a:p>
          <a:p>
            <a:pPr lvl="1" eaLnBrk="1" hangingPunct="1"/>
            <a:r>
              <a:rPr lang="en-US" altLang="en-US" sz="2400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40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b="1" smtClean="0"/>
              <a:t>Colour scheme</a:t>
            </a:r>
            <a:endParaRPr lang="en-US" altLang="en-US" sz="4000" b="1" smtClean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686175" y="2573338"/>
            <a:ext cx="827088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762500" y="2573338"/>
            <a:ext cx="827088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633663" y="4187825"/>
            <a:ext cx="827087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702050" y="4187825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770438" y="4187825"/>
            <a:ext cx="827087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840413" y="4187825"/>
            <a:ext cx="827087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5822950" y="2573338"/>
            <a:ext cx="827088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2617788" y="2573338"/>
            <a:ext cx="827087" cy="6111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398713" y="1933575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716338" y="1811338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667250" y="1933575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946775" y="1811338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776538" y="3548063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722688" y="3548063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657725" y="342582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5738813" y="34242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 rot="1013165">
            <a:off x="2998788" y="15875"/>
            <a:ext cx="3986212" cy="1143000"/>
          </a:xfrm>
        </p:spPr>
        <p:txBody>
          <a:bodyPr/>
          <a:lstStyle/>
          <a:p>
            <a:pPr eaLnBrk="1" hangingPunct="1"/>
            <a:r>
              <a:rPr lang="en-GB" altLang="en-US" sz="4000" b="1" smtClean="0"/>
              <a:t>Bullet Slide</a:t>
            </a:r>
            <a:endParaRPr lang="en-US" altLang="en-US" sz="4000" b="1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73263"/>
            <a:ext cx="8229600" cy="4525962"/>
          </a:xfrm>
        </p:spPr>
        <p:txBody>
          <a:bodyPr/>
          <a:lstStyle/>
          <a:p>
            <a:pPr algn="l" eaLnBrk="1" hangingPunct="1"/>
            <a:r>
              <a:rPr lang="en-US" altLang="en-US" smtClean="0"/>
              <a:t>Bullet point</a:t>
            </a:r>
          </a:p>
          <a:p>
            <a:pPr algn="l" eaLnBrk="1" hangingPunct="1"/>
            <a:r>
              <a:rPr lang="en-US" altLang="en-US" smtClean="0"/>
              <a:t>Bullet point</a:t>
            </a:r>
          </a:p>
          <a:p>
            <a:pPr lvl="1" algn="l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b="1" smtClean="0"/>
              <a:t>Picture slide</a:t>
            </a:r>
            <a:endParaRPr lang="en-US" altLang="en-US" sz="4000" b="1" smtClean="0"/>
          </a:p>
        </p:txBody>
      </p:sp>
      <p:pic>
        <p:nvPicPr>
          <p:cNvPr id="16387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3" y="1795463"/>
            <a:ext cx="2700337" cy="3359150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4572000" y="1784350"/>
            <a:ext cx="4114800" cy="4525963"/>
          </a:xfrm>
        </p:spPr>
        <p:txBody>
          <a:bodyPr/>
          <a:lstStyle/>
          <a:p>
            <a:pPr algn="l" eaLnBrk="1" hangingPunct="1"/>
            <a:r>
              <a:rPr lang="en-US" altLang="en-US" smtClean="0"/>
              <a:t>Bullet point</a:t>
            </a:r>
          </a:p>
          <a:p>
            <a:pPr algn="l" eaLnBrk="1" hangingPunct="1"/>
            <a:r>
              <a:rPr lang="en-US" altLang="en-US" smtClean="0"/>
              <a:t>Bullet point</a:t>
            </a:r>
          </a:p>
          <a:p>
            <a:pPr lvl="1" algn="l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 rot="1013165">
            <a:off x="1912938" y="5746750"/>
            <a:ext cx="3984625" cy="1143000"/>
          </a:xfrm>
        </p:spPr>
        <p:txBody>
          <a:bodyPr/>
          <a:lstStyle/>
          <a:p>
            <a:pPr algn="l" eaLnBrk="1" hangingPunct="1"/>
            <a:r>
              <a:rPr lang="en-GB" altLang="en-US" sz="4000" smtClean="0"/>
              <a:t>Process Flow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95325" y="2486025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230438" y="2486025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740150" y="2486025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248275" y="2486025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6759575" y="2486025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6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600">
              <a:cs typeface="Arial" panose="020B0604020202020204" pitchFamily="34" charset="0"/>
            </a:endParaRPr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>
            <a:off x="2230438" y="1012949"/>
            <a:ext cx="1854200" cy="1270000"/>
          </a:xfrm>
          <a:custGeom>
            <a:avLst/>
            <a:gdLst>
              <a:gd name="T0" fmla="*/ 2147483647 w 1168"/>
              <a:gd name="T1" fmla="*/ 2147483647 h 800"/>
              <a:gd name="T2" fmla="*/ 2147483647 w 1168"/>
              <a:gd name="T3" fmla="*/ 0 h 800"/>
              <a:gd name="T4" fmla="*/ 0 w 1168"/>
              <a:gd name="T5" fmla="*/ 0 h 800"/>
              <a:gd name="T6" fmla="*/ 2147483647 w 1168"/>
              <a:gd name="T7" fmla="*/ 2147483647 h 800"/>
              <a:gd name="T8" fmla="*/ 2147483647 w 1168"/>
              <a:gd name="T9" fmla="*/ 2147483647 h 800"/>
              <a:gd name="T10" fmla="*/ 2147483647 w 1168"/>
              <a:gd name="T11" fmla="*/ 2147483647 h 800"/>
              <a:gd name="T12" fmla="*/ 0 w 1168"/>
              <a:gd name="T13" fmla="*/ 2147483647 h 800"/>
              <a:gd name="T14" fmla="*/ 2147483647 w 1168"/>
              <a:gd name="T15" fmla="*/ 2147483647 h 800"/>
              <a:gd name="T16" fmla="*/ 2147483647 w 1168"/>
              <a:gd name="T17" fmla="*/ 2147483647 h 800"/>
              <a:gd name="T18" fmla="*/ 2147483647 w 1168"/>
              <a:gd name="T19" fmla="*/ 2147483647 h 800"/>
              <a:gd name="T20" fmla="*/ 2147483647 w 1168"/>
              <a:gd name="T21" fmla="*/ 2147483647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  <a:alpha val="75000"/>
                </a:schemeClr>
              </a:gs>
              <a:gs pos="100000">
                <a:schemeClr val="accent1">
                  <a:shade val="100000"/>
                  <a:satMod val="115000"/>
                  <a:alpha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9225" name="Freeform 9"/>
          <p:cNvSpPr>
            <a:spLocks/>
          </p:cNvSpPr>
          <p:nvPr/>
        </p:nvSpPr>
        <p:spPr bwMode="auto">
          <a:xfrm>
            <a:off x="695326" y="1022474"/>
            <a:ext cx="1898650" cy="1270000"/>
          </a:xfrm>
          <a:custGeom>
            <a:avLst/>
            <a:gdLst>
              <a:gd name="T0" fmla="*/ 2147483647 w 1196"/>
              <a:gd name="T1" fmla="*/ 2147483647 h 800"/>
              <a:gd name="T2" fmla="*/ 2147483647 w 1196"/>
              <a:gd name="T3" fmla="*/ 0 h 800"/>
              <a:gd name="T4" fmla="*/ 0 w 1196"/>
              <a:gd name="T5" fmla="*/ 0 h 800"/>
              <a:gd name="T6" fmla="*/ 0 w 1196"/>
              <a:gd name="T7" fmla="*/ 2147483647 h 800"/>
              <a:gd name="T8" fmla="*/ 2147483647 w 1196"/>
              <a:gd name="T9" fmla="*/ 2147483647 h 800"/>
              <a:gd name="T10" fmla="*/ 2147483647 w 1196"/>
              <a:gd name="T11" fmla="*/ 2147483647 h 800"/>
              <a:gd name="T12" fmla="*/ 2147483647 w 1196"/>
              <a:gd name="T13" fmla="*/ 2147483647 h 800"/>
              <a:gd name="T14" fmla="*/ 2147483647 w 1196"/>
              <a:gd name="T15" fmla="*/ 2147483647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  <a:alpha val="75000"/>
                </a:schemeClr>
              </a:gs>
              <a:gs pos="100000">
                <a:schemeClr val="accent1">
                  <a:shade val="100000"/>
                  <a:satMod val="115000"/>
                  <a:alpha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9226" name="Freeform 10"/>
          <p:cNvSpPr>
            <a:spLocks/>
          </p:cNvSpPr>
          <p:nvPr/>
        </p:nvSpPr>
        <p:spPr bwMode="auto">
          <a:xfrm>
            <a:off x="3740151" y="1012949"/>
            <a:ext cx="1854200" cy="1270000"/>
          </a:xfrm>
          <a:custGeom>
            <a:avLst/>
            <a:gdLst>
              <a:gd name="T0" fmla="*/ 2147483647 w 1168"/>
              <a:gd name="T1" fmla="*/ 2147483647 h 800"/>
              <a:gd name="T2" fmla="*/ 2147483647 w 1168"/>
              <a:gd name="T3" fmla="*/ 0 h 800"/>
              <a:gd name="T4" fmla="*/ 0 w 1168"/>
              <a:gd name="T5" fmla="*/ 0 h 800"/>
              <a:gd name="T6" fmla="*/ 2147483647 w 1168"/>
              <a:gd name="T7" fmla="*/ 2147483647 h 800"/>
              <a:gd name="T8" fmla="*/ 2147483647 w 1168"/>
              <a:gd name="T9" fmla="*/ 2147483647 h 800"/>
              <a:gd name="T10" fmla="*/ 2147483647 w 1168"/>
              <a:gd name="T11" fmla="*/ 2147483647 h 800"/>
              <a:gd name="T12" fmla="*/ 0 w 1168"/>
              <a:gd name="T13" fmla="*/ 2147483647 h 800"/>
              <a:gd name="T14" fmla="*/ 2147483647 w 1168"/>
              <a:gd name="T15" fmla="*/ 2147483647 h 800"/>
              <a:gd name="T16" fmla="*/ 2147483647 w 1168"/>
              <a:gd name="T17" fmla="*/ 2147483647 h 800"/>
              <a:gd name="T18" fmla="*/ 2147483647 w 1168"/>
              <a:gd name="T19" fmla="*/ 2147483647 h 800"/>
              <a:gd name="T20" fmla="*/ 2147483647 w 1168"/>
              <a:gd name="T21" fmla="*/ 2147483647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  <a:alpha val="75000"/>
                </a:schemeClr>
              </a:gs>
              <a:gs pos="100000">
                <a:schemeClr val="accent1">
                  <a:shade val="100000"/>
                  <a:satMod val="115000"/>
                  <a:alpha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9227" name="Freeform 11"/>
          <p:cNvSpPr>
            <a:spLocks/>
          </p:cNvSpPr>
          <p:nvPr/>
        </p:nvSpPr>
        <p:spPr bwMode="auto">
          <a:xfrm>
            <a:off x="5248276" y="1012949"/>
            <a:ext cx="1857375" cy="1270000"/>
          </a:xfrm>
          <a:custGeom>
            <a:avLst/>
            <a:gdLst>
              <a:gd name="T0" fmla="*/ 2147483647 w 1170"/>
              <a:gd name="T1" fmla="*/ 2147483647 h 800"/>
              <a:gd name="T2" fmla="*/ 2147483647 w 1170"/>
              <a:gd name="T3" fmla="*/ 0 h 800"/>
              <a:gd name="T4" fmla="*/ 0 w 1170"/>
              <a:gd name="T5" fmla="*/ 0 h 800"/>
              <a:gd name="T6" fmla="*/ 2147483647 w 1170"/>
              <a:gd name="T7" fmla="*/ 2147483647 h 800"/>
              <a:gd name="T8" fmla="*/ 2147483647 w 1170"/>
              <a:gd name="T9" fmla="*/ 2147483647 h 800"/>
              <a:gd name="T10" fmla="*/ 2147483647 w 1170"/>
              <a:gd name="T11" fmla="*/ 2147483647 h 800"/>
              <a:gd name="T12" fmla="*/ 0 w 1170"/>
              <a:gd name="T13" fmla="*/ 2147483647 h 800"/>
              <a:gd name="T14" fmla="*/ 2147483647 w 1170"/>
              <a:gd name="T15" fmla="*/ 2147483647 h 800"/>
              <a:gd name="T16" fmla="*/ 2147483647 w 1170"/>
              <a:gd name="T17" fmla="*/ 2147483647 h 800"/>
              <a:gd name="T18" fmla="*/ 2147483647 w 1170"/>
              <a:gd name="T19" fmla="*/ 2147483647 h 800"/>
              <a:gd name="T20" fmla="*/ 2147483647 w 1170"/>
              <a:gd name="T21" fmla="*/ 2147483647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  <a:alpha val="75000"/>
                </a:schemeClr>
              </a:gs>
              <a:gs pos="100000">
                <a:schemeClr val="accent1">
                  <a:shade val="100000"/>
                  <a:satMod val="115000"/>
                  <a:alpha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 cmpd="sng">
            <a:noFill/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9228" name="Freeform 12"/>
          <p:cNvSpPr>
            <a:spLocks/>
          </p:cNvSpPr>
          <p:nvPr/>
        </p:nvSpPr>
        <p:spPr bwMode="auto">
          <a:xfrm>
            <a:off x="6759576" y="1012949"/>
            <a:ext cx="1854200" cy="1270000"/>
          </a:xfrm>
          <a:custGeom>
            <a:avLst/>
            <a:gdLst>
              <a:gd name="T0" fmla="*/ 2147483647 w 1168"/>
              <a:gd name="T1" fmla="*/ 2147483647 h 800"/>
              <a:gd name="T2" fmla="*/ 2147483647 w 1168"/>
              <a:gd name="T3" fmla="*/ 0 h 800"/>
              <a:gd name="T4" fmla="*/ 0 w 1168"/>
              <a:gd name="T5" fmla="*/ 0 h 800"/>
              <a:gd name="T6" fmla="*/ 2147483647 w 1168"/>
              <a:gd name="T7" fmla="*/ 2147483647 h 800"/>
              <a:gd name="T8" fmla="*/ 2147483647 w 1168"/>
              <a:gd name="T9" fmla="*/ 2147483647 h 800"/>
              <a:gd name="T10" fmla="*/ 2147483647 w 1168"/>
              <a:gd name="T11" fmla="*/ 2147483647 h 800"/>
              <a:gd name="T12" fmla="*/ 0 w 1168"/>
              <a:gd name="T13" fmla="*/ 2147483647 h 800"/>
              <a:gd name="T14" fmla="*/ 2147483647 w 1168"/>
              <a:gd name="T15" fmla="*/ 2147483647 h 800"/>
              <a:gd name="T16" fmla="*/ 2147483647 w 1168"/>
              <a:gd name="T17" fmla="*/ 2147483647 h 800"/>
              <a:gd name="T18" fmla="*/ 2147483647 w 1168"/>
              <a:gd name="T19" fmla="*/ 2147483647 h 800"/>
              <a:gd name="T20" fmla="*/ 2147483647 w 1168"/>
              <a:gd name="T21" fmla="*/ 2147483647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  <a:alpha val="75000"/>
                </a:schemeClr>
              </a:gs>
              <a:gs pos="100000">
                <a:schemeClr val="accent1">
                  <a:shade val="100000"/>
                  <a:satMod val="115000"/>
                  <a:alpha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18455" name="Text Box 13"/>
          <p:cNvSpPr txBox="1">
            <a:spLocks noChangeArrowheads="1"/>
          </p:cNvSpPr>
          <p:nvPr/>
        </p:nvSpPr>
        <p:spPr bwMode="auto">
          <a:xfrm>
            <a:off x="2879725" y="146526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8456" name="Text Box 14"/>
          <p:cNvSpPr txBox="1">
            <a:spLocks noChangeArrowheads="1"/>
          </p:cNvSpPr>
          <p:nvPr/>
        </p:nvSpPr>
        <p:spPr bwMode="auto">
          <a:xfrm>
            <a:off x="995363" y="1463675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8457" name="Text Box 15"/>
          <p:cNvSpPr txBox="1">
            <a:spLocks noChangeArrowheads="1"/>
          </p:cNvSpPr>
          <p:nvPr/>
        </p:nvSpPr>
        <p:spPr bwMode="auto">
          <a:xfrm>
            <a:off x="4410075" y="1465263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8458" name="Text Box 16"/>
          <p:cNvSpPr txBox="1">
            <a:spLocks noChangeArrowheads="1"/>
          </p:cNvSpPr>
          <p:nvPr/>
        </p:nvSpPr>
        <p:spPr bwMode="auto">
          <a:xfrm>
            <a:off x="5922963" y="1463675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8459" name="Text Box 17"/>
          <p:cNvSpPr txBox="1">
            <a:spLocks noChangeArrowheads="1"/>
          </p:cNvSpPr>
          <p:nvPr/>
        </p:nvSpPr>
        <p:spPr bwMode="auto">
          <a:xfrm>
            <a:off x="7329488" y="1465263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4013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4000" b="1" smtClean="0"/>
              <a:t>Example of a table</a:t>
            </a:r>
            <a:endParaRPr lang="en-US" altLang="en-US" sz="4000" b="1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855663" y="1622425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4">
                            <a:tint val="66000"/>
                            <a:satMod val="160000"/>
                          </a:schemeClr>
                        </a:gs>
                        <a:gs pos="50000">
                          <a:schemeClr val="accent4">
                            <a:tint val="44500"/>
                            <a:satMod val="160000"/>
                          </a:schemeClr>
                        </a:gs>
                        <a:gs pos="100000">
                          <a:schemeClr val="accent4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4">
                            <a:tint val="66000"/>
                            <a:satMod val="160000"/>
                          </a:schemeClr>
                        </a:gs>
                        <a:gs pos="50000">
                          <a:schemeClr val="accent4">
                            <a:tint val="44500"/>
                            <a:satMod val="160000"/>
                          </a:schemeClr>
                        </a:gs>
                        <a:gs pos="100000">
                          <a:schemeClr val="accent4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847725" y="5187950"/>
            <a:ext cx="57610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b="1" smtClean="0"/>
              <a:t>Examples of default styles</a:t>
            </a:r>
            <a:endParaRPr lang="en-US" altLang="en-US" sz="4000" b="1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9288" y="3508375"/>
            <a:ext cx="4689475" cy="2324100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rgbClr val="FF0000"/>
                </a:solidFill>
              </a:rPr>
              <a:t>Hyperlinks like this</a:t>
            </a:r>
          </a:p>
          <a:p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6172200" y="1784350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3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754063" y="1747838"/>
            <a:ext cx="2232025" cy="1368425"/>
          </a:xfrm>
          <a:prstGeom prst="rect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bg2"/>
                </a:solidFill>
                <a:latin typeface="Arial" charset="0"/>
                <a:cs typeface="Arial" charset="0"/>
              </a:rPr>
              <a:t>Text box</a:t>
            </a:r>
            <a:endParaRPr lang="en-US" dirty="0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3406775" y="1747838"/>
            <a:ext cx="2232025" cy="1368425"/>
          </a:xfrm>
          <a:prstGeom prst="rect">
            <a:avLst/>
          </a:prstGeom>
          <a:solidFill>
            <a:schemeClr val="accent6"/>
          </a:solidFill>
          <a:ln>
            <a:solidFill>
              <a:schemeClr val="accent1"/>
            </a:solidFill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bg2"/>
                </a:solidFill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solidFill>
                  <a:schemeClr val="bg2"/>
                </a:solidFill>
                <a:latin typeface="Arial" charset="0"/>
                <a:cs typeface="Arial" charset="0"/>
              </a:rPr>
              <a:t>With shadow</a:t>
            </a:r>
            <a:endParaRPr lang="en-US" dirty="0">
              <a:solidFill>
                <a:schemeClr val="bg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75">
      <a:dk1>
        <a:srgbClr val="FFFFFF"/>
      </a:dk1>
      <a:lt1>
        <a:srgbClr val="151515"/>
      </a:lt1>
      <a:dk2>
        <a:srgbClr val="FFFFFF"/>
      </a:dk2>
      <a:lt2>
        <a:srgbClr val="F2F2F2"/>
      </a:lt2>
      <a:accent1>
        <a:srgbClr val="D9D9D9"/>
      </a:accent1>
      <a:accent2>
        <a:srgbClr val="151515"/>
      </a:accent2>
      <a:accent3>
        <a:srgbClr val="797979"/>
      </a:accent3>
      <a:accent4>
        <a:srgbClr val="7F7F7F"/>
      </a:accent4>
      <a:accent5>
        <a:srgbClr val="231F20"/>
      </a:accent5>
      <a:accent6>
        <a:srgbClr val="000000"/>
      </a:accent6>
      <a:hlink>
        <a:srgbClr val="BF0000"/>
      </a:hlink>
      <a:folHlink>
        <a:srgbClr val="5D5355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306</Words>
  <Application>Microsoft Office PowerPoint</Application>
  <PresentationFormat>On-screen Show (4:3)</PresentationFormat>
  <Paragraphs>85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Wingdings</vt:lpstr>
      <vt:lpstr>Default Design</vt:lpstr>
      <vt:lpstr>Microsoft Excel Chart</vt:lpstr>
      <vt:lpstr>PowerPoint Presentation</vt:lpstr>
      <vt:lpstr>Sample Graph (3 colours)</vt:lpstr>
      <vt:lpstr>Bullet Point Slide</vt:lpstr>
      <vt:lpstr>Colour scheme</vt:lpstr>
      <vt:lpstr>Bullet Slide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58</cp:revision>
  <dcterms:created xsi:type="dcterms:W3CDTF">2009-11-03T13:35:13Z</dcterms:created>
  <dcterms:modified xsi:type="dcterms:W3CDTF">2015-02-22T11:17:42Z</dcterms:modified>
</cp:coreProperties>
</file>