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7" r:id="rId4"/>
    <p:sldId id="260" r:id="rId5"/>
    <p:sldId id="268" r:id="rId6"/>
    <p:sldId id="262" r:id="rId7"/>
    <p:sldId id="270" r:id="rId8"/>
    <p:sldId id="264" r:id="rId9"/>
    <p:sldId id="269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A9A"/>
    <a:srgbClr val="505847"/>
    <a:srgbClr val="160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B8FF36-7853-40E9-B639-44AADC64F1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9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1860F-1B4C-43D7-A7BB-583ABDFF94F6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3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C7CF54-FE3D-4641-BE01-C30D7D185B88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4CD79-D593-4718-9BA8-7E876775286E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8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0A5C9-F1DB-49CF-ABDD-B8EA721AD868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C6F3C-516D-47E3-8C6A-5E4254264099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4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D6CF4-2127-40F2-AEB9-1A2B4B6E897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9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EE3B6-B741-414D-B81C-34F2F591F33B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3DB6DC-3444-457E-AB8E-BED6B55BA7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3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BB4C-BD79-4459-85AE-AF202B675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08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DF00-18B2-499F-897B-4D3E1EAB85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42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D623-6036-4CAA-B1DC-9208C6F3B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73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C3BD-8706-4A1D-AFC5-789D643B51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61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40C-4026-451E-B514-41F47EEBC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727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6481-78E5-4473-85E3-4C08D8202C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51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C10A-B95F-43EA-A179-C5188688A2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580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0D83-ECD1-4FE9-AE50-4B572CE8E5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95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0C0-506D-46A7-BAF5-D0B3F64F99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3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5CDF-079A-418F-8621-BACD492425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35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4E54-A9FD-408F-8801-EE16246CA2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51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92EA-0D51-427D-9AF4-4C943B6138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77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5A67443-FF33-4CB8-86D1-ADFBA477C6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entationmagazin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738" y="234950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400" b="1" smtClean="0">
                <a:solidFill>
                  <a:schemeClr val="bg1"/>
                </a:solidFill>
              </a:rPr>
              <a:t>Sparkler </a:t>
            </a:r>
            <a:br>
              <a:rPr lang="en-GB" altLang="en-US" sz="4400" b="1" smtClean="0">
                <a:solidFill>
                  <a:schemeClr val="bg1"/>
                </a:solidFill>
              </a:rPr>
            </a:br>
            <a:r>
              <a:rPr lang="en-GB" altLang="en-US" sz="4400" b="1" smtClean="0">
                <a:solidFill>
                  <a:schemeClr val="bg1"/>
                </a:solidFill>
              </a:rPr>
              <a:t>Template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3794125"/>
            <a:ext cx="6221413" cy="17526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</a:rPr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Use of templates</a:t>
            </a:r>
            <a:endParaRPr lang="en-US" altLang="en-US" sz="4000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150938" y="161925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4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Bullet point</a:t>
            </a:r>
          </a:p>
          <a:p>
            <a:pPr algn="r" eaLnBrk="1" hangingPunct="1"/>
            <a:r>
              <a:rPr lang="en-US" altLang="en-US" smtClean="0"/>
              <a:t>Bullet point</a:t>
            </a:r>
          </a:p>
          <a:p>
            <a:pPr lvl="1" algn="r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 smtClean="0"/>
              <a:t>Example Bullet Point Slide 2</a:t>
            </a: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Bullet point</a:t>
            </a:r>
          </a:p>
          <a:p>
            <a:pPr algn="r" eaLnBrk="1" hangingPunct="1"/>
            <a:r>
              <a:rPr lang="en-US" altLang="en-US" smtClean="0"/>
              <a:t>Bullet point</a:t>
            </a:r>
          </a:p>
          <a:p>
            <a:pPr lvl="1" algn="r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Colour scheme</a:t>
            </a:r>
            <a:endParaRPr lang="en-US" altLang="en-US" sz="400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124325" y="2136775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200650" y="2136775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154488" y="3752850"/>
            <a:ext cx="827087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222875" y="3752850"/>
            <a:ext cx="827088" cy="611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4165600" y="5553075"/>
            <a:ext cx="827088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5235575" y="5553075"/>
            <a:ext cx="827088" cy="61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055938" y="3752850"/>
            <a:ext cx="827087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3055938" y="2136775"/>
            <a:ext cx="827087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2836863" y="1497013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4154488" y="1374775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5105400" y="1497013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3179763" y="2990850"/>
            <a:ext cx="579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4297363" y="3113088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5243513" y="3113088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4052888" y="4791075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5133975" y="478948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65463" y="5553075"/>
            <a:ext cx="827087" cy="6111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61" name="Text Box 17"/>
          <p:cNvSpPr txBox="1">
            <a:spLocks noChangeArrowheads="1"/>
          </p:cNvSpPr>
          <p:nvPr/>
        </p:nvSpPr>
        <p:spPr bwMode="auto">
          <a:xfrm>
            <a:off x="2992438" y="4911725"/>
            <a:ext cx="9715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Box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1143000"/>
          </a:xfrm>
        </p:spPr>
        <p:txBody>
          <a:bodyPr/>
          <a:lstStyle/>
          <a:p>
            <a:r>
              <a:rPr lang="en-GB" altLang="en-US" sz="4000" smtClean="0"/>
              <a:t>Sample Graph</a:t>
            </a:r>
          </a:p>
        </p:txBody>
      </p:sp>
      <p:graphicFrame>
        <p:nvGraphicFramePr>
          <p:cNvPr id="12292" name="Chart 5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5" imgW="6194073" imgH="4163929" progId="Excel.Chart.8">
                  <p:embed/>
                </p:oleObj>
              </mc:Choice>
              <mc:Fallback>
                <p:oleObj r:id="rId5" imgW="6194073" imgH="4163929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Picture slide</a:t>
            </a:r>
            <a:endParaRPr lang="en-US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7188"/>
            <a:ext cx="4027488" cy="4525962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Bullet 1</a:t>
            </a:r>
          </a:p>
          <a:p>
            <a:pPr algn="r"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3316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774825"/>
            <a:ext cx="3097212" cy="385286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2638" y="3087688"/>
            <a:ext cx="1376362" cy="2354262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Bullet 1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Bullet 2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Bullet 3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53038" y="3087688"/>
            <a:ext cx="1376362" cy="2354262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1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2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3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36975" y="3087688"/>
            <a:ext cx="1376363" cy="2354262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1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2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3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54250" y="3087688"/>
            <a:ext cx="1376363" cy="2354262"/>
          </a:xfrm>
          <a:prstGeom prst="rect">
            <a:avLst/>
          </a:prstGeom>
          <a:solidFill>
            <a:schemeClr val="accent4"/>
          </a:solidFill>
          <a:ln w="127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1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2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accent5"/>
                </a:solidFill>
                <a:latin typeface="Arial" charset="0"/>
                <a:cs typeface="Arial" charset="0"/>
              </a:rPr>
              <a:t>Bullet 3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743700" y="3087688"/>
            <a:ext cx="1376363" cy="23542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charset="0"/>
                <a:cs typeface="Arial" charset="0"/>
              </a:rPr>
              <a:t>Bullet 1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charset="0"/>
                <a:cs typeface="Arial" charset="0"/>
              </a:rPr>
              <a:t>Bullet 2</a:t>
            </a:r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charset="0"/>
                <a:cs typeface="Arial" charset="0"/>
              </a:rPr>
              <a:t>Bullet 3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1660525 w 1196"/>
              <a:gd name="T1" fmla="*/ 323850 h 800"/>
              <a:gd name="T2" fmla="*/ 1416050 w 1196"/>
              <a:gd name="T3" fmla="*/ 0 h 800"/>
              <a:gd name="T4" fmla="*/ 0 w 1196"/>
              <a:gd name="T5" fmla="*/ 0 h 800"/>
              <a:gd name="T6" fmla="*/ 0 w 1196"/>
              <a:gd name="T7" fmla="*/ 1270000 h 800"/>
              <a:gd name="T8" fmla="*/ 1416050 w 1196"/>
              <a:gd name="T9" fmla="*/ 1270000 h 800"/>
              <a:gd name="T10" fmla="*/ 1660525 w 1196"/>
              <a:gd name="T11" fmla="*/ 946150 h 800"/>
              <a:gd name="T12" fmla="*/ 1898650 w 1196"/>
              <a:gd name="T13" fmla="*/ 635000 h 800"/>
              <a:gd name="T14" fmla="*/ 1660525 w 1196"/>
              <a:gd name="T15" fmla="*/ 323850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160D06"/>
          </a:solidFill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253038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736975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254250" y="1614488"/>
            <a:ext cx="1857375" cy="1270000"/>
          </a:xfrm>
          <a:custGeom>
            <a:avLst/>
            <a:gdLst>
              <a:gd name="T0" fmla="*/ 1619250 w 1170"/>
              <a:gd name="T1" fmla="*/ 323850 h 800"/>
              <a:gd name="T2" fmla="*/ 1371600 w 1170"/>
              <a:gd name="T3" fmla="*/ 0 h 800"/>
              <a:gd name="T4" fmla="*/ 0 w 1170"/>
              <a:gd name="T5" fmla="*/ 0 h 800"/>
              <a:gd name="T6" fmla="*/ 247650 w 1170"/>
              <a:gd name="T7" fmla="*/ 323850 h 800"/>
              <a:gd name="T8" fmla="*/ 485775 w 1170"/>
              <a:gd name="T9" fmla="*/ 635000 h 800"/>
              <a:gd name="T10" fmla="*/ 247650 w 1170"/>
              <a:gd name="T11" fmla="*/ 946150 h 800"/>
              <a:gd name="T12" fmla="*/ 0 w 1170"/>
              <a:gd name="T13" fmla="*/ 1270000 h 800"/>
              <a:gd name="T14" fmla="*/ 1371600 w 1170"/>
              <a:gd name="T15" fmla="*/ 1270000 h 800"/>
              <a:gd name="T16" fmla="*/ 1619250 w 1170"/>
              <a:gd name="T17" fmla="*/ 946150 h 800"/>
              <a:gd name="T18" fmla="*/ 1857375 w 1170"/>
              <a:gd name="T19" fmla="*/ 635000 h 800"/>
              <a:gd name="T20" fmla="*/ 1619250 w 1170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6743700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43225" y="2066925"/>
            <a:ext cx="6413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chemeClr val="accent5"/>
                </a:solidFill>
                <a:cs typeface="Arial" charset="0"/>
              </a:rPr>
              <a:t>Plan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accent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06900" y="2066925"/>
            <a:ext cx="692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chemeClr val="accent5"/>
                </a:solidFill>
                <a:cs typeface="Arial" charset="0"/>
              </a:rPr>
              <a:t>Build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880100" y="2065338"/>
            <a:ext cx="6286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chemeClr val="accent5"/>
                </a:solidFill>
                <a:cs typeface="Arial" charset="0"/>
              </a:rPr>
              <a:t>Test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7286625" y="20669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smtClean="0"/>
              <a:t>Example of a table</a:t>
            </a:r>
            <a:endParaRPr lang="en-US" altLang="en-US" sz="4000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855663" y="1616075"/>
          <a:ext cx="7402512" cy="3441700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BA9A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2498725" y="5556250"/>
            <a:ext cx="5730875" cy="646113"/>
          </a:xfrm>
          <a:prstGeom prst="rect">
            <a:avLst/>
          </a:prstGeom>
          <a:solidFill>
            <a:srgbClr val="DBBA9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Examples of default styles</a:t>
            </a:r>
            <a:endParaRPr lang="en-US" altLang="en-US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689475" cy="4525962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Text and lines are like this</a:t>
            </a:r>
          </a:p>
          <a:p>
            <a:pPr eaLnBrk="1" hangingPunct="1"/>
            <a:r>
              <a:rPr lang="en-GB" altLang="en-US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ph sz="half" idx="2"/>
          </p:nvPr>
        </p:nvGraphicFramePr>
        <p:xfrm>
          <a:off x="5446713" y="1900238"/>
          <a:ext cx="3171825" cy="1735137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79588" y="4249738"/>
            <a:ext cx="2232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latin typeface="Arial" charset="0"/>
                <a:cs typeface="Arial" charset="0"/>
              </a:rPr>
              <a:t>Text box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659313" y="4249738"/>
            <a:ext cx="2232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With shadow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Sparkler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DBBA9A"/>
      </a:accent1>
      <a:accent2>
        <a:srgbClr val="C28B55"/>
      </a:accent2>
      <a:accent3>
        <a:srgbClr val="895C31"/>
      </a:accent3>
      <a:accent4>
        <a:srgbClr val="442E18"/>
      </a:accent4>
      <a:accent5>
        <a:srgbClr val="160D06"/>
      </a:accent5>
      <a:accent6>
        <a:srgbClr val="160D06"/>
      </a:accent6>
      <a:hlink>
        <a:srgbClr val="FFFE0C"/>
      </a:hlink>
      <a:folHlink>
        <a:srgbClr val="FFFE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302</Words>
  <Application>Microsoft Office PowerPoint</Application>
  <PresentationFormat>On-screen Show (4:3)</PresentationFormat>
  <Paragraphs>81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Default Design</vt:lpstr>
      <vt:lpstr>Microsoft Excel Chart</vt:lpstr>
      <vt:lpstr>Sparkler  Template</vt:lpstr>
      <vt:lpstr>Example Bullet Point Slide</vt:lpstr>
      <vt:lpstr>Example Bullet Point Slide 2</vt:lpstr>
      <vt:lpstr>Colour scheme</vt:lpstr>
      <vt:lpstr>Sample Graph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Sparkler PowerPoint Template</dc:title>
  <dc:creator>Presentation Magazine</dc:creator>
  <cp:lastModifiedBy>Jonty Pearce</cp:lastModifiedBy>
  <cp:revision>28</cp:revision>
  <dcterms:created xsi:type="dcterms:W3CDTF">2009-11-03T13:35:13Z</dcterms:created>
  <dcterms:modified xsi:type="dcterms:W3CDTF">2015-02-22T11:16:47Z</dcterms:modified>
</cp:coreProperties>
</file>