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9" r:id="rId3"/>
    <p:sldId id="259" r:id="rId4"/>
    <p:sldId id="267" r:id="rId5"/>
    <p:sldId id="261" r:id="rId6"/>
    <p:sldId id="262" r:id="rId7"/>
    <p:sldId id="268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F"/>
    <a:srgbClr val="C9C9F0"/>
    <a:srgbClr val="02307C"/>
    <a:srgbClr val="0347B5"/>
    <a:srgbClr val="0350D1"/>
    <a:srgbClr val="00117E"/>
    <a:srgbClr val="0000CC"/>
    <a:srgbClr val="43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4" autoAdjust="0"/>
    <p:restoredTop sz="90929"/>
  </p:normalViewPr>
  <p:slideViewPr>
    <p:cSldViewPr snapToGrid="0">
      <p:cViewPr>
        <p:scale>
          <a:sx n="77" d="100"/>
          <a:sy n="77" d="100"/>
        </p:scale>
        <p:origin x="-2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358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16" charset="-128"/>
              </a:defRPr>
            </a:lvl1pPr>
          </a:lstStyle>
          <a:p>
            <a:pPr>
              <a:defRPr/>
            </a:pPr>
            <a:fld id="{87C8C8EA-6544-4E20-9165-EA55B5C0150A}" type="datetime1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5919B95-295E-4303-87AF-871922755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62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D1F2C0D-9792-4003-BF67-3E0BFD2439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7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0E1A52-FC16-4F86-9819-7B88BF0AEABA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9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DF3C848-218A-459B-B630-6B9EB03D606B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7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DF3390-C2BC-433A-BE30-12279C257F32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7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46CFBA-247D-4404-8EC3-305F90F67C8F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1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9FB309-1704-4029-B8CA-BD7293002C90}" type="slidenum">
              <a:rPr lang="en-GB" altLang="en-US"/>
              <a:pPr algn="r" eaLnBrk="1" hangingPunct="1"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6CE9DB-E7B5-4AC1-B5AF-361B11B8CFB4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3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9462DA-55D8-4E08-9E26-E5E068BA0463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4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6CA1F6-B3F0-4A4C-AE50-6C5C495672AB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0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MG_178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0863" y="528638"/>
            <a:ext cx="5942012" cy="1143000"/>
          </a:xfrm>
        </p:spPr>
        <p:txBody>
          <a:bodyPr/>
          <a:lstStyle>
            <a:lvl1pPr algn="l">
              <a:defRPr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3088" y="2063750"/>
            <a:ext cx="4946650" cy="682625"/>
          </a:xfrm>
        </p:spPr>
        <p:txBody>
          <a:bodyPr/>
          <a:lstStyle>
            <a:lvl1pPr marL="0" indent="0">
              <a:buFontTx/>
              <a:buNone/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BE3023C-01E0-48B8-814C-5A7415E180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472774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0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1839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52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73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2427288"/>
            <a:ext cx="7775575" cy="1000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85E3F38-0D67-4A73-B1D7-F069D8FB87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67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3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3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2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G_0161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8285163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1567865"/>
            <a:ext cx="8216900" cy="4551362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6C1AF15-1939-494A-B3A9-09C66FEC09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298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57464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IMG_1839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5138" y="377825"/>
            <a:ext cx="8183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0850"/>
            <a:ext cx="8183563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692" r:id="rId4"/>
    <p:sldLayoutId id="2147483693" r:id="rId5"/>
    <p:sldLayoutId id="2147483694" r:id="rId6"/>
    <p:sldLayoutId id="2147483695" r:id="rId7"/>
    <p:sldLayoutId id="2147483701" r:id="rId8"/>
    <p:sldLayoutId id="2147483696" r:id="rId9"/>
    <p:sldLayoutId id="214748369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50863" y="377825"/>
            <a:ext cx="5942012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Cars template</a:t>
            </a: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692150" y="5237163"/>
            <a:ext cx="77755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1377950"/>
            <a:ext cx="2916238" cy="17526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2"/>
                </a:solidFill>
              </a:rPr>
              <a:t>Your name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89088" y="1358900"/>
            <a:ext cx="6386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462088" y="2930525"/>
            <a:ext cx="34099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</a:t>
            </a:r>
            <a:br>
              <a:rPr lang="en-US" altLang="en-US" sz="1400">
                <a:cs typeface="Arial" panose="020B0604020202020204" pitchFamily="34" charset="0"/>
              </a:rPr>
            </a:br>
            <a:r>
              <a:rPr lang="en-US" altLang="en-US" sz="1400">
                <a:cs typeface="Arial" panose="020B0604020202020204" pitchFamily="34" charset="0"/>
              </a:rPr>
              <a:t>website.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806950" y="2930525"/>
            <a:ext cx="364013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This includes uploading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them onto file sharing networks like Slideshare, Myspace, Facebook,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bit torrent etc.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content as your own work.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355725" y="5276850"/>
            <a:ext cx="6400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589088" y="2189163"/>
            <a:ext cx="62912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54013"/>
            <a:ext cx="8228013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Example bullet point slide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9575"/>
            <a:ext cx="8258175" cy="484505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644900" y="27876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721225" y="27876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592388" y="44021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660775" y="44021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4729163" y="44021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5799138" y="44021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5781675" y="27876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2576513" y="27876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2357438" y="2147888"/>
            <a:ext cx="1268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3675063" y="2025650"/>
            <a:ext cx="771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4624388" y="2147888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5905500" y="2025650"/>
            <a:ext cx="579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2744788" y="3762375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3665538" y="3762375"/>
            <a:ext cx="804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4648200" y="3640138"/>
            <a:ext cx="1031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5729288" y="3638550"/>
            <a:ext cx="1031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2306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74638"/>
            <a:ext cx="8178800" cy="1143000"/>
          </a:xfrm>
        </p:spPr>
        <p:txBody>
          <a:bodyPr/>
          <a:lstStyle/>
          <a:p>
            <a:r>
              <a:rPr lang="en-US" altLang="en-US" smtClean="0"/>
              <a:t>Colour Scheme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Sample Graph (3 colours)</a:t>
            </a:r>
            <a:endParaRPr lang="en-US" altLang="en-US" smtClean="0"/>
          </a:p>
        </p:txBody>
      </p:sp>
      <p:graphicFrame>
        <p:nvGraphicFramePr>
          <p:cNvPr id="13315" name="Object 2"/>
          <p:cNvGraphicFramePr>
            <a:graphicFrameLocks noChangeAspect="1"/>
          </p:cNvGraphicFramePr>
          <p:nvPr/>
        </p:nvGraphicFramePr>
        <p:xfrm>
          <a:off x="1204913" y="1828800"/>
          <a:ext cx="6726237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hart" r:id="rId4" imgW="8293100" imgH="4610100" progId="MSGraph.Chart.8">
                  <p:embed followColorScheme="full"/>
                </p:oleObj>
              </mc:Choice>
              <mc:Fallback>
                <p:oleObj name="Chart" r:id="rId4" imgW="8293100" imgH="46101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1828800"/>
                        <a:ext cx="6726237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7238" y="1552575"/>
            <a:ext cx="4922837" cy="4845050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5364" name="Picture 8" descr="IMG_1839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1479550"/>
            <a:ext cx="2355850" cy="27574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Process Flow</a:t>
            </a:r>
            <a:endParaRPr lang="en-US" altLang="en-US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31838" y="3328988"/>
            <a:ext cx="1376362" cy="2354262"/>
          </a:xfrm>
          <a:prstGeom prst="rect">
            <a:avLst/>
          </a:prstGeom>
          <a:solidFill>
            <a:srgbClr val="748ED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66950" y="3328988"/>
            <a:ext cx="1376363" cy="2354262"/>
          </a:xfrm>
          <a:prstGeom prst="rect">
            <a:avLst/>
          </a:prstGeom>
          <a:solidFill>
            <a:srgbClr val="0091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776663" y="3328988"/>
            <a:ext cx="1376362" cy="235426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284788" y="3328988"/>
            <a:ext cx="1376362" cy="2354262"/>
          </a:xfrm>
          <a:prstGeom prst="rect">
            <a:avLst/>
          </a:prstGeom>
          <a:solidFill>
            <a:srgbClr val="FFAB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796088" y="3328988"/>
            <a:ext cx="1376362" cy="2354262"/>
          </a:xfrm>
          <a:prstGeom prst="rect">
            <a:avLst/>
          </a:prstGeom>
          <a:solidFill>
            <a:srgbClr val="FFC9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2266950" y="1855788"/>
            <a:ext cx="1854200" cy="1270000"/>
          </a:xfrm>
          <a:custGeom>
            <a:avLst/>
            <a:gdLst>
              <a:gd name="T0" fmla="*/ 2147483646 w 1168"/>
              <a:gd name="T1" fmla="*/ 514111875 h 800"/>
              <a:gd name="T2" fmla="*/ 2147483646 w 1168"/>
              <a:gd name="T3" fmla="*/ 0 h 800"/>
              <a:gd name="T4" fmla="*/ 0 w 1168"/>
              <a:gd name="T5" fmla="*/ 0 h 800"/>
              <a:gd name="T6" fmla="*/ 388104063 w 1168"/>
              <a:gd name="T7" fmla="*/ 514111875 h 800"/>
              <a:gd name="T8" fmla="*/ 766127500 w 1168"/>
              <a:gd name="T9" fmla="*/ 1008062500 h 800"/>
              <a:gd name="T10" fmla="*/ 388104063 w 1168"/>
              <a:gd name="T11" fmla="*/ 1502013125 h 800"/>
              <a:gd name="T12" fmla="*/ 0 w 1168"/>
              <a:gd name="T13" fmla="*/ 2016125000 h 800"/>
              <a:gd name="T14" fmla="*/ 2147483646 w 1168"/>
              <a:gd name="T15" fmla="*/ 2016125000 h 800"/>
              <a:gd name="T16" fmla="*/ 2147483646 w 1168"/>
              <a:gd name="T17" fmla="*/ 1502013125 h 800"/>
              <a:gd name="T18" fmla="*/ 2147483646 w 1168"/>
              <a:gd name="T19" fmla="*/ 1008062500 h 800"/>
              <a:gd name="T20" fmla="*/ 2147483646 w 1168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731838" y="1855788"/>
            <a:ext cx="1898650" cy="1270000"/>
          </a:xfrm>
          <a:custGeom>
            <a:avLst/>
            <a:gdLst>
              <a:gd name="T0" fmla="*/ 2147483646 w 1196"/>
              <a:gd name="T1" fmla="*/ 514111875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016125000 h 800"/>
              <a:gd name="T8" fmla="*/ 2147483646 w 1196"/>
              <a:gd name="T9" fmla="*/ 2016125000 h 800"/>
              <a:gd name="T10" fmla="*/ 2147483646 w 1196"/>
              <a:gd name="T11" fmla="*/ 1502013125 h 800"/>
              <a:gd name="T12" fmla="*/ 2147483646 w 1196"/>
              <a:gd name="T13" fmla="*/ 1008062500 h 800"/>
              <a:gd name="T14" fmla="*/ 2147483646 w 1196"/>
              <a:gd name="T15" fmla="*/ 514111875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6"/>
              <a:gd name="T25" fmla="*/ 0 h 800"/>
              <a:gd name="T26" fmla="*/ 1196 w 1196"/>
              <a:gd name="T27" fmla="*/ 800 h 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3776663" y="1855788"/>
            <a:ext cx="1854200" cy="1270000"/>
          </a:xfrm>
          <a:custGeom>
            <a:avLst/>
            <a:gdLst>
              <a:gd name="T0" fmla="*/ 2147483646 w 1168"/>
              <a:gd name="T1" fmla="*/ 514111875 h 800"/>
              <a:gd name="T2" fmla="*/ 2147483646 w 1168"/>
              <a:gd name="T3" fmla="*/ 0 h 800"/>
              <a:gd name="T4" fmla="*/ 0 w 1168"/>
              <a:gd name="T5" fmla="*/ 0 h 800"/>
              <a:gd name="T6" fmla="*/ 388104063 w 1168"/>
              <a:gd name="T7" fmla="*/ 514111875 h 800"/>
              <a:gd name="T8" fmla="*/ 766127500 w 1168"/>
              <a:gd name="T9" fmla="*/ 1008062500 h 800"/>
              <a:gd name="T10" fmla="*/ 388104063 w 1168"/>
              <a:gd name="T11" fmla="*/ 1502013125 h 800"/>
              <a:gd name="T12" fmla="*/ 0 w 1168"/>
              <a:gd name="T13" fmla="*/ 2016125000 h 800"/>
              <a:gd name="T14" fmla="*/ 2147483646 w 1168"/>
              <a:gd name="T15" fmla="*/ 2016125000 h 800"/>
              <a:gd name="T16" fmla="*/ 2147483646 w 1168"/>
              <a:gd name="T17" fmla="*/ 1502013125 h 800"/>
              <a:gd name="T18" fmla="*/ 2147483646 w 1168"/>
              <a:gd name="T19" fmla="*/ 1008062500 h 800"/>
              <a:gd name="T20" fmla="*/ 2147483646 w 1168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5284788" y="1855788"/>
            <a:ext cx="1857375" cy="1270000"/>
          </a:xfrm>
          <a:custGeom>
            <a:avLst/>
            <a:gdLst>
              <a:gd name="T0" fmla="*/ 2147483646 w 1170"/>
              <a:gd name="T1" fmla="*/ 514111875 h 800"/>
              <a:gd name="T2" fmla="*/ 2147483646 w 1170"/>
              <a:gd name="T3" fmla="*/ 0 h 800"/>
              <a:gd name="T4" fmla="*/ 0 w 1170"/>
              <a:gd name="T5" fmla="*/ 0 h 800"/>
              <a:gd name="T6" fmla="*/ 393144375 w 1170"/>
              <a:gd name="T7" fmla="*/ 514111875 h 800"/>
              <a:gd name="T8" fmla="*/ 771167813 w 1170"/>
              <a:gd name="T9" fmla="*/ 1008062500 h 800"/>
              <a:gd name="T10" fmla="*/ 393144375 w 1170"/>
              <a:gd name="T11" fmla="*/ 1502013125 h 800"/>
              <a:gd name="T12" fmla="*/ 0 w 1170"/>
              <a:gd name="T13" fmla="*/ 2016125000 h 800"/>
              <a:gd name="T14" fmla="*/ 2147483646 w 1170"/>
              <a:gd name="T15" fmla="*/ 2016125000 h 800"/>
              <a:gd name="T16" fmla="*/ 2147483646 w 1170"/>
              <a:gd name="T17" fmla="*/ 1502013125 h 800"/>
              <a:gd name="T18" fmla="*/ 2147483646 w 1170"/>
              <a:gd name="T19" fmla="*/ 1008062500 h 800"/>
              <a:gd name="T20" fmla="*/ 2147483646 w 1170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0"/>
              <a:gd name="T34" fmla="*/ 0 h 800"/>
              <a:gd name="T35" fmla="*/ 1170 w 1170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6796088" y="1855788"/>
            <a:ext cx="1854200" cy="1270000"/>
          </a:xfrm>
          <a:custGeom>
            <a:avLst/>
            <a:gdLst>
              <a:gd name="T0" fmla="*/ 2147483646 w 1168"/>
              <a:gd name="T1" fmla="*/ 514111875 h 800"/>
              <a:gd name="T2" fmla="*/ 2147483646 w 1168"/>
              <a:gd name="T3" fmla="*/ 0 h 800"/>
              <a:gd name="T4" fmla="*/ 0 w 1168"/>
              <a:gd name="T5" fmla="*/ 0 h 800"/>
              <a:gd name="T6" fmla="*/ 388104063 w 1168"/>
              <a:gd name="T7" fmla="*/ 514111875 h 800"/>
              <a:gd name="T8" fmla="*/ 766127500 w 1168"/>
              <a:gd name="T9" fmla="*/ 1008062500 h 800"/>
              <a:gd name="T10" fmla="*/ 388104063 w 1168"/>
              <a:gd name="T11" fmla="*/ 1502013125 h 800"/>
              <a:gd name="T12" fmla="*/ 0 w 1168"/>
              <a:gd name="T13" fmla="*/ 2016125000 h 800"/>
              <a:gd name="T14" fmla="*/ 2147483646 w 1168"/>
              <a:gd name="T15" fmla="*/ 2016125000 h 800"/>
              <a:gd name="T16" fmla="*/ 2147483646 w 1168"/>
              <a:gd name="T17" fmla="*/ 1502013125 h 800"/>
              <a:gd name="T18" fmla="*/ 2147483646 w 1168"/>
              <a:gd name="T19" fmla="*/ 1008062500 h 800"/>
              <a:gd name="T20" fmla="*/ 2147483646 w 1168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916238" y="23082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031875" y="2306638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446588" y="2308225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959475" y="230663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366000" y="23082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377825"/>
            <a:ext cx="8183562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Example of a table</a:t>
            </a:r>
            <a:endParaRPr lang="en-US" altLang="en-US" smtClean="0"/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/>
        </p:nvGraphicFramePr>
        <p:xfrm>
          <a:off x="1846263" y="1646238"/>
          <a:ext cx="5584825" cy="3495675"/>
        </p:xfrm>
        <a:graphic>
          <a:graphicData uri="http://schemas.openxmlformats.org/drawingml/2006/table">
            <a:tbl>
              <a:tblPr/>
              <a:tblGrid>
                <a:gridCol w="2792412"/>
                <a:gridCol w="2792413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969963" y="5372100"/>
            <a:ext cx="7370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cs typeface="Arial" panose="020B0604020202020204" pitchFamily="34" charset="0"/>
              </a:rPr>
              <a:t>Note: </a:t>
            </a:r>
            <a:r>
              <a:rPr lang="en-GB" altLang="en-US" sz="1800">
                <a:cs typeface="Arial" panose="020B0604020202020204" pitchFamily="34" charset="0"/>
              </a:rPr>
              <a:t>PowerPoint does not allow you to have nice </a:t>
            </a:r>
            <a:br>
              <a:rPr lang="en-GB" altLang="en-US" sz="1800">
                <a:cs typeface="Arial" panose="020B0604020202020204" pitchFamily="34" charset="0"/>
              </a:rPr>
            </a:br>
            <a:r>
              <a:rPr lang="en-GB" altLang="en-US" sz="1800">
                <a:cs typeface="Arial" panose="020B0604020202020204" pitchFamily="34" charset="0"/>
              </a:rPr>
              <a:t>default tables - but you can cut and paste this one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377825"/>
            <a:ext cx="8183562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Examples of default styles</a:t>
            </a:r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20850"/>
            <a:ext cx="4664075" cy="2465388"/>
          </a:xfrm>
          <a:noFill/>
        </p:spPr>
        <p:txBody>
          <a:bodyPr/>
          <a:lstStyle/>
          <a:p>
            <a:pPr eaLnBrk="1" hangingPunct="1"/>
            <a:r>
              <a:rPr lang="en-GB" altLang="en-US" sz="2800" smtClean="0"/>
              <a:t>Text and lines are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folHlink"/>
                </a:solidFill>
              </a:rPr>
              <a:t>Visited hyperlinks like this</a:t>
            </a:r>
            <a:endParaRPr lang="en-US" altLang="en-US" sz="2800" u="sng" smtClean="0">
              <a:solidFill>
                <a:schemeClr val="folHlink"/>
              </a:solidFill>
            </a:endParaRPr>
          </a:p>
        </p:txBody>
      </p:sp>
      <p:graphicFrame>
        <p:nvGraphicFramePr>
          <p:cNvPr id="21521" name="Group 17"/>
          <p:cNvGraphicFramePr>
            <a:graphicFrameLocks noGrp="1"/>
          </p:cNvGraphicFramePr>
          <p:nvPr>
            <p:ph sz="half" idx="2"/>
          </p:nvPr>
        </p:nvGraphicFramePr>
        <p:xfrm>
          <a:off x="5418138" y="1897063"/>
          <a:ext cx="3155950" cy="1682750"/>
        </p:xfrm>
        <a:graphic>
          <a:graphicData uri="http://schemas.openxmlformats.org/drawingml/2006/table">
            <a:tbl>
              <a:tblPr/>
              <a:tblGrid>
                <a:gridCol w="1577975"/>
                <a:gridCol w="1577975"/>
              </a:tblGrid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Table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403475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Text box</a:t>
            </a:r>
            <a:endParaRPr lang="en-US" altLang="en-US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5283200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>
                <a:solidFill>
                  <a:schemeClr val="bg1"/>
                </a:solidFill>
                <a:latin typeface="Arial" charset="0"/>
                <a:ea typeface="ＭＳ Ｐゴシック" pitchFamily="-16" charset="-128"/>
                <a:cs typeface="Arial" charset="0"/>
              </a:rPr>
              <a:t>Text box</a:t>
            </a:r>
          </a:p>
          <a:p>
            <a:pPr algn="ctr" eaLnBrk="1" hangingPunct="1">
              <a:defRPr/>
            </a:pPr>
            <a:r>
              <a:rPr lang="en-GB">
                <a:solidFill>
                  <a:schemeClr val="bg1"/>
                </a:solidFill>
                <a:latin typeface="Arial" charset="0"/>
                <a:ea typeface="ＭＳ Ｐゴシック" pitchFamily="-16" charset="-128"/>
                <a:cs typeface="Arial" charset="0"/>
              </a:rPr>
              <a:t>With shadow</a:t>
            </a:r>
            <a:endParaRPr lang="en-US">
              <a:solidFill>
                <a:schemeClr val="bg1"/>
              </a:solidFill>
              <a:latin typeface="Arial" charset="0"/>
              <a:ea typeface="ＭＳ Ｐゴシック" pitchFamily="-16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546C80"/>
      </a:dk1>
      <a:lt1>
        <a:srgbClr val="FFF6FF"/>
      </a:lt1>
      <a:dk2>
        <a:srgbClr val="333333"/>
      </a:dk2>
      <a:lt2>
        <a:srgbClr val="505D6F"/>
      </a:lt2>
      <a:accent1>
        <a:srgbClr val="7F797C"/>
      </a:accent1>
      <a:accent2>
        <a:srgbClr val="9FAFBB"/>
      </a:accent2>
      <a:accent3>
        <a:srgbClr val="FFFAFF"/>
      </a:accent3>
      <a:accent4>
        <a:srgbClr val="465B6C"/>
      </a:accent4>
      <a:accent5>
        <a:srgbClr val="C0BEBF"/>
      </a:accent5>
      <a:accent6>
        <a:srgbClr val="909EA9"/>
      </a:accent6>
      <a:hlink>
        <a:srgbClr val="4B5467"/>
      </a:hlink>
      <a:folHlink>
        <a:srgbClr val="BAB3B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256</Words>
  <Application>Microsoft Office PowerPoint</Application>
  <PresentationFormat>On-screen Show (4:3)</PresentationFormat>
  <Paragraphs>77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MS PGothic</vt:lpstr>
      <vt:lpstr>Wingdings</vt:lpstr>
      <vt:lpstr>Default Design</vt:lpstr>
      <vt:lpstr>Microsoft Graph Chart</vt:lpstr>
      <vt:lpstr>Cars template</vt:lpstr>
      <vt:lpstr>PowerPoint Presentation</vt:lpstr>
      <vt:lpstr> Example bullet point slide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Cars template</dc:title>
  <dc:creator>Presentation Magazine</dc:creator>
  <cp:lastModifiedBy>Jonty Pearce</cp:lastModifiedBy>
  <cp:revision>86</cp:revision>
  <dcterms:created xsi:type="dcterms:W3CDTF">2010-08-19T23:05:01Z</dcterms:created>
  <dcterms:modified xsi:type="dcterms:W3CDTF">2015-02-22T11:16:19Z</dcterms:modified>
</cp:coreProperties>
</file>