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>
        <p:scale>
          <a:sx n="77" d="100"/>
          <a:sy n="77" d="100"/>
        </p:scale>
        <p:origin x="-2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7A259A-938C-449A-87A1-03CF7373B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81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79A432-280D-42CF-8364-C1DA5AEF34D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A1444E-B082-43A4-BC81-AF870F4F9D8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86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3C5D54-D1C1-40A2-82E7-90CC7DCB319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30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81DD97-B476-48B7-B720-9A9C2B81D19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9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0DE86C-73DC-44D9-B7A9-9A8A25B1C91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68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BAB49-41FF-49A3-B190-6B6338ECFB1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47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489B7-C6C7-4C30-8799-706833099D2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7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4D3CD5-2B17-4FAE-A270-CE82FFC21E7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18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7AB7A6-A6B8-4908-9D3C-D9D5FBB5374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3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58765-F737-48A0-8006-07D73B6BE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9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A96A-DBAA-4F6A-B576-6E1D1B0E4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9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8707-8086-45B1-A672-5A2CAB4E60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90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4170-200D-4FFB-825B-616FC9EAC4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47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DFAE-2253-4684-AA71-395F0E261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EF38-BE4F-4D79-BE22-F2372540F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0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1366-83C9-44CF-9E2C-CE04A5170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7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869F-0C40-4BE6-8D60-A349C2D31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0EA-8A2B-4115-A9A7-7E580CF13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5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C78D-E34E-4DF6-8C79-E3BBFB099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1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B13F-B99A-460F-B306-B43247A57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3D50-24A4-4812-B026-D158F3133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7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351C-1C5D-4B0B-A148-C2FCE1300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77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4AB7506-EE48-4696-80BA-9CA2A85B2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78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Pencils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3365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Great for school presentations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01938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83125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64213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7600" y="1989138"/>
          <a:ext cx="6729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989138"/>
                        <a:ext cx="6729413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72402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90" name="Group 34"/>
          <p:cNvGraphicFramePr>
            <a:graphicFrameLocks noGrp="1"/>
          </p:cNvGraphicFramePr>
          <p:nvPr>
            <p:ph type="tbl" idx="1"/>
          </p:nvPr>
        </p:nvGraphicFramePr>
        <p:xfrm>
          <a:off x="1231900" y="1500188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166938" y="5181600"/>
            <a:ext cx="5651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2116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2116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4351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863850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86385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14667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33203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298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Pencils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Jonty Pearce</cp:lastModifiedBy>
  <cp:revision>17</cp:revision>
  <dcterms:created xsi:type="dcterms:W3CDTF">2009-11-03T13:35:13Z</dcterms:created>
  <dcterms:modified xsi:type="dcterms:W3CDTF">2015-02-22T11:16:16Z</dcterms:modified>
</cp:coreProperties>
</file>