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
  </p:notesMasterIdLst>
  <p:sldIdLst>
    <p:sldId id="257" r:id="rId2"/>
    <p:sldId id="267" r:id="rId3"/>
    <p:sldId id="268" r:id="rId4"/>
    <p:sldId id="265" r:id="rId5"/>
    <p:sldId id="266" r:id="rId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CFC6AD"/>
    <a:srgbClr val="E6E6E6"/>
    <a:srgbClr val="ECCFB5"/>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93" autoAdjust="0"/>
  </p:normalViewPr>
  <p:slideViewPr>
    <p:cSldViewPr>
      <p:cViewPr>
        <p:scale>
          <a:sx n="100" d="100"/>
          <a:sy n="100" d="100"/>
        </p:scale>
        <p:origin x="-210" y="-126"/>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80" charset="-128"/>
              </a:defRPr>
            </a:lvl1pPr>
          </a:lstStyle>
          <a:p>
            <a:pPr>
              <a:defRPr/>
            </a:pPr>
            <a:endParaRPr lang="en-GB"/>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80" charset="-128"/>
              </a:defRPr>
            </a:lvl1pPr>
          </a:lstStyle>
          <a:p>
            <a:pPr>
              <a:defRPr/>
            </a:pPr>
            <a:endParaRPr lang="en-GB"/>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80" charset="-128"/>
              </a:defRPr>
            </a:lvl1pPr>
          </a:lstStyle>
          <a:p>
            <a:pPr>
              <a:defRPr/>
            </a:pPr>
            <a:endParaRPr lang="en-GB"/>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C6B4F5A7-BD33-4560-A2E6-D2B8FF87918E}" type="slidenum">
              <a:rPr lang="en-GB" altLang="en-US"/>
              <a:pPr>
                <a:defRPr/>
              </a:pPr>
              <a:t>‹#›</a:t>
            </a:fld>
            <a:endParaRPr lang="en-GB" altLang="en-US"/>
          </a:p>
        </p:txBody>
      </p:sp>
    </p:spTree>
    <p:extLst>
      <p:ext uri="{BB962C8B-B14F-4D97-AF65-F5344CB8AC3E}">
        <p14:creationId xmlns:p14="http://schemas.microsoft.com/office/powerpoint/2010/main" val="1269518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402A8B40-9BA7-4A48-BDAD-70BEC5930F91}"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79859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B9EE7BC-992F-45AE-9D6C-21BDC252DAF4}" type="slidenum">
              <a:rPr lang="en-GB" altLang="en-US" sz="1200">
                <a:latin typeface="Arial" panose="020B0604020202020204" pitchFamily="34" charset="0"/>
              </a:rPr>
              <a:pPr/>
              <a:t>2</a:t>
            </a:fld>
            <a:endParaRPr lang="en-GB" altLang="en-US" sz="1200">
              <a:latin typeface="Arial" panose="020B0604020202020204" pitchFamily="34" charset="0"/>
            </a:endParaRPr>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59562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377396B-33AE-4DE9-BB81-B2361F086995}" type="slidenum">
              <a:rPr lang="en-GB" altLang="en-US" sz="1200">
                <a:latin typeface="Arial" panose="020B0604020202020204" pitchFamily="34" charset="0"/>
              </a:rPr>
              <a:pPr/>
              <a:t>3</a:t>
            </a:fld>
            <a:endParaRPr lang="en-GB" altLang="en-US" sz="1200">
              <a:latin typeface="Arial" panose="020B0604020202020204" pitchFamily="34" charset="0"/>
            </a:endParaRPr>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8999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BB30B22-DAEC-4393-9A8D-0032E22FCFA3}" type="slidenum">
              <a:rPr lang="en-GB" altLang="en-US" sz="1200">
                <a:latin typeface="Arial" panose="020B0604020202020204" pitchFamily="34" charset="0"/>
              </a:rPr>
              <a:pPr/>
              <a:t>4</a:t>
            </a:fld>
            <a:endParaRPr lang="en-GB" altLang="en-US" sz="1200">
              <a:latin typeface="Arial" panose="020B0604020202020204" pitchFamily="34" charset="0"/>
            </a:endParaRPr>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57959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A5BEB17-50E2-44E3-BD96-5C725832C1DD}" type="slidenum">
              <a:rPr lang="en-GB" altLang="en-US" sz="1200">
                <a:latin typeface="Arial" panose="020B0604020202020204" pitchFamily="34" charset="0"/>
              </a:rPr>
              <a:pPr/>
              <a:t>5</a:t>
            </a:fld>
            <a:endParaRPr lang="en-GB" altLang="en-US" sz="1200">
              <a:latin typeface="Arial" panose="020B0604020202020204" pitchFamily="34" charset="0"/>
            </a:endParaRPr>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4222024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C530A3-CE09-4079-BB5F-C70E0DD60ADB}" type="slidenum">
              <a:rPr lang="en-US" altLang="en-US"/>
              <a:pPr>
                <a:defRPr/>
              </a:pPr>
              <a:t>‹#›</a:t>
            </a:fld>
            <a:endParaRPr lang="en-US" altLang="en-US"/>
          </a:p>
        </p:txBody>
      </p:sp>
    </p:spTree>
    <p:extLst>
      <p:ext uri="{BB962C8B-B14F-4D97-AF65-F5344CB8AC3E}">
        <p14:creationId xmlns:p14="http://schemas.microsoft.com/office/powerpoint/2010/main" val="244402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44D55D-DC76-477D-8236-C6763F90F97B}" type="slidenum">
              <a:rPr lang="en-US" altLang="en-US"/>
              <a:pPr>
                <a:defRPr/>
              </a:pPr>
              <a:t>‹#›</a:t>
            </a:fld>
            <a:endParaRPr lang="en-US" altLang="en-US"/>
          </a:p>
        </p:txBody>
      </p:sp>
    </p:spTree>
    <p:extLst>
      <p:ext uri="{BB962C8B-B14F-4D97-AF65-F5344CB8AC3E}">
        <p14:creationId xmlns:p14="http://schemas.microsoft.com/office/powerpoint/2010/main" val="67458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E5B09-BFE2-4BD1-BE6F-D4026ACBCC91}" type="slidenum">
              <a:rPr lang="en-US" altLang="en-US"/>
              <a:pPr>
                <a:defRPr/>
              </a:pPr>
              <a:t>‹#›</a:t>
            </a:fld>
            <a:endParaRPr lang="en-US" altLang="en-US"/>
          </a:p>
        </p:txBody>
      </p:sp>
    </p:spTree>
    <p:extLst>
      <p:ext uri="{BB962C8B-B14F-4D97-AF65-F5344CB8AC3E}">
        <p14:creationId xmlns:p14="http://schemas.microsoft.com/office/powerpoint/2010/main" val="194268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867083-F54E-4D90-ADEE-28D526AA5257}" type="slidenum">
              <a:rPr lang="en-US" altLang="en-US"/>
              <a:pPr>
                <a:defRPr/>
              </a:pPr>
              <a:t>‹#›</a:t>
            </a:fld>
            <a:endParaRPr lang="en-US" altLang="en-US"/>
          </a:p>
        </p:txBody>
      </p:sp>
    </p:spTree>
    <p:extLst>
      <p:ext uri="{BB962C8B-B14F-4D97-AF65-F5344CB8AC3E}">
        <p14:creationId xmlns:p14="http://schemas.microsoft.com/office/powerpoint/2010/main" val="205206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90DEEF-E356-4EF4-8CC1-8E0AFB3F7063}" type="slidenum">
              <a:rPr lang="en-US" altLang="en-US"/>
              <a:pPr>
                <a:defRPr/>
              </a:pPr>
              <a:t>‹#›</a:t>
            </a:fld>
            <a:endParaRPr lang="en-US" altLang="en-US"/>
          </a:p>
        </p:txBody>
      </p:sp>
    </p:spTree>
    <p:extLst>
      <p:ext uri="{BB962C8B-B14F-4D97-AF65-F5344CB8AC3E}">
        <p14:creationId xmlns:p14="http://schemas.microsoft.com/office/powerpoint/2010/main" val="231469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BF029B-14B1-48D4-BEFE-E34225E9BD3E}" type="slidenum">
              <a:rPr lang="en-US" altLang="en-US"/>
              <a:pPr>
                <a:defRPr/>
              </a:pPr>
              <a:t>‹#›</a:t>
            </a:fld>
            <a:endParaRPr lang="en-US" altLang="en-US"/>
          </a:p>
        </p:txBody>
      </p:sp>
    </p:spTree>
    <p:extLst>
      <p:ext uri="{BB962C8B-B14F-4D97-AF65-F5344CB8AC3E}">
        <p14:creationId xmlns:p14="http://schemas.microsoft.com/office/powerpoint/2010/main" val="417962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BC14AC-43D6-4653-83C0-D876844A9EDC}" type="slidenum">
              <a:rPr lang="en-US" altLang="en-US"/>
              <a:pPr>
                <a:defRPr/>
              </a:pPr>
              <a:t>‹#›</a:t>
            </a:fld>
            <a:endParaRPr lang="en-US" altLang="en-US"/>
          </a:p>
        </p:txBody>
      </p:sp>
    </p:spTree>
    <p:extLst>
      <p:ext uri="{BB962C8B-B14F-4D97-AF65-F5344CB8AC3E}">
        <p14:creationId xmlns:p14="http://schemas.microsoft.com/office/powerpoint/2010/main" val="43940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E90EEA-27CF-4CAF-8CF3-2D509D94E133}" type="slidenum">
              <a:rPr lang="en-US" altLang="en-US"/>
              <a:pPr>
                <a:defRPr/>
              </a:pPr>
              <a:t>‹#›</a:t>
            </a:fld>
            <a:endParaRPr lang="en-US" altLang="en-US"/>
          </a:p>
        </p:txBody>
      </p:sp>
    </p:spTree>
    <p:extLst>
      <p:ext uri="{BB962C8B-B14F-4D97-AF65-F5344CB8AC3E}">
        <p14:creationId xmlns:p14="http://schemas.microsoft.com/office/powerpoint/2010/main" val="310189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EBC7F2-83AE-4BB9-951D-C6C3E81B05A9}" type="slidenum">
              <a:rPr lang="en-US" altLang="en-US"/>
              <a:pPr>
                <a:defRPr/>
              </a:pPr>
              <a:t>‹#›</a:t>
            </a:fld>
            <a:endParaRPr lang="en-US" altLang="en-US"/>
          </a:p>
        </p:txBody>
      </p:sp>
    </p:spTree>
    <p:extLst>
      <p:ext uri="{BB962C8B-B14F-4D97-AF65-F5344CB8AC3E}">
        <p14:creationId xmlns:p14="http://schemas.microsoft.com/office/powerpoint/2010/main" val="193473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C8E7B5-9315-4B36-93ED-C20D903AD45A}" type="slidenum">
              <a:rPr lang="en-US" altLang="en-US"/>
              <a:pPr>
                <a:defRPr/>
              </a:pPr>
              <a:t>‹#›</a:t>
            </a:fld>
            <a:endParaRPr lang="en-US" altLang="en-US"/>
          </a:p>
        </p:txBody>
      </p:sp>
    </p:spTree>
    <p:extLst>
      <p:ext uri="{BB962C8B-B14F-4D97-AF65-F5344CB8AC3E}">
        <p14:creationId xmlns:p14="http://schemas.microsoft.com/office/powerpoint/2010/main" val="13838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7DEA66-034B-44E8-B4F9-1DA183CE4E81}" type="slidenum">
              <a:rPr lang="en-US" altLang="en-US"/>
              <a:pPr>
                <a:defRPr/>
              </a:pPr>
              <a:t>‹#›</a:t>
            </a:fld>
            <a:endParaRPr lang="en-US" altLang="en-US"/>
          </a:p>
        </p:txBody>
      </p:sp>
    </p:spTree>
    <p:extLst>
      <p:ext uri="{BB962C8B-B14F-4D97-AF65-F5344CB8AC3E}">
        <p14:creationId xmlns:p14="http://schemas.microsoft.com/office/powerpoint/2010/main" val="138708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80"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80"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Arial" panose="020B0604020202020204" pitchFamily="34" charset="0"/>
              </a:defRPr>
            </a:lvl1pPr>
          </a:lstStyle>
          <a:p>
            <a:pPr>
              <a:defRPr/>
            </a:pPr>
            <a:fld id="{A58065CF-06FB-41FD-9B96-A343AEABC2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resentationmagazin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85725"/>
            <a:ext cx="9396413" cy="70294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4000" b="1">
                <a:solidFill>
                  <a:srgbClr val="4C4C4C"/>
                </a:solidFill>
                <a:latin typeface="Times" panose="02020603050405020304" pitchFamily="18" charset="0"/>
              </a:rPr>
              <a:t>INSERT YOUR HEADLINE HERE</a:t>
            </a:r>
            <a:endParaRPr lang="en-US" altLang="en-US" sz="4000" b="1">
              <a:latin typeface="Times" panose="02020603050405020304" pitchFamily="18" charset="0"/>
            </a:endParaRPr>
          </a:p>
        </p:txBody>
      </p:sp>
      <p:sp>
        <p:nvSpPr>
          <p:cNvPr id="3076"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GB" altLang="en-US" sz="2400">
              <a:latin typeface="Times" panose="02020603050405020304" pitchFamily="18" charset="0"/>
            </a:endParaRPr>
          </a:p>
        </p:txBody>
      </p:sp>
      <p:sp>
        <p:nvSpPr>
          <p:cNvPr id="3077"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endParaRPr lang="en-GB" altLang="en-US" sz="2400"/>
          </a:p>
        </p:txBody>
      </p:sp>
      <p:sp>
        <p:nvSpPr>
          <p:cNvPr id="3078"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400" b="1">
                <a:solidFill>
                  <a:srgbClr val="4C4C4C"/>
                </a:solidFill>
                <a:latin typeface="Times" panose="02020603050405020304" pitchFamily="18" charset="0"/>
              </a:rPr>
              <a:t>Lorem ipsum</a:t>
            </a:r>
            <a:r>
              <a:rPr lang="en-US" altLang="en-US" sz="1200">
                <a:solidFill>
                  <a:srgbClr val="4C4C4C"/>
                </a:solidFill>
                <a:latin typeface="Times" panose="02020603050405020304" pitchFamily="18" charset="0"/>
              </a:rPr>
              <a:t> </a:t>
            </a:r>
          </a:p>
          <a:p>
            <a:pPr>
              <a:spcBef>
                <a:spcPct val="50000"/>
              </a:spcBef>
              <a:buFontTx/>
              <a:buNone/>
            </a:pPr>
            <a:r>
              <a:rPr lang="en-US" altLang="en-US" sz="1200">
                <a:solidFill>
                  <a:srgbClr val="4C4C4C"/>
                </a:solidFill>
                <a:latin typeface="Times" panose="02020603050405020304" pitchFamily="18" charset="0"/>
              </a:rPr>
              <a:t>In libris graecis appetere mea. At vim odio lorem omnes, pri id iuvaret partiendo. Vivendo menandri et sed. Lorem volumus blandit cu has.Sit cu alia porro fuisset. </a:t>
            </a:r>
          </a:p>
          <a:p>
            <a:pPr>
              <a:spcBef>
                <a:spcPct val="50000"/>
              </a:spcBef>
              <a:buFontTx/>
              <a:buNone/>
            </a:pPr>
            <a:r>
              <a:rPr lang="en-US" altLang="en-US" sz="1200">
                <a:solidFill>
                  <a:srgbClr val="4C4C4C"/>
                </a:solidFill>
                <a:latin typeface="Times" panose="02020603050405020304" pitchFamily="18" charset="0"/>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sz="2400" b="1">
              <a:solidFill>
                <a:srgbClr val="4383B4"/>
              </a:solidFill>
            </a:endParaRPr>
          </a:p>
        </p:txBody>
      </p:sp>
      <p:sp>
        <p:nvSpPr>
          <p:cNvPr id="3079"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1200">
                <a:solidFill>
                  <a:srgbClr val="4C4C4C"/>
                </a:solidFill>
                <a:latin typeface="Times" panose="02020603050405020304" pitchFamily="18" charset="0"/>
              </a:rPr>
              <a:t>In libris graecis appetere mea. At vim odio lorem omnes, pri id iuvaret partiendo. Vivendo menandri et sed. Lorem volumus blandit cu has.Sit cu alia porro fuisset. </a:t>
            </a:r>
          </a:p>
          <a:p>
            <a:pPr>
              <a:spcBef>
                <a:spcPct val="50000"/>
              </a:spcBef>
              <a:buFontTx/>
              <a:buNone/>
            </a:pPr>
            <a:r>
              <a:rPr lang="en-US" altLang="en-US" sz="1200">
                <a:solidFill>
                  <a:srgbClr val="4C4C4C"/>
                </a:solidFill>
                <a:latin typeface="Times" panose="02020603050405020304" pitchFamily="18" charset="0"/>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3080"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0"/>
          <p:cNvSpPr txBox="1">
            <a:spLocks noChangeArrowheads="1"/>
          </p:cNvSpPr>
          <p:nvPr/>
        </p:nvSpPr>
        <p:spPr bwMode="auto">
          <a:xfrm>
            <a:off x="2222500" y="950913"/>
            <a:ext cx="4700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3600" b="1">
                <a:solidFill>
                  <a:srgbClr val="1C1C1C"/>
                </a:solidFill>
                <a:latin typeface="Castellar" panose="020A0402060406010301" pitchFamily="18" charset="0"/>
              </a:rPr>
              <a:t>YOUR TITLE HERE</a:t>
            </a:r>
          </a:p>
        </p:txBody>
      </p:sp>
      <p:sp>
        <p:nvSpPr>
          <p:cNvPr id="5124" name="Text Box 11"/>
          <p:cNvSpPr txBox="1">
            <a:spLocks noChangeArrowheads="1"/>
          </p:cNvSpPr>
          <p:nvPr/>
        </p:nvSpPr>
        <p:spPr bwMode="auto">
          <a:xfrm>
            <a:off x="3041650" y="1835150"/>
            <a:ext cx="306228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b="1">
                <a:solidFill>
                  <a:srgbClr val="4C4C4C"/>
                </a:solidFill>
                <a:latin typeface="Times" panose="02020603050405020304" pitchFamily="18" charset="0"/>
              </a:rPr>
              <a:t>YOUR CATCH PHRASE HERE</a:t>
            </a:r>
          </a:p>
        </p:txBody>
      </p:sp>
      <p:sp>
        <p:nvSpPr>
          <p:cNvPr id="5125" name="Text Box 12"/>
          <p:cNvSpPr txBox="1">
            <a:spLocks noChangeArrowheads="1"/>
          </p:cNvSpPr>
          <p:nvPr/>
        </p:nvSpPr>
        <p:spPr bwMode="auto">
          <a:xfrm>
            <a:off x="7559675" y="1865313"/>
            <a:ext cx="9636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b="1">
                <a:solidFill>
                  <a:srgbClr val="4C4C4C"/>
                </a:solidFill>
                <a:latin typeface="Times" panose="02020603050405020304" pitchFamily="18" charset="0"/>
              </a:rPr>
              <a:t>- Since 1802</a:t>
            </a:r>
          </a:p>
        </p:txBody>
      </p:sp>
      <p:sp>
        <p:nvSpPr>
          <p:cNvPr id="5126" name="Text Box 3"/>
          <p:cNvSpPr txBox="1">
            <a:spLocks noChangeArrowheads="1"/>
          </p:cNvSpPr>
          <p:nvPr/>
        </p:nvSpPr>
        <p:spPr bwMode="auto">
          <a:xfrm>
            <a:off x="609600" y="2309813"/>
            <a:ext cx="4070350" cy="64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3600" b="1">
                <a:solidFill>
                  <a:srgbClr val="4C4C4C"/>
                </a:solidFill>
                <a:latin typeface="Times" panose="02020603050405020304" pitchFamily="18" charset="0"/>
              </a:rPr>
              <a:t>HEADLINE HERE</a:t>
            </a:r>
            <a:endParaRPr lang="en-US" altLang="en-US" sz="3600" b="1">
              <a:latin typeface="Times" panose="02020603050405020304" pitchFamily="18" charset="0"/>
            </a:endParaRPr>
          </a:p>
        </p:txBody>
      </p:sp>
      <p:sp>
        <p:nvSpPr>
          <p:cNvPr id="5127" name="Rectangle 4"/>
          <p:cNvSpPr>
            <a:spLocks noChangeArrowheads="1"/>
          </p:cNvSpPr>
          <p:nvPr/>
        </p:nvSpPr>
        <p:spPr bwMode="auto">
          <a:xfrm>
            <a:off x="4818063" y="2492375"/>
            <a:ext cx="3733800" cy="4214813"/>
          </a:xfrm>
          <a:prstGeom prst="rect">
            <a:avLst/>
          </a:prstGeom>
          <a:solidFill>
            <a:srgbClr val="CFC6AD"/>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GB" altLang="en-US" sz="2400">
              <a:latin typeface="Times" panose="02020603050405020304" pitchFamily="18" charset="0"/>
            </a:endParaRPr>
          </a:p>
        </p:txBody>
      </p:sp>
      <p:sp>
        <p:nvSpPr>
          <p:cNvPr id="5128"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endParaRPr lang="en-GB" altLang="en-US" sz="2400"/>
          </a:p>
        </p:txBody>
      </p:sp>
      <p:sp>
        <p:nvSpPr>
          <p:cNvPr id="5129" name="Text Box 6"/>
          <p:cNvSpPr txBox="1">
            <a:spLocks noChangeArrowheads="1"/>
          </p:cNvSpPr>
          <p:nvPr/>
        </p:nvSpPr>
        <p:spPr bwMode="auto">
          <a:xfrm>
            <a:off x="6477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400" b="1">
                <a:solidFill>
                  <a:srgbClr val="4C4C4C"/>
                </a:solidFill>
                <a:latin typeface="Times" panose="02020603050405020304" pitchFamily="18" charset="0"/>
              </a:rPr>
              <a:t>Lorem ipsum</a:t>
            </a:r>
            <a:r>
              <a:rPr lang="en-US" altLang="en-US" sz="1200">
                <a:solidFill>
                  <a:srgbClr val="4C4C4C"/>
                </a:solidFill>
                <a:latin typeface="Times" panose="02020603050405020304" pitchFamily="18" charset="0"/>
              </a:rPr>
              <a:t> </a:t>
            </a:r>
          </a:p>
          <a:p>
            <a:pPr>
              <a:spcBef>
                <a:spcPct val="50000"/>
              </a:spcBef>
              <a:buFontTx/>
              <a:buNone/>
            </a:pPr>
            <a:r>
              <a:rPr lang="en-US" altLang="en-US" sz="1200">
                <a:solidFill>
                  <a:srgbClr val="4C4C4C"/>
                </a:solidFill>
                <a:latin typeface="Times" panose="02020603050405020304" pitchFamily="18" charset="0"/>
              </a:rPr>
              <a:t>In libris graecis appetere mea. At vim odio lorem omnes, pri id iuvaret partiendo. Vivendo menandri et sed. Lorem volumus blandit cu has.Sit cu alia porro fuisset. </a:t>
            </a:r>
          </a:p>
          <a:p>
            <a:pPr>
              <a:spcBef>
                <a:spcPct val="50000"/>
              </a:spcBef>
              <a:buFontTx/>
              <a:buNone/>
            </a:pPr>
            <a:r>
              <a:rPr lang="en-US" altLang="en-US" sz="1200">
                <a:solidFill>
                  <a:srgbClr val="4C4C4C"/>
                </a:solidFill>
                <a:latin typeface="Times" panose="02020603050405020304" pitchFamily="18" charset="0"/>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sz="2400" b="1">
              <a:solidFill>
                <a:srgbClr val="4383B4"/>
              </a:solidFill>
            </a:endParaRPr>
          </a:p>
        </p:txBody>
      </p:sp>
      <p:sp>
        <p:nvSpPr>
          <p:cNvPr id="5130" name="Text Box 7"/>
          <p:cNvSpPr txBox="1">
            <a:spLocks noChangeArrowheads="1"/>
          </p:cNvSpPr>
          <p:nvPr/>
        </p:nvSpPr>
        <p:spPr bwMode="auto">
          <a:xfrm>
            <a:off x="2705100" y="3036888"/>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1200">
                <a:solidFill>
                  <a:srgbClr val="4C4C4C"/>
                </a:solidFill>
                <a:latin typeface="Times" panose="02020603050405020304" pitchFamily="18" charset="0"/>
              </a:rPr>
              <a:t>In libris graecis appetere mea. At vim odio lorem omnes, pri id iuvaret partiendo. Vivendo menandri et sed. Lorem volumus blandit cu has.Sit cu alia porro fuisset. </a:t>
            </a:r>
          </a:p>
          <a:p>
            <a:pPr>
              <a:spcBef>
                <a:spcPct val="50000"/>
              </a:spcBef>
              <a:buFontTx/>
              <a:buNone/>
            </a:pPr>
            <a:r>
              <a:rPr lang="en-US" altLang="en-US" sz="1200">
                <a:solidFill>
                  <a:srgbClr val="4C4C4C"/>
                </a:solidFill>
                <a:latin typeface="Times" panose="02020603050405020304" pitchFamily="18" charset="0"/>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5131"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4613" y="3265488"/>
            <a:ext cx="316865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85725"/>
            <a:ext cx="9396413" cy="70294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ChangeArrowheads="1"/>
          </p:cNvSpPr>
          <p:nvPr/>
        </p:nvSpPr>
        <p:spPr bwMode="auto">
          <a:xfrm>
            <a:off x="2644775" y="3105150"/>
            <a:ext cx="2155825" cy="3595688"/>
          </a:xfrm>
          <a:prstGeom prst="rect">
            <a:avLst/>
          </a:prstGeom>
          <a:solidFill>
            <a:srgbClr val="CFC6AD"/>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GB" altLang="en-US" sz="2400">
              <a:latin typeface="Times" panose="02020603050405020304" pitchFamily="18" charset="0"/>
            </a:endParaRPr>
          </a:p>
        </p:txBody>
      </p:sp>
      <p:sp>
        <p:nvSpPr>
          <p:cNvPr id="7172"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endParaRPr lang="en-GB" altLang="en-US" sz="2400"/>
          </a:p>
        </p:txBody>
      </p:sp>
      <p:sp>
        <p:nvSpPr>
          <p:cNvPr id="7173" name="Text Box 6"/>
          <p:cNvSpPr txBox="1">
            <a:spLocks noChangeArrowheads="1"/>
          </p:cNvSpPr>
          <p:nvPr/>
        </p:nvSpPr>
        <p:spPr bwMode="auto">
          <a:xfrm>
            <a:off x="6477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400" b="1">
                <a:solidFill>
                  <a:srgbClr val="4C4C4C"/>
                </a:solidFill>
                <a:latin typeface="Times" panose="02020603050405020304" pitchFamily="18" charset="0"/>
              </a:rPr>
              <a:t>Lorem ipsum</a:t>
            </a:r>
            <a:r>
              <a:rPr lang="en-US" altLang="en-US" sz="1200">
                <a:solidFill>
                  <a:srgbClr val="4C4C4C"/>
                </a:solidFill>
                <a:latin typeface="Times" panose="02020603050405020304" pitchFamily="18" charset="0"/>
              </a:rPr>
              <a:t> </a:t>
            </a:r>
          </a:p>
          <a:p>
            <a:pPr>
              <a:spcBef>
                <a:spcPct val="50000"/>
              </a:spcBef>
              <a:buFontTx/>
              <a:buNone/>
            </a:pPr>
            <a:r>
              <a:rPr lang="en-US" altLang="en-US" sz="1200">
                <a:solidFill>
                  <a:srgbClr val="4C4C4C"/>
                </a:solidFill>
                <a:latin typeface="Times" panose="02020603050405020304" pitchFamily="18" charset="0"/>
              </a:rPr>
              <a:t>In libris graecis appetere mea. At vim odio lorem omnes, pri id iuvaret partiendo. Vivendo menandri et sed. Lorem volumus blandit cu has.Sit cu alia porro fuisset. </a:t>
            </a:r>
          </a:p>
          <a:p>
            <a:pPr>
              <a:spcBef>
                <a:spcPct val="50000"/>
              </a:spcBef>
              <a:buFontTx/>
              <a:buNone/>
            </a:pPr>
            <a:r>
              <a:rPr lang="en-US" altLang="en-US" sz="1200">
                <a:solidFill>
                  <a:srgbClr val="4C4C4C"/>
                </a:solidFill>
                <a:latin typeface="Times" panose="02020603050405020304" pitchFamily="18" charset="0"/>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sz="2400" b="1">
              <a:solidFill>
                <a:srgbClr val="4383B4"/>
              </a:solidFill>
            </a:endParaRPr>
          </a:p>
        </p:txBody>
      </p:sp>
      <p:sp>
        <p:nvSpPr>
          <p:cNvPr id="7174" name="Text Box 7"/>
          <p:cNvSpPr txBox="1">
            <a:spLocks noChangeArrowheads="1"/>
          </p:cNvSpPr>
          <p:nvPr/>
        </p:nvSpPr>
        <p:spPr bwMode="auto">
          <a:xfrm>
            <a:off x="4932363" y="3105150"/>
            <a:ext cx="1979612" cy="369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1200">
                <a:solidFill>
                  <a:srgbClr val="4C4C4C"/>
                </a:solidFill>
                <a:latin typeface="Times" panose="02020603050405020304" pitchFamily="18" charset="0"/>
              </a:rPr>
              <a:t>In libris graecis appetere mea. At vim odio lorem omnes, pri id iuvaret partiendo. Vivendo menandri et sed. Lorem volumus blandit cu has.Sit cu alia porro fuisset. </a:t>
            </a:r>
          </a:p>
          <a:p>
            <a:pPr>
              <a:spcBef>
                <a:spcPct val="50000"/>
              </a:spcBef>
              <a:buFontTx/>
              <a:buNone/>
            </a:pPr>
            <a:r>
              <a:rPr lang="en-US" altLang="en-US" sz="1200">
                <a:solidFill>
                  <a:srgbClr val="4C4C4C"/>
                </a:solidFill>
                <a:latin typeface="Times" panose="02020603050405020304" pitchFamily="18" charset="0"/>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7175"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0" y="4829175"/>
            <a:ext cx="17145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4"/>
          <p:cNvSpPr>
            <a:spLocks noChangeArrowheads="1"/>
          </p:cNvSpPr>
          <p:nvPr/>
        </p:nvSpPr>
        <p:spPr bwMode="auto">
          <a:xfrm>
            <a:off x="6911975" y="3121025"/>
            <a:ext cx="1997075" cy="3595688"/>
          </a:xfrm>
          <a:prstGeom prst="rect">
            <a:avLst/>
          </a:prstGeom>
          <a:solidFill>
            <a:srgbClr val="CFC6AD"/>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GB" altLang="en-US" sz="2400">
              <a:latin typeface="Times" panose="02020603050405020304" pitchFamily="18" charset="0"/>
            </a:endParaRPr>
          </a:p>
        </p:txBody>
      </p:sp>
      <p:pic>
        <p:nvPicPr>
          <p:cNvPr id="7177"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550" y="4846638"/>
            <a:ext cx="17145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4000" b="1">
                <a:solidFill>
                  <a:srgbClr val="4C4C4C"/>
                </a:solidFill>
                <a:latin typeface="Times" panose="02020603050405020304" pitchFamily="18" charset="0"/>
              </a:rPr>
              <a:t>INSERT YOUR HEADLINE HERE</a:t>
            </a:r>
            <a:endParaRPr lang="en-US" altLang="en-US" sz="4000" b="1">
              <a:latin typeface="Times"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4000" b="1">
                <a:solidFill>
                  <a:srgbClr val="4C4C4C"/>
                </a:solidFill>
                <a:latin typeface="Times" panose="02020603050405020304" pitchFamily="18" charset="0"/>
              </a:rPr>
              <a:t>INSERT YOUR HEADLINE HERE</a:t>
            </a:r>
            <a:endParaRPr lang="en-US" altLang="en-US" sz="4000" b="1">
              <a:latin typeface="Times" panose="02020603050405020304" pitchFamily="18" charset="0"/>
            </a:endParaRPr>
          </a:p>
        </p:txBody>
      </p:sp>
      <p:sp>
        <p:nvSpPr>
          <p:cNvPr id="9220"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GB" altLang="en-US" sz="2400">
              <a:latin typeface="Times" panose="02020603050405020304" pitchFamily="18" charset="0"/>
            </a:endParaRPr>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endParaRPr lang="en-GB" altLang="en-US" sz="2400"/>
          </a:p>
        </p:txBody>
      </p:sp>
      <p:sp>
        <p:nvSpPr>
          <p:cNvPr id="9222"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400" b="1">
                <a:solidFill>
                  <a:srgbClr val="4C4C4C"/>
                </a:solidFill>
                <a:latin typeface="Times" panose="02020603050405020304" pitchFamily="18" charset="0"/>
              </a:rPr>
              <a:t>Lorem ipsum</a:t>
            </a:r>
            <a:r>
              <a:rPr lang="en-US" altLang="en-US" sz="1200">
                <a:solidFill>
                  <a:srgbClr val="4C4C4C"/>
                </a:solidFill>
                <a:latin typeface="Times" panose="02020603050405020304" pitchFamily="18" charset="0"/>
              </a:rPr>
              <a:t> </a:t>
            </a:r>
          </a:p>
          <a:p>
            <a:pPr>
              <a:spcBef>
                <a:spcPct val="50000"/>
              </a:spcBef>
              <a:buFontTx/>
              <a:buNone/>
            </a:pPr>
            <a:r>
              <a:rPr lang="en-US" altLang="en-US" sz="1200">
                <a:solidFill>
                  <a:srgbClr val="4C4C4C"/>
                </a:solidFill>
                <a:latin typeface="Times" panose="02020603050405020304" pitchFamily="18" charset="0"/>
              </a:rPr>
              <a:t>In libris graecis appetere mea. At vim odio lorem omnes, pri id iuvaret partiendo. Vivendo menandri et sed. Lorem volumus blandit cu has.Sit cu alia porro fuisset. </a:t>
            </a:r>
          </a:p>
          <a:p>
            <a:pPr>
              <a:spcBef>
                <a:spcPct val="50000"/>
              </a:spcBef>
              <a:buFontTx/>
              <a:buNone/>
            </a:pPr>
            <a:r>
              <a:rPr lang="en-US" altLang="en-US" sz="1200">
                <a:solidFill>
                  <a:srgbClr val="4C4C4C"/>
                </a:solidFill>
                <a:latin typeface="Times" panose="02020603050405020304" pitchFamily="18" charset="0"/>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sz="2400" b="1">
              <a:solidFill>
                <a:srgbClr val="4383B4"/>
              </a:solidFill>
            </a:endParaRPr>
          </a:p>
        </p:txBody>
      </p:sp>
      <p:sp>
        <p:nvSpPr>
          <p:cNvPr id="9223"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1200">
                <a:solidFill>
                  <a:srgbClr val="4C4C4C"/>
                </a:solidFill>
                <a:latin typeface="Times" panose="02020603050405020304" pitchFamily="18" charset="0"/>
              </a:rPr>
              <a:t>In libris graecis appetere mea. At vim odio lorem omnes, pri id iuvaret partiendo. Vivendo menandri et sed. Lorem volumus blandit cu has.Sit cu alia porro fuisset. </a:t>
            </a:r>
          </a:p>
          <a:p>
            <a:pPr>
              <a:spcBef>
                <a:spcPct val="50000"/>
              </a:spcBef>
              <a:buFontTx/>
              <a:buNone/>
            </a:pPr>
            <a:r>
              <a:rPr lang="en-US" altLang="en-US" sz="1200">
                <a:solidFill>
                  <a:srgbClr val="4C4C4C"/>
                </a:solidFill>
                <a:latin typeface="Times" panose="02020603050405020304" pitchFamily="18" charset="0"/>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9224"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10"/>
          <p:cNvSpPr txBox="1">
            <a:spLocks noChangeArrowheads="1"/>
          </p:cNvSpPr>
          <p:nvPr/>
        </p:nvSpPr>
        <p:spPr bwMode="auto">
          <a:xfrm>
            <a:off x="2222500" y="950913"/>
            <a:ext cx="4700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3600" b="1">
                <a:solidFill>
                  <a:srgbClr val="1C1C1C"/>
                </a:solidFill>
                <a:latin typeface="Castellar" panose="020A0402060406010301" pitchFamily="18" charset="0"/>
              </a:rPr>
              <a:t>YOUR TITLE HERE</a:t>
            </a:r>
          </a:p>
        </p:txBody>
      </p:sp>
      <p:sp>
        <p:nvSpPr>
          <p:cNvPr id="9226" name="Text Box 11"/>
          <p:cNvSpPr txBox="1">
            <a:spLocks noChangeArrowheads="1"/>
          </p:cNvSpPr>
          <p:nvPr/>
        </p:nvSpPr>
        <p:spPr bwMode="auto">
          <a:xfrm>
            <a:off x="3041650" y="1835150"/>
            <a:ext cx="306228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b="1">
                <a:solidFill>
                  <a:srgbClr val="4C4C4C"/>
                </a:solidFill>
                <a:latin typeface="Times" panose="02020603050405020304" pitchFamily="18" charset="0"/>
              </a:rPr>
              <a:t>YOUR CATCH PHRASE HERE</a:t>
            </a:r>
          </a:p>
        </p:txBody>
      </p:sp>
      <p:sp>
        <p:nvSpPr>
          <p:cNvPr id="9227" name="Text Box 12"/>
          <p:cNvSpPr txBox="1">
            <a:spLocks noChangeArrowheads="1"/>
          </p:cNvSpPr>
          <p:nvPr/>
        </p:nvSpPr>
        <p:spPr bwMode="auto">
          <a:xfrm>
            <a:off x="7559675" y="1865313"/>
            <a:ext cx="9636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b="1">
                <a:solidFill>
                  <a:srgbClr val="4C4C4C"/>
                </a:solidFill>
                <a:latin typeface="Times" panose="02020603050405020304" pitchFamily="18" charset="0"/>
              </a:rPr>
              <a:t>- Since 1802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71450"/>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0"/>
          <p:cNvSpPr txBox="1">
            <a:spLocks noChangeArrowheads="1"/>
          </p:cNvSpPr>
          <p:nvPr/>
        </p:nvSpPr>
        <p:spPr bwMode="auto">
          <a:xfrm>
            <a:off x="2181225" y="950913"/>
            <a:ext cx="48895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3600" b="1">
                <a:solidFill>
                  <a:srgbClr val="1C1C1C"/>
                </a:solidFill>
                <a:latin typeface="Castellar" panose="020A0402060406010301" pitchFamily="18" charset="0"/>
              </a:rPr>
              <a:t>Use of templates</a:t>
            </a:r>
          </a:p>
        </p:txBody>
      </p:sp>
      <p:sp>
        <p:nvSpPr>
          <p:cNvPr id="11268" name="Text Box 12"/>
          <p:cNvSpPr txBox="1">
            <a:spLocks noChangeArrowheads="1"/>
          </p:cNvSpPr>
          <p:nvPr/>
        </p:nvSpPr>
        <p:spPr bwMode="auto">
          <a:xfrm>
            <a:off x="7559675" y="1865313"/>
            <a:ext cx="9636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b="1">
                <a:solidFill>
                  <a:srgbClr val="4C4C4C"/>
                </a:solidFill>
                <a:latin typeface="Times" panose="02020603050405020304" pitchFamily="18" charset="0"/>
              </a:rPr>
              <a:t>- Since 1802</a:t>
            </a:r>
          </a:p>
        </p:txBody>
      </p:sp>
      <p:sp>
        <p:nvSpPr>
          <p:cNvPr id="11269"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GB" altLang="en-US" sz="2400">
              <a:latin typeface="Times" panose="02020603050405020304" pitchFamily="18" charset="0"/>
            </a:endParaRPr>
          </a:p>
        </p:txBody>
      </p:sp>
      <p:sp>
        <p:nvSpPr>
          <p:cNvPr id="11270" name="Text Box 4"/>
          <p:cNvSpPr txBox="1">
            <a:spLocks noChangeArrowheads="1"/>
          </p:cNvSpPr>
          <p:nvPr/>
        </p:nvSpPr>
        <p:spPr bwMode="auto">
          <a:xfrm>
            <a:off x="1150938" y="2262188"/>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GB" altLang="en-US" sz="2000" b="1">
                <a:cs typeface="Arial" panose="020B0604020202020204" pitchFamily="34" charset="0"/>
              </a:rPr>
              <a:t>You are free to use these templates for your personal and business presentations.</a:t>
            </a:r>
          </a:p>
        </p:txBody>
      </p:sp>
      <p:sp>
        <p:nvSpPr>
          <p:cNvPr id="11271" name="Text Box 5"/>
          <p:cNvSpPr txBox="1">
            <a:spLocks noChangeArrowheads="1"/>
          </p:cNvSpPr>
          <p:nvPr/>
        </p:nvSpPr>
        <p:spPr bwMode="auto">
          <a:xfrm>
            <a:off x="1150938" y="3536950"/>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b="1" u="sng">
                <a:cs typeface="Arial" panose="020B0604020202020204" pitchFamily="34" charset="0"/>
              </a:rPr>
              <a:t>Do</a:t>
            </a:r>
          </a:p>
          <a:p>
            <a:pPr eaLnBrk="1" hangingPunct="1">
              <a:spcBef>
                <a:spcPct val="0"/>
              </a:spcBef>
              <a:buFont typeface="Wingdings" panose="05000000000000000000" pitchFamily="2" charset="2"/>
              <a:buChar char="ü"/>
            </a:pPr>
            <a:r>
              <a:rPr lang="en-GB" altLang="en-US" sz="1400">
                <a:cs typeface="Arial" panose="020B0604020202020204" pitchFamily="34" charset="0"/>
              </a:rPr>
              <a:t>Use these templates for your presentations</a:t>
            </a:r>
          </a:p>
          <a:p>
            <a:pPr eaLnBrk="1" hangingPunct="1">
              <a:spcBef>
                <a:spcPct val="0"/>
              </a:spcBef>
              <a:buFont typeface="Wingdings" panose="05000000000000000000" pitchFamily="2" charset="2"/>
              <a:buChar char="ü"/>
            </a:pPr>
            <a:r>
              <a:rPr lang="en-GB" altLang="en-US" sz="1400">
                <a:cs typeface="Arial" panose="020B0604020202020204" pitchFamily="34" charset="0"/>
              </a:rPr>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400">
                <a:cs typeface="Arial" panose="020B0604020202020204" pitchFamily="34" charset="0"/>
              </a:rPr>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400">
              <a:cs typeface="Arial" panose="020B0604020202020204" pitchFamily="34" charset="0"/>
            </a:endParaRPr>
          </a:p>
        </p:txBody>
      </p:sp>
      <p:sp>
        <p:nvSpPr>
          <p:cNvPr id="11272" name="Text Box 6"/>
          <p:cNvSpPr txBox="1">
            <a:spLocks noChangeArrowheads="1"/>
          </p:cNvSpPr>
          <p:nvPr/>
        </p:nvSpPr>
        <p:spPr bwMode="auto">
          <a:xfrm>
            <a:off x="4495800" y="3536950"/>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b="1" u="sng">
                <a:cs typeface="Arial" panose="020B0604020202020204" pitchFamily="34" charset="0"/>
              </a:rPr>
              <a:t>Don’t</a:t>
            </a:r>
          </a:p>
          <a:p>
            <a:pPr eaLnBrk="1" hangingPunct="1">
              <a:spcBef>
                <a:spcPct val="0"/>
              </a:spcBef>
              <a:buFont typeface="Wingdings" panose="05000000000000000000" pitchFamily="2" charset="2"/>
              <a:buChar char="û"/>
            </a:pPr>
            <a:r>
              <a:rPr lang="en-GB" altLang="en-US" sz="1400">
                <a:cs typeface="Arial" panose="020B0604020202020204" pitchFamily="34" charset="0"/>
              </a:rPr>
              <a:t>Resell or distribute these templates</a:t>
            </a:r>
          </a:p>
          <a:p>
            <a:pPr eaLnBrk="1" hangingPunct="1">
              <a:spcBef>
                <a:spcPct val="0"/>
              </a:spcBef>
              <a:buFont typeface="Wingdings" panose="05000000000000000000" pitchFamily="2" charset="2"/>
              <a:buChar char="û"/>
            </a:pPr>
            <a:r>
              <a:rPr lang="en-GB" altLang="en-US" sz="1400">
                <a:cs typeface="Arial" panose="020B0604020202020204" pitchFamily="34" charset="0"/>
              </a:rPr>
              <a:t>Put these templates on a website for download.  This includes uploading them onto file sharing networks like Slideshare, Myspace, Facebook, bit torrent etc</a:t>
            </a:r>
          </a:p>
          <a:p>
            <a:pPr eaLnBrk="1" hangingPunct="1">
              <a:spcBef>
                <a:spcPct val="0"/>
              </a:spcBef>
              <a:buFont typeface="Wingdings" panose="05000000000000000000" pitchFamily="2" charset="2"/>
              <a:buChar char="û"/>
            </a:pPr>
            <a:r>
              <a:rPr lang="en-GB" altLang="en-US" sz="1400">
                <a:cs typeface="Arial" panose="020B0604020202020204" pitchFamily="34" charset="0"/>
              </a:rPr>
              <a:t>Pass off any of our created content as your own work</a:t>
            </a:r>
            <a:endParaRPr lang="en-US" altLang="en-US" sz="1400">
              <a:cs typeface="Arial" panose="020B0604020202020204" pitchFamily="34" charset="0"/>
            </a:endParaRPr>
          </a:p>
        </p:txBody>
      </p:sp>
      <p:sp>
        <p:nvSpPr>
          <p:cNvPr id="11273" name="Text Box 7"/>
          <p:cNvSpPr txBox="1">
            <a:spLocks noChangeArrowheads="1"/>
          </p:cNvSpPr>
          <p:nvPr/>
        </p:nvSpPr>
        <p:spPr bwMode="auto">
          <a:xfrm>
            <a:off x="1042988" y="5661025"/>
            <a:ext cx="7164387" cy="923925"/>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1" algn="ctr" eaLnBrk="1" hangingPunct="1">
              <a:lnSpc>
                <a:spcPct val="90000"/>
              </a:lnSpc>
              <a:buClr>
                <a:schemeClr val="accent1"/>
              </a:buClr>
              <a:buFontTx/>
              <a:buNone/>
            </a:pPr>
            <a:r>
              <a:rPr lang="en-GB" altLang="en-US" sz="2000" b="1">
                <a:cs typeface="Arial" panose="020B0604020202020204" pitchFamily="34" charset="0"/>
              </a:rPr>
              <a:t>You can find many more free templates on the Presentation Magazine website </a:t>
            </a:r>
            <a:r>
              <a:rPr lang="en-GB" altLang="en-US" sz="2000" b="1">
                <a:cs typeface="Arial" panose="020B0604020202020204" pitchFamily="34" charset="0"/>
                <a:hlinkClick r:id="rId4"/>
              </a:rPr>
              <a:t>www.presentationmagazine.com</a:t>
            </a:r>
            <a:r>
              <a:rPr lang="en-GB" altLang="en-US" sz="2000" b="1">
                <a:cs typeface="Arial" panose="020B0604020202020204" pitchFamily="34" charset="0"/>
              </a:rPr>
              <a:t>  </a:t>
            </a:r>
            <a:endParaRPr lang="en-US" altLang="en-US" sz="2000" b="1">
              <a:cs typeface="Arial" panose="020B0604020202020204" pitchFamily="34" charset="0"/>
            </a:endParaRPr>
          </a:p>
        </p:txBody>
      </p:sp>
      <p:sp>
        <p:nvSpPr>
          <p:cNvPr id="11274" name="Text Box 8"/>
          <p:cNvSpPr txBox="1">
            <a:spLocks noChangeArrowheads="1"/>
          </p:cNvSpPr>
          <p:nvPr/>
        </p:nvSpPr>
        <p:spPr bwMode="auto">
          <a:xfrm>
            <a:off x="1150938" y="29067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GB" altLang="en-US" sz="140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900</Words>
  <Application>Microsoft Office PowerPoint</Application>
  <PresentationFormat>On-screen Show (4:3)</PresentationFormat>
  <Paragraphs>48</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Times</vt:lpstr>
      <vt:lpstr>MS PGothic</vt:lpstr>
      <vt:lpstr>Arial</vt:lpstr>
      <vt:lpstr>Castellar</vt:lpstr>
      <vt:lpstr>Wingdings</vt:lpstr>
      <vt:lpstr>Blank Presentation</vt:lpstr>
      <vt:lpstr>PowerPoint Presentation</vt:lpstr>
      <vt:lpstr>PowerPoint Presentation</vt:lpstr>
      <vt:lpstr>PowerPoint Presentation</vt:lpstr>
      <vt:lpstr>PowerPoint Presentation</vt:lpstr>
      <vt:lpstr>PowerPoint Presentation</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Jonty Pearce</cp:lastModifiedBy>
  <cp:revision>24</cp:revision>
  <dcterms:created xsi:type="dcterms:W3CDTF">2007-10-10T08:29:48Z</dcterms:created>
  <dcterms:modified xsi:type="dcterms:W3CDTF">2015-02-22T11:15:38Z</dcterms:modified>
</cp:coreProperties>
</file>