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9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7A06"/>
    <a:srgbClr val="496202"/>
    <a:srgbClr val="574609"/>
    <a:srgbClr val="FFE73D"/>
    <a:srgbClr val="505D26"/>
    <a:srgbClr val="784333"/>
    <a:srgbClr val="B18A8B"/>
    <a:srgbClr val="8382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3" d="100"/>
          <a:sy n="53" d="100"/>
        </p:scale>
        <p:origin x="-1560" y="-10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CB088C2-0A43-4CFA-B2D9-8754483B7D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7546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A46577-9661-4A9F-A4A5-13A7F0798D7B}" type="slidenum">
              <a:rPr lang="en-GB" altLang="en-US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6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77785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4D83B89-7180-4573-AF85-B3633C78308E}" type="slidenum">
              <a:rPr lang="en-GB" altLang="en-US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819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758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9D0E1CA-9129-46AB-9F88-46853F5EF67D}" type="slidenum">
              <a:rPr lang="en-GB" altLang="en-US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102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8081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81177F-95D9-4704-8C1C-0CFD981BE132}" type="slidenum">
              <a:rPr lang="en-GB" altLang="en-US"/>
              <a:pPr>
                <a:spcBef>
                  <a:spcPct val="0"/>
                </a:spcBef>
              </a:pPr>
              <a:t>5</a:t>
            </a:fld>
            <a:endParaRPr lang="en-GB" altLang="en-US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4561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89F043B-CA00-4485-961A-78BBBA92841A}" type="slidenum">
              <a:rPr lang="en-GB" altLang="en-US"/>
              <a:pPr>
                <a:spcBef>
                  <a:spcPct val="0"/>
                </a:spcBef>
              </a:pPr>
              <a:t>6</a:t>
            </a:fld>
            <a:endParaRPr lang="en-GB" altLang="en-US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37376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A1C774-AB24-4D18-B1ED-34E94D36549E}" type="slidenum">
              <a:rPr lang="en-GB" altLang="en-US"/>
              <a:pPr>
                <a:spcBef>
                  <a:spcPct val="0"/>
                </a:spcBef>
              </a:pPr>
              <a:t>7</a:t>
            </a:fld>
            <a:endParaRPr lang="en-GB" altLang="en-US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5513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091BEEA-F7CF-4551-A05D-ED4F3A7CD4C9}" type="slidenum">
              <a:rPr lang="en-GB" altLang="en-US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2100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DFE996F-2250-4B24-99D4-2E8E9779FB31}" type="slidenum">
              <a:rPr lang="en-GB" altLang="en-US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369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" y="125413"/>
            <a:ext cx="5473700" cy="658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19"/>
          <p:cNvGrpSpPr>
            <a:grpSpLocks/>
          </p:cNvGrpSpPr>
          <p:nvPr userDrawn="1"/>
        </p:nvGrpSpPr>
        <p:grpSpPr bwMode="auto">
          <a:xfrm>
            <a:off x="5827713" y="125413"/>
            <a:ext cx="3173412" cy="6580187"/>
            <a:chOff x="5827713" y="125413"/>
            <a:chExt cx="3173412" cy="6580187"/>
          </a:xfrm>
        </p:grpSpPr>
        <p:sp>
          <p:nvSpPr>
            <p:cNvPr id="6" name="Rectangle 5"/>
            <p:cNvSpPr/>
            <p:nvPr userDrawn="1"/>
          </p:nvSpPr>
          <p:spPr bwMode="auto">
            <a:xfrm rot="16200000">
              <a:off x="6756400" y="3144838"/>
              <a:ext cx="1316038" cy="3173412"/>
            </a:xfrm>
            <a:prstGeom prst="rect">
              <a:avLst/>
            </a:prstGeom>
            <a:solidFill>
              <a:srgbClr val="49620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7" name="Rectangle 6"/>
            <p:cNvSpPr/>
            <p:nvPr userDrawn="1"/>
          </p:nvSpPr>
          <p:spPr bwMode="auto">
            <a:xfrm rot="16200000">
              <a:off x="6756400" y="1828801"/>
              <a:ext cx="1316037" cy="3173412"/>
            </a:xfrm>
            <a:prstGeom prst="rect">
              <a:avLst/>
            </a:prstGeom>
            <a:solidFill>
              <a:srgbClr val="574609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8" name="Rectangle 7"/>
            <p:cNvSpPr/>
            <p:nvPr userDrawn="1"/>
          </p:nvSpPr>
          <p:spPr bwMode="auto">
            <a:xfrm rot="16200000">
              <a:off x="6756400" y="512763"/>
              <a:ext cx="1316038" cy="3173412"/>
            </a:xfrm>
            <a:prstGeom prst="rect">
              <a:avLst/>
            </a:prstGeom>
            <a:solidFill>
              <a:srgbClr val="FFE73D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9" name="Rectangle 8"/>
            <p:cNvSpPr/>
            <p:nvPr userDrawn="1"/>
          </p:nvSpPr>
          <p:spPr bwMode="auto">
            <a:xfrm rot="16200000">
              <a:off x="6756400" y="-803274"/>
              <a:ext cx="1316037" cy="3173412"/>
            </a:xfrm>
            <a:prstGeom prst="rect">
              <a:avLst/>
            </a:prstGeom>
            <a:solidFill>
              <a:srgbClr val="505D2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0" name="Rectangle 9"/>
            <p:cNvSpPr/>
            <p:nvPr userDrawn="1"/>
          </p:nvSpPr>
          <p:spPr bwMode="auto">
            <a:xfrm rot="16200000">
              <a:off x="6756400" y="4460876"/>
              <a:ext cx="1316037" cy="3173412"/>
            </a:xfrm>
            <a:prstGeom prst="rect">
              <a:avLst/>
            </a:prstGeom>
            <a:solidFill>
              <a:srgbClr val="747A0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6200000">
            <a:off x="2124639" y="-1819840"/>
            <a:ext cx="1613643" cy="5504331"/>
          </a:xfrm>
        </p:spPr>
        <p:txBody>
          <a:bodyPr vert="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4282" y="5701554"/>
            <a:ext cx="2922494" cy="9323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1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947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49EFC6-CACC-4B70-B36A-94447F013A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6533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B0C04-85B0-4EAC-AA25-DA36A03891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23395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73695-68AE-4D38-8BE4-90210EC309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583387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9AB258-9CE5-404B-9F22-AB64FDEB3E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44879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4632" y="274638"/>
            <a:ext cx="820216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5D763C-92B6-4D18-9FED-0FFF953956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6664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E8C10-9499-4358-BC5A-E93697440F4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736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CC2EA-88A1-4422-BA10-D3E1654BF16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568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C73B9-D0AB-4918-AB94-04B17FDEA4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685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1A809-A786-4408-8C52-1364C2652E8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4585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2676FF-C284-4106-90A4-C887C15E40E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7776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C6AD9-C090-488E-BC02-E82865F9FD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673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FEB67B-19E8-4692-9E04-F0752098A1C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4619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2"/>
          <p:cNvGrpSpPr>
            <a:grpSpLocks/>
          </p:cNvGrpSpPr>
          <p:nvPr userDrawn="1"/>
        </p:nvGrpSpPr>
        <p:grpSpPr bwMode="auto">
          <a:xfrm>
            <a:off x="5827713" y="125413"/>
            <a:ext cx="3173412" cy="6580187"/>
            <a:chOff x="5827713" y="125413"/>
            <a:chExt cx="3173412" cy="6580187"/>
          </a:xfrm>
        </p:grpSpPr>
        <p:sp>
          <p:nvSpPr>
            <p:cNvPr id="14" name="Rectangle 13"/>
            <p:cNvSpPr/>
            <p:nvPr userDrawn="1"/>
          </p:nvSpPr>
          <p:spPr bwMode="auto">
            <a:xfrm rot="16200000">
              <a:off x="6756400" y="3144838"/>
              <a:ext cx="1316038" cy="3173412"/>
            </a:xfrm>
            <a:prstGeom prst="rect">
              <a:avLst/>
            </a:prstGeom>
            <a:solidFill>
              <a:srgbClr val="496202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5" name="Rectangle 14"/>
            <p:cNvSpPr/>
            <p:nvPr userDrawn="1"/>
          </p:nvSpPr>
          <p:spPr bwMode="auto">
            <a:xfrm rot="16200000">
              <a:off x="6756400" y="1828801"/>
              <a:ext cx="1316037" cy="3173412"/>
            </a:xfrm>
            <a:prstGeom prst="rect">
              <a:avLst/>
            </a:prstGeom>
            <a:solidFill>
              <a:srgbClr val="574609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6" name="Rectangle 15"/>
            <p:cNvSpPr/>
            <p:nvPr userDrawn="1"/>
          </p:nvSpPr>
          <p:spPr bwMode="auto">
            <a:xfrm rot="16200000">
              <a:off x="6756400" y="512763"/>
              <a:ext cx="1316038" cy="3173412"/>
            </a:xfrm>
            <a:prstGeom prst="rect">
              <a:avLst/>
            </a:prstGeom>
            <a:solidFill>
              <a:srgbClr val="FFE73D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7" name="Rectangle 16"/>
            <p:cNvSpPr/>
            <p:nvPr userDrawn="1"/>
          </p:nvSpPr>
          <p:spPr bwMode="auto">
            <a:xfrm rot="16200000">
              <a:off x="6756400" y="-803274"/>
              <a:ext cx="1316037" cy="3173412"/>
            </a:xfrm>
            <a:prstGeom prst="rect">
              <a:avLst/>
            </a:prstGeom>
            <a:solidFill>
              <a:srgbClr val="505D2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  <p:sp>
          <p:nvSpPr>
            <p:cNvPr id="18" name="Rectangle 17"/>
            <p:cNvSpPr/>
            <p:nvPr userDrawn="1"/>
          </p:nvSpPr>
          <p:spPr bwMode="auto">
            <a:xfrm rot="16200000">
              <a:off x="6756400" y="4460876"/>
              <a:ext cx="1316037" cy="3173412"/>
            </a:xfrm>
            <a:prstGeom prst="rect">
              <a:avLst/>
            </a:prstGeom>
            <a:solidFill>
              <a:srgbClr val="747A06"/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GB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4625" y="212725"/>
            <a:ext cx="67373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8" y="1654175"/>
            <a:ext cx="673735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7D079BF6-3F8B-438A-863D-160B7F024BB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  <p:sldLayoutId id="214748377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magazine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6200000">
            <a:off x="2124075" y="-1819274"/>
            <a:ext cx="1614487" cy="5503862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PowerPoint </a:t>
            </a:r>
            <a:br>
              <a:rPr lang="en-GB" dirty="0" smtClean="0"/>
            </a:br>
            <a:r>
              <a:rPr lang="en-GB" dirty="0" smtClean="0"/>
              <a:t>Template</a:t>
            </a:r>
            <a:endParaRPr lang="en-GB" dirty="0"/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6024563" y="5702300"/>
            <a:ext cx="2922587" cy="931863"/>
          </a:xfrm>
        </p:spPr>
        <p:txBody>
          <a:bodyPr/>
          <a:lstStyle/>
          <a:p>
            <a:r>
              <a:rPr lang="en-GB" altLang="en-US" smtClean="0"/>
              <a:t>Your name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274638"/>
            <a:ext cx="8202612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Example Bullet Point Slide</a:t>
            </a:r>
            <a:endParaRPr lang="en-US" altLang="en-US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Bullet point</a:t>
            </a:r>
          </a:p>
          <a:p>
            <a:pPr eaLnBrk="1" hangingPunct="1"/>
            <a:r>
              <a:rPr lang="en-US" altLang="en-US" smtClean="0"/>
              <a:t>Bullet point</a:t>
            </a:r>
          </a:p>
          <a:p>
            <a:pPr lvl="1" eaLnBrk="1" hangingPunct="1"/>
            <a:r>
              <a:rPr lang="en-US" altLang="en-US" smtClean="0"/>
              <a:t>Sub Bullet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274638"/>
            <a:ext cx="8202612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Colour scheme</a:t>
            </a:r>
            <a:endParaRPr lang="en-US" altLang="en-US" smtClean="0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109788" y="3094038"/>
            <a:ext cx="827087" cy="6111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186113" y="3094038"/>
            <a:ext cx="827087" cy="611187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1057275" y="4708525"/>
            <a:ext cx="827088" cy="6111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2125663" y="4708525"/>
            <a:ext cx="827087" cy="611188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194050" y="4708525"/>
            <a:ext cx="827088" cy="611188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264025" y="4708525"/>
            <a:ext cx="827088" cy="6111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246563" y="3094038"/>
            <a:ext cx="827087" cy="61118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1041400" y="3094038"/>
            <a:ext cx="827088" cy="6111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22325" y="2454275"/>
            <a:ext cx="12668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Background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2139950" y="2332038"/>
            <a:ext cx="771525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Text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Lines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3090863" y="2454275"/>
            <a:ext cx="1017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Shadows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370388" y="2332038"/>
            <a:ext cx="57943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Title</a:t>
            </a:r>
            <a:br>
              <a:rPr lang="en-GB" altLang="en-US" sz="1600">
                <a:cs typeface="Arial" panose="020B0604020202020204" pitchFamily="34" charset="0"/>
              </a:rPr>
            </a:br>
            <a:r>
              <a:rPr lang="en-GB" altLang="en-US" sz="1600">
                <a:cs typeface="Arial" panose="020B0604020202020204" pitchFamily="34" charset="0"/>
              </a:rPr>
              <a:t>Text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1200150" y="4068763"/>
            <a:ext cx="542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Fills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2146300" y="4068763"/>
            <a:ext cx="804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Accent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3081338" y="3946525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Accent &amp;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162425" y="3944938"/>
            <a:ext cx="10287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Followed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600">
                <a:cs typeface="Arial" panose="020B0604020202020204" pitchFamily="34" charset="0"/>
              </a:rPr>
              <a:t>Hyperlink</a:t>
            </a:r>
            <a:endParaRPr lang="en-US" altLang="en-US" sz="16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Sample Graph (3 colours)</a:t>
            </a:r>
            <a:endParaRPr lang="en-US" altLang="en-US" smtClean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273050" y="1647825"/>
          <a:ext cx="6732588" cy="374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Chart" r:id="rId4" imgW="8296224" imgH="4610130" progId="MSGraph.Chart.8">
                  <p:embed followColorScheme="full"/>
                </p:oleObj>
              </mc:Choice>
              <mc:Fallback>
                <p:oleObj name="Chart" r:id="rId4" imgW="8296224" imgH="4610130" progId="MSGraph.Chart.8">
                  <p:embed followColorScheme="full"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" y="1647825"/>
                        <a:ext cx="6732588" cy="3740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accent1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Picture slide</a:t>
            </a:r>
            <a:endParaRPr lang="en-US" altLang="en-US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27488" cy="4525963"/>
          </a:xfrm>
        </p:spPr>
        <p:txBody>
          <a:bodyPr/>
          <a:lstStyle/>
          <a:p>
            <a:pPr eaLnBrk="1" hangingPunct="1"/>
            <a:r>
              <a:rPr lang="en-GB" altLang="en-US" smtClean="0"/>
              <a:t>Bullet 1</a:t>
            </a:r>
          </a:p>
          <a:p>
            <a:pPr eaLnBrk="1" hangingPunct="1"/>
            <a:r>
              <a:rPr lang="en-GB" altLang="en-US" smtClean="0"/>
              <a:t>Bullet 2</a:t>
            </a:r>
            <a:endParaRPr lang="en-US" altLang="en-US" smtClean="0"/>
          </a:p>
        </p:txBody>
      </p:sp>
      <p:pic>
        <p:nvPicPr>
          <p:cNvPr id="11268" name="Picture 4" descr="IMG_927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3" y="1470025"/>
            <a:ext cx="3097212" cy="3852863"/>
          </a:xfrm>
          <a:prstGeom prst="rect">
            <a:avLst/>
          </a:prstGeom>
          <a:solidFill>
            <a:schemeClr val="tx1"/>
          </a:solidFill>
          <a:ln w="5715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84188" y="274638"/>
            <a:ext cx="8202612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Process Flow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731838" y="3087688"/>
            <a:ext cx="1376362" cy="2354262"/>
          </a:xfrm>
          <a:prstGeom prst="rect">
            <a:avLst/>
          </a:prstGeom>
          <a:solidFill>
            <a:srgbClr val="748ED6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>
              <a:cs typeface="Arial" panose="020B0604020202020204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2266950" y="3087688"/>
            <a:ext cx="1376363" cy="2354262"/>
          </a:xfrm>
          <a:prstGeom prst="rect">
            <a:avLst/>
          </a:prstGeom>
          <a:solidFill>
            <a:srgbClr val="009193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>
              <a:cs typeface="Arial" panose="020B0604020202020204" pitchFamily="34" charset="0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776663" y="3087688"/>
            <a:ext cx="1376362" cy="2354262"/>
          </a:xfrm>
          <a:prstGeom prst="rect">
            <a:avLst/>
          </a:prstGeom>
          <a:solidFill>
            <a:srgbClr val="99CCFF"/>
          </a:solidFill>
          <a:ln w="12700" algn="ctr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5284788" y="3087688"/>
            <a:ext cx="1376362" cy="2354262"/>
          </a:xfrm>
          <a:prstGeom prst="rect">
            <a:avLst/>
          </a:prstGeom>
          <a:solidFill>
            <a:srgbClr val="FFAB57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>
              <a:cs typeface="Arial" panose="020B0604020202020204" pitchFamily="34" charset="0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6796088" y="3087688"/>
            <a:ext cx="1376362" cy="2354262"/>
          </a:xfrm>
          <a:prstGeom prst="rect">
            <a:avLst/>
          </a:prstGeom>
          <a:solidFill>
            <a:srgbClr val="FFC993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marL="180975" indent="-180975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1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2</a:t>
            </a:r>
          </a:p>
          <a:p>
            <a:pPr eaLnBrk="1" hangingPunct="1">
              <a:spcBef>
                <a:spcPct val="0"/>
              </a:spcBef>
            </a:pPr>
            <a:r>
              <a:rPr lang="en-GB" altLang="en-US" sz="1400">
                <a:cs typeface="Arial" panose="020B0604020202020204" pitchFamily="34" charset="0"/>
              </a:rPr>
              <a:t>Bullet 3</a:t>
            </a:r>
          </a:p>
          <a:p>
            <a:pPr eaLnBrk="1" hangingPunct="1">
              <a:spcBef>
                <a:spcPct val="0"/>
              </a:spcBef>
            </a:pPr>
            <a:endParaRPr lang="en-GB" altLang="en-US" sz="1400">
              <a:solidFill>
                <a:schemeClr val="accent2"/>
              </a:solidFill>
              <a:cs typeface="Arial" panose="020B0604020202020204" pitchFamily="34" charset="0"/>
            </a:endParaRPr>
          </a:p>
        </p:txBody>
      </p:sp>
      <p:sp>
        <p:nvSpPr>
          <p:cNvPr id="13320" name="Freeform 8"/>
          <p:cNvSpPr>
            <a:spLocks/>
          </p:cNvSpPr>
          <p:nvPr/>
        </p:nvSpPr>
        <p:spPr bwMode="auto">
          <a:xfrm>
            <a:off x="2266950" y="16144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rgbClr val="009193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1" name="Freeform 9"/>
          <p:cNvSpPr>
            <a:spLocks/>
          </p:cNvSpPr>
          <p:nvPr/>
        </p:nvSpPr>
        <p:spPr bwMode="auto">
          <a:xfrm>
            <a:off x="731838" y="1614488"/>
            <a:ext cx="1898650" cy="1270000"/>
          </a:xfrm>
          <a:custGeom>
            <a:avLst/>
            <a:gdLst>
              <a:gd name="T0" fmla="*/ 2147483646 w 1196"/>
              <a:gd name="T1" fmla="*/ 2147483646 h 800"/>
              <a:gd name="T2" fmla="*/ 2147483646 w 1196"/>
              <a:gd name="T3" fmla="*/ 0 h 800"/>
              <a:gd name="T4" fmla="*/ 0 w 1196"/>
              <a:gd name="T5" fmla="*/ 0 h 800"/>
              <a:gd name="T6" fmla="*/ 0 w 1196"/>
              <a:gd name="T7" fmla="*/ 2147483646 h 800"/>
              <a:gd name="T8" fmla="*/ 2147483646 w 1196"/>
              <a:gd name="T9" fmla="*/ 2147483646 h 800"/>
              <a:gd name="T10" fmla="*/ 2147483646 w 1196"/>
              <a:gd name="T11" fmla="*/ 2147483646 h 800"/>
              <a:gd name="T12" fmla="*/ 2147483646 w 1196"/>
              <a:gd name="T13" fmla="*/ 2147483646 h 800"/>
              <a:gd name="T14" fmla="*/ 2147483646 w 1196"/>
              <a:gd name="T15" fmla="*/ 2147483646 h 8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96" h="800">
                <a:moveTo>
                  <a:pt x="1046" y="204"/>
                </a:moveTo>
                <a:lnTo>
                  <a:pt x="892" y="0"/>
                </a:lnTo>
                <a:lnTo>
                  <a:pt x="0" y="0"/>
                </a:lnTo>
                <a:lnTo>
                  <a:pt x="0" y="800"/>
                </a:lnTo>
                <a:lnTo>
                  <a:pt x="892" y="800"/>
                </a:lnTo>
                <a:lnTo>
                  <a:pt x="1046" y="596"/>
                </a:lnTo>
                <a:lnTo>
                  <a:pt x="1196" y="400"/>
                </a:lnTo>
                <a:lnTo>
                  <a:pt x="1046" y="204"/>
                </a:lnTo>
                <a:close/>
              </a:path>
            </a:pathLst>
          </a:custGeom>
          <a:solidFill>
            <a:srgbClr val="748ED6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2" name="Freeform 10"/>
          <p:cNvSpPr>
            <a:spLocks/>
          </p:cNvSpPr>
          <p:nvPr/>
        </p:nvSpPr>
        <p:spPr bwMode="auto">
          <a:xfrm>
            <a:off x="3776663" y="16144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rgbClr val="99CCFF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3" name="Freeform 11"/>
          <p:cNvSpPr>
            <a:spLocks/>
          </p:cNvSpPr>
          <p:nvPr/>
        </p:nvSpPr>
        <p:spPr bwMode="auto">
          <a:xfrm>
            <a:off x="5284788" y="1614488"/>
            <a:ext cx="1857375" cy="1270000"/>
          </a:xfrm>
          <a:custGeom>
            <a:avLst/>
            <a:gdLst>
              <a:gd name="T0" fmla="*/ 2147483646 w 1170"/>
              <a:gd name="T1" fmla="*/ 2147483646 h 800"/>
              <a:gd name="T2" fmla="*/ 2147483646 w 1170"/>
              <a:gd name="T3" fmla="*/ 0 h 800"/>
              <a:gd name="T4" fmla="*/ 0 w 1170"/>
              <a:gd name="T5" fmla="*/ 0 h 800"/>
              <a:gd name="T6" fmla="*/ 2147483646 w 1170"/>
              <a:gd name="T7" fmla="*/ 2147483646 h 800"/>
              <a:gd name="T8" fmla="*/ 2147483646 w 1170"/>
              <a:gd name="T9" fmla="*/ 2147483646 h 800"/>
              <a:gd name="T10" fmla="*/ 2147483646 w 1170"/>
              <a:gd name="T11" fmla="*/ 2147483646 h 800"/>
              <a:gd name="T12" fmla="*/ 0 w 1170"/>
              <a:gd name="T13" fmla="*/ 2147483646 h 800"/>
              <a:gd name="T14" fmla="*/ 2147483646 w 1170"/>
              <a:gd name="T15" fmla="*/ 2147483646 h 800"/>
              <a:gd name="T16" fmla="*/ 2147483646 w 1170"/>
              <a:gd name="T17" fmla="*/ 2147483646 h 800"/>
              <a:gd name="T18" fmla="*/ 2147483646 w 1170"/>
              <a:gd name="T19" fmla="*/ 2147483646 h 800"/>
              <a:gd name="T20" fmla="*/ 2147483646 w 1170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70" h="800">
                <a:moveTo>
                  <a:pt x="1020" y="204"/>
                </a:moveTo>
                <a:lnTo>
                  <a:pt x="864" y="0"/>
                </a:lnTo>
                <a:lnTo>
                  <a:pt x="0" y="0"/>
                </a:lnTo>
                <a:lnTo>
                  <a:pt x="156" y="204"/>
                </a:lnTo>
                <a:lnTo>
                  <a:pt x="306" y="400"/>
                </a:lnTo>
                <a:lnTo>
                  <a:pt x="156" y="596"/>
                </a:lnTo>
                <a:lnTo>
                  <a:pt x="0" y="800"/>
                </a:lnTo>
                <a:lnTo>
                  <a:pt x="864" y="800"/>
                </a:lnTo>
                <a:lnTo>
                  <a:pt x="1020" y="596"/>
                </a:lnTo>
                <a:lnTo>
                  <a:pt x="1170" y="400"/>
                </a:lnTo>
                <a:lnTo>
                  <a:pt x="1020" y="204"/>
                </a:lnTo>
                <a:close/>
              </a:path>
            </a:pathLst>
          </a:custGeom>
          <a:solidFill>
            <a:srgbClr val="FFAB57"/>
          </a:solidFill>
          <a:ln w="12700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324" name="Freeform 12"/>
          <p:cNvSpPr>
            <a:spLocks/>
          </p:cNvSpPr>
          <p:nvPr/>
        </p:nvSpPr>
        <p:spPr bwMode="auto">
          <a:xfrm>
            <a:off x="6796088" y="1614488"/>
            <a:ext cx="1854200" cy="1270000"/>
          </a:xfrm>
          <a:custGeom>
            <a:avLst/>
            <a:gdLst>
              <a:gd name="T0" fmla="*/ 2147483646 w 1168"/>
              <a:gd name="T1" fmla="*/ 2147483646 h 800"/>
              <a:gd name="T2" fmla="*/ 2147483646 w 1168"/>
              <a:gd name="T3" fmla="*/ 0 h 800"/>
              <a:gd name="T4" fmla="*/ 0 w 1168"/>
              <a:gd name="T5" fmla="*/ 0 h 800"/>
              <a:gd name="T6" fmla="*/ 2147483646 w 1168"/>
              <a:gd name="T7" fmla="*/ 2147483646 h 800"/>
              <a:gd name="T8" fmla="*/ 2147483646 w 1168"/>
              <a:gd name="T9" fmla="*/ 2147483646 h 800"/>
              <a:gd name="T10" fmla="*/ 2147483646 w 1168"/>
              <a:gd name="T11" fmla="*/ 2147483646 h 800"/>
              <a:gd name="T12" fmla="*/ 0 w 1168"/>
              <a:gd name="T13" fmla="*/ 2147483646 h 800"/>
              <a:gd name="T14" fmla="*/ 2147483646 w 1168"/>
              <a:gd name="T15" fmla="*/ 2147483646 h 800"/>
              <a:gd name="T16" fmla="*/ 2147483646 w 1168"/>
              <a:gd name="T17" fmla="*/ 2147483646 h 800"/>
              <a:gd name="T18" fmla="*/ 2147483646 w 1168"/>
              <a:gd name="T19" fmla="*/ 2147483646 h 800"/>
              <a:gd name="T20" fmla="*/ 2147483646 w 1168"/>
              <a:gd name="T21" fmla="*/ 2147483646 h 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1168" h="800">
                <a:moveTo>
                  <a:pt x="1018" y="204"/>
                </a:moveTo>
                <a:lnTo>
                  <a:pt x="864" y="0"/>
                </a:lnTo>
                <a:lnTo>
                  <a:pt x="0" y="0"/>
                </a:lnTo>
                <a:lnTo>
                  <a:pt x="154" y="204"/>
                </a:lnTo>
                <a:lnTo>
                  <a:pt x="304" y="400"/>
                </a:lnTo>
                <a:lnTo>
                  <a:pt x="154" y="596"/>
                </a:lnTo>
                <a:lnTo>
                  <a:pt x="0" y="800"/>
                </a:lnTo>
                <a:lnTo>
                  <a:pt x="864" y="800"/>
                </a:lnTo>
                <a:lnTo>
                  <a:pt x="1018" y="596"/>
                </a:lnTo>
                <a:lnTo>
                  <a:pt x="1168" y="400"/>
                </a:lnTo>
                <a:lnTo>
                  <a:pt x="1018" y="204"/>
                </a:lnTo>
                <a:close/>
              </a:path>
            </a:pathLst>
          </a:custGeom>
          <a:solidFill>
            <a:srgbClr val="FFC993"/>
          </a:solidFill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2916238" y="2066925"/>
            <a:ext cx="641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Plan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1031875" y="2065338"/>
            <a:ext cx="895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E4C9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Design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4446588" y="2066925"/>
            <a:ext cx="692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Build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5959475" y="2065338"/>
            <a:ext cx="628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7366000" y="2066925"/>
            <a:ext cx="107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Evaluate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pPr eaLnBrk="1" hangingPunct="1"/>
            <a:r>
              <a:rPr lang="en-GB" altLang="en-US" smtClean="0"/>
              <a:t>Example of a table</a:t>
            </a:r>
            <a:endParaRPr lang="en-US" altLang="en-US" smtClean="0"/>
          </a:p>
        </p:txBody>
      </p:sp>
      <p:graphicFrame>
        <p:nvGraphicFramePr>
          <p:cNvPr id="19459" name="Group 3"/>
          <p:cNvGraphicFramePr>
            <a:graphicFrameLocks noGrp="1"/>
          </p:cNvGraphicFramePr>
          <p:nvPr>
            <p:ph type="tbl" idx="1"/>
          </p:nvPr>
        </p:nvGraphicFramePr>
        <p:xfrm>
          <a:off x="1144588" y="1916113"/>
          <a:ext cx="7402512" cy="3441700"/>
        </p:xfrm>
        <a:graphic>
          <a:graphicData uri="http://schemas.openxmlformats.org/drawingml/2006/table">
            <a:tbl>
              <a:tblPr/>
              <a:tblGrid>
                <a:gridCol w="3702050"/>
                <a:gridCol w="3700462"/>
              </a:tblGrid>
              <a:tr h="547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Title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Title</a:t>
                      </a: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Data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89" name="Text Box 29"/>
          <p:cNvSpPr txBox="1">
            <a:spLocks noChangeArrowheads="1"/>
          </p:cNvSpPr>
          <p:nvPr/>
        </p:nvSpPr>
        <p:spPr bwMode="auto">
          <a:xfrm>
            <a:off x="2630488" y="5545138"/>
            <a:ext cx="5908675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GB" altLang="en-US" sz="1800" b="1">
                <a:cs typeface="Arial" panose="020B0604020202020204" pitchFamily="34" charset="0"/>
              </a:rPr>
              <a:t>Note:  </a:t>
            </a:r>
            <a:r>
              <a:rPr lang="en-GB" altLang="en-US" sz="1800">
                <a:cs typeface="Arial" panose="020B0604020202020204" pitchFamily="34" charset="0"/>
              </a:rPr>
              <a:t>PowerPoint does not allow you to have nice default tables - but you can cut and paste this one</a:t>
            </a:r>
            <a:endParaRPr lang="en-US" altLang="en-US" sz="18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Examples of default styles</a:t>
            </a:r>
            <a:endParaRPr lang="en-US" altLang="en-US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42913" y="1820863"/>
            <a:ext cx="4689475" cy="4525962"/>
          </a:xfrm>
          <a:noFill/>
        </p:spPr>
        <p:txBody>
          <a:bodyPr/>
          <a:lstStyle/>
          <a:p>
            <a:pPr eaLnBrk="1" hangingPunct="1"/>
            <a:r>
              <a:rPr lang="en-GB" altLang="en-US" sz="2800" smtClean="0"/>
              <a:t>Text and lines are like this</a:t>
            </a:r>
          </a:p>
          <a:p>
            <a:pPr eaLnBrk="1" hangingPunct="1"/>
            <a:r>
              <a:rPr lang="en-GB" altLang="en-US" sz="2800" u="sng" smtClean="0">
                <a:solidFill>
                  <a:schemeClr val="hlink"/>
                </a:solidFill>
              </a:rPr>
              <a:t>Hyperlinks like this</a:t>
            </a:r>
          </a:p>
          <a:p>
            <a:pPr eaLnBrk="1" hangingPunct="1"/>
            <a:r>
              <a:rPr lang="en-GB" altLang="en-US" sz="2800" u="sng" smtClean="0">
                <a:solidFill>
                  <a:schemeClr val="folHlink"/>
                </a:solidFill>
              </a:rPr>
              <a:t>Visited hyperlinks like this</a:t>
            </a:r>
            <a:endParaRPr lang="en-US" altLang="en-US" sz="2800" u="sng" smtClean="0">
              <a:solidFill>
                <a:schemeClr val="folHlink"/>
              </a:solidFill>
            </a:endParaRPr>
          </a:p>
        </p:txBody>
      </p:sp>
      <p:graphicFrame>
        <p:nvGraphicFramePr>
          <p:cNvPr id="21508" name="Group 4"/>
          <p:cNvGraphicFramePr>
            <a:graphicFrameLocks noGrp="1"/>
          </p:cNvGraphicFramePr>
          <p:nvPr>
            <p:ph sz="half" idx="2"/>
          </p:nvPr>
        </p:nvGraphicFramePr>
        <p:xfrm>
          <a:off x="5432425" y="2001838"/>
          <a:ext cx="3171825" cy="1735137"/>
        </p:xfrm>
        <a:graphic>
          <a:graphicData uri="http://schemas.openxmlformats.org/drawingml/2006/table">
            <a:tbl>
              <a:tblPr/>
              <a:tblGrid>
                <a:gridCol w="1585912"/>
                <a:gridCol w="1585913"/>
              </a:tblGrid>
              <a:tr h="8683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Table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6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1620838" y="4581525"/>
            <a:ext cx="22320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Text box</a:t>
            </a:r>
            <a:endParaRPr lang="en-US" altLang="en-US" sz="1800">
              <a:cs typeface="Arial" panose="020B0604020202020204" pitchFamily="34" charset="0"/>
            </a:endParaRP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4500563" y="4581525"/>
            <a:ext cx="2232025" cy="13684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Text box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1800">
                <a:cs typeface="Arial" panose="020B0604020202020204" pitchFamily="34" charset="0"/>
              </a:rPr>
              <a:t>With shadow</a:t>
            </a:r>
            <a:endParaRPr lang="en-US" altLang="en-US" sz="18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1560513"/>
            <a:ext cx="7566025" cy="50371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539750" y="1268413"/>
            <a:ext cx="8208963" cy="5329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7FD7FC">
                    <a:alpha val="50195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title"/>
          </p:nvPr>
        </p:nvSpPr>
        <p:spPr>
          <a:xfrm>
            <a:off x="484188" y="274638"/>
            <a:ext cx="8202612" cy="1143000"/>
          </a:xfrm>
        </p:spPr>
        <p:txBody>
          <a:bodyPr/>
          <a:lstStyle/>
          <a:p>
            <a:pPr eaLnBrk="1" hangingPunct="1"/>
            <a:r>
              <a:rPr lang="en-GB" altLang="en-US" smtClean="0"/>
              <a:t>Use of templates</a:t>
            </a:r>
            <a:endParaRPr lang="en-US" altLang="en-US" smtClean="0"/>
          </a:p>
        </p:txBody>
      </p:sp>
      <p:sp>
        <p:nvSpPr>
          <p:cNvPr id="19461" name="Text Box 4"/>
          <p:cNvSpPr txBox="1">
            <a:spLocks noChangeArrowheads="1"/>
          </p:cNvSpPr>
          <p:nvPr/>
        </p:nvSpPr>
        <p:spPr bwMode="auto">
          <a:xfrm>
            <a:off x="1150938" y="1711325"/>
            <a:ext cx="69500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000" b="1">
                <a:cs typeface="Arial" panose="020B0604020202020204" pitchFamily="34" charset="0"/>
              </a:rPr>
              <a:t>You are free to use these templates for your personal and business presentations.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1150938" y="3140075"/>
            <a:ext cx="3409950" cy="225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>
                <a:cs typeface="Arial" panose="020B0604020202020204" pitchFamily="34" charset="0"/>
              </a:rPr>
              <a:t>Do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>
                <a:cs typeface="Arial" panose="020B0604020202020204" pitchFamily="34" charset="0"/>
              </a:rPr>
              <a:t>Use these templates for your presentations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GB" altLang="en-US" sz="1400">
                <a:cs typeface="Arial" panose="020B0604020202020204" pitchFamily="34" charset="0"/>
              </a:rPr>
              <a:t>Display your presentation on a web site provided that it is not for the purpose of downloading the template.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en-US" altLang="en-US" sz="1400">
                <a:cs typeface="Arial" panose="020B0604020202020204" pitchFamily="34" charset="0"/>
              </a:rPr>
              <a:t>If you like these templates, we would always appreciate a link back to our website.  Many thanks.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en-US" altLang="en-US" sz="1400">
              <a:cs typeface="Arial" panose="020B0604020202020204" pitchFamily="34" charset="0"/>
            </a:endParaRPr>
          </a:p>
        </p:txBody>
      </p:sp>
      <p:sp>
        <p:nvSpPr>
          <p:cNvPr id="19463" name="Text Box 6"/>
          <p:cNvSpPr txBox="1">
            <a:spLocks noChangeArrowheads="1"/>
          </p:cNvSpPr>
          <p:nvPr/>
        </p:nvSpPr>
        <p:spPr bwMode="auto">
          <a:xfrm>
            <a:off x="4495800" y="3140075"/>
            <a:ext cx="3640138" cy="203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265113" indent="-265113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600" b="1" u="sng">
                <a:cs typeface="Arial" panose="020B0604020202020204" pitchFamily="34" charset="0"/>
              </a:rPr>
              <a:t>Don’t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>
                <a:cs typeface="Arial" panose="020B0604020202020204" pitchFamily="34" charset="0"/>
              </a:rPr>
              <a:t>Resell or distribute these templates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>
                <a:cs typeface="Arial" panose="020B0604020202020204" pitchFamily="34" charset="0"/>
              </a:rPr>
              <a:t>Put these templates on a website for download.  This includes uploading them onto file sharing networks like Slideshare, Myspace, Facebook, bit torrent etc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û"/>
            </a:pPr>
            <a:r>
              <a:rPr lang="en-GB" altLang="en-US" sz="1400">
                <a:cs typeface="Arial" panose="020B0604020202020204" pitchFamily="34" charset="0"/>
              </a:rPr>
              <a:t>Pass off any of our created content as your own work</a:t>
            </a:r>
            <a:endParaRPr lang="en-US" altLang="en-US" sz="1400">
              <a:cs typeface="Arial" panose="020B0604020202020204" pitchFamily="34" charset="0"/>
            </a:endParaRPr>
          </a:p>
        </p:txBody>
      </p:sp>
      <p:sp>
        <p:nvSpPr>
          <p:cNvPr id="19464" name="Text Box 7"/>
          <p:cNvSpPr txBox="1">
            <a:spLocks noChangeArrowheads="1"/>
          </p:cNvSpPr>
          <p:nvPr/>
        </p:nvSpPr>
        <p:spPr bwMode="auto">
          <a:xfrm>
            <a:off x="1042988" y="5422900"/>
            <a:ext cx="71643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74901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1" algn="ctr" eaLnBrk="1" hangingPunct="1">
              <a:lnSpc>
                <a:spcPct val="90000"/>
              </a:lnSpc>
              <a:buClr>
                <a:schemeClr val="accent1"/>
              </a:buClr>
              <a:buFontTx/>
              <a:buNone/>
            </a:pPr>
            <a:r>
              <a:rPr lang="en-GB" altLang="en-US" sz="2000" b="1">
                <a:cs typeface="Arial" panose="020B0604020202020204" pitchFamily="34" charset="0"/>
              </a:rPr>
              <a:t>You can find many more free PowerPoint templates on the Presentation Magazine website </a:t>
            </a:r>
            <a:r>
              <a:rPr lang="en-GB" altLang="en-US" sz="2000" b="1">
                <a:cs typeface="Arial" panose="020B0604020202020204" pitchFamily="34" charset="0"/>
                <a:hlinkClick r:id="rId3"/>
              </a:rPr>
              <a:t>www.presentationmagazine.com</a:t>
            </a:r>
            <a:r>
              <a:rPr lang="en-GB" altLang="en-US" sz="2000" b="1">
                <a:cs typeface="Arial" panose="020B0604020202020204" pitchFamily="34" charset="0"/>
              </a:rPr>
              <a:t>  </a:t>
            </a:r>
            <a:endParaRPr lang="en-US" altLang="en-US" sz="2000" b="1">
              <a:cs typeface="Arial" panose="020B0604020202020204" pitchFamily="34" charset="0"/>
            </a:endParaRPr>
          </a:p>
        </p:txBody>
      </p:sp>
      <p:sp>
        <p:nvSpPr>
          <p:cNvPr id="19465" name="Text Box 8"/>
          <p:cNvSpPr txBox="1">
            <a:spLocks noChangeArrowheads="1"/>
          </p:cNvSpPr>
          <p:nvPr/>
        </p:nvSpPr>
        <p:spPr bwMode="auto">
          <a:xfrm>
            <a:off x="1150938" y="2608263"/>
            <a:ext cx="69262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1400">
                <a:cs typeface="Arial" panose="020B0604020202020204" pitchFamily="34" charset="0"/>
              </a:rPr>
              <a:t>We have put a lot of work into developing all these templates and retain the copyright in them.  You can use them freely providing that you do not redistribute or sell them.</a:t>
            </a:r>
            <a:endParaRPr lang="en-US" altLang="en-US" sz="1400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294</Words>
  <Application>Microsoft Office PowerPoint</Application>
  <PresentationFormat>On-screen Show (4:3)</PresentationFormat>
  <Paragraphs>77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Wingdings</vt:lpstr>
      <vt:lpstr>Default Design</vt:lpstr>
      <vt:lpstr>Microsoft Graph Chart</vt:lpstr>
      <vt:lpstr>PowerPoint  Template</vt:lpstr>
      <vt:lpstr>Example Bullet Point Slide</vt:lpstr>
      <vt:lpstr>Colour scheme</vt:lpstr>
      <vt:lpstr>Sample Graph (3 colours)</vt:lpstr>
      <vt:lpstr>Picture slide</vt:lpstr>
      <vt:lpstr>Process Flow</vt:lpstr>
      <vt:lpstr>Example of a table</vt:lpstr>
      <vt:lpstr>Examples of default styles</vt:lpstr>
      <vt:lpstr>Use of templates</vt:lpstr>
    </vt:vector>
  </TitlesOfParts>
  <Company>Clearly Presented Ltd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PowerPoint Template</dc:title>
  <dc:creator>Presentation Magazine</dc:creator>
  <cp:lastModifiedBy>Jonty Pearce</cp:lastModifiedBy>
  <cp:revision>28</cp:revision>
  <dcterms:created xsi:type="dcterms:W3CDTF">2009-11-03T13:35:13Z</dcterms:created>
  <dcterms:modified xsi:type="dcterms:W3CDTF">2015-02-22T11:14:40Z</dcterms:modified>
</cp:coreProperties>
</file>