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CCBE9B-EB36-4810-B10D-AD3F1807A5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3180E58-50F2-48B9-AA2E-1175B90C67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962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BA599-04F2-4C22-9E35-46F033D8B6C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228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67B1C1-5A5C-4224-A0B6-850E984FBE6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234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B4FEF7-37BE-4147-997A-157AE2BBB41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46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65F302-B88B-4D40-A397-A301BA4F841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501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48957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45655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76" y="6268166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478AA-C46B-491C-93E2-A2FFBD59B3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1F34CB-F57E-4499-8E03-565A0A8B9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243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9D131-E824-4583-8FD1-4350BF9CF7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A1BE-C8F8-45D3-97CD-52D9FC70F5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080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4F9F-3530-489B-A1D5-DD18817153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7337-259E-479D-9AEB-4533872EA7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7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0EEF3-A563-43DE-A514-9B25F897FE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D91B7-99A1-4E68-9C77-5086EE0A91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442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8A59-5D4D-446A-BB2C-A93BD41B54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2A987-CF5A-42F3-ADB8-CBB9970BC3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72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20E1-3F76-4AF8-9E1A-A1CAA9C0F7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437B-EA3D-451E-A448-6C00350932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7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ECC6-9F65-4781-B8EA-0F8E81171F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0D5B-467D-4320-8212-309D81FFCF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18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63E0-DC9F-4587-A538-6B4A894C3B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EF114-0CD5-4475-94BA-BEC65473FA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49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CE64A-89A6-47C2-A704-5C4D6A944B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029-D12E-4218-BB33-65DCEFCB5F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0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FA49-AD0B-4375-8665-A3567338BC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BFAF7-9E37-4C24-8764-AEC64422CD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532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C879-725F-42E0-9995-A38AB98474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2D05-5FE1-403D-AA03-42C1F4E3FA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48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B50661-0770-42E7-85FF-9CECAE9198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8DCD3D-0A70-4AEC-8272-FD6841508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5545138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62674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2015-02-22T11:14:36Z</dcterms:modified>
</cp:coreProperties>
</file>