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13"/>
    <a:srgbClr val="000018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AE2ABA-F774-4F65-A094-EBFC874AA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140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E7FDD9-9AFF-4492-87E3-BD70236F275B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5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54859-2441-4611-93EB-33814572D715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B649AF-501E-41B2-AB98-0C4491671035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0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9D5B2-1A4F-43D6-B79E-D01B1A157706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F4404-9C63-420E-BF8C-80465933CEED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4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96AFE1-8338-4D7E-99CF-5C0F0D74B382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4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1BF122-9E4A-46B4-8E99-C33575DED5D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0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49CA2-D5A1-49EC-8C85-8D930EB03223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2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1EE737-58DE-41AB-9C7D-BD14A1ED9DF7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8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B41400-0718-4255-9792-41C19E4048A8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0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FF439C-8CC8-4E12-BCE2-10ECAEB67A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193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EF03-0720-4221-A582-CCDFBECB4F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69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9603-6666-4C5C-B526-E83AB9203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F5DE-EB3D-4EBF-8B34-DC1B5FA179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37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8DB2-9060-4B16-A933-68E32D0F86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65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E3B5C-AC4E-4D47-834A-E76C8EC2D2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6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4CB2-98F4-43CE-B755-26568352B1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8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AD5D3-1058-4AD6-ABEA-66697BE7E8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193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91EC1-340F-4B0F-BE79-9BB689EC0B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0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4FC3-C448-4998-9E02-FA303D2AA3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23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E685-C707-4021-B766-ADBE3421F2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50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7E4B-6269-4794-A73A-8D6485E913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89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ACA1-CA25-4BA7-8FF4-0561B9CC0B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88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B06BB08-C12A-4D70-92D9-61F4F4F2A3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Char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79675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sz="6600" smtClean="0"/>
              <a:t>HAPPY NEW YEAR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8113" y="6124575"/>
            <a:ext cx="6221412" cy="715963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smtClean="0"/>
              <a:t>Use of templates</a:t>
            </a:r>
            <a:endParaRPr lang="en-US" altLang="en-US" sz="3600" b="1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50938" y="144621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50938" y="2874963"/>
            <a:ext cx="3409950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95800" y="2874963"/>
            <a:ext cx="364013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42988" y="5459413"/>
            <a:ext cx="716438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</a:t>
            </a:r>
          </a:p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solidFill>
                  <a:srgbClr val="00B0F0"/>
                </a:solidFill>
                <a:cs typeface="Arial" panose="020B0604020202020204" pitchFamily="34" charset="0"/>
              </a:rPr>
              <a:t>www.presentationmagazine.com</a:t>
            </a:r>
            <a:endParaRPr lang="en-US" altLang="en-US" sz="20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150938" y="2343150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5483225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altLang="en-US" sz="2800" b="1" smtClean="0"/>
              <a:t>Example</a:t>
            </a:r>
            <a:br>
              <a:rPr lang="en-GB" altLang="en-US" sz="2800" b="1" smtClean="0"/>
            </a:br>
            <a:r>
              <a:rPr lang="en-GB" altLang="en-US" sz="2800" b="1" smtClean="0"/>
              <a:t>Bullet Point Slide</a:t>
            </a:r>
            <a:endParaRPr lang="en-US" altLang="en-US" sz="2800" b="1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3" y="2238375"/>
            <a:ext cx="6965950" cy="30908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Bullet point</a:t>
            </a:r>
          </a:p>
          <a:p>
            <a:pPr eaLnBrk="1" hangingPunct="1"/>
            <a:r>
              <a:rPr lang="en-US" altLang="en-US" sz="2800" smtClean="0"/>
              <a:t>Bullet point</a:t>
            </a:r>
          </a:p>
          <a:p>
            <a:pPr lvl="1" eaLnBrk="1" hangingPunct="1"/>
            <a:r>
              <a:rPr lang="en-US" altLang="en-US" sz="2400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542338" cy="1143000"/>
          </a:xfrm>
        </p:spPr>
        <p:txBody>
          <a:bodyPr/>
          <a:lstStyle/>
          <a:p>
            <a:pPr algn="r" eaLnBrk="1" hangingPunct="1"/>
            <a:r>
              <a:rPr lang="en-GB" altLang="en-US" sz="2800" b="1" smtClean="0"/>
              <a:t>Example </a:t>
            </a:r>
            <a:br>
              <a:rPr lang="en-GB" altLang="en-US" sz="2800" b="1" smtClean="0"/>
            </a:br>
            <a:r>
              <a:rPr lang="en-GB" altLang="en-US" sz="2800" b="1" smtClean="0"/>
              <a:t>Bullet Point Slide 2</a:t>
            </a:r>
            <a:endParaRPr lang="en-US" altLang="en-US" sz="28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7438" y="1600200"/>
            <a:ext cx="3789362" cy="4525963"/>
          </a:xfrm>
        </p:spPr>
        <p:txBody>
          <a:bodyPr/>
          <a:lstStyle/>
          <a:p>
            <a:pPr algn="r" eaLnBrk="1" hangingPunct="1"/>
            <a:r>
              <a:rPr lang="en-US" altLang="en-US" sz="2800" smtClean="0"/>
              <a:t>Bullet point</a:t>
            </a:r>
          </a:p>
          <a:p>
            <a:pPr algn="r" eaLnBrk="1" hangingPunct="1"/>
            <a:r>
              <a:rPr lang="en-US" altLang="en-US" sz="2800" smtClean="0"/>
              <a:t>Bullet point</a:t>
            </a:r>
          </a:p>
          <a:p>
            <a:pPr lvl="1" algn="r" eaLnBrk="1" hangingPunct="1"/>
            <a:r>
              <a:rPr lang="en-US" altLang="en-US" sz="2400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21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Colour scheme</a:t>
            </a:r>
            <a:endParaRPr lang="en-US" altLang="en-US" sz="3600" b="1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rgbClr val="00031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343150" y="2147888"/>
            <a:ext cx="13779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Background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703638" y="2025650"/>
            <a:ext cx="796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Lines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633913" y="2147888"/>
            <a:ext cx="10842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Shadows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34075" y="2025650"/>
            <a:ext cx="604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Title</a:t>
            </a:r>
            <a:br>
              <a:rPr lang="en-GB" altLang="en-US" sz="1600" b="1">
                <a:cs typeface="Arial" panose="020B0604020202020204" pitchFamily="34" charset="0"/>
              </a:rPr>
            </a:br>
            <a:r>
              <a:rPr lang="en-GB" altLang="en-US" sz="1600" b="1">
                <a:cs typeface="Arial" panose="020B0604020202020204" pitchFamily="34" charset="0"/>
              </a:rPr>
              <a:t>Text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749550" y="3762375"/>
            <a:ext cx="596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Fills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690938" y="3762375"/>
            <a:ext cx="8683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Accent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611688" y="3640138"/>
            <a:ext cx="112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Hyperlink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692775" y="3638550"/>
            <a:ext cx="112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Hyperlink</a:t>
            </a:r>
            <a:endParaRPr lang="en-US" altLang="en-US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715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Sample Graph (3 colours)</a:t>
            </a:r>
            <a:endParaRPr lang="en-US" altLang="en-US" sz="2800" smtClean="0"/>
          </a:p>
        </p:txBody>
      </p:sp>
      <p:graphicFrame>
        <p:nvGraphicFramePr>
          <p:cNvPr id="12292" name="Chart 1"/>
          <p:cNvGraphicFramePr>
            <a:graphicFrameLocks/>
          </p:cNvGraphicFramePr>
          <p:nvPr/>
        </p:nvGraphicFramePr>
        <p:xfrm>
          <a:off x="1497013" y="1392238"/>
          <a:ext cx="61976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6" imgW="6194073" imgH="4657748" progId="Excel.Chart.8">
                  <p:embed/>
                </p:oleObj>
              </mc:Choice>
              <mc:Fallback>
                <p:oleObj r:id="rId6" imgW="6194073" imgH="4657748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392238"/>
                        <a:ext cx="6197600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184775" y="5715000"/>
            <a:ext cx="3297238" cy="1143000"/>
          </a:xfrm>
        </p:spPr>
        <p:txBody>
          <a:bodyPr/>
          <a:lstStyle/>
          <a:p>
            <a:pPr algn="r" eaLnBrk="1" hangingPunct="1"/>
            <a:r>
              <a:rPr lang="en-GB" altLang="en-US" sz="3600" smtClean="0"/>
              <a:t>Picture slide</a:t>
            </a:r>
            <a:endParaRPr lang="en-US" altLang="en-US" sz="36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52975" y="1635125"/>
            <a:ext cx="3116263" cy="24542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Bullet 1</a:t>
            </a:r>
          </a:p>
          <a:p>
            <a:pPr eaLnBrk="1" hangingPunct="1"/>
            <a:r>
              <a:rPr lang="en-GB" altLang="en-US" sz="2400" smtClean="0"/>
              <a:t>Bullet 2</a:t>
            </a:r>
            <a:endParaRPr lang="en-US" altLang="en-US" sz="2400" smtClean="0"/>
          </a:p>
        </p:txBody>
      </p:sp>
      <p:pic>
        <p:nvPicPr>
          <p:cNvPr id="14341" name="Picture 4" descr="IMG_92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35125"/>
            <a:ext cx="3097212" cy="38528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341438"/>
            <a:ext cx="20701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43025"/>
            <a:ext cx="20701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89063"/>
            <a:ext cx="20685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341438"/>
            <a:ext cx="206851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341438"/>
            <a:ext cx="20701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Process Flow</a:t>
            </a: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695325" y="42672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2314575" y="42672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3908425" y="42672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5526088" y="4267200"/>
            <a:ext cx="13763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7121525" y="42672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519363" y="3475038"/>
            <a:ext cx="6715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C000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90575" y="3473450"/>
            <a:ext cx="9540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049713" y="3475038"/>
            <a:ext cx="762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FF00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718175" y="3473450"/>
            <a:ext cx="6429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92D050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053263" y="3475038"/>
            <a:ext cx="1133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746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200" b="1" smtClean="0"/>
              <a:t>Example of a table</a:t>
            </a:r>
            <a:endParaRPr lang="en-US" altLang="en-US" sz="3200" b="1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795338" y="1687513"/>
          <a:ext cx="7402512" cy="3441700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70000">
                          <a:srgbClr val="FFFF00"/>
                        </a:gs>
                        <a:gs pos="0">
                          <a:srgbClr val="FF0000"/>
                        </a:gs>
                        <a:gs pos="100000">
                          <a:srgbClr val="92D050"/>
                        </a:gs>
                        <a:gs pos="30000">
                          <a:srgbClr val="FFC00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2D050"/>
                        </a:gs>
                        <a:gs pos="100000">
                          <a:srgbClr val="7030A0"/>
                        </a:gs>
                        <a:gs pos="50000">
                          <a:srgbClr val="00B0F0"/>
                        </a:gs>
                      </a:gsLst>
                      <a:lin ang="0" scaled="1"/>
                    </a:gra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098925" y="5397500"/>
            <a:ext cx="41100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Note:  </a:t>
            </a:r>
            <a:r>
              <a:rPr lang="en-GB" altLang="en-US" sz="16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smtClean="0"/>
              <a:t>Examples of default styles</a:t>
            </a:r>
            <a:endParaRPr lang="en-US" altLang="en-US" sz="2800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rgbClr val="00B0F0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rgbClr val="0070C0"/>
                </a:solidFill>
              </a:rPr>
              <a:t>Visited hyperlinks like this</a:t>
            </a:r>
            <a:endParaRPr lang="en-US" altLang="en-US" sz="2800" u="sng" smtClean="0">
              <a:solidFill>
                <a:srgbClr val="0070C0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5446713" y="1781175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909763" y="4581525"/>
            <a:ext cx="2232025" cy="13684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Text box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789488" y="4581525"/>
            <a:ext cx="2232025" cy="1368425"/>
          </a:xfrm>
          <a:prstGeom prst="rect">
            <a:avLst/>
          </a:prstGeom>
          <a:solidFill>
            <a:srgbClr val="000313"/>
          </a:solidFill>
          <a:ln>
            <a:noFill/>
          </a:ln>
          <a:effectLst>
            <a:outerShdw dist="114300" dir="2700000" algn="ctr" rotWithShape="0">
              <a:schemeClr val="tx1">
                <a:lumMod val="50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With shadow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302</Words>
  <Application>Microsoft Office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Default Design</vt:lpstr>
      <vt:lpstr>Microsoft Excel Chart</vt:lpstr>
      <vt:lpstr>HAPPY NEW YEAR</vt:lpstr>
      <vt:lpstr>Example Bullet Point Slide</vt:lpstr>
      <vt:lpstr>Example  Bullet Point Slide 2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 Template</dc:title>
  <dc:creator>Presentation Magazine</dc:creator>
  <cp:lastModifiedBy>Jonty Pearce</cp:lastModifiedBy>
  <cp:revision>35</cp:revision>
  <dcterms:created xsi:type="dcterms:W3CDTF">2009-11-03T13:35:13Z</dcterms:created>
  <dcterms:modified xsi:type="dcterms:W3CDTF">2015-02-22T11:14:19Z</dcterms:modified>
</cp:coreProperties>
</file>