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07C"/>
    <a:srgbClr val="0347B5"/>
    <a:srgbClr val="0350D1"/>
    <a:srgbClr val="00117E"/>
    <a:srgbClr val="0000CC"/>
    <a:srgbClr val="4343FF"/>
    <a:srgbClr val="0D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01B095B-4A4D-4344-B4E6-D10814844C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4678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C443D4-7E49-4BB7-BA94-37B41DB4D5A2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290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A32CA8-1590-45F7-AFF6-91D3E68BD280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310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2BABC6-3859-4D3C-B63A-DCC9992734C7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150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D8C95D-575B-4C19-81D2-3FD83DC002BF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948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4EE61E-A738-4200-BD09-74E579C4D2F2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901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8B1F85-EE4F-4DB5-80D1-4EC9466267C7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216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69626B-1DB6-421F-91A8-AF274DABB43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3234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C5C88F-692C-4F80-A3A0-C63B2AB094DF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4325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6C87D8-EE3F-42F3-929D-A49D1A90F2D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775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IMG_228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923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409950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D239BB-92A6-48B9-8E5F-AFEC728803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248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789E-38F5-41A2-B708-08C1B07310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967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EFE6-6EDA-4ECC-BD9F-F0B8C0735F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3DB82-6A86-4CDD-9EE6-A69FD64A5A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604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A2006-7C43-4476-B1BB-5B9BF1D90A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985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49DBA-651A-4932-AE0E-B089E7C031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914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4876-E74D-4B21-ABE1-B59E3980BE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80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F032D-9129-4522-9B39-2A36E846DE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72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B74CC-50EF-4104-A196-DC653428BB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588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01AF-AD2D-4CD3-8338-16095D558A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D9B2-B0B8-418A-8BC0-F26E567901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12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3D1F-1540-461C-B51C-F7C5FF97DC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545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IMG_2286-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5482963-ED31-4DA7-9541-8F5DAA819F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Clock  template</a:t>
            </a:r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Bullet point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Bullet point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Sub Bullet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Example bullet point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Colour scheme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686175" y="27876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2500" y="27876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33663" y="44021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02050" y="44021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70438" y="44021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40413" y="44021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22950" y="27876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617788" y="27876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98713" y="2147888"/>
            <a:ext cx="1268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716338" y="20256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65663" y="2147888"/>
            <a:ext cx="1020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46775" y="20256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786063" y="3762375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706813" y="37623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667250" y="3640138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48338" y="3638550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Sample Graph (3 colours)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825625" y="1812925"/>
          <a:ext cx="6726238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1812925"/>
                        <a:ext cx="6726238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Picture slide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tx1"/>
                </a:solidFill>
              </a:rPr>
              <a:t>Bullet 1</a:t>
            </a:r>
          </a:p>
          <a:p>
            <a:pPr eaLnBrk="1" hangingPunct="1"/>
            <a:r>
              <a:rPr lang="en-GB" altLang="en-US" sz="2800" smtClean="0">
                <a:solidFill>
                  <a:schemeClr val="tx1"/>
                </a:solidFill>
              </a:rPr>
              <a:t>Bullet 2</a:t>
            </a:r>
            <a:endParaRPr lang="en-US" altLang="en-US" sz="2800" smtClean="0">
              <a:solidFill>
                <a:schemeClr val="tx1"/>
              </a:solidFill>
            </a:endParaRPr>
          </a:p>
        </p:txBody>
      </p:sp>
      <p:pic>
        <p:nvPicPr>
          <p:cNvPr id="12292" name="Picture 10" descr="IMG_2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681163"/>
            <a:ext cx="2276475" cy="2725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 of a table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>
            <p:ph type="tbl" idx="1"/>
          </p:nvPr>
        </p:nvGraphicFramePr>
        <p:xfrm>
          <a:off x="1133475" y="1643063"/>
          <a:ext cx="7402513" cy="3265487"/>
        </p:xfrm>
        <a:graphic>
          <a:graphicData uri="http://schemas.openxmlformats.org/drawingml/2006/table">
            <a:tbl>
              <a:tblPr/>
              <a:tblGrid>
                <a:gridCol w="3702050"/>
                <a:gridCol w="3700463"/>
              </a:tblGrid>
              <a:tr h="509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133475" y="5091113"/>
            <a:ext cx="7370763" cy="6413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>
                <a:cs typeface="Arial" panose="020B0604020202020204" pitchFamily="34" charset="0"/>
              </a:rPr>
              <a:t>Note:  </a:t>
            </a:r>
            <a:r>
              <a:rPr lang="en-GB" altLang="en-US">
                <a:cs typeface="Arial" panose="020B0604020202020204" pitchFamily="34" charset="0"/>
              </a:rPr>
              <a:t>PowerPoint does not allow you to have nice </a:t>
            </a:r>
            <a:br>
              <a:rPr lang="en-GB" altLang="en-US">
                <a:cs typeface="Arial" panose="020B0604020202020204" pitchFamily="34" charset="0"/>
              </a:rPr>
            </a:br>
            <a:r>
              <a:rPr lang="en-GB" altLang="en-US">
                <a:cs typeface="Arial" panose="020B0604020202020204" pitchFamily="34" charset="0"/>
              </a:rPr>
              <a:t>default tables - but you can cut and paste this one</a:t>
            </a: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Use of templates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50938" y="1358900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50938" y="2720975"/>
            <a:ext cx="34099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</a:t>
            </a:r>
            <a:br>
              <a:rPr lang="en-US" altLang="en-US" sz="1400">
                <a:cs typeface="Arial" panose="020B0604020202020204" pitchFamily="34" charset="0"/>
              </a:rPr>
            </a:br>
            <a:r>
              <a:rPr lang="en-US" altLang="en-US" sz="1400">
                <a:cs typeface="Arial" panose="020B0604020202020204" pitchFamily="34" charset="0"/>
              </a:rPr>
              <a:t>           website. Many thanks.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95800" y="27209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templates.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bit torrent etc.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content as your own work.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139825" y="5067300"/>
            <a:ext cx="7164388" cy="91598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50938" y="21891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534D53"/>
      </a:dk1>
      <a:lt1>
        <a:srgbClr val="FFFFFF"/>
      </a:lt1>
      <a:dk2>
        <a:srgbClr val="617C7F"/>
      </a:dk2>
      <a:lt2>
        <a:srgbClr val="5B578E"/>
      </a:lt2>
      <a:accent1>
        <a:srgbClr val="C3B29D"/>
      </a:accent1>
      <a:accent2>
        <a:srgbClr val="778EAC"/>
      </a:accent2>
      <a:accent3>
        <a:srgbClr val="FFFFFF"/>
      </a:accent3>
      <a:accent4>
        <a:srgbClr val="464046"/>
      </a:accent4>
      <a:accent5>
        <a:srgbClr val="DED5CC"/>
      </a:accent5>
      <a:accent6>
        <a:srgbClr val="6B809B"/>
      </a:accent6>
      <a:hlink>
        <a:srgbClr val="8E578B"/>
      </a:hlink>
      <a:folHlink>
        <a:srgbClr val="9DADC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193</Words>
  <Application>Microsoft Office PowerPoint</Application>
  <PresentationFormat>On-screen Show (4:3)</PresentationFormat>
  <Paragraphs>48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Default Design</vt:lpstr>
      <vt:lpstr>Microsoft Graph Chart</vt:lpstr>
      <vt:lpstr>Clock  template</vt:lpstr>
      <vt:lpstr>Example bullet point slide</vt:lpstr>
      <vt:lpstr>Colour scheme</vt:lpstr>
      <vt:lpstr>Sample Graph (3 colours)</vt:lpstr>
      <vt:lpstr>Picture slide</vt:lpstr>
      <vt:lpstr>PowerPoint Presentation</vt:lpstr>
      <vt:lpstr>Example of a table</vt:lpstr>
      <vt:lpstr>PowerPoint Presentation</vt:lpstr>
      <vt:lpstr>Use of templates</vt:lpstr>
    </vt:vector>
  </TitlesOfParts>
  <Manager/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Clock template</dc:title>
  <dc:subject/>
  <dc:creator>Presentation Magazine</dc:creator>
  <cp:keywords/>
  <dc:description/>
  <cp:lastModifiedBy>Jonty Pearce</cp:lastModifiedBy>
  <cp:revision>60</cp:revision>
  <dcterms:created xsi:type="dcterms:W3CDTF">2009-11-03T13:35:13Z</dcterms:created>
  <dcterms:modified xsi:type="dcterms:W3CDTF">2015-02-22T11:14:04Z</dcterms:modified>
  <cp:category/>
</cp:coreProperties>
</file>