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7473E1-ACA0-43AA-8B48-C3D599C58B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262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08B95-6C1D-4DF3-8689-2C9B0C0EA6C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10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57FDEA-A3A1-48B2-BA3C-46292E52B67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262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55208-0701-4799-B91C-26E3BF0A26F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500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80B52F-CF27-4C16-85CE-89488190816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934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E0F2A0-D078-46C6-A687-F2AA078AA88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965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80EBD1-E0F9-4A35-BDFC-902660F7B98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6447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26947-AC03-4EDD-A23C-0C2A35149D6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7309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FB0A35-88FF-4F15-9340-1078A42D686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3308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DF3BC2-A754-438D-92E0-E9FC283077A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314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hampag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5"/>
          <a:stretch>
            <a:fillRect/>
          </a:stretch>
        </p:blipFill>
        <p:spPr bwMode="auto">
          <a:xfrm>
            <a:off x="2568575" y="0"/>
            <a:ext cx="6575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01027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4216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52AA07-94FF-438A-885D-A9DF787BB5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11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DD8EA-134D-4039-87AB-B619B75B1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169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67036-EA50-4C25-9EAB-8C68A7DC0C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488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59AA9-45F7-43F3-9E05-A7B79801FE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666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CA154-FA9E-48F7-A630-CDC8994D4E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3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8109-48A0-4712-91F9-128078F89C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481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4417-750F-481D-A5E1-C5286EFFBA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22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38133-3152-429D-81D3-D0CE574EA3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10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7DC8F-AF40-42C9-B2E1-1DF38A9DF3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42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DECD2-A79D-4ECA-A060-9DECF46648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3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D5FE0-6979-4BAC-B1AC-1FD28CCFDB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516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23291-5ADC-4EC5-B363-84EAE1B18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14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72F9D-E7DD-4156-A0CB-A88E6F9C6F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76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41A59BC-353F-4B23-B7E2-B392EAF8C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7" descr="champagn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5"/>
          <a:stretch>
            <a:fillRect/>
          </a:stretch>
        </p:blipFill>
        <p:spPr bwMode="auto">
          <a:xfrm>
            <a:off x="5484813" y="3041650"/>
            <a:ext cx="3659187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Champagne Celebration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4098925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3922713"/>
            <a:ext cx="1893888" cy="2355850"/>
          </a:xfrm>
          <a:prstGeom prst="rect">
            <a:avLst/>
          </a:prstGeom>
          <a:solidFill>
            <a:schemeClr val="tx1"/>
          </a:solidFill>
          <a:ln w="5715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1660525 w 1196"/>
              <a:gd name="T1" fmla="*/ 323850 h 800"/>
              <a:gd name="T2" fmla="*/ 1416050 w 1196"/>
              <a:gd name="T3" fmla="*/ 0 h 800"/>
              <a:gd name="T4" fmla="*/ 0 w 1196"/>
              <a:gd name="T5" fmla="*/ 0 h 800"/>
              <a:gd name="T6" fmla="*/ 0 w 1196"/>
              <a:gd name="T7" fmla="*/ 1270000 h 800"/>
              <a:gd name="T8" fmla="*/ 1416050 w 1196"/>
              <a:gd name="T9" fmla="*/ 1270000 h 800"/>
              <a:gd name="T10" fmla="*/ 1660525 w 1196"/>
              <a:gd name="T11" fmla="*/ 946150 h 800"/>
              <a:gd name="T12" fmla="*/ 1898650 w 1196"/>
              <a:gd name="T13" fmla="*/ 635000 h 800"/>
              <a:gd name="T14" fmla="*/ 1660525 w 1196"/>
              <a:gd name="T15" fmla="*/ 323850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1619250 w 1170"/>
              <a:gd name="T1" fmla="*/ 323850 h 800"/>
              <a:gd name="T2" fmla="*/ 1371600 w 1170"/>
              <a:gd name="T3" fmla="*/ 0 h 800"/>
              <a:gd name="T4" fmla="*/ 0 w 1170"/>
              <a:gd name="T5" fmla="*/ 0 h 800"/>
              <a:gd name="T6" fmla="*/ 247650 w 1170"/>
              <a:gd name="T7" fmla="*/ 323850 h 800"/>
              <a:gd name="T8" fmla="*/ 485775 w 1170"/>
              <a:gd name="T9" fmla="*/ 635000 h 800"/>
              <a:gd name="T10" fmla="*/ 247650 w 1170"/>
              <a:gd name="T11" fmla="*/ 946150 h 800"/>
              <a:gd name="T12" fmla="*/ 0 w 1170"/>
              <a:gd name="T13" fmla="*/ 1270000 h 800"/>
              <a:gd name="T14" fmla="*/ 1371600 w 1170"/>
              <a:gd name="T15" fmla="*/ 1270000 h 800"/>
              <a:gd name="T16" fmla="*/ 1619250 w 1170"/>
              <a:gd name="T17" fmla="*/ 946150 h 800"/>
              <a:gd name="T18" fmla="*/ 1857375 w 1170"/>
              <a:gd name="T19" fmla="*/ 635000 h 800"/>
              <a:gd name="T20" fmla="*/ 1619250 w 1170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Text box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Text box</a:t>
            </a:r>
          </a:p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With shadow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42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2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987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492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42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Champagne Celebration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Champagne Celebration Template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2015-02-22T11:13:56Z</dcterms:modified>
</cp:coreProperties>
</file>