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4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66" r:id="rId20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4" autoAdjust="0"/>
    <p:restoredTop sz="94660"/>
  </p:normalViewPr>
  <p:slideViewPr>
    <p:cSldViewPr snapToGrid="0">
      <p:cViewPr varScale="1">
        <p:scale>
          <a:sx n="80" d="100"/>
          <a:sy n="80" d="100"/>
        </p:scale>
        <p:origin x="-8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05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smtClean="0"/>
              <a:t>Click to edit Master text styles</a:t>
            </a:r>
          </a:p>
          <a:p>
            <a:pPr lvl="1"/>
            <a:r>
              <a:rPr lang="en-GB" altLang="en-US" noProof="0" smtClean="0"/>
              <a:t>Second level</a:t>
            </a:r>
          </a:p>
          <a:p>
            <a:pPr lvl="2"/>
            <a:r>
              <a:rPr lang="en-GB" altLang="en-US" noProof="0" smtClean="0"/>
              <a:t>Third level</a:t>
            </a:r>
          </a:p>
          <a:p>
            <a:pPr lvl="3"/>
            <a:r>
              <a:rPr lang="en-GB" altLang="en-US" noProof="0" smtClean="0"/>
              <a:t>Fourth level</a:t>
            </a:r>
          </a:p>
          <a:p>
            <a:pPr lvl="4"/>
            <a:r>
              <a:rPr lang="en-GB" alt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62C55B4C-83F2-4C53-8082-37A51578836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073471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464305F-F735-4483-9889-3484335B5E04}" type="slidenum">
              <a:rPr lang="en-GB" altLang="en-US"/>
              <a:pPr/>
              <a:t>1</a:t>
            </a:fld>
            <a:endParaRPr lang="en-GB" altLang="en-US"/>
          </a:p>
        </p:txBody>
      </p:sp>
      <p:sp>
        <p:nvSpPr>
          <p:cNvPr id="40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601147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697BB6A-431E-4E21-AC80-4AA82619EC76}" type="slidenum">
              <a:rPr lang="en-GB" altLang="en-US"/>
              <a:pPr/>
              <a:t>10</a:t>
            </a:fld>
            <a:endParaRPr lang="en-GB" altLang="en-US"/>
          </a:p>
        </p:txBody>
      </p:sp>
      <p:sp>
        <p:nvSpPr>
          <p:cNvPr id="2253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73D7E3CC-7C3C-4071-8E8F-CDF9EAEDC8D6}" type="slidenum">
              <a:rPr lang="en-US" altLang="en-US" sz="1200">
                <a:ea typeface="MS PGothic" panose="020B0600070205080204" pitchFamily="34" charset="-128"/>
              </a:rPr>
              <a:pPr algn="r" eaLnBrk="1" hangingPunct="1"/>
              <a:t>10</a:t>
            </a:fld>
            <a:endParaRPr lang="en-US" altLang="en-US" sz="1200">
              <a:ea typeface="MS PGothic" panose="020B0600070205080204" pitchFamily="34" charset="-128"/>
            </a:endParaRPr>
          </a:p>
        </p:txBody>
      </p:sp>
      <p:sp>
        <p:nvSpPr>
          <p:cNvPr id="2253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284013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BD185DB-BEA3-4435-80FA-2FAD5D68A118}" type="slidenum">
              <a:rPr lang="en-GB" altLang="en-US"/>
              <a:pPr/>
              <a:t>11</a:t>
            </a:fld>
            <a:endParaRPr lang="en-GB" altLang="en-US"/>
          </a:p>
        </p:txBody>
      </p:sp>
      <p:sp>
        <p:nvSpPr>
          <p:cNvPr id="2457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5A63BE86-C654-4FD9-AA93-3A31E2978051}" type="slidenum">
              <a:rPr lang="en-US" altLang="en-US" sz="1200">
                <a:ea typeface="MS PGothic" panose="020B0600070205080204" pitchFamily="34" charset="-128"/>
              </a:rPr>
              <a:pPr algn="r" eaLnBrk="1" hangingPunct="1"/>
              <a:t>11</a:t>
            </a:fld>
            <a:endParaRPr lang="en-US" altLang="en-US" sz="1200">
              <a:ea typeface="MS PGothic" panose="020B0600070205080204" pitchFamily="34" charset="-128"/>
            </a:endParaRPr>
          </a:p>
        </p:txBody>
      </p:sp>
      <p:sp>
        <p:nvSpPr>
          <p:cNvPr id="2458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748938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E2E7045-906B-4120-89A1-62FCF56996DA}" type="slidenum">
              <a:rPr lang="en-GB" altLang="en-US"/>
              <a:pPr/>
              <a:t>12</a:t>
            </a:fld>
            <a:endParaRPr lang="en-GB" altLang="en-US"/>
          </a:p>
        </p:txBody>
      </p:sp>
      <p:sp>
        <p:nvSpPr>
          <p:cNvPr id="2662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4827CEA1-F43F-4A9B-B194-A809A22ADCE4}" type="slidenum">
              <a:rPr lang="en-US" altLang="en-US" sz="1200">
                <a:ea typeface="MS PGothic" panose="020B0600070205080204" pitchFamily="34" charset="-128"/>
              </a:rPr>
              <a:pPr algn="r" eaLnBrk="1" hangingPunct="1"/>
              <a:t>12</a:t>
            </a:fld>
            <a:endParaRPr lang="en-US" altLang="en-US" sz="1200">
              <a:ea typeface="MS PGothic" panose="020B0600070205080204" pitchFamily="34" charset="-128"/>
            </a:endParaRPr>
          </a:p>
        </p:txBody>
      </p:sp>
      <p:sp>
        <p:nvSpPr>
          <p:cNvPr id="2662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209822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CABE2CB-A5C2-4259-BD67-8C1D7FD2C04B}" type="slidenum">
              <a:rPr lang="en-GB" altLang="en-US"/>
              <a:pPr/>
              <a:t>13</a:t>
            </a:fld>
            <a:endParaRPr lang="en-GB" altLang="en-US"/>
          </a:p>
        </p:txBody>
      </p:sp>
      <p:sp>
        <p:nvSpPr>
          <p:cNvPr id="2867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77BD906B-0279-4F34-AE0F-348F698C0DCF}" type="slidenum">
              <a:rPr lang="en-US" altLang="en-US" sz="1200">
                <a:ea typeface="MS PGothic" panose="020B0600070205080204" pitchFamily="34" charset="-128"/>
              </a:rPr>
              <a:pPr algn="r" eaLnBrk="1" hangingPunct="1"/>
              <a:t>13</a:t>
            </a:fld>
            <a:endParaRPr lang="en-US" altLang="en-US" sz="1200">
              <a:ea typeface="MS PGothic" panose="020B0600070205080204" pitchFamily="34" charset="-128"/>
            </a:endParaRPr>
          </a:p>
        </p:txBody>
      </p:sp>
      <p:sp>
        <p:nvSpPr>
          <p:cNvPr id="2867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055155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610AACB-8139-45C9-A6F5-3F5CA7962DF7}" type="slidenum">
              <a:rPr lang="en-GB" altLang="en-US"/>
              <a:pPr/>
              <a:t>14</a:t>
            </a:fld>
            <a:endParaRPr lang="en-GB" altLang="en-US"/>
          </a:p>
        </p:txBody>
      </p:sp>
      <p:sp>
        <p:nvSpPr>
          <p:cNvPr id="3072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95FC696B-60C4-4372-B32B-248F208AF6A6}" type="slidenum">
              <a:rPr lang="en-US" altLang="en-US" sz="1200">
                <a:ea typeface="MS PGothic" panose="020B0600070205080204" pitchFamily="34" charset="-128"/>
              </a:rPr>
              <a:pPr algn="r" eaLnBrk="1" hangingPunct="1"/>
              <a:t>14</a:t>
            </a:fld>
            <a:endParaRPr lang="en-US" altLang="en-US" sz="1200">
              <a:ea typeface="MS PGothic" panose="020B0600070205080204" pitchFamily="34" charset="-128"/>
            </a:endParaRPr>
          </a:p>
        </p:txBody>
      </p:sp>
      <p:sp>
        <p:nvSpPr>
          <p:cNvPr id="3072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070533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E2AFAF9-A567-485C-933A-15438E008FED}" type="slidenum">
              <a:rPr lang="en-GB" altLang="en-US"/>
              <a:pPr/>
              <a:t>15</a:t>
            </a:fld>
            <a:endParaRPr lang="en-GB" altLang="en-US"/>
          </a:p>
        </p:txBody>
      </p:sp>
      <p:sp>
        <p:nvSpPr>
          <p:cNvPr id="3277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A5ADE9A8-4209-4B52-B797-33D8E9C69C2A}" type="slidenum">
              <a:rPr lang="en-US" altLang="en-US" sz="1200">
                <a:ea typeface="MS PGothic" panose="020B0600070205080204" pitchFamily="34" charset="-128"/>
              </a:rPr>
              <a:pPr algn="r" eaLnBrk="1" hangingPunct="1"/>
              <a:t>15</a:t>
            </a:fld>
            <a:endParaRPr lang="en-US" altLang="en-US" sz="1200">
              <a:ea typeface="MS PGothic" panose="020B0600070205080204" pitchFamily="34" charset="-128"/>
            </a:endParaRPr>
          </a:p>
        </p:txBody>
      </p:sp>
      <p:sp>
        <p:nvSpPr>
          <p:cNvPr id="3277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72457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5981AD8-3034-4F8A-BB4F-BDDA8639D2C2}" type="slidenum">
              <a:rPr lang="en-GB" altLang="en-US"/>
              <a:pPr/>
              <a:t>16</a:t>
            </a:fld>
            <a:endParaRPr lang="en-GB" altLang="en-US"/>
          </a:p>
        </p:txBody>
      </p:sp>
      <p:sp>
        <p:nvSpPr>
          <p:cNvPr id="3481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AE2FEA3-FB42-4143-ABAD-AE16CAF5537C}" type="slidenum">
              <a:rPr lang="en-US" altLang="en-US" sz="1200">
                <a:ea typeface="MS PGothic" panose="020B0600070205080204" pitchFamily="34" charset="-128"/>
              </a:rPr>
              <a:pPr algn="r" eaLnBrk="1" hangingPunct="1"/>
              <a:t>16</a:t>
            </a:fld>
            <a:endParaRPr lang="en-US" altLang="en-US" sz="1200">
              <a:ea typeface="MS PGothic" panose="020B0600070205080204" pitchFamily="34" charset="-128"/>
            </a:endParaRPr>
          </a:p>
        </p:txBody>
      </p:sp>
      <p:sp>
        <p:nvSpPr>
          <p:cNvPr id="3482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10608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A86EAA5-E204-437D-B3A9-4B35EADC4958}" type="slidenum">
              <a:rPr lang="en-GB" altLang="en-US"/>
              <a:pPr/>
              <a:t>17</a:t>
            </a:fld>
            <a:endParaRPr lang="en-GB" altLang="en-US"/>
          </a:p>
        </p:txBody>
      </p:sp>
      <p:sp>
        <p:nvSpPr>
          <p:cNvPr id="3686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3FB56FD2-39F9-47EF-A3CC-4EC138D22206}" type="slidenum">
              <a:rPr lang="en-US" altLang="en-US" sz="1200">
                <a:ea typeface="MS PGothic" panose="020B0600070205080204" pitchFamily="34" charset="-128"/>
              </a:rPr>
              <a:pPr algn="r" eaLnBrk="1" hangingPunct="1"/>
              <a:t>17</a:t>
            </a:fld>
            <a:endParaRPr lang="en-US" altLang="en-US" sz="1200">
              <a:ea typeface="MS PGothic" panose="020B0600070205080204" pitchFamily="34" charset="-128"/>
            </a:endParaRPr>
          </a:p>
        </p:txBody>
      </p:sp>
      <p:sp>
        <p:nvSpPr>
          <p:cNvPr id="3686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686879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5E2533B-2ECF-4032-8B5C-6D44E1C8A496}" type="slidenum">
              <a:rPr lang="en-GB" altLang="en-US"/>
              <a:pPr/>
              <a:t>18</a:t>
            </a:fld>
            <a:endParaRPr lang="en-GB" altLang="en-US"/>
          </a:p>
        </p:txBody>
      </p:sp>
      <p:sp>
        <p:nvSpPr>
          <p:cNvPr id="3891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6072F432-3EA9-49DA-AC54-35462E528FBF}" type="slidenum">
              <a:rPr lang="en-US" altLang="en-US" sz="1200">
                <a:ea typeface="MS PGothic" panose="020B0600070205080204" pitchFamily="34" charset="-128"/>
              </a:rPr>
              <a:pPr algn="r" eaLnBrk="1" hangingPunct="1"/>
              <a:t>18</a:t>
            </a:fld>
            <a:endParaRPr lang="en-US" altLang="en-US" sz="1200">
              <a:ea typeface="MS PGothic" panose="020B0600070205080204" pitchFamily="34" charset="-128"/>
            </a:endParaRPr>
          </a:p>
        </p:txBody>
      </p:sp>
      <p:sp>
        <p:nvSpPr>
          <p:cNvPr id="3891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645509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5C591E3-8957-4593-BA37-9C7EFC6ACD26}" type="slidenum">
              <a:rPr lang="en-GB" altLang="en-US"/>
              <a:pPr/>
              <a:t>19</a:t>
            </a:fld>
            <a:endParaRPr lang="en-GB" altLang="en-US"/>
          </a:p>
        </p:txBody>
      </p:sp>
      <p:sp>
        <p:nvSpPr>
          <p:cNvPr id="409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52661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3ABEB8D-C6A1-4AAC-8E15-1D6AAC85F243}" type="slidenum">
              <a:rPr lang="en-GB" altLang="en-US"/>
              <a:pPr/>
              <a:t>2</a:t>
            </a:fld>
            <a:endParaRPr lang="en-GB" altLang="en-US"/>
          </a:p>
        </p:txBody>
      </p:sp>
      <p:sp>
        <p:nvSpPr>
          <p:cNvPr id="614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E842C6D3-6AF5-42DF-B77C-423FB90E5338}" type="slidenum">
              <a:rPr lang="en-US" altLang="en-US" sz="1200">
                <a:ea typeface="MS PGothic" panose="020B0600070205080204" pitchFamily="34" charset="-128"/>
              </a:rPr>
              <a:pPr algn="r" eaLnBrk="1" hangingPunct="1"/>
              <a:t>2</a:t>
            </a:fld>
            <a:endParaRPr lang="en-US" altLang="en-US" sz="1200">
              <a:ea typeface="MS PGothic" panose="020B0600070205080204" pitchFamily="34" charset="-128"/>
            </a:endParaRPr>
          </a:p>
        </p:txBody>
      </p:sp>
      <p:sp>
        <p:nvSpPr>
          <p:cNvPr id="614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73618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74DD339-0113-4E1B-B101-6AB94D2CD0C4}" type="slidenum">
              <a:rPr lang="en-GB" altLang="en-US"/>
              <a:pPr/>
              <a:t>3</a:t>
            </a:fld>
            <a:endParaRPr lang="en-GB" altLang="en-US"/>
          </a:p>
        </p:txBody>
      </p:sp>
      <p:sp>
        <p:nvSpPr>
          <p:cNvPr id="819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F06662B3-5289-4293-8C82-B7956C44B601}" type="slidenum">
              <a:rPr lang="en-US" altLang="en-US" sz="1200">
                <a:ea typeface="MS PGothic" panose="020B0600070205080204" pitchFamily="34" charset="-128"/>
              </a:rPr>
              <a:pPr algn="r" eaLnBrk="1" hangingPunct="1"/>
              <a:t>3</a:t>
            </a:fld>
            <a:endParaRPr lang="en-US" altLang="en-US" sz="1200">
              <a:ea typeface="MS PGothic" panose="020B0600070205080204" pitchFamily="34" charset="-128"/>
            </a:endParaRPr>
          </a:p>
        </p:txBody>
      </p:sp>
      <p:sp>
        <p:nvSpPr>
          <p:cNvPr id="819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69922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F2A09E3-75D3-4722-8238-A8091B74719B}" type="slidenum">
              <a:rPr lang="en-GB" altLang="en-US"/>
              <a:pPr/>
              <a:t>4</a:t>
            </a:fld>
            <a:endParaRPr lang="en-GB" altLang="en-US"/>
          </a:p>
        </p:txBody>
      </p:sp>
      <p:sp>
        <p:nvSpPr>
          <p:cNvPr id="1024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69986A04-492C-4394-A164-A577022E5E8B}" type="slidenum">
              <a:rPr lang="en-US" altLang="en-US" sz="1200">
                <a:ea typeface="MS PGothic" panose="020B0600070205080204" pitchFamily="34" charset="-128"/>
              </a:rPr>
              <a:pPr algn="r" eaLnBrk="1" hangingPunct="1"/>
              <a:t>4</a:t>
            </a:fld>
            <a:endParaRPr lang="en-US" altLang="en-US" sz="1200">
              <a:ea typeface="MS PGothic" panose="020B0600070205080204" pitchFamily="34" charset="-128"/>
            </a:endParaRPr>
          </a:p>
        </p:txBody>
      </p:sp>
      <p:sp>
        <p:nvSpPr>
          <p:cNvPr id="1024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42809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2D9BB5E-0AB2-4B6D-A986-D14D64D5536C}" type="slidenum">
              <a:rPr lang="en-GB" altLang="en-US"/>
              <a:pPr/>
              <a:t>5</a:t>
            </a:fld>
            <a:endParaRPr lang="en-GB" altLang="en-US"/>
          </a:p>
        </p:txBody>
      </p:sp>
      <p:sp>
        <p:nvSpPr>
          <p:cNvPr id="1229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8F0C318C-E97B-43A2-9463-ECA79580D45F}" type="slidenum">
              <a:rPr lang="en-US" altLang="en-US" sz="1200">
                <a:ea typeface="MS PGothic" panose="020B0600070205080204" pitchFamily="34" charset="-128"/>
              </a:rPr>
              <a:pPr algn="r" eaLnBrk="1" hangingPunct="1"/>
              <a:t>5</a:t>
            </a:fld>
            <a:endParaRPr lang="en-US" altLang="en-US" sz="1200">
              <a:ea typeface="MS PGothic" panose="020B0600070205080204" pitchFamily="34" charset="-128"/>
            </a:endParaRPr>
          </a:p>
        </p:txBody>
      </p:sp>
      <p:sp>
        <p:nvSpPr>
          <p:cNvPr id="1229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941113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00EFD16-8BF6-4161-8153-59894410BB66}" type="slidenum">
              <a:rPr lang="en-GB" altLang="en-US"/>
              <a:pPr/>
              <a:t>6</a:t>
            </a:fld>
            <a:endParaRPr lang="en-GB" altLang="en-US"/>
          </a:p>
        </p:txBody>
      </p:sp>
      <p:sp>
        <p:nvSpPr>
          <p:cNvPr id="1433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7389BC32-E7DF-4D4A-B5DE-BA569AF65583}" type="slidenum">
              <a:rPr lang="en-US" altLang="en-US" sz="1200">
                <a:ea typeface="MS PGothic" panose="020B0600070205080204" pitchFamily="34" charset="-128"/>
              </a:rPr>
              <a:pPr algn="r" eaLnBrk="1" hangingPunct="1"/>
              <a:t>6</a:t>
            </a:fld>
            <a:endParaRPr lang="en-US" altLang="en-US" sz="1200">
              <a:ea typeface="MS PGothic" panose="020B0600070205080204" pitchFamily="34" charset="-128"/>
            </a:endParaRPr>
          </a:p>
        </p:txBody>
      </p:sp>
      <p:sp>
        <p:nvSpPr>
          <p:cNvPr id="1434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239717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889001B-0F1C-480F-8515-55EB1E2E0722}" type="slidenum">
              <a:rPr lang="en-GB" altLang="en-US"/>
              <a:pPr/>
              <a:t>7</a:t>
            </a:fld>
            <a:endParaRPr lang="en-GB" altLang="en-US"/>
          </a:p>
        </p:txBody>
      </p:sp>
      <p:sp>
        <p:nvSpPr>
          <p:cNvPr id="1638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1104F50C-09FD-4715-BD1C-F209A81F6D4F}" type="slidenum">
              <a:rPr lang="en-US" altLang="en-US" sz="1200">
                <a:ea typeface="MS PGothic" panose="020B0600070205080204" pitchFamily="34" charset="-128"/>
              </a:rPr>
              <a:pPr algn="r" eaLnBrk="1" hangingPunct="1"/>
              <a:t>7</a:t>
            </a:fld>
            <a:endParaRPr lang="en-US" altLang="en-US" sz="1200">
              <a:ea typeface="MS PGothic" panose="020B0600070205080204" pitchFamily="34" charset="-128"/>
            </a:endParaRPr>
          </a:p>
        </p:txBody>
      </p:sp>
      <p:sp>
        <p:nvSpPr>
          <p:cNvPr id="1638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625815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FAC6327-5007-4602-9565-141CEB2D5B73}" type="slidenum">
              <a:rPr lang="en-GB" altLang="en-US"/>
              <a:pPr/>
              <a:t>8</a:t>
            </a:fld>
            <a:endParaRPr lang="en-GB" altLang="en-US"/>
          </a:p>
        </p:txBody>
      </p:sp>
      <p:sp>
        <p:nvSpPr>
          <p:cNvPr id="1843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8B49D7C3-7D55-45E4-A10D-EC218321DEED}" type="slidenum">
              <a:rPr lang="en-US" altLang="en-US" sz="1200">
                <a:ea typeface="MS PGothic" panose="020B0600070205080204" pitchFamily="34" charset="-128"/>
              </a:rPr>
              <a:pPr algn="r" eaLnBrk="1" hangingPunct="1"/>
              <a:t>8</a:t>
            </a:fld>
            <a:endParaRPr lang="en-US" altLang="en-US" sz="1200">
              <a:ea typeface="MS PGothic" panose="020B0600070205080204" pitchFamily="34" charset="-128"/>
            </a:endParaRPr>
          </a:p>
        </p:txBody>
      </p:sp>
      <p:sp>
        <p:nvSpPr>
          <p:cNvPr id="1843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729425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279AECB-A388-4C90-B9AA-090F62AF49B6}" type="slidenum">
              <a:rPr lang="en-GB" altLang="en-US"/>
              <a:pPr/>
              <a:t>9</a:t>
            </a:fld>
            <a:endParaRPr lang="en-GB" altLang="en-US"/>
          </a:p>
        </p:txBody>
      </p:sp>
      <p:sp>
        <p:nvSpPr>
          <p:cNvPr id="2048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B91FBD58-B932-4D92-B593-8C1E98000AD2}" type="slidenum">
              <a:rPr lang="en-US" altLang="en-US" sz="1200">
                <a:ea typeface="MS PGothic" panose="020B0600070205080204" pitchFamily="34" charset="-128"/>
              </a:rPr>
              <a:pPr algn="r" eaLnBrk="1" hangingPunct="1"/>
              <a:t>9</a:t>
            </a:fld>
            <a:endParaRPr lang="en-US" altLang="en-US" sz="1200">
              <a:ea typeface="MS PGothic" panose="020B0600070205080204" pitchFamily="34" charset="-128"/>
            </a:endParaRPr>
          </a:p>
        </p:txBody>
      </p:sp>
      <p:sp>
        <p:nvSpPr>
          <p:cNvPr id="2048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85203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3665A-E28B-4958-9351-9039B88A824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89660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3A096-D8E8-42E5-8D57-02850CE298D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01447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751D2-2AF2-4D68-9562-B18D86CA407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26934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ED901-A3B4-488D-9F0C-466C19B3FEE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80904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14AF08-67DB-4D82-BDFA-32925F9B31F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6621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D10DD-0727-46CC-8E00-46B4D51C43D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40170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3DD9B9-6535-47F6-A5F9-8E1CAD53B4E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27451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97AD5-D407-4F09-B97C-FCD10ACF621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17672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F7533-F1B1-4A48-AA2F-6DDE8010B8B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71611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8473E2-BA0A-4215-ADA4-75E897039AF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92281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7E208-5A61-4E67-9D52-351C54AF23A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45017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61A3D02A-4830-4112-8AE7-FFCDB71BC5A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9" Type="http://schemas.openxmlformats.org/officeDocument/2006/relationships/image" Target="../media/image37.png"/><Relationship Id="rId21" Type="http://schemas.openxmlformats.org/officeDocument/2006/relationships/image" Target="../media/image19.png"/><Relationship Id="rId34" Type="http://schemas.openxmlformats.org/officeDocument/2006/relationships/image" Target="../media/image32.png"/><Relationship Id="rId42" Type="http://schemas.openxmlformats.org/officeDocument/2006/relationships/image" Target="../media/image40.png"/><Relationship Id="rId47" Type="http://schemas.openxmlformats.org/officeDocument/2006/relationships/image" Target="../media/image45.png"/><Relationship Id="rId50" Type="http://schemas.openxmlformats.org/officeDocument/2006/relationships/image" Target="../media/image48.png"/><Relationship Id="rId55" Type="http://schemas.openxmlformats.org/officeDocument/2006/relationships/image" Target="../media/image53.png"/><Relationship Id="rId63" Type="http://schemas.openxmlformats.org/officeDocument/2006/relationships/image" Target="../media/image61.png"/><Relationship Id="rId68" Type="http://schemas.openxmlformats.org/officeDocument/2006/relationships/image" Target="../media/image66.png"/><Relationship Id="rId7" Type="http://schemas.openxmlformats.org/officeDocument/2006/relationships/image" Target="../media/image5.png"/><Relationship Id="rId71" Type="http://schemas.openxmlformats.org/officeDocument/2006/relationships/image" Target="../media/image6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9" Type="http://schemas.openxmlformats.org/officeDocument/2006/relationships/image" Target="../media/image27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37" Type="http://schemas.openxmlformats.org/officeDocument/2006/relationships/image" Target="../media/image35.png"/><Relationship Id="rId40" Type="http://schemas.openxmlformats.org/officeDocument/2006/relationships/image" Target="../media/image38.png"/><Relationship Id="rId45" Type="http://schemas.openxmlformats.org/officeDocument/2006/relationships/image" Target="../media/image43.png"/><Relationship Id="rId53" Type="http://schemas.openxmlformats.org/officeDocument/2006/relationships/image" Target="../media/image51.png"/><Relationship Id="rId58" Type="http://schemas.openxmlformats.org/officeDocument/2006/relationships/image" Target="../media/image56.png"/><Relationship Id="rId66" Type="http://schemas.openxmlformats.org/officeDocument/2006/relationships/image" Target="../media/image64.png"/><Relationship Id="rId74" Type="http://schemas.openxmlformats.org/officeDocument/2006/relationships/image" Target="../media/image7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36" Type="http://schemas.openxmlformats.org/officeDocument/2006/relationships/image" Target="../media/image34.png"/><Relationship Id="rId49" Type="http://schemas.openxmlformats.org/officeDocument/2006/relationships/image" Target="../media/image47.png"/><Relationship Id="rId57" Type="http://schemas.openxmlformats.org/officeDocument/2006/relationships/image" Target="../media/image55.png"/><Relationship Id="rId61" Type="http://schemas.openxmlformats.org/officeDocument/2006/relationships/image" Target="../media/image59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4" Type="http://schemas.openxmlformats.org/officeDocument/2006/relationships/image" Target="../media/image42.png"/><Relationship Id="rId52" Type="http://schemas.openxmlformats.org/officeDocument/2006/relationships/image" Target="../media/image50.png"/><Relationship Id="rId60" Type="http://schemas.openxmlformats.org/officeDocument/2006/relationships/image" Target="../media/image58.png"/><Relationship Id="rId65" Type="http://schemas.openxmlformats.org/officeDocument/2006/relationships/image" Target="../media/image63.png"/><Relationship Id="rId73" Type="http://schemas.openxmlformats.org/officeDocument/2006/relationships/image" Target="../media/image71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35" Type="http://schemas.openxmlformats.org/officeDocument/2006/relationships/image" Target="../media/image33.png"/><Relationship Id="rId43" Type="http://schemas.openxmlformats.org/officeDocument/2006/relationships/image" Target="../media/image41.png"/><Relationship Id="rId48" Type="http://schemas.openxmlformats.org/officeDocument/2006/relationships/image" Target="../media/image46.png"/><Relationship Id="rId56" Type="http://schemas.openxmlformats.org/officeDocument/2006/relationships/image" Target="../media/image54.png"/><Relationship Id="rId64" Type="http://schemas.openxmlformats.org/officeDocument/2006/relationships/image" Target="../media/image62.png"/><Relationship Id="rId69" Type="http://schemas.openxmlformats.org/officeDocument/2006/relationships/image" Target="../media/image67.png"/><Relationship Id="rId8" Type="http://schemas.openxmlformats.org/officeDocument/2006/relationships/image" Target="../media/image6.png"/><Relationship Id="rId51" Type="http://schemas.openxmlformats.org/officeDocument/2006/relationships/image" Target="../media/image49.png"/><Relationship Id="rId72" Type="http://schemas.openxmlformats.org/officeDocument/2006/relationships/image" Target="../media/image70.png"/><Relationship Id="rId3" Type="http://schemas.openxmlformats.org/officeDocument/2006/relationships/image" Target="../media/image1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38" Type="http://schemas.openxmlformats.org/officeDocument/2006/relationships/image" Target="../media/image36.png"/><Relationship Id="rId46" Type="http://schemas.openxmlformats.org/officeDocument/2006/relationships/image" Target="../media/image44.png"/><Relationship Id="rId59" Type="http://schemas.openxmlformats.org/officeDocument/2006/relationships/image" Target="../media/image57.png"/><Relationship Id="rId67" Type="http://schemas.openxmlformats.org/officeDocument/2006/relationships/image" Target="../media/image65.png"/><Relationship Id="rId20" Type="http://schemas.openxmlformats.org/officeDocument/2006/relationships/image" Target="../media/image18.png"/><Relationship Id="rId41" Type="http://schemas.openxmlformats.org/officeDocument/2006/relationships/image" Target="../media/image39.png"/><Relationship Id="rId54" Type="http://schemas.openxmlformats.org/officeDocument/2006/relationships/image" Target="../media/image52.png"/><Relationship Id="rId62" Type="http://schemas.openxmlformats.org/officeDocument/2006/relationships/image" Target="../media/image60.png"/><Relationship Id="rId70" Type="http://schemas.openxmlformats.org/officeDocument/2006/relationships/image" Target="../media/image68.png"/><Relationship Id="rId75" Type="http://schemas.openxmlformats.org/officeDocument/2006/relationships/image" Target="../media/image7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9" Type="http://schemas.openxmlformats.org/officeDocument/2006/relationships/image" Target="../media/image40.png"/><Relationship Id="rId21" Type="http://schemas.openxmlformats.org/officeDocument/2006/relationships/image" Target="../media/image22.png"/><Relationship Id="rId34" Type="http://schemas.openxmlformats.org/officeDocument/2006/relationships/image" Target="../media/image35.png"/><Relationship Id="rId42" Type="http://schemas.openxmlformats.org/officeDocument/2006/relationships/image" Target="../media/image43.png"/><Relationship Id="rId47" Type="http://schemas.openxmlformats.org/officeDocument/2006/relationships/image" Target="../media/image200.png"/><Relationship Id="rId50" Type="http://schemas.openxmlformats.org/officeDocument/2006/relationships/image" Target="../media/image203.png"/><Relationship Id="rId55" Type="http://schemas.openxmlformats.org/officeDocument/2006/relationships/image" Target="../media/image208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30.png"/><Relationship Id="rId41" Type="http://schemas.openxmlformats.org/officeDocument/2006/relationships/image" Target="../media/image42.png"/><Relationship Id="rId54" Type="http://schemas.openxmlformats.org/officeDocument/2006/relationships/image" Target="../media/image207.png"/><Relationship Id="rId62" Type="http://schemas.openxmlformats.org/officeDocument/2006/relationships/image" Target="../media/image2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6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32" Type="http://schemas.openxmlformats.org/officeDocument/2006/relationships/image" Target="../media/image33.png"/><Relationship Id="rId37" Type="http://schemas.openxmlformats.org/officeDocument/2006/relationships/image" Target="../media/image38.png"/><Relationship Id="rId40" Type="http://schemas.openxmlformats.org/officeDocument/2006/relationships/image" Target="../media/image41.png"/><Relationship Id="rId45" Type="http://schemas.openxmlformats.org/officeDocument/2006/relationships/image" Target="../media/image198.png"/><Relationship Id="rId53" Type="http://schemas.openxmlformats.org/officeDocument/2006/relationships/image" Target="../media/image206.png"/><Relationship Id="rId58" Type="http://schemas.openxmlformats.org/officeDocument/2006/relationships/image" Target="../media/image211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36" Type="http://schemas.openxmlformats.org/officeDocument/2006/relationships/image" Target="../media/image37.png"/><Relationship Id="rId49" Type="http://schemas.openxmlformats.org/officeDocument/2006/relationships/image" Target="../media/image202.png"/><Relationship Id="rId57" Type="http://schemas.openxmlformats.org/officeDocument/2006/relationships/image" Target="../media/image210.png"/><Relationship Id="rId61" Type="http://schemas.openxmlformats.org/officeDocument/2006/relationships/image" Target="../media/image214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31" Type="http://schemas.openxmlformats.org/officeDocument/2006/relationships/image" Target="../media/image32.png"/><Relationship Id="rId44" Type="http://schemas.openxmlformats.org/officeDocument/2006/relationships/image" Target="../media/image197.png"/><Relationship Id="rId52" Type="http://schemas.openxmlformats.org/officeDocument/2006/relationships/image" Target="../media/image205.png"/><Relationship Id="rId60" Type="http://schemas.openxmlformats.org/officeDocument/2006/relationships/image" Target="../media/image213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Relationship Id="rId30" Type="http://schemas.openxmlformats.org/officeDocument/2006/relationships/image" Target="../media/image31.png"/><Relationship Id="rId35" Type="http://schemas.openxmlformats.org/officeDocument/2006/relationships/image" Target="../media/image36.png"/><Relationship Id="rId43" Type="http://schemas.openxmlformats.org/officeDocument/2006/relationships/image" Target="../media/image44.png"/><Relationship Id="rId48" Type="http://schemas.openxmlformats.org/officeDocument/2006/relationships/image" Target="../media/image201.png"/><Relationship Id="rId56" Type="http://schemas.openxmlformats.org/officeDocument/2006/relationships/image" Target="../media/image209.png"/><Relationship Id="rId8" Type="http://schemas.openxmlformats.org/officeDocument/2006/relationships/image" Target="../media/image9.png"/><Relationship Id="rId51" Type="http://schemas.openxmlformats.org/officeDocument/2006/relationships/image" Target="../media/image204.png"/><Relationship Id="rId3" Type="http://schemas.openxmlformats.org/officeDocument/2006/relationships/image" Target="../media/image4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33" Type="http://schemas.openxmlformats.org/officeDocument/2006/relationships/image" Target="../media/image34.png"/><Relationship Id="rId38" Type="http://schemas.openxmlformats.org/officeDocument/2006/relationships/image" Target="../media/image39.png"/><Relationship Id="rId46" Type="http://schemas.openxmlformats.org/officeDocument/2006/relationships/image" Target="../media/image199.png"/><Relationship Id="rId59" Type="http://schemas.openxmlformats.org/officeDocument/2006/relationships/image" Target="../media/image2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8.png"/><Relationship Id="rId4" Type="http://schemas.openxmlformats.org/officeDocument/2006/relationships/image" Target="../media/image2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220.png"/><Relationship Id="rId18" Type="http://schemas.openxmlformats.org/officeDocument/2006/relationships/image" Target="../media/image225.png"/><Relationship Id="rId3" Type="http://schemas.openxmlformats.org/officeDocument/2006/relationships/image" Target="../media/image64.png"/><Relationship Id="rId21" Type="http://schemas.openxmlformats.org/officeDocument/2006/relationships/image" Target="../media/image228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17" Type="http://schemas.openxmlformats.org/officeDocument/2006/relationships/image" Target="../media/image224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223.png"/><Relationship Id="rId20" Type="http://schemas.openxmlformats.org/officeDocument/2006/relationships/image" Target="../media/image2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219.png"/><Relationship Id="rId15" Type="http://schemas.openxmlformats.org/officeDocument/2006/relationships/image" Target="../media/image222.png"/><Relationship Id="rId10" Type="http://schemas.openxmlformats.org/officeDocument/2006/relationships/image" Target="../media/image71.png"/><Relationship Id="rId19" Type="http://schemas.openxmlformats.org/officeDocument/2006/relationships/image" Target="../media/image226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Relationship Id="rId14" Type="http://schemas.openxmlformats.org/officeDocument/2006/relationships/image" Target="../media/image221.png"/><Relationship Id="rId22" Type="http://schemas.openxmlformats.org/officeDocument/2006/relationships/image" Target="../media/image22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5.png"/><Relationship Id="rId13" Type="http://schemas.openxmlformats.org/officeDocument/2006/relationships/image" Target="../media/image240.png"/><Relationship Id="rId18" Type="http://schemas.openxmlformats.org/officeDocument/2006/relationships/image" Target="../media/image245.png"/><Relationship Id="rId26" Type="http://schemas.openxmlformats.org/officeDocument/2006/relationships/image" Target="../media/image253.png"/><Relationship Id="rId3" Type="http://schemas.openxmlformats.org/officeDocument/2006/relationships/image" Target="../media/image230.png"/><Relationship Id="rId21" Type="http://schemas.openxmlformats.org/officeDocument/2006/relationships/image" Target="../media/image248.png"/><Relationship Id="rId7" Type="http://schemas.openxmlformats.org/officeDocument/2006/relationships/image" Target="../media/image234.png"/><Relationship Id="rId12" Type="http://schemas.openxmlformats.org/officeDocument/2006/relationships/image" Target="../media/image239.png"/><Relationship Id="rId17" Type="http://schemas.openxmlformats.org/officeDocument/2006/relationships/image" Target="../media/image244.png"/><Relationship Id="rId25" Type="http://schemas.openxmlformats.org/officeDocument/2006/relationships/image" Target="../media/image252.png"/><Relationship Id="rId33" Type="http://schemas.openxmlformats.org/officeDocument/2006/relationships/image" Target="../media/image260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243.png"/><Relationship Id="rId20" Type="http://schemas.openxmlformats.org/officeDocument/2006/relationships/image" Target="../media/image247.png"/><Relationship Id="rId29" Type="http://schemas.openxmlformats.org/officeDocument/2006/relationships/image" Target="../media/image2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3.png"/><Relationship Id="rId11" Type="http://schemas.openxmlformats.org/officeDocument/2006/relationships/image" Target="../media/image238.png"/><Relationship Id="rId24" Type="http://schemas.openxmlformats.org/officeDocument/2006/relationships/image" Target="../media/image251.png"/><Relationship Id="rId32" Type="http://schemas.openxmlformats.org/officeDocument/2006/relationships/image" Target="../media/image259.png"/><Relationship Id="rId5" Type="http://schemas.openxmlformats.org/officeDocument/2006/relationships/image" Target="../media/image232.png"/><Relationship Id="rId15" Type="http://schemas.openxmlformats.org/officeDocument/2006/relationships/image" Target="../media/image242.png"/><Relationship Id="rId23" Type="http://schemas.openxmlformats.org/officeDocument/2006/relationships/image" Target="../media/image250.png"/><Relationship Id="rId28" Type="http://schemas.openxmlformats.org/officeDocument/2006/relationships/image" Target="../media/image255.png"/><Relationship Id="rId10" Type="http://schemas.openxmlformats.org/officeDocument/2006/relationships/image" Target="../media/image237.png"/><Relationship Id="rId19" Type="http://schemas.openxmlformats.org/officeDocument/2006/relationships/image" Target="../media/image246.png"/><Relationship Id="rId31" Type="http://schemas.openxmlformats.org/officeDocument/2006/relationships/image" Target="../media/image258.png"/><Relationship Id="rId4" Type="http://schemas.openxmlformats.org/officeDocument/2006/relationships/image" Target="../media/image231.png"/><Relationship Id="rId9" Type="http://schemas.openxmlformats.org/officeDocument/2006/relationships/image" Target="../media/image236.png"/><Relationship Id="rId14" Type="http://schemas.openxmlformats.org/officeDocument/2006/relationships/image" Target="../media/image241.png"/><Relationship Id="rId22" Type="http://schemas.openxmlformats.org/officeDocument/2006/relationships/image" Target="../media/image249.png"/><Relationship Id="rId27" Type="http://schemas.openxmlformats.org/officeDocument/2006/relationships/image" Target="../media/image254.png"/><Relationship Id="rId30" Type="http://schemas.openxmlformats.org/officeDocument/2006/relationships/image" Target="../media/image25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esentationmagazine.com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99.png"/><Relationship Id="rId117" Type="http://schemas.openxmlformats.org/officeDocument/2006/relationships/image" Target="../media/image190.png"/><Relationship Id="rId21" Type="http://schemas.openxmlformats.org/officeDocument/2006/relationships/image" Target="../media/image94.png"/><Relationship Id="rId42" Type="http://schemas.openxmlformats.org/officeDocument/2006/relationships/image" Target="../media/image115.png"/><Relationship Id="rId47" Type="http://schemas.openxmlformats.org/officeDocument/2006/relationships/image" Target="../media/image120.png"/><Relationship Id="rId63" Type="http://schemas.openxmlformats.org/officeDocument/2006/relationships/image" Target="../media/image136.png"/><Relationship Id="rId68" Type="http://schemas.openxmlformats.org/officeDocument/2006/relationships/image" Target="../media/image141.png"/><Relationship Id="rId84" Type="http://schemas.openxmlformats.org/officeDocument/2006/relationships/image" Target="../media/image157.png"/><Relationship Id="rId89" Type="http://schemas.openxmlformats.org/officeDocument/2006/relationships/image" Target="../media/image162.png"/><Relationship Id="rId112" Type="http://schemas.openxmlformats.org/officeDocument/2006/relationships/image" Target="../media/image185.png"/><Relationship Id="rId16" Type="http://schemas.openxmlformats.org/officeDocument/2006/relationships/image" Target="../media/image89.png"/><Relationship Id="rId107" Type="http://schemas.openxmlformats.org/officeDocument/2006/relationships/image" Target="../media/image180.png"/><Relationship Id="rId11" Type="http://schemas.openxmlformats.org/officeDocument/2006/relationships/image" Target="../media/image84.png"/><Relationship Id="rId32" Type="http://schemas.openxmlformats.org/officeDocument/2006/relationships/image" Target="../media/image105.png"/><Relationship Id="rId37" Type="http://schemas.openxmlformats.org/officeDocument/2006/relationships/image" Target="../media/image110.png"/><Relationship Id="rId53" Type="http://schemas.openxmlformats.org/officeDocument/2006/relationships/image" Target="../media/image126.png"/><Relationship Id="rId58" Type="http://schemas.openxmlformats.org/officeDocument/2006/relationships/image" Target="../media/image131.png"/><Relationship Id="rId74" Type="http://schemas.openxmlformats.org/officeDocument/2006/relationships/image" Target="../media/image147.png"/><Relationship Id="rId79" Type="http://schemas.openxmlformats.org/officeDocument/2006/relationships/image" Target="../media/image152.png"/><Relationship Id="rId102" Type="http://schemas.openxmlformats.org/officeDocument/2006/relationships/image" Target="../media/image175.png"/><Relationship Id="rId5" Type="http://schemas.openxmlformats.org/officeDocument/2006/relationships/image" Target="../media/image78.png"/><Relationship Id="rId61" Type="http://schemas.openxmlformats.org/officeDocument/2006/relationships/image" Target="../media/image134.png"/><Relationship Id="rId82" Type="http://schemas.openxmlformats.org/officeDocument/2006/relationships/image" Target="../media/image155.png"/><Relationship Id="rId90" Type="http://schemas.openxmlformats.org/officeDocument/2006/relationships/image" Target="../media/image163.png"/><Relationship Id="rId95" Type="http://schemas.openxmlformats.org/officeDocument/2006/relationships/image" Target="../media/image168.png"/><Relationship Id="rId19" Type="http://schemas.openxmlformats.org/officeDocument/2006/relationships/image" Target="../media/image92.png"/><Relationship Id="rId14" Type="http://schemas.openxmlformats.org/officeDocument/2006/relationships/image" Target="../media/image87.png"/><Relationship Id="rId22" Type="http://schemas.openxmlformats.org/officeDocument/2006/relationships/image" Target="../media/image95.png"/><Relationship Id="rId27" Type="http://schemas.openxmlformats.org/officeDocument/2006/relationships/image" Target="../media/image100.png"/><Relationship Id="rId30" Type="http://schemas.openxmlformats.org/officeDocument/2006/relationships/image" Target="../media/image103.png"/><Relationship Id="rId35" Type="http://schemas.openxmlformats.org/officeDocument/2006/relationships/image" Target="../media/image108.png"/><Relationship Id="rId43" Type="http://schemas.openxmlformats.org/officeDocument/2006/relationships/image" Target="../media/image116.png"/><Relationship Id="rId48" Type="http://schemas.openxmlformats.org/officeDocument/2006/relationships/image" Target="../media/image121.png"/><Relationship Id="rId56" Type="http://schemas.openxmlformats.org/officeDocument/2006/relationships/image" Target="../media/image129.png"/><Relationship Id="rId64" Type="http://schemas.openxmlformats.org/officeDocument/2006/relationships/image" Target="../media/image137.png"/><Relationship Id="rId69" Type="http://schemas.openxmlformats.org/officeDocument/2006/relationships/image" Target="../media/image142.png"/><Relationship Id="rId77" Type="http://schemas.openxmlformats.org/officeDocument/2006/relationships/image" Target="../media/image150.png"/><Relationship Id="rId100" Type="http://schemas.openxmlformats.org/officeDocument/2006/relationships/image" Target="../media/image173.png"/><Relationship Id="rId105" Type="http://schemas.openxmlformats.org/officeDocument/2006/relationships/image" Target="../media/image178.png"/><Relationship Id="rId113" Type="http://schemas.openxmlformats.org/officeDocument/2006/relationships/image" Target="../media/image186.png"/><Relationship Id="rId118" Type="http://schemas.openxmlformats.org/officeDocument/2006/relationships/image" Target="../media/image191.png"/><Relationship Id="rId8" Type="http://schemas.openxmlformats.org/officeDocument/2006/relationships/image" Target="../media/image81.png"/><Relationship Id="rId51" Type="http://schemas.openxmlformats.org/officeDocument/2006/relationships/image" Target="../media/image124.png"/><Relationship Id="rId72" Type="http://schemas.openxmlformats.org/officeDocument/2006/relationships/image" Target="../media/image145.png"/><Relationship Id="rId80" Type="http://schemas.openxmlformats.org/officeDocument/2006/relationships/image" Target="../media/image153.png"/><Relationship Id="rId85" Type="http://schemas.openxmlformats.org/officeDocument/2006/relationships/image" Target="../media/image158.png"/><Relationship Id="rId93" Type="http://schemas.openxmlformats.org/officeDocument/2006/relationships/image" Target="../media/image166.png"/><Relationship Id="rId98" Type="http://schemas.openxmlformats.org/officeDocument/2006/relationships/image" Target="../media/image171.png"/><Relationship Id="rId121" Type="http://schemas.openxmlformats.org/officeDocument/2006/relationships/image" Target="../media/image194.png"/><Relationship Id="rId3" Type="http://schemas.openxmlformats.org/officeDocument/2006/relationships/image" Target="../media/image76.png"/><Relationship Id="rId12" Type="http://schemas.openxmlformats.org/officeDocument/2006/relationships/image" Target="../media/image85.png"/><Relationship Id="rId17" Type="http://schemas.openxmlformats.org/officeDocument/2006/relationships/image" Target="../media/image90.png"/><Relationship Id="rId25" Type="http://schemas.openxmlformats.org/officeDocument/2006/relationships/image" Target="../media/image98.png"/><Relationship Id="rId33" Type="http://schemas.openxmlformats.org/officeDocument/2006/relationships/image" Target="../media/image106.png"/><Relationship Id="rId38" Type="http://schemas.openxmlformats.org/officeDocument/2006/relationships/image" Target="../media/image111.png"/><Relationship Id="rId46" Type="http://schemas.openxmlformats.org/officeDocument/2006/relationships/image" Target="../media/image119.png"/><Relationship Id="rId59" Type="http://schemas.openxmlformats.org/officeDocument/2006/relationships/image" Target="../media/image132.png"/><Relationship Id="rId67" Type="http://schemas.openxmlformats.org/officeDocument/2006/relationships/image" Target="../media/image140.png"/><Relationship Id="rId103" Type="http://schemas.openxmlformats.org/officeDocument/2006/relationships/image" Target="../media/image176.png"/><Relationship Id="rId108" Type="http://schemas.openxmlformats.org/officeDocument/2006/relationships/image" Target="../media/image181.png"/><Relationship Id="rId116" Type="http://schemas.openxmlformats.org/officeDocument/2006/relationships/image" Target="../media/image189.png"/><Relationship Id="rId20" Type="http://schemas.openxmlformats.org/officeDocument/2006/relationships/image" Target="../media/image93.png"/><Relationship Id="rId41" Type="http://schemas.openxmlformats.org/officeDocument/2006/relationships/image" Target="../media/image114.png"/><Relationship Id="rId54" Type="http://schemas.openxmlformats.org/officeDocument/2006/relationships/image" Target="../media/image127.png"/><Relationship Id="rId62" Type="http://schemas.openxmlformats.org/officeDocument/2006/relationships/image" Target="../media/image135.png"/><Relationship Id="rId70" Type="http://schemas.openxmlformats.org/officeDocument/2006/relationships/image" Target="../media/image143.png"/><Relationship Id="rId75" Type="http://schemas.openxmlformats.org/officeDocument/2006/relationships/image" Target="../media/image148.png"/><Relationship Id="rId83" Type="http://schemas.openxmlformats.org/officeDocument/2006/relationships/image" Target="../media/image156.png"/><Relationship Id="rId88" Type="http://schemas.openxmlformats.org/officeDocument/2006/relationships/image" Target="../media/image161.png"/><Relationship Id="rId91" Type="http://schemas.openxmlformats.org/officeDocument/2006/relationships/image" Target="../media/image164.png"/><Relationship Id="rId96" Type="http://schemas.openxmlformats.org/officeDocument/2006/relationships/image" Target="../media/image169.png"/><Relationship Id="rId111" Type="http://schemas.openxmlformats.org/officeDocument/2006/relationships/image" Target="../media/image18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15" Type="http://schemas.openxmlformats.org/officeDocument/2006/relationships/image" Target="../media/image88.png"/><Relationship Id="rId23" Type="http://schemas.openxmlformats.org/officeDocument/2006/relationships/image" Target="../media/image96.png"/><Relationship Id="rId28" Type="http://schemas.openxmlformats.org/officeDocument/2006/relationships/image" Target="../media/image101.png"/><Relationship Id="rId36" Type="http://schemas.openxmlformats.org/officeDocument/2006/relationships/image" Target="../media/image109.png"/><Relationship Id="rId49" Type="http://schemas.openxmlformats.org/officeDocument/2006/relationships/image" Target="../media/image122.png"/><Relationship Id="rId57" Type="http://schemas.openxmlformats.org/officeDocument/2006/relationships/image" Target="../media/image130.png"/><Relationship Id="rId106" Type="http://schemas.openxmlformats.org/officeDocument/2006/relationships/image" Target="../media/image179.png"/><Relationship Id="rId114" Type="http://schemas.openxmlformats.org/officeDocument/2006/relationships/image" Target="../media/image187.png"/><Relationship Id="rId119" Type="http://schemas.openxmlformats.org/officeDocument/2006/relationships/image" Target="../media/image192.png"/><Relationship Id="rId10" Type="http://schemas.openxmlformats.org/officeDocument/2006/relationships/image" Target="../media/image83.png"/><Relationship Id="rId31" Type="http://schemas.openxmlformats.org/officeDocument/2006/relationships/image" Target="../media/image104.png"/><Relationship Id="rId44" Type="http://schemas.openxmlformats.org/officeDocument/2006/relationships/image" Target="../media/image117.png"/><Relationship Id="rId52" Type="http://schemas.openxmlformats.org/officeDocument/2006/relationships/image" Target="../media/image125.png"/><Relationship Id="rId60" Type="http://schemas.openxmlformats.org/officeDocument/2006/relationships/image" Target="../media/image133.png"/><Relationship Id="rId65" Type="http://schemas.openxmlformats.org/officeDocument/2006/relationships/image" Target="../media/image138.png"/><Relationship Id="rId73" Type="http://schemas.openxmlformats.org/officeDocument/2006/relationships/image" Target="../media/image146.png"/><Relationship Id="rId78" Type="http://schemas.openxmlformats.org/officeDocument/2006/relationships/image" Target="../media/image151.png"/><Relationship Id="rId81" Type="http://schemas.openxmlformats.org/officeDocument/2006/relationships/image" Target="../media/image154.png"/><Relationship Id="rId86" Type="http://schemas.openxmlformats.org/officeDocument/2006/relationships/image" Target="../media/image159.png"/><Relationship Id="rId94" Type="http://schemas.openxmlformats.org/officeDocument/2006/relationships/image" Target="../media/image167.png"/><Relationship Id="rId99" Type="http://schemas.openxmlformats.org/officeDocument/2006/relationships/image" Target="../media/image172.png"/><Relationship Id="rId101" Type="http://schemas.openxmlformats.org/officeDocument/2006/relationships/image" Target="../media/image174.png"/><Relationship Id="rId122" Type="http://schemas.openxmlformats.org/officeDocument/2006/relationships/image" Target="../media/image195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Relationship Id="rId13" Type="http://schemas.openxmlformats.org/officeDocument/2006/relationships/image" Target="../media/image86.png"/><Relationship Id="rId18" Type="http://schemas.openxmlformats.org/officeDocument/2006/relationships/image" Target="../media/image91.png"/><Relationship Id="rId39" Type="http://schemas.openxmlformats.org/officeDocument/2006/relationships/image" Target="../media/image112.png"/><Relationship Id="rId109" Type="http://schemas.openxmlformats.org/officeDocument/2006/relationships/image" Target="../media/image182.png"/><Relationship Id="rId34" Type="http://schemas.openxmlformats.org/officeDocument/2006/relationships/image" Target="../media/image107.png"/><Relationship Id="rId50" Type="http://schemas.openxmlformats.org/officeDocument/2006/relationships/image" Target="../media/image123.png"/><Relationship Id="rId55" Type="http://schemas.openxmlformats.org/officeDocument/2006/relationships/image" Target="../media/image128.png"/><Relationship Id="rId76" Type="http://schemas.openxmlformats.org/officeDocument/2006/relationships/image" Target="../media/image149.png"/><Relationship Id="rId97" Type="http://schemas.openxmlformats.org/officeDocument/2006/relationships/image" Target="../media/image170.png"/><Relationship Id="rId104" Type="http://schemas.openxmlformats.org/officeDocument/2006/relationships/image" Target="../media/image177.png"/><Relationship Id="rId120" Type="http://schemas.openxmlformats.org/officeDocument/2006/relationships/image" Target="../media/image193.png"/><Relationship Id="rId7" Type="http://schemas.openxmlformats.org/officeDocument/2006/relationships/image" Target="../media/image80.png"/><Relationship Id="rId71" Type="http://schemas.openxmlformats.org/officeDocument/2006/relationships/image" Target="../media/image144.png"/><Relationship Id="rId92" Type="http://schemas.openxmlformats.org/officeDocument/2006/relationships/image" Target="../media/image165.png"/><Relationship Id="rId2" Type="http://schemas.openxmlformats.org/officeDocument/2006/relationships/notesSlide" Target="../notesSlides/notesSlide9.xml"/><Relationship Id="rId29" Type="http://schemas.openxmlformats.org/officeDocument/2006/relationships/image" Target="../media/image102.png"/><Relationship Id="rId24" Type="http://schemas.openxmlformats.org/officeDocument/2006/relationships/image" Target="../media/image97.png"/><Relationship Id="rId40" Type="http://schemas.openxmlformats.org/officeDocument/2006/relationships/image" Target="../media/image113.png"/><Relationship Id="rId45" Type="http://schemas.openxmlformats.org/officeDocument/2006/relationships/image" Target="../media/image118.png"/><Relationship Id="rId66" Type="http://schemas.openxmlformats.org/officeDocument/2006/relationships/image" Target="../media/image139.png"/><Relationship Id="rId87" Type="http://schemas.openxmlformats.org/officeDocument/2006/relationships/image" Target="../media/image160.png"/><Relationship Id="rId110" Type="http://schemas.openxmlformats.org/officeDocument/2006/relationships/image" Target="../media/image183.png"/><Relationship Id="rId115" Type="http://schemas.openxmlformats.org/officeDocument/2006/relationships/image" Target="../media/image18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0525" y="2312988"/>
            <a:ext cx="5621338" cy="1470025"/>
          </a:xfrm>
        </p:spPr>
        <p:txBody>
          <a:bodyPr anchor="ctr"/>
          <a:lstStyle/>
          <a:p>
            <a:pPr algn="l" eaLnBrk="1" hangingPunct="1"/>
            <a:r>
              <a:rPr lang="en-GB" altLang="en-US" sz="4000" smtClean="0"/>
              <a:t>More Star Clip Art</a:t>
            </a:r>
          </a:p>
        </p:txBody>
      </p:sp>
      <p:sp>
        <p:nvSpPr>
          <p:cNvPr id="3075" name="Freeform 7"/>
          <p:cNvSpPr>
            <a:spLocks/>
          </p:cNvSpPr>
          <p:nvPr/>
        </p:nvSpPr>
        <p:spPr bwMode="auto">
          <a:xfrm>
            <a:off x="746125" y="436563"/>
            <a:ext cx="1406525" cy="1343025"/>
          </a:xfrm>
          <a:custGeom>
            <a:avLst/>
            <a:gdLst>
              <a:gd name="T0" fmla="*/ 1084037655 w 2068"/>
              <a:gd name="T1" fmla="*/ 69054322 h 1976"/>
              <a:gd name="T2" fmla="*/ 868093899 w 2068"/>
              <a:gd name="T3" fmla="*/ 433747459 h 1976"/>
              <a:gd name="T4" fmla="*/ 783875834 w 2068"/>
              <a:gd name="T5" fmla="*/ 608541211 h 1976"/>
              <a:gd name="T6" fmla="*/ 786035272 w 2068"/>
              <a:gd name="T7" fmla="*/ 589119683 h 1976"/>
              <a:gd name="T8" fmla="*/ 779556959 w 2068"/>
              <a:gd name="T9" fmla="*/ 565382260 h 1976"/>
              <a:gd name="T10" fmla="*/ 760122021 w 2068"/>
              <a:gd name="T11" fmla="*/ 552434575 h 1976"/>
              <a:gd name="T12" fmla="*/ 749324833 w 2068"/>
              <a:gd name="T13" fmla="*/ 550276627 h 1976"/>
              <a:gd name="T14" fmla="*/ 721252145 w 2068"/>
              <a:gd name="T15" fmla="*/ 563224313 h 1976"/>
              <a:gd name="T16" fmla="*/ 710454957 w 2068"/>
              <a:gd name="T17" fmla="*/ 589119683 h 1976"/>
              <a:gd name="T18" fmla="*/ 716933270 w 2068"/>
              <a:gd name="T19" fmla="*/ 612857107 h 1976"/>
              <a:gd name="T20" fmla="*/ 736368208 w 2068"/>
              <a:gd name="T21" fmla="*/ 625804792 h 1976"/>
              <a:gd name="T22" fmla="*/ 749324833 w 2068"/>
              <a:gd name="T23" fmla="*/ 627962739 h 1976"/>
              <a:gd name="T24" fmla="*/ 768759772 w 2068"/>
              <a:gd name="T25" fmla="*/ 623646844 h 1976"/>
              <a:gd name="T26" fmla="*/ 781716397 w 2068"/>
              <a:gd name="T27" fmla="*/ 608541211 h 1976"/>
              <a:gd name="T28" fmla="*/ 766600334 w 2068"/>
              <a:gd name="T29" fmla="*/ 664647848 h 1976"/>
              <a:gd name="T30" fmla="*/ 768759772 w 2068"/>
              <a:gd name="T31" fmla="*/ 690543219 h 1976"/>
              <a:gd name="T32" fmla="*/ 775238084 w 2068"/>
              <a:gd name="T33" fmla="*/ 699175009 h 1976"/>
              <a:gd name="T34" fmla="*/ 757962584 w 2068"/>
              <a:gd name="T35" fmla="*/ 712122694 h 1976"/>
              <a:gd name="T36" fmla="*/ 621918017 w 2068"/>
              <a:gd name="T37" fmla="*/ 738018065 h 1976"/>
              <a:gd name="T38" fmla="*/ 261291945 w 2068"/>
              <a:gd name="T39" fmla="*/ 774703173 h 1976"/>
              <a:gd name="T40" fmla="*/ 0 w 2068"/>
              <a:gd name="T41" fmla="*/ 796282649 h 1976"/>
              <a:gd name="T42" fmla="*/ 248335319 w 2068"/>
              <a:gd name="T43" fmla="*/ 1091921464 h 1976"/>
              <a:gd name="T44" fmla="*/ 393017636 w 2068"/>
              <a:gd name="T45" fmla="*/ 1242977794 h 1976"/>
              <a:gd name="T46" fmla="*/ 492351764 w 2068"/>
              <a:gd name="T47" fmla="*/ 1329295696 h 1976"/>
              <a:gd name="T48" fmla="*/ 533381077 w 2068"/>
              <a:gd name="T49" fmla="*/ 1350875171 h 1976"/>
              <a:gd name="T50" fmla="*/ 550656578 w 2068"/>
              <a:gd name="T51" fmla="*/ 1346559276 h 1976"/>
              <a:gd name="T52" fmla="*/ 561453766 w 2068"/>
              <a:gd name="T53" fmla="*/ 1353033119 h 1976"/>
              <a:gd name="T54" fmla="*/ 557134891 w 2068"/>
              <a:gd name="T55" fmla="*/ 1443666916 h 1976"/>
              <a:gd name="T56" fmla="*/ 503148952 w 2068"/>
              <a:gd name="T57" fmla="*/ 1709094466 h 1976"/>
              <a:gd name="T58" fmla="*/ 408133699 w 2068"/>
              <a:gd name="T59" fmla="*/ 2114788607 h 1976"/>
              <a:gd name="T60" fmla="*/ 630555768 w 2068"/>
              <a:gd name="T61" fmla="*/ 2026312757 h 1976"/>
              <a:gd name="T62" fmla="*/ 887528837 w 2068"/>
              <a:gd name="T63" fmla="*/ 1911941537 h 1976"/>
              <a:gd name="T64" fmla="*/ 1043008342 w 2068"/>
              <a:gd name="T65" fmla="*/ 1825623634 h 1976"/>
              <a:gd name="T66" fmla="*/ 1096994281 w 2068"/>
              <a:gd name="T67" fmla="*/ 1778148788 h 1976"/>
              <a:gd name="T68" fmla="*/ 1103472593 w 2068"/>
              <a:gd name="T69" fmla="*/ 1760885207 h 1976"/>
              <a:gd name="T70" fmla="*/ 1118588656 w 2068"/>
              <a:gd name="T71" fmla="*/ 1750095470 h 1976"/>
              <a:gd name="T72" fmla="*/ 1161777408 w 2068"/>
              <a:gd name="T73" fmla="*/ 1763043155 h 1976"/>
              <a:gd name="T74" fmla="*/ 1315097474 w 2068"/>
              <a:gd name="T75" fmla="*/ 1840729267 h 1976"/>
              <a:gd name="T76" fmla="*/ 1680042422 w 2068"/>
              <a:gd name="T77" fmla="*/ 2062997866 h 1976"/>
              <a:gd name="T78" fmla="*/ 1783695425 w 2068"/>
              <a:gd name="T79" fmla="*/ 2013365072 h 1976"/>
              <a:gd name="T80" fmla="*/ 1759941612 w 2068"/>
              <a:gd name="T81" fmla="*/ 1676725253 h 1976"/>
              <a:gd name="T82" fmla="*/ 1729709486 w 2068"/>
              <a:gd name="T83" fmla="*/ 1484667920 h 1976"/>
              <a:gd name="T84" fmla="*/ 1701636798 w 2068"/>
              <a:gd name="T85" fmla="*/ 1396192070 h 1976"/>
              <a:gd name="T86" fmla="*/ 1675723547 w 2068"/>
              <a:gd name="T87" fmla="*/ 1365980804 h 1976"/>
              <a:gd name="T88" fmla="*/ 1660607484 w 2068"/>
              <a:gd name="T89" fmla="*/ 1361664909 h 1976"/>
              <a:gd name="T90" fmla="*/ 1662766922 w 2068"/>
              <a:gd name="T91" fmla="*/ 1340085434 h 1976"/>
              <a:gd name="T92" fmla="*/ 1712433985 w 2068"/>
              <a:gd name="T93" fmla="*/ 1279662902 h 1976"/>
              <a:gd name="T94" fmla="*/ 1911102241 w 2068"/>
              <a:gd name="T95" fmla="*/ 1094079412 h 1976"/>
              <a:gd name="T96" fmla="*/ 2147483646 w 2068"/>
              <a:gd name="T97" fmla="*/ 826493915 h 1976"/>
              <a:gd name="T98" fmla="*/ 2006117494 w 2068"/>
              <a:gd name="T99" fmla="*/ 776861121 h 1976"/>
              <a:gd name="T100" fmla="*/ 1667085797 w 2068"/>
              <a:gd name="T101" fmla="*/ 712122694 h 1976"/>
              <a:gd name="T102" fmla="*/ 1513765730 w 2068"/>
              <a:gd name="T103" fmla="*/ 697017061 h 1976"/>
              <a:gd name="T104" fmla="*/ 1461939228 w 2068"/>
              <a:gd name="T105" fmla="*/ 703490904 h 1976"/>
              <a:gd name="T106" fmla="*/ 1448982603 w 2068"/>
              <a:gd name="T107" fmla="*/ 703490904 h 1976"/>
              <a:gd name="T108" fmla="*/ 1410112727 w 2068"/>
              <a:gd name="T109" fmla="*/ 656016058 h 1976"/>
              <a:gd name="T110" fmla="*/ 1330213537 w 2068"/>
              <a:gd name="T111" fmla="*/ 500643834 h 1976"/>
              <a:gd name="T112" fmla="*/ 1172574595 w 2068"/>
              <a:gd name="T113" fmla="*/ 116529168 h 197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068"/>
              <a:gd name="T172" fmla="*/ 0 h 1976"/>
              <a:gd name="T173" fmla="*/ 2068 w 2068"/>
              <a:gd name="T174" fmla="*/ 1976 h 197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068" h="1976">
                <a:moveTo>
                  <a:pt x="1044" y="0"/>
                </a:moveTo>
                <a:lnTo>
                  <a:pt x="1044" y="0"/>
                </a:lnTo>
                <a:lnTo>
                  <a:pt x="1004" y="64"/>
                </a:lnTo>
                <a:lnTo>
                  <a:pt x="910" y="216"/>
                </a:lnTo>
                <a:lnTo>
                  <a:pt x="856" y="308"/>
                </a:lnTo>
                <a:lnTo>
                  <a:pt x="804" y="402"/>
                </a:lnTo>
                <a:lnTo>
                  <a:pt x="758" y="490"/>
                </a:lnTo>
                <a:lnTo>
                  <a:pt x="740" y="528"/>
                </a:lnTo>
                <a:lnTo>
                  <a:pt x="726" y="564"/>
                </a:lnTo>
                <a:lnTo>
                  <a:pt x="728" y="556"/>
                </a:lnTo>
                <a:lnTo>
                  <a:pt x="728" y="546"/>
                </a:lnTo>
                <a:lnTo>
                  <a:pt x="726" y="534"/>
                </a:lnTo>
                <a:lnTo>
                  <a:pt x="722" y="524"/>
                </a:lnTo>
                <a:lnTo>
                  <a:pt x="718" y="518"/>
                </a:lnTo>
                <a:lnTo>
                  <a:pt x="710" y="514"/>
                </a:lnTo>
                <a:lnTo>
                  <a:pt x="704" y="512"/>
                </a:lnTo>
                <a:lnTo>
                  <a:pt x="698" y="510"/>
                </a:lnTo>
                <a:lnTo>
                  <a:pt x="694" y="510"/>
                </a:lnTo>
                <a:lnTo>
                  <a:pt x="682" y="512"/>
                </a:lnTo>
                <a:lnTo>
                  <a:pt x="674" y="516"/>
                </a:lnTo>
                <a:lnTo>
                  <a:pt x="668" y="522"/>
                </a:lnTo>
                <a:lnTo>
                  <a:pt x="664" y="528"/>
                </a:lnTo>
                <a:lnTo>
                  <a:pt x="660" y="540"/>
                </a:lnTo>
                <a:lnTo>
                  <a:pt x="658" y="546"/>
                </a:lnTo>
                <a:lnTo>
                  <a:pt x="660" y="558"/>
                </a:lnTo>
                <a:lnTo>
                  <a:pt x="664" y="568"/>
                </a:lnTo>
                <a:lnTo>
                  <a:pt x="670" y="574"/>
                </a:lnTo>
                <a:lnTo>
                  <a:pt x="676" y="578"/>
                </a:lnTo>
                <a:lnTo>
                  <a:pt x="682" y="580"/>
                </a:lnTo>
                <a:lnTo>
                  <a:pt x="688" y="582"/>
                </a:lnTo>
                <a:lnTo>
                  <a:pt x="694" y="582"/>
                </a:lnTo>
                <a:lnTo>
                  <a:pt x="698" y="582"/>
                </a:lnTo>
                <a:lnTo>
                  <a:pt x="706" y="580"/>
                </a:lnTo>
                <a:lnTo>
                  <a:pt x="712" y="578"/>
                </a:lnTo>
                <a:lnTo>
                  <a:pt x="716" y="576"/>
                </a:lnTo>
                <a:lnTo>
                  <a:pt x="720" y="570"/>
                </a:lnTo>
                <a:lnTo>
                  <a:pt x="724" y="564"/>
                </a:lnTo>
                <a:lnTo>
                  <a:pt x="716" y="594"/>
                </a:lnTo>
                <a:lnTo>
                  <a:pt x="710" y="616"/>
                </a:lnTo>
                <a:lnTo>
                  <a:pt x="710" y="626"/>
                </a:lnTo>
                <a:lnTo>
                  <a:pt x="710" y="634"/>
                </a:lnTo>
                <a:lnTo>
                  <a:pt x="712" y="640"/>
                </a:lnTo>
                <a:lnTo>
                  <a:pt x="716" y="644"/>
                </a:lnTo>
                <a:lnTo>
                  <a:pt x="718" y="648"/>
                </a:lnTo>
                <a:lnTo>
                  <a:pt x="718" y="652"/>
                </a:lnTo>
                <a:lnTo>
                  <a:pt x="712" y="656"/>
                </a:lnTo>
                <a:lnTo>
                  <a:pt x="702" y="660"/>
                </a:lnTo>
                <a:lnTo>
                  <a:pt x="672" y="668"/>
                </a:lnTo>
                <a:lnTo>
                  <a:pt x="630" y="676"/>
                </a:lnTo>
                <a:lnTo>
                  <a:pt x="576" y="684"/>
                </a:lnTo>
                <a:lnTo>
                  <a:pt x="516" y="692"/>
                </a:lnTo>
                <a:lnTo>
                  <a:pt x="380" y="706"/>
                </a:lnTo>
                <a:lnTo>
                  <a:pt x="242" y="718"/>
                </a:lnTo>
                <a:lnTo>
                  <a:pt x="120" y="728"/>
                </a:lnTo>
                <a:lnTo>
                  <a:pt x="0" y="738"/>
                </a:lnTo>
                <a:lnTo>
                  <a:pt x="70" y="824"/>
                </a:lnTo>
                <a:lnTo>
                  <a:pt x="144" y="912"/>
                </a:lnTo>
                <a:lnTo>
                  <a:pt x="230" y="1012"/>
                </a:lnTo>
                <a:lnTo>
                  <a:pt x="276" y="1062"/>
                </a:lnTo>
                <a:lnTo>
                  <a:pt x="320" y="1110"/>
                </a:lnTo>
                <a:lnTo>
                  <a:pt x="364" y="1152"/>
                </a:lnTo>
                <a:lnTo>
                  <a:pt x="404" y="1190"/>
                </a:lnTo>
                <a:lnTo>
                  <a:pt x="440" y="1220"/>
                </a:lnTo>
                <a:lnTo>
                  <a:pt x="456" y="1232"/>
                </a:lnTo>
                <a:lnTo>
                  <a:pt x="470" y="1242"/>
                </a:lnTo>
                <a:lnTo>
                  <a:pt x="482" y="1248"/>
                </a:lnTo>
                <a:lnTo>
                  <a:pt x="494" y="1252"/>
                </a:lnTo>
                <a:lnTo>
                  <a:pt x="502" y="1252"/>
                </a:lnTo>
                <a:lnTo>
                  <a:pt x="510" y="1248"/>
                </a:lnTo>
                <a:lnTo>
                  <a:pt x="514" y="1246"/>
                </a:lnTo>
                <a:lnTo>
                  <a:pt x="518" y="1248"/>
                </a:lnTo>
                <a:lnTo>
                  <a:pt x="520" y="1254"/>
                </a:lnTo>
                <a:lnTo>
                  <a:pt x="522" y="1264"/>
                </a:lnTo>
                <a:lnTo>
                  <a:pt x="520" y="1296"/>
                </a:lnTo>
                <a:lnTo>
                  <a:pt x="516" y="1338"/>
                </a:lnTo>
                <a:lnTo>
                  <a:pt x="506" y="1392"/>
                </a:lnTo>
                <a:lnTo>
                  <a:pt x="496" y="1452"/>
                </a:lnTo>
                <a:lnTo>
                  <a:pt x="466" y="1584"/>
                </a:lnTo>
                <a:lnTo>
                  <a:pt x="436" y="1722"/>
                </a:lnTo>
                <a:lnTo>
                  <a:pt x="406" y="1840"/>
                </a:lnTo>
                <a:lnTo>
                  <a:pt x="378" y="1960"/>
                </a:lnTo>
                <a:lnTo>
                  <a:pt x="480" y="1920"/>
                </a:lnTo>
                <a:lnTo>
                  <a:pt x="584" y="1878"/>
                </a:lnTo>
                <a:lnTo>
                  <a:pt x="704" y="1826"/>
                </a:lnTo>
                <a:lnTo>
                  <a:pt x="764" y="1798"/>
                </a:lnTo>
                <a:lnTo>
                  <a:pt x="822" y="1772"/>
                </a:lnTo>
                <a:lnTo>
                  <a:pt x="876" y="1744"/>
                </a:lnTo>
                <a:lnTo>
                  <a:pt x="924" y="1718"/>
                </a:lnTo>
                <a:lnTo>
                  <a:pt x="966" y="1692"/>
                </a:lnTo>
                <a:lnTo>
                  <a:pt x="996" y="1670"/>
                </a:lnTo>
                <a:lnTo>
                  <a:pt x="1008" y="1658"/>
                </a:lnTo>
                <a:lnTo>
                  <a:pt x="1016" y="1648"/>
                </a:lnTo>
                <a:lnTo>
                  <a:pt x="1020" y="1640"/>
                </a:lnTo>
                <a:lnTo>
                  <a:pt x="1022" y="1632"/>
                </a:lnTo>
                <a:lnTo>
                  <a:pt x="1022" y="1626"/>
                </a:lnTo>
                <a:lnTo>
                  <a:pt x="1028" y="1622"/>
                </a:lnTo>
                <a:lnTo>
                  <a:pt x="1036" y="1622"/>
                </a:lnTo>
                <a:lnTo>
                  <a:pt x="1046" y="1624"/>
                </a:lnTo>
                <a:lnTo>
                  <a:pt x="1060" y="1628"/>
                </a:lnTo>
                <a:lnTo>
                  <a:pt x="1076" y="1634"/>
                </a:lnTo>
                <a:lnTo>
                  <a:pt x="1116" y="1652"/>
                </a:lnTo>
                <a:lnTo>
                  <a:pt x="1164" y="1676"/>
                </a:lnTo>
                <a:lnTo>
                  <a:pt x="1218" y="1706"/>
                </a:lnTo>
                <a:lnTo>
                  <a:pt x="1336" y="1774"/>
                </a:lnTo>
                <a:lnTo>
                  <a:pt x="1452" y="1846"/>
                </a:lnTo>
                <a:lnTo>
                  <a:pt x="1556" y="1912"/>
                </a:lnTo>
                <a:lnTo>
                  <a:pt x="1656" y="1976"/>
                </a:lnTo>
                <a:lnTo>
                  <a:pt x="1652" y="1866"/>
                </a:lnTo>
                <a:lnTo>
                  <a:pt x="1646" y="1752"/>
                </a:lnTo>
                <a:lnTo>
                  <a:pt x="1636" y="1620"/>
                </a:lnTo>
                <a:lnTo>
                  <a:pt x="1630" y="1554"/>
                </a:lnTo>
                <a:lnTo>
                  <a:pt x="1622" y="1490"/>
                </a:lnTo>
                <a:lnTo>
                  <a:pt x="1612" y="1430"/>
                </a:lnTo>
                <a:lnTo>
                  <a:pt x="1602" y="1376"/>
                </a:lnTo>
                <a:lnTo>
                  <a:pt x="1590" y="1330"/>
                </a:lnTo>
                <a:lnTo>
                  <a:pt x="1584" y="1310"/>
                </a:lnTo>
                <a:lnTo>
                  <a:pt x="1576" y="1294"/>
                </a:lnTo>
                <a:lnTo>
                  <a:pt x="1568" y="1282"/>
                </a:lnTo>
                <a:lnTo>
                  <a:pt x="1562" y="1272"/>
                </a:lnTo>
                <a:lnTo>
                  <a:pt x="1552" y="1266"/>
                </a:lnTo>
                <a:lnTo>
                  <a:pt x="1544" y="1264"/>
                </a:lnTo>
                <a:lnTo>
                  <a:pt x="1538" y="1262"/>
                </a:lnTo>
                <a:lnTo>
                  <a:pt x="1534" y="1258"/>
                </a:lnTo>
                <a:lnTo>
                  <a:pt x="1534" y="1250"/>
                </a:lnTo>
                <a:lnTo>
                  <a:pt x="1540" y="1242"/>
                </a:lnTo>
                <a:lnTo>
                  <a:pt x="1546" y="1230"/>
                </a:lnTo>
                <a:lnTo>
                  <a:pt x="1556" y="1216"/>
                </a:lnTo>
                <a:lnTo>
                  <a:pt x="1586" y="1186"/>
                </a:lnTo>
                <a:lnTo>
                  <a:pt x="1624" y="1148"/>
                </a:lnTo>
                <a:lnTo>
                  <a:pt x="1668" y="1106"/>
                </a:lnTo>
                <a:lnTo>
                  <a:pt x="1770" y="1014"/>
                </a:lnTo>
                <a:lnTo>
                  <a:pt x="1878" y="924"/>
                </a:lnTo>
                <a:lnTo>
                  <a:pt x="1972" y="844"/>
                </a:lnTo>
                <a:lnTo>
                  <a:pt x="2068" y="766"/>
                </a:lnTo>
                <a:lnTo>
                  <a:pt x="1964" y="742"/>
                </a:lnTo>
                <a:lnTo>
                  <a:pt x="1858" y="720"/>
                </a:lnTo>
                <a:lnTo>
                  <a:pt x="1732" y="694"/>
                </a:lnTo>
                <a:lnTo>
                  <a:pt x="1604" y="670"/>
                </a:lnTo>
                <a:lnTo>
                  <a:pt x="1544" y="660"/>
                </a:lnTo>
                <a:lnTo>
                  <a:pt x="1490" y="652"/>
                </a:lnTo>
                <a:lnTo>
                  <a:pt x="1442" y="648"/>
                </a:lnTo>
                <a:lnTo>
                  <a:pt x="1402" y="646"/>
                </a:lnTo>
                <a:lnTo>
                  <a:pt x="1372" y="646"/>
                </a:lnTo>
                <a:lnTo>
                  <a:pt x="1362" y="650"/>
                </a:lnTo>
                <a:lnTo>
                  <a:pt x="1354" y="652"/>
                </a:lnTo>
                <a:lnTo>
                  <a:pt x="1350" y="654"/>
                </a:lnTo>
                <a:lnTo>
                  <a:pt x="1342" y="652"/>
                </a:lnTo>
                <a:lnTo>
                  <a:pt x="1334" y="646"/>
                </a:lnTo>
                <a:lnTo>
                  <a:pt x="1326" y="636"/>
                </a:lnTo>
                <a:lnTo>
                  <a:pt x="1306" y="608"/>
                </a:lnTo>
                <a:lnTo>
                  <a:pt x="1284" y="568"/>
                </a:lnTo>
                <a:lnTo>
                  <a:pt x="1258" y="520"/>
                </a:lnTo>
                <a:lnTo>
                  <a:pt x="1232" y="464"/>
                </a:lnTo>
                <a:lnTo>
                  <a:pt x="1178" y="342"/>
                </a:lnTo>
                <a:lnTo>
                  <a:pt x="1128" y="218"/>
                </a:lnTo>
                <a:lnTo>
                  <a:pt x="1086" y="108"/>
                </a:lnTo>
                <a:lnTo>
                  <a:pt x="1044" y="0"/>
                </a:lnTo>
                <a:close/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76" name="Freeform 8"/>
          <p:cNvSpPr>
            <a:spLocks/>
          </p:cNvSpPr>
          <p:nvPr/>
        </p:nvSpPr>
        <p:spPr bwMode="auto">
          <a:xfrm>
            <a:off x="1430338" y="382588"/>
            <a:ext cx="47625" cy="47625"/>
          </a:xfrm>
          <a:custGeom>
            <a:avLst/>
            <a:gdLst>
              <a:gd name="T0" fmla="*/ 38882411 w 70"/>
              <a:gd name="T1" fmla="*/ 75604688 h 70"/>
              <a:gd name="T2" fmla="*/ 38882411 w 70"/>
              <a:gd name="T3" fmla="*/ 75604688 h 70"/>
              <a:gd name="T4" fmla="*/ 45362813 w 70"/>
              <a:gd name="T5" fmla="*/ 75604688 h 70"/>
              <a:gd name="T6" fmla="*/ 49683080 w 70"/>
              <a:gd name="T7" fmla="*/ 75604688 h 70"/>
              <a:gd name="T8" fmla="*/ 58323616 w 70"/>
              <a:gd name="T9" fmla="*/ 73444554 h 70"/>
              <a:gd name="T10" fmla="*/ 64804018 w 70"/>
              <a:gd name="T11" fmla="*/ 69124286 h 70"/>
              <a:gd name="T12" fmla="*/ 71284420 w 70"/>
              <a:gd name="T13" fmla="*/ 60483750 h 70"/>
              <a:gd name="T14" fmla="*/ 75604688 w 70"/>
              <a:gd name="T15" fmla="*/ 51843214 h 70"/>
              <a:gd name="T16" fmla="*/ 75604688 w 70"/>
              <a:gd name="T17" fmla="*/ 36722277 h 70"/>
              <a:gd name="T18" fmla="*/ 75604688 w 70"/>
              <a:gd name="T19" fmla="*/ 36722277 h 70"/>
              <a:gd name="T20" fmla="*/ 75604688 w 70"/>
              <a:gd name="T21" fmla="*/ 23761473 h 70"/>
              <a:gd name="T22" fmla="*/ 71284420 w 70"/>
              <a:gd name="T23" fmla="*/ 12960804 h 70"/>
              <a:gd name="T24" fmla="*/ 64804018 w 70"/>
              <a:gd name="T25" fmla="*/ 6480402 h 70"/>
              <a:gd name="T26" fmla="*/ 58323616 w 70"/>
              <a:gd name="T27" fmla="*/ 2160134 h 70"/>
              <a:gd name="T28" fmla="*/ 49683080 w 70"/>
              <a:gd name="T29" fmla="*/ 0 h 70"/>
              <a:gd name="T30" fmla="*/ 45362813 w 70"/>
              <a:gd name="T31" fmla="*/ 0 h 70"/>
              <a:gd name="T32" fmla="*/ 38882411 w 70"/>
              <a:gd name="T33" fmla="*/ 0 h 70"/>
              <a:gd name="T34" fmla="*/ 38882411 w 70"/>
              <a:gd name="T35" fmla="*/ 0 h 70"/>
              <a:gd name="T36" fmla="*/ 25921607 w 70"/>
              <a:gd name="T37" fmla="*/ 0 h 70"/>
              <a:gd name="T38" fmla="*/ 17281071 w 70"/>
              <a:gd name="T39" fmla="*/ 4320268 h 70"/>
              <a:gd name="T40" fmla="*/ 10800670 w 70"/>
              <a:gd name="T41" fmla="*/ 10800670 h 70"/>
              <a:gd name="T42" fmla="*/ 6480402 w 70"/>
              <a:gd name="T43" fmla="*/ 19441205 h 70"/>
              <a:gd name="T44" fmla="*/ 2160134 w 70"/>
              <a:gd name="T45" fmla="*/ 32402009 h 70"/>
              <a:gd name="T46" fmla="*/ 0 w 70"/>
              <a:gd name="T47" fmla="*/ 36722277 h 70"/>
              <a:gd name="T48" fmla="*/ 0 w 70"/>
              <a:gd name="T49" fmla="*/ 36722277 h 70"/>
              <a:gd name="T50" fmla="*/ 2160134 w 70"/>
              <a:gd name="T51" fmla="*/ 49683080 h 70"/>
              <a:gd name="T52" fmla="*/ 6480402 w 70"/>
              <a:gd name="T53" fmla="*/ 60483750 h 70"/>
              <a:gd name="T54" fmla="*/ 12960804 w 70"/>
              <a:gd name="T55" fmla="*/ 66964152 h 70"/>
              <a:gd name="T56" fmla="*/ 19441205 w 70"/>
              <a:gd name="T57" fmla="*/ 71284420 h 70"/>
              <a:gd name="T58" fmla="*/ 25921607 w 70"/>
              <a:gd name="T59" fmla="*/ 73444554 h 70"/>
              <a:gd name="T60" fmla="*/ 32402009 w 70"/>
              <a:gd name="T61" fmla="*/ 75604688 h 70"/>
              <a:gd name="T62" fmla="*/ 38882411 w 70"/>
              <a:gd name="T63" fmla="*/ 75604688 h 70"/>
              <a:gd name="T64" fmla="*/ 38882411 w 70"/>
              <a:gd name="T65" fmla="*/ 75604688 h 7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0"/>
              <a:gd name="T100" fmla="*/ 0 h 70"/>
              <a:gd name="T101" fmla="*/ 70 w 70"/>
              <a:gd name="T102" fmla="*/ 70 h 7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0" h="70">
                <a:moveTo>
                  <a:pt x="36" y="70"/>
                </a:moveTo>
                <a:lnTo>
                  <a:pt x="36" y="70"/>
                </a:lnTo>
                <a:lnTo>
                  <a:pt x="42" y="70"/>
                </a:lnTo>
                <a:lnTo>
                  <a:pt x="46" y="70"/>
                </a:lnTo>
                <a:lnTo>
                  <a:pt x="54" y="68"/>
                </a:lnTo>
                <a:lnTo>
                  <a:pt x="60" y="64"/>
                </a:lnTo>
                <a:lnTo>
                  <a:pt x="66" y="56"/>
                </a:lnTo>
                <a:lnTo>
                  <a:pt x="70" y="48"/>
                </a:lnTo>
                <a:lnTo>
                  <a:pt x="70" y="34"/>
                </a:lnTo>
                <a:lnTo>
                  <a:pt x="70" y="22"/>
                </a:lnTo>
                <a:lnTo>
                  <a:pt x="66" y="12"/>
                </a:lnTo>
                <a:lnTo>
                  <a:pt x="60" y="6"/>
                </a:lnTo>
                <a:lnTo>
                  <a:pt x="54" y="2"/>
                </a:lnTo>
                <a:lnTo>
                  <a:pt x="46" y="0"/>
                </a:lnTo>
                <a:lnTo>
                  <a:pt x="42" y="0"/>
                </a:lnTo>
                <a:lnTo>
                  <a:pt x="36" y="0"/>
                </a:lnTo>
                <a:lnTo>
                  <a:pt x="24" y="0"/>
                </a:lnTo>
                <a:lnTo>
                  <a:pt x="16" y="4"/>
                </a:lnTo>
                <a:lnTo>
                  <a:pt x="10" y="10"/>
                </a:lnTo>
                <a:lnTo>
                  <a:pt x="6" y="18"/>
                </a:lnTo>
                <a:lnTo>
                  <a:pt x="2" y="30"/>
                </a:lnTo>
                <a:lnTo>
                  <a:pt x="0" y="34"/>
                </a:lnTo>
                <a:lnTo>
                  <a:pt x="2" y="46"/>
                </a:lnTo>
                <a:lnTo>
                  <a:pt x="6" y="56"/>
                </a:lnTo>
                <a:lnTo>
                  <a:pt x="12" y="62"/>
                </a:lnTo>
                <a:lnTo>
                  <a:pt x="18" y="66"/>
                </a:lnTo>
                <a:lnTo>
                  <a:pt x="24" y="68"/>
                </a:lnTo>
                <a:lnTo>
                  <a:pt x="30" y="70"/>
                </a:lnTo>
                <a:lnTo>
                  <a:pt x="36" y="70"/>
                </a:lnTo>
                <a:close/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77" name="Freeform 9"/>
          <p:cNvSpPr>
            <a:spLocks/>
          </p:cNvSpPr>
          <p:nvPr/>
        </p:nvSpPr>
        <p:spPr bwMode="auto">
          <a:xfrm>
            <a:off x="1316038" y="549275"/>
            <a:ext cx="47625" cy="47625"/>
          </a:xfrm>
          <a:custGeom>
            <a:avLst/>
            <a:gdLst>
              <a:gd name="T0" fmla="*/ 38882411 w 70"/>
              <a:gd name="T1" fmla="*/ 75604688 h 70"/>
              <a:gd name="T2" fmla="*/ 38882411 w 70"/>
              <a:gd name="T3" fmla="*/ 75604688 h 70"/>
              <a:gd name="T4" fmla="*/ 45362813 w 70"/>
              <a:gd name="T5" fmla="*/ 75604688 h 70"/>
              <a:gd name="T6" fmla="*/ 49683080 w 70"/>
              <a:gd name="T7" fmla="*/ 75604688 h 70"/>
              <a:gd name="T8" fmla="*/ 58323616 w 70"/>
              <a:gd name="T9" fmla="*/ 73444554 h 70"/>
              <a:gd name="T10" fmla="*/ 64804018 w 70"/>
              <a:gd name="T11" fmla="*/ 69124286 h 70"/>
              <a:gd name="T12" fmla="*/ 71284420 w 70"/>
              <a:gd name="T13" fmla="*/ 62643884 h 70"/>
              <a:gd name="T14" fmla="*/ 75604688 w 70"/>
              <a:gd name="T15" fmla="*/ 51843214 h 70"/>
              <a:gd name="T16" fmla="*/ 75604688 w 70"/>
              <a:gd name="T17" fmla="*/ 38882411 h 70"/>
              <a:gd name="T18" fmla="*/ 75604688 w 70"/>
              <a:gd name="T19" fmla="*/ 38882411 h 70"/>
              <a:gd name="T20" fmla="*/ 75604688 w 70"/>
              <a:gd name="T21" fmla="*/ 23761473 h 70"/>
              <a:gd name="T22" fmla="*/ 71284420 w 70"/>
              <a:gd name="T23" fmla="*/ 15120938 h 70"/>
              <a:gd name="T24" fmla="*/ 64804018 w 70"/>
              <a:gd name="T25" fmla="*/ 8640536 h 70"/>
              <a:gd name="T26" fmla="*/ 58323616 w 70"/>
              <a:gd name="T27" fmla="*/ 4320268 h 70"/>
              <a:gd name="T28" fmla="*/ 49683080 w 70"/>
              <a:gd name="T29" fmla="*/ 2160134 h 70"/>
              <a:gd name="T30" fmla="*/ 45362813 w 70"/>
              <a:gd name="T31" fmla="*/ 0 h 70"/>
              <a:gd name="T32" fmla="*/ 38882411 w 70"/>
              <a:gd name="T33" fmla="*/ 0 h 70"/>
              <a:gd name="T34" fmla="*/ 38882411 w 70"/>
              <a:gd name="T35" fmla="*/ 0 h 70"/>
              <a:gd name="T36" fmla="*/ 25921607 w 70"/>
              <a:gd name="T37" fmla="*/ 2160134 h 70"/>
              <a:gd name="T38" fmla="*/ 17281071 w 70"/>
              <a:gd name="T39" fmla="*/ 6480402 h 70"/>
              <a:gd name="T40" fmla="*/ 10800670 w 70"/>
              <a:gd name="T41" fmla="*/ 12960804 h 70"/>
              <a:gd name="T42" fmla="*/ 6480402 w 70"/>
              <a:gd name="T43" fmla="*/ 19441205 h 70"/>
              <a:gd name="T44" fmla="*/ 2160134 w 70"/>
              <a:gd name="T45" fmla="*/ 32402009 h 70"/>
              <a:gd name="T46" fmla="*/ 0 w 70"/>
              <a:gd name="T47" fmla="*/ 38882411 h 70"/>
              <a:gd name="T48" fmla="*/ 0 w 70"/>
              <a:gd name="T49" fmla="*/ 38882411 h 70"/>
              <a:gd name="T50" fmla="*/ 2160134 w 70"/>
              <a:gd name="T51" fmla="*/ 51843214 h 70"/>
              <a:gd name="T52" fmla="*/ 6480402 w 70"/>
              <a:gd name="T53" fmla="*/ 60483750 h 70"/>
              <a:gd name="T54" fmla="*/ 12960804 w 70"/>
              <a:gd name="T55" fmla="*/ 69124286 h 70"/>
              <a:gd name="T56" fmla="*/ 19441205 w 70"/>
              <a:gd name="T57" fmla="*/ 73444554 h 70"/>
              <a:gd name="T58" fmla="*/ 25921607 w 70"/>
              <a:gd name="T59" fmla="*/ 75604688 h 70"/>
              <a:gd name="T60" fmla="*/ 32402009 w 70"/>
              <a:gd name="T61" fmla="*/ 75604688 h 70"/>
              <a:gd name="T62" fmla="*/ 38882411 w 70"/>
              <a:gd name="T63" fmla="*/ 75604688 h 70"/>
              <a:gd name="T64" fmla="*/ 38882411 w 70"/>
              <a:gd name="T65" fmla="*/ 75604688 h 7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0"/>
              <a:gd name="T100" fmla="*/ 0 h 70"/>
              <a:gd name="T101" fmla="*/ 70 w 70"/>
              <a:gd name="T102" fmla="*/ 70 h 7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0" h="70">
                <a:moveTo>
                  <a:pt x="36" y="70"/>
                </a:moveTo>
                <a:lnTo>
                  <a:pt x="36" y="70"/>
                </a:lnTo>
                <a:lnTo>
                  <a:pt x="42" y="70"/>
                </a:lnTo>
                <a:lnTo>
                  <a:pt x="46" y="70"/>
                </a:lnTo>
                <a:lnTo>
                  <a:pt x="54" y="68"/>
                </a:lnTo>
                <a:lnTo>
                  <a:pt x="60" y="64"/>
                </a:lnTo>
                <a:lnTo>
                  <a:pt x="66" y="58"/>
                </a:lnTo>
                <a:lnTo>
                  <a:pt x="70" y="48"/>
                </a:lnTo>
                <a:lnTo>
                  <a:pt x="70" y="36"/>
                </a:lnTo>
                <a:lnTo>
                  <a:pt x="70" y="22"/>
                </a:lnTo>
                <a:lnTo>
                  <a:pt x="66" y="14"/>
                </a:lnTo>
                <a:lnTo>
                  <a:pt x="60" y="8"/>
                </a:lnTo>
                <a:lnTo>
                  <a:pt x="54" y="4"/>
                </a:lnTo>
                <a:lnTo>
                  <a:pt x="46" y="2"/>
                </a:lnTo>
                <a:lnTo>
                  <a:pt x="42" y="0"/>
                </a:lnTo>
                <a:lnTo>
                  <a:pt x="36" y="0"/>
                </a:lnTo>
                <a:lnTo>
                  <a:pt x="24" y="2"/>
                </a:lnTo>
                <a:lnTo>
                  <a:pt x="16" y="6"/>
                </a:lnTo>
                <a:lnTo>
                  <a:pt x="10" y="12"/>
                </a:lnTo>
                <a:lnTo>
                  <a:pt x="6" y="18"/>
                </a:lnTo>
                <a:lnTo>
                  <a:pt x="2" y="30"/>
                </a:lnTo>
                <a:lnTo>
                  <a:pt x="0" y="36"/>
                </a:lnTo>
                <a:lnTo>
                  <a:pt x="2" y="48"/>
                </a:lnTo>
                <a:lnTo>
                  <a:pt x="6" y="56"/>
                </a:lnTo>
                <a:lnTo>
                  <a:pt x="12" y="64"/>
                </a:lnTo>
                <a:lnTo>
                  <a:pt x="18" y="68"/>
                </a:lnTo>
                <a:lnTo>
                  <a:pt x="24" y="70"/>
                </a:lnTo>
                <a:lnTo>
                  <a:pt x="30" y="70"/>
                </a:lnTo>
                <a:lnTo>
                  <a:pt x="36" y="70"/>
                </a:lnTo>
                <a:close/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78" name="Freeform 10"/>
          <p:cNvSpPr>
            <a:spLocks/>
          </p:cNvSpPr>
          <p:nvPr/>
        </p:nvSpPr>
        <p:spPr bwMode="auto">
          <a:xfrm>
            <a:off x="1327150" y="428625"/>
            <a:ext cx="88900" cy="87313"/>
          </a:xfrm>
          <a:custGeom>
            <a:avLst/>
            <a:gdLst>
              <a:gd name="T0" fmla="*/ 71649981 w 130"/>
              <a:gd name="T1" fmla="*/ 138609388 h 130"/>
              <a:gd name="T2" fmla="*/ 71649981 w 130"/>
              <a:gd name="T3" fmla="*/ 138609388 h 130"/>
              <a:gd name="T4" fmla="*/ 82506038 w 130"/>
              <a:gd name="T5" fmla="*/ 138609388 h 130"/>
              <a:gd name="T6" fmla="*/ 93362096 w 130"/>
              <a:gd name="T7" fmla="*/ 138609388 h 130"/>
              <a:gd name="T8" fmla="*/ 106389365 w 130"/>
              <a:gd name="T9" fmla="*/ 134344483 h 130"/>
              <a:gd name="T10" fmla="*/ 119416635 w 130"/>
              <a:gd name="T11" fmla="*/ 125814675 h 130"/>
              <a:gd name="T12" fmla="*/ 125930269 w 130"/>
              <a:gd name="T13" fmla="*/ 121549771 h 130"/>
              <a:gd name="T14" fmla="*/ 130272692 w 130"/>
              <a:gd name="T15" fmla="*/ 113019962 h 130"/>
              <a:gd name="T16" fmla="*/ 134615115 w 130"/>
              <a:gd name="T17" fmla="*/ 104490154 h 130"/>
              <a:gd name="T18" fmla="*/ 138957538 w 130"/>
              <a:gd name="T19" fmla="*/ 95960345 h 130"/>
              <a:gd name="T20" fmla="*/ 141128750 w 130"/>
              <a:gd name="T21" fmla="*/ 83165633 h 130"/>
              <a:gd name="T22" fmla="*/ 141128750 w 130"/>
              <a:gd name="T23" fmla="*/ 70370920 h 130"/>
              <a:gd name="T24" fmla="*/ 141128750 w 130"/>
              <a:gd name="T25" fmla="*/ 70370920 h 130"/>
              <a:gd name="T26" fmla="*/ 141128750 w 130"/>
              <a:gd name="T27" fmla="*/ 55443755 h 130"/>
              <a:gd name="T28" fmla="*/ 138957538 w 130"/>
              <a:gd name="T29" fmla="*/ 44781494 h 130"/>
              <a:gd name="T30" fmla="*/ 134615115 w 130"/>
              <a:gd name="T31" fmla="*/ 34119234 h 130"/>
              <a:gd name="T32" fmla="*/ 130272692 w 130"/>
              <a:gd name="T33" fmla="*/ 25589425 h 130"/>
              <a:gd name="T34" fmla="*/ 125930269 w 130"/>
              <a:gd name="T35" fmla="*/ 19192069 h 130"/>
              <a:gd name="T36" fmla="*/ 119416635 w 130"/>
              <a:gd name="T37" fmla="*/ 12794713 h 130"/>
              <a:gd name="T38" fmla="*/ 106389365 w 130"/>
              <a:gd name="T39" fmla="*/ 6397356 h 130"/>
              <a:gd name="T40" fmla="*/ 93362096 w 130"/>
              <a:gd name="T41" fmla="*/ 2132452 h 130"/>
              <a:gd name="T42" fmla="*/ 82506038 w 130"/>
              <a:gd name="T43" fmla="*/ 0 h 130"/>
              <a:gd name="T44" fmla="*/ 71649981 w 130"/>
              <a:gd name="T45" fmla="*/ 0 h 130"/>
              <a:gd name="T46" fmla="*/ 71649981 w 130"/>
              <a:gd name="T47" fmla="*/ 0 h 130"/>
              <a:gd name="T48" fmla="*/ 58622712 w 130"/>
              <a:gd name="T49" fmla="*/ 0 h 130"/>
              <a:gd name="T50" fmla="*/ 47766654 w 130"/>
              <a:gd name="T51" fmla="*/ 2132452 h 130"/>
              <a:gd name="T52" fmla="*/ 39081808 w 130"/>
              <a:gd name="T53" fmla="*/ 6397356 h 130"/>
              <a:gd name="T54" fmla="*/ 30396962 w 130"/>
              <a:gd name="T55" fmla="*/ 10662261 h 130"/>
              <a:gd name="T56" fmla="*/ 19540904 w 130"/>
              <a:gd name="T57" fmla="*/ 21324521 h 130"/>
              <a:gd name="T58" fmla="*/ 10856058 w 130"/>
              <a:gd name="T59" fmla="*/ 34119234 h 130"/>
              <a:gd name="T60" fmla="*/ 4342423 w 130"/>
              <a:gd name="T61" fmla="*/ 46913947 h 130"/>
              <a:gd name="T62" fmla="*/ 2171212 w 130"/>
              <a:gd name="T63" fmla="*/ 57576207 h 130"/>
              <a:gd name="T64" fmla="*/ 0 w 130"/>
              <a:gd name="T65" fmla="*/ 70370920 h 130"/>
              <a:gd name="T66" fmla="*/ 0 w 130"/>
              <a:gd name="T67" fmla="*/ 70370920 h 130"/>
              <a:gd name="T68" fmla="*/ 2171212 w 130"/>
              <a:gd name="T69" fmla="*/ 83165633 h 130"/>
              <a:gd name="T70" fmla="*/ 4342423 w 130"/>
              <a:gd name="T71" fmla="*/ 93827893 h 130"/>
              <a:gd name="T72" fmla="*/ 6513635 w 130"/>
              <a:gd name="T73" fmla="*/ 104490154 h 130"/>
              <a:gd name="T74" fmla="*/ 10856058 w 130"/>
              <a:gd name="T75" fmla="*/ 110887510 h 130"/>
              <a:gd name="T76" fmla="*/ 17369692 w 130"/>
              <a:gd name="T77" fmla="*/ 119417318 h 130"/>
              <a:gd name="T78" fmla="*/ 23883327 w 130"/>
              <a:gd name="T79" fmla="*/ 123682223 h 130"/>
              <a:gd name="T80" fmla="*/ 36910596 w 130"/>
              <a:gd name="T81" fmla="*/ 132212031 h 130"/>
              <a:gd name="T82" fmla="*/ 47766654 w 130"/>
              <a:gd name="T83" fmla="*/ 136476935 h 130"/>
              <a:gd name="T84" fmla="*/ 60793923 w 130"/>
              <a:gd name="T85" fmla="*/ 138609388 h 130"/>
              <a:gd name="T86" fmla="*/ 71649981 w 130"/>
              <a:gd name="T87" fmla="*/ 138609388 h 130"/>
              <a:gd name="T88" fmla="*/ 71649981 w 130"/>
              <a:gd name="T89" fmla="*/ 138609388 h 13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30"/>
              <a:gd name="T136" fmla="*/ 0 h 130"/>
              <a:gd name="T137" fmla="*/ 130 w 130"/>
              <a:gd name="T138" fmla="*/ 130 h 13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30" h="130">
                <a:moveTo>
                  <a:pt x="66" y="130"/>
                </a:moveTo>
                <a:lnTo>
                  <a:pt x="66" y="130"/>
                </a:lnTo>
                <a:lnTo>
                  <a:pt x="76" y="130"/>
                </a:lnTo>
                <a:lnTo>
                  <a:pt x="86" y="130"/>
                </a:lnTo>
                <a:lnTo>
                  <a:pt x="98" y="126"/>
                </a:lnTo>
                <a:lnTo>
                  <a:pt x="110" y="118"/>
                </a:lnTo>
                <a:lnTo>
                  <a:pt x="116" y="114"/>
                </a:lnTo>
                <a:lnTo>
                  <a:pt x="120" y="106"/>
                </a:lnTo>
                <a:lnTo>
                  <a:pt x="124" y="98"/>
                </a:lnTo>
                <a:lnTo>
                  <a:pt x="128" y="90"/>
                </a:lnTo>
                <a:lnTo>
                  <a:pt x="130" y="78"/>
                </a:lnTo>
                <a:lnTo>
                  <a:pt x="130" y="66"/>
                </a:lnTo>
                <a:lnTo>
                  <a:pt x="130" y="52"/>
                </a:lnTo>
                <a:lnTo>
                  <a:pt x="128" y="42"/>
                </a:lnTo>
                <a:lnTo>
                  <a:pt x="124" y="32"/>
                </a:lnTo>
                <a:lnTo>
                  <a:pt x="120" y="24"/>
                </a:lnTo>
                <a:lnTo>
                  <a:pt x="116" y="18"/>
                </a:lnTo>
                <a:lnTo>
                  <a:pt x="110" y="12"/>
                </a:lnTo>
                <a:lnTo>
                  <a:pt x="98" y="6"/>
                </a:lnTo>
                <a:lnTo>
                  <a:pt x="86" y="2"/>
                </a:lnTo>
                <a:lnTo>
                  <a:pt x="76" y="0"/>
                </a:lnTo>
                <a:lnTo>
                  <a:pt x="66" y="0"/>
                </a:lnTo>
                <a:lnTo>
                  <a:pt x="54" y="0"/>
                </a:lnTo>
                <a:lnTo>
                  <a:pt x="44" y="2"/>
                </a:lnTo>
                <a:lnTo>
                  <a:pt x="36" y="6"/>
                </a:lnTo>
                <a:lnTo>
                  <a:pt x="28" y="10"/>
                </a:lnTo>
                <a:lnTo>
                  <a:pt x="18" y="20"/>
                </a:lnTo>
                <a:lnTo>
                  <a:pt x="10" y="32"/>
                </a:lnTo>
                <a:lnTo>
                  <a:pt x="4" y="44"/>
                </a:lnTo>
                <a:lnTo>
                  <a:pt x="2" y="54"/>
                </a:lnTo>
                <a:lnTo>
                  <a:pt x="0" y="66"/>
                </a:lnTo>
                <a:lnTo>
                  <a:pt x="2" y="78"/>
                </a:lnTo>
                <a:lnTo>
                  <a:pt x="4" y="88"/>
                </a:lnTo>
                <a:lnTo>
                  <a:pt x="6" y="98"/>
                </a:lnTo>
                <a:lnTo>
                  <a:pt x="10" y="104"/>
                </a:lnTo>
                <a:lnTo>
                  <a:pt x="16" y="112"/>
                </a:lnTo>
                <a:lnTo>
                  <a:pt x="22" y="116"/>
                </a:lnTo>
                <a:lnTo>
                  <a:pt x="34" y="124"/>
                </a:lnTo>
                <a:lnTo>
                  <a:pt x="44" y="128"/>
                </a:lnTo>
                <a:lnTo>
                  <a:pt x="56" y="130"/>
                </a:lnTo>
                <a:lnTo>
                  <a:pt x="66" y="130"/>
                </a:lnTo>
                <a:close/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79" name="Freeform 11"/>
          <p:cNvSpPr>
            <a:spLocks/>
          </p:cNvSpPr>
          <p:nvPr/>
        </p:nvSpPr>
        <p:spPr bwMode="auto">
          <a:xfrm>
            <a:off x="1271588" y="620713"/>
            <a:ext cx="47625" cy="47625"/>
          </a:xfrm>
          <a:custGeom>
            <a:avLst/>
            <a:gdLst>
              <a:gd name="T0" fmla="*/ 36722277 w 70"/>
              <a:gd name="T1" fmla="*/ 75604688 h 70"/>
              <a:gd name="T2" fmla="*/ 36722277 w 70"/>
              <a:gd name="T3" fmla="*/ 75604688 h 70"/>
              <a:gd name="T4" fmla="*/ 43202679 w 70"/>
              <a:gd name="T5" fmla="*/ 75604688 h 70"/>
              <a:gd name="T6" fmla="*/ 49683080 w 70"/>
              <a:gd name="T7" fmla="*/ 73444554 h 70"/>
              <a:gd name="T8" fmla="*/ 56163482 w 70"/>
              <a:gd name="T9" fmla="*/ 71284420 h 70"/>
              <a:gd name="T10" fmla="*/ 62643884 w 70"/>
              <a:gd name="T11" fmla="*/ 66964152 h 70"/>
              <a:gd name="T12" fmla="*/ 69124286 w 70"/>
              <a:gd name="T13" fmla="*/ 60483750 h 70"/>
              <a:gd name="T14" fmla="*/ 73444554 w 70"/>
              <a:gd name="T15" fmla="*/ 51843214 h 70"/>
              <a:gd name="T16" fmla="*/ 75604688 w 70"/>
              <a:gd name="T17" fmla="*/ 36722277 h 70"/>
              <a:gd name="T18" fmla="*/ 75604688 w 70"/>
              <a:gd name="T19" fmla="*/ 36722277 h 70"/>
              <a:gd name="T20" fmla="*/ 73444554 w 70"/>
              <a:gd name="T21" fmla="*/ 23761473 h 70"/>
              <a:gd name="T22" fmla="*/ 69124286 w 70"/>
              <a:gd name="T23" fmla="*/ 12960804 h 70"/>
              <a:gd name="T24" fmla="*/ 62643884 w 70"/>
              <a:gd name="T25" fmla="*/ 6480402 h 70"/>
              <a:gd name="T26" fmla="*/ 56163482 w 70"/>
              <a:gd name="T27" fmla="*/ 2160134 h 70"/>
              <a:gd name="T28" fmla="*/ 49683080 w 70"/>
              <a:gd name="T29" fmla="*/ 0 h 70"/>
              <a:gd name="T30" fmla="*/ 43202679 w 70"/>
              <a:gd name="T31" fmla="*/ 0 h 70"/>
              <a:gd name="T32" fmla="*/ 36722277 w 70"/>
              <a:gd name="T33" fmla="*/ 0 h 70"/>
              <a:gd name="T34" fmla="*/ 36722277 w 70"/>
              <a:gd name="T35" fmla="*/ 0 h 70"/>
              <a:gd name="T36" fmla="*/ 25921607 w 70"/>
              <a:gd name="T37" fmla="*/ 0 h 70"/>
              <a:gd name="T38" fmla="*/ 15120938 w 70"/>
              <a:gd name="T39" fmla="*/ 4320268 h 70"/>
              <a:gd name="T40" fmla="*/ 8640536 w 70"/>
              <a:gd name="T41" fmla="*/ 10800670 h 70"/>
              <a:gd name="T42" fmla="*/ 4320268 w 70"/>
              <a:gd name="T43" fmla="*/ 17281071 h 70"/>
              <a:gd name="T44" fmla="*/ 0 w 70"/>
              <a:gd name="T45" fmla="*/ 30241875 h 70"/>
              <a:gd name="T46" fmla="*/ 0 w 70"/>
              <a:gd name="T47" fmla="*/ 36722277 h 70"/>
              <a:gd name="T48" fmla="*/ 0 w 70"/>
              <a:gd name="T49" fmla="*/ 36722277 h 70"/>
              <a:gd name="T50" fmla="*/ 2160134 w 70"/>
              <a:gd name="T51" fmla="*/ 49683080 h 70"/>
              <a:gd name="T52" fmla="*/ 6480402 w 70"/>
              <a:gd name="T53" fmla="*/ 60483750 h 70"/>
              <a:gd name="T54" fmla="*/ 10800670 w 70"/>
              <a:gd name="T55" fmla="*/ 66964152 h 70"/>
              <a:gd name="T56" fmla="*/ 17281071 w 70"/>
              <a:gd name="T57" fmla="*/ 71284420 h 70"/>
              <a:gd name="T58" fmla="*/ 25921607 w 70"/>
              <a:gd name="T59" fmla="*/ 73444554 h 70"/>
              <a:gd name="T60" fmla="*/ 30241875 w 70"/>
              <a:gd name="T61" fmla="*/ 75604688 h 70"/>
              <a:gd name="T62" fmla="*/ 36722277 w 70"/>
              <a:gd name="T63" fmla="*/ 75604688 h 70"/>
              <a:gd name="T64" fmla="*/ 36722277 w 70"/>
              <a:gd name="T65" fmla="*/ 75604688 h 7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0"/>
              <a:gd name="T100" fmla="*/ 0 h 70"/>
              <a:gd name="T101" fmla="*/ 70 w 70"/>
              <a:gd name="T102" fmla="*/ 70 h 7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0" h="70">
                <a:moveTo>
                  <a:pt x="34" y="70"/>
                </a:moveTo>
                <a:lnTo>
                  <a:pt x="34" y="70"/>
                </a:lnTo>
                <a:lnTo>
                  <a:pt x="40" y="70"/>
                </a:lnTo>
                <a:lnTo>
                  <a:pt x="46" y="68"/>
                </a:lnTo>
                <a:lnTo>
                  <a:pt x="52" y="66"/>
                </a:lnTo>
                <a:lnTo>
                  <a:pt x="58" y="62"/>
                </a:lnTo>
                <a:lnTo>
                  <a:pt x="64" y="56"/>
                </a:lnTo>
                <a:lnTo>
                  <a:pt x="68" y="48"/>
                </a:lnTo>
                <a:lnTo>
                  <a:pt x="70" y="34"/>
                </a:lnTo>
                <a:lnTo>
                  <a:pt x="68" y="22"/>
                </a:lnTo>
                <a:lnTo>
                  <a:pt x="64" y="12"/>
                </a:lnTo>
                <a:lnTo>
                  <a:pt x="58" y="6"/>
                </a:lnTo>
                <a:lnTo>
                  <a:pt x="52" y="2"/>
                </a:lnTo>
                <a:lnTo>
                  <a:pt x="46" y="0"/>
                </a:lnTo>
                <a:lnTo>
                  <a:pt x="40" y="0"/>
                </a:lnTo>
                <a:lnTo>
                  <a:pt x="34" y="0"/>
                </a:lnTo>
                <a:lnTo>
                  <a:pt x="24" y="0"/>
                </a:lnTo>
                <a:lnTo>
                  <a:pt x="14" y="4"/>
                </a:lnTo>
                <a:lnTo>
                  <a:pt x="8" y="10"/>
                </a:lnTo>
                <a:lnTo>
                  <a:pt x="4" y="16"/>
                </a:lnTo>
                <a:lnTo>
                  <a:pt x="0" y="28"/>
                </a:lnTo>
                <a:lnTo>
                  <a:pt x="0" y="34"/>
                </a:lnTo>
                <a:lnTo>
                  <a:pt x="2" y="46"/>
                </a:lnTo>
                <a:lnTo>
                  <a:pt x="6" y="56"/>
                </a:lnTo>
                <a:lnTo>
                  <a:pt x="10" y="62"/>
                </a:lnTo>
                <a:lnTo>
                  <a:pt x="16" y="66"/>
                </a:lnTo>
                <a:lnTo>
                  <a:pt x="24" y="68"/>
                </a:lnTo>
                <a:lnTo>
                  <a:pt x="28" y="70"/>
                </a:lnTo>
                <a:lnTo>
                  <a:pt x="34" y="70"/>
                </a:lnTo>
                <a:close/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80" name="Freeform 12"/>
          <p:cNvSpPr>
            <a:spLocks/>
          </p:cNvSpPr>
          <p:nvPr/>
        </p:nvSpPr>
        <p:spPr bwMode="auto">
          <a:xfrm>
            <a:off x="701675" y="895350"/>
            <a:ext cx="47625" cy="47625"/>
          </a:xfrm>
          <a:custGeom>
            <a:avLst/>
            <a:gdLst>
              <a:gd name="T0" fmla="*/ 71404427 w 72"/>
              <a:gd name="T1" fmla="*/ 51843214 h 70"/>
              <a:gd name="T2" fmla="*/ 71404427 w 72"/>
              <a:gd name="T3" fmla="*/ 51843214 h 70"/>
              <a:gd name="T4" fmla="*/ 73504557 w 72"/>
              <a:gd name="T5" fmla="*/ 47522946 h 70"/>
              <a:gd name="T6" fmla="*/ 75604688 w 72"/>
              <a:gd name="T7" fmla="*/ 41042545 h 70"/>
              <a:gd name="T8" fmla="*/ 75604688 w 72"/>
              <a:gd name="T9" fmla="*/ 34562143 h 70"/>
              <a:gd name="T10" fmla="*/ 73504557 w 72"/>
              <a:gd name="T11" fmla="*/ 25921607 h 70"/>
              <a:gd name="T12" fmla="*/ 69304297 w 72"/>
              <a:gd name="T13" fmla="*/ 17281071 h 70"/>
              <a:gd name="T14" fmla="*/ 63003906 w 72"/>
              <a:gd name="T15" fmla="*/ 8640536 h 70"/>
              <a:gd name="T16" fmla="*/ 50403125 w 72"/>
              <a:gd name="T17" fmla="*/ 2160134 h 70"/>
              <a:gd name="T18" fmla="*/ 50403125 w 72"/>
              <a:gd name="T19" fmla="*/ 2160134 h 70"/>
              <a:gd name="T20" fmla="*/ 37802344 w 72"/>
              <a:gd name="T21" fmla="*/ 0 h 70"/>
              <a:gd name="T22" fmla="*/ 27301693 w 72"/>
              <a:gd name="T23" fmla="*/ 0 h 70"/>
              <a:gd name="T24" fmla="*/ 18901172 w 72"/>
              <a:gd name="T25" fmla="*/ 2160134 h 70"/>
              <a:gd name="T26" fmla="*/ 12600781 w 72"/>
              <a:gd name="T27" fmla="*/ 8640536 h 70"/>
              <a:gd name="T28" fmla="*/ 8400521 w 72"/>
              <a:gd name="T29" fmla="*/ 12960804 h 70"/>
              <a:gd name="T30" fmla="*/ 4200260 w 72"/>
              <a:gd name="T31" fmla="*/ 19441205 h 70"/>
              <a:gd name="T32" fmla="*/ 2100130 w 72"/>
              <a:gd name="T33" fmla="*/ 23761473 h 70"/>
              <a:gd name="T34" fmla="*/ 2100130 w 72"/>
              <a:gd name="T35" fmla="*/ 23761473 h 70"/>
              <a:gd name="T36" fmla="*/ 0 w 72"/>
              <a:gd name="T37" fmla="*/ 30241875 h 70"/>
              <a:gd name="T38" fmla="*/ 0 w 72"/>
              <a:gd name="T39" fmla="*/ 34562143 h 70"/>
              <a:gd name="T40" fmla="*/ 0 w 72"/>
              <a:gd name="T41" fmla="*/ 43202679 h 70"/>
              <a:gd name="T42" fmla="*/ 0 w 72"/>
              <a:gd name="T43" fmla="*/ 51843214 h 70"/>
              <a:gd name="T44" fmla="*/ 4200260 w 72"/>
              <a:gd name="T45" fmla="*/ 58323616 h 70"/>
              <a:gd name="T46" fmla="*/ 12600781 w 72"/>
              <a:gd name="T47" fmla="*/ 66964152 h 70"/>
              <a:gd name="T48" fmla="*/ 23101432 w 72"/>
              <a:gd name="T49" fmla="*/ 73444554 h 70"/>
              <a:gd name="T50" fmla="*/ 23101432 w 72"/>
              <a:gd name="T51" fmla="*/ 73444554 h 70"/>
              <a:gd name="T52" fmla="*/ 29401823 w 72"/>
              <a:gd name="T53" fmla="*/ 75604688 h 70"/>
              <a:gd name="T54" fmla="*/ 42002604 w 72"/>
              <a:gd name="T55" fmla="*/ 75604688 h 70"/>
              <a:gd name="T56" fmla="*/ 50403125 w 72"/>
              <a:gd name="T57" fmla="*/ 73444554 h 70"/>
              <a:gd name="T58" fmla="*/ 58803646 w 72"/>
              <a:gd name="T59" fmla="*/ 69124286 h 70"/>
              <a:gd name="T60" fmla="*/ 65104036 w 72"/>
              <a:gd name="T61" fmla="*/ 62643884 h 70"/>
              <a:gd name="T62" fmla="*/ 71404427 w 72"/>
              <a:gd name="T63" fmla="*/ 51843214 h 70"/>
              <a:gd name="T64" fmla="*/ 71404427 w 72"/>
              <a:gd name="T65" fmla="*/ 51843214 h 7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2"/>
              <a:gd name="T100" fmla="*/ 0 h 70"/>
              <a:gd name="T101" fmla="*/ 72 w 72"/>
              <a:gd name="T102" fmla="*/ 70 h 7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2" h="70">
                <a:moveTo>
                  <a:pt x="68" y="48"/>
                </a:moveTo>
                <a:lnTo>
                  <a:pt x="68" y="48"/>
                </a:lnTo>
                <a:lnTo>
                  <a:pt x="70" y="44"/>
                </a:lnTo>
                <a:lnTo>
                  <a:pt x="72" y="38"/>
                </a:lnTo>
                <a:lnTo>
                  <a:pt x="72" y="32"/>
                </a:lnTo>
                <a:lnTo>
                  <a:pt x="70" y="24"/>
                </a:lnTo>
                <a:lnTo>
                  <a:pt x="66" y="16"/>
                </a:lnTo>
                <a:lnTo>
                  <a:pt x="60" y="8"/>
                </a:lnTo>
                <a:lnTo>
                  <a:pt x="48" y="2"/>
                </a:lnTo>
                <a:lnTo>
                  <a:pt x="36" y="0"/>
                </a:lnTo>
                <a:lnTo>
                  <a:pt x="26" y="0"/>
                </a:lnTo>
                <a:lnTo>
                  <a:pt x="18" y="2"/>
                </a:lnTo>
                <a:lnTo>
                  <a:pt x="12" y="8"/>
                </a:lnTo>
                <a:lnTo>
                  <a:pt x="8" y="12"/>
                </a:lnTo>
                <a:lnTo>
                  <a:pt x="4" y="18"/>
                </a:lnTo>
                <a:lnTo>
                  <a:pt x="2" y="22"/>
                </a:lnTo>
                <a:lnTo>
                  <a:pt x="0" y="28"/>
                </a:lnTo>
                <a:lnTo>
                  <a:pt x="0" y="32"/>
                </a:lnTo>
                <a:lnTo>
                  <a:pt x="0" y="40"/>
                </a:lnTo>
                <a:lnTo>
                  <a:pt x="0" y="48"/>
                </a:lnTo>
                <a:lnTo>
                  <a:pt x="4" y="54"/>
                </a:lnTo>
                <a:lnTo>
                  <a:pt x="12" y="62"/>
                </a:lnTo>
                <a:lnTo>
                  <a:pt x="22" y="68"/>
                </a:lnTo>
                <a:lnTo>
                  <a:pt x="28" y="70"/>
                </a:lnTo>
                <a:lnTo>
                  <a:pt x="40" y="70"/>
                </a:lnTo>
                <a:lnTo>
                  <a:pt x="48" y="68"/>
                </a:lnTo>
                <a:lnTo>
                  <a:pt x="56" y="64"/>
                </a:lnTo>
                <a:lnTo>
                  <a:pt x="62" y="58"/>
                </a:lnTo>
                <a:lnTo>
                  <a:pt x="68" y="48"/>
                </a:lnTo>
                <a:close/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81" name="Freeform 13"/>
          <p:cNvSpPr>
            <a:spLocks/>
          </p:cNvSpPr>
          <p:nvPr/>
        </p:nvSpPr>
        <p:spPr bwMode="auto">
          <a:xfrm>
            <a:off x="1149350" y="842963"/>
            <a:ext cx="50800" cy="47625"/>
          </a:xfrm>
          <a:custGeom>
            <a:avLst/>
            <a:gdLst>
              <a:gd name="T0" fmla="*/ 26155135 w 74"/>
              <a:gd name="T1" fmla="*/ 73444554 h 70"/>
              <a:gd name="T2" fmla="*/ 26155135 w 74"/>
              <a:gd name="T3" fmla="*/ 73444554 h 70"/>
              <a:gd name="T4" fmla="*/ 30514324 w 74"/>
              <a:gd name="T5" fmla="*/ 75604688 h 70"/>
              <a:gd name="T6" fmla="*/ 45771486 w 74"/>
              <a:gd name="T7" fmla="*/ 75604688 h 70"/>
              <a:gd name="T8" fmla="*/ 54489865 w 74"/>
              <a:gd name="T9" fmla="*/ 75604688 h 70"/>
              <a:gd name="T10" fmla="*/ 61028649 w 74"/>
              <a:gd name="T11" fmla="*/ 71284420 h 70"/>
              <a:gd name="T12" fmla="*/ 69747027 w 74"/>
              <a:gd name="T13" fmla="*/ 64804018 h 70"/>
              <a:gd name="T14" fmla="*/ 76285811 w 74"/>
              <a:gd name="T15" fmla="*/ 54003348 h 70"/>
              <a:gd name="T16" fmla="*/ 76285811 w 74"/>
              <a:gd name="T17" fmla="*/ 54003348 h 70"/>
              <a:gd name="T18" fmla="*/ 78465405 w 74"/>
              <a:gd name="T19" fmla="*/ 47522946 h 70"/>
              <a:gd name="T20" fmla="*/ 78465405 w 74"/>
              <a:gd name="T21" fmla="*/ 41042545 h 70"/>
              <a:gd name="T22" fmla="*/ 80645000 w 74"/>
              <a:gd name="T23" fmla="*/ 34562143 h 70"/>
              <a:gd name="T24" fmla="*/ 78465405 w 74"/>
              <a:gd name="T25" fmla="*/ 25921607 h 70"/>
              <a:gd name="T26" fmla="*/ 74106216 w 74"/>
              <a:gd name="T27" fmla="*/ 17281071 h 70"/>
              <a:gd name="T28" fmla="*/ 65387838 w 74"/>
              <a:gd name="T29" fmla="*/ 10800670 h 70"/>
              <a:gd name="T30" fmla="*/ 54489865 w 74"/>
              <a:gd name="T31" fmla="*/ 4320268 h 70"/>
              <a:gd name="T32" fmla="*/ 54489865 w 74"/>
              <a:gd name="T33" fmla="*/ 4320268 h 70"/>
              <a:gd name="T34" fmla="*/ 39232703 w 74"/>
              <a:gd name="T35" fmla="*/ 0 h 70"/>
              <a:gd name="T36" fmla="*/ 28334730 w 74"/>
              <a:gd name="T37" fmla="*/ 0 h 70"/>
              <a:gd name="T38" fmla="*/ 19616351 w 74"/>
              <a:gd name="T39" fmla="*/ 4320268 h 70"/>
              <a:gd name="T40" fmla="*/ 13077568 w 74"/>
              <a:gd name="T41" fmla="*/ 8640536 h 70"/>
              <a:gd name="T42" fmla="*/ 8718378 w 74"/>
              <a:gd name="T43" fmla="*/ 15120938 h 70"/>
              <a:gd name="T44" fmla="*/ 6538784 w 74"/>
              <a:gd name="T45" fmla="*/ 19441205 h 70"/>
              <a:gd name="T46" fmla="*/ 4359189 w 74"/>
              <a:gd name="T47" fmla="*/ 25921607 h 70"/>
              <a:gd name="T48" fmla="*/ 4359189 w 74"/>
              <a:gd name="T49" fmla="*/ 25921607 h 70"/>
              <a:gd name="T50" fmla="*/ 2179595 w 74"/>
              <a:gd name="T51" fmla="*/ 30241875 h 70"/>
              <a:gd name="T52" fmla="*/ 0 w 74"/>
              <a:gd name="T53" fmla="*/ 36722277 h 70"/>
              <a:gd name="T54" fmla="*/ 0 w 74"/>
              <a:gd name="T55" fmla="*/ 43202679 h 70"/>
              <a:gd name="T56" fmla="*/ 2179595 w 74"/>
              <a:gd name="T57" fmla="*/ 51843214 h 70"/>
              <a:gd name="T58" fmla="*/ 6538784 w 74"/>
              <a:gd name="T59" fmla="*/ 60483750 h 70"/>
              <a:gd name="T60" fmla="*/ 13077568 w 74"/>
              <a:gd name="T61" fmla="*/ 66964152 h 70"/>
              <a:gd name="T62" fmla="*/ 26155135 w 74"/>
              <a:gd name="T63" fmla="*/ 73444554 h 70"/>
              <a:gd name="T64" fmla="*/ 26155135 w 74"/>
              <a:gd name="T65" fmla="*/ 73444554 h 7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4"/>
              <a:gd name="T100" fmla="*/ 0 h 70"/>
              <a:gd name="T101" fmla="*/ 74 w 74"/>
              <a:gd name="T102" fmla="*/ 70 h 7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4" h="70">
                <a:moveTo>
                  <a:pt x="24" y="68"/>
                </a:moveTo>
                <a:lnTo>
                  <a:pt x="24" y="68"/>
                </a:lnTo>
                <a:lnTo>
                  <a:pt x="28" y="70"/>
                </a:lnTo>
                <a:lnTo>
                  <a:pt x="42" y="70"/>
                </a:lnTo>
                <a:lnTo>
                  <a:pt x="50" y="70"/>
                </a:lnTo>
                <a:lnTo>
                  <a:pt x="56" y="66"/>
                </a:lnTo>
                <a:lnTo>
                  <a:pt x="64" y="60"/>
                </a:lnTo>
                <a:lnTo>
                  <a:pt x="70" y="50"/>
                </a:lnTo>
                <a:lnTo>
                  <a:pt x="72" y="44"/>
                </a:lnTo>
                <a:lnTo>
                  <a:pt x="72" y="38"/>
                </a:lnTo>
                <a:lnTo>
                  <a:pt x="74" y="32"/>
                </a:lnTo>
                <a:lnTo>
                  <a:pt x="72" y="24"/>
                </a:lnTo>
                <a:lnTo>
                  <a:pt x="68" y="16"/>
                </a:lnTo>
                <a:lnTo>
                  <a:pt x="60" y="10"/>
                </a:lnTo>
                <a:lnTo>
                  <a:pt x="50" y="4"/>
                </a:lnTo>
                <a:lnTo>
                  <a:pt x="36" y="0"/>
                </a:lnTo>
                <a:lnTo>
                  <a:pt x="26" y="0"/>
                </a:lnTo>
                <a:lnTo>
                  <a:pt x="18" y="4"/>
                </a:lnTo>
                <a:lnTo>
                  <a:pt x="12" y="8"/>
                </a:lnTo>
                <a:lnTo>
                  <a:pt x="8" y="14"/>
                </a:lnTo>
                <a:lnTo>
                  <a:pt x="6" y="18"/>
                </a:lnTo>
                <a:lnTo>
                  <a:pt x="4" y="24"/>
                </a:lnTo>
                <a:lnTo>
                  <a:pt x="2" y="28"/>
                </a:lnTo>
                <a:lnTo>
                  <a:pt x="0" y="34"/>
                </a:lnTo>
                <a:lnTo>
                  <a:pt x="0" y="40"/>
                </a:lnTo>
                <a:lnTo>
                  <a:pt x="2" y="48"/>
                </a:lnTo>
                <a:lnTo>
                  <a:pt x="6" y="56"/>
                </a:lnTo>
                <a:lnTo>
                  <a:pt x="12" y="62"/>
                </a:lnTo>
                <a:lnTo>
                  <a:pt x="24" y="68"/>
                </a:lnTo>
                <a:close/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82" name="Freeform 14"/>
          <p:cNvSpPr>
            <a:spLocks/>
          </p:cNvSpPr>
          <p:nvPr/>
        </p:nvSpPr>
        <p:spPr bwMode="auto">
          <a:xfrm>
            <a:off x="974725" y="866775"/>
            <a:ext cx="49213" cy="47625"/>
          </a:xfrm>
          <a:custGeom>
            <a:avLst/>
            <a:gdLst>
              <a:gd name="T0" fmla="*/ 26041879 w 72"/>
              <a:gd name="T1" fmla="*/ 73444554 h 70"/>
              <a:gd name="T2" fmla="*/ 26041879 w 72"/>
              <a:gd name="T3" fmla="*/ 73444554 h 70"/>
              <a:gd name="T4" fmla="*/ 30382192 w 72"/>
              <a:gd name="T5" fmla="*/ 75604688 h 70"/>
              <a:gd name="T6" fmla="*/ 45573289 w 72"/>
              <a:gd name="T7" fmla="*/ 75604688 h 70"/>
              <a:gd name="T8" fmla="*/ 54253915 w 72"/>
              <a:gd name="T9" fmla="*/ 73444554 h 70"/>
              <a:gd name="T10" fmla="*/ 60764385 w 72"/>
              <a:gd name="T11" fmla="*/ 69124286 h 70"/>
              <a:gd name="T12" fmla="*/ 69445011 w 72"/>
              <a:gd name="T13" fmla="*/ 62643884 h 70"/>
              <a:gd name="T14" fmla="*/ 75955481 w 72"/>
              <a:gd name="T15" fmla="*/ 51843214 h 70"/>
              <a:gd name="T16" fmla="*/ 75955481 w 72"/>
              <a:gd name="T17" fmla="*/ 51843214 h 70"/>
              <a:gd name="T18" fmla="*/ 78125638 w 72"/>
              <a:gd name="T19" fmla="*/ 47522946 h 70"/>
              <a:gd name="T20" fmla="*/ 78125638 w 72"/>
              <a:gd name="T21" fmla="*/ 41042545 h 70"/>
              <a:gd name="T22" fmla="*/ 78125638 w 72"/>
              <a:gd name="T23" fmla="*/ 34562143 h 70"/>
              <a:gd name="T24" fmla="*/ 78125638 w 72"/>
              <a:gd name="T25" fmla="*/ 25921607 h 70"/>
              <a:gd name="T26" fmla="*/ 73785324 w 72"/>
              <a:gd name="T27" fmla="*/ 17281071 h 70"/>
              <a:gd name="T28" fmla="*/ 65104698 w 72"/>
              <a:gd name="T29" fmla="*/ 10800670 h 70"/>
              <a:gd name="T30" fmla="*/ 54253915 w 72"/>
              <a:gd name="T31" fmla="*/ 2160134 h 70"/>
              <a:gd name="T32" fmla="*/ 54253915 w 72"/>
              <a:gd name="T33" fmla="*/ 2160134 h 70"/>
              <a:gd name="T34" fmla="*/ 39062819 w 72"/>
              <a:gd name="T35" fmla="*/ 0 h 70"/>
              <a:gd name="T36" fmla="*/ 28212036 w 72"/>
              <a:gd name="T37" fmla="*/ 0 h 70"/>
              <a:gd name="T38" fmla="*/ 19531409 w 72"/>
              <a:gd name="T39" fmla="*/ 2160134 h 70"/>
              <a:gd name="T40" fmla="*/ 13020940 w 72"/>
              <a:gd name="T41" fmla="*/ 8640536 h 70"/>
              <a:gd name="T42" fmla="*/ 8680626 w 72"/>
              <a:gd name="T43" fmla="*/ 12960804 h 70"/>
              <a:gd name="T44" fmla="*/ 6510470 w 72"/>
              <a:gd name="T45" fmla="*/ 19441205 h 70"/>
              <a:gd name="T46" fmla="*/ 4340313 w 72"/>
              <a:gd name="T47" fmla="*/ 23761473 h 70"/>
              <a:gd name="T48" fmla="*/ 4340313 w 72"/>
              <a:gd name="T49" fmla="*/ 23761473 h 70"/>
              <a:gd name="T50" fmla="*/ 2170157 w 72"/>
              <a:gd name="T51" fmla="*/ 30241875 h 70"/>
              <a:gd name="T52" fmla="*/ 0 w 72"/>
              <a:gd name="T53" fmla="*/ 36722277 h 70"/>
              <a:gd name="T54" fmla="*/ 0 w 72"/>
              <a:gd name="T55" fmla="*/ 43202679 h 70"/>
              <a:gd name="T56" fmla="*/ 2170157 w 72"/>
              <a:gd name="T57" fmla="*/ 51843214 h 70"/>
              <a:gd name="T58" fmla="*/ 6510470 w 72"/>
              <a:gd name="T59" fmla="*/ 58323616 h 70"/>
              <a:gd name="T60" fmla="*/ 13020940 w 72"/>
              <a:gd name="T61" fmla="*/ 66964152 h 70"/>
              <a:gd name="T62" fmla="*/ 26041879 w 72"/>
              <a:gd name="T63" fmla="*/ 73444554 h 70"/>
              <a:gd name="T64" fmla="*/ 26041879 w 72"/>
              <a:gd name="T65" fmla="*/ 73444554 h 7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2"/>
              <a:gd name="T100" fmla="*/ 0 h 70"/>
              <a:gd name="T101" fmla="*/ 72 w 72"/>
              <a:gd name="T102" fmla="*/ 70 h 7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2" h="70">
                <a:moveTo>
                  <a:pt x="24" y="68"/>
                </a:moveTo>
                <a:lnTo>
                  <a:pt x="24" y="68"/>
                </a:lnTo>
                <a:lnTo>
                  <a:pt x="28" y="70"/>
                </a:lnTo>
                <a:lnTo>
                  <a:pt x="42" y="70"/>
                </a:lnTo>
                <a:lnTo>
                  <a:pt x="50" y="68"/>
                </a:lnTo>
                <a:lnTo>
                  <a:pt x="56" y="64"/>
                </a:lnTo>
                <a:lnTo>
                  <a:pt x="64" y="58"/>
                </a:lnTo>
                <a:lnTo>
                  <a:pt x="70" y="48"/>
                </a:lnTo>
                <a:lnTo>
                  <a:pt x="72" y="44"/>
                </a:lnTo>
                <a:lnTo>
                  <a:pt x="72" y="38"/>
                </a:lnTo>
                <a:lnTo>
                  <a:pt x="72" y="32"/>
                </a:lnTo>
                <a:lnTo>
                  <a:pt x="72" y="24"/>
                </a:lnTo>
                <a:lnTo>
                  <a:pt x="68" y="16"/>
                </a:lnTo>
                <a:lnTo>
                  <a:pt x="60" y="10"/>
                </a:lnTo>
                <a:lnTo>
                  <a:pt x="50" y="2"/>
                </a:lnTo>
                <a:lnTo>
                  <a:pt x="36" y="0"/>
                </a:lnTo>
                <a:lnTo>
                  <a:pt x="26" y="0"/>
                </a:lnTo>
                <a:lnTo>
                  <a:pt x="18" y="2"/>
                </a:lnTo>
                <a:lnTo>
                  <a:pt x="12" y="8"/>
                </a:lnTo>
                <a:lnTo>
                  <a:pt x="8" y="12"/>
                </a:lnTo>
                <a:lnTo>
                  <a:pt x="6" y="18"/>
                </a:lnTo>
                <a:lnTo>
                  <a:pt x="4" y="22"/>
                </a:lnTo>
                <a:lnTo>
                  <a:pt x="2" y="28"/>
                </a:lnTo>
                <a:lnTo>
                  <a:pt x="0" y="34"/>
                </a:lnTo>
                <a:lnTo>
                  <a:pt x="0" y="40"/>
                </a:lnTo>
                <a:lnTo>
                  <a:pt x="2" y="48"/>
                </a:lnTo>
                <a:lnTo>
                  <a:pt x="6" y="54"/>
                </a:lnTo>
                <a:lnTo>
                  <a:pt x="12" y="62"/>
                </a:lnTo>
                <a:lnTo>
                  <a:pt x="24" y="68"/>
                </a:lnTo>
                <a:close/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83" name="Freeform 15"/>
          <p:cNvSpPr>
            <a:spLocks/>
          </p:cNvSpPr>
          <p:nvPr/>
        </p:nvSpPr>
        <p:spPr bwMode="auto">
          <a:xfrm>
            <a:off x="892175" y="873125"/>
            <a:ext cx="49213" cy="47625"/>
          </a:xfrm>
          <a:custGeom>
            <a:avLst/>
            <a:gdLst>
              <a:gd name="T0" fmla="*/ 23871723 w 72"/>
              <a:gd name="T1" fmla="*/ 73444554 h 70"/>
              <a:gd name="T2" fmla="*/ 23871723 w 72"/>
              <a:gd name="T3" fmla="*/ 73444554 h 70"/>
              <a:gd name="T4" fmla="*/ 30382192 w 72"/>
              <a:gd name="T5" fmla="*/ 75604688 h 70"/>
              <a:gd name="T6" fmla="*/ 43403132 w 72"/>
              <a:gd name="T7" fmla="*/ 75604688 h 70"/>
              <a:gd name="T8" fmla="*/ 52083758 w 72"/>
              <a:gd name="T9" fmla="*/ 73444554 h 70"/>
              <a:gd name="T10" fmla="*/ 60764385 w 72"/>
              <a:gd name="T11" fmla="*/ 69124286 h 70"/>
              <a:gd name="T12" fmla="*/ 67274855 w 72"/>
              <a:gd name="T13" fmla="*/ 62643884 h 70"/>
              <a:gd name="T14" fmla="*/ 73785324 w 72"/>
              <a:gd name="T15" fmla="*/ 51843214 h 70"/>
              <a:gd name="T16" fmla="*/ 73785324 w 72"/>
              <a:gd name="T17" fmla="*/ 51843214 h 70"/>
              <a:gd name="T18" fmla="*/ 75955481 w 72"/>
              <a:gd name="T19" fmla="*/ 47522946 h 70"/>
              <a:gd name="T20" fmla="*/ 78125638 w 72"/>
              <a:gd name="T21" fmla="*/ 41042545 h 70"/>
              <a:gd name="T22" fmla="*/ 78125638 w 72"/>
              <a:gd name="T23" fmla="*/ 34562143 h 70"/>
              <a:gd name="T24" fmla="*/ 75955481 w 72"/>
              <a:gd name="T25" fmla="*/ 25921607 h 70"/>
              <a:gd name="T26" fmla="*/ 71615168 w 72"/>
              <a:gd name="T27" fmla="*/ 17281071 h 70"/>
              <a:gd name="T28" fmla="*/ 65104698 w 72"/>
              <a:gd name="T29" fmla="*/ 10800670 h 70"/>
              <a:gd name="T30" fmla="*/ 52083758 w 72"/>
              <a:gd name="T31" fmla="*/ 2160134 h 70"/>
              <a:gd name="T32" fmla="*/ 52083758 w 72"/>
              <a:gd name="T33" fmla="*/ 2160134 h 70"/>
              <a:gd name="T34" fmla="*/ 39062819 w 72"/>
              <a:gd name="T35" fmla="*/ 0 h 70"/>
              <a:gd name="T36" fmla="*/ 28212036 w 72"/>
              <a:gd name="T37" fmla="*/ 0 h 70"/>
              <a:gd name="T38" fmla="*/ 19531409 w 72"/>
              <a:gd name="T39" fmla="*/ 2160134 h 70"/>
              <a:gd name="T40" fmla="*/ 13020940 w 72"/>
              <a:gd name="T41" fmla="*/ 8640536 h 70"/>
              <a:gd name="T42" fmla="*/ 8680626 w 72"/>
              <a:gd name="T43" fmla="*/ 12960804 h 70"/>
              <a:gd name="T44" fmla="*/ 4340313 w 72"/>
              <a:gd name="T45" fmla="*/ 19441205 h 70"/>
              <a:gd name="T46" fmla="*/ 2170157 w 72"/>
              <a:gd name="T47" fmla="*/ 23761473 h 70"/>
              <a:gd name="T48" fmla="*/ 2170157 w 72"/>
              <a:gd name="T49" fmla="*/ 23761473 h 70"/>
              <a:gd name="T50" fmla="*/ 0 w 72"/>
              <a:gd name="T51" fmla="*/ 30241875 h 70"/>
              <a:gd name="T52" fmla="*/ 0 w 72"/>
              <a:gd name="T53" fmla="*/ 36722277 h 70"/>
              <a:gd name="T54" fmla="*/ 0 w 72"/>
              <a:gd name="T55" fmla="*/ 43202679 h 70"/>
              <a:gd name="T56" fmla="*/ 0 w 72"/>
              <a:gd name="T57" fmla="*/ 51843214 h 70"/>
              <a:gd name="T58" fmla="*/ 4340313 w 72"/>
              <a:gd name="T59" fmla="*/ 58323616 h 70"/>
              <a:gd name="T60" fmla="*/ 13020940 w 72"/>
              <a:gd name="T61" fmla="*/ 66964152 h 70"/>
              <a:gd name="T62" fmla="*/ 23871723 w 72"/>
              <a:gd name="T63" fmla="*/ 73444554 h 70"/>
              <a:gd name="T64" fmla="*/ 23871723 w 72"/>
              <a:gd name="T65" fmla="*/ 73444554 h 7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2"/>
              <a:gd name="T100" fmla="*/ 0 h 70"/>
              <a:gd name="T101" fmla="*/ 72 w 72"/>
              <a:gd name="T102" fmla="*/ 70 h 7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2" h="70">
                <a:moveTo>
                  <a:pt x="22" y="68"/>
                </a:moveTo>
                <a:lnTo>
                  <a:pt x="22" y="68"/>
                </a:lnTo>
                <a:lnTo>
                  <a:pt x="28" y="70"/>
                </a:lnTo>
                <a:lnTo>
                  <a:pt x="40" y="70"/>
                </a:lnTo>
                <a:lnTo>
                  <a:pt x="48" y="68"/>
                </a:lnTo>
                <a:lnTo>
                  <a:pt x="56" y="64"/>
                </a:lnTo>
                <a:lnTo>
                  <a:pt x="62" y="58"/>
                </a:lnTo>
                <a:lnTo>
                  <a:pt x="68" y="48"/>
                </a:lnTo>
                <a:lnTo>
                  <a:pt x="70" y="44"/>
                </a:lnTo>
                <a:lnTo>
                  <a:pt x="72" y="38"/>
                </a:lnTo>
                <a:lnTo>
                  <a:pt x="72" y="32"/>
                </a:lnTo>
                <a:lnTo>
                  <a:pt x="70" y="24"/>
                </a:lnTo>
                <a:lnTo>
                  <a:pt x="66" y="16"/>
                </a:lnTo>
                <a:lnTo>
                  <a:pt x="60" y="10"/>
                </a:lnTo>
                <a:lnTo>
                  <a:pt x="48" y="2"/>
                </a:lnTo>
                <a:lnTo>
                  <a:pt x="36" y="0"/>
                </a:lnTo>
                <a:lnTo>
                  <a:pt x="26" y="0"/>
                </a:lnTo>
                <a:lnTo>
                  <a:pt x="18" y="2"/>
                </a:lnTo>
                <a:lnTo>
                  <a:pt x="12" y="8"/>
                </a:lnTo>
                <a:lnTo>
                  <a:pt x="8" y="12"/>
                </a:lnTo>
                <a:lnTo>
                  <a:pt x="4" y="18"/>
                </a:lnTo>
                <a:lnTo>
                  <a:pt x="2" y="22"/>
                </a:lnTo>
                <a:lnTo>
                  <a:pt x="0" y="28"/>
                </a:lnTo>
                <a:lnTo>
                  <a:pt x="0" y="34"/>
                </a:lnTo>
                <a:lnTo>
                  <a:pt x="0" y="40"/>
                </a:lnTo>
                <a:lnTo>
                  <a:pt x="0" y="48"/>
                </a:lnTo>
                <a:lnTo>
                  <a:pt x="4" y="54"/>
                </a:lnTo>
                <a:lnTo>
                  <a:pt x="12" y="62"/>
                </a:lnTo>
                <a:lnTo>
                  <a:pt x="22" y="68"/>
                </a:lnTo>
                <a:close/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84" name="Freeform 16"/>
          <p:cNvSpPr>
            <a:spLocks/>
          </p:cNvSpPr>
          <p:nvPr/>
        </p:nvSpPr>
        <p:spPr bwMode="auto">
          <a:xfrm>
            <a:off x="731838" y="968375"/>
            <a:ext cx="49212" cy="47625"/>
          </a:xfrm>
          <a:custGeom>
            <a:avLst/>
            <a:gdLst>
              <a:gd name="T0" fmla="*/ 73783825 w 72"/>
              <a:gd name="T1" fmla="*/ 51843214 h 70"/>
              <a:gd name="T2" fmla="*/ 73783825 w 72"/>
              <a:gd name="T3" fmla="*/ 51843214 h 70"/>
              <a:gd name="T4" fmla="*/ 75953938 w 72"/>
              <a:gd name="T5" fmla="*/ 45362813 h 70"/>
              <a:gd name="T6" fmla="*/ 78124050 w 72"/>
              <a:gd name="T7" fmla="*/ 41042545 h 70"/>
              <a:gd name="T8" fmla="*/ 78124050 w 72"/>
              <a:gd name="T9" fmla="*/ 32402009 h 70"/>
              <a:gd name="T10" fmla="*/ 75953938 w 72"/>
              <a:gd name="T11" fmla="*/ 25921607 h 70"/>
              <a:gd name="T12" fmla="*/ 71613713 w 72"/>
              <a:gd name="T13" fmla="*/ 17281071 h 70"/>
              <a:gd name="T14" fmla="*/ 65103375 w 72"/>
              <a:gd name="T15" fmla="*/ 8640536 h 70"/>
              <a:gd name="T16" fmla="*/ 52082700 w 72"/>
              <a:gd name="T17" fmla="*/ 2160134 h 70"/>
              <a:gd name="T18" fmla="*/ 52082700 w 72"/>
              <a:gd name="T19" fmla="*/ 2160134 h 70"/>
              <a:gd name="T20" fmla="*/ 39062025 w 72"/>
              <a:gd name="T21" fmla="*/ 0 h 70"/>
              <a:gd name="T22" fmla="*/ 28211463 w 72"/>
              <a:gd name="T23" fmla="*/ 0 h 70"/>
              <a:gd name="T24" fmla="*/ 19531013 w 72"/>
              <a:gd name="T25" fmla="*/ 2160134 h 70"/>
              <a:gd name="T26" fmla="*/ 13020675 w 72"/>
              <a:gd name="T27" fmla="*/ 6480402 h 70"/>
              <a:gd name="T28" fmla="*/ 8680450 w 72"/>
              <a:gd name="T29" fmla="*/ 12960804 h 70"/>
              <a:gd name="T30" fmla="*/ 4340225 w 72"/>
              <a:gd name="T31" fmla="*/ 17281071 h 70"/>
              <a:gd name="T32" fmla="*/ 2170113 w 72"/>
              <a:gd name="T33" fmla="*/ 23761473 h 70"/>
              <a:gd name="T34" fmla="*/ 2170113 w 72"/>
              <a:gd name="T35" fmla="*/ 23761473 h 70"/>
              <a:gd name="T36" fmla="*/ 0 w 72"/>
              <a:gd name="T37" fmla="*/ 28081741 h 70"/>
              <a:gd name="T38" fmla="*/ 0 w 72"/>
              <a:gd name="T39" fmla="*/ 34562143 h 70"/>
              <a:gd name="T40" fmla="*/ 0 w 72"/>
              <a:gd name="T41" fmla="*/ 43202679 h 70"/>
              <a:gd name="T42" fmla="*/ 0 w 72"/>
              <a:gd name="T43" fmla="*/ 49683080 h 70"/>
              <a:gd name="T44" fmla="*/ 4340225 w 72"/>
              <a:gd name="T45" fmla="*/ 58323616 h 70"/>
              <a:gd name="T46" fmla="*/ 13020675 w 72"/>
              <a:gd name="T47" fmla="*/ 66964152 h 70"/>
              <a:gd name="T48" fmla="*/ 23871238 w 72"/>
              <a:gd name="T49" fmla="*/ 73444554 h 70"/>
              <a:gd name="T50" fmla="*/ 23871238 w 72"/>
              <a:gd name="T51" fmla="*/ 73444554 h 70"/>
              <a:gd name="T52" fmla="*/ 30381575 w 72"/>
              <a:gd name="T53" fmla="*/ 73444554 h 70"/>
              <a:gd name="T54" fmla="*/ 43402250 w 72"/>
              <a:gd name="T55" fmla="*/ 75604688 h 70"/>
              <a:gd name="T56" fmla="*/ 52082700 w 72"/>
              <a:gd name="T57" fmla="*/ 73444554 h 70"/>
              <a:gd name="T58" fmla="*/ 60763150 w 72"/>
              <a:gd name="T59" fmla="*/ 69124286 h 70"/>
              <a:gd name="T60" fmla="*/ 67273488 w 72"/>
              <a:gd name="T61" fmla="*/ 62643884 h 70"/>
              <a:gd name="T62" fmla="*/ 73783825 w 72"/>
              <a:gd name="T63" fmla="*/ 51843214 h 70"/>
              <a:gd name="T64" fmla="*/ 73783825 w 72"/>
              <a:gd name="T65" fmla="*/ 51843214 h 7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2"/>
              <a:gd name="T100" fmla="*/ 0 h 70"/>
              <a:gd name="T101" fmla="*/ 72 w 72"/>
              <a:gd name="T102" fmla="*/ 70 h 7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2" h="70">
                <a:moveTo>
                  <a:pt x="68" y="48"/>
                </a:moveTo>
                <a:lnTo>
                  <a:pt x="68" y="48"/>
                </a:lnTo>
                <a:lnTo>
                  <a:pt x="70" y="42"/>
                </a:lnTo>
                <a:lnTo>
                  <a:pt x="72" y="38"/>
                </a:lnTo>
                <a:lnTo>
                  <a:pt x="72" y="30"/>
                </a:lnTo>
                <a:lnTo>
                  <a:pt x="70" y="24"/>
                </a:lnTo>
                <a:lnTo>
                  <a:pt x="66" y="16"/>
                </a:lnTo>
                <a:lnTo>
                  <a:pt x="60" y="8"/>
                </a:lnTo>
                <a:lnTo>
                  <a:pt x="48" y="2"/>
                </a:lnTo>
                <a:lnTo>
                  <a:pt x="36" y="0"/>
                </a:lnTo>
                <a:lnTo>
                  <a:pt x="26" y="0"/>
                </a:lnTo>
                <a:lnTo>
                  <a:pt x="18" y="2"/>
                </a:lnTo>
                <a:lnTo>
                  <a:pt x="12" y="6"/>
                </a:lnTo>
                <a:lnTo>
                  <a:pt x="8" y="12"/>
                </a:lnTo>
                <a:lnTo>
                  <a:pt x="4" y="16"/>
                </a:lnTo>
                <a:lnTo>
                  <a:pt x="2" y="22"/>
                </a:lnTo>
                <a:lnTo>
                  <a:pt x="0" y="26"/>
                </a:lnTo>
                <a:lnTo>
                  <a:pt x="0" y="32"/>
                </a:lnTo>
                <a:lnTo>
                  <a:pt x="0" y="40"/>
                </a:lnTo>
                <a:lnTo>
                  <a:pt x="0" y="46"/>
                </a:lnTo>
                <a:lnTo>
                  <a:pt x="4" y="54"/>
                </a:lnTo>
                <a:lnTo>
                  <a:pt x="12" y="62"/>
                </a:lnTo>
                <a:lnTo>
                  <a:pt x="22" y="68"/>
                </a:lnTo>
                <a:lnTo>
                  <a:pt x="28" y="68"/>
                </a:lnTo>
                <a:lnTo>
                  <a:pt x="40" y="70"/>
                </a:lnTo>
                <a:lnTo>
                  <a:pt x="48" y="68"/>
                </a:lnTo>
                <a:lnTo>
                  <a:pt x="56" y="64"/>
                </a:lnTo>
                <a:lnTo>
                  <a:pt x="62" y="58"/>
                </a:lnTo>
                <a:lnTo>
                  <a:pt x="68" y="48"/>
                </a:lnTo>
                <a:close/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85" name="Freeform 17"/>
          <p:cNvSpPr>
            <a:spLocks/>
          </p:cNvSpPr>
          <p:nvPr/>
        </p:nvSpPr>
        <p:spPr bwMode="auto">
          <a:xfrm>
            <a:off x="1023938" y="1274763"/>
            <a:ext cx="47625" cy="47625"/>
          </a:xfrm>
          <a:custGeom>
            <a:avLst/>
            <a:gdLst>
              <a:gd name="T0" fmla="*/ 25201563 w 72"/>
              <a:gd name="T1" fmla="*/ 2160134 h 70"/>
              <a:gd name="T2" fmla="*/ 25201563 w 72"/>
              <a:gd name="T3" fmla="*/ 2160134 h 70"/>
              <a:gd name="T4" fmla="*/ 21001302 w 72"/>
              <a:gd name="T5" fmla="*/ 4320268 h 70"/>
              <a:gd name="T6" fmla="*/ 14700911 w 72"/>
              <a:gd name="T7" fmla="*/ 8640536 h 70"/>
              <a:gd name="T8" fmla="*/ 10500651 w 72"/>
              <a:gd name="T9" fmla="*/ 12960804 h 70"/>
              <a:gd name="T10" fmla="*/ 4200260 w 72"/>
              <a:gd name="T11" fmla="*/ 19441205 h 70"/>
              <a:gd name="T12" fmla="*/ 2100130 w 72"/>
              <a:gd name="T13" fmla="*/ 25921607 h 70"/>
              <a:gd name="T14" fmla="*/ 0 w 72"/>
              <a:gd name="T15" fmla="*/ 36722277 h 70"/>
              <a:gd name="T16" fmla="*/ 4200260 w 72"/>
              <a:gd name="T17" fmla="*/ 49683080 h 70"/>
              <a:gd name="T18" fmla="*/ 4200260 w 72"/>
              <a:gd name="T19" fmla="*/ 49683080 h 70"/>
              <a:gd name="T20" fmla="*/ 6300391 w 72"/>
              <a:gd name="T21" fmla="*/ 56163482 h 70"/>
              <a:gd name="T22" fmla="*/ 14700911 w 72"/>
              <a:gd name="T23" fmla="*/ 66964152 h 70"/>
              <a:gd name="T24" fmla="*/ 21001302 w 72"/>
              <a:gd name="T25" fmla="*/ 71284420 h 70"/>
              <a:gd name="T26" fmla="*/ 29401823 w 72"/>
              <a:gd name="T27" fmla="*/ 75604688 h 70"/>
              <a:gd name="T28" fmla="*/ 37802344 w 72"/>
              <a:gd name="T29" fmla="*/ 75604688 h 70"/>
              <a:gd name="T30" fmla="*/ 50403125 w 72"/>
              <a:gd name="T31" fmla="*/ 73444554 h 70"/>
              <a:gd name="T32" fmla="*/ 50403125 w 72"/>
              <a:gd name="T33" fmla="*/ 73444554 h 70"/>
              <a:gd name="T34" fmla="*/ 56703516 w 72"/>
              <a:gd name="T35" fmla="*/ 71284420 h 70"/>
              <a:gd name="T36" fmla="*/ 60903776 w 72"/>
              <a:gd name="T37" fmla="*/ 69124286 h 70"/>
              <a:gd name="T38" fmla="*/ 67204167 w 72"/>
              <a:gd name="T39" fmla="*/ 64804018 h 70"/>
              <a:gd name="T40" fmla="*/ 71404427 w 72"/>
              <a:gd name="T41" fmla="*/ 58323616 h 70"/>
              <a:gd name="T42" fmla="*/ 75604688 w 72"/>
              <a:gd name="T43" fmla="*/ 49683080 h 70"/>
              <a:gd name="T44" fmla="*/ 75604688 w 72"/>
              <a:gd name="T45" fmla="*/ 38882411 h 70"/>
              <a:gd name="T46" fmla="*/ 73504557 w 72"/>
              <a:gd name="T47" fmla="*/ 25921607 h 70"/>
              <a:gd name="T48" fmla="*/ 73504557 w 72"/>
              <a:gd name="T49" fmla="*/ 25921607 h 70"/>
              <a:gd name="T50" fmla="*/ 67204167 w 72"/>
              <a:gd name="T51" fmla="*/ 12960804 h 70"/>
              <a:gd name="T52" fmla="*/ 58803646 w 72"/>
              <a:gd name="T53" fmla="*/ 4320268 h 70"/>
              <a:gd name="T54" fmla="*/ 52503255 w 72"/>
              <a:gd name="T55" fmla="*/ 0 h 70"/>
              <a:gd name="T56" fmla="*/ 44102734 w 72"/>
              <a:gd name="T57" fmla="*/ 0 h 70"/>
              <a:gd name="T58" fmla="*/ 37802344 w 72"/>
              <a:gd name="T59" fmla="*/ 0 h 70"/>
              <a:gd name="T60" fmla="*/ 31501953 w 72"/>
              <a:gd name="T61" fmla="*/ 0 h 70"/>
              <a:gd name="T62" fmla="*/ 25201563 w 72"/>
              <a:gd name="T63" fmla="*/ 2160134 h 70"/>
              <a:gd name="T64" fmla="*/ 25201563 w 72"/>
              <a:gd name="T65" fmla="*/ 2160134 h 7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2"/>
              <a:gd name="T100" fmla="*/ 0 h 70"/>
              <a:gd name="T101" fmla="*/ 72 w 72"/>
              <a:gd name="T102" fmla="*/ 70 h 7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2" h="70">
                <a:moveTo>
                  <a:pt x="24" y="2"/>
                </a:moveTo>
                <a:lnTo>
                  <a:pt x="24" y="2"/>
                </a:lnTo>
                <a:lnTo>
                  <a:pt x="20" y="4"/>
                </a:lnTo>
                <a:lnTo>
                  <a:pt x="14" y="8"/>
                </a:lnTo>
                <a:lnTo>
                  <a:pt x="10" y="12"/>
                </a:lnTo>
                <a:lnTo>
                  <a:pt x="4" y="18"/>
                </a:lnTo>
                <a:lnTo>
                  <a:pt x="2" y="24"/>
                </a:lnTo>
                <a:lnTo>
                  <a:pt x="0" y="34"/>
                </a:lnTo>
                <a:lnTo>
                  <a:pt x="4" y="46"/>
                </a:lnTo>
                <a:lnTo>
                  <a:pt x="6" y="52"/>
                </a:lnTo>
                <a:lnTo>
                  <a:pt x="14" y="62"/>
                </a:lnTo>
                <a:lnTo>
                  <a:pt x="20" y="66"/>
                </a:lnTo>
                <a:lnTo>
                  <a:pt x="28" y="70"/>
                </a:lnTo>
                <a:lnTo>
                  <a:pt x="36" y="70"/>
                </a:lnTo>
                <a:lnTo>
                  <a:pt x="48" y="68"/>
                </a:lnTo>
                <a:lnTo>
                  <a:pt x="54" y="66"/>
                </a:lnTo>
                <a:lnTo>
                  <a:pt x="58" y="64"/>
                </a:lnTo>
                <a:lnTo>
                  <a:pt x="64" y="60"/>
                </a:lnTo>
                <a:lnTo>
                  <a:pt x="68" y="54"/>
                </a:lnTo>
                <a:lnTo>
                  <a:pt x="72" y="46"/>
                </a:lnTo>
                <a:lnTo>
                  <a:pt x="72" y="36"/>
                </a:lnTo>
                <a:lnTo>
                  <a:pt x="70" y="24"/>
                </a:lnTo>
                <a:lnTo>
                  <a:pt x="64" y="12"/>
                </a:lnTo>
                <a:lnTo>
                  <a:pt x="56" y="4"/>
                </a:lnTo>
                <a:lnTo>
                  <a:pt x="50" y="0"/>
                </a:lnTo>
                <a:lnTo>
                  <a:pt x="42" y="0"/>
                </a:lnTo>
                <a:lnTo>
                  <a:pt x="36" y="0"/>
                </a:lnTo>
                <a:lnTo>
                  <a:pt x="30" y="0"/>
                </a:lnTo>
                <a:lnTo>
                  <a:pt x="24" y="2"/>
                </a:lnTo>
                <a:close/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86" name="Freeform 18"/>
          <p:cNvSpPr>
            <a:spLocks/>
          </p:cNvSpPr>
          <p:nvPr/>
        </p:nvSpPr>
        <p:spPr bwMode="auto">
          <a:xfrm>
            <a:off x="896938" y="1157288"/>
            <a:ext cx="47625" cy="49212"/>
          </a:xfrm>
          <a:custGeom>
            <a:avLst/>
            <a:gdLst>
              <a:gd name="T0" fmla="*/ 73444554 w 70"/>
              <a:gd name="T1" fmla="*/ 28211463 h 72"/>
              <a:gd name="T2" fmla="*/ 73444554 w 70"/>
              <a:gd name="T3" fmla="*/ 28211463 h 72"/>
              <a:gd name="T4" fmla="*/ 66964152 w 70"/>
              <a:gd name="T5" fmla="*/ 15190788 h 72"/>
              <a:gd name="T6" fmla="*/ 58323616 w 70"/>
              <a:gd name="T7" fmla="*/ 6510338 h 72"/>
              <a:gd name="T8" fmla="*/ 51843214 w 70"/>
              <a:gd name="T9" fmla="*/ 2170113 h 72"/>
              <a:gd name="T10" fmla="*/ 43202679 w 70"/>
              <a:gd name="T11" fmla="*/ 0 h 72"/>
              <a:gd name="T12" fmla="*/ 36722277 w 70"/>
              <a:gd name="T13" fmla="*/ 0 h 72"/>
              <a:gd name="T14" fmla="*/ 30241875 w 70"/>
              <a:gd name="T15" fmla="*/ 2170113 h 72"/>
              <a:gd name="T16" fmla="*/ 25921607 w 70"/>
              <a:gd name="T17" fmla="*/ 4340225 h 72"/>
              <a:gd name="T18" fmla="*/ 25921607 w 70"/>
              <a:gd name="T19" fmla="*/ 4340225 h 72"/>
              <a:gd name="T20" fmla="*/ 19441205 w 70"/>
              <a:gd name="T21" fmla="*/ 6510338 h 72"/>
              <a:gd name="T22" fmla="*/ 12960804 w 70"/>
              <a:gd name="T23" fmla="*/ 8680450 h 72"/>
              <a:gd name="T24" fmla="*/ 8640536 w 70"/>
              <a:gd name="T25" fmla="*/ 13020675 h 72"/>
              <a:gd name="T26" fmla="*/ 2160134 w 70"/>
              <a:gd name="T27" fmla="*/ 19531013 h 72"/>
              <a:gd name="T28" fmla="*/ 0 w 70"/>
              <a:gd name="T29" fmla="*/ 28211463 h 72"/>
              <a:gd name="T30" fmla="*/ 0 w 70"/>
              <a:gd name="T31" fmla="*/ 39062025 h 72"/>
              <a:gd name="T32" fmla="*/ 2160134 w 70"/>
              <a:gd name="T33" fmla="*/ 52082700 h 72"/>
              <a:gd name="T34" fmla="*/ 2160134 w 70"/>
              <a:gd name="T35" fmla="*/ 52082700 h 72"/>
              <a:gd name="T36" fmla="*/ 4320268 w 70"/>
              <a:gd name="T37" fmla="*/ 58593038 h 72"/>
              <a:gd name="T38" fmla="*/ 12960804 w 70"/>
              <a:gd name="T39" fmla="*/ 69443600 h 72"/>
              <a:gd name="T40" fmla="*/ 19441205 w 70"/>
              <a:gd name="T41" fmla="*/ 73783825 h 72"/>
              <a:gd name="T42" fmla="*/ 28081741 w 70"/>
              <a:gd name="T43" fmla="*/ 78124050 h 72"/>
              <a:gd name="T44" fmla="*/ 38882411 w 70"/>
              <a:gd name="T45" fmla="*/ 78124050 h 72"/>
              <a:gd name="T46" fmla="*/ 49683080 w 70"/>
              <a:gd name="T47" fmla="*/ 75953938 h 72"/>
              <a:gd name="T48" fmla="*/ 49683080 w 70"/>
              <a:gd name="T49" fmla="*/ 75953938 h 72"/>
              <a:gd name="T50" fmla="*/ 56163482 w 70"/>
              <a:gd name="T51" fmla="*/ 73783825 h 72"/>
              <a:gd name="T52" fmla="*/ 60483750 w 70"/>
              <a:gd name="T53" fmla="*/ 71613713 h 72"/>
              <a:gd name="T54" fmla="*/ 66964152 w 70"/>
              <a:gd name="T55" fmla="*/ 67273488 h 72"/>
              <a:gd name="T56" fmla="*/ 71284420 w 70"/>
              <a:gd name="T57" fmla="*/ 60763150 h 72"/>
              <a:gd name="T58" fmla="*/ 75604688 w 70"/>
              <a:gd name="T59" fmla="*/ 52082700 h 72"/>
              <a:gd name="T60" fmla="*/ 75604688 w 70"/>
              <a:gd name="T61" fmla="*/ 41232138 h 72"/>
              <a:gd name="T62" fmla="*/ 73444554 w 70"/>
              <a:gd name="T63" fmla="*/ 28211463 h 72"/>
              <a:gd name="T64" fmla="*/ 73444554 w 70"/>
              <a:gd name="T65" fmla="*/ 28211463 h 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0"/>
              <a:gd name="T100" fmla="*/ 0 h 72"/>
              <a:gd name="T101" fmla="*/ 70 w 70"/>
              <a:gd name="T102" fmla="*/ 72 h 7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0" h="72">
                <a:moveTo>
                  <a:pt x="68" y="26"/>
                </a:moveTo>
                <a:lnTo>
                  <a:pt x="68" y="26"/>
                </a:lnTo>
                <a:lnTo>
                  <a:pt x="62" y="14"/>
                </a:lnTo>
                <a:lnTo>
                  <a:pt x="54" y="6"/>
                </a:lnTo>
                <a:lnTo>
                  <a:pt x="48" y="2"/>
                </a:lnTo>
                <a:lnTo>
                  <a:pt x="40" y="0"/>
                </a:lnTo>
                <a:lnTo>
                  <a:pt x="34" y="0"/>
                </a:lnTo>
                <a:lnTo>
                  <a:pt x="28" y="2"/>
                </a:lnTo>
                <a:lnTo>
                  <a:pt x="24" y="4"/>
                </a:lnTo>
                <a:lnTo>
                  <a:pt x="18" y="6"/>
                </a:lnTo>
                <a:lnTo>
                  <a:pt x="12" y="8"/>
                </a:lnTo>
                <a:lnTo>
                  <a:pt x="8" y="12"/>
                </a:lnTo>
                <a:lnTo>
                  <a:pt x="2" y="18"/>
                </a:lnTo>
                <a:lnTo>
                  <a:pt x="0" y="26"/>
                </a:lnTo>
                <a:lnTo>
                  <a:pt x="0" y="36"/>
                </a:lnTo>
                <a:lnTo>
                  <a:pt x="2" y="48"/>
                </a:lnTo>
                <a:lnTo>
                  <a:pt x="4" y="54"/>
                </a:lnTo>
                <a:lnTo>
                  <a:pt x="12" y="64"/>
                </a:lnTo>
                <a:lnTo>
                  <a:pt x="18" y="68"/>
                </a:lnTo>
                <a:lnTo>
                  <a:pt x="26" y="72"/>
                </a:lnTo>
                <a:lnTo>
                  <a:pt x="36" y="72"/>
                </a:lnTo>
                <a:lnTo>
                  <a:pt x="46" y="70"/>
                </a:lnTo>
                <a:lnTo>
                  <a:pt x="52" y="68"/>
                </a:lnTo>
                <a:lnTo>
                  <a:pt x="56" y="66"/>
                </a:lnTo>
                <a:lnTo>
                  <a:pt x="62" y="62"/>
                </a:lnTo>
                <a:lnTo>
                  <a:pt x="66" y="56"/>
                </a:lnTo>
                <a:lnTo>
                  <a:pt x="70" y="48"/>
                </a:lnTo>
                <a:lnTo>
                  <a:pt x="70" y="38"/>
                </a:lnTo>
                <a:lnTo>
                  <a:pt x="68" y="26"/>
                </a:lnTo>
                <a:close/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87" name="Freeform 19"/>
          <p:cNvSpPr>
            <a:spLocks/>
          </p:cNvSpPr>
          <p:nvPr/>
        </p:nvSpPr>
        <p:spPr bwMode="auto">
          <a:xfrm>
            <a:off x="847725" y="1103313"/>
            <a:ext cx="47625" cy="47625"/>
          </a:xfrm>
          <a:custGeom>
            <a:avLst/>
            <a:gdLst>
              <a:gd name="T0" fmla="*/ 25921607 w 70"/>
              <a:gd name="T1" fmla="*/ 4200260 h 72"/>
              <a:gd name="T2" fmla="*/ 25921607 w 70"/>
              <a:gd name="T3" fmla="*/ 4200260 h 72"/>
              <a:gd name="T4" fmla="*/ 19441205 w 70"/>
              <a:gd name="T5" fmla="*/ 6300391 h 72"/>
              <a:gd name="T6" fmla="*/ 15120938 w 70"/>
              <a:gd name="T7" fmla="*/ 8400521 h 72"/>
              <a:gd name="T8" fmla="*/ 8640536 w 70"/>
              <a:gd name="T9" fmla="*/ 12600781 h 72"/>
              <a:gd name="T10" fmla="*/ 4320268 w 70"/>
              <a:gd name="T11" fmla="*/ 18901172 h 72"/>
              <a:gd name="T12" fmla="*/ 0 w 70"/>
              <a:gd name="T13" fmla="*/ 27301693 h 72"/>
              <a:gd name="T14" fmla="*/ 0 w 70"/>
              <a:gd name="T15" fmla="*/ 37802344 h 72"/>
              <a:gd name="T16" fmla="*/ 2160134 w 70"/>
              <a:gd name="T17" fmla="*/ 50403125 h 72"/>
              <a:gd name="T18" fmla="*/ 2160134 w 70"/>
              <a:gd name="T19" fmla="*/ 50403125 h 72"/>
              <a:gd name="T20" fmla="*/ 4320268 w 70"/>
              <a:gd name="T21" fmla="*/ 56703516 h 72"/>
              <a:gd name="T22" fmla="*/ 12960804 w 70"/>
              <a:gd name="T23" fmla="*/ 67204167 h 72"/>
              <a:gd name="T24" fmla="*/ 19441205 w 70"/>
              <a:gd name="T25" fmla="*/ 71404427 h 72"/>
              <a:gd name="T26" fmla="*/ 28081741 w 70"/>
              <a:gd name="T27" fmla="*/ 75604688 h 72"/>
              <a:gd name="T28" fmla="*/ 38882411 w 70"/>
              <a:gd name="T29" fmla="*/ 75604688 h 72"/>
              <a:gd name="T30" fmla="*/ 49683080 w 70"/>
              <a:gd name="T31" fmla="*/ 73504557 h 72"/>
              <a:gd name="T32" fmla="*/ 49683080 w 70"/>
              <a:gd name="T33" fmla="*/ 73504557 h 72"/>
              <a:gd name="T34" fmla="*/ 56163482 w 70"/>
              <a:gd name="T35" fmla="*/ 71404427 h 72"/>
              <a:gd name="T36" fmla="*/ 60483750 w 70"/>
              <a:gd name="T37" fmla="*/ 69304297 h 72"/>
              <a:gd name="T38" fmla="*/ 66964152 w 70"/>
              <a:gd name="T39" fmla="*/ 65104036 h 72"/>
              <a:gd name="T40" fmla="*/ 73444554 w 70"/>
              <a:gd name="T41" fmla="*/ 58803646 h 72"/>
              <a:gd name="T42" fmla="*/ 75604688 w 70"/>
              <a:gd name="T43" fmla="*/ 50403125 h 72"/>
              <a:gd name="T44" fmla="*/ 75604688 w 70"/>
              <a:gd name="T45" fmla="*/ 39902474 h 72"/>
              <a:gd name="T46" fmla="*/ 73444554 w 70"/>
              <a:gd name="T47" fmla="*/ 27301693 h 72"/>
              <a:gd name="T48" fmla="*/ 73444554 w 70"/>
              <a:gd name="T49" fmla="*/ 27301693 h 72"/>
              <a:gd name="T50" fmla="*/ 66964152 w 70"/>
              <a:gd name="T51" fmla="*/ 14700911 h 72"/>
              <a:gd name="T52" fmla="*/ 60483750 w 70"/>
              <a:gd name="T53" fmla="*/ 6300391 h 72"/>
              <a:gd name="T54" fmla="*/ 51843214 w 70"/>
              <a:gd name="T55" fmla="*/ 2100130 h 72"/>
              <a:gd name="T56" fmla="*/ 43202679 w 70"/>
              <a:gd name="T57" fmla="*/ 0 h 72"/>
              <a:gd name="T58" fmla="*/ 36722277 w 70"/>
              <a:gd name="T59" fmla="*/ 0 h 72"/>
              <a:gd name="T60" fmla="*/ 30241875 w 70"/>
              <a:gd name="T61" fmla="*/ 2100130 h 72"/>
              <a:gd name="T62" fmla="*/ 25921607 w 70"/>
              <a:gd name="T63" fmla="*/ 4200260 h 72"/>
              <a:gd name="T64" fmla="*/ 25921607 w 70"/>
              <a:gd name="T65" fmla="*/ 4200260 h 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0"/>
              <a:gd name="T100" fmla="*/ 0 h 72"/>
              <a:gd name="T101" fmla="*/ 70 w 70"/>
              <a:gd name="T102" fmla="*/ 72 h 7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0" h="72">
                <a:moveTo>
                  <a:pt x="24" y="4"/>
                </a:moveTo>
                <a:lnTo>
                  <a:pt x="24" y="4"/>
                </a:lnTo>
                <a:lnTo>
                  <a:pt x="18" y="6"/>
                </a:lnTo>
                <a:lnTo>
                  <a:pt x="14" y="8"/>
                </a:lnTo>
                <a:lnTo>
                  <a:pt x="8" y="12"/>
                </a:lnTo>
                <a:lnTo>
                  <a:pt x="4" y="18"/>
                </a:lnTo>
                <a:lnTo>
                  <a:pt x="0" y="26"/>
                </a:lnTo>
                <a:lnTo>
                  <a:pt x="0" y="36"/>
                </a:lnTo>
                <a:lnTo>
                  <a:pt x="2" y="48"/>
                </a:lnTo>
                <a:lnTo>
                  <a:pt x="4" y="54"/>
                </a:lnTo>
                <a:lnTo>
                  <a:pt x="12" y="64"/>
                </a:lnTo>
                <a:lnTo>
                  <a:pt x="18" y="68"/>
                </a:lnTo>
                <a:lnTo>
                  <a:pt x="26" y="72"/>
                </a:lnTo>
                <a:lnTo>
                  <a:pt x="36" y="72"/>
                </a:lnTo>
                <a:lnTo>
                  <a:pt x="46" y="70"/>
                </a:lnTo>
                <a:lnTo>
                  <a:pt x="52" y="68"/>
                </a:lnTo>
                <a:lnTo>
                  <a:pt x="56" y="66"/>
                </a:lnTo>
                <a:lnTo>
                  <a:pt x="62" y="62"/>
                </a:lnTo>
                <a:lnTo>
                  <a:pt x="68" y="56"/>
                </a:lnTo>
                <a:lnTo>
                  <a:pt x="70" y="48"/>
                </a:lnTo>
                <a:lnTo>
                  <a:pt x="70" y="38"/>
                </a:lnTo>
                <a:lnTo>
                  <a:pt x="68" y="26"/>
                </a:lnTo>
                <a:lnTo>
                  <a:pt x="62" y="14"/>
                </a:lnTo>
                <a:lnTo>
                  <a:pt x="56" y="6"/>
                </a:lnTo>
                <a:lnTo>
                  <a:pt x="48" y="2"/>
                </a:lnTo>
                <a:lnTo>
                  <a:pt x="40" y="0"/>
                </a:lnTo>
                <a:lnTo>
                  <a:pt x="34" y="0"/>
                </a:lnTo>
                <a:lnTo>
                  <a:pt x="28" y="2"/>
                </a:lnTo>
                <a:lnTo>
                  <a:pt x="24" y="4"/>
                </a:lnTo>
                <a:close/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88" name="Freeform 20"/>
          <p:cNvSpPr>
            <a:spLocks/>
          </p:cNvSpPr>
          <p:nvPr/>
        </p:nvSpPr>
        <p:spPr bwMode="auto">
          <a:xfrm>
            <a:off x="1042988" y="1346200"/>
            <a:ext cx="47625" cy="49213"/>
          </a:xfrm>
          <a:custGeom>
            <a:avLst/>
            <a:gdLst>
              <a:gd name="T0" fmla="*/ 0 w 70"/>
              <a:gd name="T1" fmla="*/ 49913602 h 72"/>
              <a:gd name="T2" fmla="*/ 0 w 70"/>
              <a:gd name="T3" fmla="*/ 49913602 h 72"/>
              <a:gd name="T4" fmla="*/ 2160134 w 70"/>
              <a:gd name="T5" fmla="*/ 54253915 h 72"/>
              <a:gd name="T6" fmla="*/ 10800670 w 70"/>
              <a:gd name="T7" fmla="*/ 67274855 h 72"/>
              <a:gd name="T8" fmla="*/ 17281071 w 70"/>
              <a:gd name="T9" fmla="*/ 71615168 h 72"/>
              <a:gd name="T10" fmla="*/ 23761473 w 70"/>
              <a:gd name="T11" fmla="*/ 75955481 h 72"/>
              <a:gd name="T12" fmla="*/ 34562143 w 70"/>
              <a:gd name="T13" fmla="*/ 78125638 h 72"/>
              <a:gd name="T14" fmla="*/ 47522946 w 70"/>
              <a:gd name="T15" fmla="*/ 78125638 h 72"/>
              <a:gd name="T16" fmla="*/ 47522946 w 70"/>
              <a:gd name="T17" fmla="*/ 78125638 h 72"/>
              <a:gd name="T18" fmla="*/ 51843214 w 70"/>
              <a:gd name="T19" fmla="*/ 75955481 h 72"/>
              <a:gd name="T20" fmla="*/ 58323616 w 70"/>
              <a:gd name="T21" fmla="*/ 73785324 h 72"/>
              <a:gd name="T22" fmla="*/ 64804018 w 70"/>
              <a:gd name="T23" fmla="*/ 69445011 h 72"/>
              <a:gd name="T24" fmla="*/ 69124286 w 70"/>
              <a:gd name="T25" fmla="*/ 62934541 h 72"/>
              <a:gd name="T26" fmla="*/ 73444554 w 70"/>
              <a:gd name="T27" fmla="*/ 54253915 h 72"/>
              <a:gd name="T28" fmla="*/ 75604688 w 70"/>
              <a:gd name="T29" fmla="*/ 43403132 h 72"/>
              <a:gd name="T30" fmla="*/ 73444554 w 70"/>
              <a:gd name="T31" fmla="*/ 30382192 h 72"/>
              <a:gd name="T32" fmla="*/ 73444554 w 70"/>
              <a:gd name="T33" fmla="*/ 30382192 h 72"/>
              <a:gd name="T34" fmla="*/ 69124286 w 70"/>
              <a:gd name="T35" fmla="*/ 17361253 h 72"/>
              <a:gd name="T36" fmla="*/ 62643884 w 70"/>
              <a:gd name="T37" fmla="*/ 8680626 h 72"/>
              <a:gd name="T38" fmla="*/ 54003348 w 70"/>
              <a:gd name="T39" fmla="*/ 4340313 h 72"/>
              <a:gd name="T40" fmla="*/ 47522946 w 70"/>
              <a:gd name="T41" fmla="*/ 2170157 h 72"/>
              <a:gd name="T42" fmla="*/ 38882411 w 70"/>
              <a:gd name="T43" fmla="*/ 0 h 72"/>
              <a:gd name="T44" fmla="*/ 34562143 w 70"/>
              <a:gd name="T45" fmla="*/ 2170157 h 72"/>
              <a:gd name="T46" fmla="*/ 28081741 w 70"/>
              <a:gd name="T47" fmla="*/ 2170157 h 72"/>
              <a:gd name="T48" fmla="*/ 28081741 w 70"/>
              <a:gd name="T49" fmla="*/ 2170157 h 72"/>
              <a:gd name="T50" fmla="*/ 21601339 w 70"/>
              <a:gd name="T51" fmla="*/ 4340313 h 72"/>
              <a:gd name="T52" fmla="*/ 17281071 w 70"/>
              <a:gd name="T53" fmla="*/ 6510470 h 72"/>
              <a:gd name="T54" fmla="*/ 10800670 w 70"/>
              <a:gd name="T55" fmla="*/ 10850783 h 72"/>
              <a:gd name="T56" fmla="*/ 4320268 w 70"/>
              <a:gd name="T57" fmla="*/ 17361253 h 72"/>
              <a:gd name="T58" fmla="*/ 0 w 70"/>
              <a:gd name="T59" fmla="*/ 26041879 h 72"/>
              <a:gd name="T60" fmla="*/ 0 w 70"/>
              <a:gd name="T61" fmla="*/ 36892662 h 72"/>
              <a:gd name="T62" fmla="*/ 0 w 70"/>
              <a:gd name="T63" fmla="*/ 49913602 h 72"/>
              <a:gd name="T64" fmla="*/ 0 w 70"/>
              <a:gd name="T65" fmla="*/ 49913602 h 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0"/>
              <a:gd name="T100" fmla="*/ 0 h 72"/>
              <a:gd name="T101" fmla="*/ 70 w 70"/>
              <a:gd name="T102" fmla="*/ 72 h 7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0" h="72">
                <a:moveTo>
                  <a:pt x="0" y="46"/>
                </a:moveTo>
                <a:lnTo>
                  <a:pt x="0" y="46"/>
                </a:lnTo>
                <a:lnTo>
                  <a:pt x="2" y="50"/>
                </a:lnTo>
                <a:lnTo>
                  <a:pt x="10" y="62"/>
                </a:lnTo>
                <a:lnTo>
                  <a:pt x="16" y="66"/>
                </a:lnTo>
                <a:lnTo>
                  <a:pt x="22" y="70"/>
                </a:lnTo>
                <a:lnTo>
                  <a:pt x="32" y="72"/>
                </a:lnTo>
                <a:lnTo>
                  <a:pt x="44" y="72"/>
                </a:lnTo>
                <a:lnTo>
                  <a:pt x="48" y="70"/>
                </a:lnTo>
                <a:lnTo>
                  <a:pt x="54" y="68"/>
                </a:lnTo>
                <a:lnTo>
                  <a:pt x="60" y="64"/>
                </a:lnTo>
                <a:lnTo>
                  <a:pt x="64" y="58"/>
                </a:lnTo>
                <a:lnTo>
                  <a:pt x="68" y="50"/>
                </a:lnTo>
                <a:lnTo>
                  <a:pt x="70" y="40"/>
                </a:lnTo>
                <a:lnTo>
                  <a:pt x="68" y="28"/>
                </a:lnTo>
                <a:lnTo>
                  <a:pt x="64" y="16"/>
                </a:lnTo>
                <a:lnTo>
                  <a:pt x="58" y="8"/>
                </a:lnTo>
                <a:lnTo>
                  <a:pt x="50" y="4"/>
                </a:lnTo>
                <a:lnTo>
                  <a:pt x="44" y="2"/>
                </a:lnTo>
                <a:lnTo>
                  <a:pt x="36" y="0"/>
                </a:lnTo>
                <a:lnTo>
                  <a:pt x="32" y="2"/>
                </a:lnTo>
                <a:lnTo>
                  <a:pt x="26" y="2"/>
                </a:lnTo>
                <a:lnTo>
                  <a:pt x="20" y="4"/>
                </a:lnTo>
                <a:lnTo>
                  <a:pt x="16" y="6"/>
                </a:lnTo>
                <a:lnTo>
                  <a:pt x="10" y="10"/>
                </a:lnTo>
                <a:lnTo>
                  <a:pt x="4" y="16"/>
                </a:lnTo>
                <a:lnTo>
                  <a:pt x="0" y="24"/>
                </a:lnTo>
                <a:lnTo>
                  <a:pt x="0" y="34"/>
                </a:lnTo>
                <a:lnTo>
                  <a:pt x="0" y="46"/>
                </a:lnTo>
                <a:close/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89" name="Freeform 21"/>
          <p:cNvSpPr>
            <a:spLocks/>
          </p:cNvSpPr>
          <p:nvPr/>
        </p:nvSpPr>
        <p:spPr bwMode="auto">
          <a:xfrm>
            <a:off x="958850" y="1766888"/>
            <a:ext cx="49213" cy="47625"/>
          </a:xfrm>
          <a:custGeom>
            <a:avLst/>
            <a:gdLst>
              <a:gd name="T0" fmla="*/ 58594228 w 72"/>
              <a:gd name="T1" fmla="*/ 6300391 h 72"/>
              <a:gd name="T2" fmla="*/ 58594228 w 72"/>
              <a:gd name="T3" fmla="*/ 6300391 h 72"/>
              <a:gd name="T4" fmla="*/ 54253915 w 72"/>
              <a:gd name="T5" fmla="*/ 4200260 h 72"/>
              <a:gd name="T6" fmla="*/ 49913602 w 72"/>
              <a:gd name="T7" fmla="*/ 2100130 h 72"/>
              <a:gd name="T8" fmla="*/ 41232975 w 72"/>
              <a:gd name="T9" fmla="*/ 0 h 72"/>
              <a:gd name="T10" fmla="*/ 32552349 w 72"/>
              <a:gd name="T11" fmla="*/ 0 h 72"/>
              <a:gd name="T12" fmla="*/ 23871723 w 72"/>
              <a:gd name="T13" fmla="*/ 2100130 h 72"/>
              <a:gd name="T14" fmla="*/ 15191096 w 72"/>
              <a:gd name="T15" fmla="*/ 6300391 h 72"/>
              <a:gd name="T16" fmla="*/ 6510470 w 72"/>
              <a:gd name="T17" fmla="*/ 16801042 h 72"/>
              <a:gd name="T18" fmla="*/ 6510470 w 72"/>
              <a:gd name="T19" fmla="*/ 16801042 h 72"/>
              <a:gd name="T20" fmla="*/ 4340313 w 72"/>
              <a:gd name="T21" fmla="*/ 21001302 h 72"/>
              <a:gd name="T22" fmla="*/ 0 w 72"/>
              <a:gd name="T23" fmla="*/ 33602083 h 72"/>
              <a:gd name="T24" fmla="*/ 0 w 72"/>
              <a:gd name="T25" fmla="*/ 42002604 h 72"/>
              <a:gd name="T26" fmla="*/ 2170157 w 72"/>
              <a:gd name="T27" fmla="*/ 50403125 h 72"/>
              <a:gd name="T28" fmla="*/ 6510470 w 72"/>
              <a:gd name="T29" fmla="*/ 60903776 h 72"/>
              <a:gd name="T30" fmla="*/ 15191096 w 72"/>
              <a:gd name="T31" fmla="*/ 67204167 h 72"/>
              <a:gd name="T32" fmla="*/ 15191096 w 72"/>
              <a:gd name="T33" fmla="*/ 67204167 h 72"/>
              <a:gd name="T34" fmla="*/ 21701566 w 72"/>
              <a:gd name="T35" fmla="*/ 71404427 h 72"/>
              <a:gd name="T36" fmla="*/ 26041879 w 72"/>
              <a:gd name="T37" fmla="*/ 73504557 h 72"/>
              <a:gd name="T38" fmla="*/ 34722506 w 72"/>
              <a:gd name="T39" fmla="*/ 75604688 h 72"/>
              <a:gd name="T40" fmla="*/ 41232975 w 72"/>
              <a:gd name="T41" fmla="*/ 75604688 h 72"/>
              <a:gd name="T42" fmla="*/ 49913602 w 72"/>
              <a:gd name="T43" fmla="*/ 73504557 h 72"/>
              <a:gd name="T44" fmla="*/ 60764385 w 72"/>
              <a:gd name="T45" fmla="*/ 67204167 h 72"/>
              <a:gd name="T46" fmla="*/ 69445011 w 72"/>
              <a:gd name="T47" fmla="*/ 58803646 h 72"/>
              <a:gd name="T48" fmla="*/ 69445011 w 72"/>
              <a:gd name="T49" fmla="*/ 58803646 h 72"/>
              <a:gd name="T50" fmla="*/ 75955481 w 72"/>
              <a:gd name="T51" fmla="*/ 46202865 h 72"/>
              <a:gd name="T52" fmla="*/ 78125638 w 72"/>
              <a:gd name="T53" fmla="*/ 35702214 h 72"/>
              <a:gd name="T54" fmla="*/ 75955481 w 72"/>
              <a:gd name="T55" fmla="*/ 27301693 h 72"/>
              <a:gd name="T56" fmla="*/ 73785324 w 72"/>
              <a:gd name="T57" fmla="*/ 18901172 h 72"/>
              <a:gd name="T58" fmla="*/ 69445011 w 72"/>
              <a:gd name="T59" fmla="*/ 14700911 h 72"/>
              <a:gd name="T60" fmla="*/ 65104698 w 72"/>
              <a:gd name="T61" fmla="*/ 10500651 h 72"/>
              <a:gd name="T62" fmla="*/ 58594228 w 72"/>
              <a:gd name="T63" fmla="*/ 6300391 h 72"/>
              <a:gd name="T64" fmla="*/ 58594228 w 72"/>
              <a:gd name="T65" fmla="*/ 6300391 h 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2"/>
              <a:gd name="T100" fmla="*/ 0 h 72"/>
              <a:gd name="T101" fmla="*/ 72 w 72"/>
              <a:gd name="T102" fmla="*/ 72 h 7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2" h="72">
                <a:moveTo>
                  <a:pt x="54" y="6"/>
                </a:moveTo>
                <a:lnTo>
                  <a:pt x="54" y="6"/>
                </a:lnTo>
                <a:lnTo>
                  <a:pt x="50" y="4"/>
                </a:lnTo>
                <a:lnTo>
                  <a:pt x="46" y="2"/>
                </a:lnTo>
                <a:lnTo>
                  <a:pt x="38" y="0"/>
                </a:lnTo>
                <a:lnTo>
                  <a:pt x="30" y="0"/>
                </a:lnTo>
                <a:lnTo>
                  <a:pt x="22" y="2"/>
                </a:lnTo>
                <a:lnTo>
                  <a:pt x="14" y="6"/>
                </a:lnTo>
                <a:lnTo>
                  <a:pt x="6" y="16"/>
                </a:lnTo>
                <a:lnTo>
                  <a:pt x="4" y="20"/>
                </a:lnTo>
                <a:lnTo>
                  <a:pt x="0" y="32"/>
                </a:lnTo>
                <a:lnTo>
                  <a:pt x="0" y="40"/>
                </a:lnTo>
                <a:lnTo>
                  <a:pt x="2" y="48"/>
                </a:lnTo>
                <a:lnTo>
                  <a:pt x="6" y="58"/>
                </a:lnTo>
                <a:lnTo>
                  <a:pt x="14" y="64"/>
                </a:lnTo>
                <a:lnTo>
                  <a:pt x="20" y="68"/>
                </a:lnTo>
                <a:lnTo>
                  <a:pt x="24" y="70"/>
                </a:lnTo>
                <a:lnTo>
                  <a:pt x="32" y="72"/>
                </a:lnTo>
                <a:lnTo>
                  <a:pt x="38" y="72"/>
                </a:lnTo>
                <a:lnTo>
                  <a:pt x="46" y="70"/>
                </a:lnTo>
                <a:lnTo>
                  <a:pt x="56" y="64"/>
                </a:lnTo>
                <a:lnTo>
                  <a:pt x="64" y="56"/>
                </a:lnTo>
                <a:lnTo>
                  <a:pt x="70" y="44"/>
                </a:lnTo>
                <a:lnTo>
                  <a:pt x="72" y="34"/>
                </a:lnTo>
                <a:lnTo>
                  <a:pt x="70" y="26"/>
                </a:lnTo>
                <a:lnTo>
                  <a:pt x="68" y="18"/>
                </a:lnTo>
                <a:lnTo>
                  <a:pt x="64" y="14"/>
                </a:lnTo>
                <a:lnTo>
                  <a:pt x="60" y="10"/>
                </a:lnTo>
                <a:lnTo>
                  <a:pt x="54" y="6"/>
                </a:lnTo>
                <a:close/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90" name="Freeform 22"/>
          <p:cNvSpPr>
            <a:spLocks/>
          </p:cNvSpPr>
          <p:nvPr/>
        </p:nvSpPr>
        <p:spPr bwMode="auto">
          <a:xfrm>
            <a:off x="990600" y="1590675"/>
            <a:ext cx="49213" cy="50800"/>
          </a:xfrm>
          <a:custGeom>
            <a:avLst/>
            <a:gdLst>
              <a:gd name="T0" fmla="*/ 15191096 w 72"/>
              <a:gd name="T1" fmla="*/ 71926622 h 74"/>
              <a:gd name="T2" fmla="*/ 15191096 w 72"/>
              <a:gd name="T3" fmla="*/ 71926622 h 74"/>
              <a:gd name="T4" fmla="*/ 21701566 w 72"/>
              <a:gd name="T5" fmla="*/ 76285811 h 74"/>
              <a:gd name="T6" fmla="*/ 26041879 w 72"/>
              <a:gd name="T7" fmla="*/ 78465405 h 74"/>
              <a:gd name="T8" fmla="*/ 34722506 w 72"/>
              <a:gd name="T9" fmla="*/ 80645000 h 74"/>
              <a:gd name="T10" fmla="*/ 41232975 w 72"/>
              <a:gd name="T11" fmla="*/ 80645000 h 74"/>
              <a:gd name="T12" fmla="*/ 49913602 w 72"/>
              <a:gd name="T13" fmla="*/ 78465405 h 74"/>
              <a:gd name="T14" fmla="*/ 60764385 w 72"/>
              <a:gd name="T15" fmla="*/ 71926622 h 74"/>
              <a:gd name="T16" fmla="*/ 69445011 w 72"/>
              <a:gd name="T17" fmla="*/ 61028649 h 74"/>
              <a:gd name="T18" fmla="*/ 69445011 w 72"/>
              <a:gd name="T19" fmla="*/ 61028649 h 74"/>
              <a:gd name="T20" fmla="*/ 75955481 w 72"/>
              <a:gd name="T21" fmla="*/ 50130676 h 74"/>
              <a:gd name="T22" fmla="*/ 78125638 w 72"/>
              <a:gd name="T23" fmla="*/ 39232703 h 74"/>
              <a:gd name="T24" fmla="*/ 75955481 w 72"/>
              <a:gd name="T25" fmla="*/ 28334730 h 74"/>
              <a:gd name="T26" fmla="*/ 73785324 w 72"/>
              <a:gd name="T27" fmla="*/ 21795946 h 74"/>
              <a:gd name="T28" fmla="*/ 69445011 w 72"/>
              <a:gd name="T29" fmla="*/ 15257162 h 74"/>
              <a:gd name="T30" fmla="*/ 65104698 w 72"/>
              <a:gd name="T31" fmla="*/ 13077568 h 74"/>
              <a:gd name="T32" fmla="*/ 58594228 w 72"/>
              <a:gd name="T33" fmla="*/ 8718378 h 74"/>
              <a:gd name="T34" fmla="*/ 58594228 w 72"/>
              <a:gd name="T35" fmla="*/ 8718378 h 74"/>
              <a:gd name="T36" fmla="*/ 54253915 w 72"/>
              <a:gd name="T37" fmla="*/ 6538784 h 74"/>
              <a:gd name="T38" fmla="*/ 49913602 w 72"/>
              <a:gd name="T39" fmla="*/ 2179595 h 74"/>
              <a:gd name="T40" fmla="*/ 41232975 w 72"/>
              <a:gd name="T41" fmla="*/ 2179595 h 74"/>
              <a:gd name="T42" fmla="*/ 34722506 w 72"/>
              <a:gd name="T43" fmla="*/ 0 h 74"/>
              <a:gd name="T44" fmla="*/ 23871723 w 72"/>
              <a:gd name="T45" fmla="*/ 2179595 h 74"/>
              <a:gd name="T46" fmla="*/ 15191096 w 72"/>
              <a:gd name="T47" fmla="*/ 8718378 h 74"/>
              <a:gd name="T48" fmla="*/ 6510470 w 72"/>
              <a:gd name="T49" fmla="*/ 19616351 h 74"/>
              <a:gd name="T50" fmla="*/ 6510470 w 72"/>
              <a:gd name="T51" fmla="*/ 19616351 h 74"/>
              <a:gd name="T52" fmla="*/ 4340313 w 72"/>
              <a:gd name="T53" fmla="*/ 23975541 h 74"/>
              <a:gd name="T54" fmla="*/ 0 w 72"/>
              <a:gd name="T55" fmla="*/ 37053108 h 74"/>
              <a:gd name="T56" fmla="*/ 0 w 72"/>
              <a:gd name="T57" fmla="*/ 45771486 h 74"/>
              <a:gd name="T58" fmla="*/ 2170157 w 72"/>
              <a:gd name="T59" fmla="*/ 54489865 h 74"/>
              <a:gd name="T60" fmla="*/ 6510470 w 72"/>
              <a:gd name="T61" fmla="*/ 63208243 h 74"/>
              <a:gd name="T62" fmla="*/ 15191096 w 72"/>
              <a:gd name="T63" fmla="*/ 71926622 h 74"/>
              <a:gd name="T64" fmla="*/ 15191096 w 72"/>
              <a:gd name="T65" fmla="*/ 71926622 h 7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2"/>
              <a:gd name="T100" fmla="*/ 0 h 74"/>
              <a:gd name="T101" fmla="*/ 72 w 72"/>
              <a:gd name="T102" fmla="*/ 74 h 7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2" h="74">
                <a:moveTo>
                  <a:pt x="14" y="66"/>
                </a:moveTo>
                <a:lnTo>
                  <a:pt x="14" y="66"/>
                </a:lnTo>
                <a:lnTo>
                  <a:pt x="20" y="70"/>
                </a:lnTo>
                <a:lnTo>
                  <a:pt x="24" y="72"/>
                </a:lnTo>
                <a:lnTo>
                  <a:pt x="32" y="74"/>
                </a:lnTo>
                <a:lnTo>
                  <a:pt x="38" y="74"/>
                </a:lnTo>
                <a:lnTo>
                  <a:pt x="46" y="72"/>
                </a:lnTo>
                <a:lnTo>
                  <a:pt x="56" y="66"/>
                </a:lnTo>
                <a:lnTo>
                  <a:pt x="64" y="56"/>
                </a:lnTo>
                <a:lnTo>
                  <a:pt x="70" y="46"/>
                </a:lnTo>
                <a:lnTo>
                  <a:pt x="72" y="36"/>
                </a:lnTo>
                <a:lnTo>
                  <a:pt x="70" y="26"/>
                </a:lnTo>
                <a:lnTo>
                  <a:pt x="68" y="20"/>
                </a:lnTo>
                <a:lnTo>
                  <a:pt x="64" y="14"/>
                </a:lnTo>
                <a:lnTo>
                  <a:pt x="60" y="12"/>
                </a:lnTo>
                <a:lnTo>
                  <a:pt x="54" y="8"/>
                </a:lnTo>
                <a:lnTo>
                  <a:pt x="50" y="6"/>
                </a:lnTo>
                <a:lnTo>
                  <a:pt x="46" y="2"/>
                </a:lnTo>
                <a:lnTo>
                  <a:pt x="38" y="2"/>
                </a:lnTo>
                <a:lnTo>
                  <a:pt x="32" y="0"/>
                </a:lnTo>
                <a:lnTo>
                  <a:pt x="22" y="2"/>
                </a:lnTo>
                <a:lnTo>
                  <a:pt x="14" y="8"/>
                </a:lnTo>
                <a:lnTo>
                  <a:pt x="6" y="18"/>
                </a:lnTo>
                <a:lnTo>
                  <a:pt x="4" y="22"/>
                </a:lnTo>
                <a:lnTo>
                  <a:pt x="0" y="34"/>
                </a:lnTo>
                <a:lnTo>
                  <a:pt x="0" y="42"/>
                </a:lnTo>
                <a:lnTo>
                  <a:pt x="2" y="50"/>
                </a:lnTo>
                <a:lnTo>
                  <a:pt x="6" y="58"/>
                </a:lnTo>
                <a:lnTo>
                  <a:pt x="14" y="66"/>
                </a:lnTo>
                <a:close/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91" name="Freeform 23"/>
          <p:cNvSpPr>
            <a:spLocks/>
          </p:cNvSpPr>
          <p:nvPr/>
        </p:nvSpPr>
        <p:spPr bwMode="auto">
          <a:xfrm>
            <a:off x="1004888" y="1520825"/>
            <a:ext cx="49212" cy="49213"/>
          </a:xfrm>
          <a:custGeom>
            <a:avLst/>
            <a:gdLst>
              <a:gd name="T0" fmla="*/ 6510338 w 72"/>
              <a:gd name="T1" fmla="*/ 16892030 h 74"/>
              <a:gd name="T2" fmla="*/ 6510338 w 72"/>
              <a:gd name="T3" fmla="*/ 16892030 h 74"/>
              <a:gd name="T4" fmla="*/ 4340225 w 72"/>
              <a:gd name="T5" fmla="*/ 23226541 h 74"/>
              <a:gd name="T6" fmla="*/ 0 w 72"/>
              <a:gd name="T7" fmla="*/ 35895563 h 74"/>
              <a:gd name="T8" fmla="*/ 0 w 72"/>
              <a:gd name="T9" fmla="*/ 44341578 h 74"/>
              <a:gd name="T10" fmla="*/ 2170113 w 72"/>
              <a:gd name="T11" fmla="*/ 52787593 h 74"/>
              <a:gd name="T12" fmla="*/ 6510338 w 72"/>
              <a:gd name="T13" fmla="*/ 61233608 h 74"/>
              <a:gd name="T14" fmla="*/ 17360900 w 72"/>
              <a:gd name="T15" fmla="*/ 69679623 h 74"/>
              <a:gd name="T16" fmla="*/ 17360900 w 72"/>
              <a:gd name="T17" fmla="*/ 69679623 h 74"/>
              <a:gd name="T18" fmla="*/ 21701125 w 72"/>
              <a:gd name="T19" fmla="*/ 71791126 h 74"/>
              <a:gd name="T20" fmla="*/ 26041350 w 72"/>
              <a:gd name="T21" fmla="*/ 73902630 h 74"/>
              <a:gd name="T22" fmla="*/ 34721800 w 72"/>
              <a:gd name="T23" fmla="*/ 76014134 h 74"/>
              <a:gd name="T24" fmla="*/ 41232138 w 72"/>
              <a:gd name="T25" fmla="*/ 78125638 h 74"/>
              <a:gd name="T26" fmla="*/ 52082700 w 72"/>
              <a:gd name="T27" fmla="*/ 73902630 h 74"/>
              <a:gd name="T28" fmla="*/ 60763150 w 72"/>
              <a:gd name="T29" fmla="*/ 69679623 h 74"/>
              <a:gd name="T30" fmla="*/ 69443600 w 72"/>
              <a:gd name="T31" fmla="*/ 59122104 h 74"/>
              <a:gd name="T32" fmla="*/ 69443600 w 72"/>
              <a:gd name="T33" fmla="*/ 59122104 h 74"/>
              <a:gd name="T34" fmla="*/ 75953938 w 72"/>
              <a:gd name="T35" fmla="*/ 46453082 h 74"/>
              <a:gd name="T36" fmla="*/ 78124050 w 72"/>
              <a:gd name="T37" fmla="*/ 35895563 h 74"/>
              <a:gd name="T38" fmla="*/ 75953938 w 72"/>
              <a:gd name="T39" fmla="*/ 27449548 h 74"/>
              <a:gd name="T40" fmla="*/ 73783825 w 72"/>
              <a:gd name="T41" fmla="*/ 21115037 h 74"/>
              <a:gd name="T42" fmla="*/ 69443600 w 72"/>
              <a:gd name="T43" fmla="*/ 14780526 h 74"/>
              <a:gd name="T44" fmla="*/ 65103375 w 72"/>
              <a:gd name="T45" fmla="*/ 10557519 h 74"/>
              <a:gd name="T46" fmla="*/ 60763150 w 72"/>
              <a:gd name="T47" fmla="*/ 8446015 h 74"/>
              <a:gd name="T48" fmla="*/ 60763150 w 72"/>
              <a:gd name="T49" fmla="*/ 8446015 h 74"/>
              <a:gd name="T50" fmla="*/ 54252813 w 72"/>
              <a:gd name="T51" fmla="*/ 4223007 h 74"/>
              <a:gd name="T52" fmla="*/ 49912588 w 72"/>
              <a:gd name="T53" fmla="*/ 2111504 h 74"/>
              <a:gd name="T54" fmla="*/ 41232138 w 72"/>
              <a:gd name="T55" fmla="*/ 0 h 74"/>
              <a:gd name="T56" fmla="*/ 34721800 w 72"/>
              <a:gd name="T57" fmla="*/ 0 h 74"/>
              <a:gd name="T58" fmla="*/ 26041350 w 72"/>
              <a:gd name="T59" fmla="*/ 2111504 h 74"/>
              <a:gd name="T60" fmla="*/ 15190788 w 72"/>
              <a:gd name="T61" fmla="*/ 8446015 h 74"/>
              <a:gd name="T62" fmla="*/ 6510338 w 72"/>
              <a:gd name="T63" fmla="*/ 16892030 h 74"/>
              <a:gd name="T64" fmla="*/ 6510338 w 72"/>
              <a:gd name="T65" fmla="*/ 16892030 h 7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2"/>
              <a:gd name="T100" fmla="*/ 0 h 74"/>
              <a:gd name="T101" fmla="*/ 72 w 72"/>
              <a:gd name="T102" fmla="*/ 74 h 7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2" h="74">
                <a:moveTo>
                  <a:pt x="6" y="16"/>
                </a:moveTo>
                <a:lnTo>
                  <a:pt x="6" y="16"/>
                </a:lnTo>
                <a:lnTo>
                  <a:pt x="4" y="22"/>
                </a:lnTo>
                <a:lnTo>
                  <a:pt x="0" y="34"/>
                </a:lnTo>
                <a:lnTo>
                  <a:pt x="0" y="42"/>
                </a:lnTo>
                <a:lnTo>
                  <a:pt x="2" y="50"/>
                </a:lnTo>
                <a:lnTo>
                  <a:pt x="6" y="58"/>
                </a:lnTo>
                <a:lnTo>
                  <a:pt x="16" y="66"/>
                </a:lnTo>
                <a:lnTo>
                  <a:pt x="20" y="68"/>
                </a:lnTo>
                <a:lnTo>
                  <a:pt x="24" y="70"/>
                </a:lnTo>
                <a:lnTo>
                  <a:pt x="32" y="72"/>
                </a:lnTo>
                <a:lnTo>
                  <a:pt x="38" y="74"/>
                </a:lnTo>
                <a:lnTo>
                  <a:pt x="48" y="70"/>
                </a:lnTo>
                <a:lnTo>
                  <a:pt x="56" y="66"/>
                </a:lnTo>
                <a:lnTo>
                  <a:pt x="64" y="56"/>
                </a:lnTo>
                <a:lnTo>
                  <a:pt x="70" y="44"/>
                </a:lnTo>
                <a:lnTo>
                  <a:pt x="72" y="34"/>
                </a:lnTo>
                <a:lnTo>
                  <a:pt x="70" y="26"/>
                </a:lnTo>
                <a:lnTo>
                  <a:pt x="68" y="20"/>
                </a:lnTo>
                <a:lnTo>
                  <a:pt x="64" y="14"/>
                </a:lnTo>
                <a:lnTo>
                  <a:pt x="60" y="10"/>
                </a:lnTo>
                <a:lnTo>
                  <a:pt x="56" y="8"/>
                </a:lnTo>
                <a:lnTo>
                  <a:pt x="50" y="4"/>
                </a:lnTo>
                <a:lnTo>
                  <a:pt x="46" y="2"/>
                </a:lnTo>
                <a:lnTo>
                  <a:pt x="38" y="0"/>
                </a:lnTo>
                <a:lnTo>
                  <a:pt x="32" y="0"/>
                </a:lnTo>
                <a:lnTo>
                  <a:pt x="24" y="2"/>
                </a:lnTo>
                <a:lnTo>
                  <a:pt x="14" y="8"/>
                </a:lnTo>
                <a:lnTo>
                  <a:pt x="6" y="16"/>
                </a:lnTo>
                <a:close/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92" name="Freeform 24"/>
          <p:cNvSpPr>
            <a:spLocks/>
          </p:cNvSpPr>
          <p:nvPr/>
        </p:nvSpPr>
        <p:spPr bwMode="auto">
          <a:xfrm>
            <a:off x="1874838" y="1706563"/>
            <a:ext cx="50800" cy="49212"/>
          </a:xfrm>
          <a:custGeom>
            <a:avLst/>
            <a:gdLst>
              <a:gd name="T0" fmla="*/ 17436757 w 74"/>
              <a:gd name="T1" fmla="*/ 8680450 h 72"/>
              <a:gd name="T2" fmla="*/ 17436757 w 74"/>
              <a:gd name="T3" fmla="*/ 8680450 h 72"/>
              <a:gd name="T4" fmla="*/ 13077568 w 74"/>
              <a:gd name="T5" fmla="*/ 10850563 h 72"/>
              <a:gd name="T6" fmla="*/ 8718378 w 74"/>
              <a:gd name="T7" fmla="*/ 15190788 h 72"/>
              <a:gd name="T8" fmla="*/ 4359189 w 74"/>
              <a:gd name="T9" fmla="*/ 21701125 h 72"/>
              <a:gd name="T10" fmla="*/ 2179595 w 74"/>
              <a:gd name="T11" fmla="*/ 30381575 h 72"/>
              <a:gd name="T12" fmla="*/ 0 w 74"/>
              <a:gd name="T13" fmla="*/ 39062025 h 72"/>
              <a:gd name="T14" fmla="*/ 4359189 w 74"/>
              <a:gd name="T15" fmla="*/ 49912588 h 72"/>
              <a:gd name="T16" fmla="*/ 10897973 w 74"/>
              <a:gd name="T17" fmla="*/ 60763150 h 72"/>
              <a:gd name="T18" fmla="*/ 10897973 w 74"/>
              <a:gd name="T19" fmla="*/ 60763150 h 72"/>
              <a:gd name="T20" fmla="*/ 21795946 w 74"/>
              <a:gd name="T21" fmla="*/ 71613713 h 72"/>
              <a:gd name="T22" fmla="*/ 30514324 w 74"/>
              <a:gd name="T23" fmla="*/ 75953938 h 72"/>
              <a:gd name="T24" fmla="*/ 41412297 w 74"/>
              <a:gd name="T25" fmla="*/ 78124050 h 72"/>
              <a:gd name="T26" fmla="*/ 47951081 w 74"/>
              <a:gd name="T27" fmla="*/ 75953938 h 72"/>
              <a:gd name="T28" fmla="*/ 54489865 w 74"/>
              <a:gd name="T29" fmla="*/ 73783825 h 72"/>
              <a:gd name="T30" fmla="*/ 61028649 w 74"/>
              <a:gd name="T31" fmla="*/ 71613713 h 72"/>
              <a:gd name="T32" fmla="*/ 65387838 w 74"/>
              <a:gd name="T33" fmla="*/ 67273488 h 72"/>
              <a:gd name="T34" fmla="*/ 65387838 w 74"/>
              <a:gd name="T35" fmla="*/ 67273488 h 72"/>
              <a:gd name="T36" fmla="*/ 69747027 w 74"/>
              <a:gd name="T37" fmla="*/ 62933263 h 72"/>
              <a:gd name="T38" fmla="*/ 74106216 w 74"/>
              <a:gd name="T39" fmla="*/ 58593038 h 72"/>
              <a:gd name="T40" fmla="*/ 78465405 w 74"/>
              <a:gd name="T41" fmla="*/ 52082700 h 72"/>
              <a:gd name="T42" fmla="*/ 80645000 w 74"/>
              <a:gd name="T43" fmla="*/ 45572363 h 72"/>
              <a:gd name="T44" fmla="*/ 80645000 w 74"/>
              <a:gd name="T45" fmla="*/ 34721800 h 72"/>
              <a:gd name="T46" fmla="*/ 78465405 w 74"/>
              <a:gd name="T47" fmla="*/ 26041350 h 72"/>
              <a:gd name="T48" fmla="*/ 69747027 w 74"/>
              <a:gd name="T49" fmla="*/ 13020675 h 72"/>
              <a:gd name="T50" fmla="*/ 69747027 w 74"/>
              <a:gd name="T51" fmla="*/ 13020675 h 72"/>
              <a:gd name="T52" fmla="*/ 65387838 w 74"/>
              <a:gd name="T53" fmla="*/ 8680450 h 72"/>
              <a:gd name="T54" fmla="*/ 54489865 w 74"/>
              <a:gd name="T55" fmla="*/ 2170113 h 72"/>
              <a:gd name="T56" fmla="*/ 45771486 w 74"/>
              <a:gd name="T57" fmla="*/ 0 h 72"/>
              <a:gd name="T58" fmla="*/ 37053108 w 74"/>
              <a:gd name="T59" fmla="*/ 0 h 72"/>
              <a:gd name="T60" fmla="*/ 28334730 w 74"/>
              <a:gd name="T61" fmla="*/ 2170113 h 72"/>
              <a:gd name="T62" fmla="*/ 17436757 w 74"/>
              <a:gd name="T63" fmla="*/ 8680450 h 72"/>
              <a:gd name="T64" fmla="*/ 17436757 w 74"/>
              <a:gd name="T65" fmla="*/ 8680450 h 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4"/>
              <a:gd name="T100" fmla="*/ 0 h 72"/>
              <a:gd name="T101" fmla="*/ 74 w 74"/>
              <a:gd name="T102" fmla="*/ 72 h 7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4" h="72">
                <a:moveTo>
                  <a:pt x="16" y="8"/>
                </a:moveTo>
                <a:lnTo>
                  <a:pt x="16" y="8"/>
                </a:lnTo>
                <a:lnTo>
                  <a:pt x="12" y="10"/>
                </a:lnTo>
                <a:lnTo>
                  <a:pt x="8" y="14"/>
                </a:lnTo>
                <a:lnTo>
                  <a:pt x="4" y="20"/>
                </a:lnTo>
                <a:lnTo>
                  <a:pt x="2" y="28"/>
                </a:lnTo>
                <a:lnTo>
                  <a:pt x="0" y="36"/>
                </a:lnTo>
                <a:lnTo>
                  <a:pt x="4" y="46"/>
                </a:lnTo>
                <a:lnTo>
                  <a:pt x="10" y="56"/>
                </a:lnTo>
                <a:lnTo>
                  <a:pt x="20" y="66"/>
                </a:lnTo>
                <a:lnTo>
                  <a:pt x="28" y="70"/>
                </a:lnTo>
                <a:lnTo>
                  <a:pt x="38" y="72"/>
                </a:lnTo>
                <a:lnTo>
                  <a:pt x="44" y="70"/>
                </a:lnTo>
                <a:lnTo>
                  <a:pt x="50" y="68"/>
                </a:lnTo>
                <a:lnTo>
                  <a:pt x="56" y="66"/>
                </a:lnTo>
                <a:lnTo>
                  <a:pt x="60" y="62"/>
                </a:lnTo>
                <a:lnTo>
                  <a:pt x="64" y="58"/>
                </a:lnTo>
                <a:lnTo>
                  <a:pt x="68" y="54"/>
                </a:lnTo>
                <a:lnTo>
                  <a:pt x="72" y="48"/>
                </a:lnTo>
                <a:lnTo>
                  <a:pt x="74" y="42"/>
                </a:lnTo>
                <a:lnTo>
                  <a:pt x="74" y="32"/>
                </a:lnTo>
                <a:lnTo>
                  <a:pt x="72" y="24"/>
                </a:lnTo>
                <a:lnTo>
                  <a:pt x="64" y="12"/>
                </a:lnTo>
                <a:lnTo>
                  <a:pt x="60" y="8"/>
                </a:lnTo>
                <a:lnTo>
                  <a:pt x="50" y="2"/>
                </a:lnTo>
                <a:lnTo>
                  <a:pt x="42" y="0"/>
                </a:lnTo>
                <a:lnTo>
                  <a:pt x="34" y="0"/>
                </a:lnTo>
                <a:lnTo>
                  <a:pt x="26" y="2"/>
                </a:lnTo>
                <a:lnTo>
                  <a:pt x="16" y="8"/>
                </a:lnTo>
                <a:close/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93" name="Freeform 25"/>
          <p:cNvSpPr>
            <a:spLocks/>
          </p:cNvSpPr>
          <p:nvPr/>
        </p:nvSpPr>
        <p:spPr bwMode="auto">
          <a:xfrm>
            <a:off x="1830388" y="1306513"/>
            <a:ext cx="47625" cy="47625"/>
          </a:xfrm>
          <a:custGeom>
            <a:avLst/>
            <a:gdLst>
              <a:gd name="T0" fmla="*/ 30241875 w 70"/>
              <a:gd name="T1" fmla="*/ 75604688 h 70"/>
              <a:gd name="T2" fmla="*/ 30241875 w 70"/>
              <a:gd name="T3" fmla="*/ 75604688 h 70"/>
              <a:gd name="T4" fmla="*/ 36722277 w 70"/>
              <a:gd name="T5" fmla="*/ 75604688 h 70"/>
              <a:gd name="T6" fmla="*/ 43202679 w 70"/>
              <a:gd name="T7" fmla="*/ 75604688 h 70"/>
              <a:gd name="T8" fmla="*/ 49683080 w 70"/>
              <a:gd name="T9" fmla="*/ 75604688 h 70"/>
              <a:gd name="T10" fmla="*/ 58323616 w 70"/>
              <a:gd name="T11" fmla="*/ 71284420 h 70"/>
              <a:gd name="T12" fmla="*/ 64804018 w 70"/>
              <a:gd name="T13" fmla="*/ 66964152 h 70"/>
              <a:gd name="T14" fmla="*/ 71284420 w 70"/>
              <a:gd name="T15" fmla="*/ 58323616 h 70"/>
              <a:gd name="T16" fmla="*/ 75604688 w 70"/>
              <a:gd name="T17" fmla="*/ 45362813 h 70"/>
              <a:gd name="T18" fmla="*/ 75604688 w 70"/>
              <a:gd name="T19" fmla="*/ 45362813 h 70"/>
              <a:gd name="T20" fmla="*/ 75604688 w 70"/>
              <a:gd name="T21" fmla="*/ 38882411 h 70"/>
              <a:gd name="T22" fmla="*/ 73444554 w 70"/>
              <a:gd name="T23" fmla="*/ 25921607 h 70"/>
              <a:gd name="T24" fmla="*/ 69124286 w 70"/>
              <a:gd name="T25" fmla="*/ 17281071 h 70"/>
              <a:gd name="T26" fmla="*/ 64804018 w 70"/>
              <a:gd name="T27" fmla="*/ 10800670 h 70"/>
              <a:gd name="T28" fmla="*/ 56163482 w 70"/>
              <a:gd name="T29" fmla="*/ 4320268 h 70"/>
              <a:gd name="T30" fmla="*/ 43202679 w 70"/>
              <a:gd name="T31" fmla="*/ 0 h 70"/>
              <a:gd name="T32" fmla="*/ 43202679 w 70"/>
              <a:gd name="T33" fmla="*/ 0 h 70"/>
              <a:gd name="T34" fmla="*/ 38882411 w 70"/>
              <a:gd name="T35" fmla="*/ 0 h 70"/>
              <a:gd name="T36" fmla="*/ 32402009 w 70"/>
              <a:gd name="T37" fmla="*/ 0 h 70"/>
              <a:gd name="T38" fmla="*/ 25921607 w 70"/>
              <a:gd name="T39" fmla="*/ 0 h 70"/>
              <a:gd name="T40" fmla="*/ 17281071 w 70"/>
              <a:gd name="T41" fmla="*/ 4320268 h 70"/>
              <a:gd name="T42" fmla="*/ 10800670 w 70"/>
              <a:gd name="T43" fmla="*/ 8640536 h 70"/>
              <a:gd name="T44" fmla="*/ 4320268 w 70"/>
              <a:gd name="T45" fmla="*/ 19441205 h 70"/>
              <a:gd name="T46" fmla="*/ 0 w 70"/>
              <a:gd name="T47" fmla="*/ 32402009 h 70"/>
              <a:gd name="T48" fmla="*/ 0 w 70"/>
              <a:gd name="T49" fmla="*/ 32402009 h 70"/>
              <a:gd name="T50" fmla="*/ 0 w 70"/>
              <a:gd name="T51" fmla="*/ 45362813 h 70"/>
              <a:gd name="T52" fmla="*/ 2160134 w 70"/>
              <a:gd name="T53" fmla="*/ 56163482 h 70"/>
              <a:gd name="T54" fmla="*/ 6480402 w 70"/>
              <a:gd name="T55" fmla="*/ 64804018 h 70"/>
              <a:gd name="T56" fmla="*/ 12960804 w 70"/>
              <a:gd name="T57" fmla="*/ 69124286 h 70"/>
              <a:gd name="T58" fmla="*/ 19441205 w 70"/>
              <a:gd name="T59" fmla="*/ 73444554 h 70"/>
              <a:gd name="T60" fmla="*/ 25921607 w 70"/>
              <a:gd name="T61" fmla="*/ 73444554 h 70"/>
              <a:gd name="T62" fmla="*/ 30241875 w 70"/>
              <a:gd name="T63" fmla="*/ 75604688 h 70"/>
              <a:gd name="T64" fmla="*/ 30241875 w 70"/>
              <a:gd name="T65" fmla="*/ 75604688 h 7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0"/>
              <a:gd name="T100" fmla="*/ 0 h 70"/>
              <a:gd name="T101" fmla="*/ 70 w 70"/>
              <a:gd name="T102" fmla="*/ 70 h 7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0" h="70">
                <a:moveTo>
                  <a:pt x="28" y="70"/>
                </a:moveTo>
                <a:lnTo>
                  <a:pt x="28" y="70"/>
                </a:lnTo>
                <a:lnTo>
                  <a:pt x="34" y="70"/>
                </a:lnTo>
                <a:lnTo>
                  <a:pt x="40" y="70"/>
                </a:lnTo>
                <a:lnTo>
                  <a:pt x="46" y="70"/>
                </a:lnTo>
                <a:lnTo>
                  <a:pt x="54" y="66"/>
                </a:lnTo>
                <a:lnTo>
                  <a:pt x="60" y="62"/>
                </a:lnTo>
                <a:lnTo>
                  <a:pt x="66" y="54"/>
                </a:lnTo>
                <a:lnTo>
                  <a:pt x="70" y="42"/>
                </a:lnTo>
                <a:lnTo>
                  <a:pt x="70" y="36"/>
                </a:lnTo>
                <a:lnTo>
                  <a:pt x="68" y="24"/>
                </a:lnTo>
                <a:lnTo>
                  <a:pt x="64" y="16"/>
                </a:lnTo>
                <a:lnTo>
                  <a:pt x="60" y="10"/>
                </a:lnTo>
                <a:lnTo>
                  <a:pt x="52" y="4"/>
                </a:lnTo>
                <a:lnTo>
                  <a:pt x="40" y="0"/>
                </a:lnTo>
                <a:lnTo>
                  <a:pt x="36" y="0"/>
                </a:lnTo>
                <a:lnTo>
                  <a:pt x="30" y="0"/>
                </a:lnTo>
                <a:lnTo>
                  <a:pt x="24" y="0"/>
                </a:lnTo>
                <a:lnTo>
                  <a:pt x="16" y="4"/>
                </a:lnTo>
                <a:lnTo>
                  <a:pt x="10" y="8"/>
                </a:lnTo>
                <a:lnTo>
                  <a:pt x="4" y="18"/>
                </a:lnTo>
                <a:lnTo>
                  <a:pt x="0" y="30"/>
                </a:lnTo>
                <a:lnTo>
                  <a:pt x="0" y="42"/>
                </a:lnTo>
                <a:lnTo>
                  <a:pt x="2" y="52"/>
                </a:lnTo>
                <a:lnTo>
                  <a:pt x="6" y="60"/>
                </a:lnTo>
                <a:lnTo>
                  <a:pt x="12" y="64"/>
                </a:lnTo>
                <a:lnTo>
                  <a:pt x="18" y="68"/>
                </a:lnTo>
                <a:lnTo>
                  <a:pt x="24" y="68"/>
                </a:lnTo>
                <a:lnTo>
                  <a:pt x="28" y="70"/>
                </a:lnTo>
                <a:close/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94" name="Freeform 26"/>
          <p:cNvSpPr>
            <a:spLocks/>
          </p:cNvSpPr>
          <p:nvPr/>
        </p:nvSpPr>
        <p:spPr bwMode="auto">
          <a:xfrm>
            <a:off x="1858963" y="1466850"/>
            <a:ext cx="47625" cy="49213"/>
          </a:xfrm>
          <a:custGeom>
            <a:avLst/>
            <a:gdLst>
              <a:gd name="T0" fmla="*/ 73444554 w 70"/>
              <a:gd name="T1" fmla="*/ 45573289 h 72"/>
              <a:gd name="T2" fmla="*/ 73444554 w 70"/>
              <a:gd name="T3" fmla="*/ 45573289 h 72"/>
              <a:gd name="T4" fmla="*/ 75604688 w 70"/>
              <a:gd name="T5" fmla="*/ 39062819 h 72"/>
              <a:gd name="T6" fmla="*/ 73444554 w 70"/>
              <a:gd name="T7" fmla="*/ 26041879 h 72"/>
              <a:gd name="T8" fmla="*/ 69124286 w 70"/>
              <a:gd name="T9" fmla="*/ 17361253 h 72"/>
              <a:gd name="T10" fmla="*/ 62643884 w 70"/>
              <a:gd name="T11" fmla="*/ 10850783 h 72"/>
              <a:gd name="T12" fmla="*/ 56163482 w 70"/>
              <a:gd name="T13" fmla="*/ 4340313 h 72"/>
              <a:gd name="T14" fmla="*/ 43202679 w 70"/>
              <a:gd name="T15" fmla="*/ 0 h 72"/>
              <a:gd name="T16" fmla="*/ 43202679 w 70"/>
              <a:gd name="T17" fmla="*/ 0 h 72"/>
              <a:gd name="T18" fmla="*/ 38882411 w 70"/>
              <a:gd name="T19" fmla="*/ 0 h 72"/>
              <a:gd name="T20" fmla="*/ 32402009 w 70"/>
              <a:gd name="T21" fmla="*/ 0 h 72"/>
              <a:gd name="T22" fmla="*/ 23761473 w 70"/>
              <a:gd name="T23" fmla="*/ 0 h 72"/>
              <a:gd name="T24" fmla="*/ 17281071 w 70"/>
              <a:gd name="T25" fmla="*/ 4340313 h 72"/>
              <a:gd name="T26" fmla="*/ 10800670 w 70"/>
              <a:gd name="T27" fmla="*/ 10850783 h 72"/>
              <a:gd name="T28" fmla="*/ 4320268 w 70"/>
              <a:gd name="T29" fmla="*/ 19531409 h 72"/>
              <a:gd name="T30" fmla="*/ 0 w 70"/>
              <a:gd name="T31" fmla="*/ 32552349 h 72"/>
              <a:gd name="T32" fmla="*/ 0 w 70"/>
              <a:gd name="T33" fmla="*/ 32552349 h 72"/>
              <a:gd name="T34" fmla="*/ 0 w 70"/>
              <a:gd name="T35" fmla="*/ 45573289 h 72"/>
              <a:gd name="T36" fmla="*/ 2160134 w 70"/>
              <a:gd name="T37" fmla="*/ 56424072 h 72"/>
              <a:gd name="T38" fmla="*/ 6480402 w 70"/>
              <a:gd name="T39" fmla="*/ 65104698 h 72"/>
              <a:gd name="T40" fmla="*/ 12960804 w 70"/>
              <a:gd name="T41" fmla="*/ 69445011 h 72"/>
              <a:gd name="T42" fmla="*/ 19441205 w 70"/>
              <a:gd name="T43" fmla="*/ 73785324 h 72"/>
              <a:gd name="T44" fmla="*/ 23761473 w 70"/>
              <a:gd name="T45" fmla="*/ 75955481 h 72"/>
              <a:gd name="T46" fmla="*/ 30241875 w 70"/>
              <a:gd name="T47" fmla="*/ 75955481 h 72"/>
              <a:gd name="T48" fmla="*/ 30241875 w 70"/>
              <a:gd name="T49" fmla="*/ 75955481 h 72"/>
              <a:gd name="T50" fmla="*/ 36722277 w 70"/>
              <a:gd name="T51" fmla="*/ 78125638 h 72"/>
              <a:gd name="T52" fmla="*/ 43202679 w 70"/>
              <a:gd name="T53" fmla="*/ 78125638 h 72"/>
              <a:gd name="T54" fmla="*/ 49683080 w 70"/>
              <a:gd name="T55" fmla="*/ 75955481 h 72"/>
              <a:gd name="T56" fmla="*/ 58323616 w 70"/>
              <a:gd name="T57" fmla="*/ 73785324 h 72"/>
              <a:gd name="T58" fmla="*/ 64804018 w 70"/>
              <a:gd name="T59" fmla="*/ 67274855 h 72"/>
              <a:gd name="T60" fmla="*/ 71284420 w 70"/>
              <a:gd name="T61" fmla="*/ 58594228 h 72"/>
              <a:gd name="T62" fmla="*/ 73444554 w 70"/>
              <a:gd name="T63" fmla="*/ 45573289 h 72"/>
              <a:gd name="T64" fmla="*/ 73444554 w 70"/>
              <a:gd name="T65" fmla="*/ 45573289 h 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0"/>
              <a:gd name="T100" fmla="*/ 0 h 72"/>
              <a:gd name="T101" fmla="*/ 70 w 70"/>
              <a:gd name="T102" fmla="*/ 72 h 7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0" h="72">
                <a:moveTo>
                  <a:pt x="68" y="42"/>
                </a:moveTo>
                <a:lnTo>
                  <a:pt x="68" y="42"/>
                </a:lnTo>
                <a:lnTo>
                  <a:pt x="70" y="36"/>
                </a:lnTo>
                <a:lnTo>
                  <a:pt x="68" y="24"/>
                </a:lnTo>
                <a:lnTo>
                  <a:pt x="64" y="16"/>
                </a:lnTo>
                <a:lnTo>
                  <a:pt x="58" y="10"/>
                </a:lnTo>
                <a:lnTo>
                  <a:pt x="52" y="4"/>
                </a:lnTo>
                <a:lnTo>
                  <a:pt x="40" y="0"/>
                </a:lnTo>
                <a:lnTo>
                  <a:pt x="36" y="0"/>
                </a:lnTo>
                <a:lnTo>
                  <a:pt x="30" y="0"/>
                </a:lnTo>
                <a:lnTo>
                  <a:pt x="22" y="0"/>
                </a:lnTo>
                <a:lnTo>
                  <a:pt x="16" y="4"/>
                </a:lnTo>
                <a:lnTo>
                  <a:pt x="10" y="10"/>
                </a:lnTo>
                <a:lnTo>
                  <a:pt x="4" y="18"/>
                </a:lnTo>
                <a:lnTo>
                  <a:pt x="0" y="30"/>
                </a:lnTo>
                <a:lnTo>
                  <a:pt x="0" y="42"/>
                </a:lnTo>
                <a:lnTo>
                  <a:pt x="2" y="52"/>
                </a:lnTo>
                <a:lnTo>
                  <a:pt x="6" y="60"/>
                </a:lnTo>
                <a:lnTo>
                  <a:pt x="12" y="64"/>
                </a:lnTo>
                <a:lnTo>
                  <a:pt x="18" y="68"/>
                </a:lnTo>
                <a:lnTo>
                  <a:pt x="22" y="70"/>
                </a:lnTo>
                <a:lnTo>
                  <a:pt x="28" y="70"/>
                </a:lnTo>
                <a:lnTo>
                  <a:pt x="34" y="72"/>
                </a:lnTo>
                <a:lnTo>
                  <a:pt x="40" y="72"/>
                </a:lnTo>
                <a:lnTo>
                  <a:pt x="46" y="70"/>
                </a:lnTo>
                <a:lnTo>
                  <a:pt x="54" y="68"/>
                </a:lnTo>
                <a:lnTo>
                  <a:pt x="60" y="62"/>
                </a:lnTo>
                <a:lnTo>
                  <a:pt x="66" y="54"/>
                </a:lnTo>
                <a:lnTo>
                  <a:pt x="68" y="42"/>
                </a:lnTo>
                <a:close/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95" name="Freeform 27"/>
          <p:cNvSpPr>
            <a:spLocks/>
          </p:cNvSpPr>
          <p:nvPr/>
        </p:nvSpPr>
        <p:spPr bwMode="auto">
          <a:xfrm>
            <a:off x="1863725" y="1538288"/>
            <a:ext cx="47625" cy="49212"/>
          </a:xfrm>
          <a:custGeom>
            <a:avLst/>
            <a:gdLst>
              <a:gd name="T0" fmla="*/ 32402009 w 70"/>
              <a:gd name="T1" fmla="*/ 75953938 h 72"/>
              <a:gd name="T2" fmla="*/ 32402009 w 70"/>
              <a:gd name="T3" fmla="*/ 75953938 h 72"/>
              <a:gd name="T4" fmla="*/ 38882411 w 70"/>
              <a:gd name="T5" fmla="*/ 78124050 h 72"/>
              <a:gd name="T6" fmla="*/ 43202679 w 70"/>
              <a:gd name="T7" fmla="*/ 78124050 h 72"/>
              <a:gd name="T8" fmla="*/ 51843214 w 70"/>
              <a:gd name="T9" fmla="*/ 75953938 h 72"/>
              <a:gd name="T10" fmla="*/ 58323616 w 70"/>
              <a:gd name="T11" fmla="*/ 73783825 h 72"/>
              <a:gd name="T12" fmla="*/ 66964152 w 70"/>
              <a:gd name="T13" fmla="*/ 67273488 h 72"/>
              <a:gd name="T14" fmla="*/ 71284420 w 70"/>
              <a:gd name="T15" fmla="*/ 58593038 h 72"/>
              <a:gd name="T16" fmla="*/ 75604688 w 70"/>
              <a:gd name="T17" fmla="*/ 45572363 h 72"/>
              <a:gd name="T18" fmla="*/ 75604688 w 70"/>
              <a:gd name="T19" fmla="*/ 45572363 h 72"/>
              <a:gd name="T20" fmla="*/ 75604688 w 70"/>
              <a:gd name="T21" fmla="*/ 39062025 h 72"/>
              <a:gd name="T22" fmla="*/ 73444554 w 70"/>
              <a:gd name="T23" fmla="*/ 26041350 h 72"/>
              <a:gd name="T24" fmla="*/ 71284420 w 70"/>
              <a:gd name="T25" fmla="*/ 19531013 h 72"/>
              <a:gd name="T26" fmla="*/ 64804018 w 70"/>
              <a:gd name="T27" fmla="*/ 10850563 h 72"/>
              <a:gd name="T28" fmla="*/ 56163482 w 70"/>
              <a:gd name="T29" fmla="*/ 6510338 h 72"/>
              <a:gd name="T30" fmla="*/ 45362813 w 70"/>
              <a:gd name="T31" fmla="*/ 2170113 h 72"/>
              <a:gd name="T32" fmla="*/ 45362813 w 70"/>
              <a:gd name="T33" fmla="*/ 2170113 h 72"/>
              <a:gd name="T34" fmla="*/ 38882411 w 70"/>
              <a:gd name="T35" fmla="*/ 0 h 72"/>
              <a:gd name="T36" fmla="*/ 32402009 w 70"/>
              <a:gd name="T37" fmla="*/ 0 h 72"/>
              <a:gd name="T38" fmla="*/ 25921607 w 70"/>
              <a:gd name="T39" fmla="*/ 2170113 h 72"/>
              <a:gd name="T40" fmla="*/ 19441205 w 70"/>
              <a:gd name="T41" fmla="*/ 4340225 h 72"/>
              <a:gd name="T42" fmla="*/ 10800670 w 70"/>
              <a:gd name="T43" fmla="*/ 10850563 h 72"/>
              <a:gd name="T44" fmla="*/ 6480402 w 70"/>
              <a:gd name="T45" fmla="*/ 19531013 h 72"/>
              <a:gd name="T46" fmla="*/ 2160134 w 70"/>
              <a:gd name="T47" fmla="*/ 32551688 h 72"/>
              <a:gd name="T48" fmla="*/ 2160134 w 70"/>
              <a:gd name="T49" fmla="*/ 32551688 h 72"/>
              <a:gd name="T50" fmla="*/ 0 w 70"/>
              <a:gd name="T51" fmla="*/ 47742475 h 72"/>
              <a:gd name="T52" fmla="*/ 4320268 w 70"/>
              <a:gd name="T53" fmla="*/ 58593038 h 72"/>
              <a:gd name="T54" fmla="*/ 8640536 w 70"/>
              <a:gd name="T55" fmla="*/ 65103375 h 72"/>
              <a:gd name="T56" fmla="*/ 15120938 w 70"/>
              <a:gd name="T57" fmla="*/ 71613713 h 72"/>
              <a:gd name="T58" fmla="*/ 21601339 w 70"/>
              <a:gd name="T59" fmla="*/ 73783825 h 72"/>
              <a:gd name="T60" fmla="*/ 25921607 w 70"/>
              <a:gd name="T61" fmla="*/ 75953938 h 72"/>
              <a:gd name="T62" fmla="*/ 32402009 w 70"/>
              <a:gd name="T63" fmla="*/ 75953938 h 72"/>
              <a:gd name="T64" fmla="*/ 32402009 w 70"/>
              <a:gd name="T65" fmla="*/ 75953938 h 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0"/>
              <a:gd name="T100" fmla="*/ 0 h 72"/>
              <a:gd name="T101" fmla="*/ 70 w 70"/>
              <a:gd name="T102" fmla="*/ 72 h 7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0" h="72">
                <a:moveTo>
                  <a:pt x="30" y="70"/>
                </a:moveTo>
                <a:lnTo>
                  <a:pt x="30" y="70"/>
                </a:lnTo>
                <a:lnTo>
                  <a:pt x="36" y="72"/>
                </a:lnTo>
                <a:lnTo>
                  <a:pt x="40" y="72"/>
                </a:lnTo>
                <a:lnTo>
                  <a:pt x="48" y="70"/>
                </a:lnTo>
                <a:lnTo>
                  <a:pt x="54" y="68"/>
                </a:lnTo>
                <a:lnTo>
                  <a:pt x="62" y="62"/>
                </a:lnTo>
                <a:lnTo>
                  <a:pt x="66" y="54"/>
                </a:lnTo>
                <a:lnTo>
                  <a:pt x="70" y="42"/>
                </a:lnTo>
                <a:lnTo>
                  <a:pt x="70" y="36"/>
                </a:lnTo>
                <a:lnTo>
                  <a:pt x="68" y="24"/>
                </a:lnTo>
                <a:lnTo>
                  <a:pt x="66" y="18"/>
                </a:lnTo>
                <a:lnTo>
                  <a:pt x="60" y="10"/>
                </a:lnTo>
                <a:lnTo>
                  <a:pt x="52" y="6"/>
                </a:lnTo>
                <a:lnTo>
                  <a:pt x="42" y="2"/>
                </a:lnTo>
                <a:lnTo>
                  <a:pt x="36" y="0"/>
                </a:lnTo>
                <a:lnTo>
                  <a:pt x="30" y="0"/>
                </a:lnTo>
                <a:lnTo>
                  <a:pt x="24" y="2"/>
                </a:lnTo>
                <a:lnTo>
                  <a:pt x="18" y="4"/>
                </a:lnTo>
                <a:lnTo>
                  <a:pt x="10" y="10"/>
                </a:lnTo>
                <a:lnTo>
                  <a:pt x="6" y="18"/>
                </a:lnTo>
                <a:lnTo>
                  <a:pt x="2" y="30"/>
                </a:lnTo>
                <a:lnTo>
                  <a:pt x="0" y="44"/>
                </a:lnTo>
                <a:lnTo>
                  <a:pt x="4" y="54"/>
                </a:lnTo>
                <a:lnTo>
                  <a:pt x="8" y="60"/>
                </a:lnTo>
                <a:lnTo>
                  <a:pt x="14" y="66"/>
                </a:lnTo>
                <a:lnTo>
                  <a:pt x="20" y="68"/>
                </a:lnTo>
                <a:lnTo>
                  <a:pt x="24" y="70"/>
                </a:lnTo>
                <a:lnTo>
                  <a:pt x="30" y="70"/>
                </a:lnTo>
                <a:close/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96" name="Freeform 28"/>
          <p:cNvSpPr>
            <a:spLocks/>
          </p:cNvSpPr>
          <p:nvPr/>
        </p:nvSpPr>
        <p:spPr bwMode="auto">
          <a:xfrm>
            <a:off x="1039813" y="1752600"/>
            <a:ext cx="49212" cy="50800"/>
          </a:xfrm>
          <a:custGeom>
            <a:avLst/>
            <a:gdLst>
              <a:gd name="T0" fmla="*/ 62933263 w 72"/>
              <a:gd name="T1" fmla="*/ 10897973 h 74"/>
              <a:gd name="T2" fmla="*/ 62933263 w 72"/>
              <a:gd name="T3" fmla="*/ 10897973 h 74"/>
              <a:gd name="T4" fmla="*/ 58593038 w 72"/>
              <a:gd name="T5" fmla="*/ 6538784 h 74"/>
              <a:gd name="T6" fmla="*/ 52082700 w 72"/>
              <a:gd name="T7" fmla="*/ 4359189 h 74"/>
              <a:gd name="T8" fmla="*/ 45572363 w 72"/>
              <a:gd name="T9" fmla="*/ 2179595 h 74"/>
              <a:gd name="T10" fmla="*/ 36891913 w 72"/>
              <a:gd name="T11" fmla="*/ 0 h 74"/>
              <a:gd name="T12" fmla="*/ 28211463 w 72"/>
              <a:gd name="T13" fmla="*/ 2179595 h 74"/>
              <a:gd name="T14" fmla="*/ 19531013 w 72"/>
              <a:gd name="T15" fmla="*/ 8718378 h 74"/>
              <a:gd name="T16" fmla="*/ 8680450 w 72"/>
              <a:gd name="T17" fmla="*/ 19616351 h 74"/>
              <a:gd name="T18" fmla="*/ 8680450 w 72"/>
              <a:gd name="T19" fmla="*/ 19616351 h 74"/>
              <a:gd name="T20" fmla="*/ 2170113 w 72"/>
              <a:gd name="T21" fmla="*/ 30514324 h 74"/>
              <a:gd name="T22" fmla="*/ 0 w 72"/>
              <a:gd name="T23" fmla="*/ 41412297 h 74"/>
              <a:gd name="T24" fmla="*/ 2170113 w 72"/>
              <a:gd name="T25" fmla="*/ 52310270 h 74"/>
              <a:gd name="T26" fmla="*/ 4340225 w 72"/>
              <a:gd name="T27" fmla="*/ 58849054 h 74"/>
              <a:gd name="T28" fmla="*/ 8680450 w 72"/>
              <a:gd name="T29" fmla="*/ 65387838 h 74"/>
              <a:gd name="T30" fmla="*/ 13020675 w 72"/>
              <a:gd name="T31" fmla="*/ 69747027 h 74"/>
              <a:gd name="T32" fmla="*/ 17360900 w 72"/>
              <a:gd name="T33" fmla="*/ 71926622 h 74"/>
              <a:gd name="T34" fmla="*/ 17360900 w 72"/>
              <a:gd name="T35" fmla="*/ 71926622 h 74"/>
              <a:gd name="T36" fmla="*/ 21701125 w 72"/>
              <a:gd name="T37" fmla="*/ 76285811 h 74"/>
              <a:gd name="T38" fmla="*/ 28211463 w 72"/>
              <a:gd name="T39" fmla="*/ 78465405 h 74"/>
              <a:gd name="T40" fmla="*/ 34721800 w 72"/>
              <a:gd name="T41" fmla="*/ 80645000 h 74"/>
              <a:gd name="T42" fmla="*/ 43402250 w 72"/>
              <a:gd name="T43" fmla="*/ 80645000 h 74"/>
              <a:gd name="T44" fmla="*/ 52082700 w 72"/>
              <a:gd name="T45" fmla="*/ 78465405 h 74"/>
              <a:gd name="T46" fmla="*/ 60763150 w 72"/>
              <a:gd name="T47" fmla="*/ 74106216 h 74"/>
              <a:gd name="T48" fmla="*/ 71613713 w 72"/>
              <a:gd name="T49" fmla="*/ 63208243 h 74"/>
              <a:gd name="T50" fmla="*/ 71613713 w 72"/>
              <a:gd name="T51" fmla="*/ 63208243 h 74"/>
              <a:gd name="T52" fmla="*/ 73783825 w 72"/>
              <a:gd name="T53" fmla="*/ 58849054 h 74"/>
              <a:gd name="T54" fmla="*/ 78124050 w 72"/>
              <a:gd name="T55" fmla="*/ 45771486 h 74"/>
              <a:gd name="T56" fmla="*/ 78124050 w 72"/>
              <a:gd name="T57" fmla="*/ 37053108 h 74"/>
              <a:gd name="T58" fmla="*/ 75953938 w 72"/>
              <a:gd name="T59" fmla="*/ 28334730 h 74"/>
              <a:gd name="T60" fmla="*/ 71613713 w 72"/>
              <a:gd name="T61" fmla="*/ 19616351 h 74"/>
              <a:gd name="T62" fmla="*/ 62933263 w 72"/>
              <a:gd name="T63" fmla="*/ 10897973 h 74"/>
              <a:gd name="T64" fmla="*/ 62933263 w 72"/>
              <a:gd name="T65" fmla="*/ 10897973 h 7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2"/>
              <a:gd name="T100" fmla="*/ 0 h 74"/>
              <a:gd name="T101" fmla="*/ 72 w 72"/>
              <a:gd name="T102" fmla="*/ 74 h 7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2" h="74">
                <a:moveTo>
                  <a:pt x="58" y="10"/>
                </a:moveTo>
                <a:lnTo>
                  <a:pt x="58" y="10"/>
                </a:lnTo>
                <a:lnTo>
                  <a:pt x="54" y="6"/>
                </a:lnTo>
                <a:lnTo>
                  <a:pt x="48" y="4"/>
                </a:lnTo>
                <a:lnTo>
                  <a:pt x="42" y="2"/>
                </a:lnTo>
                <a:lnTo>
                  <a:pt x="34" y="0"/>
                </a:lnTo>
                <a:lnTo>
                  <a:pt x="26" y="2"/>
                </a:lnTo>
                <a:lnTo>
                  <a:pt x="18" y="8"/>
                </a:lnTo>
                <a:lnTo>
                  <a:pt x="8" y="18"/>
                </a:lnTo>
                <a:lnTo>
                  <a:pt x="2" y="28"/>
                </a:lnTo>
                <a:lnTo>
                  <a:pt x="0" y="38"/>
                </a:lnTo>
                <a:lnTo>
                  <a:pt x="2" y="48"/>
                </a:lnTo>
                <a:lnTo>
                  <a:pt x="4" y="54"/>
                </a:lnTo>
                <a:lnTo>
                  <a:pt x="8" y="60"/>
                </a:lnTo>
                <a:lnTo>
                  <a:pt x="12" y="64"/>
                </a:lnTo>
                <a:lnTo>
                  <a:pt x="16" y="66"/>
                </a:lnTo>
                <a:lnTo>
                  <a:pt x="20" y="70"/>
                </a:lnTo>
                <a:lnTo>
                  <a:pt x="26" y="72"/>
                </a:lnTo>
                <a:lnTo>
                  <a:pt x="32" y="74"/>
                </a:lnTo>
                <a:lnTo>
                  <a:pt x="40" y="74"/>
                </a:lnTo>
                <a:lnTo>
                  <a:pt x="48" y="72"/>
                </a:lnTo>
                <a:lnTo>
                  <a:pt x="56" y="68"/>
                </a:lnTo>
                <a:lnTo>
                  <a:pt x="66" y="58"/>
                </a:lnTo>
                <a:lnTo>
                  <a:pt x="68" y="54"/>
                </a:lnTo>
                <a:lnTo>
                  <a:pt x="72" y="42"/>
                </a:lnTo>
                <a:lnTo>
                  <a:pt x="72" y="34"/>
                </a:lnTo>
                <a:lnTo>
                  <a:pt x="70" y="26"/>
                </a:lnTo>
                <a:lnTo>
                  <a:pt x="66" y="18"/>
                </a:lnTo>
                <a:lnTo>
                  <a:pt x="58" y="10"/>
                </a:lnTo>
                <a:close/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97" name="Freeform 29"/>
          <p:cNvSpPr>
            <a:spLocks/>
          </p:cNvSpPr>
          <p:nvPr/>
        </p:nvSpPr>
        <p:spPr bwMode="auto">
          <a:xfrm>
            <a:off x="1411288" y="1573213"/>
            <a:ext cx="47625" cy="47625"/>
          </a:xfrm>
          <a:custGeom>
            <a:avLst/>
            <a:gdLst>
              <a:gd name="T0" fmla="*/ 34562143 w 70"/>
              <a:gd name="T1" fmla="*/ 0 h 70"/>
              <a:gd name="T2" fmla="*/ 34562143 w 70"/>
              <a:gd name="T3" fmla="*/ 0 h 70"/>
              <a:gd name="T4" fmla="*/ 21601339 w 70"/>
              <a:gd name="T5" fmla="*/ 2160134 h 70"/>
              <a:gd name="T6" fmla="*/ 10800670 w 70"/>
              <a:gd name="T7" fmla="*/ 8640536 h 70"/>
              <a:gd name="T8" fmla="*/ 6480402 w 70"/>
              <a:gd name="T9" fmla="*/ 15120938 h 70"/>
              <a:gd name="T10" fmla="*/ 2160134 w 70"/>
              <a:gd name="T11" fmla="*/ 21601339 h 70"/>
              <a:gd name="T12" fmla="*/ 0 w 70"/>
              <a:gd name="T13" fmla="*/ 28081741 h 70"/>
              <a:gd name="T14" fmla="*/ 0 w 70"/>
              <a:gd name="T15" fmla="*/ 34562143 h 70"/>
              <a:gd name="T16" fmla="*/ 0 w 70"/>
              <a:gd name="T17" fmla="*/ 41042545 h 70"/>
              <a:gd name="T18" fmla="*/ 0 w 70"/>
              <a:gd name="T19" fmla="*/ 41042545 h 70"/>
              <a:gd name="T20" fmla="*/ 2160134 w 70"/>
              <a:gd name="T21" fmla="*/ 47522946 h 70"/>
              <a:gd name="T22" fmla="*/ 2160134 w 70"/>
              <a:gd name="T23" fmla="*/ 51843214 h 70"/>
              <a:gd name="T24" fmla="*/ 6480402 w 70"/>
              <a:gd name="T25" fmla="*/ 58323616 h 70"/>
              <a:gd name="T26" fmla="*/ 10800670 w 70"/>
              <a:gd name="T27" fmla="*/ 64804018 h 70"/>
              <a:gd name="T28" fmla="*/ 19441205 w 70"/>
              <a:gd name="T29" fmla="*/ 71284420 h 70"/>
              <a:gd name="T30" fmla="*/ 28081741 w 70"/>
              <a:gd name="T31" fmla="*/ 73444554 h 70"/>
              <a:gd name="T32" fmla="*/ 41042545 w 70"/>
              <a:gd name="T33" fmla="*/ 75604688 h 70"/>
              <a:gd name="T34" fmla="*/ 41042545 w 70"/>
              <a:gd name="T35" fmla="*/ 75604688 h 70"/>
              <a:gd name="T36" fmla="*/ 47522946 w 70"/>
              <a:gd name="T37" fmla="*/ 73444554 h 70"/>
              <a:gd name="T38" fmla="*/ 60483750 w 70"/>
              <a:gd name="T39" fmla="*/ 69124286 h 70"/>
              <a:gd name="T40" fmla="*/ 66964152 w 70"/>
              <a:gd name="T41" fmla="*/ 62643884 h 70"/>
              <a:gd name="T42" fmla="*/ 73444554 w 70"/>
              <a:gd name="T43" fmla="*/ 56163482 h 70"/>
              <a:gd name="T44" fmla="*/ 75604688 w 70"/>
              <a:gd name="T45" fmla="*/ 45362813 h 70"/>
              <a:gd name="T46" fmla="*/ 75604688 w 70"/>
              <a:gd name="T47" fmla="*/ 34562143 h 70"/>
              <a:gd name="T48" fmla="*/ 75604688 w 70"/>
              <a:gd name="T49" fmla="*/ 34562143 h 70"/>
              <a:gd name="T50" fmla="*/ 75604688 w 70"/>
              <a:gd name="T51" fmla="*/ 28081741 h 70"/>
              <a:gd name="T52" fmla="*/ 75604688 w 70"/>
              <a:gd name="T53" fmla="*/ 21601339 h 70"/>
              <a:gd name="T54" fmla="*/ 71284420 w 70"/>
              <a:gd name="T55" fmla="*/ 15120938 h 70"/>
              <a:gd name="T56" fmla="*/ 66964152 w 70"/>
              <a:gd name="T57" fmla="*/ 8640536 h 70"/>
              <a:gd name="T58" fmla="*/ 58323616 w 70"/>
              <a:gd name="T59" fmla="*/ 4320268 h 70"/>
              <a:gd name="T60" fmla="*/ 49683080 w 70"/>
              <a:gd name="T61" fmla="*/ 0 h 70"/>
              <a:gd name="T62" fmla="*/ 34562143 w 70"/>
              <a:gd name="T63" fmla="*/ 0 h 70"/>
              <a:gd name="T64" fmla="*/ 34562143 w 70"/>
              <a:gd name="T65" fmla="*/ 0 h 7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0"/>
              <a:gd name="T100" fmla="*/ 0 h 70"/>
              <a:gd name="T101" fmla="*/ 70 w 70"/>
              <a:gd name="T102" fmla="*/ 70 h 7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0" h="70">
                <a:moveTo>
                  <a:pt x="32" y="0"/>
                </a:moveTo>
                <a:lnTo>
                  <a:pt x="32" y="0"/>
                </a:lnTo>
                <a:lnTo>
                  <a:pt x="20" y="2"/>
                </a:lnTo>
                <a:lnTo>
                  <a:pt x="10" y="8"/>
                </a:lnTo>
                <a:lnTo>
                  <a:pt x="6" y="14"/>
                </a:lnTo>
                <a:lnTo>
                  <a:pt x="2" y="20"/>
                </a:lnTo>
                <a:lnTo>
                  <a:pt x="0" y="26"/>
                </a:lnTo>
                <a:lnTo>
                  <a:pt x="0" y="32"/>
                </a:lnTo>
                <a:lnTo>
                  <a:pt x="0" y="38"/>
                </a:lnTo>
                <a:lnTo>
                  <a:pt x="2" y="44"/>
                </a:lnTo>
                <a:lnTo>
                  <a:pt x="2" y="48"/>
                </a:lnTo>
                <a:lnTo>
                  <a:pt x="6" y="54"/>
                </a:lnTo>
                <a:lnTo>
                  <a:pt x="10" y="60"/>
                </a:lnTo>
                <a:lnTo>
                  <a:pt x="18" y="66"/>
                </a:lnTo>
                <a:lnTo>
                  <a:pt x="26" y="68"/>
                </a:lnTo>
                <a:lnTo>
                  <a:pt x="38" y="70"/>
                </a:lnTo>
                <a:lnTo>
                  <a:pt x="44" y="68"/>
                </a:lnTo>
                <a:lnTo>
                  <a:pt x="56" y="64"/>
                </a:lnTo>
                <a:lnTo>
                  <a:pt x="62" y="58"/>
                </a:lnTo>
                <a:lnTo>
                  <a:pt x="68" y="52"/>
                </a:lnTo>
                <a:lnTo>
                  <a:pt x="70" y="42"/>
                </a:lnTo>
                <a:lnTo>
                  <a:pt x="70" y="32"/>
                </a:lnTo>
                <a:lnTo>
                  <a:pt x="70" y="26"/>
                </a:lnTo>
                <a:lnTo>
                  <a:pt x="70" y="20"/>
                </a:lnTo>
                <a:lnTo>
                  <a:pt x="66" y="14"/>
                </a:lnTo>
                <a:lnTo>
                  <a:pt x="62" y="8"/>
                </a:lnTo>
                <a:lnTo>
                  <a:pt x="54" y="4"/>
                </a:lnTo>
                <a:lnTo>
                  <a:pt x="46" y="0"/>
                </a:lnTo>
                <a:lnTo>
                  <a:pt x="32" y="0"/>
                </a:lnTo>
                <a:close/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98" name="Freeform 30"/>
          <p:cNvSpPr>
            <a:spLocks/>
          </p:cNvSpPr>
          <p:nvPr/>
        </p:nvSpPr>
        <p:spPr bwMode="auto">
          <a:xfrm>
            <a:off x="1262063" y="1654175"/>
            <a:ext cx="47625" cy="47625"/>
          </a:xfrm>
          <a:custGeom>
            <a:avLst/>
            <a:gdLst>
              <a:gd name="T0" fmla="*/ 34562143 w 70"/>
              <a:gd name="T1" fmla="*/ 0 h 70"/>
              <a:gd name="T2" fmla="*/ 34562143 w 70"/>
              <a:gd name="T3" fmla="*/ 0 h 70"/>
              <a:gd name="T4" fmla="*/ 19441205 w 70"/>
              <a:gd name="T5" fmla="*/ 2160134 h 70"/>
              <a:gd name="T6" fmla="*/ 10800670 w 70"/>
              <a:gd name="T7" fmla="*/ 8640536 h 70"/>
              <a:gd name="T8" fmla="*/ 4320268 w 70"/>
              <a:gd name="T9" fmla="*/ 15120938 h 70"/>
              <a:gd name="T10" fmla="*/ 0 w 70"/>
              <a:gd name="T11" fmla="*/ 21601339 h 70"/>
              <a:gd name="T12" fmla="*/ 0 w 70"/>
              <a:gd name="T13" fmla="*/ 28081741 h 70"/>
              <a:gd name="T14" fmla="*/ 0 w 70"/>
              <a:gd name="T15" fmla="*/ 34562143 h 70"/>
              <a:gd name="T16" fmla="*/ 0 w 70"/>
              <a:gd name="T17" fmla="*/ 41042545 h 70"/>
              <a:gd name="T18" fmla="*/ 0 w 70"/>
              <a:gd name="T19" fmla="*/ 41042545 h 70"/>
              <a:gd name="T20" fmla="*/ 0 w 70"/>
              <a:gd name="T21" fmla="*/ 47522946 h 70"/>
              <a:gd name="T22" fmla="*/ 2160134 w 70"/>
              <a:gd name="T23" fmla="*/ 51843214 h 70"/>
              <a:gd name="T24" fmla="*/ 4320268 w 70"/>
              <a:gd name="T25" fmla="*/ 58323616 h 70"/>
              <a:gd name="T26" fmla="*/ 10800670 w 70"/>
              <a:gd name="T27" fmla="*/ 64804018 h 70"/>
              <a:gd name="T28" fmla="*/ 17281071 w 70"/>
              <a:gd name="T29" fmla="*/ 71284420 h 70"/>
              <a:gd name="T30" fmla="*/ 28081741 w 70"/>
              <a:gd name="T31" fmla="*/ 73444554 h 70"/>
              <a:gd name="T32" fmla="*/ 41042545 w 70"/>
              <a:gd name="T33" fmla="*/ 75604688 h 70"/>
              <a:gd name="T34" fmla="*/ 41042545 w 70"/>
              <a:gd name="T35" fmla="*/ 75604688 h 70"/>
              <a:gd name="T36" fmla="*/ 47522946 w 70"/>
              <a:gd name="T37" fmla="*/ 73444554 h 70"/>
              <a:gd name="T38" fmla="*/ 58323616 w 70"/>
              <a:gd name="T39" fmla="*/ 69124286 h 70"/>
              <a:gd name="T40" fmla="*/ 64804018 w 70"/>
              <a:gd name="T41" fmla="*/ 62643884 h 70"/>
              <a:gd name="T42" fmla="*/ 71284420 w 70"/>
              <a:gd name="T43" fmla="*/ 56163482 h 70"/>
              <a:gd name="T44" fmla="*/ 75604688 w 70"/>
              <a:gd name="T45" fmla="*/ 45362813 h 70"/>
              <a:gd name="T46" fmla="*/ 75604688 w 70"/>
              <a:gd name="T47" fmla="*/ 34562143 h 70"/>
              <a:gd name="T48" fmla="*/ 75604688 w 70"/>
              <a:gd name="T49" fmla="*/ 34562143 h 70"/>
              <a:gd name="T50" fmla="*/ 75604688 w 70"/>
              <a:gd name="T51" fmla="*/ 28081741 h 70"/>
              <a:gd name="T52" fmla="*/ 73444554 w 70"/>
              <a:gd name="T53" fmla="*/ 21601339 h 70"/>
              <a:gd name="T54" fmla="*/ 71284420 w 70"/>
              <a:gd name="T55" fmla="*/ 15120938 h 70"/>
              <a:gd name="T56" fmla="*/ 64804018 w 70"/>
              <a:gd name="T57" fmla="*/ 8640536 h 70"/>
              <a:gd name="T58" fmla="*/ 58323616 w 70"/>
              <a:gd name="T59" fmla="*/ 4320268 h 70"/>
              <a:gd name="T60" fmla="*/ 47522946 w 70"/>
              <a:gd name="T61" fmla="*/ 0 h 70"/>
              <a:gd name="T62" fmla="*/ 34562143 w 70"/>
              <a:gd name="T63" fmla="*/ 0 h 70"/>
              <a:gd name="T64" fmla="*/ 34562143 w 70"/>
              <a:gd name="T65" fmla="*/ 0 h 7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0"/>
              <a:gd name="T100" fmla="*/ 0 h 70"/>
              <a:gd name="T101" fmla="*/ 70 w 70"/>
              <a:gd name="T102" fmla="*/ 70 h 7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0" h="70">
                <a:moveTo>
                  <a:pt x="32" y="0"/>
                </a:moveTo>
                <a:lnTo>
                  <a:pt x="32" y="0"/>
                </a:lnTo>
                <a:lnTo>
                  <a:pt x="18" y="2"/>
                </a:lnTo>
                <a:lnTo>
                  <a:pt x="10" y="8"/>
                </a:lnTo>
                <a:lnTo>
                  <a:pt x="4" y="14"/>
                </a:lnTo>
                <a:lnTo>
                  <a:pt x="0" y="20"/>
                </a:lnTo>
                <a:lnTo>
                  <a:pt x="0" y="26"/>
                </a:lnTo>
                <a:lnTo>
                  <a:pt x="0" y="32"/>
                </a:lnTo>
                <a:lnTo>
                  <a:pt x="0" y="38"/>
                </a:lnTo>
                <a:lnTo>
                  <a:pt x="0" y="44"/>
                </a:lnTo>
                <a:lnTo>
                  <a:pt x="2" y="48"/>
                </a:lnTo>
                <a:lnTo>
                  <a:pt x="4" y="54"/>
                </a:lnTo>
                <a:lnTo>
                  <a:pt x="10" y="60"/>
                </a:lnTo>
                <a:lnTo>
                  <a:pt x="16" y="66"/>
                </a:lnTo>
                <a:lnTo>
                  <a:pt x="26" y="68"/>
                </a:lnTo>
                <a:lnTo>
                  <a:pt x="38" y="70"/>
                </a:lnTo>
                <a:lnTo>
                  <a:pt x="44" y="68"/>
                </a:lnTo>
                <a:lnTo>
                  <a:pt x="54" y="64"/>
                </a:lnTo>
                <a:lnTo>
                  <a:pt x="60" y="58"/>
                </a:lnTo>
                <a:lnTo>
                  <a:pt x="66" y="52"/>
                </a:lnTo>
                <a:lnTo>
                  <a:pt x="70" y="42"/>
                </a:lnTo>
                <a:lnTo>
                  <a:pt x="70" y="32"/>
                </a:lnTo>
                <a:lnTo>
                  <a:pt x="70" y="26"/>
                </a:lnTo>
                <a:lnTo>
                  <a:pt x="68" y="20"/>
                </a:lnTo>
                <a:lnTo>
                  <a:pt x="66" y="14"/>
                </a:lnTo>
                <a:lnTo>
                  <a:pt x="60" y="8"/>
                </a:lnTo>
                <a:lnTo>
                  <a:pt x="54" y="4"/>
                </a:lnTo>
                <a:lnTo>
                  <a:pt x="44" y="0"/>
                </a:lnTo>
                <a:lnTo>
                  <a:pt x="32" y="0"/>
                </a:lnTo>
                <a:close/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99" name="Freeform 31"/>
          <p:cNvSpPr>
            <a:spLocks/>
          </p:cNvSpPr>
          <p:nvPr/>
        </p:nvSpPr>
        <p:spPr bwMode="auto">
          <a:xfrm>
            <a:off x="1203325" y="1689100"/>
            <a:ext cx="47625" cy="47625"/>
          </a:xfrm>
          <a:custGeom>
            <a:avLst/>
            <a:gdLst>
              <a:gd name="T0" fmla="*/ 34562143 w 70"/>
              <a:gd name="T1" fmla="*/ 0 h 70"/>
              <a:gd name="T2" fmla="*/ 34562143 w 70"/>
              <a:gd name="T3" fmla="*/ 0 h 70"/>
              <a:gd name="T4" fmla="*/ 21601339 w 70"/>
              <a:gd name="T5" fmla="*/ 2160134 h 70"/>
              <a:gd name="T6" fmla="*/ 10800670 w 70"/>
              <a:gd name="T7" fmla="*/ 8640536 h 70"/>
              <a:gd name="T8" fmla="*/ 6480402 w 70"/>
              <a:gd name="T9" fmla="*/ 15120938 h 70"/>
              <a:gd name="T10" fmla="*/ 2160134 w 70"/>
              <a:gd name="T11" fmla="*/ 21601339 h 70"/>
              <a:gd name="T12" fmla="*/ 0 w 70"/>
              <a:gd name="T13" fmla="*/ 28081741 h 70"/>
              <a:gd name="T14" fmla="*/ 0 w 70"/>
              <a:gd name="T15" fmla="*/ 34562143 h 70"/>
              <a:gd name="T16" fmla="*/ 0 w 70"/>
              <a:gd name="T17" fmla="*/ 41042545 h 70"/>
              <a:gd name="T18" fmla="*/ 0 w 70"/>
              <a:gd name="T19" fmla="*/ 41042545 h 70"/>
              <a:gd name="T20" fmla="*/ 2160134 w 70"/>
              <a:gd name="T21" fmla="*/ 45362813 h 70"/>
              <a:gd name="T22" fmla="*/ 2160134 w 70"/>
              <a:gd name="T23" fmla="*/ 51843214 h 70"/>
              <a:gd name="T24" fmla="*/ 6480402 w 70"/>
              <a:gd name="T25" fmla="*/ 58323616 h 70"/>
              <a:gd name="T26" fmla="*/ 10800670 w 70"/>
              <a:gd name="T27" fmla="*/ 64804018 h 70"/>
              <a:gd name="T28" fmla="*/ 17281071 w 70"/>
              <a:gd name="T29" fmla="*/ 71284420 h 70"/>
              <a:gd name="T30" fmla="*/ 28081741 w 70"/>
              <a:gd name="T31" fmla="*/ 73444554 h 70"/>
              <a:gd name="T32" fmla="*/ 41042545 w 70"/>
              <a:gd name="T33" fmla="*/ 75604688 h 70"/>
              <a:gd name="T34" fmla="*/ 41042545 w 70"/>
              <a:gd name="T35" fmla="*/ 75604688 h 70"/>
              <a:gd name="T36" fmla="*/ 47522946 w 70"/>
              <a:gd name="T37" fmla="*/ 73444554 h 70"/>
              <a:gd name="T38" fmla="*/ 60483750 w 70"/>
              <a:gd name="T39" fmla="*/ 66964152 h 70"/>
              <a:gd name="T40" fmla="*/ 66964152 w 70"/>
              <a:gd name="T41" fmla="*/ 62643884 h 70"/>
              <a:gd name="T42" fmla="*/ 71284420 w 70"/>
              <a:gd name="T43" fmla="*/ 56163482 h 70"/>
              <a:gd name="T44" fmla="*/ 75604688 w 70"/>
              <a:gd name="T45" fmla="*/ 45362813 h 70"/>
              <a:gd name="T46" fmla="*/ 75604688 w 70"/>
              <a:gd name="T47" fmla="*/ 34562143 h 70"/>
              <a:gd name="T48" fmla="*/ 75604688 w 70"/>
              <a:gd name="T49" fmla="*/ 34562143 h 70"/>
              <a:gd name="T50" fmla="*/ 75604688 w 70"/>
              <a:gd name="T51" fmla="*/ 28081741 h 70"/>
              <a:gd name="T52" fmla="*/ 73444554 w 70"/>
              <a:gd name="T53" fmla="*/ 21601339 h 70"/>
              <a:gd name="T54" fmla="*/ 71284420 w 70"/>
              <a:gd name="T55" fmla="*/ 15120938 h 70"/>
              <a:gd name="T56" fmla="*/ 66964152 w 70"/>
              <a:gd name="T57" fmla="*/ 8640536 h 70"/>
              <a:gd name="T58" fmla="*/ 58323616 w 70"/>
              <a:gd name="T59" fmla="*/ 2160134 h 70"/>
              <a:gd name="T60" fmla="*/ 49683080 w 70"/>
              <a:gd name="T61" fmla="*/ 0 h 70"/>
              <a:gd name="T62" fmla="*/ 34562143 w 70"/>
              <a:gd name="T63" fmla="*/ 0 h 70"/>
              <a:gd name="T64" fmla="*/ 34562143 w 70"/>
              <a:gd name="T65" fmla="*/ 0 h 7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0"/>
              <a:gd name="T100" fmla="*/ 0 h 70"/>
              <a:gd name="T101" fmla="*/ 70 w 70"/>
              <a:gd name="T102" fmla="*/ 70 h 7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0" h="70">
                <a:moveTo>
                  <a:pt x="32" y="0"/>
                </a:moveTo>
                <a:lnTo>
                  <a:pt x="32" y="0"/>
                </a:lnTo>
                <a:lnTo>
                  <a:pt x="20" y="2"/>
                </a:lnTo>
                <a:lnTo>
                  <a:pt x="10" y="8"/>
                </a:lnTo>
                <a:lnTo>
                  <a:pt x="6" y="14"/>
                </a:lnTo>
                <a:lnTo>
                  <a:pt x="2" y="20"/>
                </a:lnTo>
                <a:lnTo>
                  <a:pt x="0" y="26"/>
                </a:lnTo>
                <a:lnTo>
                  <a:pt x="0" y="32"/>
                </a:lnTo>
                <a:lnTo>
                  <a:pt x="0" y="38"/>
                </a:lnTo>
                <a:lnTo>
                  <a:pt x="2" y="42"/>
                </a:lnTo>
                <a:lnTo>
                  <a:pt x="2" y="48"/>
                </a:lnTo>
                <a:lnTo>
                  <a:pt x="6" y="54"/>
                </a:lnTo>
                <a:lnTo>
                  <a:pt x="10" y="60"/>
                </a:lnTo>
                <a:lnTo>
                  <a:pt x="16" y="66"/>
                </a:lnTo>
                <a:lnTo>
                  <a:pt x="26" y="68"/>
                </a:lnTo>
                <a:lnTo>
                  <a:pt x="38" y="70"/>
                </a:lnTo>
                <a:lnTo>
                  <a:pt x="44" y="68"/>
                </a:lnTo>
                <a:lnTo>
                  <a:pt x="56" y="62"/>
                </a:lnTo>
                <a:lnTo>
                  <a:pt x="62" y="58"/>
                </a:lnTo>
                <a:lnTo>
                  <a:pt x="66" y="52"/>
                </a:lnTo>
                <a:lnTo>
                  <a:pt x="70" y="42"/>
                </a:lnTo>
                <a:lnTo>
                  <a:pt x="70" y="32"/>
                </a:lnTo>
                <a:lnTo>
                  <a:pt x="70" y="26"/>
                </a:lnTo>
                <a:lnTo>
                  <a:pt x="68" y="20"/>
                </a:lnTo>
                <a:lnTo>
                  <a:pt x="66" y="14"/>
                </a:lnTo>
                <a:lnTo>
                  <a:pt x="62" y="8"/>
                </a:lnTo>
                <a:lnTo>
                  <a:pt x="54" y="2"/>
                </a:lnTo>
                <a:lnTo>
                  <a:pt x="46" y="0"/>
                </a:lnTo>
                <a:lnTo>
                  <a:pt x="32" y="0"/>
                </a:lnTo>
                <a:close/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00" name="Freeform 32"/>
          <p:cNvSpPr>
            <a:spLocks/>
          </p:cNvSpPr>
          <p:nvPr/>
        </p:nvSpPr>
        <p:spPr bwMode="auto">
          <a:xfrm>
            <a:off x="1470025" y="1563688"/>
            <a:ext cx="49213" cy="47625"/>
          </a:xfrm>
          <a:custGeom>
            <a:avLst/>
            <a:gdLst>
              <a:gd name="T0" fmla="*/ 41232975 w 72"/>
              <a:gd name="T1" fmla="*/ 0 h 70"/>
              <a:gd name="T2" fmla="*/ 41232975 w 72"/>
              <a:gd name="T3" fmla="*/ 0 h 70"/>
              <a:gd name="T4" fmla="*/ 28212036 w 72"/>
              <a:gd name="T5" fmla="*/ 2160134 h 70"/>
              <a:gd name="T6" fmla="*/ 17361253 w 72"/>
              <a:gd name="T7" fmla="*/ 4320268 h 70"/>
              <a:gd name="T8" fmla="*/ 10850783 w 72"/>
              <a:gd name="T9" fmla="*/ 10800670 h 70"/>
              <a:gd name="T10" fmla="*/ 6510470 w 72"/>
              <a:gd name="T11" fmla="*/ 17281071 h 70"/>
              <a:gd name="T12" fmla="*/ 2170157 w 72"/>
              <a:gd name="T13" fmla="*/ 23761473 h 70"/>
              <a:gd name="T14" fmla="*/ 2170157 w 72"/>
              <a:gd name="T15" fmla="*/ 28081741 h 70"/>
              <a:gd name="T16" fmla="*/ 0 w 72"/>
              <a:gd name="T17" fmla="*/ 34562143 h 70"/>
              <a:gd name="T18" fmla="*/ 0 w 72"/>
              <a:gd name="T19" fmla="*/ 34562143 h 70"/>
              <a:gd name="T20" fmla="*/ 0 w 72"/>
              <a:gd name="T21" fmla="*/ 41042545 h 70"/>
              <a:gd name="T22" fmla="*/ 2170157 w 72"/>
              <a:gd name="T23" fmla="*/ 47522946 h 70"/>
              <a:gd name="T24" fmla="*/ 2170157 w 72"/>
              <a:gd name="T25" fmla="*/ 54003348 h 70"/>
              <a:gd name="T26" fmla="*/ 6510470 w 72"/>
              <a:gd name="T27" fmla="*/ 60483750 h 70"/>
              <a:gd name="T28" fmla="*/ 13020940 w 72"/>
              <a:gd name="T29" fmla="*/ 66964152 h 70"/>
              <a:gd name="T30" fmla="*/ 21701566 w 72"/>
              <a:gd name="T31" fmla="*/ 73444554 h 70"/>
              <a:gd name="T32" fmla="*/ 34722506 w 72"/>
              <a:gd name="T33" fmla="*/ 75604688 h 70"/>
              <a:gd name="T34" fmla="*/ 34722506 w 72"/>
              <a:gd name="T35" fmla="*/ 75604688 h 70"/>
              <a:gd name="T36" fmla="*/ 41232975 w 72"/>
              <a:gd name="T37" fmla="*/ 75604688 h 70"/>
              <a:gd name="T38" fmla="*/ 54253915 w 72"/>
              <a:gd name="T39" fmla="*/ 71284420 h 70"/>
              <a:gd name="T40" fmla="*/ 62934541 w 72"/>
              <a:gd name="T41" fmla="*/ 69124286 h 70"/>
              <a:gd name="T42" fmla="*/ 69445011 w 72"/>
              <a:gd name="T43" fmla="*/ 62643884 h 70"/>
              <a:gd name="T44" fmla="*/ 73785324 w 72"/>
              <a:gd name="T45" fmla="*/ 54003348 h 70"/>
              <a:gd name="T46" fmla="*/ 78125638 w 72"/>
              <a:gd name="T47" fmla="*/ 41042545 h 70"/>
              <a:gd name="T48" fmla="*/ 78125638 w 72"/>
              <a:gd name="T49" fmla="*/ 41042545 h 70"/>
              <a:gd name="T50" fmla="*/ 78125638 w 72"/>
              <a:gd name="T51" fmla="*/ 34562143 h 70"/>
              <a:gd name="T52" fmla="*/ 78125638 w 72"/>
              <a:gd name="T53" fmla="*/ 30241875 h 70"/>
              <a:gd name="T54" fmla="*/ 75955481 w 72"/>
              <a:gd name="T55" fmla="*/ 21601339 h 70"/>
              <a:gd name="T56" fmla="*/ 71615168 w 72"/>
              <a:gd name="T57" fmla="*/ 15120938 h 70"/>
              <a:gd name="T58" fmla="*/ 65104698 w 72"/>
              <a:gd name="T59" fmla="*/ 8640536 h 70"/>
              <a:gd name="T60" fmla="*/ 56424072 w 72"/>
              <a:gd name="T61" fmla="*/ 4320268 h 70"/>
              <a:gd name="T62" fmla="*/ 41232975 w 72"/>
              <a:gd name="T63" fmla="*/ 0 h 70"/>
              <a:gd name="T64" fmla="*/ 41232975 w 72"/>
              <a:gd name="T65" fmla="*/ 0 h 7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2"/>
              <a:gd name="T100" fmla="*/ 0 h 70"/>
              <a:gd name="T101" fmla="*/ 72 w 72"/>
              <a:gd name="T102" fmla="*/ 70 h 7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2" h="70">
                <a:moveTo>
                  <a:pt x="38" y="0"/>
                </a:moveTo>
                <a:lnTo>
                  <a:pt x="38" y="0"/>
                </a:lnTo>
                <a:lnTo>
                  <a:pt x="26" y="2"/>
                </a:lnTo>
                <a:lnTo>
                  <a:pt x="16" y="4"/>
                </a:lnTo>
                <a:lnTo>
                  <a:pt x="10" y="10"/>
                </a:lnTo>
                <a:lnTo>
                  <a:pt x="6" y="16"/>
                </a:lnTo>
                <a:lnTo>
                  <a:pt x="2" y="22"/>
                </a:lnTo>
                <a:lnTo>
                  <a:pt x="2" y="26"/>
                </a:lnTo>
                <a:lnTo>
                  <a:pt x="0" y="32"/>
                </a:lnTo>
                <a:lnTo>
                  <a:pt x="0" y="38"/>
                </a:lnTo>
                <a:lnTo>
                  <a:pt x="2" y="44"/>
                </a:lnTo>
                <a:lnTo>
                  <a:pt x="2" y="50"/>
                </a:lnTo>
                <a:lnTo>
                  <a:pt x="6" y="56"/>
                </a:lnTo>
                <a:lnTo>
                  <a:pt x="12" y="62"/>
                </a:lnTo>
                <a:lnTo>
                  <a:pt x="20" y="68"/>
                </a:lnTo>
                <a:lnTo>
                  <a:pt x="32" y="70"/>
                </a:lnTo>
                <a:lnTo>
                  <a:pt x="38" y="70"/>
                </a:lnTo>
                <a:lnTo>
                  <a:pt x="50" y="66"/>
                </a:lnTo>
                <a:lnTo>
                  <a:pt x="58" y="64"/>
                </a:lnTo>
                <a:lnTo>
                  <a:pt x="64" y="58"/>
                </a:lnTo>
                <a:lnTo>
                  <a:pt x="68" y="50"/>
                </a:lnTo>
                <a:lnTo>
                  <a:pt x="72" y="38"/>
                </a:lnTo>
                <a:lnTo>
                  <a:pt x="72" y="32"/>
                </a:lnTo>
                <a:lnTo>
                  <a:pt x="72" y="28"/>
                </a:lnTo>
                <a:lnTo>
                  <a:pt x="70" y="20"/>
                </a:lnTo>
                <a:lnTo>
                  <a:pt x="66" y="14"/>
                </a:lnTo>
                <a:lnTo>
                  <a:pt x="60" y="8"/>
                </a:lnTo>
                <a:lnTo>
                  <a:pt x="52" y="4"/>
                </a:lnTo>
                <a:lnTo>
                  <a:pt x="38" y="0"/>
                </a:lnTo>
                <a:close/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01" name="Freeform 33"/>
          <p:cNvSpPr>
            <a:spLocks/>
          </p:cNvSpPr>
          <p:nvPr/>
        </p:nvSpPr>
        <p:spPr bwMode="auto">
          <a:xfrm>
            <a:off x="1858963" y="1785938"/>
            <a:ext cx="49212" cy="47625"/>
          </a:xfrm>
          <a:custGeom>
            <a:avLst/>
            <a:gdLst>
              <a:gd name="T0" fmla="*/ 16891686 w 74"/>
              <a:gd name="T1" fmla="*/ 8400521 h 72"/>
              <a:gd name="T2" fmla="*/ 16891686 w 74"/>
              <a:gd name="T3" fmla="*/ 8400521 h 72"/>
              <a:gd name="T4" fmla="*/ 12668765 w 74"/>
              <a:gd name="T5" fmla="*/ 12600781 h 72"/>
              <a:gd name="T6" fmla="*/ 8445843 w 74"/>
              <a:gd name="T7" fmla="*/ 16801042 h 72"/>
              <a:gd name="T8" fmla="*/ 4222922 w 74"/>
              <a:gd name="T9" fmla="*/ 23101432 h 72"/>
              <a:gd name="T10" fmla="*/ 2111461 w 74"/>
              <a:gd name="T11" fmla="*/ 29401823 h 72"/>
              <a:gd name="T12" fmla="*/ 0 w 74"/>
              <a:gd name="T13" fmla="*/ 39902474 h 72"/>
              <a:gd name="T14" fmla="*/ 2111461 w 74"/>
              <a:gd name="T15" fmla="*/ 48302995 h 72"/>
              <a:gd name="T16" fmla="*/ 8445843 w 74"/>
              <a:gd name="T17" fmla="*/ 60903776 h 72"/>
              <a:gd name="T18" fmla="*/ 8445843 w 74"/>
              <a:gd name="T19" fmla="*/ 60903776 h 72"/>
              <a:gd name="T20" fmla="*/ 12668765 w 74"/>
              <a:gd name="T21" fmla="*/ 65104036 h 72"/>
              <a:gd name="T22" fmla="*/ 23226069 w 74"/>
              <a:gd name="T23" fmla="*/ 73504557 h 72"/>
              <a:gd name="T24" fmla="*/ 31671912 w 74"/>
              <a:gd name="T25" fmla="*/ 75604688 h 72"/>
              <a:gd name="T26" fmla="*/ 40117755 w 74"/>
              <a:gd name="T27" fmla="*/ 75604688 h 72"/>
              <a:gd name="T28" fmla="*/ 50675059 w 74"/>
              <a:gd name="T29" fmla="*/ 75604688 h 72"/>
              <a:gd name="T30" fmla="*/ 61232364 w 74"/>
              <a:gd name="T31" fmla="*/ 69304297 h 72"/>
              <a:gd name="T32" fmla="*/ 61232364 w 74"/>
              <a:gd name="T33" fmla="*/ 69304297 h 72"/>
              <a:gd name="T34" fmla="*/ 65455285 w 74"/>
              <a:gd name="T35" fmla="*/ 65104036 h 72"/>
              <a:gd name="T36" fmla="*/ 69678207 w 74"/>
              <a:gd name="T37" fmla="*/ 60903776 h 72"/>
              <a:gd name="T38" fmla="*/ 73901128 w 74"/>
              <a:gd name="T39" fmla="*/ 56703516 h 72"/>
              <a:gd name="T40" fmla="*/ 78124050 w 74"/>
              <a:gd name="T41" fmla="*/ 48302995 h 72"/>
              <a:gd name="T42" fmla="*/ 78124050 w 74"/>
              <a:gd name="T43" fmla="*/ 39902474 h 72"/>
              <a:gd name="T44" fmla="*/ 76012589 w 74"/>
              <a:gd name="T45" fmla="*/ 29401823 h 72"/>
              <a:gd name="T46" fmla="*/ 69678207 w 74"/>
              <a:gd name="T47" fmla="*/ 16801042 h 72"/>
              <a:gd name="T48" fmla="*/ 69678207 w 74"/>
              <a:gd name="T49" fmla="*/ 16801042 h 72"/>
              <a:gd name="T50" fmla="*/ 59120903 w 74"/>
              <a:gd name="T51" fmla="*/ 8400521 h 72"/>
              <a:gd name="T52" fmla="*/ 50675059 w 74"/>
              <a:gd name="T53" fmla="*/ 2100130 h 72"/>
              <a:gd name="T54" fmla="*/ 42229216 w 74"/>
              <a:gd name="T55" fmla="*/ 0 h 72"/>
              <a:gd name="T56" fmla="*/ 33783373 w 74"/>
              <a:gd name="T57" fmla="*/ 0 h 72"/>
              <a:gd name="T58" fmla="*/ 27448991 w 74"/>
              <a:gd name="T59" fmla="*/ 2100130 h 72"/>
              <a:gd name="T60" fmla="*/ 21114608 w 74"/>
              <a:gd name="T61" fmla="*/ 6300391 h 72"/>
              <a:gd name="T62" fmla="*/ 16891686 w 74"/>
              <a:gd name="T63" fmla="*/ 8400521 h 72"/>
              <a:gd name="T64" fmla="*/ 16891686 w 74"/>
              <a:gd name="T65" fmla="*/ 8400521 h 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4"/>
              <a:gd name="T100" fmla="*/ 0 h 72"/>
              <a:gd name="T101" fmla="*/ 74 w 74"/>
              <a:gd name="T102" fmla="*/ 72 h 7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4" h="72">
                <a:moveTo>
                  <a:pt x="16" y="8"/>
                </a:moveTo>
                <a:lnTo>
                  <a:pt x="16" y="8"/>
                </a:lnTo>
                <a:lnTo>
                  <a:pt x="12" y="12"/>
                </a:lnTo>
                <a:lnTo>
                  <a:pt x="8" y="16"/>
                </a:lnTo>
                <a:lnTo>
                  <a:pt x="4" y="22"/>
                </a:lnTo>
                <a:lnTo>
                  <a:pt x="2" y="28"/>
                </a:lnTo>
                <a:lnTo>
                  <a:pt x="0" y="38"/>
                </a:lnTo>
                <a:lnTo>
                  <a:pt x="2" y="46"/>
                </a:lnTo>
                <a:lnTo>
                  <a:pt x="8" y="58"/>
                </a:lnTo>
                <a:lnTo>
                  <a:pt x="12" y="62"/>
                </a:lnTo>
                <a:lnTo>
                  <a:pt x="22" y="70"/>
                </a:lnTo>
                <a:lnTo>
                  <a:pt x="30" y="72"/>
                </a:lnTo>
                <a:lnTo>
                  <a:pt x="38" y="72"/>
                </a:lnTo>
                <a:lnTo>
                  <a:pt x="48" y="72"/>
                </a:lnTo>
                <a:lnTo>
                  <a:pt x="58" y="66"/>
                </a:lnTo>
                <a:lnTo>
                  <a:pt x="62" y="62"/>
                </a:lnTo>
                <a:lnTo>
                  <a:pt x="66" y="58"/>
                </a:lnTo>
                <a:lnTo>
                  <a:pt x="70" y="54"/>
                </a:lnTo>
                <a:lnTo>
                  <a:pt x="74" y="46"/>
                </a:lnTo>
                <a:lnTo>
                  <a:pt x="74" y="38"/>
                </a:lnTo>
                <a:lnTo>
                  <a:pt x="72" y="28"/>
                </a:lnTo>
                <a:lnTo>
                  <a:pt x="66" y="16"/>
                </a:lnTo>
                <a:lnTo>
                  <a:pt x="56" y="8"/>
                </a:lnTo>
                <a:lnTo>
                  <a:pt x="48" y="2"/>
                </a:lnTo>
                <a:lnTo>
                  <a:pt x="40" y="0"/>
                </a:lnTo>
                <a:lnTo>
                  <a:pt x="32" y="0"/>
                </a:lnTo>
                <a:lnTo>
                  <a:pt x="26" y="2"/>
                </a:lnTo>
                <a:lnTo>
                  <a:pt x="20" y="6"/>
                </a:lnTo>
                <a:lnTo>
                  <a:pt x="16" y="8"/>
                </a:lnTo>
                <a:close/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02" name="Freeform 34"/>
          <p:cNvSpPr>
            <a:spLocks/>
          </p:cNvSpPr>
          <p:nvPr/>
        </p:nvSpPr>
        <p:spPr bwMode="auto">
          <a:xfrm>
            <a:off x="1679575" y="1681163"/>
            <a:ext cx="50800" cy="49212"/>
          </a:xfrm>
          <a:custGeom>
            <a:avLst/>
            <a:gdLst>
              <a:gd name="T0" fmla="*/ 17436757 w 74"/>
              <a:gd name="T1" fmla="*/ 10557304 h 74"/>
              <a:gd name="T2" fmla="*/ 17436757 w 74"/>
              <a:gd name="T3" fmla="*/ 10557304 h 74"/>
              <a:gd name="T4" fmla="*/ 13077568 w 74"/>
              <a:gd name="T5" fmla="*/ 12668765 h 74"/>
              <a:gd name="T6" fmla="*/ 8718378 w 74"/>
              <a:gd name="T7" fmla="*/ 16891686 h 74"/>
              <a:gd name="T8" fmla="*/ 4359189 w 74"/>
              <a:gd name="T9" fmla="*/ 23226069 h 74"/>
              <a:gd name="T10" fmla="*/ 2179595 w 74"/>
              <a:gd name="T11" fmla="*/ 31671912 h 74"/>
              <a:gd name="T12" fmla="*/ 0 w 74"/>
              <a:gd name="T13" fmla="*/ 40117755 h 74"/>
              <a:gd name="T14" fmla="*/ 2179595 w 74"/>
              <a:gd name="T15" fmla="*/ 50675059 h 74"/>
              <a:gd name="T16" fmla="*/ 8718378 w 74"/>
              <a:gd name="T17" fmla="*/ 61232364 h 74"/>
              <a:gd name="T18" fmla="*/ 8718378 w 74"/>
              <a:gd name="T19" fmla="*/ 61232364 h 74"/>
              <a:gd name="T20" fmla="*/ 13077568 w 74"/>
              <a:gd name="T21" fmla="*/ 65455285 h 74"/>
              <a:gd name="T22" fmla="*/ 23975541 w 74"/>
              <a:gd name="T23" fmla="*/ 73901128 h 74"/>
              <a:gd name="T24" fmla="*/ 32693919 w 74"/>
              <a:gd name="T25" fmla="*/ 76012589 h 74"/>
              <a:gd name="T26" fmla="*/ 41412297 w 74"/>
              <a:gd name="T27" fmla="*/ 78124050 h 74"/>
              <a:gd name="T28" fmla="*/ 52310270 w 74"/>
              <a:gd name="T29" fmla="*/ 76012589 h 74"/>
              <a:gd name="T30" fmla="*/ 63208243 w 74"/>
              <a:gd name="T31" fmla="*/ 69678207 h 74"/>
              <a:gd name="T32" fmla="*/ 63208243 w 74"/>
              <a:gd name="T33" fmla="*/ 69678207 h 74"/>
              <a:gd name="T34" fmla="*/ 67567432 w 74"/>
              <a:gd name="T35" fmla="*/ 65455285 h 74"/>
              <a:gd name="T36" fmla="*/ 71926622 w 74"/>
              <a:gd name="T37" fmla="*/ 61232364 h 74"/>
              <a:gd name="T38" fmla="*/ 76285811 w 74"/>
              <a:gd name="T39" fmla="*/ 57009442 h 74"/>
              <a:gd name="T40" fmla="*/ 78465405 w 74"/>
              <a:gd name="T41" fmla="*/ 48563599 h 74"/>
              <a:gd name="T42" fmla="*/ 80645000 w 74"/>
              <a:gd name="T43" fmla="*/ 40117755 h 74"/>
              <a:gd name="T44" fmla="*/ 78465405 w 74"/>
              <a:gd name="T45" fmla="*/ 29560451 h 74"/>
              <a:gd name="T46" fmla="*/ 69747027 w 74"/>
              <a:gd name="T47" fmla="*/ 16891686 h 74"/>
              <a:gd name="T48" fmla="*/ 69747027 w 74"/>
              <a:gd name="T49" fmla="*/ 16891686 h 74"/>
              <a:gd name="T50" fmla="*/ 61028649 w 74"/>
              <a:gd name="T51" fmla="*/ 8445843 h 74"/>
              <a:gd name="T52" fmla="*/ 52310270 w 74"/>
              <a:gd name="T53" fmla="*/ 2111461 h 74"/>
              <a:gd name="T54" fmla="*/ 43591892 w 74"/>
              <a:gd name="T55" fmla="*/ 0 h 74"/>
              <a:gd name="T56" fmla="*/ 34873514 w 74"/>
              <a:gd name="T57" fmla="*/ 2111461 h 74"/>
              <a:gd name="T58" fmla="*/ 28334730 w 74"/>
              <a:gd name="T59" fmla="*/ 4222922 h 74"/>
              <a:gd name="T60" fmla="*/ 21795946 w 74"/>
              <a:gd name="T61" fmla="*/ 6334382 h 74"/>
              <a:gd name="T62" fmla="*/ 17436757 w 74"/>
              <a:gd name="T63" fmla="*/ 10557304 h 74"/>
              <a:gd name="T64" fmla="*/ 17436757 w 74"/>
              <a:gd name="T65" fmla="*/ 10557304 h 7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4"/>
              <a:gd name="T100" fmla="*/ 0 h 74"/>
              <a:gd name="T101" fmla="*/ 74 w 74"/>
              <a:gd name="T102" fmla="*/ 74 h 7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4" h="74">
                <a:moveTo>
                  <a:pt x="16" y="10"/>
                </a:moveTo>
                <a:lnTo>
                  <a:pt x="16" y="10"/>
                </a:lnTo>
                <a:lnTo>
                  <a:pt x="12" y="12"/>
                </a:lnTo>
                <a:lnTo>
                  <a:pt x="8" y="16"/>
                </a:lnTo>
                <a:lnTo>
                  <a:pt x="4" y="22"/>
                </a:lnTo>
                <a:lnTo>
                  <a:pt x="2" y="30"/>
                </a:lnTo>
                <a:lnTo>
                  <a:pt x="0" y="38"/>
                </a:lnTo>
                <a:lnTo>
                  <a:pt x="2" y="48"/>
                </a:lnTo>
                <a:lnTo>
                  <a:pt x="8" y="58"/>
                </a:lnTo>
                <a:lnTo>
                  <a:pt x="12" y="62"/>
                </a:lnTo>
                <a:lnTo>
                  <a:pt x="22" y="70"/>
                </a:lnTo>
                <a:lnTo>
                  <a:pt x="30" y="72"/>
                </a:lnTo>
                <a:lnTo>
                  <a:pt x="38" y="74"/>
                </a:lnTo>
                <a:lnTo>
                  <a:pt x="48" y="72"/>
                </a:lnTo>
                <a:lnTo>
                  <a:pt x="58" y="66"/>
                </a:lnTo>
                <a:lnTo>
                  <a:pt x="62" y="62"/>
                </a:lnTo>
                <a:lnTo>
                  <a:pt x="66" y="58"/>
                </a:lnTo>
                <a:lnTo>
                  <a:pt x="70" y="54"/>
                </a:lnTo>
                <a:lnTo>
                  <a:pt x="72" y="46"/>
                </a:lnTo>
                <a:lnTo>
                  <a:pt x="74" y="38"/>
                </a:lnTo>
                <a:lnTo>
                  <a:pt x="72" y="28"/>
                </a:lnTo>
                <a:lnTo>
                  <a:pt x="64" y="16"/>
                </a:lnTo>
                <a:lnTo>
                  <a:pt x="56" y="8"/>
                </a:lnTo>
                <a:lnTo>
                  <a:pt x="48" y="2"/>
                </a:lnTo>
                <a:lnTo>
                  <a:pt x="40" y="0"/>
                </a:lnTo>
                <a:lnTo>
                  <a:pt x="32" y="2"/>
                </a:lnTo>
                <a:lnTo>
                  <a:pt x="26" y="4"/>
                </a:lnTo>
                <a:lnTo>
                  <a:pt x="20" y="6"/>
                </a:lnTo>
                <a:lnTo>
                  <a:pt x="16" y="10"/>
                </a:lnTo>
                <a:close/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03" name="Freeform 35"/>
          <p:cNvSpPr>
            <a:spLocks/>
          </p:cNvSpPr>
          <p:nvPr/>
        </p:nvSpPr>
        <p:spPr bwMode="auto">
          <a:xfrm>
            <a:off x="1616075" y="1647825"/>
            <a:ext cx="49213" cy="49213"/>
          </a:xfrm>
          <a:custGeom>
            <a:avLst/>
            <a:gdLst>
              <a:gd name="T0" fmla="*/ 17361253 w 72"/>
              <a:gd name="T1" fmla="*/ 8680626 h 72"/>
              <a:gd name="T2" fmla="*/ 17361253 w 72"/>
              <a:gd name="T3" fmla="*/ 8680626 h 72"/>
              <a:gd name="T4" fmla="*/ 13020940 w 72"/>
              <a:gd name="T5" fmla="*/ 13020940 h 72"/>
              <a:gd name="T6" fmla="*/ 8680626 w 72"/>
              <a:gd name="T7" fmla="*/ 17361253 h 72"/>
              <a:gd name="T8" fmla="*/ 4340313 w 72"/>
              <a:gd name="T9" fmla="*/ 21701566 h 72"/>
              <a:gd name="T10" fmla="*/ 0 w 72"/>
              <a:gd name="T11" fmla="*/ 30382192 h 72"/>
              <a:gd name="T12" fmla="*/ 0 w 72"/>
              <a:gd name="T13" fmla="*/ 39062819 h 72"/>
              <a:gd name="T14" fmla="*/ 2170157 w 72"/>
              <a:gd name="T15" fmla="*/ 49913602 h 72"/>
              <a:gd name="T16" fmla="*/ 8680626 w 72"/>
              <a:gd name="T17" fmla="*/ 60764385 h 72"/>
              <a:gd name="T18" fmla="*/ 8680626 w 72"/>
              <a:gd name="T19" fmla="*/ 60764385 h 72"/>
              <a:gd name="T20" fmla="*/ 13020940 w 72"/>
              <a:gd name="T21" fmla="*/ 65104698 h 72"/>
              <a:gd name="T22" fmla="*/ 23871723 w 72"/>
              <a:gd name="T23" fmla="*/ 73785324 h 72"/>
              <a:gd name="T24" fmla="*/ 32552349 w 72"/>
              <a:gd name="T25" fmla="*/ 75955481 h 72"/>
              <a:gd name="T26" fmla="*/ 41232975 w 72"/>
              <a:gd name="T27" fmla="*/ 78125638 h 72"/>
              <a:gd name="T28" fmla="*/ 49913602 w 72"/>
              <a:gd name="T29" fmla="*/ 75955481 h 72"/>
              <a:gd name="T30" fmla="*/ 60764385 w 72"/>
              <a:gd name="T31" fmla="*/ 69445011 h 72"/>
              <a:gd name="T32" fmla="*/ 60764385 w 72"/>
              <a:gd name="T33" fmla="*/ 69445011 h 72"/>
              <a:gd name="T34" fmla="*/ 67274855 w 72"/>
              <a:gd name="T35" fmla="*/ 67274855 h 72"/>
              <a:gd name="T36" fmla="*/ 71615168 w 72"/>
              <a:gd name="T37" fmla="*/ 62934541 h 72"/>
              <a:gd name="T38" fmla="*/ 75955481 w 72"/>
              <a:gd name="T39" fmla="*/ 56424072 h 72"/>
              <a:gd name="T40" fmla="*/ 78125638 w 72"/>
              <a:gd name="T41" fmla="*/ 49913602 h 72"/>
              <a:gd name="T42" fmla="*/ 78125638 w 72"/>
              <a:gd name="T43" fmla="*/ 39062819 h 72"/>
              <a:gd name="T44" fmla="*/ 75955481 w 72"/>
              <a:gd name="T45" fmla="*/ 28212036 h 72"/>
              <a:gd name="T46" fmla="*/ 69445011 w 72"/>
              <a:gd name="T47" fmla="*/ 17361253 h 72"/>
              <a:gd name="T48" fmla="*/ 69445011 w 72"/>
              <a:gd name="T49" fmla="*/ 17361253 h 72"/>
              <a:gd name="T50" fmla="*/ 60764385 w 72"/>
              <a:gd name="T51" fmla="*/ 6510470 h 72"/>
              <a:gd name="T52" fmla="*/ 49913602 w 72"/>
              <a:gd name="T53" fmla="*/ 0 h 72"/>
              <a:gd name="T54" fmla="*/ 41232975 w 72"/>
              <a:gd name="T55" fmla="*/ 0 h 72"/>
              <a:gd name="T56" fmla="*/ 34722506 w 72"/>
              <a:gd name="T57" fmla="*/ 0 h 72"/>
              <a:gd name="T58" fmla="*/ 26041879 w 72"/>
              <a:gd name="T59" fmla="*/ 2170157 h 72"/>
              <a:gd name="T60" fmla="*/ 21701566 w 72"/>
              <a:gd name="T61" fmla="*/ 4340313 h 72"/>
              <a:gd name="T62" fmla="*/ 17361253 w 72"/>
              <a:gd name="T63" fmla="*/ 8680626 h 72"/>
              <a:gd name="T64" fmla="*/ 17361253 w 72"/>
              <a:gd name="T65" fmla="*/ 8680626 h 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2"/>
              <a:gd name="T100" fmla="*/ 0 h 72"/>
              <a:gd name="T101" fmla="*/ 72 w 72"/>
              <a:gd name="T102" fmla="*/ 72 h 7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2" h="72">
                <a:moveTo>
                  <a:pt x="16" y="8"/>
                </a:moveTo>
                <a:lnTo>
                  <a:pt x="16" y="8"/>
                </a:lnTo>
                <a:lnTo>
                  <a:pt x="12" y="12"/>
                </a:lnTo>
                <a:lnTo>
                  <a:pt x="8" y="16"/>
                </a:lnTo>
                <a:lnTo>
                  <a:pt x="4" y="20"/>
                </a:lnTo>
                <a:lnTo>
                  <a:pt x="0" y="28"/>
                </a:lnTo>
                <a:lnTo>
                  <a:pt x="0" y="36"/>
                </a:lnTo>
                <a:lnTo>
                  <a:pt x="2" y="46"/>
                </a:lnTo>
                <a:lnTo>
                  <a:pt x="8" y="56"/>
                </a:lnTo>
                <a:lnTo>
                  <a:pt x="12" y="60"/>
                </a:lnTo>
                <a:lnTo>
                  <a:pt x="22" y="68"/>
                </a:lnTo>
                <a:lnTo>
                  <a:pt x="30" y="70"/>
                </a:lnTo>
                <a:lnTo>
                  <a:pt x="38" y="72"/>
                </a:lnTo>
                <a:lnTo>
                  <a:pt x="46" y="70"/>
                </a:lnTo>
                <a:lnTo>
                  <a:pt x="56" y="64"/>
                </a:lnTo>
                <a:lnTo>
                  <a:pt x="62" y="62"/>
                </a:lnTo>
                <a:lnTo>
                  <a:pt x="66" y="58"/>
                </a:lnTo>
                <a:lnTo>
                  <a:pt x="70" y="52"/>
                </a:lnTo>
                <a:lnTo>
                  <a:pt x="72" y="46"/>
                </a:lnTo>
                <a:lnTo>
                  <a:pt x="72" y="36"/>
                </a:lnTo>
                <a:lnTo>
                  <a:pt x="70" y="26"/>
                </a:lnTo>
                <a:lnTo>
                  <a:pt x="64" y="16"/>
                </a:lnTo>
                <a:lnTo>
                  <a:pt x="56" y="6"/>
                </a:lnTo>
                <a:lnTo>
                  <a:pt x="46" y="0"/>
                </a:lnTo>
                <a:lnTo>
                  <a:pt x="38" y="0"/>
                </a:lnTo>
                <a:lnTo>
                  <a:pt x="32" y="0"/>
                </a:lnTo>
                <a:lnTo>
                  <a:pt x="24" y="2"/>
                </a:lnTo>
                <a:lnTo>
                  <a:pt x="20" y="4"/>
                </a:lnTo>
                <a:lnTo>
                  <a:pt x="16" y="8"/>
                </a:lnTo>
                <a:close/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04" name="Freeform 36"/>
          <p:cNvSpPr>
            <a:spLocks/>
          </p:cNvSpPr>
          <p:nvPr/>
        </p:nvSpPr>
        <p:spPr bwMode="auto">
          <a:xfrm>
            <a:off x="1639888" y="819150"/>
            <a:ext cx="50800" cy="49213"/>
          </a:xfrm>
          <a:custGeom>
            <a:avLst/>
            <a:gdLst>
              <a:gd name="T0" fmla="*/ 63208243 w 74"/>
              <a:gd name="T1" fmla="*/ 6510470 h 72"/>
              <a:gd name="T2" fmla="*/ 63208243 w 74"/>
              <a:gd name="T3" fmla="*/ 6510470 h 72"/>
              <a:gd name="T4" fmla="*/ 56669459 w 74"/>
              <a:gd name="T5" fmla="*/ 4340313 h 72"/>
              <a:gd name="T6" fmla="*/ 43591892 w 74"/>
              <a:gd name="T7" fmla="*/ 0 h 72"/>
              <a:gd name="T8" fmla="*/ 34873514 w 74"/>
              <a:gd name="T9" fmla="*/ 0 h 72"/>
              <a:gd name="T10" fmla="*/ 26155135 w 74"/>
              <a:gd name="T11" fmla="*/ 2170157 h 72"/>
              <a:gd name="T12" fmla="*/ 17436757 w 74"/>
              <a:gd name="T13" fmla="*/ 6510470 h 72"/>
              <a:gd name="T14" fmla="*/ 8718378 w 74"/>
              <a:gd name="T15" fmla="*/ 15191096 h 72"/>
              <a:gd name="T16" fmla="*/ 8718378 w 74"/>
              <a:gd name="T17" fmla="*/ 15191096 h 72"/>
              <a:gd name="T18" fmla="*/ 6538784 w 74"/>
              <a:gd name="T19" fmla="*/ 21701566 h 72"/>
              <a:gd name="T20" fmla="*/ 2179595 w 74"/>
              <a:gd name="T21" fmla="*/ 26041879 h 72"/>
              <a:gd name="T22" fmla="*/ 0 w 74"/>
              <a:gd name="T23" fmla="*/ 32552349 h 72"/>
              <a:gd name="T24" fmla="*/ 0 w 74"/>
              <a:gd name="T25" fmla="*/ 41232975 h 72"/>
              <a:gd name="T26" fmla="*/ 2179595 w 74"/>
              <a:gd name="T27" fmla="*/ 49913602 h 72"/>
              <a:gd name="T28" fmla="*/ 8718378 w 74"/>
              <a:gd name="T29" fmla="*/ 60764385 h 72"/>
              <a:gd name="T30" fmla="*/ 19616351 w 74"/>
              <a:gd name="T31" fmla="*/ 69445011 h 72"/>
              <a:gd name="T32" fmla="*/ 19616351 w 74"/>
              <a:gd name="T33" fmla="*/ 69445011 h 72"/>
              <a:gd name="T34" fmla="*/ 30514324 w 74"/>
              <a:gd name="T35" fmla="*/ 75955481 h 72"/>
              <a:gd name="T36" fmla="*/ 41412297 w 74"/>
              <a:gd name="T37" fmla="*/ 78125638 h 72"/>
              <a:gd name="T38" fmla="*/ 52310270 w 74"/>
              <a:gd name="T39" fmla="*/ 78125638 h 72"/>
              <a:gd name="T40" fmla="*/ 58849054 w 74"/>
              <a:gd name="T41" fmla="*/ 73785324 h 72"/>
              <a:gd name="T42" fmla="*/ 65387838 w 74"/>
              <a:gd name="T43" fmla="*/ 69445011 h 72"/>
              <a:gd name="T44" fmla="*/ 69747027 w 74"/>
              <a:gd name="T45" fmla="*/ 65104698 h 72"/>
              <a:gd name="T46" fmla="*/ 71926622 w 74"/>
              <a:gd name="T47" fmla="*/ 60764385 h 72"/>
              <a:gd name="T48" fmla="*/ 71926622 w 74"/>
              <a:gd name="T49" fmla="*/ 60764385 h 72"/>
              <a:gd name="T50" fmla="*/ 76285811 w 74"/>
              <a:gd name="T51" fmla="*/ 54253915 h 72"/>
              <a:gd name="T52" fmla="*/ 78465405 w 74"/>
              <a:gd name="T53" fmla="*/ 49913602 h 72"/>
              <a:gd name="T54" fmla="*/ 80645000 w 74"/>
              <a:gd name="T55" fmla="*/ 43403132 h 72"/>
              <a:gd name="T56" fmla="*/ 80645000 w 74"/>
              <a:gd name="T57" fmla="*/ 34722506 h 72"/>
              <a:gd name="T58" fmla="*/ 78465405 w 74"/>
              <a:gd name="T59" fmla="*/ 26041879 h 72"/>
              <a:gd name="T60" fmla="*/ 71926622 w 74"/>
              <a:gd name="T61" fmla="*/ 15191096 h 72"/>
              <a:gd name="T62" fmla="*/ 63208243 w 74"/>
              <a:gd name="T63" fmla="*/ 6510470 h 72"/>
              <a:gd name="T64" fmla="*/ 63208243 w 74"/>
              <a:gd name="T65" fmla="*/ 6510470 h 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4"/>
              <a:gd name="T100" fmla="*/ 0 h 72"/>
              <a:gd name="T101" fmla="*/ 74 w 74"/>
              <a:gd name="T102" fmla="*/ 72 h 7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4" h="72">
                <a:moveTo>
                  <a:pt x="58" y="6"/>
                </a:moveTo>
                <a:lnTo>
                  <a:pt x="58" y="6"/>
                </a:lnTo>
                <a:lnTo>
                  <a:pt x="52" y="4"/>
                </a:lnTo>
                <a:lnTo>
                  <a:pt x="40" y="0"/>
                </a:lnTo>
                <a:lnTo>
                  <a:pt x="32" y="0"/>
                </a:lnTo>
                <a:lnTo>
                  <a:pt x="24" y="2"/>
                </a:lnTo>
                <a:lnTo>
                  <a:pt x="16" y="6"/>
                </a:lnTo>
                <a:lnTo>
                  <a:pt x="8" y="14"/>
                </a:lnTo>
                <a:lnTo>
                  <a:pt x="6" y="20"/>
                </a:lnTo>
                <a:lnTo>
                  <a:pt x="2" y="24"/>
                </a:lnTo>
                <a:lnTo>
                  <a:pt x="0" y="30"/>
                </a:lnTo>
                <a:lnTo>
                  <a:pt x="0" y="38"/>
                </a:lnTo>
                <a:lnTo>
                  <a:pt x="2" y="46"/>
                </a:lnTo>
                <a:lnTo>
                  <a:pt x="8" y="56"/>
                </a:lnTo>
                <a:lnTo>
                  <a:pt x="18" y="64"/>
                </a:lnTo>
                <a:lnTo>
                  <a:pt x="28" y="70"/>
                </a:lnTo>
                <a:lnTo>
                  <a:pt x="38" y="72"/>
                </a:lnTo>
                <a:lnTo>
                  <a:pt x="48" y="72"/>
                </a:lnTo>
                <a:lnTo>
                  <a:pt x="54" y="68"/>
                </a:lnTo>
                <a:lnTo>
                  <a:pt x="60" y="64"/>
                </a:lnTo>
                <a:lnTo>
                  <a:pt x="64" y="60"/>
                </a:lnTo>
                <a:lnTo>
                  <a:pt x="66" y="56"/>
                </a:lnTo>
                <a:lnTo>
                  <a:pt x="70" y="50"/>
                </a:lnTo>
                <a:lnTo>
                  <a:pt x="72" y="46"/>
                </a:lnTo>
                <a:lnTo>
                  <a:pt x="74" y="40"/>
                </a:lnTo>
                <a:lnTo>
                  <a:pt x="74" y="32"/>
                </a:lnTo>
                <a:lnTo>
                  <a:pt x="72" y="24"/>
                </a:lnTo>
                <a:lnTo>
                  <a:pt x="66" y="14"/>
                </a:lnTo>
                <a:lnTo>
                  <a:pt x="58" y="6"/>
                </a:lnTo>
                <a:close/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05" name="Freeform 37"/>
          <p:cNvSpPr>
            <a:spLocks/>
          </p:cNvSpPr>
          <p:nvPr/>
        </p:nvSpPr>
        <p:spPr bwMode="auto">
          <a:xfrm>
            <a:off x="1471613" y="447675"/>
            <a:ext cx="46037" cy="47625"/>
          </a:xfrm>
          <a:custGeom>
            <a:avLst/>
            <a:gdLst>
              <a:gd name="T0" fmla="*/ 0 w 68"/>
              <a:gd name="T1" fmla="*/ 41042545 h 70"/>
              <a:gd name="T2" fmla="*/ 0 w 68"/>
              <a:gd name="T3" fmla="*/ 41042545 h 70"/>
              <a:gd name="T4" fmla="*/ 2149522 w 68"/>
              <a:gd name="T5" fmla="*/ 56163482 h 70"/>
              <a:gd name="T6" fmla="*/ 6448565 w 68"/>
              <a:gd name="T7" fmla="*/ 64804018 h 70"/>
              <a:gd name="T8" fmla="*/ 15046652 w 68"/>
              <a:gd name="T9" fmla="*/ 71284420 h 70"/>
              <a:gd name="T10" fmla="*/ 21495217 w 68"/>
              <a:gd name="T11" fmla="*/ 75604688 h 70"/>
              <a:gd name="T12" fmla="*/ 27943782 w 68"/>
              <a:gd name="T13" fmla="*/ 75604688 h 70"/>
              <a:gd name="T14" fmla="*/ 34392347 w 68"/>
              <a:gd name="T15" fmla="*/ 75604688 h 70"/>
              <a:gd name="T16" fmla="*/ 40840912 w 68"/>
              <a:gd name="T17" fmla="*/ 75604688 h 70"/>
              <a:gd name="T18" fmla="*/ 40840912 w 68"/>
              <a:gd name="T19" fmla="*/ 75604688 h 70"/>
              <a:gd name="T20" fmla="*/ 45139956 w 68"/>
              <a:gd name="T21" fmla="*/ 75604688 h 70"/>
              <a:gd name="T22" fmla="*/ 51588521 w 68"/>
              <a:gd name="T23" fmla="*/ 73444554 h 70"/>
              <a:gd name="T24" fmla="*/ 58037086 w 68"/>
              <a:gd name="T25" fmla="*/ 69124286 h 70"/>
              <a:gd name="T26" fmla="*/ 64485651 w 68"/>
              <a:gd name="T27" fmla="*/ 64804018 h 70"/>
              <a:gd name="T28" fmla="*/ 70934216 w 68"/>
              <a:gd name="T29" fmla="*/ 58323616 h 70"/>
              <a:gd name="T30" fmla="*/ 73083738 w 68"/>
              <a:gd name="T31" fmla="*/ 47522946 h 70"/>
              <a:gd name="T32" fmla="*/ 73083738 w 68"/>
              <a:gd name="T33" fmla="*/ 34562143 h 70"/>
              <a:gd name="T34" fmla="*/ 73083738 w 68"/>
              <a:gd name="T35" fmla="*/ 34562143 h 70"/>
              <a:gd name="T36" fmla="*/ 73083738 w 68"/>
              <a:gd name="T37" fmla="*/ 28081741 h 70"/>
              <a:gd name="T38" fmla="*/ 66635172 w 68"/>
              <a:gd name="T39" fmla="*/ 15120938 h 70"/>
              <a:gd name="T40" fmla="*/ 62336129 w 68"/>
              <a:gd name="T41" fmla="*/ 8640536 h 70"/>
              <a:gd name="T42" fmla="*/ 53738042 w 68"/>
              <a:gd name="T43" fmla="*/ 4320268 h 70"/>
              <a:gd name="T44" fmla="*/ 45139956 w 68"/>
              <a:gd name="T45" fmla="*/ 0 h 70"/>
              <a:gd name="T46" fmla="*/ 32242825 w 68"/>
              <a:gd name="T47" fmla="*/ 0 h 70"/>
              <a:gd name="T48" fmla="*/ 32242825 w 68"/>
              <a:gd name="T49" fmla="*/ 0 h 70"/>
              <a:gd name="T50" fmla="*/ 25794260 w 68"/>
              <a:gd name="T51" fmla="*/ 0 h 70"/>
              <a:gd name="T52" fmla="*/ 21495217 w 68"/>
              <a:gd name="T53" fmla="*/ 2160134 h 70"/>
              <a:gd name="T54" fmla="*/ 12897130 w 68"/>
              <a:gd name="T55" fmla="*/ 4320268 h 70"/>
              <a:gd name="T56" fmla="*/ 6448565 w 68"/>
              <a:gd name="T57" fmla="*/ 10800670 h 70"/>
              <a:gd name="T58" fmla="*/ 2149522 w 68"/>
              <a:gd name="T59" fmla="*/ 17281071 h 70"/>
              <a:gd name="T60" fmla="*/ 0 w 68"/>
              <a:gd name="T61" fmla="*/ 28081741 h 70"/>
              <a:gd name="T62" fmla="*/ 0 w 68"/>
              <a:gd name="T63" fmla="*/ 41042545 h 70"/>
              <a:gd name="T64" fmla="*/ 0 w 68"/>
              <a:gd name="T65" fmla="*/ 41042545 h 7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8"/>
              <a:gd name="T100" fmla="*/ 0 h 70"/>
              <a:gd name="T101" fmla="*/ 68 w 68"/>
              <a:gd name="T102" fmla="*/ 70 h 7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8" h="70">
                <a:moveTo>
                  <a:pt x="0" y="38"/>
                </a:moveTo>
                <a:lnTo>
                  <a:pt x="0" y="38"/>
                </a:lnTo>
                <a:lnTo>
                  <a:pt x="2" y="52"/>
                </a:lnTo>
                <a:lnTo>
                  <a:pt x="6" y="60"/>
                </a:lnTo>
                <a:lnTo>
                  <a:pt x="14" y="66"/>
                </a:lnTo>
                <a:lnTo>
                  <a:pt x="20" y="70"/>
                </a:lnTo>
                <a:lnTo>
                  <a:pt x="26" y="70"/>
                </a:lnTo>
                <a:lnTo>
                  <a:pt x="32" y="70"/>
                </a:lnTo>
                <a:lnTo>
                  <a:pt x="38" y="70"/>
                </a:lnTo>
                <a:lnTo>
                  <a:pt x="42" y="70"/>
                </a:lnTo>
                <a:lnTo>
                  <a:pt x="48" y="68"/>
                </a:lnTo>
                <a:lnTo>
                  <a:pt x="54" y="64"/>
                </a:lnTo>
                <a:lnTo>
                  <a:pt x="60" y="60"/>
                </a:lnTo>
                <a:lnTo>
                  <a:pt x="66" y="54"/>
                </a:lnTo>
                <a:lnTo>
                  <a:pt x="68" y="44"/>
                </a:lnTo>
                <a:lnTo>
                  <a:pt x="68" y="32"/>
                </a:lnTo>
                <a:lnTo>
                  <a:pt x="68" y="26"/>
                </a:lnTo>
                <a:lnTo>
                  <a:pt x="62" y="14"/>
                </a:lnTo>
                <a:lnTo>
                  <a:pt x="58" y="8"/>
                </a:lnTo>
                <a:lnTo>
                  <a:pt x="50" y="4"/>
                </a:lnTo>
                <a:lnTo>
                  <a:pt x="42" y="0"/>
                </a:lnTo>
                <a:lnTo>
                  <a:pt x="30" y="0"/>
                </a:lnTo>
                <a:lnTo>
                  <a:pt x="24" y="0"/>
                </a:lnTo>
                <a:lnTo>
                  <a:pt x="20" y="2"/>
                </a:lnTo>
                <a:lnTo>
                  <a:pt x="12" y="4"/>
                </a:lnTo>
                <a:lnTo>
                  <a:pt x="6" y="10"/>
                </a:lnTo>
                <a:lnTo>
                  <a:pt x="2" y="16"/>
                </a:lnTo>
                <a:lnTo>
                  <a:pt x="0" y="26"/>
                </a:lnTo>
                <a:lnTo>
                  <a:pt x="0" y="38"/>
                </a:lnTo>
                <a:close/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06" name="Freeform 38"/>
          <p:cNvSpPr>
            <a:spLocks/>
          </p:cNvSpPr>
          <p:nvPr/>
        </p:nvSpPr>
        <p:spPr bwMode="auto">
          <a:xfrm>
            <a:off x="1538288" y="606425"/>
            <a:ext cx="47625" cy="47625"/>
          </a:xfrm>
          <a:custGeom>
            <a:avLst/>
            <a:gdLst>
              <a:gd name="T0" fmla="*/ 41042545 w 70"/>
              <a:gd name="T1" fmla="*/ 75604688 h 70"/>
              <a:gd name="T2" fmla="*/ 41042545 w 70"/>
              <a:gd name="T3" fmla="*/ 75604688 h 70"/>
              <a:gd name="T4" fmla="*/ 47522946 w 70"/>
              <a:gd name="T5" fmla="*/ 73444554 h 70"/>
              <a:gd name="T6" fmla="*/ 54003348 w 70"/>
              <a:gd name="T7" fmla="*/ 71284420 h 70"/>
              <a:gd name="T8" fmla="*/ 60483750 w 70"/>
              <a:gd name="T9" fmla="*/ 69124286 h 70"/>
              <a:gd name="T10" fmla="*/ 66964152 w 70"/>
              <a:gd name="T11" fmla="*/ 64804018 h 70"/>
              <a:gd name="T12" fmla="*/ 71284420 w 70"/>
              <a:gd name="T13" fmla="*/ 56163482 h 70"/>
              <a:gd name="T14" fmla="*/ 75604688 w 70"/>
              <a:gd name="T15" fmla="*/ 45362813 h 70"/>
              <a:gd name="T16" fmla="*/ 75604688 w 70"/>
              <a:gd name="T17" fmla="*/ 32402009 h 70"/>
              <a:gd name="T18" fmla="*/ 75604688 w 70"/>
              <a:gd name="T19" fmla="*/ 32402009 h 70"/>
              <a:gd name="T20" fmla="*/ 73444554 w 70"/>
              <a:gd name="T21" fmla="*/ 28081741 h 70"/>
              <a:gd name="T22" fmla="*/ 69124286 w 70"/>
              <a:gd name="T23" fmla="*/ 15120938 h 70"/>
              <a:gd name="T24" fmla="*/ 62643884 w 70"/>
              <a:gd name="T25" fmla="*/ 8640536 h 70"/>
              <a:gd name="T26" fmla="*/ 56163482 w 70"/>
              <a:gd name="T27" fmla="*/ 2160134 h 70"/>
              <a:gd name="T28" fmla="*/ 45362813 w 70"/>
              <a:gd name="T29" fmla="*/ 0 h 70"/>
              <a:gd name="T30" fmla="*/ 34562143 w 70"/>
              <a:gd name="T31" fmla="*/ 0 h 70"/>
              <a:gd name="T32" fmla="*/ 34562143 w 70"/>
              <a:gd name="T33" fmla="*/ 0 h 70"/>
              <a:gd name="T34" fmla="*/ 28081741 w 70"/>
              <a:gd name="T35" fmla="*/ 0 h 70"/>
              <a:gd name="T36" fmla="*/ 21601339 w 70"/>
              <a:gd name="T37" fmla="*/ 2160134 h 70"/>
              <a:gd name="T38" fmla="*/ 15120938 w 70"/>
              <a:gd name="T39" fmla="*/ 4320268 h 70"/>
              <a:gd name="T40" fmla="*/ 8640536 w 70"/>
              <a:gd name="T41" fmla="*/ 8640536 h 70"/>
              <a:gd name="T42" fmla="*/ 4320268 w 70"/>
              <a:gd name="T43" fmla="*/ 17281071 h 70"/>
              <a:gd name="T44" fmla="*/ 0 w 70"/>
              <a:gd name="T45" fmla="*/ 28081741 h 70"/>
              <a:gd name="T46" fmla="*/ 0 w 70"/>
              <a:gd name="T47" fmla="*/ 41042545 h 70"/>
              <a:gd name="T48" fmla="*/ 0 w 70"/>
              <a:gd name="T49" fmla="*/ 41042545 h 70"/>
              <a:gd name="T50" fmla="*/ 4320268 w 70"/>
              <a:gd name="T51" fmla="*/ 54003348 h 70"/>
              <a:gd name="T52" fmla="*/ 8640536 w 70"/>
              <a:gd name="T53" fmla="*/ 64804018 h 70"/>
              <a:gd name="T54" fmla="*/ 15120938 w 70"/>
              <a:gd name="T55" fmla="*/ 71284420 h 70"/>
              <a:gd name="T56" fmla="*/ 23761473 w 70"/>
              <a:gd name="T57" fmla="*/ 73444554 h 70"/>
              <a:gd name="T58" fmla="*/ 30241875 w 70"/>
              <a:gd name="T59" fmla="*/ 75604688 h 70"/>
              <a:gd name="T60" fmla="*/ 36722277 w 70"/>
              <a:gd name="T61" fmla="*/ 75604688 h 70"/>
              <a:gd name="T62" fmla="*/ 41042545 w 70"/>
              <a:gd name="T63" fmla="*/ 75604688 h 70"/>
              <a:gd name="T64" fmla="*/ 41042545 w 70"/>
              <a:gd name="T65" fmla="*/ 75604688 h 7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0"/>
              <a:gd name="T100" fmla="*/ 0 h 70"/>
              <a:gd name="T101" fmla="*/ 70 w 70"/>
              <a:gd name="T102" fmla="*/ 70 h 7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0" h="70">
                <a:moveTo>
                  <a:pt x="38" y="70"/>
                </a:moveTo>
                <a:lnTo>
                  <a:pt x="38" y="70"/>
                </a:lnTo>
                <a:lnTo>
                  <a:pt x="44" y="68"/>
                </a:lnTo>
                <a:lnTo>
                  <a:pt x="50" y="66"/>
                </a:lnTo>
                <a:lnTo>
                  <a:pt x="56" y="64"/>
                </a:lnTo>
                <a:lnTo>
                  <a:pt x="62" y="60"/>
                </a:lnTo>
                <a:lnTo>
                  <a:pt x="66" y="52"/>
                </a:lnTo>
                <a:lnTo>
                  <a:pt x="70" y="42"/>
                </a:lnTo>
                <a:lnTo>
                  <a:pt x="70" y="30"/>
                </a:lnTo>
                <a:lnTo>
                  <a:pt x="68" y="26"/>
                </a:lnTo>
                <a:lnTo>
                  <a:pt x="64" y="14"/>
                </a:lnTo>
                <a:lnTo>
                  <a:pt x="58" y="8"/>
                </a:lnTo>
                <a:lnTo>
                  <a:pt x="52" y="2"/>
                </a:lnTo>
                <a:lnTo>
                  <a:pt x="42" y="0"/>
                </a:lnTo>
                <a:lnTo>
                  <a:pt x="32" y="0"/>
                </a:lnTo>
                <a:lnTo>
                  <a:pt x="26" y="0"/>
                </a:lnTo>
                <a:lnTo>
                  <a:pt x="20" y="2"/>
                </a:lnTo>
                <a:lnTo>
                  <a:pt x="14" y="4"/>
                </a:lnTo>
                <a:lnTo>
                  <a:pt x="8" y="8"/>
                </a:lnTo>
                <a:lnTo>
                  <a:pt x="4" y="16"/>
                </a:lnTo>
                <a:lnTo>
                  <a:pt x="0" y="26"/>
                </a:lnTo>
                <a:lnTo>
                  <a:pt x="0" y="38"/>
                </a:lnTo>
                <a:lnTo>
                  <a:pt x="4" y="50"/>
                </a:lnTo>
                <a:lnTo>
                  <a:pt x="8" y="60"/>
                </a:lnTo>
                <a:lnTo>
                  <a:pt x="14" y="66"/>
                </a:lnTo>
                <a:lnTo>
                  <a:pt x="22" y="68"/>
                </a:lnTo>
                <a:lnTo>
                  <a:pt x="28" y="70"/>
                </a:lnTo>
                <a:lnTo>
                  <a:pt x="34" y="70"/>
                </a:lnTo>
                <a:lnTo>
                  <a:pt x="38" y="70"/>
                </a:lnTo>
                <a:close/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07" name="Freeform 39"/>
          <p:cNvSpPr>
            <a:spLocks/>
          </p:cNvSpPr>
          <p:nvPr/>
        </p:nvSpPr>
        <p:spPr bwMode="auto">
          <a:xfrm>
            <a:off x="1568450" y="676275"/>
            <a:ext cx="47625" cy="47625"/>
          </a:xfrm>
          <a:custGeom>
            <a:avLst/>
            <a:gdLst>
              <a:gd name="T0" fmla="*/ 32402009 w 70"/>
              <a:gd name="T1" fmla="*/ 0 h 70"/>
              <a:gd name="T2" fmla="*/ 32402009 w 70"/>
              <a:gd name="T3" fmla="*/ 0 h 70"/>
              <a:gd name="T4" fmla="*/ 28081741 w 70"/>
              <a:gd name="T5" fmla="*/ 0 h 70"/>
              <a:gd name="T6" fmla="*/ 21601339 w 70"/>
              <a:gd name="T7" fmla="*/ 2160134 h 70"/>
              <a:gd name="T8" fmla="*/ 15120938 w 70"/>
              <a:gd name="T9" fmla="*/ 4320268 h 70"/>
              <a:gd name="T10" fmla="*/ 8640536 w 70"/>
              <a:gd name="T11" fmla="*/ 8640536 h 70"/>
              <a:gd name="T12" fmla="*/ 2160134 w 70"/>
              <a:gd name="T13" fmla="*/ 17281071 h 70"/>
              <a:gd name="T14" fmla="*/ 0 w 70"/>
              <a:gd name="T15" fmla="*/ 28081741 h 70"/>
              <a:gd name="T16" fmla="*/ 0 w 70"/>
              <a:gd name="T17" fmla="*/ 41042545 h 70"/>
              <a:gd name="T18" fmla="*/ 0 w 70"/>
              <a:gd name="T19" fmla="*/ 41042545 h 70"/>
              <a:gd name="T20" fmla="*/ 2160134 w 70"/>
              <a:gd name="T21" fmla="*/ 54003348 h 70"/>
              <a:gd name="T22" fmla="*/ 8640536 w 70"/>
              <a:gd name="T23" fmla="*/ 64804018 h 70"/>
              <a:gd name="T24" fmla="*/ 15120938 w 70"/>
              <a:gd name="T25" fmla="*/ 71284420 h 70"/>
              <a:gd name="T26" fmla="*/ 21601339 w 70"/>
              <a:gd name="T27" fmla="*/ 73444554 h 70"/>
              <a:gd name="T28" fmla="*/ 30241875 w 70"/>
              <a:gd name="T29" fmla="*/ 75604688 h 70"/>
              <a:gd name="T30" fmla="*/ 34562143 w 70"/>
              <a:gd name="T31" fmla="*/ 75604688 h 70"/>
              <a:gd name="T32" fmla="*/ 41042545 w 70"/>
              <a:gd name="T33" fmla="*/ 75604688 h 70"/>
              <a:gd name="T34" fmla="*/ 41042545 w 70"/>
              <a:gd name="T35" fmla="*/ 75604688 h 70"/>
              <a:gd name="T36" fmla="*/ 47522946 w 70"/>
              <a:gd name="T37" fmla="*/ 73444554 h 70"/>
              <a:gd name="T38" fmla="*/ 51843214 w 70"/>
              <a:gd name="T39" fmla="*/ 73444554 h 70"/>
              <a:gd name="T40" fmla="*/ 58323616 w 70"/>
              <a:gd name="T41" fmla="*/ 69124286 h 70"/>
              <a:gd name="T42" fmla="*/ 64804018 w 70"/>
              <a:gd name="T43" fmla="*/ 64804018 h 70"/>
              <a:gd name="T44" fmla="*/ 71284420 w 70"/>
              <a:gd name="T45" fmla="*/ 56163482 h 70"/>
              <a:gd name="T46" fmla="*/ 73444554 w 70"/>
              <a:gd name="T47" fmla="*/ 47522946 h 70"/>
              <a:gd name="T48" fmla="*/ 75604688 w 70"/>
              <a:gd name="T49" fmla="*/ 32402009 h 70"/>
              <a:gd name="T50" fmla="*/ 75604688 w 70"/>
              <a:gd name="T51" fmla="*/ 32402009 h 70"/>
              <a:gd name="T52" fmla="*/ 73444554 w 70"/>
              <a:gd name="T53" fmla="*/ 28081741 h 70"/>
              <a:gd name="T54" fmla="*/ 66964152 w 70"/>
              <a:gd name="T55" fmla="*/ 15120938 h 70"/>
              <a:gd name="T56" fmla="*/ 62643884 w 70"/>
              <a:gd name="T57" fmla="*/ 8640536 h 70"/>
              <a:gd name="T58" fmla="*/ 54003348 w 70"/>
              <a:gd name="T59" fmla="*/ 2160134 h 70"/>
              <a:gd name="T60" fmla="*/ 45362813 w 70"/>
              <a:gd name="T61" fmla="*/ 0 h 70"/>
              <a:gd name="T62" fmla="*/ 32402009 w 70"/>
              <a:gd name="T63" fmla="*/ 0 h 70"/>
              <a:gd name="T64" fmla="*/ 32402009 w 70"/>
              <a:gd name="T65" fmla="*/ 0 h 7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0"/>
              <a:gd name="T100" fmla="*/ 0 h 70"/>
              <a:gd name="T101" fmla="*/ 70 w 70"/>
              <a:gd name="T102" fmla="*/ 70 h 7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0" h="70">
                <a:moveTo>
                  <a:pt x="30" y="0"/>
                </a:moveTo>
                <a:lnTo>
                  <a:pt x="30" y="0"/>
                </a:lnTo>
                <a:lnTo>
                  <a:pt x="26" y="0"/>
                </a:lnTo>
                <a:lnTo>
                  <a:pt x="20" y="2"/>
                </a:lnTo>
                <a:lnTo>
                  <a:pt x="14" y="4"/>
                </a:lnTo>
                <a:lnTo>
                  <a:pt x="8" y="8"/>
                </a:lnTo>
                <a:lnTo>
                  <a:pt x="2" y="16"/>
                </a:lnTo>
                <a:lnTo>
                  <a:pt x="0" y="26"/>
                </a:lnTo>
                <a:lnTo>
                  <a:pt x="0" y="38"/>
                </a:lnTo>
                <a:lnTo>
                  <a:pt x="2" y="50"/>
                </a:lnTo>
                <a:lnTo>
                  <a:pt x="8" y="60"/>
                </a:lnTo>
                <a:lnTo>
                  <a:pt x="14" y="66"/>
                </a:lnTo>
                <a:lnTo>
                  <a:pt x="20" y="68"/>
                </a:lnTo>
                <a:lnTo>
                  <a:pt x="28" y="70"/>
                </a:lnTo>
                <a:lnTo>
                  <a:pt x="32" y="70"/>
                </a:lnTo>
                <a:lnTo>
                  <a:pt x="38" y="70"/>
                </a:lnTo>
                <a:lnTo>
                  <a:pt x="44" y="68"/>
                </a:lnTo>
                <a:lnTo>
                  <a:pt x="48" y="68"/>
                </a:lnTo>
                <a:lnTo>
                  <a:pt x="54" y="64"/>
                </a:lnTo>
                <a:lnTo>
                  <a:pt x="60" y="60"/>
                </a:lnTo>
                <a:lnTo>
                  <a:pt x="66" y="52"/>
                </a:lnTo>
                <a:lnTo>
                  <a:pt x="68" y="44"/>
                </a:lnTo>
                <a:lnTo>
                  <a:pt x="70" y="30"/>
                </a:lnTo>
                <a:lnTo>
                  <a:pt x="68" y="26"/>
                </a:lnTo>
                <a:lnTo>
                  <a:pt x="62" y="14"/>
                </a:lnTo>
                <a:lnTo>
                  <a:pt x="58" y="8"/>
                </a:lnTo>
                <a:lnTo>
                  <a:pt x="50" y="2"/>
                </a:lnTo>
                <a:lnTo>
                  <a:pt x="42" y="0"/>
                </a:lnTo>
                <a:lnTo>
                  <a:pt x="30" y="0"/>
                </a:lnTo>
                <a:close/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08" name="Freeform 40"/>
          <p:cNvSpPr>
            <a:spLocks/>
          </p:cNvSpPr>
          <p:nvPr/>
        </p:nvSpPr>
        <p:spPr bwMode="auto">
          <a:xfrm>
            <a:off x="2152650" y="920750"/>
            <a:ext cx="47625" cy="47625"/>
          </a:xfrm>
          <a:custGeom>
            <a:avLst/>
            <a:gdLst>
              <a:gd name="T0" fmla="*/ 73444554 w 70"/>
              <a:gd name="T1" fmla="*/ 28081741 h 70"/>
              <a:gd name="T2" fmla="*/ 73444554 w 70"/>
              <a:gd name="T3" fmla="*/ 28081741 h 70"/>
              <a:gd name="T4" fmla="*/ 73444554 w 70"/>
              <a:gd name="T5" fmla="*/ 21601339 h 70"/>
              <a:gd name="T6" fmla="*/ 69124286 w 70"/>
              <a:gd name="T7" fmla="*/ 17281071 h 70"/>
              <a:gd name="T8" fmla="*/ 66964152 w 70"/>
              <a:gd name="T9" fmla="*/ 10800670 h 70"/>
              <a:gd name="T10" fmla="*/ 60483750 w 70"/>
              <a:gd name="T11" fmla="*/ 4320268 h 70"/>
              <a:gd name="T12" fmla="*/ 51843214 w 70"/>
              <a:gd name="T13" fmla="*/ 0 h 70"/>
              <a:gd name="T14" fmla="*/ 41042545 w 70"/>
              <a:gd name="T15" fmla="*/ 0 h 70"/>
              <a:gd name="T16" fmla="*/ 28081741 w 70"/>
              <a:gd name="T17" fmla="*/ 0 h 70"/>
              <a:gd name="T18" fmla="*/ 28081741 w 70"/>
              <a:gd name="T19" fmla="*/ 0 h 70"/>
              <a:gd name="T20" fmla="*/ 23761473 w 70"/>
              <a:gd name="T21" fmla="*/ 2160134 h 70"/>
              <a:gd name="T22" fmla="*/ 10800670 w 70"/>
              <a:gd name="T23" fmla="*/ 10800670 h 70"/>
              <a:gd name="T24" fmla="*/ 6480402 w 70"/>
              <a:gd name="T25" fmla="*/ 15120938 h 70"/>
              <a:gd name="T26" fmla="*/ 2160134 w 70"/>
              <a:gd name="T27" fmla="*/ 23761473 h 70"/>
              <a:gd name="T28" fmla="*/ 0 w 70"/>
              <a:gd name="T29" fmla="*/ 34562143 h 70"/>
              <a:gd name="T30" fmla="*/ 0 w 70"/>
              <a:gd name="T31" fmla="*/ 45362813 h 70"/>
              <a:gd name="T32" fmla="*/ 0 w 70"/>
              <a:gd name="T33" fmla="*/ 45362813 h 70"/>
              <a:gd name="T34" fmla="*/ 2160134 w 70"/>
              <a:gd name="T35" fmla="*/ 51843214 h 70"/>
              <a:gd name="T36" fmla="*/ 4320268 w 70"/>
              <a:gd name="T37" fmla="*/ 58323616 h 70"/>
              <a:gd name="T38" fmla="*/ 8640536 w 70"/>
              <a:gd name="T39" fmla="*/ 62643884 h 70"/>
              <a:gd name="T40" fmla="*/ 12960804 w 70"/>
              <a:gd name="T41" fmla="*/ 69124286 h 70"/>
              <a:gd name="T42" fmla="*/ 21601339 w 70"/>
              <a:gd name="T43" fmla="*/ 73444554 h 70"/>
              <a:gd name="T44" fmla="*/ 32402009 w 70"/>
              <a:gd name="T45" fmla="*/ 75604688 h 70"/>
              <a:gd name="T46" fmla="*/ 45362813 w 70"/>
              <a:gd name="T47" fmla="*/ 73444554 h 70"/>
              <a:gd name="T48" fmla="*/ 45362813 w 70"/>
              <a:gd name="T49" fmla="*/ 73444554 h 70"/>
              <a:gd name="T50" fmla="*/ 58323616 w 70"/>
              <a:gd name="T51" fmla="*/ 69124286 h 70"/>
              <a:gd name="T52" fmla="*/ 69124286 w 70"/>
              <a:gd name="T53" fmla="*/ 62643884 h 70"/>
              <a:gd name="T54" fmla="*/ 73444554 w 70"/>
              <a:gd name="T55" fmla="*/ 54003348 h 70"/>
              <a:gd name="T56" fmla="*/ 75604688 w 70"/>
              <a:gd name="T57" fmla="*/ 47522946 h 70"/>
              <a:gd name="T58" fmla="*/ 75604688 w 70"/>
              <a:gd name="T59" fmla="*/ 38882411 h 70"/>
              <a:gd name="T60" fmla="*/ 75604688 w 70"/>
              <a:gd name="T61" fmla="*/ 34562143 h 70"/>
              <a:gd name="T62" fmla="*/ 73444554 w 70"/>
              <a:gd name="T63" fmla="*/ 28081741 h 70"/>
              <a:gd name="T64" fmla="*/ 73444554 w 70"/>
              <a:gd name="T65" fmla="*/ 28081741 h 7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0"/>
              <a:gd name="T100" fmla="*/ 0 h 70"/>
              <a:gd name="T101" fmla="*/ 70 w 70"/>
              <a:gd name="T102" fmla="*/ 70 h 7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0" h="70">
                <a:moveTo>
                  <a:pt x="68" y="26"/>
                </a:moveTo>
                <a:lnTo>
                  <a:pt x="68" y="26"/>
                </a:lnTo>
                <a:lnTo>
                  <a:pt x="68" y="20"/>
                </a:lnTo>
                <a:lnTo>
                  <a:pt x="64" y="16"/>
                </a:lnTo>
                <a:lnTo>
                  <a:pt x="62" y="10"/>
                </a:lnTo>
                <a:lnTo>
                  <a:pt x="56" y="4"/>
                </a:lnTo>
                <a:lnTo>
                  <a:pt x="48" y="0"/>
                </a:lnTo>
                <a:lnTo>
                  <a:pt x="38" y="0"/>
                </a:lnTo>
                <a:lnTo>
                  <a:pt x="26" y="0"/>
                </a:lnTo>
                <a:lnTo>
                  <a:pt x="22" y="2"/>
                </a:lnTo>
                <a:lnTo>
                  <a:pt x="10" y="10"/>
                </a:lnTo>
                <a:lnTo>
                  <a:pt x="6" y="14"/>
                </a:lnTo>
                <a:lnTo>
                  <a:pt x="2" y="22"/>
                </a:lnTo>
                <a:lnTo>
                  <a:pt x="0" y="32"/>
                </a:lnTo>
                <a:lnTo>
                  <a:pt x="0" y="42"/>
                </a:lnTo>
                <a:lnTo>
                  <a:pt x="2" y="48"/>
                </a:lnTo>
                <a:lnTo>
                  <a:pt x="4" y="54"/>
                </a:lnTo>
                <a:lnTo>
                  <a:pt x="8" y="58"/>
                </a:lnTo>
                <a:lnTo>
                  <a:pt x="12" y="64"/>
                </a:lnTo>
                <a:lnTo>
                  <a:pt x="20" y="68"/>
                </a:lnTo>
                <a:lnTo>
                  <a:pt x="30" y="70"/>
                </a:lnTo>
                <a:lnTo>
                  <a:pt x="42" y="68"/>
                </a:lnTo>
                <a:lnTo>
                  <a:pt x="54" y="64"/>
                </a:lnTo>
                <a:lnTo>
                  <a:pt x="64" y="58"/>
                </a:lnTo>
                <a:lnTo>
                  <a:pt x="68" y="50"/>
                </a:lnTo>
                <a:lnTo>
                  <a:pt x="70" y="44"/>
                </a:lnTo>
                <a:lnTo>
                  <a:pt x="70" y="36"/>
                </a:lnTo>
                <a:lnTo>
                  <a:pt x="70" y="32"/>
                </a:lnTo>
                <a:lnTo>
                  <a:pt x="68" y="26"/>
                </a:lnTo>
                <a:close/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09" name="Freeform 41"/>
          <p:cNvSpPr>
            <a:spLocks/>
          </p:cNvSpPr>
          <p:nvPr/>
        </p:nvSpPr>
        <p:spPr bwMode="auto">
          <a:xfrm>
            <a:off x="1716088" y="825500"/>
            <a:ext cx="50800" cy="49213"/>
          </a:xfrm>
          <a:custGeom>
            <a:avLst/>
            <a:gdLst>
              <a:gd name="T0" fmla="*/ 19616351 w 74"/>
              <a:gd name="T1" fmla="*/ 69445011 h 72"/>
              <a:gd name="T2" fmla="*/ 19616351 w 74"/>
              <a:gd name="T3" fmla="*/ 69445011 h 72"/>
              <a:gd name="T4" fmla="*/ 32693919 w 74"/>
              <a:gd name="T5" fmla="*/ 75955481 h 72"/>
              <a:gd name="T6" fmla="*/ 41412297 w 74"/>
              <a:gd name="T7" fmla="*/ 78125638 h 72"/>
              <a:gd name="T8" fmla="*/ 52310270 w 74"/>
              <a:gd name="T9" fmla="*/ 78125638 h 72"/>
              <a:gd name="T10" fmla="*/ 58849054 w 74"/>
              <a:gd name="T11" fmla="*/ 73785324 h 72"/>
              <a:gd name="T12" fmla="*/ 65387838 w 74"/>
              <a:gd name="T13" fmla="*/ 69445011 h 72"/>
              <a:gd name="T14" fmla="*/ 69747027 w 74"/>
              <a:gd name="T15" fmla="*/ 65104698 h 72"/>
              <a:gd name="T16" fmla="*/ 71926622 w 74"/>
              <a:gd name="T17" fmla="*/ 60764385 h 72"/>
              <a:gd name="T18" fmla="*/ 71926622 w 74"/>
              <a:gd name="T19" fmla="*/ 60764385 h 72"/>
              <a:gd name="T20" fmla="*/ 76285811 w 74"/>
              <a:gd name="T21" fmla="*/ 56424072 h 72"/>
              <a:gd name="T22" fmla="*/ 78465405 w 74"/>
              <a:gd name="T23" fmla="*/ 49913602 h 72"/>
              <a:gd name="T24" fmla="*/ 80645000 w 74"/>
              <a:gd name="T25" fmla="*/ 43403132 h 72"/>
              <a:gd name="T26" fmla="*/ 80645000 w 74"/>
              <a:gd name="T27" fmla="*/ 34722506 h 72"/>
              <a:gd name="T28" fmla="*/ 78465405 w 74"/>
              <a:gd name="T29" fmla="*/ 26041879 h 72"/>
              <a:gd name="T30" fmla="*/ 74106216 w 74"/>
              <a:gd name="T31" fmla="*/ 17361253 h 72"/>
              <a:gd name="T32" fmla="*/ 63208243 w 74"/>
              <a:gd name="T33" fmla="*/ 8680626 h 72"/>
              <a:gd name="T34" fmla="*/ 63208243 w 74"/>
              <a:gd name="T35" fmla="*/ 8680626 h 72"/>
              <a:gd name="T36" fmla="*/ 56669459 w 74"/>
              <a:gd name="T37" fmla="*/ 4340313 h 72"/>
              <a:gd name="T38" fmla="*/ 43591892 w 74"/>
              <a:gd name="T39" fmla="*/ 0 h 72"/>
              <a:gd name="T40" fmla="*/ 37053108 w 74"/>
              <a:gd name="T41" fmla="*/ 0 h 72"/>
              <a:gd name="T42" fmla="*/ 26155135 w 74"/>
              <a:gd name="T43" fmla="*/ 2170157 h 72"/>
              <a:gd name="T44" fmla="*/ 17436757 w 74"/>
              <a:gd name="T45" fmla="*/ 6510470 h 72"/>
              <a:gd name="T46" fmla="*/ 8718378 w 74"/>
              <a:gd name="T47" fmla="*/ 17361253 h 72"/>
              <a:gd name="T48" fmla="*/ 8718378 w 74"/>
              <a:gd name="T49" fmla="*/ 17361253 h 72"/>
              <a:gd name="T50" fmla="*/ 6538784 w 74"/>
              <a:gd name="T51" fmla="*/ 21701566 h 72"/>
              <a:gd name="T52" fmla="*/ 4359189 w 74"/>
              <a:gd name="T53" fmla="*/ 26041879 h 72"/>
              <a:gd name="T54" fmla="*/ 2179595 w 74"/>
              <a:gd name="T55" fmla="*/ 34722506 h 72"/>
              <a:gd name="T56" fmla="*/ 0 w 74"/>
              <a:gd name="T57" fmla="*/ 41232975 h 72"/>
              <a:gd name="T58" fmla="*/ 2179595 w 74"/>
              <a:gd name="T59" fmla="*/ 52083758 h 72"/>
              <a:gd name="T60" fmla="*/ 8718378 w 74"/>
              <a:gd name="T61" fmla="*/ 60764385 h 72"/>
              <a:gd name="T62" fmla="*/ 19616351 w 74"/>
              <a:gd name="T63" fmla="*/ 69445011 h 72"/>
              <a:gd name="T64" fmla="*/ 19616351 w 74"/>
              <a:gd name="T65" fmla="*/ 69445011 h 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4"/>
              <a:gd name="T100" fmla="*/ 0 h 72"/>
              <a:gd name="T101" fmla="*/ 74 w 74"/>
              <a:gd name="T102" fmla="*/ 72 h 7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4" h="72">
                <a:moveTo>
                  <a:pt x="18" y="64"/>
                </a:moveTo>
                <a:lnTo>
                  <a:pt x="18" y="64"/>
                </a:lnTo>
                <a:lnTo>
                  <a:pt x="30" y="70"/>
                </a:lnTo>
                <a:lnTo>
                  <a:pt x="38" y="72"/>
                </a:lnTo>
                <a:lnTo>
                  <a:pt x="48" y="72"/>
                </a:lnTo>
                <a:lnTo>
                  <a:pt x="54" y="68"/>
                </a:lnTo>
                <a:lnTo>
                  <a:pt x="60" y="64"/>
                </a:lnTo>
                <a:lnTo>
                  <a:pt x="64" y="60"/>
                </a:lnTo>
                <a:lnTo>
                  <a:pt x="66" y="56"/>
                </a:lnTo>
                <a:lnTo>
                  <a:pt x="70" y="52"/>
                </a:lnTo>
                <a:lnTo>
                  <a:pt x="72" y="46"/>
                </a:lnTo>
                <a:lnTo>
                  <a:pt x="74" y="40"/>
                </a:lnTo>
                <a:lnTo>
                  <a:pt x="74" y="32"/>
                </a:lnTo>
                <a:lnTo>
                  <a:pt x="72" y="24"/>
                </a:lnTo>
                <a:lnTo>
                  <a:pt x="68" y="16"/>
                </a:lnTo>
                <a:lnTo>
                  <a:pt x="58" y="8"/>
                </a:lnTo>
                <a:lnTo>
                  <a:pt x="52" y="4"/>
                </a:lnTo>
                <a:lnTo>
                  <a:pt x="40" y="0"/>
                </a:lnTo>
                <a:lnTo>
                  <a:pt x="34" y="0"/>
                </a:lnTo>
                <a:lnTo>
                  <a:pt x="24" y="2"/>
                </a:lnTo>
                <a:lnTo>
                  <a:pt x="16" y="6"/>
                </a:lnTo>
                <a:lnTo>
                  <a:pt x="8" y="16"/>
                </a:lnTo>
                <a:lnTo>
                  <a:pt x="6" y="20"/>
                </a:lnTo>
                <a:lnTo>
                  <a:pt x="4" y="24"/>
                </a:lnTo>
                <a:lnTo>
                  <a:pt x="2" y="32"/>
                </a:lnTo>
                <a:lnTo>
                  <a:pt x="0" y="38"/>
                </a:lnTo>
                <a:lnTo>
                  <a:pt x="2" y="48"/>
                </a:lnTo>
                <a:lnTo>
                  <a:pt x="8" y="56"/>
                </a:lnTo>
                <a:lnTo>
                  <a:pt x="18" y="64"/>
                </a:lnTo>
                <a:close/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10" name="Freeform 42"/>
          <p:cNvSpPr>
            <a:spLocks/>
          </p:cNvSpPr>
          <p:nvPr/>
        </p:nvSpPr>
        <p:spPr bwMode="auto">
          <a:xfrm>
            <a:off x="1890713" y="854075"/>
            <a:ext cx="50800" cy="49213"/>
          </a:xfrm>
          <a:custGeom>
            <a:avLst/>
            <a:gdLst>
              <a:gd name="T0" fmla="*/ 19616351 w 74"/>
              <a:gd name="T1" fmla="*/ 69445011 h 72"/>
              <a:gd name="T2" fmla="*/ 19616351 w 74"/>
              <a:gd name="T3" fmla="*/ 69445011 h 72"/>
              <a:gd name="T4" fmla="*/ 30514324 w 74"/>
              <a:gd name="T5" fmla="*/ 75955481 h 72"/>
              <a:gd name="T6" fmla="*/ 41412297 w 74"/>
              <a:gd name="T7" fmla="*/ 78125638 h 72"/>
              <a:gd name="T8" fmla="*/ 52310270 w 74"/>
              <a:gd name="T9" fmla="*/ 78125638 h 72"/>
              <a:gd name="T10" fmla="*/ 58849054 w 74"/>
              <a:gd name="T11" fmla="*/ 73785324 h 72"/>
              <a:gd name="T12" fmla="*/ 65387838 w 74"/>
              <a:gd name="T13" fmla="*/ 69445011 h 72"/>
              <a:gd name="T14" fmla="*/ 69747027 w 74"/>
              <a:gd name="T15" fmla="*/ 65104698 h 72"/>
              <a:gd name="T16" fmla="*/ 71926622 w 74"/>
              <a:gd name="T17" fmla="*/ 60764385 h 72"/>
              <a:gd name="T18" fmla="*/ 71926622 w 74"/>
              <a:gd name="T19" fmla="*/ 60764385 h 72"/>
              <a:gd name="T20" fmla="*/ 76285811 w 74"/>
              <a:gd name="T21" fmla="*/ 56424072 h 72"/>
              <a:gd name="T22" fmla="*/ 78465405 w 74"/>
              <a:gd name="T23" fmla="*/ 49913602 h 72"/>
              <a:gd name="T24" fmla="*/ 80645000 w 74"/>
              <a:gd name="T25" fmla="*/ 43403132 h 72"/>
              <a:gd name="T26" fmla="*/ 80645000 w 74"/>
              <a:gd name="T27" fmla="*/ 34722506 h 72"/>
              <a:gd name="T28" fmla="*/ 78465405 w 74"/>
              <a:gd name="T29" fmla="*/ 26041879 h 72"/>
              <a:gd name="T30" fmla="*/ 71926622 w 74"/>
              <a:gd name="T31" fmla="*/ 17361253 h 72"/>
              <a:gd name="T32" fmla="*/ 63208243 w 74"/>
              <a:gd name="T33" fmla="*/ 8680626 h 72"/>
              <a:gd name="T34" fmla="*/ 63208243 w 74"/>
              <a:gd name="T35" fmla="*/ 8680626 h 72"/>
              <a:gd name="T36" fmla="*/ 56669459 w 74"/>
              <a:gd name="T37" fmla="*/ 4340313 h 72"/>
              <a:gd name="T38" fmla="*/ 43591892 w 74"/>
              <a:gd name="T39" fmla="*/ 0 h 72"/>
              <a:gd name="T40" fmla="*/ 34873514 w 74"/>
              <a:gd name="T41" fmla="*/ 0 h 72"/>
              <a:gd name="T42" fmla="*/ 26155135 w 74"/>
              <a:gd name="T43" fmla="*/ 2170157 h 72"/>
              <a:gd name="T44" fmla="*/ 17436757 w 74"/>
              <a:gd name="T45" fmla="*/ 6510470 h 72"/>
              <a:gd name="T46" fmla="*/ 8718378 w 74"/>
              <a:gd name="T47" fmla="*/ 17361253 h 72"/>
              <a:gd name="T48" fmla="*/ 8718378 w 74"/>
              <a:gd name="T49" fmla="*/ 17361253 h 72"/>
              <a:gd name="T50" fmla="*/ 6538784 w 74"/>
              <a:gd name="T51" fmla="*/ 21701566 h 72"/>
              <a:gd name="T52" fmla="*/ 4359189 w 74"/>
              <a:gd name="T53" fmla="*/ 26041879 h 72"/>
              <a:gd name="T54" fmla="*/ 2179595 w 74"/>
              <a:gd name="T55" fmla="*/ 34722506 h 72"/>
              <a:gd name="T56" fmla="*/ 0 w 74"/>
              <a:gd name="T57" fmla="*/ 41232975 h 72"/>
              <a:gd name="T58" fmla="*/ 2179595 w 74"/>
              <a:gd name="T59" fmla="*/ 49913602 h 72"/>
              <a:gd name="T60" fmla="*/ 8718378 w 74"/>
              <a:gd name="T61" fmla="*/ 60764385 h 72"/>
              <a:gd name="T62" fmla="*/ 19616351 w 74"/>
              <a:gd name="T63" fmla="*/ 69445011 h 72"/>
              <a:gd name="T64" fmla="*/ 19616351 w 74"/>
              <a:gd name="T65" fmla="*/ 69445011 h 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4"/>
              <a:gd name="T100" fmla="*/ 0 h 72"/>
              <a:gd name="T101" fmla="*/ 74 w 74"/>
              <a:gd name="T102" fmla="*/ 72 h 7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4" h="72">
                <a:moveTo>
                  <a:pt x="18" y="64"/>
                </a:moveTo>
                <a:lnTo>
                  <a:pt x="18" y="64"/>
                </a:lnTo>
                <a:lnTo>
                  <a:pt x="28" y="70"/>
                </a:lnTo>
                <a:lnTo>
                  <a:pt x="38" y="72"/>
                </a:lnTo>
                <a:lnTo>
                  <a:pt x="48" y="72"/>
                </a:lnTo>
                <a:lnTo>
                  <a:pt x="54" y="68"/>
                </a:lnTo>
                <a:lnTo>
                  <a:pt x="60" y="64"/>
                </a:lnTo>
                <a:lnTo>
                  <a:pt x="64" y="60"/>
                </a:lnTo>
                <a:lnTo>
                  <a:pt x="66" y="56"/>
                </a:lnTo>
                <a:lnTo>
                  <a:pt x="70" y="52"/>
                </a:lnTo>
                <a:lnTo>
                  <a:pt x="72" y="46"/>
                </a:lnTo>
                <a:lnTo>
                  <a:pt x="74" y="40"/>
                </a:lnTo>
                <a:lnTo>
                  <a:pt x="74" y="32"/>
                </a:lnTo>
                <a:lnTo>
                  <a:pt x="72" y="24"/>
                </a:lnTo>
                <a:lnTo>
                  <a:pt x="66" y="16"/>
                </a:lnTo>
                <a:lnTo>
                  <a:pt x="58" y="8"/>
                </a:lnTo>
                <a:lnTo>
                  <a:pt x="52" y="4"/>
                </a:lnTo>
                <a:lnTo>
                  <a:pt x="40" y="0"/>
                </a:lnTo>
                <a:lnTo>
                  <a:pt x="32" y="0"/>
                </a:lnTo>
                <a:lnTo>
                  <a:pt x="24" y="2"/>
                </a:lnTo>
                <a:lnTo>
                  <a:pt x="16" y="6"/>
                </a:lnTo>
                <a:lnTo>
                  <a:pt x="8" y="16"/>
                </a:lnTo>
                <a:lnTo>
                  <a:pt x="6" y="20"/>
                </a:lnTo>
                <a:lnTo>
                  <a:pt x="4" y="24"/>
                </a:lnTo>
                <a:lnTo>
                  <a:pt x="2" y="32"/>
                </a:lnTo>
                <a:lnTo>
                  <a:pt x="0" y="38"/>
                </a:lnTo>
                <a:lnTo>
                  <a:pt x="2" y="46"/>
                </a:lnTo>
                <a:lnTo>
                  <a:pt x="8" y="56"/>
                </a:lnTo>
                <a:lnTo>
                  <a:pt x="18" y="64"/>
                </a:lnTo>
                <a:close/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11" name="Freeform 43"/>
          <p:cNvSpPr>
            <a:spLocks/>
          </p:cNvSpPr>
          <p:nvPr/>
        </p:nvSpPr>
        <p:spPr bwMode="auto">
          <a:xfrm>
            <a:off x="1963738" y="869950"/>
            <a:ext cx="47625" cy="49213"/>
          </a:xfrm>
          <a:custGeom>
            <a:avLst/>
            <a:gdLst>
              <a:gd name="T0" fmla="*/ 16801042 w 72"/>
              <a:gd name="T1" fmla="*/ 69445011 h 72"/>
              <a:gd name="T2" fmla="*/ 16801042 w 72"/>
              <a:gd name="T3" fmla="*/ 69445011 h 72"/>
              <a:gd name="T4" fmla="*/ 29401823 w 72"/>
              <a:gd name="T5" fmla="*/ 75955481 h 72"/>
              <a:gd name="T6" fmla="*/ 39902474 w 72"/>
              <a:gd name="T7" fmla="*/ 78125638 h 72"/>
              <a:gd name="T8" fmla="*/ 48302995 w 72"/>
              <a:gd name="T9" fmla="*/ 78125638 h 72"/>
              <a:gd name="T10" fmla="*/ 54603385 w 72"/>
              <a:gd name="T11" fmla="*/ 73785324 h 72"/>
              <a:gd name="T12" fmla="*/ 60903776 w 72"/>
              <a:gd name="T13" fmla="*/ 69445011 h 72"/>
              <a:gd name="T14" fmla="*/ 65104036 w 72"/>
              <a:gd name="T15" fmla="*/ 65104698 h 72"/>
              <a:gd name="T16" fmla="*/ 67204167 w 72"/>
              <a:gd name="T17" fmla="*/ 60764385 h 72"/>
              <a:gd name="T18" fmla="*/ 67204167 w 72"/>
              <a:gd name="T19" fmla="*/ 60764385 h 72"/>
              <a:gd name="T20" fmla="*/ 71404427 w 72"/>
              <a:gd name="T21" fmla="*/ 56424072 h 72"/>
              <a:gd name="T22" fmla="*/ 73504557 w 72"/>
              <a:gd name="T23" fmla="*/ 49913602 h 72"/>
              <a:gd name="T24" fmla="*/ 75604688 w 72"/>
              <a:gd name="T25" fmla="*/ 43403132 h 72"/>
              <a:gd name="T26" fmla="*/ 75604688 w 72"/>
              <a:gd name="T27" fmla="*/ 34722506 h 72"/>
              <a:gd name="T28" fmla="*/ 73504557 w 72"/>
              <a:gd name="T29" fmla="*/ 26041879 h 72"/>
              <a:gd name="T30" fmla="*/ 69304297 w 72"/>
              <a:gd name="T31" fmla="*/ 17361253 h 72"/>
              <a:gd name="T32" fmla="*/ 58803646 w 72"/>
              <a:gd name="T33" fmla="*/ 6510470 h 72"/>
              <a:gd name="T34" fmla="*/ 58803646 w 72"/>
              <a:gd name="T35" fmla="*/ 6510470 h 72"/>
              <a:gd name="T36" fmla="*/ 54603385 w 72"/>
              <a:gd name="T37" fmla="*/ 4340313 h 72"/>
              <a:gd name="T38" fmla="*/ 42002604 w 72"/>
              <a:gd name="T39" fmla="*/ 0 h 72"/>
              <a:gd name="T40" fmla="*/ 33602083 w 72"/>
              <a:gd name="T41" fmla="*/ 0 h 72"/>
              <a:gd name="T42" fmla="*/ 25201563 w 72"/>
              <a:gd name="T43" fmla="*/ 2170157 h 72"/>
              <a:gd name="T44" fmla="*/ 16801042 w 72"/>
              <a:gd name="T45" fmla="*/ 6510470 h 72"/>
              <a:gd name="T46" fmla="*/ 8400521 w 72"/>
              <a:gd name="T47" fmla="*/ 15191096 h 72"/>
              <a:gd name="T48" fmla="*/ 8400521 w 72"/>
              <a:gd name="T49" fmla="*/ 15191096 h 72"/>
              <a:gd name="T50" fmla="*/ 4200260 w 72"/>
              <a:gd name="T51" fmla="*/ 21701566 h 72"/>
              <a:gd name="T52" fmla="*/ 2100130 w 72"/>
              <a:gd name="T53" fmla="*/ 26041879 h 72"/>
              <a:gd name="T54" fmla="*/ 0 w 72"/>
              <a:gd name="T55" fmla="*/ 32552349 h 72"/>
              <a:gd name="T56" fmla="*/ 0 w 72"/>
              <a:gd name="T57" fmla="*/ 41232975 h 72"/>
              <a:gd name="T58" fmla="*/ 2100130 w 72"/>
              <a:gd name="T59" fmla="*/ 49913602 h 72"/>
              <a:gd name="T60" fmla="*/ 6300391 w 72"/>
              <a:gd name="T61" fmla="*/ 60764385 h 72"/>
              <a:gd name="T62" fmla="*/ 16801042 w 72"/>
              <a:gd name="T63" fmla="*/ 69445011 h 72"/>
              <a:gd name="T64" fmla="*/ 16801042 w 72"/>
              <a:gd name="T65" fmla="*/ 69445011 h 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2"/>
              <a:gd name="T100" fmla="*/ 0 h 72"/>
              <a:gd name="T101" fmla="*/ 72 w 72"/>
              <a:gd name="T102" fmla="*/ 72 h 7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2" h="72">
                <a:moveTo>
                  <a:pt x="16" y="64"/>
                </a:moveTo>
                <a:lnTo>
                  <a:pt x="16" y="64"/>
                </a:lnTo>
                <a:lnTo>
                  <a:pt x="28" y="70"/>
                </a:lnTo>
                <a:lnTo>
                  <a:pt x="38" y="72"/>
                </a:lnTo>
                <a:lnTo>
                  <a:pt x="46" y="72"/>
                </a:lnTo>
                <a:lnTo>
                  <a:pt x="52" y="68"/>
                </a:lnTo>
                <a:lnTo>
                  <a:pt x="58" y="64"/>
                </a:lnTo>
                <a:lnTo>
                  <a:pt x="62" y="60"/>
                </a:lnTo>
                <a:lnTo>
                  <a:pt x="64" y="56"/>
                </a:lnTo>
                <a:lnTo>
                  <a:pt x="68" y="52"/>
                </a:lnTo>
                <a:lnTo>
                  <a:pt x="70" y="46"/>
                </a:lnTo>
                <a:lnTo>
                  <a:pt x="72" y="40"/>
                </a:lnTo>
                <a:lnTo>
                  <a:pt x="72" y="32"/>
                </a:lnTo>
                <a:lnTo>
                  <a:pt x="70" y="24"/>
                </a:lnTo>
                <a:lnTo>
                  <a:pt x="66" y="16"/>
                </a:lnTo>
                <a:lnTo>
                  <a:pt x="56" y="6"/>
                </a:lnTo>
                <a:lnTo>
                  <a:pt x="52" y="4"/>
                </a:lnTo>
                <a:lnTo>
                  <a:pt x="40" y="0"/>
                </a:lnTo>
                <a:lnTo>
                  <a:pt x="32" y="0"/>
                </a:lnTo>
                <a:lnTo>
                  <a:pt x="24" y="2"/>
                </a:lnTo>
                <a:lnTo>
                  <a:pt x="16" y="6"/>
                </a:lnTo>
                <a:lnTo>
                  <a:pt x="8" y="14"/>
                </a:lnTo>
                <a:lnTo>
                  <a:pt x="4" y="20"/>
                </a:lnTo>
                <a:lnTo>
                  <a:pt x="2" y="24"/>
                </a:lnTo>
                <a:lnTo>
                  <a:pt x="0" y="30"/>
                </a:lnTo>
                <a:lnTo>
                  <a:pt x="0" y="38"/>
                </a:lnTo>
                <a:lnTo>
                  <a:pt x="2" y="46"/>
                </a:lnTo>
                <a:lnTo>
                  <a:pt x="6" y="56"/>
                </a:lnTo>
                <a:lnTo>
                  <a:pt x="16" y="64"/>
                </a:lnTo>
                <a:close/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12" name="Freeform 44"/>
          <p:cNvSpPr>
            <a:spLocks/>
          </p:cNvSpPr>
          <p:nvPr/>
        </p:nvSpPr>
        <p:spPr bwMode="auto">
          <a:xfrm>
            <a:off x="2124075" y="977900"/>
            <a:ext cx="47625" cy="49213"/>
          </a:xfrm>
          <a:custGeom>
            <a:avLst/>
            <a:gdLst>
              <a:gd name="T0" fmla="*/ 46697013 w 68"/>
              <a:gd name="T1" fmla="*/ 2170157 h 72"/>
              <a:gd name="T2" fmla="*/ 46697013 w 68"/>
              <a:gd name="T3" fmla="*/ 2170157 h 72"/>
              <a:gd name="T4" fmla="*/ 40026011 w 68"/>
              <a:gd name="T5" fmla="*/ 0 h 72"/>
              <a:gd name="T6" fmla="*/ 33355009 w 68"/>
              <a:gd name="T7" fmla="*/ 0 h 72"/>
              <a:gd name="T8" fmla="*/ 26684007 w 68"/>
              <a:gd name="T9" fmla="*/ 2170157 h 72"/>
              <a:gd name="T10" fmla="*/ 17789338 w 68"/>
              <a:gd name="T11" fmla="*/ 4340313 h 72"/>
              <a:gd name="T12" fmla="*/ 11118336 w 68"/>
              <a:gd name="T13" fmla="*/ 8680626 h 72"/>
              <a:gd name="T14" fmla="*/ 4447335 w 68"/>
              <a:gd name="T15" fmla="*/ 17361253 h 72"/>
              <a:gd name="T16" fmla="*/ 0 w 68"/>
              <a:gd name="T17" fmla="*/ 30382192 h 72"/>
              <a:gd name="T18" fmla="*/ 0 w 68"/>
              <a:gd name="T19" fmla="*/ 30382192 h 72"/>
              <a:gd name="T20" fmla="*/ 0 w 68"/>
              <a:gd name="T21" fmla="*/ 36892662 h 72"/>
              <a:gd name="T22" fmla="*/ 0 w 68"/>
              <a:gd name="T23" fmla="*/ 49913602 h 72"/>
              <a:gd name="T24" fmla="*/ 4447335 w 68"/>
              <a:gd name="T25" fmla="*/ 58594228 h 72"/>
              <a:gd name="T26" fmla="*/ 8894669 w 68"/>
              <a:gd name="T27" fmla="*/ 65104698 h 72"/>
              <a:gd name="T28" fmla="*/ 17789338 w 68"/>
              <a:gd name="T29" fmla="*/ 71615168 h 72"/>
              <a:gd name="T30" fmla="*/ 28907675 w 68"/>
              <a:gd name="T31" fmla="*/ 75955481 h 72"/>
              <a:gd name="T32" fmla="*/ 28907675 w 68"/>
              <a:gd name="T33" fmla="*/ 75955481 h 72"/>
              <a:gd name="T34" fmla="*/ 35578676 w 68"/>
              <a:gd name="T35" fmla="*/ 78125638 h 72"/>
              <a:gd name="T36" fmla="*/ 40026011 w 68"/>
              <a:gd name="T37" fmla="*/ 78125638 h 72"/>
              <a:gd name="T38" fmla="*/ 48920680 w 68"/>
              <a:gd name="T39" fmla="*/ 78125638 h 72"/>
              <a:gd name="T40" fmla="*/ 55591682 w 68"/>
              <a:gd name="T41" fmla="*/ 73785324 h 72"/>
              <a:gd name="T42" fmla="*/ 64486351 w 68"/>
              <a:gd name="T43" fmla="*/ 69445011 h 72"/>
              <a:gd name="T44" fmla="*/ 71157353 w 68"/>
              <a:gd name="T45" fmla="*/ 60764385 h 72"/>
              <a:gd name="T46" fmla="*/ 75604688 w 68"/>
              <a:gd name="T47" fmla="*/ 47743445 h 72"/>
              <a:gd name="T48" fmla="*/ 75604688 w 68"/>
              <a:gd name="T49" fmla="*/ 47743445 h 72"/>
              <a:gd name="T50" fmla="*/ 75604688 w 68"/>
              <a:gd name="T51" fmla="*/ 32552349 h 72"/>
              <a:gd name="T52" fmla="*/ 75604688 w 68"/>
              <a:gd name="T53" fmla="*/ 21701566 h 72"/>
              <a:gd name="T54" fmla="*/ 71157353 w 68"/>
              <a:gd name="T55" fmla="*/ 15191096 h 72"/>
              <a:gd name="T56" fmla="*/ 64486351 w 68"/>
              <a:gd name="T57" fmla="*/ 8680626 h 72"/>
              <a:gd name="T58" fmla="*/ 57815349 w 68"/>
              <a:gd name="T59" fmla="*/ 4340313 h 72"/>
              <a:gd name="T60" fmla="*/ 51144347 w 68"/>
              <a:gd name="T61" fmla="*/ 2170157 h 72"/>
              <a:gd name="T62" fmla="*/ 46697013 w 68"/>
              <a:gd name="T63" fmla="*/ 2170157 h 72"/>
              <a:gd name="T64" fmla="*/ 46697013 w 68"/>
              <a:gd name="T65" fmla="*/ 2170157 h 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8"/>
              <a:gd name="T100" fmla="*/ 0 h 72"/>
              <a:gd name="T101" fmla="*/ 68 w 68"/>
              <a:gd name="T102" fmla="*/ 72 h 7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8" h="72">
                <a:moveTo>
                  <a:pt x="42" y="2"/>
                </a:moveTo>
                <a:lnTo>
                  <a:pt x="42" y="2"/>
                </a:lnTo>
                <a:lnTo>
                  <a:pt x="36" y="0"/>
                </a:lnTo>
                <a:lnTo>
                  <a:pt x="30" y="0"/>
                </a:lnTo>
                <a:lnTo>
                  <a:pt x="24" y="2"/>
                </a:lnTo>
                <a:lnTo>
                  <a:pt x="16" y="4"/>
                </a:lnTo>
                <a:lnTo>
                  <a:pt x="10" y="8"/>
                </a:lnTo>
                <a:lnTo>
                  <a:pt x="4" y="16"/>
                </a:lnTo>
                <a:lnTo>
                  <a:pt x="0" y="28"/>
                </a:lnTo>
                <a:lnTo>
                  <a:pt x="0" y="34"/>
                </a:lnTo>
                <a:lnTo>
                  <a:pt x="0" y="46"/>
                </a:lnTo>
                <a:lnTo>
                  <a:pt x="4" y="54"/>
                </a:lnTo>
                <a:lnTo>
                  <a:pt x="8" y="60"/>
                </a:lnTo>
                <a:lnTo>
                  <a:pt x="16" y="66"/>
                </a:lnTo>
                <a:lnTo>
                  <a:pt x="26" y="70"/>
                </a:lnTo>
                <a:lnTo>
                  <a:pt x="32" y="72"/>
                </a:lnTo>
                <a:lnTo>
                  <a:pt x="36" y="72"/>
                </a:lnTo>
                <a:lnTo>
                  <a:pt x="44" y="72"/>
                </a:lnTo>
                <a:lnTo>
                  <a:pt x="50" y="68"/>
                </a:lnTo>
                <a:lnTo>
                  <a:pt x="58" y="64"/>
                </a:lnTo>
                <a:lnTo>
                  <a:pt x="64" y="56"/>
                </a:lnTo>
                <a:lnTo>
                  <a:pt x="68" y="44"/>
                </a:lnTo>
                <a:lnTo>
                  <a:pt x="68" y="30"/>
                </a:lnTo>
                <a:lnTo>
                  <a:pt x="68" y="20"/>
                </a:lnTo>
                <a:lnTo>
                  <a:pt x="64" y="14"/>
                </a:lnTo>
                <a:lnTo>
                  <a:pt x="58" y="8"/>
                </a:lnTo>
                <a:lnTo>
                  <a:pt x="52" y="4"/>
                </a:lnTo>
                <a:lnTo>
                  <a:pt x="46" y="2"/>
                </a:lnTo>
                <a:lnTo>
                  <a:pt x="42" y="2"/>
                </a:lnTo>
                <a:close/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13" name="Freeform 45"/>
          <p:cNvSpPr>
            <a:spLocks/>
          </p:cNvSpPr>
          <p:nvPr/>
        </p:nvSpPr>
        <p:spPr bwMode="auto">
          <a:xfrm>
            <a:off x="1812925" y="1239838"/>
            <a:ext cx="49213" cy="50800"/>
          </a:xfrm>
          <a:custGeom>
            <a:avLst/>
            <a:gdLst>
              <a:gd name="T0" fmla="*/ 56424072 w 72"/>
              <a:gd name="T1" fmla="*/ 74106216 h 74"/>
              <a:gd name="T2" fmla="*/ 56424072 w 72"/>
              <a:gd name="T3" fmla="*/ 74106216 h 74"/>
              <a:gd name="T4" fmla="*/ 67274855 w 72"/>
              <a:gd name="T5" fmla="*/ 65387838 h 74"/>
              <a:gd name="T6" fmla="*/ 73785324 w 72"/>
              <a:gd name="T7" fmla="*/ 56669459 h 74"/>
              <a:gd name="T8" fmla="*/ 75955481 w 72"/>
              <a:gd name="T9" fmla="*/ 47951081 h 74"/>
              <a:gd name="T10" fmla="*/ 78125638 w 72"/>
              <a:gd name="T11" fmla="*/ 39232703 h 74"/>
              <a:gd name="T12" fmla="*/ 75955481 w 72"/>
              <a:gd name="T13" fmla="*/ 32693919 h 74"/>
              <a:gd name="T14" fmla="*/ 73785324 w 72"/>
              <a:gd name="T15" fmla="*/ 26155135 h 74"/>
              <a:gd name="T16" fmla="*/ 71615168 w 72"/>
              <a:gd name="T17" fmla="*/ 21795946 h 74"/>
              <a:gd name="T18" fmla="*/ 71615168 w 72"/>
              <a:gd name="T19" fmla="*/ 21795946 h 74"/>
              <a:gd name="T20" fmla="*/ 67274855 w 72"/>
              <a:gd name="T21" fmla="*/ 17436757 h 74"/>
              <a:gd name="T22" fmla="*/ 65104698 w 72"/>
              <a:gd name="T23" fmla="*/ 10897973 h 74"/>
              <a:gd name="T24" fmla="*/ 58594228 w 72"/>
              <a:gd name="T25" fmla="*/ 6538784 h 74"/>
              <a:gd name="T26" fmla="*/ 52083758 w 72"/>
              <a:gd name="T27" fmla="*/ 2179595 h 74"/>
              <a:gd name="T28" fmla="*/ 43403132 w 72"/>
              <a:gd name="T29" fmla="*/ 0 h 74"/>
              <a:gd name="T30" fmla="*/ 32552349 w 72"/>
              <a:gd name="T31" fmla="*/ 2179595 h 74"/>
              <a:gd name="T32" fmla="*/ 19531409 w 72"/>
              <a:gd name="T33" fmla="*/ 6538784 h 74"/>
              <a:gd name="T34" fmla="*/ 19531409 w 72"/>
              <a:gd name="T35" fmla="*/ 6538784 h 74"/>
              <a:gd name="T36" fmla="*/ 15191096 w 72"/>
              <a:gd name="T37" fmla="*/ 10897973 h 74"/>
              <a:gd name="T38" fmla="*/ 4340313 w 72"/>
              <a:gd name="T39" fmla="*/ 19616351 h 74"/>
              <a:gd name="T40" fmla="*/ 2170157 w 72"/>
              <a:gd name="T41" fmla="*/ 28334730 h 74"/>
              <a:gd name="T42" fmla="*/ 0 w 72"/>
              <a:gd name="T43" fmla="*/ 37053108 h 74"/>
              <a:gd name="T44" fmla="*/ 0 w 72"/>
              <a:gd name="T45" fmla="*/ 45771486 h 74"/>
              <a:gd name="T46" fmla="*/ 4340313 w 72"/>
              <a:gd name="T47" fmla="*/ 58849054 h 74"/>
              <a:gd name="T48" fmla="*/ 4340313 w 72"/>
              <a:gd name="T49" fmla="*/ 58849054 h 74"/>
              <a:gd name="T50" fmla="*/ 6510470 w 72"/>
              <a:gd name="T51" fmla="*/ 63208243 h 74"/>
              <a:gd name="T52" fmla="*/ 10850783 w 72"/>
              <a:gd name="T53" fmla="*/ 67567432 h 74"/>
              <a:gd name="T54" fmla="*/ 15191096 w 72"/>
              <a:gd name="T55" fmla="*/ 74106216 h 74"/>
              <a:gd name="T56" fmla="*/ 23871723 w 72"/>
              <a:gd name="T57" fmla="*/ 78465405 h 74"/>
              <a:gd name="T58" fmla="*/ 32552349 w 72"/>
              <a:gd name="T59" fmla="*/ 80645000 h 74"/>
              <a:gd name="T60" fmla="*/ 43403132 w 72"/>
              <a:gd name="T61" fmla="*/ 78465405 h 74"/>
              <a:gd name="T62" fmla="*/ 56424072 w 72"/>
              <a:gd name="T63" fmla="*/ 74106216 h 74"/>
              <a:gd name="T64" fmla="*/ 56424072 w 72"/>
              <a:gd name="T65" fmla="*/ 74106216 h 7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2"/>
              <a:gd name="T100" fmla="*/ 0 h 74"/>
              <a:gd name="T101" fmla="*/ 72 w 72"/>
              <a:gd name="T102" fmla="*/ 74 h 7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2" h="74">
                <a:moveTo>
                  <a:pt x="52" y="68"/>
                </a:moveTo>
                <a:lnTo>
                  <a:pt x="52" y="68"/>
                </a:lnTo>
                <a:lnTo>
                  <a:pt x="62" y="60"/>
                </a:lnTo>
                <a:lnTo>
                  <a:pt x="68" y="52"/>
                </a:lnTo>
                <a:lnTo>
                  <a:pt x="70" y="44"/>
                </a:lnTo>
                <a:lnTo>
                  <a:pt x="72" y="36"/>
                </a:lnTo>
                <a:lnTo>
                  <a:pt x="70" y="30"/>
                </a:lnTo>
                <a:lnTo>
                  <a:pt x="68" y="24"/>
                </a:lnTo>
                <a:lnTo>
                  <a:pt x="66" y="20"/>
                </a:lnTo>
                <a:lnTo>
                  <a:pt x="62" y="16"/>
                </a:lnTo>
                <a:lnTo>
                  <a:pt x="60" y="10"/>
                </a:lnTo>
                <a:lnTo>
                  <a:pt x="54" y="6"/>
                </a:lnTo>
                <a:lnTo>
                  <a:pt x="48" y="2"/>
                </a:lnTo>
                <a:lnTo>
                  <a:pt x="40" y="0"/>
                </a:lnTo>
                <a:lnTo>
                  <a:pt x="30" y="2"/>
                </a:lnTo>
                <a:lnTo>
                  <a:pt x="18" y="6"/>
                </a:lnTo>
                <a:lnTo>
                  <a:pt x="14" y="10"/>
                </a:lnTo>
                <a:lnTo>
                  <a:pt x="4" y="18"/>
                </a:lnTo>
                <a:lnTo>
                  <a:pt x="2" y="26"/>
                </a:lnTo>
                <a:lnTo>
                  <a:pt x="0" y="34"/>
                </a:lnTo>
                <a:lnTo>
                  <a:pt x="0" y="42"/>
                </a:lnTo>
                <a:lnTo>
                  <a:pt x="4" y="54"/>
                </a:lnTo>
                <a:lnTo>
                  <a:pt x="6" y="58"/>
                </a:lnTo>
                <a:lnTo>
                  <a:pt x="10" y="62"/>
                </a:lnTo>
                <a:lnTo>
                  <a:pt x="14" y="68"/>
                </a:lnTo>
                <a:lnTo>
                  <a:pt x="22" y="72"/>
                </a:lnTo>
                <a:lnTo>
                  <a:pt x="30" y="74"/>
                </a:lnTo>
                <a:lnTo>
                  <a:pt x="40" y="72"/>
                </a:lnTo>
                <a:lnTo>
                  <a:pt x="52" y="68"/>
                </a:lnTo>
                <a:close/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14" name="Freeform 46"/>
          <p:cNvSpPr>
            <a:spLocks/>
          </p:cNvSpPr>
          <p:nvPr/>
        </p:nvSpPr>
        <p:spPr bwMode="auto">
          <a:xfrm>
            <a:off x="1930400" y="1130300"/>
            <a:ext cx="49213" cy="49213"/>
          </a:xfrm>
          <a:custGeom>
            <a:avLst/>
            <a:gdLst>
              <a:gd name="T0" fmla="*/ 19531409 w 72"/>
              <a:gd name="T1" fmla="*/ 6334511 h 74"/>
              <a:gd name="T2" fmla="*/ 19531409 w 72"/>
              <a:gd name="T3" fmla="*/ 6334511 h 74"/>
              <a:gd name="T4" fmla="*/ 15191096 w 72"/>
              <a:gd name="T5" fmla="*/ 10557519 h 74"/>
              <a:gd name="T6" fmla="*/ 6510470 w 72"/>
              <a:gd name="T7" fmla="*/ 19003533 h 74"/>
              <a:gd name="T8" fmla="*/ 2170157 w 72"/>
              <a:gd name="T9" fmla="*/ 27449548 h 74"/>
              <a:gd name="T10" fmla="*/ 0 w 72"/>
              <a:gd name="T11" fmla="*/ 35895563 h 74"/>
              <a:gd name="T12" fmla="*/ 0 w 72"/>
              <a:gd name="T13" fmla="*/ 44341578 h 74"/>
              <a:gd name="T14" fmla="*/ 4340313 w 72"/>
              <a:gd name="T15" fmla="*/ 57010600 h 74"/>
              <a:gd name="T16" fmla="*/ 4340313 w 72"/>
              <a:gd name="T17" fmla="*/ 57010600 h 74"/>
              <a:gd name="T18" fmla="*/ 8680626 w 72"/>
              <a:gd name="T19" fmla="*/ 61233608 h 74"/>
              <a:gd name="T20" fmla="*/ 10850783 w 72"/>
              <a:gd name="T21" fmla="*/ 65456615 h 74"/>
              <a:gd name="T22" fmla="*/ 17361253 w 72"/>
              <a:gd name="T23" fmla="*/ 71791126 h 74"/>
              <a:gd name="T24" fmla="*/ 23871723 w 72"/>
              <a:gd name="T25" fmla="*/ 76014134 h 74"/>
              <a:gd name="T26" fmla="*/ 32552349 w 72"/>
              <a:gd name="T27" fmla="*/ 78125638 h 74"/>
              <a:gd name="T28" fmla="*/ 43403132 w 72"/>
              <a:gd name="T29" fmla="*/ 76014134 h 74"/>
              <a:gd name="T30" fmla="*/ 56424072 w 72"/>
              <a:gd name="T31" fmla="*/ 71791126 h 74"/>
              <a:gd name="T32" fmla="*/ 56424072 w 72"/>
              <a:gd name="T33" fmla="*/ 71791126 h 74"/>
              <a:gd name="T34" fmla="*/ 67274855 w 72"/>
              <a:gd name="T35" fmla="*/ 63345111 h 74"/>
              <a:gd name="T36" fmla="*/ 75955481 w 72"/>
              <a:gd name="T37" fmla="*/ 54899097 h 74"/>
              <a:gd name="T38" fmla="*/ 78125638 w 72"/>
              <a:gd name="T39" fmla="*/ 46453082 h 74"/>
              <a:gd name="T40" fmla="*/ 78125638 w 72"/>
              <a:gd name="T41" fmla="*/ 38007067 h 74"/>
              <a:gd name="T42" fmla="*/ 78125638 w 72"/>
              <a:gd name="T43" fmla="*/ 31672556 h 74"/>
              <a:gd name="T44" fmla="*/ 75955481 w 72"/>
              <a:gd name="T45" fmla="*/ 25338045 h 74"/>
              <a:gd name="T46" fmla="*/ 71615168 w 72"/>
              <a:gd name="T47" fmla="*/ 21115037 h 74"/>
              <a:gd name="T48" fmla="*/ 71615168 w 72"/>
              <a:gd name="T49" fmla="*/ 21115037 h 74"/>
              <a:gd name="T50" fmla="*/ 69445011 w 72"/>
              <a:gd name="T51" fmla="*/ 16892030 h 74"/>
              <a:gd name="T52" fmla="*/ 65104698 w 72"/>
              <a:gd name="T53" fmla="*/ 10557519 h 74"/>
              <a:gd name="T54" fmla="*/ 60764385 w 72"/>
              <a:gd name="T55" fmla="*/ 6334511 h 74"/>
              <a:gd name="T56" fmla="*/ 52083758 w 72"/>
              <a:gd name="T57" fmla="*/ 2111504 h 74"/>
              <a:gd name="T58" fmla="*/ 43403132 w 72"/>
              <a:gd name="T59" fmla="*/ 0 h 74"/>
              <a:gd name="T60" fmla="*/ 32552349 w 72"/>
              <a:gd name="T61" fmla="*/ 2111504 h 74"/>
              <a:gd name="T62" fmla="*/ 19531409 w 72"/>
              <a:gd name="T63" fmla="*/ 6334511 h 74"/>
              <a:gd name="T64" fmla="*/ 19531409 w 72"/>
              <a:gd name="T65" fmla="*/ 6334511 h 7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2"/>
              <a:gd name="T100" fmla="*/ 0 h 74"/>
              <a:gd name="T101" fmla="*/ 72 w 72"/>
              <a:gd name="T102" fmla="*/ 74 h 7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2" h="74">
                <a:moveTo>
                  <a:pt x="18" y="6"/>
                </a:moveTo>
                <a:lnTo>
                  <a:pt x="18" y="6"/>
                </a:lnTo>
                <a:lnTo>
                  <a:pt x="14" y="10"/>
                </a:lnTo>
                <a:lnTo>
                  <a:pt x="6" y="18"/>
                </a:lnTo>
                <a:lnTo>
                  <a:pt x="2" y="26"/>
                </a:lnTo>
                <a:lnTo>
                  <a:pt x="0" y="34"/>
                </a:lnTo>
                <a:lnTo>
                  <a:pt x="0" y="42"/>
                </a:lnTo>
                <a:lnTo>
                  <a:pt x="4" y="54"/>
                </a:lnTo>
                <a:lnTo>
                  <a:pt x="8" y="58"/>
                </a:lnTo>
                <a:lnTo>
                  <a:pt x="10" y="62"/>
                </a:lnTo>
                <a:lnTo>
                  <a:pt x="16" y="68"/>
                </a:lnTo>
                <a:lnTo>
                  <a:pt x="22" y="72"/>
                </a:lnTo>
                <a:lnTo>
                  <a:pt x="30" y="74"/>
                </a:lnTo>
                <a:lnTo>
                  <a:pt x="40" y="72"/>
                </a:lnTo>
                <a:lnTo>
                  <a:pt x="52" y="68"/>
                </a:lnTo>
                <a:lnTo>
                  <a:pt x="62" y="60"/>
                </a:lnTo>
                <a:lnTo>
                  <a:pt x="70" y="52"/>
                </a:lnTo>
                <a:lnTo>
                  <a:pt x="72" y="44"/>
                </a:lnTo>
                <a:lnTo>
                  <a:pt x="72" y="36"/>
                </a:lnTo>
                <a:lnTo>
                  <a:pt x="72" y="30"/>
                </a:lnTo>
                <a:lnTo>
                  <a:pt x="70" y="24"/>
                </a:lnTo>
                <a:lnTo>
                  <a:pt x="66" y="20"/>
                </a:lnTo>
                <a:lnTo>
                  <a:pt x="64" y="16"/>
                </a:lnTo>
                <a:lnTo>
                  <a:pt x="60" y="10"/>
                </a:lnTo>
                <a:lnTo>
                  <a:pt x="56" y="6"/>
                </a:lnTo>
                <a:lnTo>
                  <a:pt x="48" y="2"/>
                </a:lnTo>
                <a:lnTo>
                  <a:pt x="40" y="0"/>
                </a:lnTo>
                <a:lnTo>
                  <a:pt x="30" y="2"/>
                </a:lnTo>
                <a:lnTo>
                  <a:pt x="18" y="6"/>
                </a:lnTo>
                <a:close/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15" name="Freeform 47"/>
          <p:cNvSpPr>
            <a:spLocks/>
          </p:cNvSpPr>
          <p:nvPr/>
        </p:nvSpPr>
        <p:spPr bwMode="auto">
          <a:xfrm>
            <a:off x="1990725" y="1082675"/>
            <a:ext cx="47625" cy="49213"/>
          </a:xfrm>
          <a:custGeom>
            <a:avLst/>
            <a:gdLst>
              <a:gd name="T0" fmla="*/ 21001302 w 72"/>
              <a:gd name="T1" fmla="*/ 4340313 h 72"/>
              <a:gd name="T2" fmla="*/ 21001302 w 72"/>
              <a:gd name="T3" fmla="*/ 4340313 h 72"/>
              <a:gd name="T4" fmla="*/ 14700911 w 72"/>
              <a:gd name="T5" fmla="*/ 8680626 h 72"/>
              <a:gd name="T6" fmla="*/ 6300391 w 72"/>
              <a:gd name="T7" fmla="*/ 19531409 h 72"/>
              <a:gd name="T8" fmla="*/ 2100130 w 72"/>
              <a:gd name="T9" fmla="*/ 26041879 h 72"/>
              <a:gd name="T10" fmla="*/ 0 w 72"/>
              <a:gd name="T11" fmla="*/ 34722506 h 72"/>
              <a:gd name="T12" fmla="*/ 2100130 w 72"/>
              <a:gd name="T13" fmla="*/ 45573289 h 72"/>
              <a:gd name="T14" fmla="*/ 6300391 w 72"/>
              <a:gd name="T15" fmla="*/ 56424072 h 72"/>
              <a:gd name="T16" fmla="*/ 6300391 w 72"/>
              <a:gd name="T17" fmla="*/ 56424072 h 72"/>
              <a:gd name="T18" fmla="*/ 8400521 w 72"/>
              <a:gd name="T19" fmla="*/ 62934541 h 72"/>
              <a:gd name="T20" fmla="*/ 12600781 w 72"/>
              <a:gd name="T21" fmla="*/ 67274855 h 72"/>
              <a:gd name="T22" fmla="*/ 16801042 w 72"/>
              <a:gd name="T23" fmla="*/ 71615168 h 72"/>
              <a:gd name="T24" fmla="*/ 23101432 w 72"/>
              <a:gd name="T25" fmla="*/ 75955481 h 72"/>
              <a:gd name="T26" fmla="*/ 31501953 w 72"/>
              <a:gd name="T27" fmla="*/ 78125638 h 72"/>
              <a:gd name="T28" fmla="*/ 44102734 w 72"/>
              <a:gd name="T29" fmla="*/ 75955481 h 72"/>
              <a:gd name="T30" fmla="*/ 56703516 w 72"/>
              <a:gd name="T31" fmla="*/ 71615168 h 72"/>
              <a:gd name="T32" fmla="*/ 56703516 w 72"/>
              <a:gd name="T33" fmla="*/ 71615168 h 72"/>
              <a:gd name="T34" fmla="*/ 67204167 w 72"/>
              <a:gd name="T35" fmla="*/ 62934541 h 72"/>
              <a:gd name="T36" fmla="*/ 73504557 w 72"/>
              <a:gd name="T37" fmla="*/ 54253915 h 72"/>
              <a:gd name="T38" fmla="*/ 75604688 w 72"/>
              <a:gd name="T39" fmla="*/ 45573289 h 72"/>
              <a:gd name="T40" fmla="*/ 75604688 w 72"/>
              <a:gd name="T41" fmla="*/ 39062819 h 72"/>
              <a:gd name="T42" fmla="*/ 75604688 w 72"/>
              <a:gd name="T43" fmla="*/ 30382192 h 72"/>
              <a:gd name="T44" fmla="*/ 73504557 w 72"/>
              <a:gd name="T45" fmla="*/ 26041879 h 72"/>
              <a:gd name="T46" fmla="*/ 71404427 w 72"/>
              <a:gd name="T47" fmla="*/ 19531409 h 72"/>
              <a:gd name="T48" fmla="*/ 71404427 w 72"/>
              <a:gd name="T49" fmla="*/ 19531409 h 72"/>
              <a:gd name="T50" fmla="*/ 67204167 w 72"/>
              <a:gd name="T51" fmla="*/ 15191096 h 72"/>
              <a:gd name="T52" fmla="*/ 63003906 w 72"/>
              <a:gd name="T53" fmla="*/ 10850783 h 72"/>
              <a:gd name="T54" fmla="*/ 58803646 w 72"/>
              <a:gd name="T55" fmla="*/ 4340313 h 72"/>
              <a:gd name="T56" fmla="*/ 52503255 w 72"/>
              <a:gd name="T57" fmla="*/ 2170157 h 72"/>
              <a:gd name="T58" fmla="*/ 42002604 w 72"/>
              <a:gd name="T59" fmla="*/ 0 h 72"/>
              <a:gd name="T60" fmla="*/ 33602083 w 72"/>
              <a:gd name="T61" fmla="*/ 0 h 72"/>
              <a:gd name="T62" fmla="*/ 21001302 w 72"/>
              <a:gd name="T63" fmla="*/ 4340313 h 72"/>
              <a:gd name="T64" fmla="*/ 21001302 w 72"/>
              <a:gd name="T65" fmla="*/ 4340313 h 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2"/>
              <a:gd name="T100" fmla="*/ 0 h 72"/>
              <a:gd name="T101" fmla="*/ 72 w 72"/>
              <a:gd name="T102" fmla="*/ 72 h 7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2" h="72">
                <a:moveTo>
                  <a:pt x="20" y="4"/>
                </a:moveTo>
                <a:lnTo>
                  <a:pt x="20" y="4"/>
                </a:lnTo>
                <a:lnTo>
                  <a:pt x="14" y="8"/>
                </a:lnTo>
                <a:lnTo>
                  <a:pt x="6" y="18"/>
                </a:lnTo>
                <a:lnTo>
                  <a:pt x="2" y="24"/>
                </a:lnTo>
                <a:lnTo>
                  <a:pt x="0" y="32"/>
                </a:lnTo>
                <a:lnTo>
                  <a:pt x="2" y="42"/>
                </a:lnTo>
                <a:lnTo>
                  <a:pt x="6" y="52"/>
                </a:lnTo>
                <a:lnTo>
                  <a:pt x="8" y="58"/>
                </a:lnTo>
                <a:lnTo>
                  <a:pt x="12" y="62"/>
                </a:lnTo>
                <a:lnTo>
                  <a:pt x="16" y="66"/>
                </a:lnTo>
                <a:lnTo>
                  <a:pt x="22" y="70"/>
                </a:lnTo>
                <a:lnTo>
                  <a:pt x="30" y="72"/>
                </a:lnTo>
                <a:lnTo>
                  <a:pt x="42" y="70"/>
                </a:lnTo>
                <a:lnTo>
                  <a:pt x="54" y="66"/>
                </a:lnTo>
                <a:lnTo>
                  <a:pt x="64" y="58"/>
                </a:lnTo>
                <a:lnTo>
                  <a:pt x="70" y="50"/>
                </a:lnTo>
                <a:lnTo>
                  <a:pt x="72" y="42"/>
                </a:lnTo>
                <a:lnTo>
                  <a:pt x="72" y="36"/>
                </a:lnTo>
                <a:lnTo>
                  <a:pt x="72" y="28"/>
                </a:lnTo>
                <a:lnTo>
                  <a:pt x="70" y="24"/>
                </a:lnTo>
                <a:lnTo>
                  <a:pt x="68" y="18"/>
                </a:lnTo>
                <a:lnTo>
                  <a:pt x="64" y="14"/>
                </a:lnTo>
                <a:lnTo>
                  <a:pt x="60" y="10"/>
                </a:lnTo>
                <a:lnTo>
                  <a:pt x="56" y="4"/>
                </a:lnTo>
                <a:lnTo>
                  <a:pt x="50" y="2"/>
                </a:lnTo>
                <a:lnTo>
                  <a:pt x="40" y="0"/>
                </a:lnTo>
                <a:lnTo>
                  <a:pt x="32" y="0"/>
                </a:lnTo>
                <a:lnTo>
                  <a:pt x="20" y="4"/>
                </a:lnTo>
                <a:close/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16" name="Freeform 48"/>
          <p:cNvSpPr>
            <a:spLocks/>
          </p:cNvSpPr>
          <p:nvPr/>
        </p:nvSpPr>
        <p:spPr bwMode="auto">
          <a:xfrm>
            <a:off x="1185863" y="669925"/>
            <a:ext cx="88900" cy="90488"/>
          </a:xfrm>
          <a:custGeom>
            <a:avLst/>
            <a:gdLst>
              <a:gd name="T0" fmla="*/ 69478769 w 130"/>
              <a:gd name="T1" fmla="*/ 143649700 h 132"/>
              <a:gd name="T2" fmla="*/ 69478769 w 130"/>
              <a:gd name="T3" fmla="*/ 143649700 h 132"/>
              <a:gd name="T4" fmla="*/ 80334827 w 130"/>
              <a:gd name="T5" fmla="*/ 143649700 h 132"/>
              <a:gd name="T6" fmla="*/ 91190885 w 130"/>
              <a:gd name="T7" fmla="*/ 141473189 h 132"/>
              <a:gd name="T8" fmla="*/ 104218154 w 130"/>
              <a:gd name="T9" fmla="*/ 137120168 h 132"/>
              <a:gd name="T10" fmla="*/ 117245423 w 130"/>
              <a:gd name="T11" fmla="*/ 130590636 h 132"/>
              <a:gd name="T12" fmla="*/ 123759058 w 130"/>
              <a:gd name="T13" fmla="*/ 124061105 h 132"/>
              <a:gd name="T14" fmla="*/ 128101481 w 130"/>
              <a:gd name="T15" fmla="*/ 117531573 h 132"/>
              <a:gd name="T16" fmla="*/ 132443904 w 130"/>
              <a:gd name="T17" fmla="*/ 108825530 h 132"/>
              <a:gd name="T18" fmla="*/ 136786327 w 130"/>
              <a:gd name="T19" fmla="*/ 97942977 h 132"/>
              <a:gd name="T20" fmla="*/ 138957538 w 130"/>
              <a:gd name="T21" fmla="*/ 87060424 h 132"/>
              <a:gd name="T22" fmla="*/ 141128750 w 130"/>
              <a:gd name="T23" fmla="*/ 71824850 h 132"/>
              <a:gd name="T24" fmla="*/ 141128750 w 130"/>
              <a:gd name="T25" fmla="*/ 71824850 h 132"/>
              <a:gd name="T26" fmla="*/ 138957538 w 130"/>
              <a:gd name="T27" fmla="*/ 58765786 h 132"/>
              <a:gd name="T28" fmla="*/ 136786327 w 130"/>
              <a:gd name="T29" fmla="*/ 45706723 h 132"/>
              <a:gd name="T30" fmla="*/ 134615115 w 130"/>
              <a:gd name="T31" fmla="*/ 37000680 h 132"/>
              <a:gd name="T32" fmla="*/ 130272692 w 130"/>
              <a:gd name="T33" fmla="*/ 28294638 h 132"/>
              <a:gd name="T34" fmla="*/ 123759058 w 130"/>
              <a:gd name="T35" fmla="*/ 19588595 h 132"/>
              <a:gd name="T36" fmla="*/ 117245423 w 130"/>
              <a:gd name="T37" fmla="*/ 15235574 h 132"/>
              <a:gd name="T38" fmla="*/ 104218154 w 130"/>
              <a:gd name="T39" fmla="*/ 6529532 h 132"/>
              <a:gd name="T40" fmla="*/ 91190885 w 130"/>
              <a:gd name="T41" fmla="*/ 2176511 h 132"/>
              <a:gd name="T42" fmla="*/ 80334827 w 130"/>
              <a:gd name="T43" fmla="*/ 0 h 132"/>
              <a:gd name="T44" fmla="*/ 69478769 w 130"/>
              <a:gd name="T45" fmla="*/ 0 h 132"/>
              <a:gd name="T46" fmla="*/ 69478769 w 130"/>
              <a:gd name="T47" fmla="*/ 0 h 132"/>
              <a:gd name="T48" fmla="*/ 58622712 w 130"/>
              <a:gd name="T49" fmla="*/ 2176511 h 132"/>
              <a:gd name="T50" fmla="*/ 47766654 w 130"/>
              <a:gd name="T51" fmla="*/ 4353021 h 132"/>
              <a:gd name="T52" fmla="*/ 36910596 w 130"/>
              <a:gd name="T53" fmla="*/ 6529532 h 132"/>
              <a:gd name="T54" fmla="*/ 30396962 w 130"/>
              <a:gd name="T55" fmla="*/ 13059064 h 132"/>
              <a:gd name="T56" fmla="*/ 17369692 w 130"/>
              <a:gd name="T57" fmla="*/ 23941617 h 132"/>
              <a:gd name="T58" fmla="*/ 8684846 w 130"/>
              <a:gd name="T59" fmla="*/ 37000680 h 132"/>
              <a:gd name="T60" fmla="*/ 4342423 w 130"/>
              <a:gd name="T61" fmla="*/ 50059744 h 132"/>
              <a:gd name="T62" fmla="*/ 0 w 130"/>
              <a:gd name="T63" fmla="*/ 60942297 h 132"/>
              <a:gd name="T64" fmla="*/ 0 w 130"/>
              <a:gd name="T65" fmla="*/ 71824850 h 132"/>
              <a:gd name="T66" fmla="*/ 0 w 130"/>
              <a:gd name="T67" fmla="*/ 71824850 h 132"/>
              <a:gd name="T68" fmla="*/ 0 w 130"/>
              <a:gd name="T69" fmla="*/ 84883914 h 132"/>
              <a:gd name="T70" fmla="*/ 2171212 w 130"/>
              <a:gd name="T71" fmla="*/ 97942977 h 132"/>
              <a:gd name="T72" fmla="*/ 6513635 w 130"/>
              <a:gd name="T73" fmla="*/ 106649020 h 132"/>
              <a:gd name="T74" fmla="*/ 10856058 w 130"/>
              <a:gd name="T75" fmla="*/ 115355062 h 132"/>
              <a:gd name="T76" fmla="*/ 15198481 w 130"/>
              <a:gd name="T77" fmla="*/ 121884594 h 132"/>
              <a:gd name="T78" fmla="*/ 21712115 w 130"/>
              <a:gd name="T79" fmla="*/ 128414126 h 132"/>
              <a:gd name="T80" fmla="*/ 34739385 w 130"/>
              <a:gd name="T81" fmla="*/ 137120168 h 132"/>
              <a:gd name="T82" fmla="*/ 47766654 w 130"/>
              <a:gd name="T83" fmla="*/ 141473189 h 132"/>
              <a:gd name="T84" fmla="*/ 58622712 w 130"/>
              <a:gd name="T85" fmla="*/ 143649700 h 132"/>
              <a:gd name="T86" fmla="*/ 69478769 w 130"/>
              <a:gd name="T87" fmla="*/ 143649700 h 132"/>
              <a:gd name="T88" fmla="*/ 69478769 w 130"/>
              <a:gd name="T89" fmla="*/ 143649700 h 132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30"/>
              <a:gd name="T136" fmla="*/ 0 h 132"/>
              <a:gd name="T137" fmla="*/ 130 w 130"/>
              <a:gd name="T138" fmla="*/ 132 h 132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30" h="132">
                <a:moveTo>
                  <a:pt x="64" y="132"/>
                </a:moveTo>
                <a:lnTo>
                  <a:pt x="64" y="132"/>
                </a:lnTo>
                <a:lnTo>
                  <a:pt x="74" y="132"/>
                </a:lnTo>
                <a:lnTo>
                  <a:pt x="84" y="130"/>
                </a:lnTo>
                <a:lnTo>
                  <a:pt x="96" y="126"/>
                </a:lnTo>
                <a:lnTo>
                  <a:pt x="108" y="120"/>
                </a:lnTo>
                <a:lnTo>
                  <a:pt x="114" y="114"/>
                </a:lnTo>
                <a:lnTo>
                  <a:pt x="118" y="108"/>
                </a:lnTo>
                <a:lnTo>
                  <a:pt x="122" y="100"/>
                </a:lnTo>
                <a:lnTo>
                  <a:pt x="126" y="90"/>
                </a:lnTo>
                <a:lnTo>
                  <a:pt x="128" y="80"/>
                </a:lnTo>
                <a:lnTo>
                  <a:pt x="130" y="66"/>
                </a:lnTo>
                <a:lnTo>
                  <a:pt x="128" y="54"/>
                </a:lnTo>
                <a:lnTo>
                  <a:pt x="126" y="42"/>
                </a:lnTo>
                <a:lnTo>
                  <a:pt x="124" y="34"/>
                </a:lnTo>
                <a:lnTo>
                  <a:pt x="120" y="26"/>
                </a:lnTo>
                <a:lnTo>
                  <a:pt x="114" y="18"/>
                </a:lnTo>
                <a:lnTo>
                  <a:pt x="108" y="14"/>
                </a:lnTo>
                <a:lnTo>
                  <a:pt x="96" y="6"/>
                </a:lnTo>
                <a:lnTo>
                  <a:pt x="84" y="2"/>
                </a:lnTo>
                <a:lnTo>
                  <a:pt x="74" y="0"/>
                </a:lnTo>
                <a:lnTo>
                  <a:pt x="64" y="0"/>
                </a:lnTo>
                <a:lnTo>
                  <a:pt x="54" y="2"/>
                </a:lnTo>
                <a:lnTo>
                  <a:pt x="44" y="4"/>
                </a:lnTo>
                <a:lnTo>
                  <a:pt x="34" y="6"/>
                </a:lnTo>
                <a:lnTo>
                  <a:pt x="28" y="12"/>
                </a:lnTo>
                <a:lnTo>
                  <a:pt x="16" y="22"/>
                </a:lnTo>
                <a:lnTo>
                  <a:pt x="8" y="34"/>
                </a:lnTo>
                <a:lnTo>
                  <a:pt x="4" y="46"/>
                </a:lnTo>
                <a:lnTo>
                  <a:pt x="0" y="56"/>
                </a:lnTo>
                <a:lnTo>
                  <a:pt x="0" y="66"/>
                </a:lnTo>
                <a:lnTo>
                  <a:pt x="0" y="78"/>
                </a:lnTo>
                <a:lnTo>
                  <a:pt x="2" y="90"/>
                </a:lnTo>
                <a:lnTo>
                  <a:pt x="6" y="98"/>
                </a:lnTo>
                <a:lnTo>
                  <a:pt x="10" y="106"/>
                </a:lnTo>
                <a:lnTo>
                  <a:pt x="14" y="112"/>
                </a:lnTo>
                <a:lnTo>
                  <a:pt x="20" y="118"/>
                </a:lnTo>
                <a:lnTo>
                  <a:pt x="32" y="126"/>
                </a:lnTo>
                <a:lnTo>
                  <a:pt x="44" y="130"/>
                </a:lnTo>
                <a:lnTo>
                  <a:pt x="54" y="132"/>
                </a:lnTo>
                <a:lnTo>
                  <a:pt x="64" y="132"/>
                </a:lnTo>
                <a:close/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17" name="Freeform 49"/>
          <p:cNvSpPr>
            <a:spLocks/>
          </p:cNvSpPr>
          <p:nvPr/>
        </p:nvSpPr>
        <p:spPr bwMode="auto">
          <a:xfrm>
            <a:off x="1031875" y="811213"/>
            <a:ext cx="87313" cy="90487"/>
          </a:xfrm>
          <a:custGeom>
            <a:avLst/>
            <a:gdLst>
              <a:gd name="T0" fmla="*/ 68238468 w 130"/>
              <a:gd name="T1" fmla="*/ 143648113 h 132"/>
              <a:gd name="T2" fmla="*/ 68238468 w 130"/>
              <a:gd name="T3" fmla="*/ 143648113 h 132"/>
              <a:gd name="T4" fmla="*/ 78900728 w 130"/>
              <a:gd name="T5" fmla="*/ 143648113 h 132"/>
              <a:gd name="T6" fmla="*/ 89562989 w 130"/>
              <a:gd name="T7" fmla="*/ 141471626 h 132"/>
              <a:gd name="T8" fmla="*/ 102357702 w 130"/>
              <a:gd name="T9" fmla="*/ 137118653 h 132"/>
              <a:gd name="T10" fmla="*/ 115152414 w 130"/>
              <a:gd name="T11" fmla="*/ 130589193 h 132"/>
              <a:gd name="T12" fmla="*/ 121549771 w 130"/>
              <a:gd name="T13" fmla="*/ 124059734 h 132"/>
              <a:gd name="T14" fmla="*/ 127947127 w 130"/>
              <a:gd name="T15" fmla="*/ 117530274 h 132"/>
              <a:gd name="T16" fmla="*/ 132212031 w 130"/>
              <a:gd name="T17" fmla="*/ 108824328 h 132"/>
              <a:gd name="T18" fmla="*/ 134344483 w 130"/>
              <a:gd name="T19" fmla="*/ 97941895 h 132"/>
              <a:gd name="T20" fmla="*/ 136476935 w 130"/>
              <a:gd name="T21" fmla="*/ 87059462 h 132"/>
              <a:gd name="T22" fmla="*/ 138609388 w 130"/>
              <a:gd name="T23" fmla="*/ 71824056 h 132"/>
              <a:gd name="T24" fmla="*/ 138609388 w 130"/>
              <a:gd name="T25" fmla="*/ 71824056 h 132"/>
              <a:gd name="T26" fmla="*/ 136476935 w 130"/>
              <a:gd name="T27" fmla="*/ 58765137 h 132"/>
              <a:gd name="T28" fmla="*/ 134344483 w 130"/>
              <a:gd name="T29" fmla="*/ 45706218 h 132"/>
              <a:gd name="T30" fmla="*/ 132212031 w 130"/>
              <a:gd name="T31" fmla="*/ 34823785 h 132"/>
              <a:gd name="T32" fmla="*/ 127947127 w 130"/>
              <a:gd name="T33" fmla="*/ 28294325 h 132"/>
              <a:gd name="T34" fmla="*/ 121549771 w 130"/>
              <a:gd name="T35" fmla="*/ 19588379 h 132"/>
              <a:gd name="T36" fmla="*/ 117284866 w 130"/>
              <a:gd name="T37" fmla="*/ 15235406 h 132"/>
              <a:gd name="T38" fmla="*/ 104490154 w 130"/>
              <a:gd name="T39" fmla="*/ 6529460 h 132"/>
              <a:gd name="T40" fmla="*/ 91695441 w 130"/>
              <a:gd name="T41" fmla="*/ 2176487 h 132"/>
              <a:gd name="T42" fmla="*/ 78900728 w 130"/>
              <a:gd name="T43" fmla="*/ 0 h 132"/>
              <a:gd name="T44" fmla="*/ 68238468 w 130"/>
              <a:gd name="T45" fmla="*/ 0 h 132"/>
              <a:gd name="T46" fmla="*/ 68238468 w 130"/>
              <a:gd name="T47" fmla="*/ 0 h 132"/>
              <a:gd name="T48" fmla="*/ 57576207 w 130"/>
              <a:gd name="T49" fmla="*/ 2176487 h 132"/>
              <a:gd name="T50" fmla="*/ 46913947 w 130"/>
              <a:gd name="T51" fmla="*/ 4352973 h 132"/>
              <a:gd name="T52" fmla="*/ 38384138 w 130"/>
              <a:gd name="T53" fmla="*/ 6529460 h 132"/>
              <a:gd name="T54" fmla="*/ 29854330 w 130"/>
              <a:gd name="T55" fmla="*/ 10882433 h 132"/>
              <a:gd name="T56" fmla="*/ 17059617 w 130"/>
              <a:gd name="T57" fmla="*/ 23941352 h 132"/>
              <a:gd name="T58" fmla="*/ 8529808 w 130"/>
              <a:gd name="T59" fmla="*/ 37000271 h 132"/>
              <a:gd name="T60" fmla="*/ 4264904 w 130"/>
              <a:gd name="T61" fmla="*/ 50059191 h 132"/>
              <a:gd name="T62" fmla="*/ 0 w 130"/>
              <a:gd name="T63" fmla="*/ 60941623 h 132"/>
              <a:gd name="T64" fmla="*/ 0 w 130"/>
              <a:gd name="T65" fmla="*/ 71824056 h 132"/>
              <a:gd name="T66" fmla="*/ 0 w 130"/>
              <a:gd name="T67" fmla="*/ 71824056 h 132"/>
              <a:gd name="T68" fmla="*/ 0 w 130"/>
              <a:gd name="T69" fmla="*/ 84882976 h 132"/>
              <a:gd name="T70" fmla="*/ 2132452 w 130"/>
              <a:gd name="T71" fmla="*/ 95765408 h 132"/>
              <a:gd name="T72" fmla="*/ 6397356 w 130"/>
              <a:gd name="T73" fmla="*/ 106647841 h 132"/>
              <a:gd name="T74" fmla="*/ 10662261 w 130"/>
              <a:gd name="T75" fmla="*/ 115353787 h 132"/>
              <a:gd name="T76" fmla="*/ 14927165 w 130"/>
              <a:gd name="T77" fmla="*/ 121883247 h 132"/>
              <a:gd name="T78" fmla="*/ 21324521 w 130"/>
              <a:gd name="T79" fmla="*/ 128412707 h 132"/>
              <a:gd name="T80" fmla="*/ 34119234 w 130"/>
              <a:gd name="T81" fmla="*/ 134942166 h 132"/>
              <a:gd name="T82" fmla="*/ 46913947 w 130"/>
              <a:gd name="T83" fmla="*/ 141471626 h 132"/>
              <a:gd name="T84" fmla="*/ 57576207 w 130"/>
              <a:gd name="T85" fmla="*/ 141471626 h 132"/>
              <a:gd name="T86" fmla="*/ 68238468 w 130"/>
              <a:gd name="T87" fmla="*/ 143648113 h 132"/>
              <a:gd name="T88" fmla="*/ 68238468 w 130"/>
              <a:gd name="T89" fmla="*/ 143648113 h 132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30"/>
              <a:gd name="T136" fmla="*/ 0 h 132"/>
              <a:gd name="T137" fmla="*/ 130 w 130"/>
              <a:gd name="T138" fmla="*/ 132 h 132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30" h="132">
                <a:moveTo>
                  <a:pt x="64" y="132"/>
                </a:moveTo>
                <a:lnTo>
                  <a:pt x="64" y="132"/>
                </a:lnTo>
                <a:lnTo>
                  <a:pt x="74" y="132"/>
                </a:lnTo>
                <a:lnTo>
                  <a:pt x="84" y="130"/>
                </a:lnTo>
                <a:lnTo>
                  <a:pt x="96" y="126"/>
                </a:lnTo>
                <a:lnTo>
                  <a:pt x="108" y="120"/>
                </a:lnTo>
                <a:lnTo>
                  <a:pt x="114" y="114"/>
                </a:lnTo>
                <a:lnTo>
                  <a:pt x="120" y="108"/>
                </a:lnTo>
                <a:lnTo>
                  <a:pt x="124" y="100"/>
                </a:lnTo>
                <a:lnTo>
                  <a:pt x="126" y="90"/>
                </a:lnTo>
                <a:lnTo>
                  <a:pt x="128" y="80"/>
                </a:lnTo>
                <a:lnTo>
                  <a:pt x="130" y="66"/>
                </a:lnTo>
                <a:lnTo>
                  <a:pt x="128" y="54"/>
                </a:lnTo>
                <a:lnTo>
                  <a:pt x="126" y="42"/>
                </a:lnTo>
                <a:lnTo>
                  <a:pt x="124" y="32"/>
                </a:lnTo>
                <a:lnTo>
                  <a:pt x="120" y="26"/>
                </a:lnTo>
                <a:lnTo>
                  <a:pt x="114" y="18"/>
                </a:lnTo>
                <a:lnTo>
                  <a:pt x="110" y="14"/>
                </a:lnTo>
                <a:lnTo>
                  <a:pt x="98" y="6"/>
                </a:lnTo>
                <a:lnTo>
                  <a:pt x="86" y="2"/>
                </a:lnTo>
                <a:lnTo>
                  <a:pt x="74" y="0"/>
                </a:lnTo>
                <a:lnTo>
                  <a:pt x="64" y="0"/>
                </a:lnTo>
                <a:lnTo>
                  <a:pt x="54" y="2"/>
                </a:lnTo>
                <a:lnTo>
                  <a:pt x="44" y="4"/>
                </a:lnTo>
                <a:lnTo>
                  <a:pt x="36" y="6"/>
                </a:lnTo>
                <a:lnTo>
                  <a:pt x="28" y="10"/>
                </a:lnTo>
                <a:lnTo>
                  <a:pt x="16" y="22"/>
                </a:lnTo>
                <a:lnTo>
                  <a:pt x="8" y="34"/>
                </a:lnTo>
                <a:lnTo>
                  <a:pt x="4" y="46"/>
                </a:lnTo>
                <a:lnTo>
                  <a:pt x="0" y="56"/>
                </a:lnTo>
                <a:lnTo>
                  <a:pt x="0" y="66"/>
                </a:lnTo>
                <a:lnTo>
                  <a:pt x="0" y="78"/>
                </a:lnTo>
                <a:lnTo>
                  <a:pt x="2" y="88"/>
                </a:lnTo>
                <a:lnTo>
                  <a:pt x="6" y="98"/>
                </a:lnTo>
                <a:lnTo>
                  <a:pt x="10" y="106"/>
                </a:lnTo>
                <a:lnTo>
                  <a:pt x="14" y="112"/>
                </a:lnTo>
                <a:lnTo>
                  <a:pt x="20" y="118"/>
                </a:lnTo>
                <a:lnTo>
                  <a:pt x="32" y="124"/>
                </a:lnTo>
                <a:lnTo>
                  <a:pt x="44" y="130"/>
                </a:lnTo>
                <a:lnTo>
                  <a:pt x="54" y="130"/>
                </a:lnTo>
                <a:lnTo>
                  <a:pt x="64" y="132"/>
                </a:lnTo>
                <a:close/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18" name="Freeform 50"/>
          <p:cNvSpPr>
            <a:spLocks/>
          </p:cNvSpPr>
          <p:nvPr/>
        </p:nvSpPr>
        <p:spPr bwMode="auto">
          <a:xfrm>
            <a:off x="777875" y="835025"/>
            <a:ext cx="88900" cy="88900"/>
          </a:xfrm>
          <a:custGeom>
            <a:avLst/>
            <a:gdLst>
              <a:gd name="T0" fmla="*/ 71649981 w 130"/>
              <a:gd name="T1" fmla="*/ 141128750 h 132"/>
              <a:gd name="T2" fmla="*/ 71649981 w 130"/>
              <a:gd name="T3" fmla="*/ 141128750 h 132"/>
              <a:gd name="T4" fmla="*/ 82506038 w 130"/>
              <a:gd name="T5" fmla="*/ 141128750 h 132"/>
              <a:gd name="T6" fmla="*/ 93362096 w 130"/>
              <a:gd name="T7" fmla="*/ 138990436 h 132"/>
              <a:gd name="T8" fmla="*/ 106389365 w 130"/>
              <a:gd name="T9" fmla="*/ 134713807 h 132"/>
              <a:gd name="T10" fmla="*/ 119416635 w 130"/>
              <a:gd name="T11" fmla="*/ 128298864 h 132"/>
              <a:gd name="T12" fmla="*/ 125930269 w 130"/>
              <a:gd name="T13" fmla="*/ 121883920 h 132"/>
              <a:gd name="T14" fmla="*/ 130272692 w 130"/>
              <a:gd name="T15" fmla="*/ 115468977 h 132"/>
              <a:gd name="T16" fmla="*/ 134615115 w 130"/>
              <a:gd name="T17" fmla="*/ 106915720 h 132"/>
              <a:gd name="T18" fmla="*/ 138957538 w 130"/>
              <a:gd name="T19" fmla="*/ 96224148 h 132"/>
              <a:gd name="T20" fmla="*/ 141128750 w 130"/>
              <a:gd name="T21" fmla="*/ 85532576 h 132"/>
              <a:gd name="T22" fmla="*/ 141128750 w 130"/>
              <a:gd name="T23" fmla="*/ 70564375 h 132"/>
              <a:gd name="T24" fmla="*/ 141128750 w 130"/>
              <a:gd name="T25" fmla="*/ 70564375 h 132"/>
              <a:gd name="T26" fmla="*/ 141128750 w 130"/>
              <a:gd name="T27" fmla="*/ 57734489 h 132"/>
              <a:gd name="T28" fmla="*/ 138957538 w 130"/>
              <a:gd name="T29" fmla="*/ 44904602 h 132"/>
              <a:gd name="T30" fmla="*/ 134615115 w 130"/>
              <a:gd name="T31" fmla="*/ 36351345 h 132"/>
              <a:gd name="T32" fmla="*/ 130272692 w 130"/>
              <a:gd name="T33" fmla="*/ 27798087 h 132"/>
              <a:gd name="T34" fmla="*/ 125930269 w 130"/>
              <a:gd name="T35" fmla="*/ 19244830 h 132"/>
              <a:gd name="T36" fmla="*/ 119416635 w 130"/>
              <a:gd name="T37" fmla="*/ 14968201 h 132"/>
              <a:gd name="T38" fmla="*/ 106389365 w 130"/>
              <a:gd name="T39" fmla="*/ 6414943 h 132"/>
              <a:gd name="T40" fmla="*/ 93362096 w 130"/>
              <a:gd name="T41" fmla="*/ 2138314 h 132"/>
              <a:gd name="T42" fmla="*/ 82506038 w 130"/>
              <a:gd name="T43" fmla="*/ 0 h 132"/>
              <a:gd name="T44" fmla="*/ 71649981 w 130"/>
              <a:gd name="T45" fmla="*/ 0 h 132"/>
              <a:gd name="T46" fmla="*/ 71649981 w 130"/>
              <a:gd name="T47" fmla="*/ 0 h 132"/>
              <a:gd name="T48" fmla="*/ 58622712 w 130"/>
              <a:gd name="T49" fmla="*/ 2138314 h 132"/>
              <a:gd name="T50" fmla="*/ 47766654 w 130"/>
              <a:gd name="T51" fmla="*/ 4276629 h 132"/>
              <a:gd name="T52" fmla="*/ 39081808 w 130"/>
              <a:gd name="T53" fmla="*/ 6414943 h 132"/>
              <a:gd name="T54" fmla="*/ 30396962 w 130"/>
              <a:gd name="T55" fmla="*/ 10691572 h 132"/>
              <a:gd name="T56" fmla="*/ 19540904 w 130"/>
              <a:gd name="T57" fmla="*/ 23521458 h 132"/>
              <a:gd name="T58" fmla="*/ 10856058 w 130"/>
              <a:gd name="T59" fmla="*/ 36351345 h 132"/>
              <a:gd name="T60" fmla="*/ 4342423 w 130"/>
              <a:gd name="T61" fmla="*/ 49181231 h 132"/>
              <a:gd name="T62" fmla="*/ 2171212 w 130"/>
              <a:gd name="T63" fmla="*/ 59872803 h 132"/>
              <a:gd name="T64" fmla="*/ 0 w 130"/>
              <a:gd name="T65" fmla="*/ 70564375 h 132"/>
              <a:gd name="T66" fmla="*/ 0 w 130"/>
              <a:gd name="T67" fmla="*/ 70564375 h 132"/>
              <a:gd name="T68" fmla="*/ 2171212 w 130"/>
              <a:gd name="T69" fmla="*/ 83394261 h 132"/>
              <a:gd name="T70" fmla="*/ 4342423 w 130"/>
              <a:gd name="T71" fmla="*/ 94085833 h 132"/>
              <a:gd name="T72" fmla="*/ 6513635 w 130"/>
              <a:gd name="T73" fmla="*/ 104777405 h 132"/>
              <a:gd name="T74" fmla="*/ 10856058 w 130"/>
              <a:gd name="T75" fmla="*/ 113330663 h 132"/>
              <a:gd name="T76" fmla="*/ 17369692 w 130"/>
              <a:gd name="T77" fmla="*/ 119745606 h 132"/>
              <a:gd name="T78" fmla="*/ 23883327 w 130"/>
              <a:gd name="T79" fmla="*/ 126160549 h 132"/>
              <a:gd name="T80" fmla="*/ 36910596 w 130"/>
              <a:gd name="T81" fmla="*/ 134713807 h 132"/>
              <a:gd name="T82" fmla="*/ 47766654 w 130"/>
              <a:gd name="T83" fmla="*/ 138990436 h 132"/>
              <a:gd name="T84" fmla="*/ 60793923 w 130"/>
              <a:gd name="T85" fmla="*/ 141128750 h 132"/>
              <a:gd name="T86" fmla="*/ 71649981 w 130"/>
              <a:gd name="T87" fmla="*/ 141128750 h 132"/>
              <a:gd name="T88" fmla="*/ 71649981 w 130"/>
              <a:gd name="T89" fmla="*/ 141128750 h 132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30"/>
              <a:gd name="T136" fmla="*/ 0 h 132"/>
              <a:gd name="T137" fmla="*/ 130 w 130"/>
              <a:gd name="T138" fmla="*/ 132 h 132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30" h="132">
                <a:moveTo>
                  <a:pt x="66" y="132"/>
                </a:moveTo>
                <a:lnTo>
                  <a:pt x="66" y="132"/>
                </a:lnTo>
                <a:lnTo>
                  <a:pt x="76" y="132"/>
                </a:lnTo>
                <a:lnTo>
                  <a:pt x="86" y="130"/>
                </a:lnTo>
                <a:lnTo>
                  <a:pt x="98" y="126"/>
                </a:lnTo>
                <a:lnTo>
                  <a:pt x="110" y="120"/>
                </a:lnTo>
                <a:lnTo>
                  <a:pt x="116" y="114"/>
                </a:lnTo>
                <a:lnTo>
                  <a:pt x="120" y="108"/>
                </a:lnTo>
                <a:lnTo>
                  <a:pt x="124" y="100"/>
                </a:lnTo>
                <a:lnTo>
                  <a:pt x="128" y="90"/>
                </a:lnTo>
                <a:lnTo>
                  <a:pt x="130" y="80"/>
                </a:lnTo>
                <a:lnTo>
                  <a:pt x="130" y="66"/>
                </a:lnTo>
                <a:lnTo>
                  <a:pt x="130" y="54"/>
                </a:lnTo>
                <a:lnTo>
                  <a:pt x="128" y="42"/>
                </a:lnTo>
                <a:lnTo>
                  <a:pt x="124" y="34"/>
                </a:lnTo>
                <a:lnTo>
                  <a:pt x="120" y="26"/>
                </a:lnTo>
                <a:lnTo>
                  <a:pt x="116" y="18"/>
                </a:lnTo>
                <a:lnTo>
                  <a:pt x="110" y="14"/>
                </a:lnTo>
                <a:lnTo>
                  <a:pt x="98" y="6"/>
                </a:lnTo>
                <a:lnTo>
                  <a:pt x="86" y="2"/>
                </a:lnTo>
                <a:lnTo>
                  <a:pt x="76" y="0"/>
                </a:lnTo>
                <a:lnTo>
                  <a:pt x="66" y="0"/>
                </a:lnTo>
                <a:lnTo>
                  <a:pt x="54" y="2"/>
                </a:lnTo>
                <a:lnTo>
                  <a:pt x="44" y="4"/>
                </a:lnTo>
                <a:lnTo>
                  <a:pt x="36" y="6"/>
                </a:lnTo>
                <a:lnTo>
                  <a:pt x="28" y="10"/>
                </a:lnTo>
                <a:lnTo>
                  <a:pt x="18" y="22"/>
                </a:lnTo>
                <a:lnTo>
                  <a:pt x="10" y="34"/>
                </a:lnTo>
                <a:lnTo>
                  <a:pt x="4" y="46"/>
                </a:lnTo>
                <a:lnTo>
                  <a:pt x="2" y="56"/>
                </a:lnTo>
                <a:lnTo>
                  <a:pt x="0" y="66"/>
                </a:lnTo>
                <a:lnTo>
                  <a:pt x="2" y="78"/>
                </a:lnTo>
                <a:lnTo>
                  <a:pt x="4" y="88"/>
                </a:lnTo>
                <a:lnTo>
                  <a:pt x="6" y="98"/>
                </a:lnTo>
                <a:lnTo>
                  <a:pt x="10" y="106"/>
                </a:lnTo>
                <a:lnTo>
                  <a:pt x="16" y="112"/>
                </a:lnTo>
                <a:lnTo>
                  <a:pt x="22" y="118"/>
                </a:lnTo>
                <a:lnTo>
                  <a:pt x="34" y="126"/>
                </a:lnTo>
                <a:lnTo>
                  <a:pt x="44" y="130"/>
                </a:lnTo>
                <a:lnTo>
                  <a:pt x="56" y="132"/>
                </a:lnTo>
                <a:lnTo>
                  <a:pt x="66" y="132"/>
                </a:lnTo>
                <a:close/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19" name="Freeform 51"/>
          <p:cNvSpPr>
            <a:spLocks/>
          </p:cNvSpPr>
          <p:nvPr/>
        </p:nvSpPr>
        <p:spPr bwMode="auto">
          <a:xfrm>
            <a:off x="744538" y="1031875"/>
            <a:ext cx="88900" cy="88900"/>
          </a:xfrm>
          <a:custGeom>
            <a:avLst/>
            <a:gdLst>
              <a:gd name="T0" fmla="*/ 69478769 w 130"/>
              <a:gd name="T1" fmla="*/ 0 h 130"/>
              <a:gd name="T2" fmla="*/ 69478769 w 130"/>
              <a:gd name="T3" fmla="*/ 0 h 130"/>
              <a:gd name="T4" fmla="*/ 58622712 w 130"/>
              <a:gd name="T5" fmla="*/ 0 h 130"/>
              <a:gd name="T6" fmla="*/ 47766654 w 130"/>
              <a:gd name="T7" fmla="*/ 2171212 h 130"/>
              <a:gd name="T8" fmla="*/ 39081808 w 130"/>
              <a:gd name="T9" fmla="*/ 6513635 h 130"/>
              <a:gd name="T10" fmla="*/ 30396962 w 130"/>
              <a:gd name="T11" fmla="*/ 10856058 h 130"/>
              <a:gd name="T12" fmla="*/ 17369692 w 130"/>
              <a:gd name="T13" fmla="*/ 21712115 h 130"/>
              <a:gd name="T14" fmla="*/ 8684846 w 130"/>
              <a:gd name="T15" fmla="*/ 34739385 h 130"/>
              <a:gd name="T16" fmla="*/ 4342423 w 130"/>
              <a:gd name="T17" fmla="*/ 47766654 h 130"/>
              <a:gd name="T18" fmla="*/ 0 w 130"/>
              <a:gd name="T19" fmla="*/ 60793923 h 130"/>
              <a:gd name="T20" fmla="*/ 0 w 130"/>
              <a:gd name="T21" fmla="*/ 71649981 h 130"/>
              <a:gd name="T22" fmla="*/ 0 w 130"/>
              <a:gd name="T23" fmla="*/ 71649981 h 130"/>
              <a:gd name="T24" fmla="*/ 0 w 130"/>
              <a:gd name="T25" fmla="*/ 84677250 h 130"/>
              <a:gd name="T26" fmla="*/ 2171212 w 130"/>
              <a:gd name="T27" fmla="*/ 95533308 h 130"/>
              <a:gd name="T28" fmla="*/ 6513635 w 130"/>
              <a:gd name="T29" fmla="*/ 106389365 h 130"/>
              <a:gd name="T30" fmla="*/ 10856058 w 130"/>
              <a:gd name="T31" fmla="*/ 115074212 h 130"/>
              <a:gd name="T32" fmla="*/ 15198481 w 130"/>
              <a:gd name="T33" fmla="*/ 121587846 h 130"/>
              <a:gd name="T34" fmla="*/ 21712115 w 130"/>
              <a:gd name="T35" fmla="*/ 125930269 h 130"/>
              <a:gd name="T36" fmla="*/ 34739385 w 130"/>
              <a:gd name="T37" fmla="*/ 134615115 h 130"/>
              <a:gd name="T38" fmla="*/ 47766654 w 130"/>
              <a:gd name="T39" fmla="*/ 138957538 h 130"/>
              <a:gd name="T40" fmla="*/ 58622712 w 130"/>
              <a:gd name="T41" fmla="*/ 141128750 h 130"/>
              <a:gd name="T42" fmla="*/ 69478769 w 130"/>
              <a:gd name="T43" fmla="*/ 141128750 h 130"/>
              <a:gd name="T44" fmla="*/ 69478769 w 130"/>
              <a:gd name="T45" fmla="*/ 141128750 h 130"/>
              <a:gd name="T46" fmla="*/ 80334827 w 130"/>
              <a:gd name="T47" fmla="*/ 141128750 h 130"/>
              <a:gd name="T48" fmla="*/ 91190885 w 130"/>
              <a:gd name="T49" fmla="*/ 141128750 h 130"/>
              <a:gd name="T50" fmla="*/ 104218154 w 130"/>
              <a:gd name="T51" fmla="*/ 136786327 h 130"/>
              <a:gd name="T52" fmla="*/ 117245423 w 130"/>
              <a:gd name="T53" fmla="*/ 128101481 h 130"/>
              <a:gd name="T54" fmla="*/ 123759058 w 130"/>
              <a:gd name="T55" fmla="*/ 123759058 h 130"/>
              <a:gd name="T56" fmla="*/ 130272692 w 130"/>
              <a:gd name="T57" fmla="*/ 115074212 h 130"/>
              <a:gd name="T58" fmla="*/ 134615115 w 130"/>
              <a:gd name="T59" fmla="*/ 108560577 h 130"/>
              <a:gd name="T60" fmla="*/ 136786327 w 130"/>
              <a:gd name="T61" fmla="*/ 97704519 h 130"/>
              <a:gd name="T62" fmla="*/ 138957538 w 130"/>
              <a:gd name="T63" fmla="*/ 84677250 h 130"/>
              <a:gd name="T64" fmla="*/ 141128750 w 130"/>
              <a:gd name="T65" fmla="*/ 71649981 h 130"/>
              <a:gd name="T66" fmla="*/ 141128750 w 130"/>
              <a:gd name="T67" fmla="*/ 71649981 h 130"/>
              <a:gd name="T68" fmla="*/ 138957538 w 130"/>
              <a:gd name="T69" fmla="*/ 58622712 h 130"/>
              <a:gd name="T70" fmla="*/ 136786327 w 130"/>
              <a:gd name="T71" fmla="*/ 45595442 h 130"/>
              <a:gd name="T72" fmla="*/ 134615115 w 130"/>
              <a:gd name="T73" fmla="*/ 34739385 h 130"/>
              <a:gd name="T74" fmla="*/ 130272692 w 130"/>
              <a:gd name="T75" fmla="*/ 26054538 h 130"/>
              <a:gd name="T76" fmla="*/ 123759058 w 130"/>
              <a:gd name="T77" fmla="*/ 19540904 h 130"/>
              <a:gd name="T78" fmla="*/ 119416635 w 130"/>
              <a:gd name="T79" fmla="*/ 13027269 h 130"/>
              <a:gd name="T80" fmla="*/ 106389365 w 130"/>
              <a:gd name="T81" fmla="*/ 6513635 h 130"/>
              <a:gd name="T82" fmla="*/ 93362096 w 130"/>
              <a:gd name="T83" fmla="*/ 2171212 h 130"/>
              <a:gd name="T84" fmla="*/ 80334827 w 130"/>
              <a:gd name="T85" fmla="*/ 0 h 130"/>
              <a:gd name="T86" fmla="*/ 69478769 w 130"/>
              <a:gd name="T87" fmla="*/ 0 h 130"/>
              <a:gd name="T88" fmla="*/ 69478769 w 130"/>
              <a:gd name="T89" fmla="*/ 0 h 13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30"/>
              <a:gd name="T136" fmla="*/ 0 h 130"/>
              <a:gd name="T137" fmla="*/ 130 w 130"/>
              <a:gd name="T138" fmla="*/ 130 h 13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30" h="130">
                <a:moveTo>
                  <a:pt x="64" y="0"/>
                </a:moveTo>
                <a:lnTo>
                  <a:pt x="64" y="0"/>
                </a:lnTo>
                <a:lnTo>
                  <a:pt x="54" y="0"/>
                </a:lnTo>
                <a:lnTo>
                  <a:pt x="44" y="2"/>
                </a:lnTo>
                <a:lnTo>
                  <a:pt x="36" y="6"/>
                </a:lnTo>
                <a:lnTo>
                  <a:pt x="28" y="10"/>
                </a:lnTo>
                <a:lnTo>
                  <a:pt x="16" y="20"/>
                </a:lnTo>
                <a:lnTo>
                  <a:pt x="8" y="32"/>
                </a:lnTo>
                <a:lnTo>
                  <a:pt x="4" y="44"/>
                </a:lnTo>
                <a:lnTo>
                  <a:pt x="0" y="56"/>
                </a:lnTo>
                <a:lnTo>
                  <a:pt x="0" y="66"/>
                </a:lnTo>
                <a:lnTo>
                  <a:pt x="0" y="78"/>
                </a:lnTo>
                <a:lnTo>
                  <a:pt x="2" y="88"/>
                </a:lnTo>
                <a:lnTo>
                  <a:pt x="6" y="98"/>
                </a:lnTo>
                <a:lnTo>
                  <a:pt x="10" y="106"/>
                </a:lnTo>
                <a:lnTo>
                  <a:pt x="14" y="112"/>
                </a:lnTo>
                <a:lnTo>
                  <a:pt x="20" y="116"/>
                </a:lnTo>
                <a:lnTo>
                  <a:pt x="32" y="124"/>
                </a:lnTo>
                <a:lnTo>
                  <a:pt x="44" y="128"/>
                </a:lnTo>
                <a:lnTo>
                  <a:pt x="54" y="130"/>
                </a:lnTo>
                <a:lnTo>
                  <a:pt x="64" y="130"/>
                </a:lnTo>
                <a:lnTo>
                  <a:pt x="74" y="130"/>
                </a:lnTo>
                <a:lnTo>
                  <a:pt x="84" y="130"/>
                </a:lnTo>
                <a:lnTo>
                  <a:pt x="96" y="126"/>
                </a:lnTo>
                <a:lnTo>
                  <a:pt x="108" y="118"/>
                </a:lnTo>
                <a:lnTo>
                  <a:pt x="114" y="114"/>
                </a:lnTo>
                <a:lnTo>
                  <a:pt x="120" y="106"/>
                </a:lnTo>
                <a:lnTo>
                  <a:pt x="124" y="100"/>
                </a:lnTo>
                <a:lnTo>
                  <a:pt x="126" y="90"/>
                </a:lnTo>
                <a:lnTo>
                  <a:pt x="128" y="78"/>
                </a:lnTo>
                <a:lnTo>
                  <a:pt x="130" y="66"/>
                </a:lnTo>
                <a:lnTo>
                  <a:pt x="128" y="54"/>
                </a:lnTo>
                <a:lnTo>
                  <a:pt x="126" y="42"/>
                </a:lnTo>
                <a:lnTo>
                  <a:pt x="124" y="32"/>
                </a:lnTo>
                <a:lnTo>
                  <a:pt x="120" y="24"/>
                </a:lnTo>
                <a:lnTo>
                  <a:pt x="114" y="18"/>
                </a:lnTo>
                <a:lnTo>
                  <a:pt x="110" y="12"/>
                </a:lnTo>
                <a:lnTo>
                  <a:pt x="98" y="6"/>
                </a:lnTo>
                <a:lnTo>
                  <a:pt x="86" y="2"/>
                </a:lnTo>
                <a:lnTo>
                  <a:pt x="74" y="0"/>
                </a:lnTo>
                <a:lnTo>
                  <a:pt x="64" y="0"/>
                </a:lnTo>
                <a:close/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20" name="Freeform 52"/>
          <p:cNvSpPr>
            <a:spLocks/>
          </p:cNvSpPr>
          <p:nvPr/>
        </p:nvSpPr>
        <p:spPr bwMode="auto">
          <a:xfrm>
            <a:off x="925513" y="1222375"/>
            <a:ext cx="88900" cy="88900"/>
          </a:xfrm>
          <a:custGeom>
            <a:avLst/>
            <a:gdLst>
              <a:gd name="T0" fmla="*/ 141128750 w 130"/>
              <a:gd name="T1" fmla="*/ 70564375 h 132"/>
              <a:gd name="T2" fmla="*/ 141128750 w 130"/>
              <a:gd name="T3" fmla="*/ 70564375 h 132"/>
              <a:gd name="T4" fmla="*/ 138957538 w 130"/>
              <a:gd name="T5" fmla="*/ 57734489 h 132"/>
              <a:gd name="T6" fmla="*/ 136786327 w 130"/>
              <a:gd name="T7" fmla="*/ 44904602 h 132"/>
              <a:gd name="T8" fmla="*/ 134615115 w 130"/>
              <a:gd name="T9" fmla="*/ 36351345 h 132"/>
              <a:gd name="T10" fmla="*/ 130272692 w 130"/>
              <a:gd name="T11" fmla="*/ 27798087 h 132"/>
              <a:gd name="T12" fmla="*/ 123759058 w 130"/>
              <a:gd name="T13" fmla="*/ 19244830 h 132"/>
              <a:gd name="T14" fmla="*/ 117245423 w 130"/>
              <a:gd name="T15" fmla="*/ 14968201 h 132"/>
              <a:gd name="T16" fmla="*/ 104218154 w 130"/>
              <a:gd name="T17" fmla="*/ 6414943 h 132"/>
              <a:gd name="T18" fmla="*/ 91190885 w 130"/>
              <a:gd name="T19" fmla="*/ 2138314 h 132"/>
              <a:gd name="T20" fmla="*/ 80334827 w 130"/>
              <a:gd name="T21" fmla="*/ 0 h 132"/>
              <a:gd name="T22" fmla="*/ 69478769 w 130"/>
              <a:gd name="T23" fmla="*/ 0 h 132"/>
              <a:gd name="T24" fmla="*/ 69478769 w 130"/>
              <a:gd name="T25" fmla="*/ 0 h 132"/>
              <a:gd name="T26" fmla="*/ 58622712 w 130"/>
              <a:gd name="T27" fmla="*/ 2138314 h 132"/>
              <a:gd name="T28" fmla="*/ 47766654 w 130"/>
              <a:gd name="T29" fmla="*/ 4276629 h 132"/>
              <a:gd name="T30" fmla="*/ 36910596 w 130"/>
              <a:gd name="T31" fmla="*/ 6414943 h 132"/>
              <a:gd name="T32" fmla="*/ 30396962 w 130"/>
              <a:gd name="T33" fmla="*/ 12829886 h 132"/>
              <a:gd name="T34" fmla="*/ 17369692 w 130"/>
              <a:gd name="T35" fmla="*/ 23521458 h 132"/>
              <a:gd name="T36" fmla="*/ 8684846 w 130"/>
              <a:gd name="T37" fmla="*/ 36351345 h 132"/>
              <a:gd name="T38" fmla="*/ 4342423 w 130"/>
              <a:gd name="T39" fmla="*/ 49181231 h 132"/>
              <a:gd name="T40" fmla="*/ 0 w 130"/>
              <a:gd name="T41" fmla="*/ 59872803 h 132"/>
              <a:gd name="T42" fmla="*/ 0 w 130"/>
              <a:gd name="T43" fmla="*/ 70564375 h 132"/>
              <a:gd name="T44" fmla="*/ 0 w 130"/>
              <a:gd name="T45" fmla="*/ 70564375 h 132"/>
              <a:gd name="T46" fmla="*/ 0 w 130"/>
              <a:gd name="T47" fmla="*/ 83394261 h 132"/>
              <a:gd name="T48" fmla="*/ 2171212 w 130"/>
              <a:gd name="T49" fmla="*/ 96224148 h 132"/>
              <a:gd name="T50" fmla="*/ 6513635 w 130"/>
              <a:gd name="T51" fmla="*/ 104777405 h 132"/>
              <a:gd name="T52" fmla="*/ 10856058 w 130"/>
              <a:gd name="T53" fmla="*/ 113330663 h 132"/>
              <a:gd name="T54" fmla="*/ 15198481 w 130"/>
              <a:gd name="T55" fmla="*/ 119745606 h 132"/>
              <a:gd name="T56" fmla="*/ 21712115 w 130"/>
              <a:gd name="T57" fmla="*/ 126160549 h 132"/>
              <a:gd name="T58" fmla="*/ 34739385 w 130"/>
              <a:gd name="T59" fmla="*/ 134713807 h 132"/>
              <a:gd name="T60" fmla="*/ 47766654 w 130"/>
              <a:gd name="T61" fmla="*/ 138990436 h 132"/>
              <a:gd name="T62" fmla="*/ 58622712 w 130"/>
              <a:gd name="T63" fmla="*/ 141128750 h 132"/>
              <a:gd name="T64" fmla="*/ 69478769 w 130"/>
              <a:gd name="T65" fmla="*/ 141128750 h 132"/>
              <a:gd name="T66" fmla="*/ 69478769 w 130"/>
              <a:gd name="T67" fmla="*/ 141128750 h 132"/>
              <a:gd name="T68" fmla="*/ 80334827 w 130"/>
              <a:gd name="T69" fmla="*/ 141128750 h 132"/>
              <a:gd name="T70" fmla="*/ 91190885 w 130"/>
              <a:gd name="T71" fmla="*/ 138990436 h 132"/>
              <a:gd name="T72" fmla="*/ 104218154 w 130"/>
              <a:gd name="T73" fmla="*/ 134713807 h 132"/>
              <a:gd name="T74" fmla="*/ 117245423 w 130"/>
              <a:gd name="T75" fmla="*/ 128298864 h 132"/>
              <a:gd name="T76" fmla="*/ 123759058 w 130"/>
              <a:gd name="T77" fmla="*/ 121883920 h 132"/>
              <a:gd name="T78" fmla="*/ 128101481 w 130"/>
              <a:gd name="T79" fmla="*/ 115468977 h 132"/>
              <a:gd name="T80" fmla="*/ 132443904 w 130"/>
              <a:gd name="T81" fmla="*/ 106915720 h 132"/>
              <a:gd name="T82" fmla="*/ 136786327 w 130"/>
              <a:gd name="T83" fmla="*/ 96224148 h 132"/>
              <a:gd name="T84" fmla="*/ 138957538 w 130"/>
              <a:gd name="T85" fmla="*/ 85532576 h 132"/>
              <a:gd name="T86" fmla="*/ 141128750 w 130"/>
              <a:gd name="T87" fmla="*/ 70564375 h 132"/>
              <a:gd name="T88" fmla="*/ 141128750 w 130"/>
              <a:gd name="T89" fmla="*/ 70564375 h 132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30"/>
              <a:gd name="T136" fmla="*/ 0 h 132"/>
              <a:gd name="T137" fmla="*/ 130 w 130"/>
              <a:gd name="T138" fmla="*/ 132 h 132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30" h="132">
                <a:moveTo>
                  <a:pt x="130" y="66"/>
                </a:moveTo>
                <a:lnTo>
                  <a:pt x="130" y="66"/>
                </a:lnTo>
                <a:lnTo>
                  <a:pt x="128" y="54"/>
                </a:lnTo>
                <a:lnTo>
                  <a:pt x="126" y="42"/>
                </a:lnTo>
                <a:lnTo>
                  <a:pt x="124" y="34"/>
                </a:lnTo>
                <a:lnTo>
                  <a:pt x="120" y="26"/>
                </a:lnTo>
                <a:lnTo>
                  <a:pt x="114" y="18"/>
                </a:lnTo>
                <a:lnTo>
                  <a:pt x="108" y="14"/>
                </a:lnTo>
                <a:lnTo>
                  <a:pt x="96" y="6"/>
                </a:lnTo>
                <a:lnTo>
                  <a:pt x="84" y="2"/>
                </a:lnTo>
                <a:lnTo>
                  <a:pt x="74" y="0"/>
                </a:lnTo>
                <a:lnTo>
                  <a:pt x="64" y="0"/>
                </a:lnTo>
                <a:lnTo>
                  <a:pt x="54" y="2"/>
                </a:lnTo>
                <a:lnTo>
                  <a:pt x="44" y="4"/>
                </a:lnTo>
                <a:lnTo>
                  <a:pt x="34" y="6"/>
                </a:lnTo>
                <a:lnTo>
                  <a:pt x="28" y="12"/>
                </a:lnTo>
                <a:lnTo>
                  <a:pt x="16" y="22"/>
                </a:lnTo>
                <a:lnTo>
                  <a:pt x="8" y="34"/>
                </a:lnTo>
                <a:lnTo>
                  <a:pt x="4" y="46"/>
                </a:lnTo>
                <a:lnTo>
                  <a:pt x="0" y="56"/>
                </a:lnTo>
                <a:lnTo>
                  <a:pt x="0" y="66"/>
                </a:lnTo>
                <a:lnTo>
                  <a:pt x="0" y="78"/>
                </a:lnTo>
                <a:lnTo>
                  <a:pt x="2" y="90"/>
                </a:lnTo>
                <a:lnTo>
                  <a:pt x="6" y="98"/>
                </a:lnTo>
                <a:lnTo>
                  <a:pt x="10" y="106"/>
                </a:lnTo>
                <a:lnTo>
                  <a:pt x="14" y="112"/>
                </a:lnTo>
                <a:lnTo>
                  <a:pt x="20" y="118"/>
                </a:lnTo>
                <a:lnTo>
                  <a:pt x="32" y="126"/>
                </a:lnTo>
                <a:lnTo>
                  <a:pt x="44" y="130"/>
                </a:lnTo>
                <a:lnTo>
                  <a:pt x="54" y="132"/>
                </a:lnTo>
                <a:lnTo>
                  <a:pt x="64" y="132"/>
                </a:lnTo>
                <a:lnTo>
                  <a:pt x="74" y="132"/>
                </a:lnTo>
                <a:lnTo>
                  <a:pt x="84" y="130"/>
                </a:lnTo>
                <a:lnTo>
                  <a:pt x="96" y="126"/>
                </a:lnTo>
                <a:lnTo>
                  <a:pt x="108" y="120"/>
                </a:lnTo>
                <a:lnTo>
                  <a:pt x="114" y="114"/>
                </a:lnTo>
                <a:lnTo>
                  <a:pt x="118" y="108"/>
                </a:lnTo>
                <a:lnTo>
                  <a:pt x="122" y="100"/>
                </a:lnTo>
                <a:lnTo>
                  <a:pt x="126" y="90"/>
                </a:lnTo>
                <a:lnTo>
                  <a:pt x="128" y="80"/>
                </a:lnTo>
                <a:lnTo>
                  <a:pt x="130" y="66"/>
                </a:lnTo>
                <a:close/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21" name="Freeform 53"/>
          <p:cNvSpPr>
            <a:spLocks/>
          </p:cNvSpPr>
          <p:nvPr/>
        </p:nvSpPr>
        <p:spPr bwMode="auto">
          <a:xfrm>
            <a:off x="981075" y="1412875"/>
            <a:ext cx="87313" cy="88900"/>
          </a:xfrm>
          <a:custGeom>
            <a:avLst/>
            <a:gdLst>
              <a:gd name="T0" fmla="*/ 69304694 w 128"/>
              <a:gd name="T1" fmla="*/ 141128750 h 132"/>
              <a:gd name="T2" fmla="*/ 69304694 w 128"/>
              <a:gd name="T3" fmla="*/ 141128750 h 132"/>
              <a:gd name="T4" fmla="*/ 80133552 w 128"/>
              <a:gd name="T5" fmla="*/ 141128750 h 132"/>
              <a:gd name="T6" fmla="*/ 90962411 w 128"/>
              <a:gd name="T7" fmla="*/ 138990436 h 132"/>
              <a:gd name="T8" fmla="*/ 103957041 w 128"/>
              <a:gd name="T9" fmla="*/ 134713807 h 132"/>
              <a:gd name="T10" fmla="*/ 116951671 w 128"/>
              <a:gd name="T11" fmla="*/ 126160549 h 132"/>
              <a:gd name="T12" fmla="*/ 123448986 w 128"/>
              <a:gd name="T13" fmla="*/ 121883920 h 132"/>
              <a:gd name="T14" fmla="*/ 127780529 w 128"/>
              <a:gd name="T15" fmla="*/ 115468977 h 132"/>
              <a:gd name="T16" fmla="*/ 132112072 w 128"/>
              <a:gd name="T17" fmla="*/ 106915720 h 132"/>
              <a:gd name="T18" fmla="*/ 136443616 w 128"/>
              <a:gd name="T19" fmla="*/ 96224148 h 132"/>
              <a:gd name="T20" fmla="*/ 138609388 w 128"/>
              <a:gd name="T21" fmla="*/ 85532576 h 132"/>
              <a:gd name="T22" fmla="*/ 138609388 w 128"/>
              <a:gd name="T23" fmla="*/ 70564375 h 132"/>
              <a:gd name="T24" fmla="*/ 138609388 w 128"/>
              <a:gd name="T25" fmla="*/ 70564375 h 132"/>
              <a:gd name="T26" fmla="*/ 138609388 w 128"/>
              <a:gd name="T27" fmla="*/ 57734489 h 132"/>
              <a:gd name="T28" fmla="*/ 136443616 w 128"/>
              <a:gd name="T29" fmla="*/ 44904602 h 132"/>
              <a:gd name="T30" fmla="*/ 134277844 w 128"/>
              <a:gd name="T31" fmla="*/ 34213030 h 132"/>
              <a:gd name="T32" fmla="*/ 129946301 w 128"/>
              <a:gd name="T33" fmla="*/ 25659773 h 132"/>
              <a:gd name="T34" fmla="*/ 123448986 w 128"/>
              <a:gd name="T35" fmla="*/ 19244830 h 132"/>
              <a:gd name="T36" fmla="*/ 116951671 w 128"/>
              <a:gd name="T37" fmla="*/ 14968201 h 132"/>
              <a:gd name="T38" fmla="*/ 103957041 w 128"/>
              <a:gd name="T39" fmla="*/ 6414943 h 132"/>
              <a:gd name="T40" fmla="*/ 90962411 w 128"/>
              <a:gd name="T41" fmla="*/ 2138314 h 132"/>
              <a:gd name="T42" fmla="*/ 80133552 w 128"/>
              <a:gd name="T43" fmla="*/ 0 h 132"/>
              <a:gd name="T44" fmla="*/ 69304694 w 128"/>
              <a:gd name="T45" fmla="*/ 0 h 132"/>
              <a:gd name="T46" fmla="*/ 69304694 w 128"/>
              <a:gd name="T47" fmla="*/ 0 h 132"/>
              <a:gd name="T48" fmla="*/ 56310064 w 128"/>
              <a:gd name="T49" fmla="*/ 2138314 h 132"/>
              <a:gd name="T50" fmla="*/ 47646977 w 128"/>
              <a:gd name="T51" fmla="*/ 4276629 h 132"/>
              <a:gd name="T52" fmla="*/ 36818119 w 128"/>
              <a:gd name="T53" fmla="*/ 6414943 h 132"/>
              <a:gd name="T54" fmla="*/ 30320804 w 128"/>
              <a:gd name="T55" fmla="*/ 10691572 h 132"/>
              <a:gd name="T56" fmla="*/ 17326173 w 128"/>
              <a:gd name="T57" fmla="*/ 23521458 h 132"/>
              <a:gd name="T58" fmla="*/ 8663087 w 128"/>
              <a:gd name="T59" fmla="*/ 36351345 h 132"/>
              <a:gd name="T60" fmla="*/ 4331543 w 128"/>
              <a:gd name="T61" fmla="*/ 49181231 h 132"/>
              <a:gd name="T62" fmla="*/ 0 w 128"/>
              <a:gd name="T63" fmla="*/ 59872803 h 132"/>
              <a:gd name="T64" fmla="*/ 0 w 128"/>
              <a:gd name="T65" fmla="*/ 70564375 h 132"/>
              <a:gd name="T66" fmla="*/ 0 w 128"/>
              <a:gd name="T67" fmla="*/ 70564375 h 132"/>
              <a:gd name="T68" fmla="*/ 0 w 128"/>
              <a:gd name="T69" fmla="*/ 83394261 h 132"/>
              <a:gd name="T70" fmla="*/ 2165772 w 128"/>
              <a:gd name="T71" fmla="*/ 94085833 h 132"/>
              <a:gd name="T72" fmla="*/ 6497315 w 128"/>
              <a:gd name="T73" fmla="*/ 104777405 h 132"/>
              <a:gd name="T74" fmla="*/ 10828858 w 128"/>
              <a:gd name="T75" fmla="*/ 113330663 h 132"/>
              <a:gd name="T76" fmla="*/ 15160402 w 128"/>
              <a:gd name="T77" fmla="*/ 119745606 h 132"/>
              <a:gd name="T78" fmla="*/ 21657717 w 128"/>
              <a:gd name="T79" fmla="*/ 126160549 h 132"/>
              <a:gd name="T80" fmla="*/ 34652347 w 128"/>
              <a:gd name="T81" fmla="*/ 132575492 h 132"/>
              <a:gd name="T82" fmla="*/ 47646977 w 128"/>
              <a:gd name="T83" fmla="*/ 136852121 h 132"/>
              <a:gd name="T84" fmla="*/ 58475835 w 128"/>
              <a:gd name="T85" fmla="*/ 138990436 h 132"/>
              <a:gd name="T86" fmla="*/ 69304694 w 128"/>
              <a:gd name="T87" fmla="*/ 141128750 h 132"/>
              <a:gd name="T88" fmla="*/ 69304694 w 128"/>
              <a:gd name="T89" fmla="*/ 141128750 h 132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28"/>
              <a:gd name="T136" fmla="*/ 0 h 132"/>
              <a:gd name="T137" fmla="*/ 128 w 128"/>
              <a:gd name="T138" fmla="*/ 132 h 132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28" h="132">
                <a:moveTo>
                  <a:pt x="64" y="132"/>
                </a:moveTo>
                <a:lnTo>
                  <a:pt x="64" y="132"/>
                </a:lnTo>
                <a:lnTo>
                  <a:pt x="74" y="132"/>
                </a:lnTo>
                <a:lnTo>
                  <a:pt x="84" y="130"/>
                </a:lnTo>
                <a:lnTo>
                  <a:pt x="96" y="126"/>
                </a:lnTo>
                <a:lnTo>
                  <a:pt x="108" y="118"/>
                </a:lnTo>
                <a:lnTo>
                  <a:pt x="114" y="114"/>
                </a:lnTo>
                <a:lnTo>
                  <a:pt x="118" y="108"/>
                </a:lnTo>
                <a:lnTo>
                  <a:pt x="122" y="100"/>
                </a:lnTo>
                <a:lnTo>
                  <a:pt x="126" y="90"/>
                </a:lnTo>
                <a:lnTo>
                  <a:pt x="128" y="80"/>
                </a:lnTo>
                <a:lnTo>
                  <a:pt x="128" y="66"/>
                </a:lnTo>
                <a:lnTo>
                  <a:pt x="128" y="54"/>
                </a:lnTo>
                <a:lnTo>
                  <a:pt x="126" y="42"/>
                </a:lnTo>
                <a:lnTo>
                  <a:pt x="124" y="32"/>
                </a:lnTo>
                <a:lnTo>
                  <a:pt x="120" y="24"/>
                </a:lnTo>
                <a:lnTo>
                  <a:pt x="114" y="18"/>
                </a:lnTo>
                <a:lnTo>
                  <a:pt x="108" y="14"/>
                </a:lnTo>
                <a:lnTo>
                  <a:pt x="96" y="6"/>
                </a:lnTo>
                <a:lnTo>
                  <a:pt x="84" y="2"/>
                </a:lnTo>
                <a:lnTo>
                  <a:pt x="74" y="0"/>
                </a:lnTo>
                <a:lnTo>
                  <a:pt x="64" y="0"/>
                </a:lnTo>
                <a:lnTo>
                  <a:pt x="52" y="2"/>
                </a:lnTo>
                <a:lnTo>
                  <a:pt x="44" y="4"/>
                </a:lnTo>
                <a:lnTo>
                  <a:pt x="34" y="6"/>
                </a:lnTo>
                <a:lnTo>
                  <a:pt x="28" y="10"/>
                </a:lnTo>
                <a:lnTo>
                  <a:pt x="16" y="22"/>
                </a:lnTo>
                <a:lnTo>
                  <a:pt x="8" y="34"/>
                </a:lnTo>
                <a:lnTo>
                  <a:pt x="4" y="46"/>
                </a:lnTo>
                <a:lnTo>
                  <a:pt x="0" y="56"/>
                </a:lnTo>
                <a:lnTo>
                  <a:pt x="0" y="66"/>
                </a:lnTo>
                <a:lnTo>
                  <a:pt x="0" y="78"/>
                </a:lnTo>
                <a:lnTo>
                  <a:pt x="2" y="88"/>
                </a:lnTo>
                <a:lnTo>
                  <a:pt x="6" y="98"/>
                </a:lnTo>
                <a:lnTo>
                  <a:pt x="10" y="106"/>
                </a:lnTo>
                <a:lnTo>
                  <a:pt x="14" y="112"/>
                </a:lnTo>
                <a:lnTo>
                  <a:pt x="20" y="118"/>
                </a:lnTo>
                <a:lnTo>
                  <a:pt x="32" y="124"/>
                </a:lnTo>
                <a:lnTo>
                  <a:pt x="44" y="128"/>
                </a:lnTo>
                <a:lnTo>
                  <a:pt x="54" y="130"/>
                </a:lnTo>
                <a:lnTo>
                  <a:pt x="64" y="132"/>
                </a:lnTo>
                <a:close/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22" name="Freeform 54"/>
          <p:cNvSpPr>
            <a:spLocks/>
          </p:cNvSpPr>
          <p:nvPr/>
        </p:nvSpPr>
        <p:spPr bwMode="auto">
          <a:xfrm>
            <a:off x="925513" y="1652588"/>
            <a:ext cx="88900" cy="88900"/>
          </a:xfrm>
          <a:custGeom>
            <a:avLst/>
            <a:gdLst>
              <a:gd name="T0" fmla="*/ 69478769 w 130"/>
              <a:gd name="T1" fmla="*/ 141128750 h 132"/>
              <a:gd name="T2" fmla="*/ 69478769 w 130"/>
              <a:gd name="T3" fmla="*/ 141128750 h 132"/>
              <a:gd name="T4" fmla="*/ 80334827 w 130"/>
              <a:gd name="T5" fmla="*/ 141128750 h 132"/>
              <a:gd name="T6" fmla="*/ 91190885 w 130"/>
              <a:gd name="T7" fmla="*/ 138990436 h 132"/>
              <a:gd name="T8" fmla="*/ 104218154 w 130"/>
              <a:gd name="T9" fmla="*/ 134713807 h 132"/>
              <a:gd name="T10" fmla="*/ 117245423 w 130"/>
              <a:gd name="T11" fmla="*/ 128298864 h 132"/>
              <a:gd name="T12" fmla="*/ 123759058 w 130"/>
              <a:gd name="T13" fmla="*/ 121883920 h 132"/>
              <a:gd name="T14" fmla="*/ 128101481 w 130"/>
              <a:gd name="T15" fmla="*/ 115468977 h 132"/>
              <a:gd name="T16" fmla="*/ 132443904 w 130"/>
              <a:gd name="T17" fmla="*/ 106915720 h 132"/>
              <a:gd name="T18" fmla="*/ 136786327 w 130"/>
              <a:gd name="T19" fmla="*/ 96224148 h 132"/>
              <a:gd name="T20" fmla="*/ 138957538 w 130"/>
              <a:gd name="T21" fmla="*/ 85532576 h 132"/>
              <a:gd name="T22" fmla="*/ 141128750 w 130"/>
              <a:gd name="T23" fmla="*/ 70564375 h 132"/>
              <a:gd name="T24" fmla="*/ 141128750 w 130"/>
              <a:gd name="T25" fmla="*/ 70564375 h 132"/>
              <a:gd name="T26" fmla="*/ 138957538 w 130"/>
              <a:gd name="T27" fmla="*/ 57734489 h 132"/>
              <a:gd name="T28" fmla="*/ 136786327 w 130"/>
              <a:gd name="T29" fmla="*/ 44904602 h 132"/>
              <a:gd name="T30" fmla="*/ 134615115 w 130"/>
              <a:gd name="T31" fmla="*/ 36351345 h 132"/>
              <a:gd name="T32" fmla="*/ 130272692 w 130"/>
              <a:gd name="T33" fmla="*/ 27798087 h 132"/>
              <a:gd name="T34" fmla="*/ 123759058 w 130"/>
              <a:gd name="T35" fmla="*/ 19244830 h 132"/>
              <a:gd name="T36" fmla="*/ 117245423 w 130"/>
              <a:gd name="T37" fmla="*/ 14968201 h 132"/>
              <a:gd name="T38" fmla="*/ 104218154 w 130"/>
              <a:gd name="T39" fmla="*/ 6414943 h 132"/>
              <a:gd name="T40" fmla="*/ 91190885 w 130"/>
              <a:gd name="T41" fmla="*/ 2138314 h 132"/>
              <a:gd name="T42" fmla="*/ 80334827 w 130"/>
              <a:gd name="T43" fmla="*/ 0 h 132"/>
              <a:gd name="T44" fmla="*/ 69478769 w 130"/>
              <a:gd name="T45" fmla="*/ 0 h 132"/>
              <a:gd name="T46" fmla="*/ 69478769 w 130"/>
              <a:gd name="T47" fmla="*/ 0 h 132"/>
              <a:gd name="T48" fmla="*/ 58622712 w 130"/>
              <a:gd name="T49" fmla="*/ 2138314 h 132"/>
              <a:gd name="T50" fmla="*/ 47766654 w 130"/>
              <a:gd name="T51" fmla="*/ 4276629 h 132"/>
              <a:gd name="T52" fmla="*/ 36910596 w 130"/>
              <a:gd name="T53" fmla="*/ 6414943 h 132"/>
              <a:gd name="T54" fmla="*/ 30396962 w 130"/>
              <a:gd name="T55" fmla="*/ 10691572 h 132"/>
              <a:gd name="T56" fmla="*/ 17369692 w 130"/>
              <a:gd name="T57" fmla="*/ 23521458 h 132"/>
              <a:gd name="T58" fmla="*/ 8684846 w 130"/>
              <a:gd name="T59" fmla="*/ 36351345 h 132"/>
              <a:gd name="T60" fmla="*/ 4342423 w 130"/>
              <a:gd name="T61" fmla="*/ 49181231 h 132"/>
              <a:gd name="T62" fmla="*/ 0 w 130"/>
              <a:gd name="T63" fmla="*/ 59872803 h 132"/>
              <a:gd name="T64" fmla="*/ 0 w 130"/>
              <a:gd name="T65" fmla="*/ 70564375 h 132"/>
              <a:gd name="T66" fmla="*/ 0 w 130"/>
              <a:gd name="T67" fmla="*/ 70564375 h 132"/>
              <a:gd name="T68" fmla="*/ 0 w 130"/>
              <a:gd name="T69" fmla="*/ 83394261 h 132"/>
              <a:gd name="T70" fmla="*/ 2171212 w 130"/>
              <a:gd name="T71" fmla="*/ 96224148 h 132"/>
              <a:gd name="T72" fmla="*/ 6513635 w 130"/>
              <a:gd name="T73" fmla="*/ 104777405 h 132"/>
              <a:gd name="T74" fmla="*/ 10856058 w 130"/>
              <a:gd name="T75" fmla="*/ 113330663 h 132"/>
              <a:gd name="T76" fmla="*/ 15198481 w 130"/>
              <a:gd name="T77" fmla="*/ 119745606 h 132"/>
              <a:gd name="T78" fmla="*/ 21712115 w 130"/>
              <a:gd name="T79" fmla="*/ 126160549 h 132"/>
              <a:gd name="T80" fmla="*/ 34739385 w 130"/>
              <a:gd name="T81" fmla="*/ 134713807 h 132"/>
              <a:gd name="T82" fmla="*/ 47766654 w 130"/>
              <a:gd name="T83" fmla="*/ 138990436 h 132"/>
              <a:gd name="T84" fmla="*/ 58622712 w 130"/>
              <a:gd name="T85" fmla="*/ 141128750 h 132"/>
              <a:gd name="T86" fmla="*/ 69478769 w 130"/>
              <a:gd name="T87" fmla="*/ 141128750 h 132"/>
              <a:gd name="T88" fmla="*/ 69478769 w 130"/>
              <a:gd name="T89" fmla="*/ 141128750 h 132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30"/>
              <a:gd name="T136" fmla="*/ 0 h 132"/>
              <a:gd name="T137" fmla="*/ 130 w 130"/>
              <a:gd name="T138" fmla="*/ 132 h 132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30" h="132">
                <a:moveTo>
                  <a:pt x="64" y="132"/>
                </a:moveTo>
                <a:lnTo>
                  <a:pt x="64" y="132"/>
                </a:lnTo>
                <a:lnTo>
                  <a:pt x="74" y="132"/>
                </a:lnTo>
                <a:lnTo>
                  <a:pt x="84" y="130"/>
                </a:lnTo>
                <a:lnTo>
                  <a:pt x="96" y="126"/>
                </a:lnTo>
                <a:lnTo>
                  <a:pt x="108" y="120"/>
                </a:lnTo>
                <a:lnTo>
                  <a:pt x="114" y="114"/>
                </a:lnTo>
                <a:lnTo>
                  <a:pt x="118" y="108"/>
                </a:lnTo>
                <a:lnTo>
                  <a:pt x="122" y="100"/>
                </a:lnTo>
                <a:lnTo>
                  <a:pt x="126" y="90"/>
                </a:lnTo>
                <a:lnTo>
                  <a:pt x="128" y="80"/>
                </a:lnTo>
                <a:lnTo>
                  <a:pt x="130" y="66"/>
                </a:lnTo>
                <a:lnTo>
                  <a:pt x="128" y="54"/>
                </a:lnTo>
                <a:lnTo>
                  <a:pt x="126" y="42"/>
                </a:lnTo>
                <a:lnTo>
                  <a:pt x="124" y="34"/>
                </a:lnTo>
                <a:lnTo>
                  <a:pt x="120" y="26"/>
                </a:lnTo>
                <a:lnTo>
                  <a:pt x="114" y="18"/>
                </a:lnTo>
                <a:lnTo>
                  <a:pt x="108" y="14"/>
                </a:lnTo>
                <a:lnTo>
                  <a:pt x="96" y="6"/>
                </a:lnTo>
                <a:lnTo>
                  <a:pt x="84" y="2"/>
                </a:lnTo>
                <a:lnTo>
                  <a:pt x="74" y="0"/>
                </a:lnTo>
                <a:lnTo>
                  <a:pt x="64" y="0"/>
                </a:lnTo>
                <a:lnTo>
                  <a:pt x="54" y="2"/>
                </a:lnTo>
                <a:lnTo>
                  <a:pt x="44" y="4"/>
                </a:lnTo>
                <a:lnTo>
                  <a:pt x="34" y="6"/>
                </a:lnTo>
                <a:lnTo>
                  <a:pt x="28" y="10"/>
                </a:lnTo>
                <a:lnTo>
                  <a:pt x="16" y="22"/>
                </a:lnTo>
                <a:lnTo>
                  <a:pt x="8" y="34"/>
                </a:lnTo>
                <a:lnTo>
                  <a:pt x="4" y="46"/>
                </a:lnTo>
                <a:lnTo>
                  <a:pt x="0" y="56"/>
                </a:lnTo>
                <a:lnTo>
                  <a:pt x="0" y="66"/>
                </a:lnTo>
                <a:lnTo>
                  <a:pt x="0" y="78"/>
                </a:lnTo>
                <a:lnTo>
                  <a:pt x="2" y="90"/>
                </a:lnTo>
                <a:lnTo>
                  <a:pt x="6" y="98"/>
                </a:lnTo>
                <a:lnTo>
                  <a:pt x="10" y="106"/>
                </a:lnTo>
                <a:lnTo>
                  <a:pt x="14" y="112"/>
                </a:lnTo>
                <a:lnTo>
                  <a:pt x="20" y="118"/>
                </a:lnTo>
                <a:lnTo>
                  <a:pt x="32" y="126"/>
                </a:lnTo>
                <a:lnTo>
                  <a:pt x="44" y="130"/>
                </a:lnTo>
                <a:lnTo>
                  <a:pt x="54" y="132"/>
                </a:lnTo>
                <a:lnTo>
                  <a:pt x="64" y="132"/>
                </a:lnTo>
                <a:close/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23" name="Freeform 55"/>
          <p:cNvSpPr>
            <a:spLocks/>
          </p:cNvSpPr>
          <p:nvPr/>
        </p:nvSpPr>
        <p:spPr bwMode="auto">
          <a:xfrm>
            <a:off x="1106488" y="1719263"/>
            <a:ext cx="88900" cy="88900"/>
          </a:xfrm>
          <a:custGeom>
            <a:avLst/>
            <a:gdLst>
              <a:gd name="T0" fmla="*/ 69478769 w 130"/>
              <a:gd name="T1" fmla="*/ 0 h 132"/>
              <a:gd name="T2" fmla="*/ 69478769 w 130"/>
              <a:gd name="T3" fmla="*/ 0 h 132"/>
              <a:gd name="T4" fmla="*/ 58622712 w 130"/>
              <a:gd name="T5" fmla="*/ 2138314 h 132"/>
              <a:gd name="T6" fmla="*/ 47766654 w 130"/>
              <a:gd name="T7" fmla="*/ 4276629 h 132"/>
              <a:gd name="T8" fmla="*/ 39081808 w 130"/>
              <a:gd name="T9" fmla="*/ 8553258 h 132"/>
              <a:gd name="T10" fmla="*/ 30396962 w 130"/>
              <a:gd name="T11" fmla="*/ 12829886 h 132"/>
              <a:gd name="T12" fmla="*/ 17369692 w 130"/>
              <a:gd name="T13" fmla="*/ 23521458 h 132"/>
              <a:gd name="T14" fmla="*/ 8684846 w 130"/>
              <a:gd name="T15" fmla="*/ 36351345 h 132"/>
              <a:gd name="T16" fmla="*/ 4342423 w 130"/>
              <a:gd name="T17" fmla="*/ 49181231 h 132"/>
              <a:gd name="T18" fmla="*/ 0 w 130"/>
              <a:gd name="T19" fmla="*/ 59872803 h 132"/>
              <a:gd name="T20" fmla="*/ 0 w 130"/>
              <a:gd name="T21" fmla="*/ 70564375 h 132"/>
              <a:gd name="T22" fmla="*/ 0 w 130"/>
              <a:gd name="T23" fmla="*/ 70564375 h 132"/>
              <a:gd name="T24" fmla="*/ 0 w 130"/>
              <a:gd name="T25" fmla="*/ 83394261 h 132"/>
              <a:gd name="T26" fmla="*/ 2171212 w 130"/>
              <a:gd name="T27" fmla="*/ 96224148 h 132"/>
              <a:gd name="T28" fmla="*/ 6513635 w 130"/>
              <a:gd name="T29" fmla="*/ 104777405 h 132"/>
              <a:gd name="T30" fmla="*/ 10856058 w 130"/>
              <a:gd name="T31" fmla="*/ 113330663 h 132"/>
              <a:gd name="T32" fmla="*/ 15198481 w 130"/>
              <a:gd name="T33" fmla="*/ 119745606 h 132"/>
              <a:gd name="T34" fmla="*/ 21712115 w 130"/>
              <a:gd name="T35" fmla="*/ 126160549 h 132"/>
              <a:gd name="T36" fmla="*/ 34739385 w 130"/>
              <a:gd name="T37" fmla="*/ 134713807 h 132"/>
              <a:gd name="T38" fmla="*/ 47766654 w 130"/>
              <a:gd name="T39" fmla="*/ 138990436 h 132"/>
              <a:gd name="T40" fmla="*/ 58622712 w 130"/>
              <a:gd name="T41" fmla="*/ 141128750 h 132"/>
              <a:gd name="T42" fmla="*/ 69478769 w 130"/>
              <a:gd name="T43" fmla="*/ 141128750 h 132"/>
              <a:gd name="T44" fmla="*/ 69478769 w 130"/>
              <a:gd name="T45" fmla="*/ 141128750 h 132"/>
              <a:gd name="T46" fmla="*/ 80334827 w 130"/>
              <a:gd name="T47" fmla="*/ 141128750 h 132"/>
              <a:gd name="T48" fmla="*/ 91190885 w 130"/>
              <a:gd name="T49" fmla="*/ 138990436 h 132"/>
              <a:gd name="T50" fmla="*/ 104218154 w 130"/>
              <a:gd name="T51" fmla="*/ 134713807 h 132"/>
              <a:gd name="T52" fmla="*/ 117245423 w 130"/>
              <a:gd name="T53" fmla="*/ 128298864 h 132"/>
              <a:gd name="T54" fmla="*/ 123759058 w 130"/>
              <a:gd name="T55" fmla="*/ 121883920 h 132"/>
              <a:gd name="T56" fmla="*/ 130272692 w 130"/>
              <a:gd name="T57" fmla="*/ 115468977 h 132"/>
              <a:gd name="T58" fmla="*/ 134615115 w 130"/>
              <a:gd name="T59" fmla="*/ 106915720 h 132"/>
              <a:gd name="T60" fmla="*/ 136786327 w 130"/>
              <a:gd name="T61" fmla="*/ 96224148 h 132"/>
              <a:gd name="T62" fmla="*/ 138957538 w 130"/>
              <a:gd name="T63" fmla="*/ 85532576 h 132"/>
              <a:gd name="T64" fmla="*/ 141128750 w 130"/>
              <a:gd name="T65" fmla="*/ 70564375 h 132"/>
              <a:gd name="T66" fmla="*/ 141128750 w 130"/>
              <a:gd name="T67" fmla="*/ 70564375 h 132"/>
              <a:gd name="T68" fmla="*/ 138957538 w 130"/>
              <a:gd name="T69" fmla="*/ 57734489 h 132"/>
              <a:gd name="T70" fmla="*/ 136786327 w 130"/>
              <a:gd name="T71" fmla="*/ 47042917 h 132"/>
              <a:gd name="T72" fmla="*/ 134615115 w 130"/>
              <a:gd name="T73" fmla="*/ 36351345 h 132"/>
              <a:gd name="T74" fmla="*/ 130272692 w 130"/>
              <a:gd name="T75" fmla="*/ 27798087 h 132"/>
              <a:gd name="T76" fmla="*/ 123759058 w 130"/>
              <a:gd name="T77" fmla="*/ 21383144 h 132"/>
              <a:gd name="T78" fmla="*/ 119416635 w 130"/>
              <a:gd name="T79" fmla="*/ 14968201 h 132"/>
              <a:gd name="T80" fmla="*/ 106389365 w 130"/>
              <a:gd name="T81" fmla="*/ 6414943 h 132"/>
              <a:gd name="T82" fmla="*/ 93362096 w 130"/>
              <a:gd name="T83" fmla="*/ 2138314 h 132"/>
              <a:gd name="T84" fmla="*/ 80334827 w 130"/>
              <a:gd name="T85" fmla="*/ 0 h 132"/>
              <a:gd name="T86" fmla="*/ 69478769 w 130"/>
              <a:gd name="T87" fmla="*/ 0 h 132"/>
              <a:gd name="T88" fmla="*/ 69478769 w 130"/>
              <a:gd name="T89" fmla="*/ 0 h 132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30"/>
              <a:gd name="T136" fmla="*/ 0 h 132"/>
              <a:gd name="T137" fmla="*/ 130 w 130"/>
              <a:gd name="T138" fmla="*/ 132 h 132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30" h="132">
                <a:moveTo>
                  <a:pt x="64" y="0"/>
                </a:moveTo>
                <a:lnTo>
                  <a:pt x="64" y="0"/>
                </a:lnTo>
                <a:lnTo>
                  <a:pt x="54" y="2"/>
                </a:lnTo>
                <a:lnTo>
                  <a:pt x="44" y="4"/>
                </a:lnTo>
                <a:lnTo>
                  <a:pt x="36" y="8"/>
                </a:lnTo>
                <a:lnTo>
                  <a:pt x="28" y="12"/>
                </a:lnTo>
                <a:lnTo>
                  <a:pt x="16" y="22"/>
                </a:lnTo>
                <a:lnTo>
                  <a:pt x="8" y="34"/>
                </a:lnTo>
                <a:lnTo>
                  <a:pt x="4" y="46"/>
                </a:lnTo>
                <a:lnTo>
                  <a:pt x="0" y="56"/>
                </a:lnTo>
                <a:lnTo>
                  <a:pt x="0" y="66"/>
                </a:lnTo>
                <a:lnTo>
                  <a:pt x="0" y="78"/>
                </a:lnTo>
                <a:lnTo>
                  <a:pt x="2" y="90"/>
                </a:lnTo>
                <a:lnTo>
                  <a:pt x="6" y="98"/>
                </a:lnTo>
                <a:lnTo>
                  <a:pt x="10" y="106"/>
                </a:lnTo>
                <a:lnTo>
                  <a:pt x="14" y="112"/>
                </a:lnTo>
                <a:lnTo>
                  <a:pt x="20" y="118"/>
                </a:lnTo>
                <a:lnTo>
                  <a:pt x="32" y="126"/>
                </a:lnTo>
                <a:lnTo>
                  <a:pt x="44" y="130"/>
                </a:lnTo>
                <a:lnTo>
                  <a:pt x="54" y="132"/>
                </a:lnTo>
                <a:lnTo>
                  <a:pt x="64" y="132"/>
                </a:lnTo>
                <a:lnTo>
                  <a:pt x="74" y="132"/>
                </a:lnTo>
                <a:lnTo>
                  <a:pt x="84" y="130"/>
                </a:lnTo>
                <a:lnTo>
                  <a:pt x="96" y="126"/>
                </a:lnTo>
                <a:lnTo>
                  <a:pt x="108" y="120"/>
                </a:lnTo>
                <a:lnTo>
                  <a:pt x="114" y="114"/>
                </a:lnTo>
                <a:lnTo>
                  <a:pt x="120" y="108"/>
                </a:lnTo>
                <a:lnTo>
                  <a:pt x="124" y="100"/>
                </a:lnTo>
                <a:lnTo>
                  <a:pt x="126" y="90"/>
                </a:lnTo>
                <a:lnTo>
                  <a:pt x="128" y="80"/>
                </a:lnTo>
                <a:lnTo>
                  <a:pt x="130" y="66"/>
                </a:lnTo>
                <a:lnTo>
                  <a:pt x="128" y="54"/>
                </a:lnTo>
                <a:lnTo>
                  <a:pt x="126" y="44"/>
                </a:lnTo>
                <a:lnTo>
                  <a:pt x="124" y="34"/>
                </a:lnTo>
                <a:lnTo>
                  <a:pt x="120" y="26"/>
                </a:lnTo>
                <a:lnTo>
                  <a:pt x="114" y="20"/>
                </a:lnTo>
                <a:lnTo>
                  <a:pt x="110" y="14"/>
                </a:lnTo>
                <a:lnTo>
                  <a:pt x="98" y="6"/>
                </a:lnTo>
                <a:lnTo>
                  <a:pt x="86" y="2"/>
                </a:lnTo>
                <a:lnTo>
                  <a:pt x="74" y="0"/>
                </a:lnTo>
                <a:lnTo>
                  <a:pt x="64" y="0"/>
                </a:lnTo>
                <a:close/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24" name="Freeform 56"/>
          <p:cNvSpPr>
            <a:spLocks/>
          </p:cNvSpPr>
          <p:nvPr/>
        </p:nvSpPr>
        <p:spPr bwMode="auto">
          <a:xfrm>
            <a:off x="1327150" y="1616075"/>
            <a:ext cx="88900" cy="90488"/>
          </a:xfrm>
          <a:custGeom>
            <a:avLst/>
            <a:gdLst>
              <a:gd name="T0" fmla="*/ 71649981 w 130"/>
              <a:gd name="T1" fmla="*/ 0 h 132"/>
              <a:gd name="T2" fmla="*/ 71649981 w 130"/>
              <a:gd name="T3" fmla="*/ 0 h 132"/>
              <a:gd name="T4" fmla="*/ 58622712 w 130"/>
              <a:gd name="T5" fmla="*/ 2176511 h 132"/>
              <a:gd name="T6" fmla="*/ 47766654 w 130"/>
              <a:gd name="T7" fmla="*/ 4353021 h 132"/>
              <a:gd name="T8" fmla="*/ 39081808 w 130"/>
              <a:gd name="T9" fmla="*/ 8706042 h 132"/>
              <a:gd name="T10" fmla="*/ 30396962 w 130"/>
              <a:gd name="T11" fmla="*/ 13059064 h 132"/>
              <a:gd name="T12" fmla="*/ 19540904 w 130"/>
              <a:gd name="T13" fmla="*/ 23941617 h 132"/>
              <a:gd name="T14" fmla="*/ 10856058 w 130"/>
              <a:gd name="T15" fmla="*/ 37000680 h 132"/>
              <a:gd name="T16" fmla="*/ 4342423 w 130"/>
              <a:gd name="T17" fmla="*/ 50059744 h 132"/>
              <a:gd name="T18" fmla="*/ 2171212 w 130"/>
              <a:gd name="T19" fmla="*/ 60942297 h 132"/>
              <a:gd name="T20" fmla="*/ 0 w 130"/>
              <a:gd name="T21" fmla="*/ 71824850 h 132"/>
              <a:gd name="T22" fmla="*/ 0 w 130"/>
              <a:gd name="T23" fmla="*/ 71824850 h 132"/>
              <a:gd name="T24" fmla="*/ 2171212 w 130"/>
              <a:gd name="T25" fmla="*/ 84883914 h 132"/>
              <a:gd name="T26" fmla="*/ 4342423 w 130"/>
              <a:gd name="T27" fmla="*/ 97942977 h 132"/>
              <a:gd name="T28" fmla="*/ 6513635 w 130"/>
              <a:gd name="T29" fmla="*/ 106649020 h 132"/>
              <a:gd name="T30" fmla="*/ 10856058 w 130"/>
              <a:gd name="T31" fmla="*/ 115355062 h 132"/>
              <a:gd name="T32" fmla="*/ 17369692 w 130"/>
              <a:gd name="T33" fmla="*/ 121884594 h 132"/>
              <a:gd name="T34" fmla="*/ 23883327 w 130"/>
              <a:gd name="T35" fmla="*/ 128414126 h 132"/>
              <a:gd name="T36" fmla="*/ 36910596 w 130"/>
              <a:gd name="T37" fmla="*/ 137120168 h 132"/>
              <a:gd name="T38" fmla="*/ 47766654 w 130"/>
              <a:gd name="T39" fmla="*/ 141473189 h 132"/>
              <a:gd name="T40" fmla="*/ 60793923 w 130"/>
              <a:gd name="T41" fmla="*/ 143649700 h 132"/>
              <a:gd name="T42" fmla="*/ 71649981 w 130"/>
              <a:gd name="T43" fmla="*/ 143649700 h 132"/>
              <a:gd name="T44" fmla="*/ 71649981 w 130"/>
              <a:gd name="T45" fmla="*/ 143649700 h 132"/>
              <a:gd name="T46" fmla="*/ 82506038 w 130"/>
              <a:gd name="T47" fmla="*/ 143649700 h 132"/>
              <a:gd name="T48" fmla="*/ 93362096 w 130"/>
              <a:gd name="T49" fmla="*/ 141473189 h 132"/>
              <a:gd name="T50" fmla="*/ 106389365 w 130"/>
              <a:gd name="T51" fmla="*/ 137120168 h 132"/>
              <a:gd name="T52" fmla="*/ 119416635 w 130"/>
              <a:gd name="T53" fmla="*/ 130590636 h 132"/>
              <a:gd name="T54" fmla="*/ 125930269 w 130"/>
              <a:gd name="T55" fmla="*/ 124061105 h 132"/>
              <a:gd name="T56" fmla="*/ 130272692 w 130"/>
              <a:gd name="T57" fmla="*/ 117531573 h 132"/>
              <a:gd name="T58" fmla="*/ 134615115 w 130"/>
              <a:gd name="T59" fmla="*/ 108825530 h 132"/>
              <a:gd name="T60" fmla="*/ 138957538 w 130"/>
              <a:gd name="T61" fmla="*/ 97942977 h 132"/>
              <a:gd name="T62" fmla="*/ 141128750 w 130"/>
              <a:gd name="T63" fmla="*/ 87060424 h 132"/>
              <a:gd name="T64" fmla="*/ 141128750 w 130"/>
              <a:gd name="T65" fmla="*/ 74001361 h 132"/>
              <a:gd name="T66" fmla="*/ 141128750 w 130"/>
              <a:gd name="T67" fmla="*/ 74001361 h 132"/>
              <a:gd name="T68" fmla="*/ 141128750 w 130"/>
              <a:gd name="T69" fmla="*/ 58765786 h 132"/>
              <a:gd name="T70" fmla="*/ 138957538 w 130"/>
              <a:gd name="T71" fmla="*/ 47883233 h 132"/>
              <a:gd name="T72" fmla="*/ 134615115 w 130"/>
              <a:gd name="T73" fmla="*/ 37000680 h 132"/>
              <a:gd name="T74" fmla="*/ 130272692 w 130"/>
              <a:gd name="T75" fmla="*/ 28294638 h 132"/>
              <a:gd name="T76" fmla="*/ 125930269 w 130"/>
              <a:gd name="T77" fmla="*/ 21765106 h 132"/>
              <a:gd name="T78" fmla="*/ 119416635 w 130"/>
              <a:gd name="T79" fmla="*/ 15235574 h 132"/>
              <a:gd name="T80" fmla="*/ 106389365 w 130"/>
              <a:gd name="T81" fmla="*/ 6529532 h 132"/>
              <a:gd name="T82" fmla="*/ 93362096 w 130"/>
              <a:gd name="T83" fmla="*/ 2176511 h 132"/>
              <a:gd name="T84" fmla="*/ 82506038 w 130"/>
              <a:gd name="T85" fmla="*/ 2176511 h 132"/>
              <a:gd name="T86" fmla="*/ 71649981 w 130"/>
              <a:gd name="T87" fmla="*/ 0 h 132"/>
              <a:gd name="T88" fmla="*/ 71649981 w 130"/>
              <a:gd name="T89" fmla="*/ 0 h 132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30"/>
              <a:gd name="T136" fmla="*/ 0 h 132"/>
              <a:gd name="T137" fmla="*/ 130 w 130"/>
              <a:gd name="T138" fmla="*/ 132 h 132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30" h="132">
                <a:moveTo>
                  <a:pt x="66" y="0"/>
                </a:moveTo>
                <a:lnTo>
                  <a:pt x="66" y="0"/>
                </a:lnTo>
                <a:lnTo>
                  <a:pt x="54" y="2"/>
                </a:lnTo>
                <a:lnTo>
                  <a:pt x="44" y="4"/>
                </a:lnTo>
                <a:lnTo>
                  <a:pt x="36" y="8"/>
                </a:lnTo>
                <a:lnTo>
                  <a:pt x="28" y="12"/>
                </a:lnTo>
                <a:lnTo>
                  <a:pt x="18" y="22"/>
                </a:lnTo>
                <a:lnTo>
                  <a:pt x="10" y="34"/>
                </a:lnTo>
                <a:lnTo>
                  <a:pt x="4" y="46"/>
                </a:lnTo>
                <a:lnTo>
                  <a:pt x="2" y="56"/>
                </a:lnTo>
                <a:lnTo>
                  <a:pt x="0" y="66"/>
                </a:lnTo>
                <a:lnTo>
                  <a:pt x="2" y="78"/>
                </a:lnTo>
                <a:lnTo>
                  <a:pt x="4" y="90"/>
                </a:lnTo>
                <a:lnTo>
                  <a:pt x="6" y="98"/>
                </a:lnTo>
                <a:lnTo>
                  <a:pt x="10" y="106"/>
                </a:lnTo>
                <a:lnTo>
                  <a:pt x="16" y="112"/>
                </a:lnTo>
                <a:lnTo>
                  <a:pt x="22" y="118"/>
                </a:lnTo>
                <a:lnTo>
                  <a:pt x="34" y="126"/>
                </a:lnTo>
                <a:lnTo>
                  <a:pt x="44" y="130"/>
                </a:lnTo>
                <a:lnTo>
                  <a:pt x="56" y="132"/>
                </a:lnTo>
                <a:lnTo>
                  <a:pt x="66" y="132"/>
                </a:lnTo>
                <a:lnTo>
                  <a:pt x="76" y="132"/>
                </a:lnTo>
                <a:lnTo>
                  <a:pt x="86" y="130"/>
                </a:lnTo>
                <a:lnTo>
                  <a:pt x="98" y="126"/>
                </a:lnTo>
                <a:lnTo>
                  <a:pt x="110" y="120"/>
                </a:lnTo>
                <a:lnTo>
                  <a:pt x="116" y="114"/>
                </a:lnTo>
                <a:lnTo>
                  <a:pt x="120" y="108"/>
                </a:lnTo>
                <a:lnTo>
                  <a:pt x="124" y="100"/>
                </a:lnTo>
                <a:lnTo>
                  <a:pt x="128" y="90"/>
                </a:lnTo>
                <a:lnTo>
                  <a:pt x="130" y="80"/>
                </a:lnTo>
                <a:lnTo>
                  <a:pt x="130" y="68"/>
                </a:lnTo>
                <a:lnTo>
                  <a:pt x="130" y="54"/>
                </a:lnTo>
                <a:lnTo>
                  <a:pt x="128" y="44"/>
                </a:lnTo>
                <a:lnTo>
                  <a:pt x="124" y="34"/>
                </a:lnTo>
                <a:lnTo>
                  <a:pt x="120" y="26"/>
                </a:lnTo>
                <a:lnTo>
                  <a:pt x="116" y="20"/>
                </a:lnTo>
                <a:lnTo>
                  <a:pt x="110" y="14"/>
                </a:lnTo>
                <a:lnTo>
                  <a:pt x="98" y="6"/>
                </a:lnTo>
                <a:lnTo>
                  <a:pt x="86" y="2"/>
                </a:lnTo>
                <a:lnTo>
                  <a:pt x="76" y="2"/>
                </a:lnTo>
                <a:lnTo>
                  <a:pt x="66" y="0"/>
                </a:lnTo>
                <a:close/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25" name="Freeform 57"/>
          <p:cNvSpPr>
            <a:spLocks/>
          </p:cNvSpPr>
          <p:nvPr/>
        </p:nvSpPr>
        <p:spPr bwMode="auto">
          <a:xfrm>
            <a:off x="1517650" y="1603375"/>
            <a:ext cx="88900" cy="87313"/>
          </a:xfrm>
          <a:custGeom>
            <a:avLst/>
            <a:gdLst>
              <a:gd name="T0" fmla="*/ 71649981 w 130"/>
              <a:gd name="T1" fmla="*/ 0 h 130"/>
              <a:gd name="T2" fmla="*/ 71649981 w 130"/>
              <a:gd name="T3" fmla="*/ 0 h 130"/>
              <a:gd name="T4" fmla="*/ 58622712 w 130"/>
              <a:gd name="T5" fmla="*/ 0 h 130"/>
              <a:gd name="T6" fmla="*/ 47766654 w 130"/>
              <a:gd name="T7" fmla="*/ 2132452 h 130"/>
              <a:gd name="T8" fmla="*/ 39081808 w 130"/>
              <a:gd name="T9" fmla="*/ 6397356 h 130"/>
              <a:gd name="T10" fmla="*/ 30396962 w 130"/>
              <a:gd name="T11" fmla="*/ 10662261 h 130"/>
              <a:gd name="T12" fmla="*/ 17369692 w 130"/>
              <a:gd name="T13" fmla="*/ 21324521 h 130"/>
              <a:gd name="T14" fmla="*/ 10856058 w 130"/>
              <a:gd name="T15" fmla="*/ 34119234 h 130"/>
              <a:gd name="T16" fmla="*/ 4342423 w 130"/>
              <a:gd name="T17" fmla="*/ 46913947 h 130"/>
              <a:gd name="T18" fmla="*/ 2171212 w 130"/>
              <a:gd name="T19" fmla="*/ 59708659 h 130"/>
              <a:gd name="T20" fmla="*/ 0 w 130"/>
              <a:gd name="T21" fmla="*/ 70370920 h 130"/>
              <a:gd name="T22" fmla="*/ 0 w 130"/>
              <a:gd name="T23" fmla="*/ 70370920 h 130"/>
              <a:gd name="T24" fmla="*/ 0 w 130"/>
              <a:gd name="T25" fmla="*/ 83165633 h 130"/>
              <a:gd name="T26" fmla="*/ 4342423 w 130"/>
              <a:gd name="T27" fmla="*/ 93827893 h 130"/>
              <a:gd name="T28" fmla="*/ 6513635 w 130"/>
              <a:gd name="T29" fmla="*/ 104490154 h 130"/>
              <a:gd name="T30" fmla="*/ 10856058 w 130"/>
              <a:gd name="T31" fmla="*/ 113019962 h 130"/>
              <a:gd name="T32" fmla="*/ 17369692 w 130"/>
              <a:gd name="T33" fmla="*/ 119417318 h 130"/>
              <a:gd name="T34" fmla="*/ 21712115 w 130"/>
              <a:gd name="T35" fmla="*/ 123682223 h 130"/>
              <a:gd name="T36" fmla="*/ 34739385 w 130"/>
              <a:gd name="T37" fmla="*/ 132212031 h 130"/>
              <a:gd name="T38" fmla="*/ 47766654 w 130"/>
              <a:gd name="T39" fmla="*/ 136476935 h 130"/>
              <a:gd name="T40" fmla="*/ 60793923 w 130"/>
              <a:gd name="T41" fmla="*/ 138609388 h 130"/>
              <a:gd name="T42" fmla="*/ 71649981 w 130"/>
              <a:gd name="T43" fmla="*/ 138609388 h 130"/>
              <a:gd name="T44" fmla="*/ 71649981 w 130"/>
              <a:gd name="T45" fmla="*/ 138609388 h 130"/>
              <a:gd name="T46" fmla="*/ 82506038 w 130"/>
              <a:gd name="T47" fmla="*/ 138609388 h 130"/>
              <a:gd name="T48" fmla="*/ 93362096 w 130"/>
              <a:gd name="T49" fmla="*/ 138609388 h 130"/>
              <a:gd name="T50" fmla="*/ 106389365 w 130"/>
              <a:gd name="T51" fmla="*/ 134344483 h 130"/>
              <a:gd name="T52" fmla="*/ 119416635 w 130"/>
              <a:gd name="T53" fmla="*/ 125814675 h 130"/>
              <a:gd name="T54" fmla="*/ 123759058 w 130"/>
              <a:gd name="T55" fmla="*/ 121549771 h 130"/>
              <a:gd name="T56" fmla="*/ 130272692 w 130"/>
              <a:gd name="T57" fmla="*/ 113019962 h 130"/>
              <a:gd name="T58" fmla="*/ 134615115 w 130"/>
              <a:gd name="T59" fmla="*/ 104490154 h 130"/>
              <a:gd name="T60" fmla="*/ 138957538 w 130"/>
              <a:gd name="T61" fmla="*/ 95960345 h 130"/>
              <a:gd name="T62" fmla="*/ 141128750 w 130"/>
              <a:gd name="T63" fmla="*/ 83165633 h 130"/>
              <a:gd name="T64" fmla="*/ 141128750 w 130"/>
              <a:gd name="T65" fmla="*/ 70370920 h 130"/>
              <a:gd name="T66" fmla="*/ 141128750 w 130"/>
              <a:gd name="T67" fmla="*/ 70370920 h 130"/>
              <a:gd name="T68" fmla="*/ 141128750 w 130"/>
              <a:gd name="T69" fmla="*/ 55443755 h 130"/>
              <a:gd name="T70" fmla="*/ 138957538 w 130"/>
              <a:gd name="T71" fmla="*/ 44781494 h 130"/>
              <a:gd name="T72" fmla="*/ 134615115 w 130"/>
              <a:gd name="T73" fmla="*/ 34119234 h 130"/>
              <a:gd name="T74" fmla="*/ 130272692 w 130"/>
              <a:gd name="T75" fmla="*/ 25589425 h 130"/>
              <a:gd name="T76" fmla="*/ 125930269 w 130"/>
              <a:gd name="T77" fmla="*/ 19192069 h 130"/>
              <a:gd name="T78" fmla="*/ 119416635 w 130"/>
              <a:gd name="T79" fmla="*/ 12794713 h 130"/>
              <a:gd name="T80" fmla="*/ 106389365 w 130"/>
              <a:gd name="T81" fmla="*/ 6397356 h 130"/>
              <a:gd name="T82" fmla="*/ 93362096 w 130"/>
              <a:gd name="T83" fmla="*/ 2132452 h 130"/>
              <a:gd name="T84" fmla="*/ 82506038 w 130"/>
              <a:gd name="T85" fmla="*/ 0 h 130"/>
              <a:gd name="T86" fmla="*/ 71649981 w 130"/>
              <a:gd name="T87" fmla="*/ 0 h 130"/>
              <a:gd name="T88" fmla="*/ 71649981 w 130"/>
              <a:gd name="T89" fmla="*/ 0 h 13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30"/>
              <a:gd name="T136" fmla="*/ 0 h 130"/>
              <a:gd name="T137" fmla="*/ 130 w 130"/>
              <a:gd name="T138" fmla="*/ 130 h 13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30" h="130">
                <a:moveTo>
                  <a:pt x="66" y="0"/>
                </a:moveTo>
                <a:lnTo>
                  <a:pt x="66" y="0"/>
                </a:lnTo>
                <a:lnTo>
                  <a:pt x="54" y="0"/>
                </a:lnTo>
                <a:lnTo>
                  <a:pt x="44" y="2"/>
                </a:lnTo>
                <a:lnTo>
                  <a:pt x="36" y="6"/>
                </a:lnTo>
                <a:lnTo>
                  <a:pt x="28" y="10"/>
                </a:lnTo>
                <a:lnTo>
                  <a:pt x="16" y="20"/>
                </a:lnTo>
                <a:lnTo>
                  <a:pt x="10" y="32"/>
                </a:lnTo>
                <a:lnTo>
                  <a:pt x="4" y="44"/>
                </a:lnTo>
                <a:lnTo>
                  <a:pt x="2" y="56"/>
                </a:lnTo>
                <a:lnTo>
                  <a:pt x="0" y="66"/>
                </a:lnTo>
                <a:lnTo>
                  <a:pt x="0" y="78"/>
                </a:lnTo>
                <a:lnTo>
                  <a:pt x="4" y="88"/>
                </a:lnTo>
                <a:lnTo>
                  <a:pt x="6" y="98"/>
                </a:lnTo>
                <a:lnTo>
                  <a:pt x="10" y="106"/>
                </a:lnTo>
                <a:lnTo>
                  <a:pt x="16" y="112"/>
                </a:lnTo>
                <a:lnTo>
                  <a:pt x="20" y="116"/>
                </a:lnTo>
                <a:lnTo>
                  <a:pt x="32" y="124"/>
                </a:lnTo>
                <a:lnTo>
                  <a:pt x="44" y="128"/>
                </a:lnTo>
                <a:lnTo>
                  <a:pt x="56" y="130"/>
                </a:lnTo>
                <a:lnTo>
                  <a:pt x="66" y="130"/>
                </a:lnTo>
                <a:lnTo>
                  <a:pt x="76" y="130"/>
                </a:lnTo>
                <a:lnTo>
                  <a:pt x="86" y="130"/>
                </a:lnTo>
                <a:lnTo>
                  <a:pt x="98" y="126"/>
                </a:lnTo>
                <a:lnTo>
                  <a:pt x="110" y="118"/>
                </a:lnTo>
                <a:lnTo>
                  <a:pt x="114" y="114"/>
                </a:lnTo>
                <a:lnTo>
                  <a:pt x="120" y="106"/>
                </a:lnTo>
                <a:lnTo>
                  <a:pt x="124" y="98"/>
                </a:lnTo>
                <a:lnTo>
                  <a:pt x="128" y="90"/>
                </a:lnTo>
                <a:lnTo>
                  <a:pt x="130" y="78"/>
                </a:lnTo>
                <a:lnTo>
                  <a:pt x="130" y="66"/>
                </a:lnTo>
                <a:lnTo>
                  <a:pt x="130" y="52"/>
                </a:lnTo>
                <a:lnTo>
                  <a:pt x="128" y="42"/>
                </a:lnTo>
                <a:lnTo>
                  <a:pt x="124" y="32"/>
                </a:lnTo>
                <a:lnTo>
                  <a:pt x="120" y="24"/>
                </a:lnTo>
                <a:lnTo>
                  <a:pt x="116" y="18"/>
                </a:lnTo>
                <a:lnTo>
                  <a:pt x="110" y="12"/>
                </a:lnTo>
                <a:lnTo>
                  <a:pt x="98" y="6"/>
                </a:lnTo>
                <a:lnTo>
                  <a:pt x="86" y="2"/>
                </a:lnTo>
                <a:lnTo>
                  <a:pt x="76" y="0"/>
                </a:lnTo>
                <a:lnTo>
                  <a:pt x="66" y="0"/>
                </a:lnTo>
                <a:close/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26" name="Freeform 58"/>
          <p:cNvSpPr>
            <a:spLocks/>
          </p:cNvSpPr>
          <p:nvPr/>
        </p:nvSpPr>
        <p:spPr bwMode="auto">
          <a:xfrm>
            <a:off x="1746250" y="1743075"/>
            <a:ext cx="88900" cy="88900"/>
          </a:xfrm>
          <a:custGeom>
            <a:avLst/>
            <a:gdLst>
              <a:gd name="T0" fmla="*/ 71649981 w 130"/>
              <a:gd name="T1" fmla="*/ 0 h 130"/>
              <a:gd name="T2" fmla="*/ 71649981 w 130"/>
              <a:gd name="T3" fmla="*/ 0 h 130"/>
              <a:gd name="T4" fmla="*/ 58622712 w 130"/>
              <a:gd name="T5" fmla="*/ 0 h 130"/>
              <a:gd name="T6" fmla="*/ 47766654 w 130"/>
              <a:gd name="T7" fmla="*/ 2171212 h 130"/>
              <a:gd name="T8" fmla="*/ 39081808 w 130"/>
              <a:gd name="T9" fmla="*/ 6513635 h 130"/>
              <a:gd name="T10" fmla="*/ 30396962 w 130"/>
              <a:gd name="T11" fmla="*/ 10856058 h 130"/>
              <a:gd name="T12" fmla="*/ 19540904 w 130"/>
              <a:gd name="T13" fmla="*/ 21712115 h 130"/>
              <a:gd name="T14" fmla="*/ 10856058 w 130"/>
              <a:gd name="T15" fmla="*/ 34739385 h 130"/>
              <a:gd name="T16" fmla="*/ 4342423 w 130"/>
              <a:gd name="T17" fmla="*/ 47766654 h 130"/>
              <a:gd name="T18" fmla="*/ 2171212 w 130"/>
              <a:gd name="T19" fmla="*/ 58622712 h 130"/>
              <a:gd name="T20" fmla="*/ 0 w 130"/>
              <a:gd name="T21" fmla="*/ 69478769 h 130"/>
              <a:gd name="T22" fmla="*/ 0 w 130"/>
              <a:gd name="T23" fmla="*/ 69478769 h 130"/>
              <a:gd name="T24" fmla="*/ 2171212 w 130"/>
              <a:gd name="T25" fmla="*/ 84677250 h 130"/>
              <a:gd name="T26" fmla="*/ 4342423 w 130"/>
              <a:gd name="T27" fmla="*/ 95533308 h 130"/>
              <a:gd name="T28" fmla="*/ 6513635 w 130"/>
              <a:gd name="T29" fmla="*/ 104218154 h 130"/>
              <a:gd name="T30" fmla="*/ 10856058 w 130"/>
              <a:gd name="T31" fmla="*/ 112903000 h 130"/>
              <a:gd name="T32" fmla="*/ 17369692 w 130"/>
              <a:gd name="T33" fmla="*/ 121587846 h 130"/>
              <a:gd name="T34" fmla="*/ 23883327 w 130"/>
              <a:gd name="T35" fmla="*/ 125930269 h 130"/>
              <a:gd name="T36" fmla="*/ 36910596 w 130"/>
              <a:gd name="T37" fmla="*/ 134615115 h 130"/>
              <a:gd name="T38" fmla="*/ 49937865 w 130"/>
              <a:gd name="T39" fmla="*/ 138957538 h 130"/>
              <a:gd name="T40" fmla="*/ 60793923 w 130"/>
              <a:gd name="T41" fmla="*/ 141128750 h 130"/>
              <a:gd name="T42" fmla="*/ 71649981 w 130"/>
              <a:gd name="T43" fmla="*/ 141128750 h 130"/>
              <a:gd name="T44" fmla="*/ 71649981 w 130"/>
              <a:gd name="T45" fmla="*/ 141128750 h 130"/>
              <a:gd name="T46" fmla="*/ 82506038 w 130"/>
              <a:gd name="T47" fmla="*/ 141128750 h 130"/>
              <a:gd name="T48" fmla="*/ 93362096 w 130"/>
              <a:gd name="T49" fmla="*/ 138957538 h 130"/>
              <a:gd name="T50" fmla="*/ 106389365 w 130"/>
              <a:gd name="T51" fmla="*/ 136786327 h 130"/>
              <a:gd name="T52" fmla="*/ 119416635 w 130"/>
              <a:gd name="T53" fmla="*/ 128101481 h 130"/>
              <a:gd name="T54" fmla="*/ 125930269 w 130"/>
              <a:gd name="T55" fmla="*/ 121587846 h 130"/>
              <a:gd name="T56" fmla="*/ 130272692 w 130"/>
              <a:gd name="T57" fmla="*/ 115074212 h 130"/>
              <a:gd name="T58" fmla="*/ 134615115 w 130"/>
              <a:gd name="T59" fmla="*/ 106389365 h 130"/>
              <a:gd name="T60" fmla="*/ 138957538 w 130"/>
              <a:gd name="T61" fmla="*/ 97704519 h 130"/>
              <a:gd name="T62" fmla="*/ 141128750 w 130"/>
              <a:gd name="T63" fmla="*/ 84677250 h 130"/>
              <a:gd name="T64" fmla="*/ 141128750 w 130"/>
              <a:gd name="T65" fmla="*/ 71649981 h 130"/>
              <a:gd name="T66" fmla="*/ 141128750 w 130"/>
              <a:gd name="T67" fmla="*/ 71649981 h 130"/>
              <a:gd name="T68" fmla="*/ 141128750 w 130"/>
              <a:gd name="T69" fmla="*/ 56451500 h 130"/>
              <a:gd name="T70" fmla="*/ 138957538 w 130"/>
              <a:gd name="T71" fmla="*/ 45595442 h 130"/>
              <a:gd name="T72" fmla="*/ 134615115 w 130"/>
              <a:gd name="T73" fmla="*/ 34739385 h 130"/>
              <a:gd name="T74" fmla="*/ 130272692 w 130"/>
              <a:gd name="T75" fmla="*/ 26054538 h 130"/>
              <a:gd name="T76" fmla="*/ 125930269 w 130"/>
              <a:gd name="T77" fmla="*/ 19540904 h 130"/>
              <a:gd name="T78" fmla="*/ 119416635 w 130"/>
              <a:gd name="T79" fmla="*/ 13027269 h 130"/>
              <a:gd name="T80" fmla="*/ 106389365 w 130"/>
              <a:gd name="T81" fmla="*/ 4342423 h 130"/>
              <a:gd name="T82" fmla="*/ 93362096 w 130"/>
              <a:gd name="T83" fmla="*/ 0 h 130"/>
              <a:gd name="T84" fmla="*/ 82506038 w 130"/>
              <a:gd name="T85" fmla="*/ 0 h 130"/>
              <a:gd name="T86" fmla="*/ 71649981 w 130"/>
              <a:gd name="T87" fmla="*/ 0 h 130"/>
              <a:gd name="T88" fmla="*/ 71649981 w 130"/>
              <a:gd name="T89" fmla="*/ 0 h 13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30"/>
              <a:gd name="T136" fmla="*/ 0 h 130"/>
              <a:gd name="T137" fmla="*/ 130 w 130"/>
              <a:gd name="T138" fmla="*/ 130 h 13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30" h="130">
                <a:moveTo>
                  <a:pt x="66" y="0"/>
                </a:moveTo>
                <a:lnTo>
                  <a:pt x="66" y="0"/>
                </a:lnTo>
                <a:lnTo>
                  <a:pt x="54" y="0"/>
                </a:lnTo>
                <a:lnTo>
                  <a:pt x="44" y="2"/>
                </a:lnTo>
                <a:lnTo>
                  <a:pt x="36" y="6"/>
                </a:lnTo>
                <a:lnTo>
                  <a:pt x="28" y="10"/>
                </a:lnTo>
                <a:lnTo>
                  <a:pt x="18" y="20"/>
                </a:lnTo>
                <a:lnTo>
                  <a:pt x="10" y="32"/>
                </a:lnTo>
                <a:lnTo>
                  <a:pt x="4" y="44"/>
                </a:lnTo>
                <a:lnTo>
                  <a:pt x="2" y="54"/>
                </a:lnTo>
                <a:lnTo>
                  <a:pt x="0" y="64"/>
                </a:lnTo>
                <a:lnTo>
                  <a:pt x="2" y="78"/>
                </a:lnTo>
                <a:lnTo>
                  <a:pt x="4" y="88"/>
                </a:lnTo>
                <a:lnTo>
                  <a:pt x="6" y="96"/>
                </a:lnTo>
                <a:lnTo>
                  <a:pt x="10" y="104"/>
                </a:lnTo>
                <a:lnTo>
                  <a:pt x="16" y="112"/>
                </a:lnTo>
                <a:lnTo>
                  <a:pt x="22" y="116"/>
                </a:lnTo>
                <a:lnTo>
                  <a:pt x="34" y="124"/>
                </a:lnTo>
                <a:lnTo>
                  <a:pt x="46" y="128"/>
                </a:lnTo>
                <a:lnTo>
                  <a:pt x="56" y="130"/>
                </a:lnTo>
                <a:lnTo>
                  <a:pt x="66" y="130"/>
                </a:lnTo>
                <a:lnTo>
                  <a:pt x="76" y="130"/>
                </a:lnTo>
                <a:lnTo>
                  <a:pt x="86" y="128"/>
                </a:lnTo>
                <a:lnTo>
                  <a:pt x="98" y="126"/>
                </a:lnTo>
                <a:lnTo>
                  <a:pt x="110" y="118"/>
                </a:lnTo>
                <a:lnTo>
                  <a:pt x="116" y="112"/>
                </a:lnTo>
                <a:lnTo>
                  <a:pt x="120" y="106"/>
                </a:lnTo>
                <a:lnTo>
                  <a:pt x="124" y="98"/>
                </a:lnTo>
                <a:lnTo>
                  <a:pt x="128" y="90"/>
                </a:lnTo>
                <a:lnTo>
                  <a:pt x="130" y="78"/>
                </a:lnTo>
                <a:lnTo>
                  <a:pt x="130" y="66"/>
                </a:lnTo>
                <a:lnTo>
                  <a:pt x="130" y="52"/>
                </a:lnTo>
                <a:lnTo>
                  <a:pt x="128" y="42"/>
                </a:lnTo>
                <a:lnTo>
                  <a:pt x="124" y="32"/>
                </a:lnTo>
                <a:lnTo>
                  <a:pt x="120" y="24"/>
                </a:lnTo>
                <a:lnTo>
                  <a:pt x="116" y="18"/>
                </a:lnTo>
                <a:lnTo>
                  <a:pt x="110" y="12"/>
                </a:lnTo>
                <a:lnTo>
                  <a:pt x="98" y="4"/>
                </a:lnTo>
                <a:lnTo>
                  <a:pt x="86" y="0"/>
                </a:lnTo>
                <a:lnTo>
                  <a:pt x="76" y="0"/>
                </a:lnTo>
                <a:lnTo>
                  <a:pt x="66" y="0"/>
                </a:lnTo>
                <a:close/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27" name="Freeform 59"/>
          <p:cNvSpPr>
            <a:spLocks/>
          </p:cNvSpPr>
          <p:nvPr/>
        </p:nvSpPr>
        <p:spPr bwMode="auto">
          <a:xfrm>
            <a:off x="1873250" y="1597025"/>
            <a:ext cx="88900" cy="88900"/>
          </a:xfrm>
          <a:custGeom>
            <a:avLst/>
            <a:gdLst>
              <a:gd name="T0" fmla="*/ 69478769 w 130"/>
              <a:gd name="T1" fmla="*/ 0 h 132"/>
              <a:gd name="T2" fmla="*/ 69478769 w 130"/>
              <a:gd name="T3" fmla="*/ 0 h 132"/>
              <a:gd name="T4" fmla="*/ 58622712 w 130"/>
              <a:gd name="T5" fmla="*/ 2138314 h 132"/>
              <a:gd name="T6" fmla="*/ 47766654 w 130"/>
              <a:gd name="T7" fmla="*/ 4276629 h 132"/>
              <a:gd name="T8" fmla="*/ 39081808 w 130"/>
              <a:gd name="T9" fmla="*/ 6414943 h 132"/>
              <a:gd name="T10" fmla="*/ 30396962 w 130"/>
              <a:gd name="T11" fmla="*/ 12829886 h 132"/>
              <a:gd name="T12" fmla="*/ 17369692 w 130"/>
              <a:gd name="T13" fmla="*/ 23521458 h 132"/>
              <a:gd name="T14" fmla="*/ 8684846 w 130"/>
              <a:gd name="T15" fmla="*/ 36351345 h 132"/>
              <a:gd name="T16" fmla="*/ 4342423 w 130"/>
              <a:gd name="T17" fmla="*/ 49181231 h 132"/>
              <a:gd name="T18" fmla="*/ 0 w 130"/>
              <a:gd name="T19" fmla="*/ 59872803 h 132"/>
              <a:gd name="T20" fmla="*/ 0 w 130"/>
              <a:gd name="T21" fmla="*/ 70564375 h 132"/>
              <a:gd name="T22" fmla="*/ 0 w 130"/>
              <a:gd name="T23" fmla="*/ 70564375 h 132"/>
              <a:gd name="T24" fmla="*/ 0 w 130"/>
              <a:gd name="T25" fmla="*/ 83394261 h 132"/>
              <a:gd name="T26" fmla="*/ 2171212 w 130"/>
              <a:gd name="T27" fmla="*/ 96224148 h 132"/>
              <a:gd name="T28" fmla="*/ 6513635 w 130"/>
              <a:gd name="T29" fmla="*/ 104777405 h 132"/>
              <a:gd name="T30" fmla="*/ 10856058 w 130"/>
              <a:gd name="T31" fmla="*/ 113330663 h 132"/>
              <a:gd name="T32" fmla="*/ 15198481 w 130"/>
              <a:gd name="T33" fmla="*/ 119745606 h 132"/>
              <a:gd name="T34" fmla="*/ 21712115 w 130"/>
              <a:gd name="T35" fmla="*/ 126160549 h 132"/>
              <a:gd name="T36" fmla="*/ 34739385 w 130"/>
              <a:gd name="T37" fmla="*/ 134713807 h 132"/>
              <a:gd name="T38" fmla="*/ 47766654 w 130"/>
              <a:gd name="T39" fmla="*/ 138990436 h 132"/>
              <a:gd name="T40" fmla="*/ 58622712 w 130"/>
              <a:gd name="T41" fmla="*/ 141128750 h 132"/>
              <a:gd name="T42" fmla="*/ 69478769 w 130"/>
              <a:gd name="T43" fmla="*/ 141128750 h 132"/>
              <a:gd name="T44" fmla="*/ 69478769 w 130"/>
              <a:gd name="T45" fmla="*/ 141128750 h 132"/>
              <a:gd name="T46" fmla="*/ 80334827 w 130"/>
              <a:gd name="T47" fmla="*/ 141128750 h 132"/>
              <a:gd name="T48" fmla="*/ 91190885 w 130"/>
              <a:gd name="T49" fmla="*/ 138990436 h 132"/>
              <a:gd name="T50" fmla="*/ 104218154 w 130"/>
              <a:gd name="T51" fmla="*/ 134713807 h 132"/>
              <a:gd name="T52" fmla="*/ 117245423 w 130"/>
              <a:gd name="T53" fmla="*/ 128298864 h 132"/>
              <a:gd name="T54" fmla="*/ 123759058 w 130"/>
              <a:gd name="T55" fmla="*/ 121883920 h 132"/>
              <a:gd name="T56" fmla="*/ 128101481 w 130"/>
              <a:gd name="T57" fmla="*/ 115468977 h 132"/>
              <a:gd name="T58" fmla="*/ 134615115 w 130"/>
              <a:gd name="T59" fmla="*/ 106915720 h 132"/>
              <a:gd name="T60" fmla="*/ 136786327 w 130"/>
              <a:gd name="T61" fmla="*/ 96224148 h 132"/>
              <a:gd name="T62" fmla="*/ 138957538 w 130"/>
              <a:gd name="T63" fmla="*/ 85532576 h 132"/>
              <a:gd name="T64" fmla="*/ 141128750 w 130"/>
              <a:gd name="T65" fmla="*/ 70564375 h 132"/>
              <a:gd name="T66" fmla="*/ 141128750 w 130"/>
              <a:gd name="T67" fmla="*/ 70564375 h 132"/>
              <a:gd name="T68" fmla="*/ 138957538 w 130"/>
              <a:gd name="T69" fmla="*/ 57734489 h 132"/>
              <a:gd name="T70" fmla="*/ 136786327 w 130"/>
              <a:gd name="T71" fmla="*/ 44904602 h 132"/>
              <a:gd name="T72" fmla="*/ 134615115 w 130"/>
              <a:gd name="T73" fmla="*/ 36351345 h 132"/>
              <a:gd name="T74" fmla="*/ 130272692 w 130"/>
              <a:gd name="T75" fmla="*/ 27798087 h 132"/>
              <a:gd name="T76" fmla="*/ 123759058 w 130"/>
              <a:gd name="T77" fmla="*/ 19244830 h 132"/>
              <a:gd name="T78" fmla="*/ 119416635 w 130"/>
              <a:gd name="T79" fmla="*/ 14968201 h 132"/>
              <a:gd name="T80" fmla="*/ 106389365 w 130"/>
              <a:gd name="T81" fmla="*/ 6414943 h 132"/>
              <a:gd name="T82" fmla="*/ 93362096 w 130"/>
              <a:gd name="T83" fmla="*/ 2138314 h 132"/>
              <a:gd name="T84" fmla="*/ 80334827 w 130"/>
              <a:gd name="T85" fmla="*/ 0 h 132"/>
              <a:gd name="T86" fmla="*/ 69478769 w 130"/>
              <a:gd name="T87" fmla="*/ 0 h 132"/>
              <a:gd name="T88" fmla="*/ 69478769 w 130"/>
              <a:gd name="T89" fmla="*/ 0 h 132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30"/>
              <a:gd name="T136" fmla="*/ 0 h 132"/>
              <a:gd name="T137" fmla="*/ 130 w 130"/>
              <a:gd name="T138" fmla="*/ 132 h 132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30" h="132">
                <a:moveTo>
                  <a:pt x="64" y="0"/>
                </a:moveTo>
                <a:lnTo>
                  <a:pt x="64" y="0"/>
                </a:lnTo>
                <a:lnTo>
                  <a:pt x="54" y="2"/>
                </a:lnTo>
                <a:lnTo>
                  <a:pt x="44" y="4"/>
                </a:lnTo>
                <a:lnTo>
                  <a:pt x="36" y="6"/>
                </a:lnTo>
                <a:lnTo>
                  <a:pt x="28" y="12"/>
                </a:lnTo>
                <a:lnTo>
                  <a:pt x="16" y="22"/>
                </a:lnTo>
                <a:lnTo>
                  <a:pt x="8" y="34"/>
                </a:lnTo>
                <a:lnTo>
                  <a:pt x="4" y="46"/>
                </a:lnTo>
                <a:lnTo>
                  <a:pt x="0" y="56"/>
                </a:lnTo>
                <a:lnTo>
                  <a:pt x="0" y="66"/>
                </a:lnTo>
                <a:lnTo>
                  <a:pt x="0" y="78"/>
                </a:lnTo>
                <a:lnTo>
                  <a:pt x="2" y="90"/>
                </a:lnTo>
                <a:lnTo>
                  <a:pt x="6" y="98"/>
                </a:lnTo>
                <a:lnTo>
                  <a:pt x="10" y="106"/>
                </a:lnTo>
                <a:lnTo>
                  <a:pt x="14" y="112"/>
                </a:lnTo>
                <a:lnTo>
                  <a:pt x="20" y="118"/>
                </a:lnTo>
                <a:lnTo>
                  <a:pt x="32" y="126"/>
                </a:lnTo>
                <a:lnTo>
                  <a:pt x="44" y="130"/>
                </a:lnTo>
                <a:lnTo>
                  <a:pt x="54" y="132"/>
                </a:lnTo>
                <a:lnTo>
                  <a:pt x="64" y="132"/>
                </a:lnTo>
                <a:lnTo>
                  <a:pt x="74" y="132"/>
                </a:lnTo>
                <a:lnTo>
                  <a:pt x="84" y="130"/>
                </a:lnTo>
                <a:lnTo>
                  <a:pt x="96" y="126"/>
                </a:lnTo>
                <a:lnTo>
                  <a:pt x="108" y="120"/>
                </a:lnTo>
                <a:lnTo>
                  <a:pt x="114" y="114"/>
                </a:lnTo>
                <a:lnTo>
                  <a:pt x="118" y="108"/>
                </a:lnTo>
                <a:lnTo>
                  <a:pt x="124" y="100"/>
                </a:lnTo>
                <a:lnTo>
                  <a:pt x="126" y="90"/>
                </a:lnTo>
                <a:lnTo>
                  <a:pt x="128" y="80"/>
                </a:lnTo>
                <a:lnTo>
                  <a:pt x="130" y="66"/>
                </a:lnTo>
                <a:lnTo>
                  <a:pt x="128" y="54"/>
                </a:lnTo>
                <a:lnTo>
                  <a:pt x="126" y="42"/>
                </a:lnTo>
                <a:lnTo>
                  <a:pt x="124" y="34"/>
                </a:lnTo>
                <a:lnTo>
                  <a:pt x="120" y="26"/>
                </a:lnTo>
                <a:lnTo>
                  <a:pt x="114" y="18"/>
                </a:lnTo>
                <a:lnTo>
                  <a:pt x="110" y="14"/>
                </a:lnTo>
                <a:lnTo>
                  <a:pt x="98" y="6"/>
                </a:lnTo>
                <a:lnTo>
                  <a:pt x="86" y="2"/>
                </a:lnTo>
                <a:lnTo>
                  <a:pt x="74" y="0"/>
                </a:lnTo>
                <a:lnTo>
                  <a:pt x="64" y="0"/>
                </a:lnTo>
                <a:close/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28" name="Freeform 60"/>
          <p:cNvSpPr>
            <a:spLocks/>
          </p:cNvSpPr>
          <p:nvPr/>
        </p:nvSpPr>
        <p:spPr bwMode="auto">
          <a:xfrm>
            <a:off x="1849438" y="1360488"/>
            <a:ext cx="87312" cy="90487"/>
          </a:xfrm>
          <a:custGeom>
            <a:avLst/>
            <a:gdLst>
              <a:gd name="T0" fmla="*/ 138607800 w 130"/>
              <a:gd name="T1" fmla="*/ 71824056 h 132"/>
              <a:gd name="T2" fmla="*/ 138607800 w 130"/>
              <a:gd name="T3" fmla="*/ 71824056 h 132"/>
              <a:gd name="T4" fmla="*/ 138607800 w 130"/>
              <a:gd name="T5" fmla="*/ 58765137 h 132"/>
              <a:gd name="T6" fmla="*/ 136475372 w 130"/>
              <a:gd name="T7" fmla="*/ 45706218 h 132"/>
              <a:gd name="T8" fmla="*/ 132210517 w 130"/>
              <a:gd name="T9" fmla="*/ 37000271 h 132"/>
              <a:gd name="T10" fmla="*/ 127945662 w 130"/>
              <a:gd name="T11" fmla="*/ 28294325 h 132"/>
              <a:gd name="T12" fmla="*/ 123680806 w 130"/>
              <a:gd name="T13" fmla="*/ 19588379 h 132"/>
              <a:gd name="T14" fmla="*/ 117283523 w 130"/>
              <a:gd name="T15" fmla="*/ 15235406 h 132"/>
              <a:gd name="T16" fmla="*/ 104488957 w 130"/>
              <a:gd name="T17" fmla="*/ 6529460 h 132"/>
              <a:gd name="T18" fmla="*/ 91694391 w 130"/>
              <a:gd name="T19" fmla="*/ 2176487 h 132"/>
              <a:gd name="T20" fmla="*/ 81032252 w 130"/>
              <a:gd name="T21" fmla="*/ 0 h 132"/>
              <a:gd name="T22" fmla="*/ 70370114 w 130"/>
              <a:gd name="T23" fmla="*/ 0 h 132"/>
              <a:gd name="T24" fmla="*/ 70370114 w 130"/>
              <a:gd name="T25" fmla="*/ 0 h 132"/>
              <a:gd name="T26" fmla="*/ 57575548 w 130"/>
              <a:gd name="T27" fmla="*/ 2176487 h 132"/>
              <a:gd name="T28" fmla="*/ 46913409 w 130"/>
              <a:gd name="T29" fmla="*/ 4352973 h 132"/>
              <a:gd name="T30" fmla="*/ 38383698 w 130"/>
              <a:gd name="T31" fmla="*/ 6529460 h 132"/>
              <a:gd name="T32" fmla="*/ 29853988 w 130"/>
              <a:gd name="T33" fmla="*/ 10882433 h 132"/>
              <a:gd name="T34" fmla="*/ 19191849 w 130"/>
              <a:gd name="T35" fmla="*/ 23941352 h 132"/>
              <a:gd name="T36" fmla="*/ 10662138 w 130"/>
              <a:gd name="T37" fmla="*/ 37000271 h 132"/>
              <a:gd name="T38" fmla="*/ 4264855 w 130"/>
              <a:gd name="T39" fmla="*/ 50059191 h 132"/>
              <a:gd name="T40" fmla="*/ 2132428 w 130"/>
              <a:gd name="T41" fmla="*/ 60941623 h 132"/>
              <a:gd name="T42" fmla="*/ 0 w 130"/>
              <a:gd name="T43" fmla="*/ 71824056 h 132"/>
              <a:gd name="T44" fmla="*/ 0 w 130"/>
              <a:gd name="T45" fmla="*/ 71824056 h 132"/>
              <a:gd name="T46" fmla="*/ 2132428 w 130"/>
              <a:gd name="T47" fmla="*/ 84882976 h 132"/>
              <a:gd name="T48" fmla="*/ 4264855 w 130"/>
              <a:gd name="T49" fmla="*/ 95765408 h 132"/>
              <a:gd name="T50" fmla="*/ 6397283 w 130"/>
              <a:gd name="T51" fmla="*/ 106647841 h 132"/>
              <a:gd name="T52" fmla="*/ 10662138 w 130"/>
              <a:gd name="T53" fmla="*/ 115353787 h 132"/>
              <a:gd name="T54" fmla="*/ 17059422 w 130"/>
              <a:gd name="T55" fmla="*/ 121883247 h 132"/>
              <a:gd name="T56" fmla="*/ 23456705 w 130"/>
              <a:gd name="T57" fmla="*/ 128412707 h 132"/>
              <a:gd name="T58" fmla="*/ 36251271 w 130"/>
              <a:gd name="T59" fmla="*/ 134942166 h 132"/>
              <a:gd name="T60" fmla="*/ 49045837 w 130"/>
              <a:gd name="T61" fmla="*/ 141471626 h 132"/>
              <a:gd name="T62" fmla="*/ 59707975 w 130"/>
              <a:gd name="T63" fmla="*/ 141471626 h 132"/>
              <a:gd name="T64" fmla="*/ 70370114 w 130"/>
              <a:gd name="T65" fmla="*/ 143648113 h 132"/>
              <a:gd name="T66" fmla="*/ 70370114 w 130"/>
              <a:gd name="T67" fmla="*/ 143648113 h 132"/>
              <a:gd name="T68" fmla="*/ 81032252 w 130"/>
              <a:gd name="T69" fmla="*/ 143648113 h 132"/>
              <a:gd name="T70" fmla="*/ 91694391 w 130"/>
              <a:gd name="T71" fmla="*/ 141471626 h 132"/>
              <a:gd name="T72" fmla="*/ 104488957 w 130"/>
              <a:gd name="T73" fmla="*/ 137118653 h 132"/>
              <a:gd name="T74" fmla="*/ 117283523 w 130"/>
              <a:gd name="T75" fmla="*/ 130589193 h 132"/>
              <a:gd name="T76" fmla="*/ 123680806 w 130"/>
              <a:gd name="T77" fmla="*/ 124059734 h 132"/>
              <a:gd name="T78" fmla="*/ 127945662 w 130"/>
              <a:gd name="T79" fmla="*/ 117530274 h 132"/>
              <a:gd name="T80" fmla="*/ 132210517 w 130"/>
              <a:gd name="T81" fmla="*/ 108824328 h 132"/>
              <a:gd name="T82" fmla="*/ 136475372 w 130"/>
              <a:gd name="T83" fmla="*/ 97941895 h 132"/>
              <a:gd name="T84" fmla="*/ 138607800 w 130"/>
              <a:gd name="T85" fmla="*/ 87059462 h 132"/>
              <a:gd name="T86" fmla="*/ 138607800 w 130"/>
              <a:gd name="T87" fmla="*/ 71824056 h 132"/>
              <a:gd name="T88" fmla="*/ 138607800 w 130"/>
              <a:gd name="T89" fmla="*/ 71824056 h 132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30"/>
              <a:gd name="T136" fmla="*/ 0 h 132"/>
              <a:gd name="T137" fmla="*/ 130 w 130"/>
              <a:gd name="T138" fmla="*/ 132 h 132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30" h="132">
                <a:moveTo>
                  <a:pt x="130" y="66"/>
                </a:moveTo>
                <a:lnTo>
                  <a:pt x="130" y="66"/>
                </a:lnTo>
                <a:lnTo>
                  <a:pt x="130" y="54"/>
                </a:lnTo>
                <a:lnTo>
                  <a:pt x="128" y="42"/>
                </a:lnTo>
                <a:lnTo>
                  <a:pt x="124" y="34"/>
                </a:lnTo>
                <a:lnTo>
                  <a:pt x="120" y="26"/>
                </a:lnTo>
                <a:lnTo>
                  <a:pt x="116" y="18"/>
                </a:lnTo>
                <a:lnTo>
                  <a:pt x="110" y="14"/>
                </a:lnTo>
                <a:lnTo>
                  <a:pt x="98" y="6"/>
                </a:lnTo>
                <a:lnTo>
                  <a:pt x="86" y="2"/>
                </a:lnTo>
                <a:lnTo>
                  <a:pt x="76" y="0"/>
                </a:lnTo>
                <a:lnTo>
                  <a:pt x="66" y="0"/>
                </a:lnTo>
                <a:lnTo>
                  <a:pt x="54" y="2"/>
                </a:lnTo>
                <a:lnTo>
                  <a:pt x="44" y="4"/>
                </a:lnTo>
                <a:lnTo>
                  <a:pt x="36" y="6"/>
                </a:lnTo>
                <a:lnTo>
                  <a:pt x="28" y="10"/>
                </a:lnTo>
                <a:lnTo>
                  <a:pt x="18" y="22"/>
                </a:lnTo>
                <a:lnTo>
                  <a:pt x="10" y="34"/>
                </a:lnTo>
                <a:lnTo>
                  <a:pt x="4" y="46"/>
                </a:lnTo>
                <a:lnTo>
                  <a:pt x="2" y="56"/>
                </a:lnTo>
                <a:lnTo>
                  <a:pt x="0" y="66"/>
                </a:lnTo>
                <a:lnTo>
                  <a:pt x="2" y="78"/>
                </a:lnTo>
                <a:lnTo>
                  <a:pt x="4" y="88"/>
                </a:lnTo>
                <a:lnTo>
                  <a:pt x="6" y="98"/>
                </a:lnTo>
                <a:lnTo>
                  <a:pt x="10" y="106"/>
                </a:lnTo>
                <a:lnTo>
                  <a:pt x="16" y="112"/>
                </a:lnTo>
                <a:lnTo>
                  <a:pt x="22" y="118"/>
                </a:lnTo>
                <a:lnTo>
                  <a:pt x="34" y="124"/>
                </a:lnTo>
                <a:lnTo>
                  <a:pt x="46" y="130"/>
                </a:lnTo>
                <a:lnTo>
                  <a:pt x="56" y="130"/>
                </a:lnTo>
                <a:lnTo>
                  <a:pt x="66" y="132"/>
                </a:lnTo>
                <a:lnTo>
                  <a:pt x="76" y="132"/>
                </a:lnTo>
                <a:lnTo>
                  <a:pt x="86" y="130"/>
                </a:lnTo>
                <a:lnTo>
                  <a:pt x="98" y="126"/>
                </a:lnTo>
                <a:lnTo>
                  <a:pt x="110" y="120"/>
                </a:lnTo>
                <a:lnTo>
                  <a:pt x="116" y="114"/>
                </a:lnTo>
                <a:lnTo>
                  <a:pt x="120" y="108"/>
                </a:lnTo>
                <a:lnTo>
                  <a:pt x="124" y="100"/>
                </a:lnTo>
                <a:lnTo>
                  <a:pt x="128" y="90"/>
                </a:lnTo>
                <a:lnTo>
                  <a:pt x="130" y="80"/>
                </a:lnTo>
                <a:lnTo>
                  <a:pt x="130" y="66"/>
                </a:lnTo>
                <a:close/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29" name="Freeform 61"/>
          <p:cNvSpPr>
            <a:spLocks/>
          </p:cNvSpPr>
          <p:nvPr/>
        </p:nvSpPr>
        <p:spPr bwMode="auto">
          <a:xfrm>
            <a:off x="1868488" y="1179513"/>
            <a:ext cx="87312" cy="88900"/>
          </a:xfrm>
          <a:custGeom>
            <a:avLst/>
            <a:gdLst>
              <a:gd name="T0" fmla="*/ 138607800 w 130"/>
              <a:gd name="T1" fmla="*/ 70564375 h 132"/>
              <a:gd name="T2" fmla="*/ 138607800 w 130"/>
              <a:gd name="T3" fmla="*/ 70564375 h 132"/>
              <a:gd name="T4" fmla="*/ 136475372 w 130"/>
              <a:gd name="T5" fmla="*/ 57734489 h 132"/>
              <a:gd name="T6" fmla="*/ 134342945 w 130"/>
              <a:gd name="T7" fmla="*/ 44904602 h 132"/>
              <a:gd name="T8" fmla="*/ 132210517 w 130"/>
              <a:gd name="T9" fmla="*/ 36351345 h 132"/>
              <a:gd name="T10" fmla="*/ 127945662 w 130"/>
              <a:gd name="T11" fmla="*/ 27798087 h 132"/>
              <a:gd name="T12" fmla="*/ 121548378 w 130"/>
              <a:gd name="T13" fmla="*/ 19244830 h 132"/>
              <a:gd name="T14" fmla="*/ 117283523 w 130"/>
              <a:gd name="T15" fmla="*/ 14968201 h 132"/>
              <a:gd name="T16" fmla="*/ 104488957 w 130"/>
              <a:gd name="T17" fmla="*/ 6414943 h 132"/>
              <a:gd name="T18" fmla="*/ 91694391 w 130"/>
              <a:gd name="T19" fmla="*/ 2138314 h 132"/>
              <a:gd name="T20" fmla="*/ 78899825 w 130"/>
              <a:gd name="T21" fmla="*/ 0 h 132"/>
              <a:gd name="T22" fmla="*/ 68237686 w 130"/>
              <a:gd name="T23" fmla="*/ 0 h 132"/>
              <a:gd name="T24" fmla="*/ 68237686 w 130"/>
              <a:gd name="T25" fmla="*/ 0 h 132"/>
              <a:gd name="T26" fmla="*/ 57575548 w 130"/>
              <a:gd name="T27" fmla="*/ 2138314 h 132"/>
              <a:gd name="T28" fmla="*/ 46913409 w 130"/>
              <a:gd name="T29" fmla="*/ 4276629 h 132"/>
              <a:gd name="T30" fmla="*/ 38383698 w 130"/>
              <a:gd name="T31" fmla="*/ 6414943 h 132"/>
              <a:gd name="T32" fmla="*/ 29853988 w 130"/>
              <a:gd name="T33" fmla="*/ 10691572 h 132"/>
              <a:gd name="T34" fmla="*/ 17059422 w 130"/>
              <a:gd name="T35" fmla="*/ 23521458 h 132"/>
              <a:gd name="T36" fmla="*/ 8529711 w 130"/>
              <a:gd name="T37" fmla="*/ 36351345 h 132"/>
              <a:gd name="T38" fmla="*/ 4264855 w 130"/>
              <a:gd name="T39" fmla="*/ 49181231 h 132"/>
              <a:gd name="T40" fmla="*/ 0 w 130"/>
              <a:gd name="T41" fmla="*/ 59872803 h 132"/>
              <a:gd name="T42" fmla="*/ 0 w 130"/>
              <a:gd name="T43" fmla="*/ 70564375 h 132"/>
              <a:gd name="T44" fmla="*/ 0 w 130"/>
              <a:gd name="T45" fmla="*/ 70564375 h 132"/>
              <a:gd name="T46" fmla="*/ 0 w 130"/>
              <a:gd name="T47" fmla="*/ 83394261 h 132"/>
              <a:gd name="T48" fmla="*/ 2132428 w 130"/>
              <a:gd name="T49" fmla="*/ 96224148 h 132"/>
              <a:gd name="T50" fmla="*/ 6397283 w 130"/>
              <a:gd name="T51" fmla="*/ 104777405 h 132"/>
              <a:gd name="T52" fmla="*/ 10662138 w 130"/>
              <a:gd name="T53" fmla="*/ 113330663 h 132"/>
              <a:gd name="T54" fmla="*/ 14926994 w 130"/>
              <a:gd name="T55" fmla="*/ 119745606 h 132"/>
              <a:gd name="T56" fmla="*/ 21324277 w 130"/>
              <a:gd name="T57" fmla="*/ 126160549 h 132"/>
              <a:gd name="T58" fmla="*/ 34118843 w 130"/>
              <a:gd name="T59" fmla="*/ 134713807 h 132"/>
              <a:gd name="T60" fmla="*/ 46913409 w 130"/>
              <a:gd name="T61" fmla="*/ 138990436 h 132"/>
              <a:gd name="T62" fmla="*/ 57575548 w 130"/>
              <a:gd name="T63" fmla="*/ 141128750 h 132"/>
              <a:gd name="T64" fmla="*/ 68237686 w 130"/>
              <a:gd name="T65" fmla="*/ 141128750 h 132"/>
              <a:gd name="T66" fmla="*/ 68237686 w 130"/>
              <a:gd name="T67" fmla="*/ 141128750 h 132"/>
              <a:gd name="T68" fmla="*/ 78899825 w 130"/>
              <a:gd name="T69" fmla="*/ 141128750 h 132"/>
              <a:gd name="T70" fmla="*/ 89561963 w 130"/>
              <a:gd name="T71" fmla="*/ 138990436 h 132"/>
              <a:gd name="T72" fmla="*/ 102356529 w 130"/>
              <a:gd name="T73" fmla="*/ 134713807 h 132"/>
              <a:gd name="T74" fmla="*/ 115151095 w 130"/>
              <a:gd name="T75" fmla="*/ 128298864 h 132"/>
              <a:gd name="T76" fmla="*/ 121548378 w 130"/>
              <a:gd name="T77" fmla="*/ 121883920 h 132"/>
              <a:gd name="T78" fmla="*/ 125813234 w 130"/>
              <a:gd name="T79" fmla="*/ 115468977 h 132"/>
              <a:gd name="T80" fmla="*/ 132210517 w 130"/>
              <a:gd name="T81" fmla="*/ 106915720 h 132"/>
              <a:gd name="T82" fmla="*/ 134342945 w 130"/>
              <a:gd name="T83" fmla="*/ 96224148 h 132"/>
              <a:gd name="T84" fmla="*/ 136475372 w 130"/>
              <a:gd name="T85" fmla="*/ 85532576 h 132"/>
              <a:gd name="T86" fmla="*/ 138607800 w 130"/>
              <a:gd name="T87" fmla="*/ 70564375 h 132"/>
              <a:gd name="T88" fmla="*/ 138607800 w 130"/>
              <a:gd name="T89" fmla="*/ 70564375 h 132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30"/>
              <a:gd name="T136" fmla="*/ 0 h 132"/>
              <a:gd name="T137" fmla="*/ 130 w 130"/>
              <a:gd name="T138" fmla="*/ 132 h 132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30" h="132">
                <a:moveTo>
                  <a:pt x="130" y="66"/>
                </a:moveTo>
                <a:lnTo>
                  <a:pt x="130" y="66"/>
                </a:lnTo>
                <a:lnTo>
                  <a:pt x="128" y="54"/>
                </a:lnTo>
                <a:lnTo>
                  <a:pt x="126" y="42"/>
                </a:lnTo>
                <a:lnTo>
                  <a:pt x="124" y="34"/>
                </a:lnTo>
                <a:lnTo>
                  <a:pt x="120" y="26"/>
                </a:lnTo>
                <a:lnTo>
                  <a:pt x="114" y="18"/>
                </a:lnTo>
                <a:lnTo>
                  <a:pt x="110" y="14"/>
                </a:lnTo>
                <a:lnTo>
                  <a:pt x="98" y="6"/>
                </a:lnTo>
                <a:lnTo>
                  <a:pt x="86" y="2"/>
                </a:lnTo>
                <a:lnTo>
                  <a:pt x="74" y="0"/>
                </a:lnTo>
                <a:lnTo>
                  <a:pt x="64" y="0"/>
                </a:lnTo>
                <a:lnTo>
                  <a:pt x="54" y="2"/>
                </a:lnTo>
                <a:lnTo>
                  <a:pt x="44" y="4"/>
                </a:lnTo>
                <a:lnTo>
                  <a:pt x="36" y="6"/>
                </a:lnTo>
                <a:lnTo>
                  <a:pt x="28" y="10"/>
                </a:lnTo>
                <a:lnTo>
                  <a:pt x="16" y="22"/>
                </a:lnTo>
                <a:lnTo>
                  <a:pt x="8" y="34"/>
                </a:lnTo>
                <a:lnTo>
                  <a:pt x="4" y="46"/>
                </a:lnTo>
                <a:lnTo>
                  <a:pt x="0" y="56"/>
                </a:lnTo>
                <a:lnTo>
                  <a:pt x="0" y="66"/>
                </a:lnTo>
                <a:lnTo>
                  <a:pt x="0" y="78"/>
                </a:lnTo>
                <a:lnTo>
                  <a:pt x="2" y="90"/>
                </a:lnTo>
                <a:lnTo>
                  <a:pt x="6" y="98"/>
                </a:lnTo>
                <a:lnTo>
                  <a:pt x="10" y="106"/>
                </a:lnTo>
                <a:lnTo>
                  <a:pt x="14" y="112"/>
                </a:lnTo>
                <a:lnTo>
                  <a:pt x="20" y="118"/>
                </a:lnTo>
                <a:lnTo>
                  <a:pt x="32" y="126"/>
                </a:lnTo>
                <a:lnTo>
                  <a:pt x="44" y="130"/>
                </a:lnTo>
                <a:lnTo>
                  <a:pt x="54" y="132"/>
                </a:lnTo>
                <a:lnTo>
                  <a:pt x="64" y="132"/>
                </a:lnTo>
                <a:lnTo>
                  <a:pt x="74" y="132"/>
                </a:lnTo>
                <a:lnTo>
                  <a:pt x="84" y="130"/>
                </a:lnTo>
                <a:lnTo>
                  <a:pt x="96" y="126"/>
                </a:lnTo>
                <a:lnTo>
                  <a:pt x="108" y="120"/>
                </a:lnTo>
                <a:lnTo>
                  <a:pt x="114" y="114"/>
                </a:lnTo>
                <a:lnTo>
                  <a:pt x="118" y="108"/>
                </a:lnTo>
                <a:lnTo>
                  <a:pt x="124" y="100"/>
                </a:lnTo>
                <a:lnTo>
                  <a:pt x="126" y="90"/>
                </a:lnTo>
                <a:lnTo>
                  <a:pt x="128" y="80"/>
                </a:lnTo>
                <a:lnTo>
                  <a:pt x="130" y="66"/>
                </a:lnTo>
                <a:close/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30" name="Freeform 62"/>
          <p:cNvSpPr>
            <a:spLocks/>
          </p:cNvSpPr>
          <p:nvPr/>
        </p:nvSpPr>
        <p:spPr bwMode="auto">
          <a:xfrm>
            <a:off x="2046288" y="1023938"/>
            <a:ext cx="87312" cy="88900"/>
          </a:xfrm>
          <a:custGeom>
            <a:avLst/>
            <a:gdLst>
              <a:gd name="T0" fmla="*/ 69303900 w 128"/>
              <a:gd name="T1" fmla="*/ 0 h 132"/>
              <a:gd name="T2" fmla="*/ 69303900 w 128"/>
              <a:gd name="T3" fmla="*/ 0 h 132"/>
              <a:gd name="T4" fmla="*/ 56309419 w 128"/>
              <a:gd name="T5" fmla="*/ 2138314 h 132"/>
              <a:gd name="T6" fmla="*/ 47646431 w 128"/>
              <a:gd name="T7" fmla="*/ 4276629 h 132"/>
              <a:gd name="T8" fmla="*/ 36817697 w 128"/>
              <a:gd name="T9" fmla="*/ 6414943 h 132"/>
              <a:gd name="T10" fmla="*/ 30320456 w 128"/>
              <a:gd name="T11" fmla="*/ 12829886 h 132"/>
              <a:gd name="T12" fmla="*/ 17325975 w 128"/>
              <a:gd name="T13" fmla="*/ 23521458 h 132"/>
              <a:gd name="T14" fmla="*/ 8662988 w 128"/>
              <a:gd name="T15" fmla="*/ 36351345 h 132"/>
              <a:gd name="T16" fmla="*/ 2165747 w 128"/>
              <a:gd name="T17" fmla="*/ 49181231 h 132"/>
              <a:gd name="T18" fmla="*/ 0 w 128"/>
              <a:gd name="T19" fmla="*/ 59872803 h 132"/>
              <a:gd name="T20" fmla="*/ 0 w 128"/>
              <a:gd name="T21" fmla="*/ 70564375 h 132"/>
              <a:gd name="T22" fmla="*/ 0 w 128"/>
              <a:gd name="T23" fmla="*/ 70564375 h 132"/>
              <a:gd name="T24" fmla="*/ 0 w 128"/>
              <a:gd name="T25" fmla="*/ 83394261 h 132"/>
              <a:gd name="T26" fmla="*/ 2165747 w 128"/>
              <a:gd name="T27" fmla="*/ 96224148 h 132"/>
              <a:gd name="T28" fmla="*/ 6497241 w 128"/>
              <a:gd name="T29" fmla="*/ 104777405 h 132"/>
              <a:gd name="T30" fmla="*/ 10828734 w 128"/>
              <a:gd name="T31" fmla="*/ 113330663 h 132"/>
              <a:gd name="T32" fmla="*/ 15160228 w 128"/>
              <a:gd name="T33" fmla="*/ 119745606 h 132"/>
              <a:gd name="T34" fmla="*/ 21657469 w 128"/>
              <a:gd name="T35" fmla="*/ 126160549 h 132"/>
              <a:gd name="T36" fmla="*/ 34651950 w 128"/>
              <a:gd name="T37" fmla="*/ 134713807 h 132"/>
              <a:gd name="T38" fmla="*/ 47646431 w 128"/>
              <a:gd name="T39" fmla="*/ 138990436 h 132"/>
              <a:gd name="T40" fmla="*/ 58475166 w 128"/>
              <a:gd name="T41" fmla="*/ 141128750 h 132"/>
              <a:gd name="T42" fmla="*/ 69303900 w 128"/>
              <a:gd name="T43" fmla="*/ 141128750 h 132"/>
              <a:gd name="T44" fmla="*/ 69303900 w 128"/>
              <a:gd name="T45" fmla="*/ 141128750 h 132"/>
              <a:gd name="T46" fmla="*/ 80132634 w 128"/>
              <a:gd name="T47" fmla="*/ 141128750 h 132"/>
              <a:gd name="T48" fmla="*/ 90961369 w 128"/>
              <a:gd name="T49" fmla="*/ 138990436 h 132"/>
              <a:gd name="T50" fmla="*/ 103955850 w 128"/>
              <a:gd name="T51" fmla="*/ 134713807 h 132"/>
              <a:gd name="T52" fmla="*/ 116950331 w 128"/>
              <a:gd name="T53" fmla="*/ 128298864 h 132"/>
              <a:gd name="T54" fmla="*/ 123447572 w 128"/>
              <a:gd name="T55" fmla="*/ 121883920 h 132"/>
              <a:gd name="T56" fmla="*/ 127779066 w 128"/>
              <a:gd name="T57" fmla="*/ 115468977 h 132"/>
              <a:gd name="T58" fmla="*/ 132110559 w 128"/>
              <a:gd name="T59" fmla="*/ 106915720 h 132"/>
              <a:gd name="T60" fmla="*/ 136442053 w 128"/>
              <a:gd name="T61" fmla="*/ 96224148 h 132"/>
              <a:gd name="T62" fmla="*/ 138607800 w 128"/>
              <a:gd name="T63" fmla="*/ 85532576 h 132"/>
              <a:gd name="T64" fmla="*/ 138607800 w 128"/>
              <a:gd name="T65" fmla="*/ 70564375 h 132"/>
              <a:gd name="T66" fmla="*/ 138607800 w 128"/>
              <a:gd name="T67" fmla="*/ 70564375 h 132"/>
              <a:gd name="T68" fmla="*/ 138607800 w 128"/>
              <a:gd name="T69" fmla="*/ 57734489 h 132"/>
              <a:gd name="T70" fmla="*/ 136442053 w 128"/>
              <a:gd name="T71" fmla="*/ 44904602 h 132"/>
              <a:gd name="T72" fmla="*/ 134276306 w 128"/>
              <a:gd name="T73" fmla="*/ 36351345 h 132"/>
              <a:gd name="T74" fmla="*/ 127779066 w 128"/>
              <a:gd name="T75" fmla="*/ 27798087 h 132"/>
              <a:gd name="T76" fmla="*/ 123447572 w 128"/>
              <a:gd name="T77" fmla="*/ 19244830 h 132"/>
              <a:gd name="T78" fmla="*/ 116950331 w 128"/>
              <a:gd name="T79" fmla="*/ 14968201 h 132"/>
              <a:gd name="T80" fmla="*/ 103955850 w 128"/>
              <a:gd name="T81" fmla="*/ 6414943 h 132"/>
              <a:gd name="T82" fmla="*/ 90961369 w 128"/>
              <a:gd name="T83" fmla="*/ 2138314 h 132"/>
              <a:gd name="T84" fmla="*/ 80132634 w 128"/>
              <a:gd name="T85" fmla="*/ 0 h 132"/>
              <a:gd name="T86" fmla="*/ 69303900 w 128"/>
              <a:gd name="T87" fmla="*/ 0 h 132"/>
              <a:gd name="T88" fmla="*/ 69303900 w 128"/>
              <a:gd name="T89" fmla="*/ 0 h 132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28"/>
              <a:gd name="T136" fmla="*/ 0 h 132"/>
              <a:gd name="T137" fmla="*/ 128 w 128"/>
              <a:gd name="T138" fmla="*/ 132 h 132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28" h="132">
                <a:moveTo>
                  <a:pt x="64" y="0"/>
                </a:moveTo>
                <a:lnTo>
                  <a:pt x="64" y="0"/>
                </a:lnTo>
                <a:lnTo>
                  <a:pt x="52" y="2"/>
                </a:lnTo>
                <a:lnTo>
                  <a:pt x="44" y="4"/>
                </a:lnTo>
                <a:lnTo>
                  <a:pt x="34" y="6"/>
                </a:lnTo>
                <a:lnTo>
                  <a:pt x="28" y="12"/>
                </a:lnTo>
                <a:lnTo>
                  <a:pt x="16" y="22"/>
                </a:lnTo>
                <a:lnTo>
                  <a:pt x="8" y="34"/>
                </a:lnTo>
                <a:lnTo>
                  <a:pt x="2" y="46"/>
                </a:lnTo>
                <a:lnTo>
                  <a:pt x="0" y="56"/>
                </a:lnTo>
                <a:lnTo>
                  <a:pt x="0" y="66"/>
                </a:lnTo>
                <a:lnTo>
                  <a:pt x="0" y="78"/>
                </a:lnTo>
                <a:lnTo>
                  <a:pt x="2" y="90"/>
                </a:lnTo>
                <a:lnTo>
                  <a:pt x="6" y="98"/>
                </a:lnTo>
                <a:lnTo>
                  <a:pt x="10" y="106"/>
                </a:lnTo>
                <a:lnTo>
                  <a:pt x="14" y="112"/>
                </a:lnTo>
                <a:lnTo>
                  <a:pt x="20" y="118"/>
                </a:lnTo>
                <a:lnTo>
                  <a:pt x="32" y="126"/>
                </a:lnTo>
                <a:lnTo>
                  <a:pt x="44" y="130"/>
                </a:lnTo>
                <a:lnTo>
                  <a:pt x="54" y="132"/>
                </a:lnTo>
                <a:lnTo>
                  <a:pt x="64" y="132"/>
                </a:lnTo>
                <a:lnTo>
                  <a:pt x="74" y="132"/>
                </a:lnTo>
                <a:lnTo>
                  <a:pt x="84" y="130"/>
                </a:lnTo>
                <a:lnTo>
                  <a:pt x="96" y="126"/>
                </a:lnTo>
                <a:lnTo>
                  <a:pt x="108" y="120"/>
                </a:lnTo>
                <a:lnTo>
                  <a:pt x="114" y="114"/>
                </a:lnTo>
                <a:lnTo>
                  <a:pt x="118" y="108"/>
                </a:lnTo>
                <a:lnTo>
                  <a:pt x="122" y="100"/>
                </a:lnTo>
                <a:lnTo>
                  <a:pt x="126" y="90"/>
                </a:lnTo>
                <a:lnTo>
                  <a:pt x="128" y="80"/>
                </a:lnTo>
                <a:lnTo>
                  <a:pt x="128" y="66"/>
                </a:lnTo>
                <a:lnTo>
                  <a:pt x="128" y="54"/>
                </a:lnTo>
                <a:lnTo>
                  <a:pt x="126" y="42"/>
                </a:lnTo>
                <a:lnTo>
                  <a:pt x="124" y="34"/>
                </a:lnTo>
                <a:lnTo>
                  <a:pt x="118" y="26"/>
                </a:lnTo>
                <a:lnTo>
                  <a:pt x="114" y="18"/>
                </a:lnTo>
                <a:lnTo>
                  <a:pt x="108" y="14"/>
                </a:lnTo>
                <a:lnTo>
                  <a:pt x="96" y="6"/>
                </a:lnTo>
                <a:lnTo>
                  <a:pt x="84" y="2"/>
                </a:lnTo>
                <a:lnTo>
                  <a:pt x="74" y="0"/>
                </a:lnTo>
                <a:lnTo>
                  <a:pt x="64" y="0"/>
                </a:lnTo>
                <a:close/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31" name="Freeform 63"/>
          <p:cNvSpPr>
            <a:spLocks/>
          </p:cNvSpPr>
          <p:nvPr/>
        </p:nvSpPr>
        <p:spPr bwMode="auto">
          <a:xfrm>
            <a:off x="2039938" y="847725"/>
            <a:ext cx="87312" cy="87313"/>
          </a:xfrm>
          <a:custGeom>
            <a:avLst/>
            <a:gdLst>
              <a:gd name="T0" fmla="*/ 69303900 w 128"/>
              <a:gd name="T1" fmla="*/ 138609388 h 130"/>
              <a:gd name="T2" fmla="*/ 69303900 w 128"/>
              <a:gd name="T3" fmla="*/ 138609388 h 130"/>
              <a:gd name="T4" fmla="*/ 80132634 w 128"/>
              <a:gd name="T5" fmla="*/ 138609388 h 130"/>
              <a:gd name="T6" fmla="*/ 90961369 w 128"/>
              <a:gd name="T7" fmla="*/ 136476935 h 130"/>
              <a:gd name="T8" fmla="*/ 103955850 w 128"/>
              <a:gd name="T9" fmla="*/ 134344483 h 130"/>
              <a:gd name="T10" fmla="*/ 116950331 w 128"/>
              <a:gd name="T11" fmla="*/ 125814675 h 130"/>
              <a:gd name="T12" fmla="*/ 123447572 w 128"/>
              <a:gd name="T13" fmla="*/ 119417318 h 130"/>
              <a:gd name="T14" fmla="*/ 127779066 w 128"/>
              <a:gd name="T15" fmla="*/ 113019962 h 130"/>
              <a:gd name="T16" fmla="*/ 132110559 w 128"/>
              <a:gd name="T17" fmla="*/ 104490154 h 130"/>
              <a:gd name="T18" fmla="*/ 136442053 w 128"/>
              <a:gd name="T19" fmla="*/ 95960345 h 130"/>
              <a:gd name="T20" fmla="*/ 138607800 w 128"/>
              <a:gd name="T21" fmla="*/ 83165633 h 130"/>
              <a:gd name="T22" fmla="*/ 138607800 w 128"/>
              <a:gd name="T23" fmla="*/ 70370920 h 130"/>
              <a:gd name="T24" fmla="*/ 138607800 w 128"/>
              <a:gd name="T25" fmla="*/ 70370920 h 130"/>
              <a:gd name="T26" fmla="*/ 138607800 w 128"/>
              <a:gd name="T27" fmla="*/ 55443755 h 130"/>
              <a:gd name="T28" fmla="*/ 136442053 w 128"/>
              <a:gd name="T29" fmla="*/ 44781494 h 130"/>
              <a:gd name="T30" fmla="*/ 134276306 w 128"/>
              <a:gd name="T31" fmla="*/ 34119234 h 130"/>
              <a:gd name="T32" fmla="*/ 127779066 w 128"/>
              <a:gd name="T33" fmla="*/ 25589425 h 130"/>
              <a:gd name="T34" fmla="*/ 123447572 w 128"/>
              <a:gd name="T35" fmla="*/ 19192069 h 130"/>
              <a:gd name="T36" fmla="*/ 116950331 w 128"/>
              <a:gd name="T37" fmla="*/ 12794713 h 130"/>
              <a:gd name="T38" fmla="*/ 103955850 w 128"/>
              <a:gd name="T39" fmla="*/ 4264904 h 130"/>
              <a:gd name="T40" fmla="*/ 90961369 w 128"/>
              <a:gd name="T41" fmla="*/ 0 h 130"/>
              <a:gd name="T42" fmla="*/ 80132634 w 128"/>
              <a:gd name="T43" fmla="*/ 0 h 130"/>
              <a:gd name="T44" fmla="*/ 69303900 w 128"/>
              <a:gd name="T45" fmla="*/ 0 h 130"/>
              <a:gd name="T46" fmla="*/ 69303900 w 128"/>
              <a:gd name="T47" fmla="*/ 0 h 130"/>
              <a:gd name="T48" fmla="*/ 56309419 w 128"/>
              <a:gd name="T49" fmla="*/ 0 h 130"/>
              <a:gd name="T50" fmla="*/ 47646431 w 128"/>
              <a:gd name="T51" fmla="*/ 2132452 h 130"/>
              <a:gd name="T52" fmla="*/ 36817697 w 128"/>
              <a:gd name="T53" fmla="*/ 6397356 h 130"/>
              <a:gd name="T54" fmla="*/ 30320456 w 128"/>
              <a:gd name="T55" fmla="*/ 10662261 h 130"/>
              <a:gd name="T56" fmla="*/ 17325975 w 128"/>
              <a:gd name="T57" fmla="*/ 21324521 h 130"/>
              <a:gd name="T58" fmla="*/ 8662988 w 128"/>
              <a:gd name="T59" fmla="*/ 34119234 h 130"/>
              <a:gd name="T60" fmla="*/ 2165747 w 128"/>
              <a:gd name="T61" fmla="*/ 46913947 h 130"/>
              <a:gd name="T62" fmla="*/ 0 w 128"/>
              <a:gd name="T63" fmla="*/ 57576207 h 130"/>
              <a:gd name="T64" fmla="*/ 0 w 128"/>
              <a:gd name="T65" fmla="*/ 68238468 h 130"/>
              <a:gd name="T66" fmla="*/ 0 w 128"/>
              <a:gd name="T67" fmla="*/ 68238468 h 130"/>
              <a:gd name="T68" fmla="*/ 0 w 128"/>
              <a:gd name="T69" fmla="*/ 83165633 h 130"/>
              <a:gd name="T70" fmla="*/ 2165747 w 128"/>
              <a:gd name="T71" fmla="*/ 93827893 h 130"/>
              <a:gd name="T72" fmla="*/ 6497241 w 128"/>
              <a:gd name="T73" fmla="*/ 102357702 h 130"/>
              <a:gd name="T74" fmla="*/ 10828734 w 128"/>
              <a:gd name="T75" fmla="*/ 110887510 h 130"/>
              <a:gd name="T76" fmla="*/ 15160228 w 128"/>
              <a:gd name="T77" fmla="*/ 119417318 h 130"/>
              <a:gd name="T78" fmla="*/ 21657469 w 128"/>
              <a:gd name="T79" fmla="*/ 123682223 h 130"/>
              <a:gd name="T80" fmla="*/ 34651950 w 128"/>
              <a:gd name="T81" fmla="*/ 132212031 h 130"/>
              <a:gd name="T82" fmla="*/ 47646431 w 128"/>
              <a:gd name="T83" fmla="*/ 136476935 h 130"/>
              <a:gd name="T84" fmla="*/ 58475166 w 128"/>
              <a:gd name="T85" fmla="*/ 138609388 h 130"/>
              <a:gd name="T86" fmla="*/ 69303900 w 128"/>
              <a:gd name="T87" fmla="*/ 138609388 h 130"/>
              <a:gd name="T88" fmla="*/ 69303900 w 128"/>
              <a:gd name="T89" fmla="*/ 138609388 h 13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28"/>
              <a:gd name="T136" fmla="*/ 0 h 130"/>
              <a:gd name="T137" fmla="*/ 128 w 128"/>
              <a:gd name="T138" fmla="*/ 130 h 13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28" h="130">
                <a:moveTo>
                  <a:pt x="64" y="130"/>
                </a:moveTo>
                <a:lnTo>
                  <a:pt x="64" y="130"/>
                </a:lnTo>
                <a:lnTo>
                  <a:pt x="74" y="130"/>
                </a:lnTo>
                <a:lnTo>
                  <a:pt x="84" y="128"/>
                </a:lnTo>
                <a:lnTo>
                  <a:pt x="96" y="126"/>
                </a:lnTo>
                <a:lnTo>
                  <a:pt x="108" y="118"/>
                </a:lnTo>
                <a:lnTo>
                  <a:pt x="114" y="112"/>
                </a:lnTo>
                <a:lnTo>
                  <a:pt x="118" y="106"/>
                </a:lnTo>
                <a:lnTo>
                  <a:pt x="122" y="98"/>
                </a:lnTo>
                <a:lnTo>
                  <a:pt x="126" y="90"/>
                </a:lnTo>
                <a:lnTo>
                  <a:pt x="128" y="78"/>
                </a:lnTo>
                <a:lnTo>
                  <a:pt x="128" y="66"/>
                </a:lnTo>
                <a:lnTo>
                  <a:pt x="128" y="52"/>
                </a:lnTo>
                <a:lnTo>
                  <a:pt x="126" y="42"/>
                </a:lnTo>
                <a:lnTo>
                  <a:pt x="124" y="32"/>
                </a:lnTo>
                <a:lnTo>
                  <a:pt x="118" y="24"/>
                </a:lnTo>
                <a:lnTo>
                  <a:pt x="114" y="18"/>
                </a:lnTo>
                <a:lnTo>
                  <a:pt x="108" y="12"/>
                </a:lnTo>
                <a:lnTo>
                  <a:pt x="96" y="4"/>
                </a:lnTo>
                <a:lnTo>
                  <a:pt x="84" y="0"/>
                </a:lnTo>
                <a:lnTo>
                  <a:pt x="74" y="0"/>
                </a:lnTo>
                <a:lnTo>
                  <a:pt x="64" y="0"/>
                </a:lnTo>
                <a:lnTo>
                  <a:pt x="52" y="0"/>
                </a:lnTo>
                <a:lnTo>
                  <a:pt x="44" y="2"/>
                </a:lnTo>
                <a:lnTo>
                  <a:pt x="34" y="6"/>
                </a:lnTo>
                <a:lnTo>
                  <a:pt x="28" y="10"/>
                </a:lnTo>
                <a:lnTo>
                  <a:pt x="16" y="20"/>
                </a:lnTo>
                <a:lnTo>
                  <a:pt x="8" y="32"/>
                </a:lnTo>
                <a:lnTo>
                  <a:pt x="2" y="44"/>
                </a:lnTo>
                <a:lnTo>
                  <a:pt x="0" y="54"/>
                </a:lnTo>
                <a:lnTo>
                  <a:pt x="0" y="64"/>
                </a:lnTo>
                <a:lnTo>
                  <a:pt x="0" y="78"/>
                </a:lnTo>
                <a:lnTo>
                  <a:pt x="2" y="88"/>
                </a:lnTo>
                <a:lnTo>
                  <a:pt x="6" y="96"/>
                </a:lnTo>
                <a:lnTo>
                  <a:pt x="10" y="104"/>
                </a:lnTo>
                <a:lnTo>
                  <a:pt x="14" y="112"/>
                </a:lnTo>
                <a:lnTo>
                  <a:pt x="20" y="116"/>
                </a:lnTo>
                <a:lnTo>
                  <a:pt x="32" y="124"/>
                </a:lnTo>
                <a:lnTo>
                  <a:pt x="44" y="128"/>
                </a:lnTo>
                <a:lnTo>
                  <a:pt x="54" y="130"/>
                </a:lnTo>
                <a:lnTo>
                  <a:pt x="64" y="130"/>
                </a:lnTo>
                <a:close/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32" name="Freeform 64"/>
          <p:cNvSpPr>
            <a:spLocks/>
          </p:cNvSpPr>
          <p:nvPr/>
        </p:nvSpPr>
        <p:spPr bwMode="auto">
          <a:xfrm>
            <a:off x="1781175" y="798513"/>
            <a:ext cx="87313" cy="87312"/>
          </a:xfrm>
          <a:custGeom>
            <a:avLst/>
            <a:gdLst>
              <a:gd name="T0" fmla="*/ 70370920 w 130"/>
              <a:gd name="T1" fmla="*/ 138607800 h 130"/>
              <a:gd name="T2" fmla="*/ 70370920 w 130"/>
              <a:gd name="T3" fmla="*/ 138607800 h 130"/>
              <a:gd name="T4" fmla="*/ 81033180 w 130"/>
              <a:gd name="T5" fmla="*/ 138607800 h 130"/>
              <a:gd name="T6" fmla="*/ 91695441 w 130"/>
              <a:gd name="T7" fmla="*/ 138607800 h 130"/>
              <a:gd name="T8" fmla="*/ 104490154 w 130"/>
              <a:gd name="T9" fmla="*/ 134342945 h 130"/>
              <a:gd name="T10" fmla="*/ 117284866 w 130"/>
              <a:gd name="T11" fmla="*/ 125813234 h 130"/>
              <a:gd name="T12" fmla="*/ 123682223 w 130"/>
              <a:gd name="T13" fmla="*/ 119415951 h 130"/>
              <a:gd name="T14" fmla="*/ 127947127 w 130"/>
              <a:gd name="T15" fmla="*/ 113018668 h 130"/>
              <a:gd name="T16" fmla="*/ 132212031 w 130"/>
              <a:gd name="T17" fmla="*/ 104488957 h 130"/>
              <a:gd name="T18" fmla="*/ 136476935 w 130"/>
              <a:gd name="T19" fmla="*/ 95959246 h 130"/>
              <a:gd name="T20" fmla="*/ 138609388 w 130"/>
              <a:gd name="T21" fmla="*/ 83164680 h 130"/>
              <a:gd name="T22" fmla="*/ 138609388 w 130"/>
              <a:gd name="T23" fmla="*/ 70370114 h 130"/>
              <a:gd name="T24" fmla="*/ 138609388 w 130"/>
              <a:gd name="T25" fmla="*/ 70370114 h 130"/>
              <a:gd name="T26" fmla="*/ 138609388 w 130"/>
              <a:gd name="T27" fmla="*/ 55443120 h 130"/>
              <a:gd name="T28" fmla="*/ 136476935 w 130"/>
              <a:gd name="T29" fmla="*/ 44780982 h 130"/>
              <a:gd name="T30" fmla="*/ 132212031 w 130"/>
              <a:gd name="T31" fmla="*/ 34118843 h 130"/>
              <a:gd name="T32" fmla="*/ 127947127 w 130"/>
              <a:gd name="T33" fmla="*/ 25589132 h 130"/>
              <a:gd name="T34" fmla="*/ 123682223 w 130"/>
              <a:gd name="T35" fmla="*/ 19191849 h 130"/>
              <a:gd name="T36" fmla="*/ 117284866 w 130"/>
              <a:gd name="T37" fmla="*/ 12794566 h 130"/>
              <a:gd name="T38" fmla="*/ 104490154 w 130"/>
              <a:gd name="T39" fmla="*/ 4264855 h 130"/>
              <a:gd name="T40" fmla="*/ 91695441 w 130"/>
              <a:gd name="T41" fmla="*/ 0 h 130"/>
              <a:gd name="T42" fmla="*/ 81033180 w 130"/>
              <a:gd name="T43" fmla="*/ 0 h 130"/>
              <a:gd name="T44" fmla="*/ 70370920 w 130"/>
              <a:gd name="T45" fmla="*/ 0 h 130"/>
              <a:gd name="T46" fmla="*/ 70370920 w 130"/>
              <a:gd name="T47" fmla="*/ 0 h 130"/>
              <a:gd name="T48" fmla="*/ 57576207 w 130"/>
              <a:gd name="T49" fmla="*/ 0 h 130"/>
              <a:gd name="T50" fmla="*/ 46913947 w 130"/>
              <a:gd name="T51" fmla="*/ 2132428 h 130"/>
              <a:gd name="T52" fmla="*/ 38384138 w 130"/>
              <a:gd name="T53" fmla="*/ 6397283 h 130"/>
              <a:gd name="T54" fmla="*/ 29854330 w 130"/>
              <a:gd name="T55" fmla="*/ 10662138 h 130"/>
              <a:gd name="T56" fmla="*/ 19192069 w 130"/>
              <a:gd name="T57" fmla="*/ 21324277 h 130"/>
              <a:gd name="T58" fmla="*/ 10662261 w 130"/>
              <a:gd name="T59" fmla="*/ 34118843 h 130"/>
              <a:gd name="T60" fmla="*/ 4264904 w 130"/>
              <a:gd name="T61" fmla="*/ 46913409 h 130"/>
              <a:gd name="T62" fmla="*/ 2132452 w 130"/>
              <a:gd name="T63" fmla="*/ 57575548 h 130"/>
              <a:gd name="T64" fmla="*/ 0 w 130"/>
              <a:gd name="T65" fmla="*/ 68237686 h 130"/>
              <a:gd name="T66" fmla="*/ 0 w 130"/>
              <a:gd name="T67" fmla="*/ 68237686 h 130"/>
              <a:gd name="T68" fmla="*/ 2132452 w 130"/>
              <a:gd name="T69" fmla="*/ 83164680 h 130"/>
              <a:gd name="T70" fmla="*/ 4264904 w 130"/>
              <a:gd name="T71" fmla="*/ 93826818 h 130"/>
              <a:gd name="T72" fmla="*/ 6397356 w 130"/>
              <a:gd name="T73" fmla="*/ 104488957 h 130"/>
              <a:gd name="T74" fmla="*/ 10662261 w 130"/>
              <a:gd name="T75" fmla="*/ 110886240 h 130"/>
              <a:gd name="T76" fmla="*/ 17059617 w 130"/>
              <a:gd name="T77" fmla="*/ 119415951 h 130"/>
              <a:gd name="T78" fmla="*/ 23456973 w 130"/>
              <a:gd name="T79" fmla="*/ 123680806 h 130"/>
              <a:gd name="T80" fmla="*/ 36251686 w 130"/>
              <a:gd name="T81" fmla="*/ 132210517 h 130"/>
              <a:gd name="T82" fmla="*/ 49046399 w 130"/>
              <a:gd name="T83" fmla="*/ 136475372 h 130"/>
              <a:gd name="T84" fmla="*/ 59708659 w 130"/>
              <a:gd name="T85" fmla="*/ 138607800 h 130"/>
              <a:gd name="T86" fmla="*/ 70370920 w 130"/>
              <a:gd name="T87" fmla="*/ 138607800 h 130"/>
              <a:gd name="T88" fmla="*/ 70370920 w 130"/>
              <a:gd name="T89" fmla="*/ 138607800 h 13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30"/>
              <a:gd name="T136" fmla="*/ 0 h 130"/>
              <a:gd name="T137" fmla="*/ 130 w 130"/>
              <a:gd name="T138" fmla="*/ 130 h 13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30" h="130">
                <a:moveTo>
                  <a:pt x="66" y="130"/>
                </a:moveTo>
                <a:lnTo>
                  <a:pt x="66" y="130"/>
                </a:lnTo>
                <a:lnTo>
                  <a:pt x="76" y="130"/>
                </a:lnTo>
                <a:lnTo>
                  <a:pt x="86" y="130"/>
                </a:lnTo>
                <a:lnTo>
                  <a:pt x="98" y="126"/>
                </a:lnTo>
                <a:lnTo>
                  <a:pt x="110" y="118"/>
                </a:lnTo>
                <a:lnTo>
                  <a:pt x="116" y="112"/>
                </a:lnTo>
                <a:lnTo>
                  <a:pt x="120" y="106"/>
                </a:lnTo>
                <a:lnTo>
                  <a:pt x="124" y="98"/>
                </a:lnTo>
                <a:lnTo>
                  <a:pt x="128" y="90"/>
                </a:lnTo>
                <a:lnTo>
                  <a:pt x="130" y="78"/>
                </a:lnTo>
                <a:lnTo>
                  <a:pt x="130" y="66"/>
                </a:lnTo>
                <a:lnTo>
                  <a:pt x="130" y="52"/>
                </a:lnTo>
                <a:lnTo>
                  <a:pt x="128" y="42"/>
                </a:lnTo>
                <a:lnTo>
                  <a:pt x="124" y="32"/>
                </a:lnTo>
                <a:lnTo>
                  <a:pt x="120" y="24"/>
                </a:lnTo>
                <a:lnTo>
                  <a:pt x="116" y="18"/>
                </a:lnTo>
                <a:lnTo>
                  <a:pt x="110" y="12"/>
                </a:lnTo>
                <a:lnTo>
                  <a:pt x="98" y="4"/>
                </a:lnTo>
                <a:lnTo>
                  <a:pt x="86" y="0"/>
                </a:lnTo>
                <a:lnTo>
                  <a:pt x="76" y="0"/>
                </a:lnTo>
                <a:lnTo>
                  <a:pt x="66" y="0"/>
                </a:lnTo>
                <a:lnTo>
                  <a:pt x="54" y="0"/>
                </a:lnTo>
                <a:lnTo>
                  <a:pt x="44" y="2"/>
                </a:lnTo>
                <a:lnTo>
                  <a:pt x="36" y="6"/>
                </a:lnTo>
                <a:lnTo>
                  <a:pt x="28" y="10"/>
                </a:lnTo>
                <a:lnTo>
                  <a:pt x="18" y="20"/>
                </a:lnTo>
                <a:lnTo>
                  <a:pt x="10" y="32"/>
                </a:lnTo>
                <a:lnTo>
                  <a:pt x="4" y="44"/>
                </a:lnTo>
                <a:lnTo>
                  <a:pt x="2" y="54"/>
                </a:lnTo>
                <a:lnTo>
                  <a:pt x="0" y="64"/>
                </a:lnTo>
                <a:lnTo>
                  <a:pt x="2" y="78"/>
                </a:lnTo>
                <a:lnTo>
                  <a:pt x="4" y="88"/>
                </a:lnTo>
                <a:lnTo>
                  <a:pt x="6" y="98"/>
                </a:lnTo>
                <a:lnTo>
                  <a:pt x="10" y="104"/>
                </a:lnTo>
                <a:lnTo>
                  <a:pt x="16" y="112"/>
                </a:lnTo>
                <a:lnTo>
                  <a:pt x="22" y="116"/>
                </a:lnTo>
                <a:lnTo>
                  <a:pt x="34" y="124"/>
                </a:lnTo>
                <a:lnTo>
                  <a:pt x="46" y="128"/>
                </a:lnTo>
                <a:lnTo>
                  <a:pt x="56" y="130"/>
                </a:lnTo>
                <a:lnTo>
                  <a:pt x="66" y="130"/>
                </a:lnTo>
                <a:close/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33" name="Freeform 65"/>
          <p:cNvSpPr>
            <a:spLocks/>
          </p:cNvSpPr>
          <p:nvPr/>
        </p:nvSpPr>
        <p:spPr bwMode="auto">
          <a:xfrm>
            <a:off x="1603375" y="722313"/>
            <a:ext cx="87313" cy="87312"/>
          </a:xfrm>
          <a:custGeom>
            <a:avLst/>
            <a:gdLst>
              <a:gd name="T0" fmla="*/ 68238468 w 130"/>
              <a:gd name="T1" fmla="*/ 138607800 h 130"/>
              <a:gd name="T2" fmla="*/ 68238468 w 130"/>
              <a:gd name="T3" fmla="*/ 138607800 h 130"/>
              <a:gd name="T4" fmla="*/ 78900728 w 130"/>
              <a:gd name="T5" fmla="*/ 138607800 h 130"/>
              <a:gd name="T6" fmla="*/ 89562989 w 130"/>
              <a:gd name="T7" fmla="*/ 136475372 h 130"/>
              <a:gd name="T8" fmla="*/ 102357702 w 130"/>
              <a:gd name="T9" fmla="*/ 134342945 h 130"/>
              <a:gd name="T10" fmla="*/ 115152414 w 130"/>
              <a:gd name="T11" fmla="*/ 125813234 h 130"/>
              <a:gd name="T12" fmla="*/ 121549771 w 130"/>
              <a:gd name="T13" fmla="*/ 119415951 h 130"/>
              <a:gd name="T14" fmla="*/ 125814675 w 130"/>
              <a:gd name="T15" fmla="*/ 113018668 h 130"/>
              <a:gd name="T16" fmla="*/ 132212031 w 130"/>
              <a:gd name="T17" fmla="*/ 104488957 h 130"/>
              <a:gd name="T18" fmla="*/ 134344483 w 130"/>
              <a:gd name="T19" fmla="*/ 93826818 h 130"/>
              <a:gd name="T20" fmla="*/ 136476935 w 130"/>
              <a:gd name="T21" fmla="*/ 83164680 h 130"/>
              <a:gd name="T22" fmla="*/ 138609388 w 130"/>
              <a:gd name="T23" fmla="*/ 70370114 h 130"/>
              <a:gd name="T24" fmla="*/ 138609388 w 130"/>
              <a:gd name="T25" fmla="*/ 70370114 h 130"/>
              <a:gd name="T26" fmla="*/ 136476935 w 130"/>
              <a:gd name="T27" fmla="*/ 55443120 h 130"/>
              <a:gd name="T28" fmla="*/ 134344483 w 130"/>
              <a:gd name="T29" fmla="*/ 44780982 h 130"/>
              <a:gd name="T30" fmla="*/ 132212031 w 130"/>
              <a:gd name="T31" fmla="*/ 34118843 h 130"/>
              <a:gd name="T32" fmla="*/ 127947127 w 130"/>
              <a:gd name="T33" fmla="*/ 25589132 h 130"/>
              <a:gd name="T34" fmla="*/ 121549771 w 130"/>
              <a:gd name="T35" fmla="*/ 19191849 h 130"/>
              <a:gd name="T36" fmla="*/ 115152414 w 130"/>
              <a:gd name="T37" fmla="*/ 12794566 h 130"/>
              <a:gd name="T38" fmla="*/ 104490154 w 130"/>
              <a:gd name="T39" fmla="*/ 4264855 h 130"/>
              <a:gd name="T40" fmla="*/ 91695441 w 130"/>
              <a:gd name="T41" fmla="*/ 0 h 130"/>
              <a:gd name="T42" fmla="*/ 78900728 w 130"/>
              <a:gd name="T43" fmla="*/ 0 h 130"/>
              <a:gd name="T44" fmla="*/ 68238468 w 130"/>
              <a:gd name="T45" fmla="*/ 0 h 130"/>
              <a:gd name="T46" fmla="*/ 68238468 w 130"/>
              <a:gd name="T47" fmla="*/ 0 h 130"/>
              <a:gd name="T48" fmla="*/ 57576207 w 130"/>
              <a:gd name="T49" fmla="*/ 0 h 130"/>
              <a:gd name="T50" fmla="*/ 46913947 w 130"/>
              <a:gd name="T51" fmla="*/ 2132428 h 130"/>
              <a:gd name="T52" fmla="*/ 36251686 w 130"/>
              <a:gd name="T53" fmla="*/ 6397283 h 130"/>
              <a:gd name="T54" fmla="*/ 29854330 w 130"/>
              <a:gd name="T55" fmla="*/ 10662138 h 130"/>
              <a:gd name="T56" fmla="*/ 17059617 w 130"/>
              <a:gd name="T57" fmla="*/ 21324277 h 130"/>
              <a:gd name="T58" fmla="*/ 8529808 w 130"/>
              <a:gd name="T59" fmla="*/ 34118843 h 130"/>
              <a:gd name="T60" fmla="*/ 4264904 w 130"/>
              <a:gd name="T61" fmla="*/ 46913409 h 130"/>
              <a:gd name="T62" fmla="*/ 0 w 130"/>
              <a:gd name="T63" fmla="*/ 57575548 h 130"/>
              <a:gd name="T64" fmla="*/ 0 w 130"/>
              <a:gd name="T65" fmla="*/ 68237686 h 130"/>
              <a:gd name="T66" fmla="*/ 0 w 130"/>
              <a:gd name="T67" fmla="*/ 68237686 h 130"/>
              <a:gd name="T68" fmla="*/ 0 w 130"/>
              <a:gd name="T69" fmla="*/ 81032252 h 130"/>
              <a:gd name="T70" fmla="*/ 2132452 w 130"/>
              <a:gd name="T71" fmla="*/ 93826818 h 130"/>
              <a:gd name="T72" fmla="*/ 6397356 w 130"/>
              <a:gd name="T73" fmla="*/ 102356529 h 130"/>
              <a:gd name="T74" fmla="*/ 10662261 w 130"/>
              <a:gd name="T75" fmla="*/ 110886240 h 130"/>
              <a:gd name="T76" fmla="*/ 14927165 w 130"/>
              <a:gd name="T77" fmla="*/ 117283523 h 130"/>
              <a:gd name="T78" fmla="*/ 21324521 w 130"/>
              <a:gd name="T79" fmla="*/ 123680806 h 130"/>
              <a:gd name="T80" fmla="*/ 34119234 w 130"/>
              <a:gd name="T81" fmla="*/ 132210517 h 130"/>
              <a:gd name="T82" fmla="*/ 46913947 w 130"/>
              <a:gd name="T83" fmla="*/ 136475372 h 130"/>
              <a:gd name="T84" fmla="*/ 57576207 w 130"/>
              <a:gd name="T85" fmla="*/ 138607800 h 130"/>
              <a:gd name="T86" fmla="*/ 68238468 w 130"/>
              <a:gd name="T87" fmla="*/ 138607800 h 130"/>
              <a:gd name="T88" fmla="*/ 68238468 w 130"/>
              <a:gd name="T89" fmla="*/ 138607800 h 13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30"/>
              <a:gd name="T136" fmla="*/ 0 h 130"/>
              <a:gd name="T137" fmla="*/ 130 w 130"/>
              <a:gd name="T138" fmla="*/ 130 h 13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30" h="130">
                <a:moveTo>
                  <a:pt x="64" y="130"/>
                </a:moveTo>
                <a:lnTo>
                  <a:pt x="64" y="130"/>
                </a:lnTo>
                <a:lnTo>
                  <a:pt x="74" y="130"/>
                </a:lnTo>
                <a:lnTo>
                  <a:pt x="84" y="128"/>
                </a:lnTo>
                <a:lnTo>
                  <a:pt x="96" y="126"/>
                </a:lnTo>
                <a:lnTo>
                  <a:pt x="108" y="118"/>
                </a:lnTo>
                <a:lnTo>
                  <a:pt x="114" y="112"/>
                </a:lnTo>
                <a:lnTo>
                  <a:pt x="118" y="106"/>
                </a:lnTo>
                <a:lnTo>
                  <a:pt x="124" y="98"/>
                </a:lnTo>
                <a:lnTo>
                  <a:pt x="126" y="88"/>
                </a:lnTo>
                <a:lnTo>
                  <a:pt x="128" y="78"/>
                </a:lnTo>
                <a:lnTo>
                  <a:pt x="130" y="66"/>
                </a:lnTo>
                <a:lnTo>
                  <a:pt x="128" y="52"/>
                </a:lnTo>
                <a:lnTo>
                  <a:pt x="126" y="42"/>
                </a:lnTo>
                <a:lnTo>
                  <a:pt x="124" y="32"/>
                </a:lnTo>
                <a:lnTo>
                  <a:pt x="120" y="24"/>
                </a:lnTo>
                <a:lnTo>
                  <a:pt x="114" y="18"/>
                </a:lnTo>
                <a:lnTo>
                  <a:pt x="108" y="12"/>
                </a:lnTo>
                <a:lnTo>
                  <a:pt x="98" y="4"/>
                </a:lnTo>
                <a:lnTo>
                  <a:pt x="86" y="0"/>
                </a:lnTo>
                <a:lnTo>
                  <a:pt x="74" y="0"/>
                </a:lnTo>
                <a:lnTo>
                  <a:pt x="64" y="0"/>
                </a:lnTo>
                <a:lnTo>
                  <a:pt x="54" y="0"/>
                </a:lnTo>
                <a:lnTo>
                  <a:pt x="44" y="2"/>
                </a:lnTo>
                <a:lnTo>
                  <a:pt x="34" y="6"/>
                </a:lnTo>
                <a:lnTo>
                  <a:pt x="28" y="10"/>
                </a:lnTo>
                <a:lnTo>
                  <a:pt x="16" y="20"/>
                </a:lnTo>
                <a:lnTo>
                  <a:pt x="8" y="32"/>
                </a:lnTo>
                <a:lnTo>
                  <a:pt x="4" y="44"/>
                </a:lnTo>
                <a:lnTo>
                  <a:pt x="0" y="54"/>
                </a:lnTo>
                <a:lnTo>
                  <a:pt x="0" y="64"/>
                </a:lnTo>
                <a:lnTo>
                  <a:pt x="0" y="76"/>
                </a:lnTo>
                <a:lnTo>
                  <a:pt x="2" y="88"/>
                </a:lnTo>
                <a:lnTo>
                  <a:pt x="6" y="96"/>
                </a:lnTo>
                <a:lnTo>
                  <a:pt x="10" y="104"/>
                </a:lnTo>
                <a:lnTo>
                  <a:pt x="14" y="110"/>
                </a:lnTo>
                <a:lnTo>
                  <a:pt x="20" y="116"/>
                </a:lnTo>
                <a:lnTo>
                  <a:pt x="32" y="124"/>
                </a:lnTo>
                <a:lnTo>
                  <a:pt x="44" y="128"/>
                </a:lnTo>
                <a:lnTo>
                  <a:pt x="54" y="130"/>
                </a:lnTo>
                <a:lnTo>
                  <a:pt x="64" y="130"/>
                </a:lnTo>
                <a:close/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34" name="Freeform 66"/>
          <p:cNvSpPr>
            <a:spLocks/>
          </p:cNvSpPr>
          <p:nvPr/>
        </p:nvSpPr>
        <p:spPr bwMode="auto">
          <a:xfrm>
            <a:off x="1498600" y="501650"/>
            <a:ext cx="88900" cy="88900"/>
          </a:xfrm>
          <a:custGeom>
            <a:avLst/>
            <a:gdLst>
              <a:gd name="T0" fmla="*/ 69478769 w 130"/>
              <a:gd name="T1" fmla="*/ 141128750 h 132"/>
              <a:gd name="T2" fmla="*/ 69478769 w 130"/>
              <a:gd name="T3" fmla="*/ 141128750 h 132"/>
              <a:gd name="T4" fmla="*/ 80334827 w 130"/>
              <a:gd name="T5" fmla="*/ 141128750 h 132"/>
              <a:gd name="T6" fmla="*/ 91190885 w 130"/>
              <a:gd name="T7" fmla="*/ 138990436 h 132"/>
              <a:gd name="T8" fmla="*/ 104218154 w 130"/>
              <a:gd name="T9" fmla="*/ 134713807 h 132"/>
              <a:gd name="T10" fmla="*/ 117245423 w 130"/>
              <a:gd name="T11" fmla="*/ 128298864 h 132"/>
              <a:gd name="T12" fmla="*/ 123759058 w 130"/>
              <a:gd name="T13" fmla="*/ 121883920 h 132"/>
              <a:gd name="T14" fmla="*/ 128101481 w 130"/>
              <a:gd name="T15" fmla="*/ 115468977 h 132"/>
              <a:gd name="T16" fmla="*/ 132443904 w 130"/>
              <a:gd name="T17" fmla="*/ 106915720 h 132"/>
              <a:gd name="T18" fmla="*/ 136786327 w 130"/>
              <a:gd name="T19" fmla="*/ 96224148 h 132"/>
              <a:gd name="T20" fmla="*/ 138957538 w 130"/>
              <a:gd name="T21" fmla="*/ 85532576 h 132"/>
              <a:gd name="T22" fmla="*/ 141128750 w 130"/>
              <a:gd name="T23" fmla="*/ 70564375 h 132"/>
              <a:gd name="T24" fmla="*/ 141128750 w 130"/>
              <a:gd name="T25" fmla="*/ 70564375 h 132"/>
              <a:gd name="T26" fmla="*/ 138957538 w 130"/>
              <a:gd name="T27" fmla="*/ 57734489 h 132"/>
              <a:gd name="T28" fmla="*/ 136786327 w 130"/>
              <a:gd name="T29" fmla="*/ 44904602 h 132"/>
              <a:gd name="T30" fmla="*/ 134615115 w 130"/>
              <a:gd name="T31" fmla="*/ 36351345 h 132"/>
              <a:gd name="T32" fmla="*/ 130272692 w 130"/>
              <a:gd name="T33" fmla="*/ 27798087 h 132"/>
              <a:gd name="T34" fmla="*/ 123759058 w 130"/>
              <a:gd name="T35" fmla="*/ 19244830 h 132"/>
              <a:gd name="T36" fmla="*/ 117245423 w 130"/>
              <a:gd name="T37" fmla="*/ 14968201 h 132"/>
              <a:gd name="T38" fmla="*/ 104218154 w 130"/>
              <a:gd name="T39" fmla="*/ 6414943 h 132"/>
              <a:gd name="T40" fmla="*/ 91190885 w 130"/>
              <a:gd name="T41" fmla="*/ 2138314 h 132"/>
              <a:gd name="T42" fmla="*/ 80334827 w 130"/>
              <a:gd name="T43" fmla="*/ 0 h 132"/>
              <a:gd name="T44" fmla="*/ 69478769 w 130"/>
              <a:gd name="T45" fmla="*/ 0 h 132"/>
              <a:gd name="T46" fmla="*/ 69478769 w 130"/>
              <a:gd name="T47" fmla="*/ 0 h 132"/>
              <a:gd name="T48" fmla="*/ 58622712 w 130"/>
              <a:gd name="T49" fmla="*/ 2138314 h 132"/>
              <a:gd name="T50" fmla="*/ 47766654 w 130"/>
              <a:gd name="T51" fmla="*/ 4276629 h 132"/>
              <a:gd name="T52" fmla="*/ 36910596 w 130"/>
              <a:gd name="T53" fmla="*/ 6414943 h 132"/>
              <a:gd name="T54" fmla="*/ 30396962 w 130"/>
              <a:gd name="T55" fmla="*/ 12829886 h 132"/>
              <a:gd name="T56" fmla="*/ 17369692 w 130"/>
              <a:gd name="T57" fmla="*/ 23521458 h 132"/>
              <a:gd name="T58" fmla="*/ 8684846 w 130"/>
              <a:gd name="T59" fmla="*/ 36351345 h 132"/>
              <a:gd name="T60" fmla="*/ 4342423 w 130"/>
              <a:gd name="T61" fmla="*/ 49181231 h 132"/>
              <a:gd name="T62" fmla="*/ 0 w 130"/>
              <a:gd name="T63" fmla="*/ 59872803 h 132"/>
              <a:gd name="T64" fmla="*/ 0 w 130"/>
              <a:gd name="T65" fmla="*/ 70564375 h 132"/>
              <a:gd name="T66" fmla="*/ 0 w 130"/>
              <a:gd name="T67" fmla="*/ 70564375 h 132"/>
              <a:gd name="T68" fmla="*/ 0 w 130"/>
              <a:gd name="T69" fmla="*/ 83394261 h 132"/>
              <a:gd name="T70" fmla="*/ 2171212 w 130"/>
              <a:gd name="T71" fmla="*/ 96224148 h 132"/>
              <a:gd name="T72" fmla="*/ 6513635 w 130"/>
              <a:gd name="T73" fmla="*/ 104777405 h 132"/>
              <a:gd name="T74" fmla="*/ 10856058 w 130"/>
              <a:gd name="T75" fmla="*/ 113330663 h 132"/>
              <a:gd name="T76" fmla="*/ 15198481 w 130"/>
              <a:gd name="T77" fmla="*/ 119745606 h 132"/>
              <a:gd name="T78" fmla="*/ 21712115 w 130"/>
              <a:gd name="T79" fmla="*/ 126160549 h 132"/>
              <a:gd name="T80" fmla="*/ 34739385 w 130"/>
              <a:gd name="T81" fmla="*/ 134713807 h 132"/>
              <a:gd name="T82" fmla="*/ 47766654 w 130"/>
              <a:gd name="T83" fmla="*/ 138990436 h 132"/>
              <a:gd name="T84" fmla="*/ 58622712 w 130"/>
              <a:gd name="T85" fmla="*/ 141128750 h 132"/>
              <a:gd name="T86" fmla="*/ 69478769 w 130"/>
              <a:gd name="T87" fmla="*/ 141128750 h 132"/>
              <a:gd name="T88" fmla="*/ 69478769 w 130"/>
              <a:gd name="T89" fmla="*/ 141128750 h 132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30"/>
              <a:gd name="T136" fmla="*/ 0 h 132"/>
              <a:gd name="T137" fmla="*/ 130 w 130"/>
              <a:gd name="T138" fmla="*/ 132 h 132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30" h="132">
                <a:moveTo>
                  <a:pt x="64" y="132"/>
                </a:moveTo>
                <a:lnTo>
                  <a:pt x="64" y="132"/>
                </a:lnTo>
                <a:lnTo>
                  <a:pt x="74" y="132"/>
                </a:lnTo>
                <a:lnTo>
                  <a:pt x="84" y="130"/>
                </a:lnTo>
                <a:lnTo>
                  <a:pt x="96" y="126"/>
                </a:lnTo>
                <a:lnTo>
                  <a:pt x="108" y="120"/>
                </a:lnTo>
                <a:lnTo>
                  <a:pt x="114" y="114"/>
                </a:lnTo>
                <a:lnTo>
                  <a:pt x="118" y="108"/>
                </a:lnTo>
                <a:lnTo>
                  <a:pt x="122" y="100"/>
                </a:lnTo>
                <a:lnTo>
                  <a:pt x="126" y="90"/>
                </a:lnTo>
                <a:lnTo>
                  <a:pt x="128" y="80"/>
                </a:lnTo>
                <a:lnTo>
                  <a:pt x="130" y="66"/>
                </a:lnTo>
                <a:lnTo>
                  <a:pt x="128" y="54"/>
                </a:lnTo>
                <a:lnTo>
                  <a:pt x="126" y="42"/>
                </a:lnTo>
                <a:lnTo>
                  <a:pt x="124" y="34"/>
                </a:lnTo>
                <a:lnTo>
                  <a:pt x="120" y="26"/>
                </a:lnTo>
                <a:lnTo>
                  <a:pt x="114" y="18"/>
                </a:lnTo>
                <a:lnTo>
                  <a:pt x="108" y="14"/>
                </a:lnTo>
                <a:lnTo>
                  <a:pt x="96" y="6"/>
                </a:lnTo>
                <a:lnTo>
                  <a:pt x="84" y="2"/>
                </a:lnTo>
                <a:lnTo>
                  <a:pt x="74" y="0"/>
                </a:lnTo>
                <a:lnTo>
                  <a:pt x="64" y="0"/>
                </a:lnTo>
                <a:lnTo>
                  <a:pt x="54" y="2"/>
                </a:lnTo>
                <a:lnTo>
                  <a:pt x="44" y="4"/>
                </a:lnTo>
                <a:lnTo>
                  <a:pt x="34" y="6"/>
                </a:lnTo>
                <a:lnTo>
                  <a:pt x="28" y="12"/>
                </a:lnTo>
                <a:lnTo>
                  <a:pt x="16" y="22"/>
                </a:lnTo>
                <a:lnTo>
                  <a:pt x="8" y="34"/>
                </a:lnTo>
                <a:lnTo>
                  <a:pt x="4" y="46"/>
                </a:lnTo>
                <a:lnTo>
                  <a:pt x="0" y="56"/>
                </a:lnTo>
                <a:lnTo>
                  <a:pt x="0" y="66"/>
                </a:lnTo>
                <a:lnTo>
                  <a:pt x="0" y="78"/>
                </a:lnTo>
                <a:lnTo>
                  <a:pt x="2" y="90"/>
                </a:lnTo>
                <a:lnTo>
                  <a:pt x="6" y="98"/>
                </a:lnTo>
                <a:lnTo>
                  <a:pt x="10" y="106"/>
                </a:lnTo>
                <a:lnTo>
                  <a:pt x="14" y="112"/>
                </a:lnTo>
                <a:lnTo>
                  <a:pt x="20" y="118"/>
                </a:lnTo>
                <a:lnTo>
                  <a:pt x="32" y="126"/>
                </a:lnTo>
                <a:lnTo>
                  <a:pt x="44" y="130"/>
                </a:lnTo>
                <a:lnTo>
                  <a:pt x="54" y="132"/>
                </a:lnTo>
                <a:lnTo>
                  <a:pt x="64" y="132"/>
                </a:lnTo>
                <a:close/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3135" name="Group 6"/>
          <p:cNvGrpSpPr>
            <a:grpSpLocks noChangeAspect="1"/>
          </p:cNvGrpSpPr>
          <p:nvPr/>
        </p:nvGrpSpPr>
        <p:grpSpPr bwMode="auto">
          <a:xfrm>
            <a:off x="4551363" y="223838"/>
            <a:ext cx="2074862" cy="2449512"/>
            <a:chOff x="1490" y="519"/>
            <a:chExt cx="2780" cy="3282"/>
          </a:xfrm>
        </p:grpSpPr>
        <p:sp>
          <p:nvSpPr>
            <p:cNvPr id="3402" name="AutoShape 5"/>
            <p:cNvSpPr>
              <a:spLocks noChangeAspect="1" noChangeArrowheads="1" noTextEdit="1"/>
            </p:cNvSpPr>
            <p:nvPr/>
          </p:nvSpPr>
          <p:spPr bwMode="auto">
            <a:xfrm>
              <a:off x="1490" y="519"/>
              <a:ext cx="2780" cy="3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3403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0" y="781"/>
              <a:ext cx="2328" cy="2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04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0" y="1027"/>
              <a:ext cx="1836" cy="1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05" name="Freeform 9"/>
            <p:cNvSpPr>
              <a:spLocks/>
            </p:cNvSpPr>
            <p:nvPr/>
          </p:nvSpPr>
          <p:spPr bwMode="auto">
            <a:xfrm>
              <a:off x="1966" y="1033"/>
              <a:ext cx="1826" cy="1818"/>
            </a:xfrm>
            <a:custGeom>
              <a:avLst/>
              <a:gdLst>
                <a:gd name="T0" fmla="*/ 1824 w 1826"/>
                <a:gd name="T1" fmla="*/ 1758 h 1818"/>
                <a:gd name="T2" fmla="*/ 1826 w 1826"/>
                <a:gd name="T3" fmla="*/ 1756 h 1818"/>
                <a:gd name="T4" fmla="*/ 908 w 1826"/>
                <a:gd name="T5" fmla="*/ 1096 h 1818"/>
                <a:gd name="T6" fmla="*/ 104 w 1826"/>
                <a:gd name="T7" fmla="*/ 1790 h 1818"/>
                <a:gd name="T8" fmla="*/ 736 w 1826"/>
                <a:gd name="T9" fmla="*/ 920 h 1818"/>
                <a:gd name="T10" fmla="*/ 30 w 1826"/>
                <a:gd name="T11" fmla="*/ 96 h 1818"/>
                <a:gd name="T12" fmla="*/ 898 w 1826"/>
                <a:gd name="T13" fmla="*/ 742 h 1818"/>
                <a:gd name="T14" fmla="*/ 1724 w 1826"/>
                <a:gd name="T15" fmla="*/ 30 h 1818"/>
                <a:gd name="T16" fmla="*/ 1082 w 1826"/>
                <a:gd name="T17" fmla="*/ 912 h 1818"/>
                <a:gd name="T18" fmla="*/ 1820 w 1826"/>
                <a:gd name="T19" fmla="*/ 1762 h 1818"/>
                <a:gd name="T20" fmla="*/ 1824 w 1826"/>
                <a:gd name="T21" fmla="*/ 1758 h 1818"/>
                <a:gd name="T22" fmla="*/ 1826 w 1826"/>
                <a:gd name="T23" fmla="*/ 1756 h 1818"/>
                <a:gd name="T24" fmla="*/ 1824 w 1826"/>
                <a:gd name="T25" fmla="*/ 1758 h 1818"/>
                <a:gd name="T26" fmla="*/ 1826 w 1826"/>
                <a:gd name="T27" fmla="*/ 1756 h 1818"/>
                <a:gd name="T28" fmla="*/ 1092 w 1826"/>
                <a:gd name="T29" fmla="*/ 910 h 1818"/>
                <a:gd name="T30" fmla="*/ 1750 w 1826"/>
                <a:gd name="T31" fmla="*/ 6 h 1818"/>
                <a:gd name="T32" fmla="*/ 1744 w 1826"/>
                <a:gd name="T33" fmla="*/ 0 h 1818"/>
                <a:gd name="T34" fmla="*/ 898 w 1826"/>
                <a:gd name="T35" fmla="*/ 732 h 1818"/>
                <a:gd name="T36" fmla="*/ 6 w 1826"/>
                <a:gd name="T37" fmla="*/ 70 h 1818"/>
                <a:gd name="T38" fmla="*/ 0 w 1826"/>
                <a:gd name="T39" fmla="*/ 76 h 1818"/>
                <a:gd name="T40" fmla="*/ 726 w 1826"/>
                <a:gd name="T41" fmla="*/ 920 h 1818"/>
                <a:gd name="T42" fmla="*/ 76 w 1826"/>
                <a:gd name="T43" fmla="*/ 1814 h 1818"/>
                <a:gd name="T44" fmla="*/ 82 w 1826"/>
                <a:gd name="T45" fmla="*/ 1818 h 1818"/>
                <a:gd name="T46" fmla="*/ 908 w 1826"/>
                <a:gd name="T47" fmla="*/ 1106 h 1818"/>
                <a:gd name="T48" fmla="*/ 1822 w 1826"/>
                <a:gd name="T49" fmla="*/ 1762 h 1818"/>
                <a:gd name="T50" fmla="*/ 1826 w 1826"/>
                <a:gd name="T51" fmla="*/ 1756 h 1818"/>
                <a:gd name="T52" fmla="*/ 1824 w 1826"/>
                <a:gd name="T53" fmla="*/ 1758 h 181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826"/>
                <a:gd name="T82" fmla="*/ 0 h 1818"/>
                <a:gd name="T83" fmla="*/ 1826 w 1826"/>
                <a:gd name="T84" fmla="*/ 1818 h 181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826" h="1818">
                  <a:moveTo>
                    <a:pt x="1824" y="1758"/>
                  </a:moveTo>
                  <a:lnTo>
                    <a:pt x="1826" y="1756"/>
                  </a:lnTo>
                  <a:lnTo>
                    <a:pt x="908" y="1096"/>
                  </a:lnTo>
                  <a:lnTo>
                    <a:pt x="104" y="1790"/>
                  </a:lnTo>
                  <a:lnTo>
                    <a:pt x="736" y="920"/>
                  </a:lnTo>
                  <a:lnTo>
                    <a:pt x="30" y="96"/>
                  </a:lnTo>
                  <a:lnTo>
                    <a:pt x="898" y="742"/>
                  </a:lnTo>
                  <a:lnTo>
                    <a:pt x="1724" y="30"/>
                  </a:lnTo>
                  <a:lnTo>
                    <a:pt x="1082" y="912"/>
                  </a:lnTo>
                  <a:lnTo>
                    <a:pt x="1820" y="1762"/>
                  </a:lnTo>
                  <a:lnTo>
                    <a:pt x="1824" y="1758"/>
                  </a:lnTo>
                  <a:lnTo>
                    <a:pt x="1826" y="1756"/>
                  </a:lnTo>
                  <a:lnTo>
                    <a:pt x="1824" y="1758"/>
                  </a:lnTo>
                  <a:lnTo>
                    <a:pt x="1826" y="1756"/>
                  </a:lnTo>
                  <a:lnTo>
                    <a:pt x="1092" y="910"/>
                  </a:lnTo>
                  <a:lnTo>
                    <a:pt x="1750" y="6"/>
                  </a:lnTo>
                  <a:lnTo>
                    <a:pt x="1744" y="0"/>
                  </a:lnTo>
                  <a:lnTo>
                    <a:pt x="898" y="732"/>
                  </a:lnTo>
                  <a:lnTo>
                    <a:pt x="6" y="70"/>
                  </a:lnTo>
                  <a:lnTo>
                    <a:pt x="0" y="76"/>
                  </a:lnTo>
                  <a:lnTo>
                    <a:pt x="726" y="920"/>
                  </a:lnTo>
                  <a:lnTo>
                    <a:pt x="76" y="1814"/>
                  </a:lnTo>
                  <a:lnTo>
                    <a:pt x="82" y="1818"/>
                  </a:lnTo>
                  <a:lnTo>
                    <a:pt x="908" y="1106"/>
                  </a:lnTo>
                  <a:lnTo>
                    <a:pt x="1822" y="1762"/>
                  </a:lnTo>
                  <a:lnTo>
                    <a:pt x="1826" y="1756"/>
                  </a:lnTo>
                  <a:lnTo>
                    <a:pt x="1824" y="17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3406" name="Picture 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519"/>
              <a:ext cx="2778" cy="3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07" name="Freeform 11"/>
            <p:cNvSpPr>
              <a:spLocks/>
            </p:cNvSpPr>
            <p:nvPr/>
          </p:nvSpPr>
          <p:spPr bwMode="auto">
            <a:xfrm>
              <a:off x="1490" y="519"/>
              <a:ext cx="2780" cy="3282"/>
            </a:xfrm>
            <a:custGeom>
              <a:avLst/>
              <a:gdLst>
                <a:gd name="T0" fmla="*/ 1386 w 2780"/>
                <a:gd name="T1" fmla="*/ 2 h 3282"/>
                <a:gd name="T2" fmla="*/ 1378 w 2780"/>
                <a:gd name="T3" fmla="*/ 2 h 3282"/>
                <a:gd name="T4" fmla="*/ 1518 w 2780"/>
                <a:gd name="T5" fmla="*/ 1258 h 3282"/>
                <a:gd name="T6" fmla="*/ 2700 w 2780"/>
                <a:gd name="T7" fmla="*/ 1380 h 3282"/>
                <a:gd name="T8" fmla="*/ 1516 w 2780"/>
                <a:gd name="T9" fmla="*/ 1502 h 3282"/>
                <a:gd name="T10" fmla="*/ 1394 w 2780"/>
                <a:gd name="T11" fmla="*/ 3180 h 3282"/>
                <a:gd name="T12" fmla="*/ 1246 w 2780"/>
                <a:gd name="T13" fmla="*/ 1502 h 3282"/>
                <a:gd name="T14" fmla="*/ 78 w 2780"/>
                <a:gd name="T15" fmla="*/ 1390 h 3282"/>
                <a:gd name="T16" fmla="*/ 1264 w 2780"/>
                <a:gd name="T17" fmla="*/ 1258 h 3282"/>
                <a:gd name="T18" fmla="*/ 1394 w 2780"/>
                <a:gd name="T19" fmla="*/ 2 h 3282"/>
                <a:gd name="T20" fmla="*/ 1386 w 2780"/>
                <a:gd name="T21" fmla="*/ 2 h 3282"/>
                <a:gd name="T22" fmla="*/ 1378 w 2780"/>
                <a:gd name="T23" fmla="*/ 2 h 3282"/>
                <a:gd name="T24" fmla="*/ 1386 w 2780"/>
                <a:gd name="T25" fmla="*/ 2 h 3282"/>
                <a:gd name="T26" fmla="*/ 1378 w 2780"/>
                <a:gd name="T27" fmla="*/ 0 h 3282"/>
                <a:gd name="T28" fmla="*/ 1250 w 2780"/>
                <a:gd name="T29" fmla="*/ 1244 h 3282"/>
                <a:gd name="T30" fmla="*/ 0 w 2780"/>
                <a:gd name="T31" fmla="*/ 1384 h 3282"/>
                <a:gd name="T32" fmla="*/ 0 w 2780"/>
                <a:gd name="T33" fmla="*/ 1400 h 3282"/>
                <a:gd name="T34" fmla="*/ 1232 w 2780"/>
                <a:gd name="T35" fmla="*/ 1516 h 3282"/>
                <a:gd name="T36" fmla="*/ 1388 w 2780"/>
                <a:gd name="T37" fmla="*/ 3282 h 3282"/>
                <a:gd name="T38" fmla="*/ 1404 w 2780"/>
                <a:gd name="T39" fmla="*/ 3282 h 3282"/>
                <a:gd name="T40" fmla="*/ 1532 w 2780"/>
                <a:gd name="T41" fmla="*/ 1516 h 3282"/>
                <a:gd name="T42" fmla="*/ 2780 w 2780"/>
                <a:gd name="T43" fmla="*/ 1388 h 3282"/>
                <a:gd name="T44" fmla="*/ 2780 w 2780"/>
                <a:gd name="T45" fmla="*/ 1372 h 3282"/>
                <a:gd name="T46" fmla="*/ 1532 w 2780"/>
                <a:gd name="T47" fmla="*/ 1244 h 3282"/>
                <a:gd name="T48" fmla="*/ 1394 w 2780"/>
                <a:gd name="T49" fmla="*/ 0 h 3282"/>
                <a:gd name="T50" fmla="*/ 1378 w 2780"/>
                <a:gd name="T51" fmla="*/ 0 h 3282"/>
                <a:gd name="T52" fmla="*/ 1386 w 2780"/>
                <a:gd name="T53" fmla="*/ 2 h 328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780"/>
                <a:gd name="T82" fmla="*/ 0 h 3282"/>
                <a:gd name="T83" fmla="*/ 2780 w 2780"/>
                <a:gd name="T84" fmla="*/ 3282 h 328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780" h="3282">
                  <a:moveTo>
                    <a:pt x="1386" y="2"/>
                  </a:moveTo>
                  <a:lnTo>
                    <a:pt x="1378" y="2"/>
                  </a:lnTo>
                  <a:lnTo>
                    <a:pt x="1518" y="1258"/>
                  </a:lnTo>
                  <a:lnTo>
                    <a:pt x="2700" y="1380"/>
                  </a:lnTo>
                  <a:lnTo>
                    <a:pt x="1516" y="1502"/>
                  </a:lnTo>
                  <a:lnTo>
                    <a:pt x="1394" y="3180"/>
                  </a:lnTo>
                  <a:lnTo>
                    <a:pt x="1246" y="1502"/>
                  </a:lnTo>
                  <a:lnTo>
                    <a:pt x="78" y="1390"/>
                  </a:lnTo>
                  <a:lnTo>
                    <a:pt x="1264" y="1258"/>
                  </a:lnTo>
                  <a:lnTo>
                    <a:pt x="1394" y="2"/>
                  </a:lnTo>
                  <a:lnTo>
                    <a:pt x="1386" y="2"/>
                  </a:lnTo>
                  <a:lnTo>
                    <a:pt x="1378" y="2"/>
                  </a:lnTo>
                  <a:lnTo>
                    <a:pt x="1386" y="2"/>
                  </a:lnTo>
                  <a:lnTo>
                    <a:pt x="1378" y="0"/>
                  </a:lnTo>
                  <a:lnTo>
                    <a:pt x="1250" y="1244"/>
                  </a:lnTo>
                  <a:lnTo>
                    <a:pt x="0" y="1384"/>
                  </a:lnTo>
                  <a:lnTo>
                    <a:pt x="0" y="1400"/>
                  </a:lnTo>
                  <a:lnTo>
                    <a:pt x="1232" y="1516"/>
                  </a:lnTo>
                  <a:lnTo>
                    <a:pt x="1388" y="3282"/>
                  </a:lnTo>
                  <a:lnTo>
                    <a:pt x="1404" y="3282"/>
                  </a:lnTo>
                  <a:lnTo>
                    <a:pt x="1532" y="1516"/>
                  </a:lnTo>
                  <a:lnTo>
                    <a:pt x="2780" y="1388"/>
                  </a:lnTo>
                  <a:lnTo>
                    <a:pt x="2780" y="1372"/>
                  </a:lnTo>
                  <a:lnTo>
                    <a:pt x="1532" y="1244"/>
                  </a:lnTo>
                  <a:lnTo>
                    <a:pt x="1394" y="0"/>
                  </a:lnTo>
                  <a:lnTo>
                    <a:pt x="1378" y="0"/>
                  </a:lnTo>
                  <a:lnTo>
                    <a:pt x="1386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136" name="Group 36"/>
          <p:cNvGrpSpPr>
            <a:grpSpLocks/>
          </p:cNvGrpSpPr>
          <p:nvPr/>
        </p:nvGrpSpPr>
        <p:grpSpPr bwMode="auto">
          <a:xfrm>
            <a:off x="4243388" y="3817938"/>
            <a:ext cx="2952750" cy="2765425"/>
            <a:chOff x="1519" y="663"/>
            <a:chExt cx="2828" cy="2648"/>
          </a:xfrm>
        </p:grpSpPr>
        <p:sp>
          <p:nvSpPr>
            <p:cNvPr id="3372" name="AutoShape 5"/>
            <p:cNvSpPr>
              <a:spLocks noChangeAspect="1" noChangeArrowheads="1" noTextEdit="1"/>
            </p:cNvSpPr>
            <p:nvPr/>
          </p:nvSpPr>
          <p:spPr bwMode="auto">
            <a:xfrm>
              <a:off x="1519" y="663"/>
              <a:ext cx="2828" cy="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73" name="Freeform 7"/>
            <p:cNvSpPr>
              <a:spLocks/>
            </p:cNvSpPr>
            <p:nvPr/>
          </p:nvSpPr>
          <p:spPr bwMode="auto">
            <a:xfrm>
              <a:off x="2659" y="663"/>
              <a:ext cx="338" cy="1418"/>
            </a:xfrm>
            <a:custGeom>
              <a:avLst/>
              <a:gdLst>
                <a:gd name="T0" fmla="*/ 248 w 338"/>
                <a:gd name="T1" fmla="*/ 0 h 1418"/>
                <a:gd name="T2" fmla="*/ 338 w 338"/>
                <a:gd name="T3" fmla="*/ 1418 h 1418"/>
                <a:gd name="T4" fmla="*/ 0 w 338"/>
                <a:gd name="T5" fmla="*/ 1054 h 1418"/>
                <a:gd name="T6" fmla="*/ 248 w 338"/>
                <a:gd name="T7" fmla="*/ 0 h 14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8"/>
                <a:gd name="T13" fmla="*/ 0 h 1418"/>
                <a:gd name="T14" fmla="*/ 338 w 338"/>
                <a:gd name="T15" fmla="*/ 1418 h 14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8" h="1418">
                  <a:moveTo>
                    <a:pt x="248" y="0"/>
                  </a:moveTo>
                  <a:lnTo>
                    <a:pt x="338" y="1418"/>
                  </a:lnTo>
                  <a:lnTo>
                    <a:pt x="0" y="1054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71BF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74" name="Freeform 8"/>
            <p:cNvSpPr>
              <a:spLocks/>
            </p:cNvSpPr>
            <p:nvPr/>
          </p:nvSpPr>
          <p:spPr bwMode="auto">
            <a:xfrm>
              <a:off x="2659" y="663"/>
              <a:ext cx="338" cy="1418"/>
            </a:xfrm>
            <a:custGeom>
              <a:avLst/>
              <a:gdLst>
                <a:gd name="T0" fmla="*/ 248 w 338"/>
                <a:gd name="T1" fmla="*/ 0 h 1418"/>
                <a:gd name="T2" fmla="*/ 338 w 338"/>
                <a:gd name="T3" fmla="*/ 1418 h 1418"/>
                <a:gd name="T4" fmla="*/ 0 w 338"/>
                <a:gd name="T5" fmla="*/ 1054 h 1418"/>
                <a:gd name="T6" fmla="*/ 248 w 338"/>
                <a:gd name="T7" fmla="*/ 0 h 14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8"/>
                <a:gd name="T13" fmla="*/ 0 h 1418"/>
                <a:gd name="T14" fmla="*/ 338 w 338"/>
                <a:gd name="T15" fmla="*/ 1418 h 14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8" h="1418">
                  <a:moveTo>
                    <a:pt x="248" y="0"/>
                  </a:moveTo>
                  <a:lnTo>
                    <a:pt x="338" y="1418"/>
                  </a:lnTo>
                  <a:lnTo>
                    <a:pt x="0" y="1054"/>
                  </a:lnTo>
                  <a:lnTo>
                    <a:pt x="24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75" name="Freeform 9"/>
            <p:cNvSpPr>
              <a:spLocks/>
            </p:cNvSpPr>
            <p:nvPr/>
          </p:nvSpPr>
          <p:spPr bwMode="auto">
            <a:xfrm>
              <a:off x="2907" y="663"/>
              <a:ext cx="316" cy="1418"/>
            </a:xfrm>
            <a:custGeom>
              <a:avLst/>
              <a:gdLst>
                <a:gd name="T0" fmla="*/ 0 w 316"/>
                <a:gd name="T1" fmla="*/ 0 h 1418"/>
                <a:gd name="T2" fmla="*/ 90 w 316"/>
                <a:gd name="T3" fmla="*/ 1418 h 1418"/>
                <a:gd name="T4" fmla="*/ 316 w 316"/>
                <a:gd name="T5" fmla="*/ 1066 h 1418"/>
                <a:gd name="T6" fmla="*/ 0 w 316"/>
                <a:gd name="T7" fmla="*/ 0 h 14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6"/>
                <a:gd name="T13" fmla="*/ 0 h 1418"/>
                <a:gd name="T14" fmla="*/ 316 w 316"/>
                <a:gd name="T15" fmla="*/ 1418 h 14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6" h="1418">
                  <a:moveTo>
                    <a:pt x="0" y="0"/>
                  </a:moveTo>
                  <a:lnTo>
                    <a:pt x="90" y="1418"/>
                  </a:lnTo>
                  <a:lnTo>
                    <a:pt x="316" y="10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E5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76" name="Freeform 10"/>
            <p:cNvSpPr>
              <a:spLocks/>
            </p:cNvSpPr>
            <p:nvPr/>
          </p:nvSpPr>
          <p:spPr bwMode="auto">
            <a:xfrm>
              <a:off x="2907" y="663"/>
              <a:ext cx="316" cy="1418"/>
            </a:xfrm>
            <a:custGeom>
              <a:avLst/>
              <a:gdLst>
                <a:gd name="T0" fmla="*/ 0 w 316"/>
                <a:gd name="T1" fmla="*/ 0 h 1418"/>
                <a:gd name="T2" fmla="*/ 90 w 316"/>
                <a:gd name="T3" fmla="*/ 1418 h 1418"/>
                <a:gd name="T4" fmla="*/ 316 w 316"/>
                <a:gd name="T5" fmla="*/ 1066 h 1418"/>
                <a:gd name="T6" fmla="*/ 0 w 316"/>
                <a:gd name="T7" fmla="*/ 0 h 14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6"/>
                <a:gd name="T13" fmla="*/ 0 h 1418"/>
                <a:gd name="T14" fmla="*/ 316 w 316"/>
                <a:gd name="T15" fmla="*/ 1418 h 14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6" h="1418">
                  <a:moveTo>
                    <a:pt x="0" y="0"/>
                  </a:moveTo>
                  <a:lnTo>
                    <a:pt x="90" y="1418"/>
                  </a:lnTo>
                  <a:lnTo>
                    <a:pt x="316" y="106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77" name="Freeform 11"/>
            <p:cNvSpPr>
              <a:spLocks/>
            </p:cNvSpPr>
            <p:nvPr/>
          </p:nvSpPr>
          <p:spPr bwMode="auto">
            <a:xfrm>
              <a:off x="2997" y="1713"/>
              <a:ext cx="1350" cy="368"/>
            </a:xfrm>
            <a:custGeom>
              <a:avLst/>
              <a:gdLst>
                <a:gd name="T0" fmla="*/ 1350 w 1350"/>
                <a:gd name="T1" fmla="*/ 0 h 368"/>
                <a:gd name="T2" fmla="*/ 226 w 1350"/>
                <a:gd name="T3" fmla="*/ 16 h 368"/>
                <a:gd name="T4" fmla="*/ 0 w 1350"/>
                <a:gd name="T5" fmla="*/ 368 h 368"/>
                <a:gd name="T6" fmla="*/ 1350 w 1350"/>
                <a:gd name="T7" fmla="*/ 0 h 3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50"/>
                <a:gd name="T13" fmla="*/ 0 h 368"/>
                <a:gd name="T14" fmla="*/ 1350 w 1350"/>
                <a:gd name="T15" fmla="*/ 368 h 3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50" h="368">
                  <a:moveTo>
                    <a:pt x="1350" y="0"/>
                  </a:moveTo>
                  <a:lnTo>
                    <a:pt x="226" y="16"/>
                  </a:lnTo>
                  <a:lnTo>
                    <a:pt x="0" y="368"/>
                  </a:lnTo>
                  <a:lnTo>
                    <a:pt x="1350" y="0"/>
                  </a:lnTo>
                  <a:close/>
                </a:path>
              </a:pathLst>
            </a:custGeom>
            <a:solidFill>
              <a:srgbClr val="71BF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78" name="Freeform 12"/>
            <p:cNvSpPr>
              <a:spLocks/>
            </p:cNvSpPr>
            <p:nvPr/>
          </p:nvSpPr>
          <p:spPr bwMode="auto">
            <a:xfrm>
              <a:off x="2997" y="1713"/>
              <a:ext cx="1350" cy="368"/>
            </a:xfrm>
            <a:custGeom>
              <a:avLst/>
              <a:gdLst>
                <a:gd name="T0" fmla="*/ 1350 w 1350"/>
                <a:gd name="T1" fmla="*/ 0 h 368"/>
                <a:gd name="T2" fmla="*/ 226 w 1350"/>
                <a:gd name="T3" fmla="*/ 16 h 368"/>
                <a:gd name="T4" fmla="*/ 0 w 1350"/>
                <a:gd name="T5" fmla="*/ 368 h 368"/>
                <a:gd name="T6" fmla="*/ 1350 w 1350"/>
                <a:gd name="T7" fmla="*/ 0 h 3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50"/>
                <a:gd name="T13" fmla="*/ 0 h 368"/>
                <a:gd name="T14" fmla="*/ 1350 w 1350"/>
                <a:gd name="T15" fmla="*/ 368 h 3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50" h="368">
                  <a:moveTo>
                    <a:pt x="1350" y="0"/>
                  </a:moveTo>
                  <a:lnTo>
                    <a:pt x="226" y="16"/>
                  </a:lnTo>
                  <a:lnTo>
                    <a:pt x="0" y="368"/>
                  </a:lnTo>
                  <a:lnTo>
                    <a:pt x="13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79" name="Freeform 13"/>
            <p:cNvSpPr>
              <a:spLocks/>
            </p:cNvSpPr>
            <p:nvPr/>
          </p:nvSpPr>
          <p:spPr bwMode="auto">
            <a:xfrm>
              <a:off x="2997" y="1713"/>
              <a:ext cx="1350" cy="562"/>
            </a:xfrm>
            <a:custGeom>
              <a:avLst/>
              <a:gdLst>
                <a:gd name="T0" fmla="*/ 1350 w 1350"/>
                <a:gd name="T1" fmla="*/ 0 h 562"/>
                <a:gd name="T2" fmla="*/ 0 w 1350"/>
                <a:gd name="T3" fmla="*/ 368 h 562"/>
                <a:gd name="T4" fmla="*/ 0 w 1350"/>
                <a:gd name="T5" fmla="*/ 368 h 562"/>
                <a:gd name="T6" fmla="*/ 0 w 1350"/>
                <a:gd name="T7" fmla="*/ 368 h 562"/>
                <a:gd name="T8" fmla="*/ 0 w 1350"/>
                <a:gd name="T9" fmla="*/ 368 h 562"/>
                <a:gd name="T10" fmla="*/ 2 w 1350"/>
                <a:gd name="T11" fmla="*/ 368 h 562"/>
                <a:gd name="T12" fmla="*/ 2 w 1350"/>
                <a:gd name="T13" fmla="*/ 368 h 562"/>
                <a:gd name="T14" fmla="*/ 4 w 1350"/>
                <a:gd name="T15" fmla="*/ 370 h 562"/>
                <a:gd name="T16" fmla="*/ 394 w 1350"/>
                <a:gd name="T17" fmla="*/ 562 h 562"/>
                <a:gd name="T18" fmla="*/ 1350 w 1350"/>
                <a:gd name="T19" fmla="*/ 0 h 56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50"/>
                <a:gd name="T31" fmla="*/ 0 h 562"/>
                <a:gd name="T32" fmla="*/ 1350 w 1350"/>
                <a:gd name="T33" fmla="*/ 562 h 56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50" h="562">
                  <a:moveTo>
                    <a:pt x="1350" y="0"/>
                  </a:moveTo>
                  <a:lnTo>
                    <a:pt x="0" y="368"/>
                  </a:lnTo>
                  <a:lnTo>
                    <a:pt x="2" y="368"/>
                  </a:lnTo>
                  <a:lnTo>
                    <a:pt x="4" y="370"/>
                  </a:lnTo>
                  <a:lnTo>
                    <a:pt x="394" y="562"/>
                  </a:lnTo>
                  <a:lnTo>
                    <a:pt x="1350" y="0"/>
                  </a:lnTo>
                  <a:close/>
                </a:path>
              </a:pathLst>
            </a:custGeom>
            <a:solidFill>
              <a:srgbClr val="B9E5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80" name="Freeform 14"/>
            <p:cNvSpPr>
              <a:spLocks/>
            </p:cNvSpPr>
            <p:nvPr/>
          </p:nvSpPr>
          <p:spPr bwMode="auto">
            <a:xfrm>
              <a:off x="2997" y="1713"/>
              <a:ext cx="1350" cy="562"/>
            </a:xfrm>
            <a:custGeom>
              <a:avLst/>
              <a:gdLst>
                <a:gd name="T0" fmla="*/ 1350 w 1350"/>
                <a:gd name="T1" fmla="*/ 0 h 562"/>
                <a:gd name="T2" fmla="*/ 0 w 1350"/>
                <a:gd name="T3" fmla="*/ 368 h 562"/>
                <a:gd name="T4" fmla="*/ 0 w 1350"/>
                <a:gd name="T5" fmla="*/ 368 h 562"/>
                <a:gd name="T6" fmla="*/ 0 w 1350"/>
                <a:gd name="T7" fmla="*/ 368 h 562"/>
                <a:gd name="T8" fmla="*/ 0 w 1350"/>
                <a:gd name="T9" fmla="*/ 368 h 562"/>
                <a:gd name="T10" fmla="*/ 2 w 1350"/>
                <a:gd name="T11" fmla="*/ 368 h 562"/>
                <a:gd name="T12" fmla="*/ 2 w 1350"/>
                <a:gd name="T13" fmla="*/ 368 h 562"/>
                <a:gd name="T14" fmla="*/ 4 w 1350"/>
                <a:gd name="T15" fmla="*/ 370 h 562"/>
                <a:gd name="T16" fmla="*/ 394 w 1350"/>
                <a:gd name="T17" fmla="*/ 562 h 562"/>
                <a:gd name="T18" fmla="*/ 1350 w 1350"/>
                <a:gd name="T19" fmla="*/ 0 h 56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50"/>
                <a:gd name="T31" fmla="*/ 0 h 562"/>
                <a:gd name="T32" fmla="*/ 1350 w 1350"/>
                <a:gd name="T33" fmla="*/ 562 h 56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50" h="562">
                  <a:moveTo>
                    <a:pt x="1350" y="0"/>
                  </a:moveTo>
                  <a:lnTo>
                    <a:pt x="0" y="368"/>
                  </a:lnTo>
                  <a:lnTo>
                    <a:pt x="2" y="368"/>
                  </a:lnTo>
                  <a:lnTo>
                    <a:pt x="4" y="370"/>
                  </a:lnTo>
                  <a:lnTo>
                    <a:pt x="394" y="562"/>
                  </a:lnTo>
                  <a:lnTo>
                    <a:pt x="13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81" name="Freeform 15"/>
            <p:cNvSpPr>
              <a:spLocks noEditPoints="1"/>
            </p:cNvSpPr>
            <p:nvPr/>
          </p:nvSpPr>
          <p:spPr bwMode="auto">
            <a:xfrm>
              <a:off x="1519" y="1675"/>
              <a:ext cx="1478" cy="408"/>
            </a:xfrm>
            <a:custGeom>
              <a:avLst/>
              <a:gdLst>
                <a:gd name="T0" fmla="*/ 1478 w 1478"/>
                <a:gd name="T1" fmla="*/ 408 h 408"/>
                <a:gd name="T2" fmla="*/ 1478 w 1478"/>
                <a:gd name="T3" fmla="*/ 408 h 408"/>
                <a:gd name="T4" fmla="*/ 1478 w 1478"/>
                <a:gd name="T5" fmla="*/ 408 h 408"/>
                <a:gd name="T6" fmla="*/ 1478 w 1478"/>
                <a:gd name="T7" fmla="*/ 408 h 408"/>
                <a:gd name="T8" fmla="*/ 1478 w 1478"/>
                <a:gd name="T9" fmla="*/ 406 h 408"/>
                <a:gd name="T10" fmla="*/ 1476 w 1478"/>
                <a:gd name="T11" fmla="*/ 408 h 408"/>
                <a:gd name="T12" fmla="*/ 1476 w 1478"/>
                <a:gd name="T13" fmla="*/ 408 h 408"/>
                <a:gd name="T14" fmla="*/ 1478 w 1478"/>
                <a:gd name="T15" fmla="*/ 406 h 408"/>
                <a:gd name="T16" fmla="*/ 1478 w 1478"/>
                <a:gd name="T17" fmla="*/ 406 h 408"/>
                <a:gd name="T18" fmla="*/ 8 w 1478"/>
                <a:gd name="T19" fmla="*/ 0 h 408"/>
                <a:gd name="T20" fmla="*/ 1476 w 1478"/>
                <a:gd name="T21" fmla="*/ 404 h 408"/>
                <a:gd name="T22" fmla="*/ 1142 w 1478"/>
                <a:gd name="T23" fmla="*/ 44 h 408"/>
                <a:gd name="T24" fmla="*/ 8 w 1478"/>
                <a:gd name="T25" fmla="*/ 0 h 408"/>
                <a:gd name="T26" fmla="*/ 0 w 1478"/>
                <a:gd name="T27" fmla="*/ 0 h 408"/>
                <a:gd name="T28" fmla="*/ 14 w 1478"/>
                <a:gd name="T29" fmla="*/ 4 h 408"/>
                <a:gd name="T30" fmla="*/ 8 w 1478"/>
                <a:gd name="T31" fmla="*/ 0 h 408"/>
                <a:gd name="T32" fmla="*/ 0 w 1478"/>
                <a:gd name="T33" fmla="*/ 0 h 40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78"/>
                <a:gd name="T52" fmla="*/ 0 h 408"/>
                <a:gd name="T53" fmla="*/ 1478 w 1478"/>
                <a:gd name="T54" fmla="*/ 408 h 40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78" h="408">
                  <a:moveTo>
                    <a:pt x="1478" y="408"/>
                  </a:moveTo>
                  <a:lnTo>
                    <a:pt x="1478" y="408"/>
                  </a:lnTo>
                  <a:close/>
                  <a:moveTo>
                    <a:pt x="1478" y="406"/>
                  </a:moveTo>
                  <a:lnTo>
                    <a:pt x="1476" y="408"/>
                  </a:lnTo>
                  <a:lnTo>
                    <a:pt x="1478" y="406"/>
                  </a:lnTo>
                  <a:close/>
                  <a:moveTo>
                    <a:pt x="8" y="0"/>
                  </a:moveTo>
                  <a:lnTo>
                    <a:pt x="1476" y="404"/>
                  </a:lnTo>
                  <a:lnTo>
                    <a:pt x="1142" y="44"/>
                  </a:lnTo>
                  <a:lnTo>
                    <a:pt x="8" y="0"/>
                  </a:lnTo>
                  <a:close/>
                  <a:moveTo>
                    <a:pt x="0" y="0"/>
                  </a:moveTo>
                  <a:lnTo>
                    <a:pt x="14" y="4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E5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82" name="Freeform 16"/>
            <p:cNvSpPr>
              <a:spLocks/>
            </p:cNvSpPr>
            <p:nvPr/>
          </p:nvSpPr>
          <p:spPr bwMode="auto">
            <a:xfrm>
              <a:off x="2997" y="2083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83" name="Freeform 17"/>
            <p:cNvSpPr>
              <a:spLocks/>
            </p:cNvSpPr>
            <p:nvPr/>
          </p:nvSpPr>
          <p:spPr bwMode="auto">
            <a:xfrm>
              <a:off x="2995" y="2081"/>
              <a:ext cx="2" cy="2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0 w 2"/>
                <a:gd name="T5" fmla="*/ 2 h 2"/>
                <a:gd name="T6" fmla="*/ 2 w 2"/>
                <a:gd name="T7" fmla="*/ 0 h 2"/>
                <a:gd name="T8" fmla="*/ 2 w 2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2"/>
                <a:gd name="T17" fmla="*/ 2 w 2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84" name="Freeform 18"/>
            <p:cNvSpPr>
              <a:spLocks/>
            </p:cNvSpPr>
            <p:nvPr/>
          </p:nvSpPr>
          <p:spPr bwMode="auto">
            <a:xfrm>
              <a:off x="1527" y="1675"/>
              <a:ext cx="1468" cy="404"/>
            </a:xfrm>
            <a:custGeom>
              <a:avLst/>
              <a:gdLst>
                <a:gd name="T0" fmla="*/ 0 w 1468"/>
                <a:gd name="T1" fmla="*/ 0 h 404"/>
                <a:gd name="T2" fmla="*/ 1468 w 1468"/>
                <a:gd name="T3" fmla="*/ 404 h 404"/>
                <a:gd name="T4" fmla="*/ 1134 w 1468"/>
                <a:gd name="T5" fmla="*/ 44 h 404"/>
                <a:gd name="T6" fmla="*/ 0 w 1468"/>
                <a:gd name="T7" fmla="*/ 0 h 4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68"/>
                <a:gd name="T13" fmla="*/ 0 h 404"/>
                <a:gd name="T14" fmla="*/ 1468 w 1468"/>
                <a:gd name="T15" fmla="*/ 404 h 4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68" h="404">
                  <a:moveTo>
                    <a:pt x="0" y="0"/>
                  </a:moveTo>
                  <a:lnTo>
                    <a:pt x="1468" y="404"/>
                  </a:lnTo>
                  <a:lnTo>
                    <a:pt x="1134" y="4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85" name="Freeform 19"/>
            <p:cNvSpPr>
              <a:spLocks/>
            </p:cNvSpPr>
            <p:nvPr/>
          </p:nvSpPr>
          <p:spPr bwMode="auto">
            <a:xfrm>
              <a:off x="1519" y="1675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14 w 14"/>
                <a:gd name="T3" fmla="*/ 4 h 4"/>
                <a:gd name="T4" fmla="*/ 8 w 14"/>
                <a:gd name="T5" fmla="*/ 0 h 4"/>
                <a:gd name="T6" fmla="*/ 0 w 14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4"/>
                <a:gd name="T14" fmla="*/ 14 w 14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4">
                  <a:moveTo>
                    <a:pt x="0" y="0"/>
                  </a:moveTo>
                  <a:lnTo>
                    <a:pt x="14" y="4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86" name="Freeform 20"/>
            <p:cNvSpPr>
              <a:spLocks/>
            </p:cNvSpPr>
            <p:nvPr/>
          </p:nvSpPr>
          <p:spPr bwMode="auto">
            <a:xfrm>
              <a:off x="1527" y="1675"/>
              <a:ext cx="1470" cy="592"/>
            </a:xfrm>
            <a:custGeom>
              <a:avLst/>
              <a:gdLst>
                <a:gd name="T0" fmla="*/ 0 w 1470"/>
                <a:gd name="T1" fmla="*/ 0 h 592"/>
                <a:gd name="T2" fmla="*/ 1470 w 1470"/>
                <a:gd name="T3" fmla="*/ 406 h 592"/>
                <a:gd name="T4" fmla="*/ 960 w 1470"/>
                <a:gd name="T5" fmla="*/ 592 h 592"/>
                <a:gd name="T6" fmla="*/ 0 w 1470"/>
                <a:gd name="T7" fmla="*/ 0 h 5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70"/>
                <a:gd name="T13" fmla="*/ 0 h 592"/>
                <a:gd name="T14" fmla="*/ 1470 w 1470"/>
                <a:gd name="T15" fmla="*/ 592 h 5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70" h="592">
                  <a:moveTo>
                    <a:pt x="0" y="0"/>
                  </a:moveTo>
                  <a:lnTo>
                    <a:pt x="1470" y="406"/>
                  </a:lnTo>
                  <a:lnTo>
                    <a:pt x="960" y="5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1BF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87" name="Freeform 21"/>
            <p:cNvSpPr>
              <a:spLocks/>
            </p:cNvSpPr>
            <p:nvPr/>
          </p:nvSpPr>
          <p:spPr bwMode="auto">
            <a:xfrm>
              <a:off x="1527" y="1675"/>
              <a:ext cx="1470" cy="592"/>
            </a:xfrm>
            <a:custGeom>
              <a:avLst/>
              <a:gdLst>
                <a:gd name="T0" fmla="*/ 0 w 1470"/>
                <a:gd name="T1" fmla="*/ 0 h 592"/>
                <a:gd name="T2" fmla="*/ 1470 w 1470"/>
                <a:gd name="T3" fmla="*/ 406 h 592"/>
                <a:gd name="T4" fmla="*/ 960 w 1470"/>
                <a:gd name="T5" fmla="*/ 592 h 592"/>
                <a:gd name="T6" fmla="*/ 0 w 1470"/>
                <a:gd name="T7" fmla="*/ 0 h 5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70"/>
                <a:gd name="T13" fmla="*/ 0 h 592"/>
                <a:gd name="T14" fmla="*/ 1470 w 1470"/>
                <a:gd name="T15" fmla="*/ 592 h 5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70" h="592">
                  <a:moveTo>
                    <a:pt x="0" y="0"/>
                  </a:moveTo>
                  <a:lnTo>
                    <a:pt x="1470" y="406"/>
                  </a:lnTo>
                  <a:lnTo>
                    <a:pt x="960" y="59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88" name="Freeform 22"/>
            <p:cNvSpPr>
              <a:spLocks noEditPoints="1"/>
            </p:cNvSpPr>
            <p:nvPr/>
          </p:nvSpPr>
          <p:spPr bwMode="auto">
            <a:xfrm>
              <a:off x="2093" y="2081"/>
              <a:ext cx="904" cy="1230"/>
            </a:xfrm>
            <a:custGeom>
              <a:avLst/>
              <a:gdLst>
                <a:gd name="T0" fmla="*/ 900 w 904"/>
                <a:gd name="T1" fmla="*/ 0 h 1230"/>
                <a:gd name="T2" fmla="*/ 394 w 904"/>
                <a:gd name="T3" fmla="*/ 186 h 1230"/>
                <a:gd name="T4" fmla="*/ 0 w 904"/>
                <a:gd name="T5" fmla="*/ 1230 h 1230"/>
                <a:gd name="T6" fmla="*/ 902 w 904"/>
                <a:gd name="T7" fmla="*/ 2 h 1230"/>
                <a:gd name="T8" fmla="*/ 900 w 904"/>
                <a:gd name="T9" fmla="*/ 0 h 1230"/>
                <a:gd name="T10" fmla="*/ 904 w 904"/>
                <a:gd name="T11" fmla="*/ 0 h 1230"/>
                <a:gd name="T12" fmla="*/ 902 w 904"/>
                <a:gd name="T13" fmla="*/ 0 h 1230"/>
                <a:gd name="T14" fmla="*/ 904 w 904"/>
                <a:gd name="T15" fmla="*/ 0 h 1230"/>
                <a:gd name="T16" fmla="*/ 904 w 904"/>
                <a:gd name="T17" fmla="*/ 0 h 12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04"/>
                <a:gd name="T28" fmla="*/ 0 h 1230"/>
                <a:gd name="T29" fmla="*/ 904 w 904"/>
                <a:gd name="T30" fmla="*/ 1230 h 12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04" h="1230">
                  <a:moveTo>
                    <a:pt x="900" y="0"/>
                  </a:moveTo>
                  <a:lnTo>
                    <a:pt x="394" y="186"/>
                  </a:lnTo>
                  <a:lnTo>
                    <a:pt x="0" y="1230"/>
                  </a:lnTo>
                  <a:lnTo>
                    <a:pt x="902" y="2"/>
                  </a:lnTo>
                  <a:lnTo>
                    <a:pt x="900" y="0"/>
                  </a:lnTo>
                  <a:close/>
                  <a:moveTo>
                    <a:pt x="904" y="0"/>
                  </a:moveTo>
                  <a:lnTo>
                    <a:pt x="902" y="0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rgbClr val="B9E5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89" name="Freeform 23"/>
            <p:cNvSpPr>
              <a:spLocks/>
            </p:cNvSpPr>
            <p:nvPr/>
          </p:nvSpPr>
          <p:spPr bwMode="auto">
            <a:xfrm>
              <a:off x="2093" y="2081"/>
              <a:ext cx="902" cy="1230"/>
            </a:xfrm>
            <a:custGeom>
              <a:avLst/>
              <a:gdLst>
                <a:gd name="T0" fmla="*/ 900 w 902"/>
                <a:gd name="T1" fmla="*/ 0 h 1230"/>
                <a:gd name="T2" fmla="*/ 394 w 902"/>
                <a:gd name="T3" fmla="*/ 186 h 1230"/>
                <a:gd name="T4" fmla="*/ 0 w 902"/>
                <a:gd name="T5" fmla="*/ 1230 h 1230"/>
                <a:gd name="T6" fmla="*/ 902 w 902"/>
                <a:gd name="T7" fmla="*/ 2 h 1230"/>
                <a:gd name="T8" fmla="*/ 900 w 902"/>
                <a:gd name="T9" fmla="*/ 0 h 1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2"/>
                <a:gd name="T16" fmla="*/ 0 h 1230"/>
                <a:gd name="T17" fmla="*/ 902 w 902"/>
                <a:gd name="T18" fmla="*/ 1230 h 12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2" h="1230">
                  <a:moveTo>
                    <a:pt x="900" y="0"/>
                  </a:moveTo>
                  <a:lnTo>
                    <a:pt x="394" y="186"/>
                  </a:lnTo>
                  <a:lnTo>
                    <a:pt x="0" y="1230"/>
                  </a:lnTo>
                  <a:lnTo>
                    <a:pt x="902" y="2"/>
                  </a:lnTo>
                  <a:lnTo>
                    <a:pt x="90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90" name="Freeform 24"/>
            <p:cNvSpPr>
              <a:spLocks/>
            </p:cNvSpPr>
            <p:nvPr/>
          </p:nvSpPr>
          <p:spPr bwMode="auto">
            <a:xfrm>
              <a:off x="2995" y="2081"/>
              <a:ext cx="2" cy="1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0 h 1"/>
                <a:gd name="T4" fmla="*/ 2 w 2"/>
                <a:gd name="T5" fmla="*/ 0 h 1"/>
                <a:gd name="T6" fmla="*/ 2 w 2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1"/>
                <a:gd name="T14" fmla="*/ 2 w 2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1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91" name="Freeform 25"/>
            <p:cNvSpPr>
              <a:spLocks/>
            </p:cNvSpPr>
            <p:nvPr/>
          </p:nvSpPr>
          <p:spPr bwMode="auto">
            <a:xfrm>
              <a:off x="2993" y="2081"/>
              <a:ext cx="4" cy="2"/>
            </a:xfrm>
            <a:custGeom>
              <a:avLst/>
              <a:gdLst>
                <a:gd name="T0" fmla="*/ 2 w 4"/>
                <a:gd name="T1" fmla="*/ 0 h 2"/>
                <a:gd name="T2" fmla="*/ 0 w 4"/>
                <a:gd name="T3" fmla="*/ 0 h 2"/>
                <a:gd name="T4" fmla="*/ 2 w 4"/>
                <a:gd name="T5" fmla="*/ 2 h 2"/>
                <a:gd name="T6" fmla="*/ 4 w 4"/>
                <a:gd name="T7" fmla="*/ 0 h 2"/>
                <a:gd name="T8" fmla="*/ 2 w 4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2"/>
                <a:gd name="T17" fmla="*/ 4 w 4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2">
                  <a:moveTo>
                    <a:pt x="2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82D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92" name="Freeform 26"/>
            <p:cNvSpPr>
              <a:spLocks/>
            </p:cNvSpPr>
            <p:nvPr/>
          </p:nvSpPr>
          <p:spPr bwMode="auto">
            <a:xfrm>
              <a:off x="2993" y="2081"/>
              <a:ext cx="4" cy="2"/>
            </a:xfrm>
            <a:custGeom>
              <a:avLst/>
              <a:gdLst>
                <a:gd name="T0" fmla="*/ 2 w 4"/>
                <a:gd name="T1" fmla="*/ 0 h 2"/>
                <a:gd name="T2" fmla="*/ 0 w 4"/>
                <a:gd name="T3" fmla="*/ 0 h 2"/>
                <a:gd name="T4" fmla="*/ 2 w 4"/>
                <a:gd name="T5" fmla="*/ 2 h 2"/>
                <a:gd name="T6" fmla="*/ 4 w 4"/>
                <a:gd name="T7" fmla="*/ 0 h 2"/>
                <a:gd name="T8" fmla="*/ 2 w 4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2"/>
                <a:gd name="T17" fmla="*/ 4 w 4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2">
                  <a:moveTo>
                    <a:pt x="2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4" y="0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93" name="Freeform 27"/>
            <p:cNvSpPr>
              <a:spLocks/>
            </p:cNvSpPr>
            <p:nvPr/>
          </p:nvSpPr>
          <p:spPr bwMode="auto">
            <a:xfrm>
              <a:off x="2487" y="2081"/>
              <a:ext cx="510" cy="186"/>
            </a:xfrm>
            <a:custGeom>
              <a:avLst/>
              <a:gdLst>
                <a:gd name="T0" fmla="*/ 510 w 510"/>
                <a:gd name="T1" fmla="*/ 0 h 186"/>
                <a:gd name="T2" fmla="*/ 0 w 510"/>
                <a:gd name="T3" fmla="*/ 186 h 186"/>
                <a:gd name="T4" fmla="*/ 506 w 510"/>
                <a:gd name="T5" fmla="*/ 0 h 186"/>
                <a:gd name="T6" fmla="*/ 508 w 510"/>
                <a:gd name="T7" fmla="*/ 0 h 186"/>
                <a:gd name="T8" fmla="*/ 510 w 510"/>
                <a:gd name="T9" fmla="*/ 0 h 1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0"/>
                <a:gd name="T16" fmla="*/ 0 h 186"/>
                <a:gd name="T17" fmla="*/ 510 w 510"/>
                <a:gd name="T18" fmla="*/ 186 h 1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0" h="186">
                  <a:moveTo>
                    <a:pt x="510" y="0"/>
                  </a:moveTo>
                  <a:lnTo>
                    <a:pt x="0" y="186"/>
                  </a:lnTo>
                  <a:lnTo>
                    <a:pt x="506" y="0"/>
                  </a:lnTo>
                  <a:lnTo>
                    <a:pt x="508" y="0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5057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94" name="Freeform 28"/>
            <p:cNvSpPr>
              <a:spLocks/>
            </p:cNvSpPr>
            <p:nvPr/>
          </p:nvSpPr>
          <p:spPr bwMode="auto">
            <a:xfrm>
              <a:off x="2487" y="2081"/>
              <a:ext cx="510" cy="186"/>
            </a:xfrm>
            <a:custGeom>
              <a:avLst/>
              <a:gdLst>
                <a:gd name="T0" fmla="*/ 510 w 510"/>
                <a:gd name="T1" fmla="*/ 0 h 186"/>
                <a:gd name="T2" fmla="*/ 0 w 510"/>
                <a:gd name="T3" fmla="*/ 186 h 186"/>
                <a:gd name="T4" fmla="*/ 506 w 510"/>
                <a:gd name="T5" fmla="*/ 0 h 186"/>
                <a:gd name="T6" fmla="*/ 508 w 510"/>
                <a:gd name="T7" fmla="*/ 0 h 186"/>
                <a:gd name="T8" fmla="*/ 510 w 510"/>
                <a:gd name="T9" fmla="*/ 0 h 1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0"/>
                <a:gd name="T16" fmla="*/ 0 h 186"/>
                <a:gd name="T17" fmla="*/ 510 w 510"/>
                <a:gd name="T18" fmla="*/ 186 h 1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0" h="186">
                  <a:moveTo>
                    <a:pt x="510" y="0"/>
                  </a:moveTo>
                  <a:lnTo>
                    <a:pt x="0" y="186"/>
                  </a:lnTo>
                  <a:lnTo>
                    <a:pt x="506" y="0"/>
                  </a:lnTo>
                  <a:lnTo>
                    <a:pt x="508" y="0"/>
                  </a:lnTo>
                  <a:lnTo>
                    <a:pt x="5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95" name="Freeform 29"/>
            <p:cNvSpPr>
              <a:spLocks/>
            </p:cNvSpPr>
            <p:nvPr/>
          </p:nvSpPr>
          <p:spPr bwMode="auto">
            <a:xfrm>
              <a:off x="2093" y="2081"/>
              <a:ext cx="904" cy="1230"/>
            </a:xfrm>
            <a:custGeom>
              <a:avLst/>
              <a:gdLst>
                <a:gd name="T0" fmla="*/ 904 w 904"/>
                <a:gd name="T1" fmla="*/ 0 h 1230"/>
                <a:gd name="T2" fmla="*/ 0 w 904"/>
                <a:gd name="T3" fmla="*/ 1230 h 1230"/>
                <a:gd name="T4" fmla="*/ 852 w 904"/>
                <a:gd name="T5" fmla="*/ 508 h 1230"/>
                <a:gd name="T6" fmla="*/ 904 w 904"/>
                <a:gd name="T7" fmla="*/ 0 h 12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4"/>
                <a:gd name="T13" fmla="*/ 0 h 1230"/>
                <a:gd name="T14" fmla="*/ 904 w 904"/>
                <a:gd name="T15" fmla="*/ 1230 h 12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4" h="1230">
                  <a:moveTo>
                    <a:pt x="904" y="0"/>
                  </a:moveTo>
                  <a:lnTo>
                    <a:pt x="0" y="1230"/>
                  </a:lnTo>
                  <a:lnTo>
                    <a:pt x="852" y="508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rgbClr val="6A2C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96" name="Freeform 30"/>
            <p:cNvSpPr>
              <a:spLocks/>
            </p:cNvSpPr>
            <p:nvPr/>
          </p:nvSpPr>
          <p:spPr bwMode="auto">
            <a:xfrm>
              <a:off x="2093" y="2081"/>
              <a:ext cx="904" cy="1230"/>
            </a:xfrm>
            <a:custGeom>
              <a:avLst/>
              <a:gdLst>
                <a:gd name="T0" fmla="*/ 904 w 904"/>
                <a:gd name="T1" fmla="*/ 0 h 1230"/>
                <a:gd name="T2" fmla="*/ 0 w 904"/>
                <a:gd name="T3" fmla="*/ 1230 h 1230"/>
                <a:gd name="T4" fmla="*/ 852 w 904"/>
                <a:gd name="T5" fmla="*/ 508 h 1230"/>
                <a:gd name="T6" fmla="*/ 904 w 904"/>
                <a:gd name="T7" fmla="*/ 0 h 12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4"/>
                <a:gd name="T13" fmla="*/ 0 h 1230"/>
                <a:gd name="T14" fmla="*/ 904 w 904"/>
                <a:gd name="T15" fmla="*/ 1230 h 12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4" h="1230">
                  <a:moveTo>
                    <a:pt x="904" y="0"/>
                  </a:moveTo>
                  <a:lnTo>
                    <a:pt x="0" y="1230"/>
                  </a:lnTo>
                  <a:lnTo>
                    <a:pt x="852" y="508"/>
                  </a:lnTo>
                  <a:lnTo>
                    <a:pt x="904" y="0"/>
                  </a:lnTo>
                </a:path>
              </a:pathLst>
            </a:custGeom>
            <a:solidFill>
              <a:srgbClr val="71BF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97" name="Freeform 31"/>
            <p:cNvSpPr>
              <a:spLocks/>
            </p:cNvSpPr>
            <p:nvPr/>
          </p:nvSpPr>
          <p:spPr bwMode="auto">
            <a:xfrm>
              <a:off x="2945" y="2081"/>
              <a:ext cx="826" cy="1230"/>
            </a:xfrm>
            <a:custGeom>
              <a:avLst/>
              <a:gdLst>
                <a:gd name="T0" fmla="*/ 54 w 826"/>
                <a:gd name="T1" fmla="*/ 0 h 1230"/>
                <a:gd name="T2" fmla="*/ 0 w 826"/>
                <a:gd name="T3" fmla="*/ 508 h 1230"/>
                <a:gd name="T4" fmla="*/ 826 w 826"/>
                <a:gd name="T5" fmla="*/ 1230 h 1230"/>
                <a:gd name="T6" fmla="*/ 56 w 826"/>
                <a:gd name="T7" fmla="*/ 2 h 1230"/>
                <a:gd name="T8" fmla="*/ 54 w 826"/>
                <a:gd name="T9" fmla="*/ 0 h 1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6"/>
                <a:gd name="T16" fmla="*/ 0 h 1230"/>
                <a:gd name="T17" fmla="*/ 826 w 826"/>
                <a:gd name="T18" fmla="*/ 1230 h 12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6" h="1230">
                  <a:moveTo>
                    <a:pt x="54" y="0"/>
                  </a:moveTo>
                  <a:lnTo>
                    <a:pt x="0" y="508"/>
                  </a:lnTo>
                  <a:lnTo>
                    <a:pt x="826" y="1230"/>
                  </a:lnTo>
                  <a:lnTo>
                    <a:pt x="56" y="2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B9E5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98" name="Freeform 32"/>
            <p:cNvSpPr>
              <a:spLocks/>
            </p:cNvSpPr>
            <p:nvPr/>
          </p:nvSpPr>
          <p:spPr bwMode="auto">
            <a:xfrm>
              <a:off x="2945" y="2081"/>
              <a:ext cx="826" cy="1230"/>
            </a:xfrm>
            <a:custGeom>
              <a:avLst/>
              <a:gdLst>
                <a:gd name="T0" fmla="*/ 54 w 826"/>
                <a:gd name="T1" fmla="*/ 0 h 1230"/>
                <a:gd name="T2" fmla="*/ 0 w 826"/>
                <a:gd name="T3" fmla="*/ 508 h 1230"/>
                <a:gd name="T4" fmla="*/ 826 w 826"/>
                <a:gd name="T5" fmla="*/ 1230 h 1230"/>
                <a:gd name="T6" fmla="*/ 56 w 826"/>
                <a:gd name="T7" fmla="*/ 2 h 1230"/>
                <a:gd name="T8" fmla="*/ 54 w 826"/>
                <a:gd name="T9" fmla="*/ 0 h 1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6"/>
                <a:gd name="T16" fmla="*/ 0 h 1230"/>
                <a:gd name="T17" fmla="*/ 826 w 826"/>
                <a:gd name="T18" fmla="*/ 1230 h 12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6" h="1230">
                  <a:moveTo>
                    <a:pt x="54" y="0"/>
                  </a:moveTo>
                  <a:lnTo>
                    <a:pt x="0" y="508"/>
                  </a:lnTo>
                  <a:lnTo>
                    <a:pt x="826" y="1230"/>
                  </a:lnTo>
                  <a:lnTo>
                    <a:pt x="56" y="2"/>
                  </a:lnTo>
                  <a:lnTo>
                    <a:pt x="5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99" name="Freeform 33"/>
            <p:cNvSpPr>
              <a:spLocks/>
            </p:cNvSpPr>
            <p:nvPr/>
          </p:nvSpPr>
          <p:spPr bwMode="auto">
            <a:xfrm>
              <a:off x="2999" y="2081"/>
              <a:ext cx="2" cy="2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2 h 2"/>
                <a:gd name="T6" fmla="*/ 0 w 2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2"/>
                <a:gd name="T14" fmla="*/ 2 w 2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D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00" name="Freeform 34"/>
            <p:cNvSpPr>
              <a:spLocks/>
            </p:cNvSpPr>
            <p:nvPr/>
          </p:nvSpPr>
          <p:spPr bwMode="auto">
            <a:xfrm>
              <a:off x="2999" y="2081"/>
              <a:ext cx="2" cy="2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2 h 2"/>
                <a:gd name="T6" fmla="*/ 0 w 2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2"/>
                <a:gd name="T14" fmla="*/ 2 w 2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01" name="Freeform 35"/>
            <p:cNvSpPr>
              <a:spLocks/>
            </p:cNvSpPr>
            <p:nvPr/>
          </p:nvSpPr>
          <p:spPr bwMode="auto">
            <a:xfrm>
              <a:off x="2999" y="2081"/>
              <a:ext cx="772" cy="1230"/>
            </a:xfrm>
            <a:custGeom>
              <a:avLst/>
              <a:gdLst>
                <a:gd name="T0" fmla="*/ 394 w 772"/>
                <a:gd name="T1" fmla="*/ 194 h 1230"/>
                <a:gd name="T2" fmla="*/ 772 w 772"/>
                <a:gd name="T3" fmla="*/ 1230 h 1230"/>
                <a:gd name="T4" fmla="*/ 0 w 772"/>
                <a:gd name="T5" fmla="*/ 0 h 1230"/>
                <a:gd name="T6" fmla="*/ 394 w 772"/>
                <a:gd name="T7" fmla="*/ 194 h 12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2"/>
                <a:gd name="T13" fmla="*/ 0 h 1230"/>
                <a:gd name="T14" fmla="*/ 772 w 772"/>
                <a:gd name="T15" fmla="*/ 1230 h 12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2" h="1230">
                  <a:moveTo>
                    <a:pt x="394" y="194"/>
                  </a:moveTo>
                  <a:lnTo>
                    <a:pt x="772" y="1230"/>
                  </a:lnTo>
                  <a:lnTo>
                    <a:pt x="0" y="0"/>
                  </a:lnTo>
                  <a:lnTo>
                    <a:pt x="394" y="194"/>
                  </a:lnTo>
                  <a:close/>
                </a:path>
              </a:pathLst>
            </a:custGeom>
            <a:solidFill>
              <a:srgbClr val="71BF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137" name="Group 37"/>
          <p:cNvGrpSpPr>
            <a:grpSpLocks/>
          </p:cNvGrpSpPr>
          <p:nvPr/>
        </p:nvGrpSpPr>
        <p:grpSpPr bwMode="auto">
          <a:xfrm>
            <a:off x="6700838" y="3429000"/>
            <a:ext cx="1296987" cy="1214438"/>
            <a:chOff x="1519" y="663"/>
            <a:chExt cx="2828" cy="2648"/>
          </a:xfrm>
        </p:grpSpPr>
        <p:sp>
          <p:nvSpPr>
            <p:cNvPr id="3342" name="AutoShape 38"/>
            <p:cNvSpPr>
              <a:spLocks noChangeAspect="1" noChangeArrowheads="1" noTextEdit="1"/>
            </p:cNvSpPr>
            <p:nvPr/>
          </p:nvSpPr>
          <p:spPr bwMode="auto">
            <a:xfrm>
              <a:off x="1519" y="663"/>
              <a:ext cx="2828" cy="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43" name="Freeform 39"/>
            <p:cNvSpPr>
              <a:spLocks/>
            </p:cNvSpPr>
            <p:nvPr/>
          </p:nvSpPr>
          <p:spPr bwMode="auto">
            <a:xfrm>
              <a:off x="2659" y="663"/>
              <a:ext cx="338" cy="1418"/>
            </a:xfrm>
            <a:custGeom>
              <a:avLst/>
              <a:gdLst>
                <a:gd name="T0" fmla="*/ 248 w 338"/>
                <a:gd name="T1" fmla="*/ 0 h 1418"/>
                <a:gd name="T2" fmla="*/ 338 w 338"/>
                <a:gd name="T3" fmla="*/ 1418 h 1418"/>
                <a:gd name="T4" fmla="*/ 0 w 338"/>
                <a:gd name="T5" fmla="*/ 1054 h 1418"/>
                <a:gd name="T6" fmla="*/ 248 w 338"/>
                <a:gd name="T7" fmla="*/ 0 h 14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8"/>
                <a:gd name="T13" fmla="*/ 0 h 1418"/>
                <a:gd name="T14" fmla="*/ 338 w 338"/>
                <a:gd name="T15" fmla="*/ 1418 h 14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8" h="1418">
                  <a:moveTo>
                    <a:pt x="248" y="0"/>
                  </a:moveTo>
                  <a:lnTo>
                    <a:pt x="338" y="1418"/>
                  </a:lnTo>
                  <a:lnTo>
                    <a:pt x="0" y="1054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71BF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44" name="Freeform 40"/>
            <p:cNvSpPr>
              <a:spLocks/>
            </p:cNvSpPr>
            <p:nvPr/>
          </p:nvSpPr>
          <p:spPr bwMode="auto">
            <a:xfrm>
              <a:off x="2659" y="663"/>
              <a:ext cx="338" cy="1418"/>
            </a:xfrm>
            <a:custGeom>
              <a:avLst/>
              <a:gdLst>
                <a:gd name="T0" fmla="*/ 248 w 338"/>
                <a:gd name="T1" fmla="*/ 0 h 1418"/>
                <a:gd name="T2" fmla="*/ 338 w 338"/>
                <a:gd name="T3" fmla="*/ 1418 h 1418"/>
                <a:gd name="T4" fmla="*/ 0 w 338"/>
                <a:gd name="T5" fmla="*/ 1054 h 1418"/>
                <a:gd name="T6" fmla="*/ 248 w 338"/>
                <a:gd name="T7" fmla="*/ 0 h 14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8"/>
                <a:gd name="T13" fmla="*/ 0 h 1418"/>
                <a:gd name="T14" fmla="*/ 338 w 338"/>
                <a:gd name="T15" fmla="*/ 1418 h 14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8" h="1418">
                  <a:moveTo>
                    <a:pt x="248" y="0"/>
                  </a:moveTo>
                  <a:lnTo>
                    <a:pt x="338" y="1418"/>
                  </a:lnTo>
                  <a:lnTo>
                    <a:pt x="0" y="1054"/>
                  </a:lnTo>
                  <a:lnTo>
                    <a:pt x="24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45" name="Freeform 41"/>
            <p:cNvSpPr>
              <a:spLocks/>
            </p:cNvSpPr>
            <p:nvPr/>
          </p:nvSpPr>
          <p:spPr bwMode="auto">
            <a:xfrm>
              <a:off x="2907" y="663"/>
              <a:ext cx="316" cy="1418"/>
            </a:xfrm>
            <a:custGeom>
              <a:avLst/>
              <a:gdLst>
                <a:gd name="T0" fmla="*/ 0 w 316"/>
                <a:gd name="T1" fmla="*/ 0 h 1418"/>
                <a:gd name="T2" fmla="*/ 90 w 316"/>
                <a:gd name="T3" fmla="*/ 1418 h 1418"/>
                <a:gd name="T4" fmla="*/ 316 w 316"/>
                <a:gd name="T5" fmla="*/ 1066 h 1418"/>
                <a:gd name="T6" fmla="*/ 0 w 316"/>
                <a:gd name="T7" fmla="*/ 0 h 14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6"/>
                <a:gd name="T13" fmla="*/ 0 h 1418"/>
                <a:gd name="T14" fmla="*/ 316 w 316"/>
                <a:gd name="T15" fmla="*/ 1418 h 14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6" h="1418">
                  <a:moveTo>
                    <a:pt x="0" y="0"/>
                  </a:moveTo>
                  <a:lnTo>
                    <a:pt x="90" y="1418"/>
                  </a:lnTo>
                  <a:lnTo>
                    <a:pt x="316" y="10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E5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46" name="Freeform 42"/>
            <p:cNvSpPr>
              <a:spLocks/>
            </p:cNvSpPr>
            <p:nvPr/>
          </p:nvSpPr>
          <p:spPr bwMode="auto">
            <a:xfrm>
              <a:off x="2907" y="663"/>
              <a:ext cx="316" cy="1418"/>
            </a:xfrm>
            <a:custGeom>
              <a:avLst/>
              <a:gdLst>
                <a:gd name="T0" fmla="*/ 0 w 316"/>
                <a:gd name="T1" fmla="*/ 0 h 1418"/>
                <a:gd name="T2" fmla="*/ 90 w 316"/>
                <a:gd name="T3" fmla="*/ 1418 h 1418"/>
                <a:gd name="T4" fmla="*/ 316 w 316"/>
                <a:gd name="T5" fmla="*/ 1066 h 1418"/>
                <a:gd name="T6" fmla="*/ 0 w 316"/>
                <a:gd name="T7" fmla="*/ 0 h 14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6"/>
                <a:gd name="T13" fmla="*/ 0 h 1418"/>
                <a:gd name="T14" fmla="*/ 316 w 316"/>
                <a:gd name="T15" fmla="*/ 1418 h 14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6" h="1418">
                  <a:moveTo>
                    <a:pt x="0" y="0"/>
                  </a:moveTo>
                  <a:lnTo>
                    <a:pt x="90" y="1418"/>
                  </a:lnTo>
                  <a:lnTo>
                    <a:pt x="316" y="106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47" name="Freeform 43"/>
            <p:cNvSpPr>
              <a:spLocks/>
            </p:cNvSpPr>
            <p:nvPr/>
          </p:nvSpPr>
          <p:spPr bwMode="auto">
            <a:xfrm>
              <a:off x="2997" y="1713"/>
              <a:ext cx="1350" cy="368"/>
            </a:xfrm>
            <a:custGeom>
              <a:avLst/>
              <a:gdLst>
                <a:gd name="T0" fmla="*/ 1350 w 1350"/>
                <a:gd name="T1" fmla="*/ 0 h 368"/>
                <a:gd name="T2" fmla="*/ 226 w 1350"/>
                <a:gd name="T3" fmla="*/ 16 h 368"/>
                <a:gd name="T4" fmla="*/ 0 w 1350"/>
                <a:gd name="T5" fmla="*/ 368 h 368"/>
                <a:gd name="T6" fmla="*/ 1350 w 1350"/>
                <a:gd name="T7" fmla="*/ 0 h 3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50"/>
                <a:gd name="T13" fmla="*/ 0 h 368"/>
                <a:gd name="T14" fmla="*/ 1350 w 1350"/>
                <a:gd name="T15" fmla="*/ 368 h 3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50" h="368">
                  <a:moveTo>
                    <a:pt x="1350" y="0"/>
                  </a:moveTo>
                  <a:lnTo>
                    <a:pt x="226" y="16"/>
                  </a:lnTo>
                  <a:lnTo>
                    <a:pt x="0" y="368"/>
                  </a:lnTo>
                  <a:lnTo>
                    <a:pt x="1350" y="0"/>
                  </a:lnTo>
                  <a:close/>
                </a:path>
              </a:pathLst>
            </a:custGeom>
            <a:solidFill>
              <a:srgbClr val="71BF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48" name="Freeform 44"/>
            <p:cNvSpPr>
              <a:spLocks/>
            </p:cNvSpPr>
            <p:nvPr/>
          </p:nvSpPr>
          <p:spPr bwMode="auto">
            <a:xfrm>
              <a:off x="2997" y="1713"/>
              <a:ext cx="1350" cy="368"/>
            </a:xfrm>
            <a:custGeom>
              <a:avLst/>
              <a:gdLst>
                <a:gd name="T0" fmla="*/ 1350 w 1350"/>
                <a:gd name="T1" fmla="*/ 0 h 368"/>
                <a:gd name="T2" fmla="*/ 226 w 1350"/>
                <a:gd name="T3" fmla="*/ 16 h 368"/>
                <a:gd name="T4" fmla="*/ 0 w 1350"/>
                <a:gd name="T5" fmla="*/ 368 h 368"/>
                <a:gd name="T6" fmla="*/ 1350 w 1350"/>
                <a:gd name="T7" fmla="*/ 0 h 3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50"/>
                <a:gd name="T13" fmla="*/ 0 h 368"/>
                <a:gd name="T14" fmla="*/ 1350 w 1350"/>
                <a:gd name="T15" fmla="*/ 368 h 3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50" h="368">
                  <a:moveTo>
                    <a:pt x="1350" y="0"/>
                  </a:moveTo>
                  <a:lnTo>
                    <a:pt x="226" y="16"/>
                  </a:lnTo>
                  <a:lnTo>
                    <a:pt x="0" y="368"/>
                  </a:lnTo>
                  <a:lnTo>
                    <a:pt x="13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49" name="Freeform 45"/>
            <p:cNvSpPr>
              <a:spLocks/>
            </p:cNvSpPr>
            <p:nvPr/>
          </p:nvSpPr>
          <p:spPr bwMode="auto">
            <a:xfrm>
              <a:off x="2997" y="1713"/>
              <a:ext cx="1350" cy="562"/>
            </a:xfrm>
            <a:custGeom>
              <a:avLst/>
              <a:gdLst>
                <a:gd name="T0" fmla="*/ 1350 w 1350"/>
                <a:gd name="T1" fmla="*/ 0 h 562"/>
                <a:gd name="T2" fmla="*/ 0 w 1350"/>
                <a:gd name="T3" fmla="*/ 368 h 562"/>
                <a:gd name="T4" fmla="*/ 0 w 1350"/>
                <a:gd name="T5" fmla="*/ 368 h 562"/>
                <a:gd name="T6" fmla="*/ 0 w 1350"/>
                <a:gd name="T7" fmla="*/ 368 h 562"/>
                <a:gd name="T8" fmla="*/ 0 w 1350"/>
                <a:gd name="T9" fmla="*/ 368 h 562"/>
                <a:gd name="T10" fmla="*/ 2 w 1350"/>
                <a:gd name="T11" fmla="*/ 368 h 562"/>
                <a:gd name="T12" fmla="*/ 2 w 1350"/>
                <a:gd name="T13" fmla="*/ 368 h 562"/>
                <a:gd name="T14" fmla="*/ 4 w 1350"/>
                <a:gd name="T15" fmla="*/ 370 h 562"/>
                <a:gd name="T16" fmla="*/ 394 w 1350"/>
                <a:gd name="T17" fmla="*/ 562 h 562"/>
                <a:gd name="T18" fmla="*/ 1350 w 1350"/>
                <a:gd name="T19" fmla="*/ 0 h 56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50"/>
                <a:gd name="T31" fmla="*/ 0 h 562"/>
                <a:gd name="T32" fmla="*/ 1350 w 1350"/>
                <a:gd name="T33" fmla="*/ 562 h 56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50" h="562">
                  <a:moveTo>
                    <a:pt x="1350" y="0"/>
                  </a:moveTo>
                  <a:lnTo>
                    <a:pt x="0" y="368"/>
                  </a:lnTo>
                  <a:lnTo>
                    <a:pt x="2" y="368"/>
                  </a:lnTo>
                  <a:lnTo>
                    <a:pt x="4" y="370"/>
                  </a:lnTo>
                  <a:lnTo>
                    <a:pt x="394" y="562"/>
                  </a:lnTo>
                  <a:lnTo>
                    <a:pt x="1350" y="0"/>
                  </a:lnTo>
                  <a:close/>
                </a:path>
              </a:pathLst>
            </a:custGeom>
            <a:solidFill>
              <a:srgbClr val="B9E5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50" name="Freeform 46"/>
            <p:cNvSpPr>
              <a:spLocks/>
            </p:cNvSpPr>
            <p:nvPr/>
          </p:nvSpPr>
          <p:spPr bwMode="auto">
            <a:xfrm>
              <a:off x="2997" y="1713"/>
              <a:ext cx="1350" cy="562"/>
            </a:xfrm>
            <a:custGeom>
              <a:avLst/>
              <a:gdLst>
                <a:gd name="T0" fmla="*/ 1350 w 1350"/>
                <a:gd name="T1" fmla="*/ 0 h 562"/>
                <a:gd name="T2" fmla="*/ 0 w 1350"/>
                <a:gd name="T3" fmla="*/ 368 h 562"/>
                <a:gd name="T4" fmla="*/ 0 w 1350"/>
                <a:gd name="T5" fmla="*/ 368 h 562"/>
                <a:gd name="T6" fmla="*/ 0 w 1350"/>
                <a:gd name="T7" fmla="*/ 368 h 562"/>
                <a:gd name="T8" fmla="*/ 0 w 1350"/>
                <a:gd name="T9" fmla="*/ 368 h 562"/>
                <a:gd name="T10" fmla="*/ 2 w 1350"/>
                <a:gd name="T11" fmla="*/ 368 h 562"/>
                <a:gd name="T12" fmla="*/ 2 w 1350"/>
                <a:gd name="T13" fmla="*/ 368 h 562"/>
                <a:gd name="T14" fmla="*/ 4 w 1350"/>
                <a:gd name="T15" fmla="*/ 370 h 562"/>
                <a:gd name="T16" fmla="*/ 394 w 1350"/>
                <a:gd name="T17" fmla="*/ 562 h 562"/>
                <a:gd name="T18" fmla="*/ 1350 w 1350"/>
                <a:gd name="T19" fmla="*/ 0 h 56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50"/>
                <a:gd name="T31" fmla="*/ 0 h 562"/>
                <a:gd name="T32" fmla="*/ 1350 w 1350"/>
                <a:gd name="T33" fmla="*/ 562 h 56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50" h="562">
                  <a:moveTo>
                    <a:pt x="1350" y="0"/>
                  </a:moveTo>
                  <a:lnTo>
                    <a:pt x="0" y="368"/>
                  </a:lnTo>
                  <a:lnTo>
                    <a:pt x="2" y="368"/>
                  </a:lnTo>
                  <a:lnTo>
                    <a:pt x="4" y="370"/>
                  </a:lnTo>
                  <a:lnTo>
                    <a:pt x="394" y="562"/>
                  </a:lnTo>
                  <a:lnTo>
                    <a:pt x="13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51" name="Freeform 47"/>
            <p:cNvSpPr>
              <a:spLocks noEditPoints="1"/>
            </p:cNvSpPr>
            <p:nvPr/>
          </p:nvSpPr>
          <p:spPr bwMode="auto">
            <a:xfrm>
              <a:off x="1519" y="1675"/>
              <a:ext cx="1478" cy="408"/>
            </a:xfrm>
            <a:custGeom>
              <a:avLst/>
              <a:gdLst>
                <a:gd name="T0" fmla="*/ 1478 w 1478"/>
                <a:gd name="T1" fmla="*/ 408 h 408"/>
                <a:gd name="T2" fmla="*/ 1478 w 1478"/>
                <a:gd name="T3" fmla="*/ 408 h 408"/>
                <a:gd name="T4" fmla="*/ 1478 w 1478"/>
                <a:gd name="T5" fmla="*/ 408 h 408"/>
                <a:gd name="T6" fmla="*/ 1478 w 1478"/>
                <a:gd name="T7" fmla="*/ 408 h 408"/>
                <a:gd name="T8" fmla="*/ 1478 w 1478"/>
                <a:gd name="T9" fmla="*/ 406 h 408"/>
                <a:gd name="T10" fmla="*/ 1476 w 1478"/>
                <a:gd name="T11" fmla="*/ 408 h 408"/>
                <a:gd name="T12" fmla="*/ 1476 w 1478"/>
                <a:gd name="T13" fmla="*/ 408 h 408"/>
                <a:gd name="T14" fmla="*/ 1478 w 1478"/>
                <a:gd name="T15" fmla="*/ 406 h 408"/>
                <a:gd name="T16" fmla="*/ 1478 w 1478"/>
                <a:gd name="T17" fmla="*/ 406 h 408"/>
                <a:gd name="T18" fmla="*/ 8 w 1478"/>
                <a:gd name="T19" fmla="*/ 0 h 408"/>
                <a:gd name="T20" fmla="*/ 1476 w 1478"/>
                <a:gd name="T21" fmla="*/ 404 h 408"/>
                <a:gd name="T22" fmla="*/ 1142 w 1478"/>
                <a:gd name="T23" fmla="*/ 44 h 408"/>
                <a:gd name="T24" fmla="*/ 8 w 1478"/>
                <a:gd name="T25" fmla="*/ 0 h 408"/>
                <a:gd name="T26" fmla="*/ 0 w 1478"/>
                <a:gd name="T27" fmla="*/ 0 h 408"/>
                <a:gd name="T28" fmla="*/ 14 w 1478"/>
                <a:gd name="T29" fmla="*/ 4 h 408"/>
                <a:gd name="T30" fmla="*/ 8 w 1478"/>
                <a:gd name="T31" fmla="*/ 0 h 408"/>
                <a:gd name="T32" fmla="*/ 0 w 1478"/>
                <a:gd name="T33" fmla="*/ 0 h 40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78"/>
                <a:gd name="T52" fmla="*/ 0 h 408"/>
                <a:gd name="T53" fmla="*/ 1478 w 1478"/>
                <a:gd name="T54" fmla="*/ 408 h 40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78" h="408">
                  <a:moveTo>
                    <a:pt x="1478" y="408"/>
                  </a:moveTo>
                  <a:lnTo>
                    <a:pt x="1478" y="408"/>
                  </a:lnTo>
                  <a:close/>
                  <a:moveTo>
                    <a:pt x="1478" y="406"/>
                  </a:moveTo>
                  <a:lnTo>
                    <a:pt x="1476" y="408"/>
                  </a:lnTo>
                  <a:lnTo>
                    <a:pt x="1478" y="406"/>
                  </a:lnTo>
                  <a:close/>
                  <a:moveTo>
                    <a:pt x="8" y="0"/>
                  </a:moveTo>
                  <a:lnTo>
                    <a:pt x="1476" y="404"/>
                  </a:lnTo>
                  <a:lnTo>
                    <a:pt x="1142" y="44"/>
                  </a:lnTo>
                  <a:lnTo>
                    <a:pt x="8" y="0"/>
                  </a:lnTo>
                  <a:close/>
                  <a:moveTo>
                    <a:pt x="0" y="0"/>
                  </a:moveTo>
                  <a:lnTo>
                    <a:pt x="14" y="4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E5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52" name="Freeform 48"/>
            <p:cNvSpPr>
              <a:spLocks/>
            </p:cNvSpPr>
            <p:nvPr/>
          </p:nvSpPr>
          <p:spPr bwMode="auto">
            <a:xfrm>
              <a:off x="2997" y="2083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53" name="Freeform 49"/>
            <p:cNvSpPr>
              <a:spLocks/>
            </p:cNvSpPr>
            <p:nvPr/>
          </p:nvSpPr>
          <p:spPr bwMode="auto">
            <a:xfrm>
              <a:off x="2995" y="2081"/>
              <a:ext cx="2" cy="2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0 w 2"/>
                <a:gd name="T5" fmla="*/ 2 h 2"/>
                <a:gd name="T6" fmla="*/ 2 w 2"/>
                <a:gd name="T7" fmla="*/ 0 h 2"/>
                <a:gd name="T8" fmla="*/ 2 w 2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2"/>
                <a:gd name="T17" fmla="*/ 2 w 2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54" name="Freeform 50"/>
            <p:cNvSpPr>
              <a:spLocks/>
            </p:cNvSpPr>
            <p:nvPr/>
          </p:nvSpPr>
          <p:spPr bwMode="auto">
            <a:xfrm>
              <a:off x="1527" y="1675"/>
              <a:ext cx="1468" cy="404"/>
            </a:xfrm>
            <a:custGeom>
              <a:avLst/>
              <a:gdLst>
                <a:gd name="T0" fmla="*/ 0 w 1468"/>
                <a:gd name="T1" fmla="*/ 0 h 404"/>
                <a:gd name="T2" fmla="*/ 1468 w 1468"/>
                <a:gd name="T3" fmla="*/ 404 h 404"/>
                <a:gd name="T4" fmla="*/ 1134 w 1468"/>
                <a:gd name="T5" fmla="*/ 44 h 404"/>
                <a:gd name="T6" fmla="*/ 0 w 1468"/>
                <a:gd name="T7" fmla="*/ 0 h 4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68"/>
                <a:gd name="T13" fmla="*/ 0 h 404"/>
                <a:gd name="T14" fmla="*/ 1468 w 1468"/>
                <a:gd name="T15" fmla="*/ 404 h 4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68" h="404">
                  <a:moveTo>
                    <a:pt x="0" y="0"/>
                  </a:moveTo>
                  <a:lnTo>
                    <a:pt x="1468" y="404"/>
                  </a:lnTo>
                  <a:lnTo>
                    <a:pt x="1134" y="4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55" name="Freeform 51"/>
            <p:cNvSpPr>
              <a:spLocks/>
            </p:cNvSpPr>
            <p:nvPr/>
          </p:nvSpPr>
          <p:spPr bwMode="auto">
            <a:xfrm>
              <a:off x="1519" y="1675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14 w 14"/>
                <a:gd name="T3" fmla="*/ 4 h 4"/>
                <a:gd name="T4" fmla="*/ 8 w 14"/>
                <a:gd name="T5" fmla="*/ 0 h 4"/>
                <a:gd name="T6" fmla="*/ 0 w 14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4"/>
                <a:gd name="T14" fmla="*/ 14 w 14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4">
                  <a:moveTo>
                    <a:pt x="0" y="0"/>
                  </a:moveTo>
                  <a:lnTo>
                    <a:pt x="14" y="4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56" name="Freeform 52"/>
            <p:cNvSpPr>
              <a:spLocks/>
            </p:cNvSpPr>
            <p:nvPr/>
          </p:nvSpPr>
          <p:spPr bwMode="auto">
            <a:xfrm>
              <a:off x="1527" y="1675"/>
              <a:ext cx="1470" cy="592"/>
            </a:xfrm>
            <a:custGeom>
              <a:avLst/>
              <a:gdLst>
                <a:gd name="T0" fmla="*/ 0 w 1470"/>
                <a:gd name="T1" fmla="*/ 0 h 592"/>
                <a:gd name="T2" fmla="*/ 1470 w 1470"/>
                <a:gd name="T3" fmla="*/ 406 h 592"/>
                <a:gd name="T4" fmla="*/ 960 w 1470"/>
                <a:gd name="T5" fmla="*/ 592 h 592"/>
                <a:gd name="T6" fmla="*/ 0 w 1470"/>
                <a:gd name="T7" fmla="*/ 0 h 5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70"/>
                <a:gd name="T13" fmla="*/ 0 h 592"/>
                <a:gd name="T14" fmla="*/ 1470 w 1470"/>
                <a:gd name="T15" fmla="*/ 592 h 5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70" h="592">
                  <a:moveTo>
                    <a:pt x="0" y="0"/>
                  </a:moveTo>
                  <a:lnTo>
                    <a:pt x="1470" y="406"/>
                  </a:lnTo>
                  <a:lnTo>
                    <a:pt x="960" y="5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1BF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57" name="Freeform 53"/>
            <p:cNvSpPr>
              <a:spLocks/>
            </p:cNvSpPr>
            <p:nvPr/>
          </p:nvSpPr>
          <p:spPr bwMode="auto">
            <a:xfrm>
              <a:off x="1527" y="1675"/>
              <a:ext cx="1470" cy="592"/>
            </a:xfrm>
            <a:custGeom>
              <a:avLst/>
              <a:gdLst>
                <a:gd name="T0" fmla="*/ 0 w 1470"/>
                <a:gd name="T1" fmla="*/ 0 h 592"/>
                <a:gd name="T2" fmla="*/ 1470 w 1470"/>
                <a:gd name="T3" fmla="*/ 406 h 592"/>
                <a:gd name="T4" fmla="*/ 960 w 1470"/>
                <a:gd name="T5" fmla="*/ 592 h 592"/>
                <a:gd name="T6" fmla="*/ 0 w 1470"/>
                <a:gd name="T7" fmla="*/ 0 h 5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70"/>
                <a:gd name="T13" fmla="*/ 0 h 592"/>
                <a:gd name="T14" fmla="*/ 1470 w 1470"/>
                <a:gd name="T15" fmla="*/ 592 h 5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70" h="592">
                  <a:moveTo>
                    <a:pt x="0" y="0"/>
                  </a:moveTo>
                  <a:lnTo>
                    <a:pt x="1470" y="406"/>
                  </a:lnTo>
                  <a:lnTo>
                    <a:pt x="960" y="59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58" name="Freeform 54"/>
            <p:cNvSpPr>
              <a:spLocks noEditPoints="1"/>
            </p:cNvSpPr>
            <p:nvPr/>
          </p:nvSpPr>
          <p:spPr bwMode="auto">
            <a:xfrm>
              <a:off x="2093" y="2081"/>
              <a:ext cx="904" cy="1230"/>
            </a:xfrm>
            <a:custGeom>
              <a:avLst/>
              <a:gdLst>
                <a:gd name="T0" fmla="*/ 900 w 904"/>
                <a:gd name="T1" fmla="*/ 0 h 1230"/>
                <a:gd name="T2" fmla="*/ 394 w 904"/>
                <a:gd name="T3" fmla="*/ 186 h 1230"/>
                <a:gd name="T4" fmla="*/ 0 w 904"/>
                <a:gd name="T5" fmla="*/ 1230 h 1230"/>
                <a:gd name="T6" fmla="*/ 902 w 904"/>
                <a:gd name="T7" fmla="*/ 2 h 1230"/>
                <a:gd name="T8" fmla="*/ 900 w 904"/>
                <a:gd name="T9" fmla="*/ 0 h 1230"/>
                <a:gd name="T10" fmla="*/ 904 w 904"/>
                <a:gd name="T11" fmla="*/ 0 h 1230"/>
                <a:gd name="T12" fmla="*/ 902 w 904"/>
                <a:gd name="T13" fmla="*/ 0 h 1230"/>
                <a:gd name="T14" fmla="*/ 904 w 904"/>
                <a:gd name="T15" fmla="*/ 0 h 1230"/>
                <a:gd name="T16" fmla="*/ 904 w 904"/>
                <a:gd name="T17" fmla="*/ 0 h 12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04"/>
                <a:gd name="T28" fmla="*/ 0 h 1230"/>
                <a:gd name="T29" fmla="*/ 904 w 904"/>
                <a:gd name="T30" fmla="*/ 1230 h 12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04" h="1230">
                  <a:moveTo>
                    <a:pt x="900" y="0"/>
                  </a:moveTo>
                  <a:lnTo>
                    <a:pt x="394" y="186"/>
                  </a:lnTo>
                  <a:lnTo>
                    <a:pt x="0" y="1230"/>
                  </a:lnTo>
                  <a:lnTo>
                    <a:pt x="902" y="2"/>
                  </a:lnTo>
                  <a:lnTo>
                    <a:pt x="900" y="0"/>
                  </a:lnTo>
                  <a:close/>
                  <a:moveTo>
                    <a:pt x="904" y="0"/>
                  </a:moveTo>
                  <a:lnTo>
                    <a:pt x="902" y="0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rgbClr val="B9E5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59" name="Freeform 55"/>
            <p:cNvSpPr>
              <a:spLocks/>
            </p:cNvSpPr>
            <p:nvPr/>
          </p:nvSpPr>
          <p:spPr bwMode="auto">
            <a:xfrm>
              <a:off x="2093" y="2081"/>
              <a:ext cx="902" cy="1230"/>
            </a:xfrm>
            <a:custGeom>
              <a:avLst/>
              <a:gdLst>
                <a:gd name="T0" fmla="*/ 900 w 902"/>
                <a:gd name="T1" fmla="*/ 0 h 1230"/>
                <a:gd name="T2" fmla="*/ 394 w 902"/>
                <a:gd name="T3" fmla="*/ 186 h 1230"/>
                <a:gd name="T4" fmla="*/ 0 w 902"/>
                <a:gd name="T5" fmla="*/ 1230 h 1230"/>
                <a:gd name="T6" fmla="*/ 902 w 902"/>
                <a:gd name="T7" fmla="*/ 2 h 1230"/>
                <a:gd name="T8" fmla="*/ 900 w 902"/>
                <a:gd name="T9" fmla="*/ 0 h 1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2"/>
                <a:gd name="T16" fmla="*/ 0 h 1230"/>
                <a:gd name="T17" fmla="*/ 902 w 902"/>
                <a:gd name="T18" fmla="*/ 1230 h 12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2" h="1230">
                  <a:moveTo>
                    <a:pt x="900" y="0"/>
                  </a:moveTo>
                  <a:lnTo>
                    <a:pt x="394" y="186"/>
                  </a:lnTo>
                  <a:lnTo>
                    <a:pt x="0" y="1230"/>
                  </a:lnTo>
                  <a:lnTo>
                    <a:pt x="902" y="2"/>
                  </a:lnTo>
                  <a:lnTo>
                    <a:pt x="90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60" name="Freeform 56"/>
            <p:cNvSpPr>
              <a:spLocks/>
            </p:cNvSpPr>
            <p:nvPr/>
          </p:nvSpPr>
          <p:spPr bwMode="auto">
            <a:xfrm>
              <a:off x="2995" y="2081"/>
              <a:ext cx="2" cy="1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0 h 1"/>
                <a:gd name="T4" fmla="*/ 2 w 2"/>
                <a:gd name="T5" fmla="*/ 0 h 1"/>
                <a:gd name="T6" fmla="*/ 2 w 2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1"/>
                <a:gd name="T14" fmla="*/ 2 w 2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1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61" name="Freeform 57"/>
            <p:cNvSpPr>
              <a:spLocks/>
            </p:cNvSpPr>
            <p:nvPr/>
          </p:nvSpPr>
          <p:spPr bwMode="auto">
            <a:xfrm>
              <a:off x="2993" y="2081"/>
              <a:ext cx="4" cy="2"/>
            </a:xfrm>
            <a:custGeom>
              <a:avLst/>
              <a:gdLst>
                <a:gd name="T0" fmla="*/ 2 w 4"/>
                <a:gd name="T1" fmla="*/ 0 h 2"/>
                <a:gd name="T2" fmla="*/ 0 w 4"/>
                <a:gd name="T3" fmla="*/ 0 h 2"/>
                <a:gd name="T4" fmla="*/ 2 w 4"/>
                <a:gd name="T5" fmla="*/ 2 h 2"/>
                <a:gd name="T6" fmla="*/ 4 w 4"/>
                <a:gd name="T7" fmla="*/ 0 h 2"/>
                <a:gd name="T8" fmla="*/ 2 w 4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2"/>
                <a:gd name="T17" fmla="*/ 4 w 4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2">
                  <a:moveTo>
                    <a:pt x="2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82D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62" name="Freeform 58"/>
            <p:cNvSpPr>
              <a:spLocks/>
            </p:cNvSpPr>
            <p:nvPr/>
          </p:nvSpPr>
          <p:spPr bwMode="auto">
            <a:xfrm>
              <a:off x="2993" y="2081"/>
              <a:ext cx="4" cy="2"/>
            </a:xfrm>
            <a:custGeom>
              <a:avLst/>
              <a:gdLst>
                <a:gd name="T0" fmla="*/ 2 w 4"/>
                <a:gd name="T1" fmla="*/ 0 h 2"/>
                <a:gd name="T2" fmla="*/ 0 w 4"/>
                <a:gd name="T3" fmla="*/ 0 h 2"/>
                <a:gd name="T4" fmla="*/ 2 w 4"/>
                <a:gd name="T5" fmla="*/ 2 h 2"/>
                <a:gd name="T6" fmla="*/ 4 w 4"/>
                <a:gd name="T7" fmla="*/ 0 h 2"/>
                <a:gd name="T8" fmla="*/ 2 w 4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2"/>
                <a:gd name="T17" fmla="*/ 4 w 4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2">
                  <a:moveTo>
                    <a:pt x="2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4" y="0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63" name="Freeform 59"/>
            <p:cNvSpPr>
              <a:spLocks/>
            </p:cNvSpPr>
            <p:nvPr/>
          </p:nvSpPr>
          <p:spPr bwMode="auto">
            <a:xfrm>
              <a:off x="2487" y="2081"/>
              <a:ext cx="510" cy="186"/>
            </a:xfrm>
            <a:custGeom>
              <a:avLst/>
              <a:gdLst>
                <a:gd name="T0" fmla="*/ 510 w 510"/>
                <a:gd name="T1" fmla="*/ 0 h 186"/>
                <a:gd name="T2" fmla="*/ 0 w 510"/>
                <a:gd name="T3" fmla="*/ 186 h 186"/>
                <a:gd name="T4" fmla="*/ 506 w 510"/>
                <a:gd name="T5" fmla="*/ 0 h 186"/>
                <a:gd name="T6" fmla="*/ 508 w 510"/>
                <a:gd name="T7" fmla="*/ 0 h 186"/>
                <a:gd name="T8" fmla="*/ 510 w 510"/>
                <a:gd name="T9" fmla="*/ 0 h 1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0"/>
                <a:gd name="T16" fmla="*/ 0 h 186"/>
                <a:gd name="T17" fmla="*/ 510 w 510"/>
                <a:gd name="T18" fmla="*/ 186 h 1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0" h="186">
                  <a:moveTo>
                    <a:pt x="510" y="0"/>
                  </a:moveTo>
                  <a:lnTo>
                    <a:pt x="0" y="186"/>
                  </a:lnTo>
                  <a:lnTo>
                    <a:pt x="506" y="0"/>
                  </a:lnTo>
                  <a:lnTo>
                    <a:pt x="508" y="0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5057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64" name="Freeform 60"/>
            <p:cNvSpPr>
              <a:spLocks/>
            </p:cNvSpPr>
            <p:nvPr/>
          </p:nvSpPr>
          <p:spPr bwMode="auto">
            <a:xfrm>
              <a:off x="2487" y="2081"/>
              <a:ext cx="510" cy="186"/>
            </a:xfrm>
            <a:custGeom>
              <a:avLst/>
              <a:gdLst>
                <a:gd name="T0" fmla="*/ 510 w 510"/>
                <a:gd name="T1" fmla="*/ 0 h 186"/>
                <a:gd name="T2" fmla="*/ 0 w 510"/>
                <a:gd name="T3" fmla="*/ 186 h 186"/>
                <a:gd name="T4" fmla="*/ 506 w 510"/>
                <a:gd name="T5" fmla="*/ 0 h 186"/>
                <a:gd name="T6" fmla="*/ 508 w 510"/>
                <a:gd name="T7" fmla="*/ 0 h 186"/>
                <a:gd name="T8" fmla="*/ 510 w 510"/>
                <a:gd name="T9" fmla="*/ 0 h 1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0"/>
                <a:gd name="T16" fmla="*/ 0 h 186"/>
                <a:gd name="T17" fmla="*/ 510 w 510"/>
                <a:gd name="T18" fmla="*/ 186 h 1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0" h="186">
                  <a:moveTo>
                    <a:pt x="510" y="0"/>
                  </a:moveTo>
                  <a:lnTo>
                    <a:pt x="0" y="186"/>
                  </a:lnTo>
                  <a:lnTo>
                    <a:pt x="506" y="0"/>
                  </a:lnTo>
                  <a:lnTo>
                    <a:pt x="508" y="0"/>
                  </a:lnTo>
                  <a:lnTo>
                    <a:pt x="5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65" name="Freeform 61"/>
            <p:cNvSpPr>
              <a:spLocks/>
            </p:cNvSpPr>
            <p:nvPr/>
          </p:nvSpPr>
          <p:spPr bwMode="auto">
            <a:xfrm>
              <a:off x="2093" y="2081"/>
              <a:ext cx="904" cy="1230"/>
            </a:xfrm>
            <a:custGeom>
              <a:avLst/>
              <a:gdLst>
                <a:gd name="T0" fmla="*/ 904 w 904"/>
                <a:gd name="T1" fmla="*/ 0 h 1230"/>
                <a:gd name="T2" fmla="*/ 0 w 904"/>
                <a:gd name="T3" fmla="*/ 1230 h 1230"/>
                <a:gd name="T4" fmla="*/ 852 w 904"/>
                <a:gd name="T5" fmla="*/ 508 h 1230"/>
                <a:gd name="T6" fmla="*/ 904 w 904"/>
                <a:gd name="T7" fmla="*/ 0 h 12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4"/>
                <a:gd name="T13" fmla="*/ 0 h 1230"/>
                <a:gd name="T14" fmla="*/ 904 w 904"/>
                <a:gd name="T15" fmla="*/ 1230 h 12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4" h="1230">
                  <a:moveTo>
                    <a:pt x="904" y="0"/>
                  </a:moveTo>
                  <a:lnTo>
                    <a:pt x="0" y="1230"/>
                  </a:lnTo>
                  <a:lnTo>
                    <a:pt x="852" y="508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rgbClr val="6A2C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66" name="Freeform 62"/>
            <p:cNvSpPr>
              <a:spLocks/>
            </p:cNvSpPr>
            <p:nvPr/>
          </p:nvSpPr>
          <p:spPr bwMode="auto">
            <a:xfrm>
              <a:off x="2093" y="2081"/>
              <a:ext cx="904" cy="1230"/>
            </a:xfrm>
            <a:custGeom>
              <a:avLst/>
              <a:gdLst>
                <a:gd name="T0" fmla="*/ 904 w 904"/>
                <a:gd name="T1" fmla="*/ 0 h 1230"/>
                <a:gd name="T2" fmla="*/ 0 w 904"/>
                <a:gd name="T3" fmla="*/ 1230 h 1230"/>
                <a:gd name="T4" fmla="*/ 852 w 904"/>
                <a:gd name="T5" fmla="*/ 508 h 1230"/>
                <a:gd name="T6" fmla="*/ 904 w 904"/>
                <a:gd name="T7" fmla="*/ 0 h 12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4"/>
                <a:gd name="T13" fmla="*/ 0 h 1230"/>
                <a:gd name="T14" fmla="*/ 904 w 904"/>
                <a:gd name="T15" fmla="*/ 1230 h 12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4" h="1230">
                  <a:moveTo>
                    <a:pt x="904" y="0"/>
                  </a:moveTo>
                  <a:lnTo>
                    <a:pt x="0" y="1230"/>
                  </a:lnTo>
                  <a:lnTo>
                    <a:pt x="852" y="508"/>
                  </a:lnTo>
                  <a:lnTo>
                    <a:pt x="904" y="0"/>
                  </a:lnTo>
                </a:path>
              </a:pathLst>
            </a:custGeom>
            <a:solidFill>
              <a:srgbClr val="71BF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67" name="Freeform 63"/>
            <p:cNvSpPr>
              <a:spLocks/>
            </p:cNvSpPr>
            <p:nvPr/>
          </p:nvSpPr>
          <p:spPr bwMode="auto">
            <a:xfrm>
              <a:off x="2945" y="2081"/>
              <a:ext cx="826" cy="1230"/>
            </a:xfrm>
            <a:custGeom>
              <a:avLst/>
              <a:gdLst>
                <a:gd name="T0" fmla="*/ 54 w 826"/>
                <a:gd name="T1" fmla="*/ 0 h 1230"/>
                <a:gd name="T2" fmla="*/ 0 w 826"/>
                <a:gd name="T3" fmla="*/ 508 h 1230"/>
                <a:gd name="T4" fmla="*/ 826 w 826"/>
                <a:gd name="T5" fmla="*/ 1230 h 1230"/>
                <a:gd name="T6" fmla="*/ 56 w 826"/>
                <a:gd name="T7" fmla="*/ 2 h 1230"/>
                <a:gd name="T8" fmla="*/ 54 w 826"/>
                <a:gd name="T9" fmla="*/ 0 h 1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6"/>
                <a:gd name="T16" fmla="*/ 0 h 1230"/>
                <a:gd name="T17" fmla="*/ 826 w 826"/>
                <a:gd name="T18" fmla="*/ 1230 h 12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6" h="1230">
                  <a:moveTo>
                    <a:pt x="54" y="0"/>
                  </a:moveTo>
                  <a:lnTo>
                    <a:pt x="0" y="508"/>
                  </a:lnTo>
                  <a:lnTo>
                    <a:pt x="826" y="1230"/>
                  </a:lnTo>
                  <a:lnTo>
                    <a:pt x="56" y="2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B9E5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68" name="Freeform 64"/>
            <p:cNvSpPr>
              <a:spLocks/>
            </p:cNvSpPr>
            <p:nvPr/>
          </p:nvSpPr>
          <p:spPr bwMode="auto">
            <a:xfrm>
              <a:off x="2945" y="2081"/>
              <a:ext cx="826" cy="1230"/>
            </a:xfrm>
            <a:custGeom>
              <a:avLst/>
              <a:gdLst>
                <a:gd name="T0" fmla="*/ 54 w 826"/>
                <a:gd name="T1" fmla="*/ 0 h 1230"/>
                <a:gd name="T2" fmla="*/ 0 w 826"/>
                <a:gd name="T3" fmla="*/ 508 h 1230"/>
                <a:gd name="T4" fmla="*/ 826 w 826"/>
                <a:gd name="T5" fmla="*/ 1230 h 1230"/>
                <a:gd name="T6" fmla="*/ 56 w 826"/>
                <a:gd name="T7" fmla="*/ 2 h 1230"/>
                <a:gd name="T8" fmla="*/ 54 w 826"/>
                <a:gd name="T9" fmla="*/ 0 h 1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6"/>
                <a:gd name="T16" fmla="*/ 0 h 1230"/>
                <a:gd name="T17" fmla="*/ 826 w 826"/>
                <a:gd name="T18" fmla="*/ 1230 h 12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6" h="1230">
                  <a:moveTo>
                    <a:pt x="54" y="0"/>
                  </a:moveTo>
                  <a:lnTo>
                    <a:pt x="0" y="508"/>
                  </a:lnTo>
                  <a:lnTo>
                    <a:pt x="826" y="1230"/>
                  </a:lnTo>
                  <a:lnTo>
                    <a:pt x="56" y="2"/>
                  </a:lnTo>
                  <a:lnTo>
                    <a:pt x="5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69" name="Freeform 65"/>
            <p:cNvSpPr>
              <a:spLocks/>
            </p:cNvSpPr>
            <p:nvPr/>
          </p:nvSpPr>
          <p:spPr bwMode="auto">
            <a:xfrm>
              <a:off x="2999" y="2081"/>
              <a:ext cx="2" cy="2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2 h 2"/>
                <a:gd name="T6" fmla="*/ 0 w 2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2"/>
                <a:gd name="T14" fmla="*/ 2 w 2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D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70" name="Freeform 66"/>
            <p:cNvSpPr>
              <a:spLocks/>
            </p:cNvSpPr>
            <p:nvPr/>
          </p:nvSpPr>
          <p:spPr bwMode="auto">
            <a:xfrm>
              <a:off x="2999" y="2081"/>
              <a:ext cx="2" cy="2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2 h 2"/>
                <a:gd name="T6" fmla="*/ 0 w 2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2"/>
                <a:gd name="T14" fmla="*/ 2 w 2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71" name="Freeform 67"/>
            <p:cNvSpPr>
              <a:spLocks/>
            </p:cNvSpPr>
            <p:nvPr/>
          </p:nvSpPr>
          <p:spPr bwMode="auto">
            <a:xfrm>
              <a:off x="2999" y="2081"/>
              <a:ext cx="772" cy="1230"/>
            </a:xfrm>
            <a:custGeom>
              <a:avLst/>
              <a:gdLst>
                <a:gd name="T0" fmla="*/ 394 w 772"/>
                <a:gd name="T1" fmla="*/ 194 h 1230"/>
                <a:gd name="T2" fmla="*/ 772 w 772"/>
                <a:gd name="T3" fmla="*/ 1230 h 1230"/>
                <a:gd name="T4" fmla="*/ 0 w 772"/>
                <a:gd name="T5" fmla="*/ 0 h 1230"/>
                <a:gd name="T6" fmla="*/ 394 w 772"/>
                <a:gd name="T7" fmla="*/ 194 h 12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2"/>
                <a:gd name="T13" fmla="*/ 0 h 1230"/>
                <a:gd name="T14" fmla="*/ 772 w 772"/>
                <a:gd name="T15" fmla="*/ 1230 h 12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2" h="1230">
                  <a:moveTo>
                    <a:pt x="394" y="194"/>
                  </a:moveTo>
                  <a:lnTo>
                    <a:pt x="772" y="1230"/>
                  </a:lnTo>
                  <a:lnTo>
                    <a:pt x="0" y="0"/>
                  </a:lnTo>
                  <a:lnTo>
                    <a:pt x="394" y="194"/>
                  </a:lnTo>
                  <a:close/>
                </a:path>
              </a:pathLst>
            </a:custGeom>
            <a:solidFill>
              <a:srgbClr val="71BF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138" name="Group 68"/>
          <p:cNvGrpSpPr>
            <a:grpSpLocks/>
          </p:cNvGrpSpPr>
          <p:nvPr/>
        </p:nvGrpSpPr>
        <p:grpSpPr bwMode="auto">
          <a:xfrm>
            <a:off x="8215313" y="3429000"/>
            <a:ext cx="576262" cy="539750"/>
            <a:chOff x="1519" y="663"/>
            <a:chExt cx="2828" cy="2648"/>
          </a:xfrm>
        </p:grpSpPr>
        <p:sp>
          <p:nvSpPr>
            <p:cNvPr id="3312" name="AutoShape 69"/>
            <p:cNvSpPr>
              <a:spLocks noChangeAspect="1" noChangeArrowheads="1" noTextEdit="1"/>
            </p:cNvSpPr>
            <p:nvPr/>
          </p:nvSpPr>
          <p:spPr bwMode="auto">
            <a:xfrm>
              <a:off x="1519" y="663"/>
              <a:ext cx="2828" cy="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13" name="Freeform 70"/>
            <p:cNvSpPr>
              <a:spLocks/>
            </p:cNvSpPr>
            <p:nvPr/>
          </p:nvSpPr>
          <p:spPr bwMode="auto">
            <a:xfrm>
              <a:off x="2659" y="663"/>
              <a:ext cx="338" cy="1418"/>
            </a:xfrm>
            <a:custGeom>
              <a:avLst/>
              <a:gdLst>
                <a:gd name="T0" fmla="*/ 248 w 338"/>
                <a:gd name="T1" fmla="*/ 0 h 1418"/>
                <a:gd name="T2" fmla="*/ 338 w 338"/>
                <a:gd name="T3" fmla="*/ 1418 h 1418"/>
                <a:gd name="T4" fmla="*/ 0 w 338"/>
                <a:gd name="T5" fmla="*/ 1054 h 1418"/>
                <a:gd name="T6" fmla="*/ 248 w 338"/>
                <a:gd name="T7" fmla="*/ 0 h 14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8"/>
                <a:gd name="T13" fmla="*/ 0 h 1418"/>
                <a:gd name="T14" fmla="*/ 338 w 338"/>
                <a:gd name="T15" fmla="*/ 1418 h 14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8" h="1418">
                  <a:moveTo>
                    <a:pt x="248" y="0"/>
                  </a:moveTo>
                  <a:lnTo>
                    <a:pt x="338" y="1418"/>
                  </a:lnTo>
                  <a:lnTo>
                    <a:pt x="0" y="1054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71BF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14" name="Freeform 71"/>
            <p:cNvSpPr>
              <a:spLocks/>
            </p:cNvSpPr>
            <p:nvPr/>
          </p:nvSpPr>
          <p:spPr bwMode="auto">
            <a:xfrm>
              <a:off x="2659" y="663"/>
              <a:ext cx="338" cy="1418"/>
            </a:xfrm>
            <a:custGeom>
              <a:avLst/>
              <a:gdLst>
                <a:gd name="T0" fmla="*/ 248 w 338"/>
                <a:gd name="T1" fmla="*/ 0 h 1418"/>
                <a:gd name="T2" fmla="*/ 338 w 338"/>
                <a:gd name="T3" fmla="*/ 1418 h 1418"/>
                <a:gd name="T4" fmla="*/ 0 w 338"/>
                <a:gd name="T5" fmla="*/ 1054 h 1418"/>
                <a:gd name="T6" fmla="*/ 248 w 338"/>
                <a:gd name="T7" fmla="*/ 0 h 14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8"/>
                <a:gd name="T13" fmla="*/ 0 h 1418"/>
                <a:gd name="T14" fmla="*/ 338 w 338"/>
                <a:gd name="T15" fmla="*/ 1418 h 14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8" h="1418">
                  <a:moveTo>
                    <a:pt x="248" y="0"/>
                  </a:moveTo>
                  <a:lnTo>
                    <a:pt x="338" y="1418"/>
                  </a:lnTo>
                  <a:lnTo>
                    <a:pt x="0" y="1054"/>
                  </a:lnTo>
                  <a:lnTo>
                    <a:pt x="24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15" name="Freeform 72"/>
            <p:cNvSpPr>
              <a:spLocks/>
            </p:cNvSpPr>
            <p:nvPr/>
          </p:nvSpPr>
          <p:spPr bwMode="auto">
            <a:xfrm>
              <a:off x="2907" y="663"/>
              <a:ext cx="316" cy="1418"/>
            </a:xfrm>
            <a:custGeom>
              <a:avLst/>
              <a:gdLst>
                <a:gd name="T0" fmla="*/ 0 w 316"/>
                <a:gd name="T1" fmla="*/ 0 h 1418"/>
                <a:gd name="T2" fmla="*/ 90 w 316"/>
                <a:gd name="T3" fmla="*/ 1418 h 1418"/>
                <a:gd name="T4" fmla="*/ 316 w 316"/>
                <a:gd name="T5" fmla="*/ 1066 h 1418"/>
                <a:gd name="T6" fmla="*/ 0 w 316"/>
                <a:gd name="T7" fmla="*/ 0 h 14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6"/>
                <a:gd name="T13" fmla="*/ 0 h 1418"/>
                <a:gd name="T14" fmla="*/ 316 w 316"/>
                <a:gd name="T15" fmla="*/ 1418 h 14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6" h="1418">
                  <a:moveTo>
                    <a:pt x="0" y="0"/>
                  </a:moveTo>
                  <a:lnTo>
                    <a:pt x="90" y="1418"/>
                  </a:lnTo>
                  <a:lnTo>
                    <a:pt x="316" y="10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E5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16" name="Freeform 73"/>
            <p:cNvSpPr>
              <a:spLocks/>
            </p:cNvSpPr>
            <p:nvPr/>
          </p:nvSpPr>
          <p:spPr bwMode="auto">
            <a:xfrm>
              <a:off x="2907" y="663"/>
              <a:ext cx="316" cy="1418"/>
            </a:xfrm>
            <a:custGeom>
              <a:avLst/>
              <a:gdLst>
                <a:gd name="T0" fmla="*/ 0 w 316"/>
                <a:gd name="T1" fmla="*/ 0 h 1418"/>
                <a:gd name="T2" fmla="*/ 90 w 316"/>
                <a:gd name="T3" fmla="*/ 1418 h 1418"/>
                <a:gd name="T4" fmla="*/ 316 w 316"/>
                <a:gd name="T5" fmla="*/ 1066 h 1418"/>
                <a:gd name="T6" fmla="*/ 0 w 316"/>
                <a:gd name="T7" fmla="*/ 0 h 14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6"/>
                <a:gd name="T13" fmla="*/ 0 h 1418"/>
                <a:gd name="T14" fmla="*/ 316 w 316"/>
                <a:gd name="T15" fmla="*/ 1418 h 14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6" h="1418">
                  <a:moveTo>
                    <a:pt x="0" y="0"/>
                  </a:moveTo>
                  <a:lnTo>
                    <a:pt x="90" y="1418"/>
                  </a:lnTo>
                  <a:lnTo>
                    <a:pt x="316" y="106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17" name="Freeform 74"/>
            <p:cNvSpPr>
              <a:spLocks/>
            </p:cNvSpPr>
            <p:nvPr/>
          </p:nvSpPr>
          <p:spPr bwMode="auto">
            <a:xfrm>
              <a:off x="2997" y="1713"/>
              <a:ext cx="1350" cy="368"/>
            </a:xfrm>
            <a:custGeom>
              <a:avLst/>
              <a:gdLst>
                <a:gd name="T0" fmla="*/ 1350 w 1350"/>
                <a:gd name="T1" fmla="*/ 0 h 368"/>
                <a:gd name="T2" fmla="*/ 226 w 1350"/>
                <a:gd name="T3" fmla="*/ 16 h 368"/>
                <a:gd name="T4" fmla="*/ 0 w 1350"/>
                <a:gd name="T5" fmla="*/ 368 h 368"/>
                <a:gd name="T6" fmla="*/ 1350 w 1350"/>
                <a:gd name="T7" fmla="*/ 0 h 3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50"/>
                <a:gd name="T13" fmla="*/ 0 h 368"/>
                <a:gd name="T14" fmla="*/ 1350 w 1350"/>
                <a:gd name="T15" fmla="*/ 368 h 3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50" h="368">
                  <a:moveTo>
                    <a:pt x="1350" y="0"/>
                  </a:moveTo>
                  <a:lnTo>
                    <a:pt x="226" y="16"/>
                  </a:lnTo>
                  <a:lnTo>
                    <a:pt x="0" y="368"/>
                  </a:lnTo>
                  <a:lnTo>
                    <a:pt x="1350" y="0"/>
                  </a:lnTo>
                  <a:close/>
                </a:path>
              </a:pathLst>
            </a:custGeom>
            <a:solidFill>
              <a:srgbClr val="71BF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18" name="Freeform 75"/>
            <p:cNvSpPr>
              <a:spLocks/>
            </p:cNvSpPr>
            <p:nvPr/>
          </p:nvSpPr>
          <p:spPr bwMode="auto">
            <a:xfrm>
              <a:off x="2997" y="1713"/>
              <a:ext cx="1350" cy="368"/>
            </a:xfrm>
            <a:custGeom>
              <a:avLst/>
              <a:gdLst>
                <a:gd name="T0" fmla="*/ 1350 w 1350"/>
                <a:gd name="T1" fmla="*/ 0 h 368"/>
                <a:gd name="T2" fmla="*/ 226 w 1350"/>
                <a:gd name="T3" fmla="*/ 16 h 368"/>
                <a:gd name="T4" fmla="*/ 0 w 1350"/>
                <a:gd name="T5" fmla="*/ 368 h 368"/>
                <a:gd name="T6" fmla="*/ 1350 w 1350"/>
                <a:gd name="T7" fmla="*/ 0 h 3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50"/>
                <a:gd name="T13" fmla="*/ 0 h 368"/>
                <a:gd name="T14" fmla="*/ 1350 w 1350"/>
                <a:gd name="T15" fmla="*/ 368 h 3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50" h="368">
                  <a:moveTo>
                    <a:pt x="1350" y="0"/>
                  </a:moveTo>
                  <a:lnTo>
                    <a:pt x="226" y="16"/>
                  </a:lnTo>
                  <a:lnTo>
                    <a:pt x="0" y="368"/>
                  </a:lnTo>
                  <a:lnTo>
                    <a:pt x="13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19" name="Freeform 76"/>
            <p:cNvSpPr>
              <a:spLocks/>
            </p:cNvSpPr>
            <p:nvPr/>
          </p:nvSpPr>
          <p:spPr bwMode="auto">
            <a:xfrm>
              <a:off x="2997" y="1713"/>
              <a:ext cx="1350" cy="562"/>
            </a:xfrm>
            <a:custGeom>
              <a:avLst/>
              <a:gdLst>
                <a:gd name="T0" fmla="*/ 1350 w 1350"/>
                <a:gd name="T1" fmla="*/ 0 h 562"/>
                <a:gd name="T2" fmla="*/ 0 w 1350"/>
                <a:gd name="T3" fmla="*/ 368 h 562"/>
                <a:gd name="T4" fmla="*/ 0 w 1350"/>
                <a:gd name="T5" fmla="*/ 368 h 562"/>
                <a:gd name="T6" fmla="*/ 0 w 1350"/>
                <a:gd name="T7" fmla="*/ 368 h 562"/>
                <a:gd name="T8" fmla="*/ 0 w 1350"/>
                <a:gd name="T9" fmla="*/ 368 h 562"/>
                <a:gd name="T10" fmla="*/ 2 w 1350"/>
                <a:gd name="T11" fmla="*/ 368 h 562"/>
                <a:gd name="T12" fmla="*/ 2 w 1350"/>
                <a:gd name="T13" fmla="*/ 368 h 562"/>
                <a:gd name="T14" fmla="*/ 4 w 1350"/>
                <a:gd name="T15" fmla="*/ 370 h 562"/>
                <a:gd name="T16" fmla="*/ 394 w 1350"/>
                <a:gd name="T17" fmla="*/ 562 h 562"/>
                <a:gd name="T18" fmla="*/ 1350 w 1350"/>
                <a:gd name="T19" fmla="*/ 0 h 56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50"/>
                <a:gd name="T31" fmla="*/ 0 h 562"/>
                <a:gd name="T32" fmla="*/ 1350 w 1350"/>
                <a:gd name="T33" fmla="*/ 562 h 56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50" h="562">
                  <a:moveTo>
                    <a:pt x="1350" y="0"/>
                  </a:moveTo>
                  <a:lnTo>
                    <a:pt x="0" y="368"/>
                  </a:lnTo>
                  <a:lnTo>
                    <a:pt x="2" y="368"/>
                  </a:lnTo>
                  <a:lnTo>
                    <a:pt x="4" y="370"/>
                  </a:lnTo>
                  <a:lnTo>
                    <a:pt x="394" y="562"/>
                  </a:lnTo>
                  <a:lnTo>
                    <a:pt x="1350" y="0"/>
                  </a:lnTo>
                  <a:close/>
                </a:path>
              </a:pathLst>
            </a:custGeom>
            <a:solidFill>
              <a:srgbClr val="B9E5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20" name="Freeform 77"/>
            <p:cNvSpPr>
              <a:spLocks/>
            </p:cNvSpPr>
            <p:nvPr/>
          </p:nvSpPr>
          <p:spPr bwMode="auto">
            <a:xfrm>
              <a:off x="2997" y="1713"/>
              <a:ext cx="1350" cy="562"/>
            </a:xfrm>
            <a:custGeom>
              <a:avLst/>
              <a:gdLst>
                <a:gd name="T0" fmla="*/ 1350 w 1350"/>
                <a:gd name="T1" fmla="*/ 0 h 562"/>
                <a:gd name="T2" fmla="*/ 0 w 1350"/>
                <a:gd name="T3" fmla="*/ 368 h 562"/>
                <a:gd name="T4" fmla="*/ 0 w 1350"/>
                <a:gd name="T5" fmla="*/ 368 h 562"/>
                <a:gd name="T6" fmla="*/ 0 w 1350"/>
                <a:gd name="T7" fmla="*/ 368 h 562"/>
                <a:gd name="T8" fmla="*/ 0 w 1350"/>
                <a:gd name="T9" fmla="*/ 368 h 562"/>
                <a:gd name="T10" fmla="*/ 2 w 1350"/>
                <a:gd name="T11" fmla="*/ 368 h 562"/>
                <a:gd name="T12" fmla="*/ 2 w 1350"/>
                <a:gd name="T13" fmla="*/ 368 h 562"/>
                <a:gd name="T14" fmla="*/ 4 w 1350"/>
                <a:gd name="T15" fmla="*/ 370 h 562"/>
                <a:gd name="T16" fmla="*/ 394 w 1350"/>
                <a:gd name="T17" fmla="*/ 562 h 562"/>
                <a:gd name="T18" fmla="*/ 1350 w 1350"/>
                <a:gd name="T19" fmla="*/ 0 h 56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50"/>
                <a:gd name="T31" fmla="*/ 0 h 562"/>
                <a:gd name="T32" fmla="*/ 1350 w 1350"/>
                <a:gd name="T33" fmla="*/ 562 h 56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50" h="562">
                  <a:moveTo>
                    <a:pt x="1350" y="0"/>
                  </a:moveTo>
                  <a:lnTo>
                    <a:pt x="0" y="368"/>
                  </a:lnTo>
                  <a:lnTo>
                    <a:pt x="2" y="368"/>
                  </a:lnTo>
                  <a:lnTo>
                    <a:pt x="4" y="370"/>
                  </a:lnTo>
                  <a:lnTo>
                    <a:pt x="394" y="562"/>
                  </a:lnTo>
                  <a:lnTo>
                    <a:pt x="13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21" name="Freeform 78"/>
            <p:cNvSpPr>
              <a:spLocks noEditPoints="1"/>
            </p:cNvSpPr>
            <p:nvPr/>
          </p:nvSpPr>
          <p:spPr bwMode="auto">
            <a:xfrm>
              <a:off x="1519" y="1675"/>
              <a:ext cx="1478" cy="408"/>
            </a:xfrm>
            <a:custGeom>
              <a:avLst/>
              <a:gdLst>
                <a:gd name="T0" fmla="*/ 1478 w 1478"/>
                <a:gd name="T1" fmla="*/ 408 h 408"/>
                <a:gd name="T2" fmla="*/ 1478 w 1478"/>
                <a:gd name="T3" fmla="*/ 408 h 408"/>
                <a:gd name="T4" fmla="*/ 1478 w 1478"/>
                <a:gd name="T5" fmla="*/ 408 h 408"/>
                <a:gd name="T6" fmla="*/ 1478 w 1478"/>
                <a:gd name="T7" fmla="*/ 408 h 408"/>
                <a:gd name="T8" fmla="*/ 1478 w 1478"/>
                <a:gd name="T9" fmla="*/ 406 h 408"/>
                <a:gd name="T10" fmla="*/ 1476 w 1478"/>
                <a:gd name="T11" fmla="*/ 408 h 408"/>
                <a:gd name="T12" fmla="*/ 1476 w 1478"/>
                <a:gd name="T13" fmla="*/ 408 h 408"/>
                <a:gd name="T14" fmla="*/ 1478 w 1478"/>
                <a:gd name="T15" fmla="*/ 406 h 408"/>
                <a:gd name="T16" fmla="*/ 1478 w 1478"/>
                <a:gd name="T17" fmla="*/ 406 h 408"/>
                <a:gd name="T18" fmla="*/ 8 w 1478"/>
                <a:gd name="T19" fmla="*/ 0 h 408"/>
                <a:gd name="T20" fmla="*/ 1476 w 1478"/>
                <a:gd name="T21" fmla="*/ 404 h 408"/>
                <a:gd name="T22" fmla="*/ 1142 w 1478"/>
                <a:gd name="T23" fmla="*/ 44 h 408"/>
                <a:gd name="T24" fmla="*/ 8 w 1478"/>
                <a:gd name="T25" fmla="*/ 0 h 408"/>
                <a:gd name="T26" fmla="*/ 0 w 1478"/>
                <a:gd name="T27" fmla="*/ 0 h 408"/>
                <a:gd name="T28" fmla="*/ 14 w 1478"/>
                <a:gd name="T29" fmla="*/ 4 h 408"/>
                <a:gd name="T30" fmla="*/ 8 w 1478"/>
                <a:gd name="T31" fmla="*/ 0 h 408"/>
                <a:gd name="T32" fmla="*/ 0 w 1478"/>
                <a:gd name="T33" fmla="*/ 0 h 40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78"/>
                <a:gd name="T52" fmla="*/ 0 h 408"/>
                <a:gd name="T53" fmla="*/ 1478 w 1478"/>
                <a:gd name="T54" fmla="*/ 408 h 40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78" h="408">
                  <a:moveTo>
                    <a:pt x="1478" y="408"/>
                  </a:moveTo>
                  <a:lnTo>
                    <a:pt x="1478" y="408"/>
                  </a:lnTo>
                  <a:close/>
                  <a:moveTo>
                    <a:pt x="1478" y="406"/>
                  </a:moveTo>
                  <a:lnTo>
                    <a:pt x="1476" y="408"/>
                  </a:lnTo>
                  <a:lnTo>
                    <a:pt x="1478" y="406"/>
                  </a:lnTo>
                  <a:close/>
                  <a:moveTo>
                    <a:pt x="8" y="0"/>
                  </a:moveTo>
                  <a:lnTo>
                    <a:pt x="1476" y="404"/>
                  </a:lnTo>
                  <a:lnTo>
                    <a:pt x="1142" y="44"/>
                  </a:lnTo>
                  <a:lnTo>
                    <a:pt x="8" y="0"/>
                  </a:lnTo>
                  <a:close/>
                  <a:moveTo>
                    <a:pt x="0" y="0"/>
                  </a:moveTo>
                  <a:lnTo>
                    <a:pt x="14" y="4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E5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22" name="Freeform 79"/>
            <p:cNvSpPr>
              <a:spLocks/>
            </p:cNvSpPr>
            <p:nvPr/>
          </p:nvSpPr>
          <p:spPr bwMode="auto">
            <a:xfrm>
              <a:off x="2997" y="2083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23" name="Freeform 80"/>
            <p:cNvSpPr>
              <a:spLocks/>
            </p:cNvSpPr>
            <p:nvPr/>
          </p:nvSpPr>
          <p:spPr bwMode="auto">
            <a:xfrm>
              <a:off x="2995" y="2081"/>
              <a:ext cx="2" cy="2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0 w 2"/>
                <a:gd name="T5" fmla="*/ 2 h 2"/>
                <a:gd name="T6" fmla="*/ 2 w 2"/>
                <a:gd name="T7" fmla="*/ 0 h 2"/>
                <a:gd name="T8" fmla="*/ 2 w 2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2"/>
                <a:gd name="T17" fmla="*/ 2 w 2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24" name="Freeform 81"/>
            <p:cNvSpPr>
              <a:spLocks/>
            </p:cNvSpPr>
            <p:nvPr/>
          </p:nvSpPr>
          <p:spPr bwMode="auto">
            <a:xfrm>
              <a:off x="1527" y="1675"/>
              <a:ext cx="1468" cy="404"/>
            </a:xfrm>
            <a:custGeom>
              <a:avLst/>
              <a:gdLst>
                <a:gd name="T0" fmla="*/ 0 w 1468"/>
                <a:gd name="T1" fmla="*/ 0 h 404"/>
                <a:gd name="T2" fmla="*/ 1468 w 1468"/>
                <a:gd name="T3" fmla="*/ 404 h 404"/>
                <a:gd name="T4" fmla="*/ 1134 w 1468"/>
                <a:gd name="T5" fmla="*/ 44 h 404"/>
                <a:gd name="T6" fmla="*/ 0 w 1468"/>
                <a:gd name="T7" fmla="*/ 0 h 4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68"/>
                <a:gd name="T13" fmla="*/ 0 h 404"/>
                <a:gd name="T14" fmla="*/ 1468 w 1468"/>
                <a:gd name="T15" fmla="*/ 404 h 4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68" h="404">
                  <a:moveTo>
                    <a:pt x="0" y="0"/>
                  </a:moveTo>
                  <a:lnTo>
                    <a:pt x="1468" y="404"/>
                  </a:lnTo>
                  <a:lnTo>
                    <a:pt x="1134" y="4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25" name="Freeform 82"/>
            <p:cNvSpPr>
              <a:spLocks/>
            </p:cNvSpPr>
            <p:nvPr/>
          </p:nvSpPr>
          <p:spPr bwMode="auto">
            <a:xfrm>
              <a:off x="1519" y="1675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14 w 14"/>
                <a:gd name="T3" fmla="*/ 4 h 4"/>
                <a:gd name="T4" fmla="*/ 8 w 14"/>
                <a:gd name="T5" fmla="*/ 0 h 4"/>
                <a:gd name="T6" fmla="*/ 0 w 14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4"/>
                <a:gd name="T14" fmla="*/ 14 w 14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4">
                  <a:moveTo>
                    <a:pt x="0" y="0"/>
                  </a:moveTo>
                  <a:lnTo>
                    <a:pt x="14" y="4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26" name="Freeform 83"/>
            <p:cNvSpPr>
              <a:spLocks/>
            </p:cNvSpPr>
            <p:nvPr/>
          </p:nvSpPr>
          <p:spPr bwMode="auto">
            <a:xfrm>
              <a:off x="1527" y="1675"/>
              <a:ext cx="1470" cy="592"/>
            </a:xfrm>
            <a:custGeom>
              <a:avLst/>
              <a:gdLst>
                <a:gd name="T0" fmla="*/ 0 w 1470"/>
                <a:gd name="T1" fmla="*/ 0 h 592"/>
                <a:gd name="T2" fmla="*/ 1470 w 1470"/>
                <a:gd name="T3" fmla="*/ 406 h 592"/>
                <a:gd name="T4" fmla="*/ 960 w 1470"/>
                <a:gd name="T5" fmla="*/ 592 h 592"/>
                <a:gd name="T6" fmla="*/ 0 w 1470"/>
                <a:gd name="T7" fmla="*/ 0 h 5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70"/>
                <a:gd name="T13" fmla="*/ 0 h 592"/>
                <a:gd name="T14" fmla="*/ 1470 w 1470"/>
                <a:gd name="T15" fmla="*/ 592 h 5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70" h="592">
                  <a:moveTo>
                    <a:pt x="0" y="0"/>
                  </a:moveTo>
                  <a:lnTo>
                    <a:pt x="1470" y="406"/>
                  </a:lnTo>
                  <a:lnTo>
                    <a:pt x="960" y="5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1BF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27" name="Freeform 84"/>
            <p:cNvSpPr>
              <a:spLocks/>
            </p:cNvSpPr>
            <p:nvPr/>
          </p:nvSpPr>
          <p:spPr bwMode="auto">
            <a:xfrm>
              <a:off x="1527" y="1675"/>
              <a:ext cx="1470" cy="592"/>
            </a:xfrm>
            <a:custGeom>
              <a:avLst/>
              <a:gdLst>
                <a:gd name="T0" fmla="*/ 0 w 1470"/>
                <a:gd name="T1" fmla="*/ 0 h 592"/>
                <a:gd name="T2" fmla="*/ 1470 w 1470"/>
                <a:gd name="T3" fmla="*/ 406 h 592"/>
                <a:gd name="T4" fmla="*/ 960 w 1470"/>
                <a:gd name="T5" fmla="*/ 592 h 592"/>
                <a:gd name="T6" fmla="*/ 0 w 1470"/>
                <a:gd name="T7" fmla="*/ 0 h 5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70"/>
                <a:gd name="T13" fmla="*/ 0 h 592"/>
                <a:gd name="T14" fmla="*/ 1470 w 1470"/>
                <a:gd name="T15" fmla="*/ 592 h 5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70" h="592">
                  <a:moveTo>
                    <a:pt x="0" y="0"/>
                  </a:moveTo>
                  <a:lnTo>
                    <a:pt x="1470" y="406"/>
                  </a:lnTo>
                  <a:lnTo>
                    <a:pt x="960" y="59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28" name="Freeform 85"/>
            <p:cNvSpPr>
              <a:spLocks noEditPoints="1"/>
            </p:cNvSpPr>
            <p:nvPr/>
          </p:nvSpPr>
          <p:spPr bwMode="auto">
            <a:xfrm>
              <a:off x="2093" y="2081"/>
              <a:ext cx="904" cy="1230"/>
            </a:xfrm>
            <a:custGeom>
              <a:avLst/>
              <a:gdLst>
                <a:gd name="T0" fmla="*/ 900 w 904"/>
                <a:gd name="T1" fmla="*/ 0 h 1230"/>
                <a:gd name="T2" fmla="*/ 394 w 904"/>
                <a:gd name="T3" fmla="*/ 186 h 1230"/>
                <a:gd name="T4" fmla="*/ 0 w 904"/>
                <a:gd name="T5" fmla="*/ 1230 h 1230"/>
                <a:gd name="T6" fmla="*/ 902 w 904"/>
                <a:gd name="T7" fmla="*/ 2 h 1230"/>
                <a:gd name="T8" fmla="*/ 900 w 904"/>
                <a:gd name="T9" fmla="*/ 0 h 1230"/>
                <a:gd name="T10" fmla="*/ 904 w 904"/>
                <a:gd name="T11" fmla="*/ 0 h 1230"/>
                <a:gd name="T12" fmla="*/ 902 w 904"/>
                <a:gd name="T13" fmla="*/ 0 h 1230"/>
                <a:gd name="T14" fmla="*/ 904 w 904"/>
                <a:gd name="T15" fmla="*/ 0 h 1230"/>
                <a:gd name="T16" fmla="*/ 904 w 904"/>
                <a:gd name="T17" fmla="*/ 0 h 12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04"/>
                <a:gd name="T28" fmla="*/ 0 h 1230"/>
                <a:gd name="T29" fmla="*/ 904 w 904"/>
                <a:gd name="T30" fmla="*/ 1230 h 12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04" h="1230">
                  <a:moveTo>
                    <a:pt x="900" y="0"/>
                  </a:moveTo>
                  <a:lnTo>
                    <a:pt x="394" y="186"/>
                  </a:lnTo>
                  <a:lnTo>
                    <a:pt x="0" y="1230"/>
                  </a:lnTo>
                  <a:lnTo>
                    <a:pt x="902" y="2"/>
                  </a:lnTo>
                  <a:lnTo>
                    <a:pt x="900" y="0"/>
                  </a:lnTo>
                  <a:close/>
                  <a:moveTo>
                    <a:pt x="904" y="0"/>
                  </a:moveTo>
                  <a:lnTo>
                    <a:pt x="902" y="0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rgbClr val="B9E5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29" name="Freeform 86"/>
            <p:cNvSpPr>
              <a:spLocks/>
            </p:cNvSpPr>
            <p:nvPr/>
          </p:nvSpPr>
          <p:spPr bwMode="auto">
            <a:xfrm>
              <a:off x="2093" y="2081"/>
              <a:ext cx="902" cy="1230"/>
            </a:xfrm>
            <a:custGeom>
              <a:avLst/>
              <a:gdLst>
                <a:gd name="T0" fmla="*/ 900 w 902"/>
                <a:gd name="T1" fmla="*/ 0 h 1230"/>
                <a:gd name="T2" fmla="*/ 394 w 902"/>
                <a:gd name="T3" fmla="*/ 186 h 1230"/>
                <a:gd name="T4" fmla="*/ 0 w 902"/>
                <a:gd name="T5" fmla="*/ 1230 h 1230"/>
                <a:gd name="T6" fmla="*/ 902 w 902"/>
                <a:gd name="T7" fmla="*/ 2 h 1230"/>
                <a:gd name="T8" fmla="*/ 900 w 902"/>
                <a:gd name="T9" fmla="*/ 0 h 1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2"/>
                <a:gd name="T16" fmla="*/ 0 h 1230"/>
                <a:gd name="T17" fmla="*/ 902 w 902"/>
                <a:gd name="T18" fmla="*/ 1230 h 12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2" h="1230">
                  <a:moveTo>
                    <a:pt x="900" y="0"/>
                  </a:moveTo>
                  <a:lnTo>
                    <a:pt x="394" y="186"/>
                  </a:lnTo>
                  <a:lnTo>
                    <a:pt x="0" y="1230"/>
                  </a:lnTo>
                  <a:lnTo>
                    <a:pt x="902" y="2"/>
                  </a:lnTo>
                  <a:lnTo>
                    <a:pt x="90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30" name="Freeform 87"/>
            <p:cNvSpPr>
              <a:spLocks/>
            </p:cNvSpPr>
            <p:nvPr/>
          </p:nvSpPr>
          <p:spPr bwMode="auto">
            <a:xfrm>
              <a:off x="2995" y="2081"/>
              <a:ext cx="2" cy="1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0 h 1"/>
                <a:gd name="T4" fmla="*/ 2 w 2"/>
                <a:gd name="T5" fmla="*/ 0 h 1"/>
                <a:gd name="T6" fmla="*/ 2 w 2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1"/>
                <a:gd name="T14" fmla="*/ 2 w 2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1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31" name="Freeform 88"/>
            <p:cNvSpPr>
              <a:spLocks/>
            </p:cNvSpPr>
            <p:nvPr/>
          </p:nvSpPr>
          <p:spPr bwMode="auto">
            <a:xfrm>
              <a:off x="2993" y="2081"/>
              <a:ext cx="4" cy="2"/>
            </a:xfrm>
            <a:custGeom>
              <a:avLst/>
              <a:gdLst>
                <a:gd name="T0" fmla="*/ 2 w 4"/>
                <a:gd name="T1" fmla="*/ 0 h 2"/>
                <a:gd name="T2" fmla="*/ 0 w 4"/>
                <a:gd name="T3" fmla="*/ 0 h 2"/>
                <a:gd name="T4" fmla="*/ 2 w 4"/>
                <a:gd name="T5" fmla="*/ 2 h 2"/>
                <a:gd name="T6" fmla="*/ 4 w 4"/>
                <a:gd name="T7" fmla="*/ 0 h 2"/>
                <a:gd name="T8" fmla="*/ 2 w 4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2"/>
                <a:gd name="T17" fmla="*/ 4 w 4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2">
                  <a:moveTo>
                    <a:pt x="2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82D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32" name="Freeform 89"/>
            <p:cNvSpPr>
              <a:spLocks/>
            </p:cNvSpPr>
            <p:nvPr/>
          </p:nvSpPr>
          <p:spPr bwMode="auto">
            <a:xfrm>
              <a:off x="2993" y="2081"/>
              <a:ext cx="4" cy="2"/>
            </a:xfrm>
            <a:custGeom>
              <a:avLst/>
              <a:gdLst>
                <a:gd name="T0" fmla="*/ 2 w 4"/>
                <a:gd name="T1" fmla="*/ 0 h 2"/>
                <a:gd name="T2" fmla="*/ 0 w 4"/>
                <a:gd name="T3" fmla="*/ 0 h 2"/>
                <a:gd name="T4" fmla="*/ 2 w 4"/>
                <a:gd name="T5" fmla="*/ 2 h 2"/>
                <a:gd name="T6" fmla="*/ 4 w 4"/>
                <a:gd name="T7" fmla="*/ 0 h 2"/>
                <a:gd name="T8" fmla="*/ 2 w 4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2"/>
                <a:gd name="T17" fmla="*/ 4 w 4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2">
                  <a:moveTo>
                    <a:pt x="2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4" y="0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33" name="Freeform 90"/>
            <p:cNvSpPr>
              <a:spLocks/>
            </p:cNvSpPr>
            <p:nvPr/>
          </p:nvSpPr>
          <p:spPr bwMode="auto">
            <a:xfrm>
              <a:off x="2487" y="2081"/>
              <a:ext cx="510" cy="186"/>
            </a:xfrm>
            <a:custGeom>
              <a:avLst/>
              <a:gdLst>
                <a:gd name="T0" fmla="*/ 510 w 510"/>
                <a:gd name="T1" fmla="*/ 0 h 186"/>
                <a:gd name="T2" fmla="*/ 0 w 510"/>
                <a:gd name="T3" fmla="*/ 186 h 186"/>
                <a:gd name="T4" fmla="*/ 506 w 510"/>
                <a:gd name="T5" fmla="*/ 0 h 186"/>
                <a:gd name="T6" fmla="*/ 508 w 510"/>
                <a:gd name="T7" fmla="*/ 0 h 186"/>
                <a:gd name="T8" fmla="*/ 510 w 510"/>
                <a:gd name="T9" fmla="*/ 0 h 1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0"/>
                <a:gd name="T16" fmla="*/ 0 h 186"/>
                <a:gd name="T17" fmla="*/ 510 w 510"/>
                <a:gd name="T18" fmla="*/ 186 h 1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0" h="186">
                  <a:moveTo>
                    <a:pt x="510" y="0"/>
                  </a:moveTo>
                  <a:lnTo>
                    <a:pt x="0" y="186"/>
                  </a:lnTo>
                  <a:lnTo>
                    <a:pt x="506" y="0"/>
                  </a:lnTo>
                  <a:lnTo>
                    <a:pt x="508" y="0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5057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34" name="Freeform 91"/>
            <p:cNvSpPr>
              <a:spLocks/>
            </p:cNvSpPr>
            <p:nvPr/>
          </p:nvSpPr>
          <p:spPr bwMode="auto">
            <a:xfrm>
              <a:off x="2487" y="2081"/>
              <a:ext cx="510" cy="186"/>
            </a:xfrm>
            <a:custGeom>
              <a:avLst/>
              <a:gdLst>
                <a:gd name="T0" fmla="*/ 510 w 510"/>
                <a:gd name="T1" fmla="*/ 0 h 186"/>
                <a:gd name="T2" fmla="*/ 0 w 510"/>
                <a:gd name="T3" fmla="*/ 186 h 186"/>
                <a:gd name="T4" fmla="*/ 506 w 510"/>
                <a:gd name="T5" fmla="*/ 0 h 186"/>
                <a:gd name="T6" fmla="*/ 508 w 510"/>
                <a:gd name="T7" fmla="*/ 0 h 186"/>
                <a:gd name="T8" fmla="*/ 510 w 510"/>
                <a:gd name="T9" fmla="*/ 0 h 1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0"/>
                <a:gd name="T16" fmla="*/ 0 h 186"/>
                <a:gd name="T17" fmla="*/ 510 w 510"/>
                <a:gd name="T18" fmla="*/ 186 h 1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0" h="186">
                  <a:moveTo>
                    <a:pt x="510" y="0"/>
                  </a:moveTo>
                  <a:lnTo>
                    <a:pt x="0" y="186"/>
                  </a:lnTo>
                  <a:lnTo>
                    <a:pt x="506" y="0"/>
                  </a:lnTo>
                  <a:lnTo>
                    <a:pt x="508" y="0"/>
                  </a:lnTo>
                  <a:lnTo>
                    <a:pt x="5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35" name="Freeform 92"/>
            <p:cNvSpPr>
              <a:spLocks/>
            </p:cNvSpPr>
            <p:nvPr/>
          </p:nvSpPr>
          <p:spPr bwMode="auto">
            <a:xfrm>
              <a:off x="2093" y="2081"/>
              <a:ext cx="904" cy="1230"/>
            </a:xfrm>
            <a:custGeom>
              <a:avLst/>
              <a:gdLst>
                <a:gd name="T0" fmla="*/ 904 w 904"/>
                <a:gd name="T1" fmla="*/ 0 h 1230"/>
                <a:gd name="T2" fmla="*/ 0 w 904"/>
                <a:gd name="T3" fmla="*/ 1230 h 1230"/>
                <a:gd name="T4" fmla="*/ 852 w 904"/>
                <a:gd name="T5" fmla="*/ 508 h 1230"/>
                <a:gd name="T6" fmla="*/ 904 w 904"/>
                <a:gd name="T7" fmla="*/ 0 h 12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4"/>
                <a:gd name="T13" fmla="*/ 0 h 1230"/>
                <a:gd name="T14" fmla="*/ 904 w 904"/>
                <a:gd name="T15" fmla="*/ 1230 h 12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4" h="1230">
                  <a:moveTo>
                    <a:pt x="904" y="0"/>
                  </a:moveTo>
                  <a:lnTo>
                    <a:pt x="0" y="1230"/>
                  </a:lnTo>
                  <a:lnTo>
                    <a:pt x="852" y="508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rgbClr val="6A2C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36" name="Freeform 93"/>
            <p:cNvSpPr>
              <a:spLocks/>
            </p:cNvSpPr>
            <p:nvPr/>
          </p:nvSpPr>
          <p:spPr bwMode="auto">
            <a:xfrm>
              <a:off x="2093" y="2081"/>
              <a:ext cx="904" cy="1230"/>
            </a:xfrm>
            <a:custGeom>
              <a:avLst/>
              <a:gdLst>
                <a:gd name="T0" fmla="*/ 904 w 904"/>
                <a:gd name="T1" fmla="*/ 0 h 1230"/>
                <a:gd name="T2" fmla="*/ 0 w 904"/>
                <a:gd name="T3" fmla="*/ 1230 h 1230"/>
                <a:gd name="T4" fmla="*/ 852 w 904"/>
                <a:gd name="T5" fmla="*/ 508 h 1230"/>
                <a:gd name="T6" fmla="*/ 904 w 904"/>
                <a:gd name="T7" fmla="*/ 0 h 12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4"/>
                <a:gd name="T13" fmla="*/ 0 h 1230"/>
                <a:gd name="T14" fmla="*/ 904 w 904"/>
                <a:gd name="T15" fmla="*/ 1230 h 12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4" h="1230">
                  <a:moveTo>
                    <a:pt x="904" y="0"/>
                  </a:moveTo>
                  <a:lnTo>
                    <a:pt x="0" y="1230"/>
                  </a:lnTo>
                  <a:lnTo>
                    <a:pt x="852" y="508"/>
                  </a:lnTo>
                  <a:lnTo>
                    <a:pt x="904" y="0"/>
                  </a:lnTo>
                </a:path>
              </a:pathLst>
            </a:custGeom>
            <a:solidFill>
              <a:srgbClr val="71BF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37" name="Freeform 94"/>
            <p:cNvSpPr>
              <a:spLocks/>
            </p:cNvSpPr>
            <p:nvPr/>
          </p:nvSpPr>
          <p:spPr bwMode="auto">
            <a:xfrm>
              <a:off x="2945" y="2081"/>
              <a:ext cx="826" cy="1230"/>
            </a:xfrm>
            <a:custGeom>
              <a:avLst/>
              <a:gdLst>
                <a:gd name="T0" fmla="*/ 54 w 826"/>
                <a:gd name="T1" fmla="*/ 0 h 1230"/>
                <a:gd name="T2" fmla="*/ 0 w 826"/>
                <a:gd name="T3" fmla="*/ 508 h 1230"/>
                <a:gd name="T4" fmla="*/ 826 w 826"/>
                <a:gd name="T5" fmla="*/ 1230 h 1230"/>
                <a:gd name="T6" fmla="*/ 56 w 826"/>
                <a:gd name="T7" fmla="*/ 2 h 1230"/>
                <a:gd name="T8" fmla="*/ 54 w 826"/>
                <a:gd name="T9" fmla="*/ 0 h 1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6"/>
                <a:gd name="T16" fmla="*/ 0 h 1230"/>
                <a:gd name="T17" fmla="*/ 826 w 826"/>
                <a:gd name="T18" fmla="*/ 1230 h 12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6" h="1230">
                  <a:moveTo>
                    <a:pt x="54" y="0"/>
                  </a:moveTo>
                  <a:lnTo>
                    <a:pt x="0" y="508"/>
                  </a:lnTo>
                  <a:lnTo>
                    <a:pt x="826" y="1230"/>
                  </a:lnTo>
                  <a:lnTo>
                    <a:pt x="56" y="2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B9E5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38" name="Freeform 95"/>
            <p:cNvSpPr>
              <a:spLocks/>
            </p:cNvSpPr>
            <p:nvPr/>
          </p:nvSpPr>
          <p:spPr bwMode="auto">
            <a:xfrm>
              <a:off x="2945" y="2081"/>
              <a:ext cx="826" cy="1230"/>
            </a:xfrm>
            <a:custGeom>
              <a:avLst/>
              <a:gdLst>
                <a:gd name="T0" fmla="*/ 54 w 826"/>
                <a:gd name="T1" fmla="*/ 0 h 1230"/>
                <a:gd name="T2" fmla="*/ 0 w 826"/>
                <a:gd name="T3" fmla="*/ 508 h 1230"/>
                <a:gd name="T4" fmla="*/ 826 w 826"/>
                <a:gd name="T5" fmla="*/ 1230 h 1230"/>
                <a:gd name="T6" fmla="*/ 56 w 826"/>
                <a:gd name="T7" fmla="*/ 2 h 1230"/>
                <a:gd name="T8" fmla="*/ 54 w 826"/>
                <a:gd name="T9" fmla="*/ 0 h 1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6"/>
                <a:gd name="T16" fmla="*/ 0 h 1230"/>
                <a:gd name="T17" fmla="*/ 826 w 826"/>
                <a:gd name="T18" fmla="*/ 1230 h 12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6" h="1230">
                  <a:moveTo>
                    <a:pt x="54" y="0"/>
                  </a:moveTo>
                  <a:lnTo>
                    <a:pt x="0" y="508"/>
                  </a:lnTo>
                  <a:lnTo>
                    <a:pt x="826" y="1230"/>
                  </a:lnTo>
                  <a:lnTo>
                    <a:pt x="56" y="2"/>
                  </a:lnTo>
                  <a:lnTo>
                    <a:pt x="5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39" name="Freeform 96"/>
            <p:cNvSpPr>
              <a:spLocks/>
            </p:cNvSpPr>
            <p:nvPr/>
          </p:nvSpPr>
          <p:spPr bwMode="auto">
            <a:xfrm>
              <a:off x="2999" y="2081"/>
              <a:ext cx="2" cy="2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2 h 2"/>
                <a:gd name="T6" fmla="*/ 0 w 2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2"/>
                <a:gd name="T14" fmla="*/ 2 w 2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D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40" name="Freeform 97"/>
            <p:cNvSpPr>
              <a:spLocks/>
            </p:cNvSpPr>
            <p:nvPr/>
          </p:nvSpPr>
          <p:spPr bwMode="auto">
            <a:xfrm>
              <a:off x="2999" y="2081"/>
              <a:ext cx="2" cy="2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2 h 2"/>
                <a:gd name="T6" fmla="*/ 0 w 2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2"/>
                <a:gd name="T14" fmla="*/ 2 w 2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41" name="Freeform 98"/>
            <p:cNvSpPr>
              <a:spLocks/>
            </p:cNvSpPr>
            <p:nvPr/>
          </p:nvSpPr>
          <p:spPr bwMode="auto">
            <a:xfrm>
              <a:off x="2999" y="2081"/>
              <a:ext cx="772" cy="1230"/>
            </a:xfrm>
            <a:custGeom>
              <a:avLst/>
              <a:gdLst>
                <a:gd name="T0" fmla="*/ 394 w 772"/>
                <a:gd name="T1" fmla="*/ 194 h 1230"/>
                <a:gd name="T2" fmla="*/ 772 w 772"/>
                <a:gd name="T3" fmla="*/ 1230 h 1230"/>
                <a:gd name="T4" fmla="*/ 0 w 772"/>
                <a:gd name="T5" fmla="*/ 0 h 1230"/>
                <a:gd name="T6" fmla="*/ 394 w 772"/>
                <a:gd name="T7" fmla="*/ 194 h 12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2"/>
                <a:gd name="T13" fmla="*/ 0 h 1230"/>
                <a:gd name="T14" fmla="*/ 772 w 772"/>
                <a:gd name="T15" fmla="*/ 1230 h 12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2" h="1230">
                  <a:moveTo>
                    <a:pt x="394" y="194"/>
                  </a:moveTo>
                  <a:lnTo>
                    <a:pt x="772" y="1230"/>
                  </a:lnTo>
                  <a:lnTo>
                    <a:pt x="0" y="0"/>
                  </a:lnTo>
                  <a:lnTo>
                    <a:pt x="394" y="194"/>
                  </a:lnTo>
                  <a:close/>
                </a:path>
              </a:pathLst>
            </a:custGeom>
            <a:solidFill>
              <a:srgbClr val="71BF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139" name="Group 411"/>
          <p:cNvGrpSpPr>
            <a:grpSpLocks/>
          </p:cNvGrpSpPr>
          <p:nvPr/>
        </p:nvGrpSpPr>
        <p:grpSpPr bwMode="auto">
          <a:xfrm>
            <a:off x="2606675" y="339725"/>
            <a:ext cx="1658938" cy="1603375"/>
            <a:chOff x="1822" y="1008"/>
            <a:chExt cx="2226" cy="2152"/>
          </a:xfrm>
        </p:grpSpPr>
        <p:sp>
          <p:nvSpPr>
            <p:cNvPr id="3191" name="AutoShape 290"/>
            <p:cNvSpPr>
              <a:spLocks noChangeAspect="1" noChangeArrowheads="1" noTextEdit="1"/>
            </p:cNvSpPr>
            <p:nvPr/>
          </p:nvSpPr>
          <p:spPr bwMode="auto">
            <a:xfrm>
              <a:off x="1824" y="1008"/>
              <a:ext cx="2224" cy="2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3192" name="Picture 29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6" y="1076"/>
              <a:ext cx="2116" cy="2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93" name="Freeform 292"/>
            <p:cNvSpPr>
              <a:spLocks/>
            </p:cNvSpPr>
            <p:nvPr/>
          </p:nvSpPr>
          <p:spPr bwMode="auto">
            <a:xfrm>
              <a:off x="1896" y="1094"/>
              <a:ext cx="2072" cy="1980"/>
            </a:xfrm>
            <a:custGeom>
              <a:avLst/>
              <a:gdLst>
                <a:gd name="T0" fmla="*/ 1006 w 2072"/>
                <a:gd name="T1" fmla="*/ 64 h 1980"/>
                <a:gd name="T2" fmla="*/ 806 w 2072"/>
                <a:gd name="T3" fmla="*/ 402 h 1980"/>
                <a:gd name="T4" fmla="*/ 727 w 2072"/>
                <a:gd name="T5" fmla="*/ 565 h 1980"/>
                <a:gd name="T6" fmla="*/ 729 w 2072"/>
                <a:gd name="T7" fmla="*/ 549 h 1980"/>
                <a:gd name="T8" fmla="*/ 725 w 2072"/>
                <a:gd name="T9" fmla="*/ 525 h 1980"/>
                <a:gd name="T10" fmla="*/ 707 w 2072"/>
                <a:gd name="T11" fmla="*/ 513 h 1980"/>
                <a:gd name="T12" fmla="*/ 695 w 2072"/>
                <a:gd name="T13" fmla="*/ 513 h 1980"/>
                <a:gd name="T14" fmla="*/ 669 w 2072"/>
                <a:gd name="T15" fmla="*/ 523 h 1980"/>
                <a:gd name="T16" fmla="*/ 661 w 2072"/>
                <a:gd name="T17" fmla="*/ 547 h 1980"/>
                <a:gd name="T18" fmla="*/ 665 w 2072"/>
                <a:gd name="T19" fmla="*/ 569 h 1980"/>
                <a:gd name="T20" fmla="*/ 685 w 2072"/>
                <a:gd name="T21" fmla="*/ 581 h 1980"/>
                <a:gd name="T22" fmla="*/ 695 w 2072"/>
                <a:gd name="T23" fmla="*/ 583 h 1980"/>
                <a:gd name="T24" fmla="*/ 713 w 2072"/>
                <a:gd name="T25" fmla="*/ 581 h 1980"/>
                <a:gd name="T26" fmla="*/ 727 w 2072"/>
                <a:gd name="T27" fmla="*/ 567 h 1980"/>
                <a:gd name="T28" fmla="*/ 711 w 2072"/>
                <a:gd name="T29" fmla="*/ 619 h 1980"/>
                <a:gd name="T30" fmla="*/ 713 w 2072"/>
                <a:gd name="T31" fmla="*/ 641 h 1980"/>
                <a:gd name="T32" fmla="*/ 721 w 2072"/>
                <a:gd name="T33" fmla="*/ 649 h 1980"/>
                <a:gd name="T34" fmla="*/ 703 w 2072"/>
                <a:gd name="T35" fmla="*/ 661 h 1980"/>
                <a:gd name="T36" fmla="*/ 577 w 2072"/>
                <a:gd name="T37" fmla="*/ 685 h 1980"/>
                <a:gd name="T38" fmla="*/ 243 w 2072"/>
                <a:gd name="T39" fmla="*/ 721 h 1980"/>
                <a:gd name="T40" fmla="*/ 0 w 2072"/>
                <a:gd name="T41" fmla="*/ 739 h 1980"/>
                <a:gd name="T42" fmla="*/ 233 w 2072"/>
                <a:gd name="T43" fmla="*/ 1013 h 1980"/>
                <a:gd name="T44" fmla="*/ 365 w 2072"/>
                <a:gd name="T45" fmla="*/ 1155 h 1980"/>
                <a:gd name="T46" fmla="*/ 457 w 2072"/>
                <a:gd name="T47" fmla="*/ 1233 h 1980"/>
                <a:gd name="T48" fmla="*/ 495 w 2072"/>
                <a:gd name="T49" fmla="*/ 1253 h 1980"/>
                <a:gd name="T50" fmla="*/ 511 w 2072"/>
                <a:gd name="T51" fmla="*/ 1251 h 1980"/>
                <a:gd name="T52" fmla="*/ 523 w 2072"/>
                <a:gd name="T53" fmla="*/ 1257 h 1980"/>
                <a:gd name="T54" fmla="*/ 517 w 2072"/>
                <a:gd name="T55" fmla="*/ 1341 h 1980"/>
                <a:gd name="T56" fmla="*/ 469 w 2072"/>
                <a:gd name="T57" fmla="*/ 1588 h 1980"/>
                <a:gd name="T58" fmla="*/ 379 w 2072"/>
                <a:gd name="T59" fmla="*/ 1962 h 1980"/>
                <a:gd name="T60" fmla="*/ 585 w 2072"/>
                <a:gd name="T61" fmla="*/ 1880 h 1980"/>
                <a:gd name="T62" fmla="*/ 824 w 2072"/>
                <a:gd name="T63" fmla="*/ 1774 h 1980"/>
                <a:gd name="T64" fmla="*/ 968 w 2072"/>
                <a:gd name="T65" fmla="*/ 1696 h 1980"/>
                <a:gd name="T66" fmla="*/ 1018 w 2072"/>
                <a:gd name="T67" fmla="*/ 1652 h 1980"/>
                <a:gd name="T68" fmla="*/ 1024 w 2072"/>
                <a:gd name="T69" fmla="*/ 1634 h 1980"/>
                <a:gd name="T70" fmla="*/ 1038 w 2072"/>
                <a:gd name="T71" fmla="*/ 1624 h 1980"/>
                <a:gd name="T72" fmla="*/ 1080 w 2072"/>
                <a:gd name="T73" fmla="*/ 1636 h 1980"/>
                <a:gd name="T74" fmla="*/ 1220 w 2072"/>
                <a:gd name="T75" fmla="*/ 1708 h 1980"/>
                <a:gd name="T76" fmla="*/ 1559 w 2072"/>
                <a:gd name="T77" fmla="*/ 1914 h 1980"/>
                <a:gd name="T78" fmla="*/ 1655 w 2072"/>
                <a:gd name="T79" fmla="*/ 1868 h 1980"/>
                <a:gd name="T80" fmla="*/ 1633 w 2072"/>
                <a:gd name="T81" fmla="*/ 1556 h 1980"/>
                <a:gd name="T82" fmla="*/ 1605 w 2072"/>
                <a:gd name="T83" fmla="*/ 1377 h 1980"/>
                <a:gd name="T84" fmla="*/ 1581 w 2072"/>
                <a:gd name="T85" fmla="*/ 1295 h 1980"/>
                <a:gd name="T86" fmla="*/ 1557 w 2072"/>
                <a:gd name="T87" fmla="*/ 1267 h 1980"/>
                <a:gd name="T88" fmla="*/ 1541 w 2072"/>
                <a:gd name="T89" fmla="*/ 1263 h 1980"/>
                <a:gd name="T90" fmla="*/ 1543 w 2072"/>
                <a:gd name="T91" fmla="*/ 1243 h 1980"/>
                <a:gd name="T92" fmla="*/ 1589 w 2072"/>
                <a:gd name="T93" fmla="*/ 1187 h 1980"/>
                <a:gd name="T94" fmla="*/ 1773 w 2072"/>
                <a:gd name="T95" fmla="*/ 1015 h 1980"/>
                <a:gd name="T96" fmla="*/ 2072 w 2072"/>
                <a:gd name="T97" fmla="*/ 767 h 1980"/>
                <a:gd name="T98" fmla="*/ 1861 w 2072"/>
                <a:gd name="T99" fmla="*/ 721 h 1980"/>
                <a:gd name="T100" fmla="*/ 1549 w 2072"/>
                <a:gd name="T101" fmla="*/ 661 h 1980"/>
                <a:gd name="T102" fmla="*/ 1405 w 2072"/>
                <a:gd name="T103" fmla="*/ 647 h 1980"/>
                <a:gd name="T104" fmla="*/ 1359 w 2072"/>
                <a:gd name="T105" fmla="*/ 655 h 1980"/>
                <a:gd name="T106" fmla="*/ 1347 w 2072"/>
                <a:gd name="T107" fmla="*/ 653 h 1980"/>
                <a:gd name="T108" fmla="*/ 1308 w 2072"/>
                <a:gd name="T109" fmla="*/ 609 h 1980"/>
                <a:gd name="T110" fmla="*/ 1236 w 2072"/>
                <a:gd name="T111" fmla="*/ 467 h 1980"/>
                <a:gd name="T112" fmla="*/ 1088 w 2072"/>
                <a:gd name="T113" fmla="*/ 108 h 198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072" h="1980">
                  <a:moveTo>
                    <a:pt x="1046" y="0"/>
                  </a:moveTo>
                  <a:lnTo>
                    <a:pt x="1046" y="0"/>
                  </a:lnTo>
                  <a:lnTo>
                    <a:pt x="1006" y="64"/>
                  </a:lnTo>
                  <a:lnTo>
                    <a:pt x="912" y="218"/>
                  </a:lnTo>
                  <a:lnTo>
                    <a:pt x="858" y="310"/>
                  </a:lnTo>
                  <a:lnTo>
                    <a:pt x="806" y="402"/>
                  </a:lnTo>
                  <a:lnTo>
                    <a:pt x="759" y="491"/>
                  </a:lnTo>
                  <a:lnTo>
                    <a:pt x="741" y="529"/>
                  </a:lnTo>
                  <a:lnTo>
                    <a:pt x="727" y="565"/>
                  </a:lnTo>
                  <a:lnTo>
                    <a:pt x="729" y="557"/>
                  </a:lnTo>
                  <a:lnTo>
                    <a:pt x="729" y="549"/>
                  </a:lnTo>
                  <a:lnTo>
                    <a:pt x="729" y="535"/>
                  </a:lnTo>
                  <a:lnTo>
                    <a:pt x="725" y="525"/>
                  </a:lnTo>
                  <a:lnTo>
                    <a:pt x="719" y="519"/>
                  </a:lnTo>
                  <a:lnTo>
                    <a:pt x="713" y="515"/>
                  </a:lnTo>
                  <a:lnTo>
                    <a:pt x="707" y="513"/>
                  </a:lnTo>
                  <a:lnTo>
                    <a:pt x="701" y="513"/>
                  </a:lnTo>
                  <a:lnTo>
                    <a:pt x="695" y="513"/>
                  </a:lnTo>
                  <a:lnTo>
                    <a:pt x="683" y="515"/>
                  </a:lnTo>
                  <a:lnTo>
                    <a:pt x="675" y="519"/>
                  </a:lnTo>
                  <a:lnTo>
                    <a:pt x="669" y="523"/>
                  </a:lnTo>
                  <a:lnTo>
                    <a:pt x="665" y="531"/>
                  </a:lnTo>
                  <a:lnTo>
                    <a:pt x="661" y="543"/>
                  </a:lnTo>
                  <a:lnTo>
                    <a:pt x="661" y="547"/>
                  </a:lnTo>
                  <a:lnTo>
                    <a:pt x="661" y="561"/>
                  </a:lnTo>
                  <a:lnTo>
                    <a:pt x="665" y="569"/>
                  </a:lnTo>
                  <a:lnTo>
                    <a:pt x="671" y="575"/>
                  </a:lnTo>
                  <a:lnTo>
                    <a:pt x="677" y="579"/>
                  </a:lnTo>
                  <a:lnTo>
                    <a:pt x="685" y="581"/>
                  </a:lnTo>
                  <a:lnTo>
                    <a:pt x="689" y="583"/>
                  </a:lnTo>
                  <a:lnTo>
                    <a:pt x="695" y="583"/>
                  </a:lnTo>
                  <a:lnTo>
                    <a:pt x="699" y="583"/>
                  </a:lnTo>
                  <a:lnTo>
                    <a:pt x="707" y="581"/>
                  </a:lnTo>
                  <a:lnTo>
                    <a:pt x="713" y="581"/>
                  </a:lnTo>
                  <a:lnTo>
                    <a:pt x="717" y="577"/>
                  </a:lnTo>
                  <a:lnTo>
                    <a:pt x="723" y="573"/>
                  </a:lnTo>
                  <a:lnTo>
                    <a:pt x="727" y="567"/>
                  </a:lnTo>
                  <a:lnTo>
                    <a:pt x="717" y="595"/>
                  </a:lnTo>
                  <a:lnTo>
                    <a:pt x="711" y="619"/>
                  </a:lnTo>
                  <a:lnTo>
                    <a:pt x="711" y="627"/>
                  </a:lnTo>
                  <a:lnTo>
                    <a:pt x="711" y="635"/>
                  </a:lnTo>
                  <a:lnTo>
                    <a:pt x="713" y="641"/>
                  </a:lnTo>
                  <a:lnTo>
                    <a:pt x="717" y="645"/>
                  </a:lnTo>
                  <a:lnTo>
                    <a:pt x="721" y="649"/>
                  </a:lnTo>
                  <a:lnTo>
                    <a:pt x="719" y="653"/>
                  </a:lnTo>
                  <a:lnTo>
                    <a:pt x="713" y="657"/>
                  </a:lnTo>
                  <a:lnTo>
                    <a:pt x="703" y="661"/>
                  </a:lnTo>
                  <a:lnTo>
                    <a:pt x="673" y="669"/>
                  </a:lnTo>
                  <a:lnTo>
                    <a:pt x="631" y="677"/>
                  </a:lnTo>
                  <a:lnTo>
                    <a:pt x="577" y="685"/>
                  </a:lnTo>
                  <a:lnTo>
                    <a:pt x="517" y="693"/>
                  </a:lnTo>
                  <a:lnTo>
                    <a:pt x="381" y="709"/>
                  </a:lnTo>
                  <a:lnTo>
                    <a:pt x="243" y="721"/>
                  </a:lnTo>
                  <a:lnTo>
                    <a:pt x="120" y="731"/>
                  </a:lnTo>
                  <a:lnTo>
                    <a:pt x="0" y="739"/>
                  </a:lnTo>
                  <a:lnTo>
                    <a:pt x="70" y="827"/>
                  </a:lnTo>
                  <a:lnTo>
                    <a:pt x="144" y="915"/>
                  </a:lnTo>
                  <a:lnTo>
                    <a:pt x="233" y="1013"/>
                  </a:lnTo>
                  <a:lnTo>
                    <a:pt x="277" y="1063"/>
                  </a:lnTo>
                  <a:lnTo>
                    <a:pt x="323" y="1111"/>
                  </a:lnTo>
                  <a:lnTo>
                    <a:pt x="365" y="1155"/>
                  </a:lnTo>
                  <a:lnTo>
                    <a:pt x="405" y="1193"/>
                  </a:lnTo>
                  <a:lnTo>
                    <a:pt x="441" y="1223"/>
                  </a:lnTo>
                  <a:lnTo>
                    <a:pt x="457" y="1233"/>
                  </a:lnTo>
                  <a:lnTo>
                    <a:pt x="471" y="1243"/>
                  </a:lnTo>
                  <a:lnTo>
                    <a:pt x="485" y="1249"/>
                  </a:lnTo>
                  <a:lnTo>
                    <a:pt x="495" y="1253"/>
                  </a:lnTo>
                  <a:lnTo>
                    <a:pt x="505" y="1253"/>
                  </a:lnTo>
                  <a:lnTo>
                    <a:pt x="511" y="1251"/>
                  </a:lnTo>
                  <a:lnTo>
                    <a:pt x="517" y="1249"/>
                  </a:lnTo>
                  <a:lnTo>
                    <a:pt x="521" y="1251"/>
                  </a:lnTo>
                  <a:lnTo>
                    <a:pt x="523" y="1257"/>
                  </a:lnTo>
                  <a:lnTo>
                    <a:pt x="523" y="1267"/>
                  </a:lnTo>
                  <a:lnTo>
                    <a:pt x="523" y="1297"/>
                  </a:lnTo>
                  <a:lnTo>
                    <a:pt x="517" y="1341"/>
                  </a:lnTo>
                  <a:lnTo>
                    <a:pt x="509" y="1393"/>
                  </a:lnTo>
                  <a:lnTo>
                    <a:pt x="497" y="1453"/>
                  </a:lnTo>
                  <a:lnTo>
                    <a:pt x="469" y="1588"/>
                  </a:lnTo>
                  <a:lnTo>
                    <a:pt x="437" y="1724"/>
                  </a:lnTo>
                  <a:lnTo>
                    <a:pt x="409" y="1844"/>
                  </a:lnTo>
                  <a:lnTo>
                    <a:pt x="379" y="1962"/>
                  </a:lnTo>
                  <a:lnTo>
                    <a:pt x="481" y="1922"/>
                  </a:lnTo>
                  <a:lnTo>
                    <a:pt x="585" y="1880"/>
                  </a:lnTo>
                  <a:lnTo>
                    <a:pt x="705" y="1828"/>
                  </a:lnTo>
                  <a:lnTo>
                    <a:pt x="766" y="1802"/>
                  </a:lnTo>
                  <a:lnTo>
                    <a:pt x="824" y="1774"/>
                  </a:lnTo>
                  <a:lnTo>
                    <a:pt x="880" y="1746"/>
                  </a:lnTo>
                  <a:lnTo>
                    <a:pt x="928" y="1720"/>
                  </a:lnTo>
                  <a:lnTo>
                    <a:pt x="968" y="1696"/>
                  </a:lnTo>
                  <a:lnTo>
                    <a:pt x="1000" y="1672"/>
                  </a:lnTo>
                  <a:lnTo>
                    <a:pt x="1010" y="1662"/>
                  </a:lnTo>
                  <a:lnTo>
                    <a:pt x="1018" y="1652"/>
                  </a:lnTo>
                  <a:lnTo>
                    <a:pt x="1024" y="1642"/>
                  </a:lnTo>
                  <a:lnTo>
                    <a:pt x="1024" y="1634"/>
                  </a:lnTo>
                  <a:lnTo>
                    <a:pt x="1026" y="1628"/>
                  </a:lnTo>
                  <a:lnTo>
                    <a:pt x="1030" y="1624"/>
                  </a:lnTo>
                  <a:lnTo>
                    <a:pt x="1038" y="1624"/>
                  </a:lnTo>
                  <a:lnTo>
                    <a:pt x="1048" y="1626"/>
                  </a:lnTo>
                  <a:lnTo>
                    <a:pt x="1062" y="1630"/>
                  </a:lnTo>
                  <a:lnTo>
                    <a:pt x="1080" y="1636"/>
                  </a:lnTo>
                  <a:lnTo>
                    <a:pt x="1120" y="1654"/>
                  </a:lnTo>
                  <a:lnTo>
                    <a:pt x="1168" y="1678"/>
                  </a:lnTo>
                  <a:lnTo>
                    <a:pt x="1220" y="1708"/>
                  </a:lnTo>
                  <a:lnTo>
                    <a:pt x="1339" y="1776"/>
                  </a:lnTo>
                  <a:lnTo>
                    <a:pt x="1457" y="1848"/>
                  </a:lnTo>
                  <a:lnTo>
                    <a:pt x="1559" y="1914"/>
                  </a:lnTo>
                  <a:lnTo>
                    <a:pt x="1659" y="1980"/>
                  </a:lnTo>
                  <a:lnTo>
                    <a:pt x="1655" y="1868"/>
                  </a:lnTo>
                  <a:lnTo>
                    <a:pt x="1649" y="1754"/>
                  </a:lnTo>
                  <a:lnTo>
                    <a:pt x="1639" y="1624"/>
                  </a:lnTo>
                  <a:lnTo>
                    <a:pt x="1633" y="1556"/>
                  </a:lnTo>
                  <a:lnTo>
                    <a:pt x="1625" y="1491"/>
                  </a:lnTo>
                  <a:lnTo>
                    <a:pt x="1617" y="1431"/>
                  </a:lnTo>
                  <a:lnTo>
                    <a:pt x="1605" y="1377"/>
                  </a:lnTo>
                  <a:lnTo>
                    <a:pt x="1593" y="1331"/>
                  </a:lnTo>
                  <a:lnTo>
                    <a:pt x="1587" y="1313"/>
                  </a:lnTo>
                  <a:lnTo>
                    <a:pt x="1581" y="1295"/>
                  </a:lnTo>
                  <a:lnTo>
                    <a:pt x="1573" y="1283"/>
                  </a:lnTo>
                  <a:lnTo>
                    <a:pt x="1565" y="1273"/>
                  </a:lnTo>
                  <a:lnTo>
                    <a:pt x="1557" y="1267"/>
                  </a:lnTo>
                  <a:lnTo>
                    <a:pt x="1547" y="1265"/>
                  </a:lnTo>
                  <a:lnTo>
                    <a:pt x="1541" y="1263"/>
                  </a:lnTo>
                  <a:lnTo>
                    <a:pt x="1537" y="1259"/>
                  </a:lnTo>
                  <a:lnTo>
                    <a:pt x="1539" y="1253"/>
                  </a:lnTo>
                  <a:lnTo>
                    <a:pt x="1543" y="1243"/>
                  </a:lnTo>
                  <a:lnTo>
                    <a:pt x="1551" y="1231"/>
                  </a:lnTo>
                  <a:lnTo>
                    <a:pt x="1561" y="1219"/>
                  </a:lnTo>
                  <a:lnTo>
                    <a:pt x="1589" y="1187"/>
                  </a:lnTo>
                  <a:lnTo>
                    <a:pt x="1627" y="1149"/>
                  </a:lnTo>
                  <a:lnTo>
                    <a:pt x="1671" y="1107"/>
                  </a:lnTo>
                  <a:lnTo>
                    <a:pt x="1773" y="1015"/>
                  </a:lnTo>
                  <a:lnTo>
                    <a:pt x="1882" y="925"/>
                  </a:lnTo>
                  <a:lnTo>
                    <a:pt x="1978" y="845"/>
                  </a:lnTo>
                  <a:lnTo>
                    <a:pt x="2072" y="767"/>
                  </a:lnTo>
                  <a:lnTo>
                    <a:pt x="1970" y="745"/>
                  </a:lnTo>
                  <a:lnTo>
                    <a:pt x="1861" y="721"/>
                  </a:lnTo>
                  <a:lnTo>
                    <a:pt x="1735" y="695"/>
                  </a:lnTo>
                  <a:lnTo>
                    <a:pt x="1609" y="671"/>
                  </a:lnTo>
                  <a:lnTo>
                    <a:pt x="1549" y="661"/>
                  </a:lnTo>
                  <a:lnTo>
                    <a:pt x="1493" y="655"/>
                  </a:lnTo>
                  <a:lnTo>
                    <a:pt x="1445" y="649"/>
                  </a:lnTo>
                  <a:lnTo>
                    <a:pt x="1405" y="647"/>
                  </a:lnTo>
                  <a:lnTo>
                    <a:pt x="1375" y="649"/>
                  </a:lnTo>
                  <a:lnTo>
                    <a:pt x="1365" y="651"/>
                  </a:lnTo>
                  <a:lnTo>
                    <a:pt x="1359" y="655"/>
                  </a:lnTo>
                  <a:lnTo>
                    <a:pt x="1353" y="655"/>
                  </a:lnTo>
                  <a:lnTo>
                    <a:pt x="1347" y="653"/>
                  </a:lnTo>
                  <a:lnTo>
                    <a:pt x="1339" y="647"/>
                  </a:lnTo>
                  <a:lnTo>
                    <a:pt x="1329" y="639"/>
                  </a:lnTo>
                  <a:lnTo>
                    <a:pt x="1308" y="609"/>
                  </a:lnTo>
                  <a:lnTo>
                    <a:pt x="1286" y="569"/>
                  </a:lnTo>
                  <a:lnTo>
                    <a:pt x="1262" y="521"/>
                  </a:lnTo>
                  <a:lnTo>
                    <a:pt x="1236" y="467"/>
                  </a:lnTo>
                  <a:lnTo>
                    <a:pt x="1182" y="342"/>
                  </a:lnTo>
                  <a:lnTo>
                    <a:pt x="1130" y="218"/>
                  </a:lnTo>
                  <a:lnTo>
                    <a:pt x="1088" y="108"/>
                  </a:lnTo>
                  <a:lnTo>
                    <a:pt x="1046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3194" name="Picture 29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0" y="1008"/>
              <a:ext cx="96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95" name="Freeform 294"/>
            <p:cNvSpPr>
              <a:spLocks/>
            </p:cNvSpPr>
            <p:nvPr/>
          </p:nvSpPr>
          <p:spPr bwMode="auto">
            <a:xfrm>
              <a:off x="2906" y="1014"/>
              <a:ext cx="70" cy="70"/>
            </a:xfrm>
            <a:custGeom>
              <a:avLst/>
              <a:gdLst>
                <a:gd name="T0" fmla="*/ 34 w 70"/>
                <a:gd name="T1" fmla="*/ 70 h 70"/>
                <a:gd name="T2" fmla="*/ 34 w 70"/>
                <a:gd name="T3" fmla="*/ 70 h 70"/>
                <a:gd name="T4" fmla="*/ 40 w 70"/>
                <a:gd name="T5" fmla="*/ 70 h 70"/>
                <a:gd name="T6" fmla="*/ 46 w 70"/>
                <a:gd name="T7" fmla="*/ 70 h 70"/>
                <a:gd name="T8" fmla="*/ 52 w 70"/>
                <a:gd name="T9" fmla="*/ 68 h 70"/>
                <a:gd name="T10" fmla="*/ 58 w 70"/>
                <a:gd name="T11" fmla="*/ 64 h 70"/>
                <a:gd name="T12" fmla="*/ 64 w 70"/>
                <a:gd name="T13" fmla="*/ 58 h 70"/>
                <a:gd name="T14" fmla="*/ 68 w 70"/>
                <a:gd name="T15" fmla="*/ 48 h 70"/>
                <a:gd name="T16" fmla="*/ 70 w 70"/>
                <a:gd name="T17" fmla="*/ 36 h 70"/>
                <a:gd name="T18" fmla="*/ 70 w 70"/>
                <a:gd name="T19" fmla="*/ 36 h 70"/>
                <a:gd name="T20" fmla="*/ 68 w 70"/>
                <a:gd name="T21" fmla="*/ 22 h 70"/>
                <a:gd name="T22" fmla="*/ 64 w 70"/>
                <a:gd name="T23" fmla="*/ 14 h 70"/>
                <a:gd name="T24" fmla="*/ 58 w 70"/>
                <a:gd name="T25" fmla="*/ 8 h 70"/>
                <a:gd name="T26" fmla="*/ 52 w 70"/>
                <a:gd name="T27" fmla="*/ 4 h 70"/>
                <a:gd name="T28" fmla="*/ 46 w 70"/>
                <a:gd name="T29" fmla="*/ 0 h 70"/>
                <a:gd name="T30" fmla="*/ 40 w 70"/>
                <a:gd name="T31" fmla="*/ 0 h 70"/>
                <a:gd name="T32" fmla="*/ 34 w 70"/>
                <a:gd name="T33" fmla="*/ 0 h 70"/>
                <a:gd name="T34" fmla="*/ 34 w 70"/>
                <a:gd name="T35" fmla="*/ 0 h 70"/>
                <a:gd name="T36" fmla="*/ 24 w 70"/>
                <a:gd name="T37" fmla="*/ 2 h 70"/>
                <a:gd name="T38" fmla="*/ 14 w 70"/>
                <a:gd name="T39" fmla="*/ 6 h 70"/>
                <a:gd name="T40" fmla="*/ 8 w 70"/>
                <a:gd name="T41" fmla="*/ 12 h 70"/>
                <a:gd name="T42" fmla="*/ 4 w 70"/>
                <a:gd name="T43" fmla="*/ 18 h 70"/>
                <a:gd name="T44" fmla="*/ 0 w 70"/>
                <a:gd name="T45" fmla="*/ 30 h 70"/>
                <a:gd name="T46" fmla="*/ 0 w 70"/>
                <a:gd name="T47" fmla="*/ 36 h 70"/>
                <a:gd name="T48" fmla="*/ 0 w 70"/>
                <a:gd name="T49" fmla="*/ 36 h 70"/>
                <a:gd name="T50" fmla="*/ 2 w 70"/>
                <a:gd name="T51" fmla="*/ 48 h 70"/>
                <a:gd name="T52" fmla="*/ 6 w 70"/>
                <a:gd name="T53" fmla="*/ 56 h 70"/>
                <a:gd name="T54" fmla="*/ 10 w 70"/>
                <a:gd name="T55" fmla="*/ 64 h 70"/>
                <a:gd name="T56" fmla="*/ 16 w 70"/>
                <a:gd name="T57" fmla="*/ 68 h 70"/>
                <a:gd name="T58" fmla="*/ 24 w 70"/>
                <a:gd name="T59" fmla="*/ 70 h 70"/>
                <a:gd name="T60" fmla="*/ 28 w 70"/>
                <a:gd name="T61" fmla="*/ 70 h 70"/>
                <a:gd name="T62" fmla="*/ 34 w 70"/>
                <a:gd name="T63" fmla="*/ 70 h 70"/>
                <a:gd name="T64" fmla="*/ 34 w 70"/>
                <a:gd name="T65" fmla="*/ 70 h 7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0" h="70">
                  <a:moveTo>
                    <a:pt x="34" y="70"/>
                  </a:moveTo>
                  <a:lnTo>
                    <a:pt x="34" y="70"/>
                  </a:lnTo>
                  <a:lnTo>
                    <a:pt x="40" y="70"/>
                  </a:lnTo>
                  <a:lnTo>
                    <a:pt x="46" y="70"/>
                  </a:lnTo>
                  <a:lnTo>
                    <a:pt x="52" y="68"/>
                  </a:lnTo>
                  <a:lnTo>
                    <a:pt x="58" y="64"/>
                  </a:lnTo>
                  <a:lnTo>
                    <a:pt x="64" y="58"/>
                  </a:lnTo>
                  <a:lnTo>
                    <a:pt x="68" y="48"/>
                  </a:lnTo>
                  <a:lnTo>
                    <a:pt x="70" y="36"/>
                  </a:lnTo>
                  <a:lnTo>
                    <a:pt x="68" y="22"/>
                  </a:lnTo>
                  <a:lnTo>
                    <a:pt x="64" y="14"/>
                  </a:lnTo>
                  <a:lnTo>
                    <a:pt x="58" y="8"/>
                  </a:lnTo>
                  <a:lnTo>
                    <a:pt x="52" y="4"/>
                  </a:lnTo>
                  <a:lnTo>
                    <a:pt x="46" y="0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4" y="6"/>
                  </a:lnTo>
                  <a:lnTo>
                    <a:pt x="8" y="12"/>
                  </a:lnTo>
                  <a:lnTo>
                    <a:pt x="4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8"/>
                  </a:lnTo>
                  <a:lnTo>
                    <a:pt x="6" y="56"/>
                  </a:lnTo>
                  <a:lnTo>
                    <a:pt x="10" y="64"/>
                  </a:lnTo>
                  <a:lnTo>
                    <a:pt x="16" y="68"/>
                  </a:lnTo>
                  <a:lnTo>
                    <a:pt x="24" y="70"/>
                  </a:lnTo>
                  <a:lnTo>
                    <a:pt x="28" y="70"/>
                  </a:lnTo>
                  <a:lnTo>
                    <a:pt x="34" y="7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3196" name="Picture 29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2" y="1242"/>
              <a:ext cx="96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97" name="Freeform 296"/>
            <p:cNvSpPr>
              <a:spLocks/>
            </p:cNvSpPr>
            <p:nvPr/>
          </p:nvSpPr>
          <p:spPr bwMode="auto">
            <a:xfrm>
              <a:off x="2738" y="1260"/>
              <a:ext cx="70" cy="72"/>
            </a:xfrm>
            <a:custGeom>
              <a:avLst/>
              <a:gdLst>
                <a:gd name="T0" fmla="*/ 34 w 70"/>
                <a:gd name="T1" fmla="*/ 72 h 72"/>
                <a:gd name="T2" fmla="*/ 34 w 70"/>
                <a:gd name="T3" fmla="*/ 72 h 72"/>
                <a:gd name="T4" fmla="*/ 40 w 70"/>
                <a:gd name="T5" fmla="*/ 72 h 72"/>
                <a:gd name="T6" fmla="*/ 46 w 70"/>
                <a:gd name="T7" fmla="*/ 70 h 72"/>
                <a:gd name="T8" fmla="*/ 52 w 70"/>
                <a:gd name="T9" fmla="*/ 68 h 72"/>
                <a:gd name="T10" fmla="*/ 58 w 70"/>
                <a:gd name="T11" fmla="*/ 64 h 72"/>
                <a:gd name="T12" fmla="*/ 64 w 70"/>
                <a:gd name="T13" fmla="*/ 58 h 72"/>
                <a:gd name="T14" fmla="*/ 68 w 70"/>
                <a:gd name="T15" fmla="*/ 50 h 72"/>
                <a:gd name="T16" fmla="*/ 70 w 70"/>
                <a:gd name="T17" fmla="*/ 36 h 72"/>
                <a:gd name="T18" fmla="*/ 70 w 70"/>
                <a:gd name="T19" fmla="*/ 36 h 72"/>
                <a:gd name="T20" fmla="*/ 68 w 70"/>
                <a:gd name="T21" fmla="*/ 24 h 72"/>
                <a:gd name="T22" fmla="*/ 64 w 70"/>
                <a:gd name="T23" fmla="*/ 14 h 72"/>
                <a:gd name="T24" fmla="*/ 58 w 70"/>
                <a:gd name="T25" fmla="*/ 8 h 72"/>
                <a:gd name="T26" fmla="*/ 52 w 70"/>
                <a:gd name="T27" fmla="*/ 4 h 72"/>
                <a:gd name="T28" fmla="*/ 46 w 70"/>
                <a:gd name="T29" fmla="*/ 2 h 72"/>
                <a:gd name="T30" fmla="*/ 40 w 70"/>
                <a:gd name="T31" fmla="*/ 0 h 72"/>
                <a:gd name="T32" fmla="*/ 34 w 70"/>
                <a:gd name="T33" fmla="*/ 0 h 72"/>
                <a:gd name="T34" fmla="*/ 34 w 70"/>
                <a:gd name="T35" fmla="*/ 0 h 72"/>
                <a:gd name="T36" fmla="*/ 24 w 70"/>
                <a:gd name="T37" fmla="*/ 2 h 72"/>
                <a:gd name="T38" fmla="*/ 14 w 70"/>
                <a:gd name="T39" fmla="*/ 6 h 72"/>
                <a:gd name="T40" fmla="*/ 8 w 70"/>
                <a:gd name="T41" fmla="*/ 12 h 72"/>
                <a:gd name="T42" fmla="*/ 4 w 70"/>
                <a:gd name="T43" fmla="*/ 18 h 72"/>
                <a:gd name="T44" fmla="*/ 0 w 70"/>
                <a:gd name="T45" fmla="*/ 30 h 72"/>
                <a:gd name="T46" fmla="*/ 0 w 70"/>
                <a:gd name="T47" fmla="*/ 36 h 72"/>
                <a:gd name="T48" fmla="*/ 0 w 70"/>
                <a:gd name="T49" fmla="*/ 36 h 72"/>
                <a:gd name="T50" fmla="*/ 2 w 70"/>
                <a:gd name="T51" fmla="*/ 48 h 72"/>
                <a:gd name="T52" fmla="*/ 6 w 70"/>
                <a:gd name="T53" fmla="*/ 58 h 72"/>
                <a:gd name="T54" fmla="*/ 10 w 70"/>
                <a:gd name="T55" fmla="*/ 64 h 72"/>
                <a:gd name="T56" fmla="*/ 16 w 70"/>
                <a:gd name="T57" fmla="*/ 68 h 72"/>
                <a:gd name="T58" fmla="*/ 24 w 70"/>
                <a:gd name="T59" fmla="*/ 70 h 72"/>
                <a:gd name="T60" fmla="*/ 28 w 70"/>
                <a:gd name="T61" fmla="*/ 72 h 72"/>
                <a:gd name="T62" fmla="*/ 34 w 70"/>
                <a:gd name="T63" fmla="*/ 72 h 72"/>
                <a:gd name="T64" fmla="*/ 34 w 70"/>
                <a:gd name="T65" fmla="*/ 72 h 7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0" h="72">
                  <a:moveTo>
                    <a:pt x="34" y="72"/>
                  </a:moveTo>
                  <a:lnTo>
                    <a:pt x="34" y="72"/>
                  </a:lnTo>
                  <a:lnTo>
                    <a:pt x="40" y="72"/>
                  </a:lnTo>
                  <a:lnTo>
                    <a:pt x="46" y="70"/>
                  </a:lnTo>
                  <a:lnTo>
                    <a:pt x="52" y="68"/>
                  </a:lnTo>
                  <a:lnTo>
                    <a:pt x="58" y="64"/>
                  </a:lnTo>
                  <a:lnTo>
                    <a:pt x="64" y="58"/>
                  </a:lnTo>
                  <a:lnTo>
                    <a:pt x="68" y="50"/>
                  </a:lnTo>
                  <a:lnTo>
                    <a:pt x="70" y="36"/>
                  </a:lnTo>
                  <a:lnTo>
                    <a:pt x="68" y="24"/>
                  </a:lnTo>
                  <a:lnTo>
                    <a:pt x="64" y="14"/>
                  </a:lnTo>
                  <a:lnTo>
                    <a:pt x="58" y="8"/>
                  </a:lnTo>
                  <a:lnTo>
                    <a:pt x="52" y="4"/>
                  </a:lnTo>
                  <a:lnTo>
                    <a:pt x="46" y="2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4" y="6"/>
                  </a:lnTo>
                  <a:lnTo>
                    <a:pt x="8" y="12"/>
                  </a:lnTo>
                  <a:lnTo>
                    <a:pt x="4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8"/>
                  </a:lnTo>
                  <a:lnTo>
                    <a:pt x="6" y="58"/>
                  </a:lnTo>
                  <a:lnTo>
                    <a:pt x="10" y="64"/>
                  </a:lnTo>
                  <a:lnTo>
                    <a:pt x="16" y="68"/>
                  </a:lnTo>
                  <a:lnTo>
                    <a:pt x="24" y="70"/>
                  </a:lnTo>
                  <a:lnTo>
                    <a:pt x="28" y="72"/>
                  </a:lnTo>
                  <a:lnTo>
                    <a:pt x="34" y="72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3198" name="Picture 297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0" y="1062"/>
              <a:ext cx="15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99" name="Freeform 298"/>
            <p:cNvSpPr>
              <a:spLocks/>
            </p:cNvSpPr>
            <p:nvPr/>
          </p:nvSpPr>
          <p:spPr bwMode="auto">
            <a:xfrm>
              <a:off x="2756" y="1082"/>
              <a:ext cx="130" cy="132"/>
            </a:xfrm>
            <a:custGeom>
              <a:avLst/>
              <a:gdLst>
                <a:gd name="T0" fmla="*/ 64 w 130"/>
                <a:gd name="T1" fmla="*/ 132 h 132"/>
                <a:gd name="T2" fmla="*/ 64 w 130"/>
                <a:gd name="T3" fmla="*/ 132 h 132"/>
                <a:gd name="T4" fmla="*/ 74 w 130"/>
                <a:gd name="T5" fmla="*/ 132 h 132"/>
                <a:gd name="T6" fmla="*/ 84 w 130"/>
                <a:gd name="T7" fmla="*/ 130 h 132"/>
                <a:gd name="T8" fmla="*/ 96 w 130"/>
                <a:gd name="T9" fmla="*/ 126 h 132"/>
                <a:gd name="T10" fmla="*/ 108 w 130"/>
                <a:gd name="T11" fmla="*/ 120 h 132"/>
                <a:gd name="T12" fmla="*/ 114 w 130"/>
                <a:gd name="T13" fmla="*/ 114 h 132"/>
                <a:gd name="T14" fmla="*/ 118 w 130"/>
                <a:gd name="T15" fmla="*/ 108 h 132"/>
                <a:gd name="T16" fmla="*/ 122 w 130"/>
                <a:gd name="T17" fmla="*/ 100 h 132"/>
                <a:gd name="T18" fmla="*/ 126 w 130"/>
                <a:gd name="T19" fmla="*/ 90 h 132"/>
                <a:gd name="T20" fmla="*/ 128 w 130"/>
                <a:gd name="T21" fmla="*/ 80 h 132"/>
                <a:gd name="T22" fmla="*/ 130 w 130"/>
                <a:gd name="T23" fmla="*/ 66 h 132"/>
                <a:gd name="T24" fmla="*/ 130 w 130"/>
                <a:gd name="T25" fmla="*/ 66 h 132"/>
                <a:gd name="T26" fmla="*/ 128 w 130"/>
                <a:gd name="T27" fmla="*/ 54 h 132"/>
                <a:gd name="T28" fmla="*/ 126 w 130"/>
                <a:gd name="T29" fmla="*/ 42 h 132"/>
                <a:gd name="T30" fmla="*/ 124 w 130"/>
                <a:gd name="T31" fmla="*/ 32 h 132"/>
                <a:gd name="T32" fmla="*/ 120 w 130"/>
                <a:gd name="T33" fmla="*/ 26 h 132"/>
                <a:gd name="T34" fmla="*/ 114 w 130"/>
                <a:gd name="T35" fmla="*/ 18 h 132"/>
                <a:gd name="T36" fmla="*/ 108 w 130"/>
                <a:gd name="T37" fmla="*/ 14 h 132"/>
                <a:gd name="T38" fmla="*/ 96 w 130"/>
                <a:gd name="T39" fmla="*/ 6 h 132"/>
                <a:gd name="T40" fmla="*/ 84 w 130"/>
                <a:gd name="T41" fmla="*/ 2 h 132"/>
                <a:gd name="T42" fmla="*/ 74 w 130"/>
                <a:gd name="T43" fmla="*/ 0 h 132"/>
                <a:gd name="T44" fmla="*/ 64 w 130"/>
                <a:gd name="T45" fmla="*/ 0 h 132"/>
                <a:gd name="T46" fmla="*/ 64 w 130"/>
                <a:gd name="T47" fmla="*/ 0 h 132"/>
                <a:gd name="T48" fmla="*/ 54 w 130"/>
                <a:gd name="T49" fmla="*/ 2 h 132"/>
                <a:gd name="T50" fmla="*/ 44 w 130"/>
                <a:gd name="T51" fmla="*/ 4 h 132"/>
                <a:gd name="T52" fmla="*/ 34 w 130"/>
                <a:gd name="T53" fmla="*/ 6 h 132"/>
                <a:gd name="T54" fmla="*/ 28 w 130"/>
                <a:gd name="T55" fmla="*/ 10 h 132"/>
                <a:gd name="T56" fmla="*/ 16 w 130"/>
                <a:gd name="T57" fmla="*/ 22 h 132"/>
                <a:gd name="T58" fmla="*/ 8 w 130"/>
                <a:gd name="T59" fmla="*/ 34 h 132"/>
                <a:gd name="T60" fmla="*/ 4 w 130"/>
                <a:gd name="T61" fmla="*/ 46 h 132"/>
                <a:gd name="T62" fmla="*/ 0 w 130"/>
                <a:gd name="T63" fmla="*/ 56 h 132"/>
                <a:gd name="T64" fmla="*/ 0 w 130"/>
                <a:gd name="T65" fmla="*/ 66 h 132"/>
                <a:gd name="T66" fmla="*/ 0 w 130"/>
                <a:gd name="T67" fmla="*/ 66 h 132"/>
                <a:gd name="T68" fmla="*/ 0 w 130"/>
                <a:gd name="T69" fmla="*/ 78 h 132"/>
                <a:gd name="T70" fmla="*/ 2 w 130"/>
                <a:gd name="T71" fmla="*/ 88 h 132"/>
                <a:gd name="T72" fmla="*/ 6 w 130"/>
                <a:gd name="T73" fmla="*/ 98 h 132"/>
                <a:gd name="T74" fmla="*/ 10 w 130"/>
                <a:gd name="T75" fmla="*/ 106 h 132"/>
                <a:gd name="T76" fmla="*/ 14 w 130"/>
                <a:gd name="T77" fmla="*/ 112 h 132"/>
                <a:gd name="T78" fmla="*/ 20 w 130"/>
                <a:gd name="T79" fmla="*/ 118 h 132"/>
                <a:gd name="T80" fmla="*/ 32 w 130"/>
                <a:gd name="T81" fmla="*/ 124 h 132"/>
                <a:gd name="T82" fmla="*/ 44 w 130"/>
                <a:gd name="T83" fmla="*/ 130 h 132"/>
                <a:gd name="T84" fmla="*/ 54 w 130"/>
                <a:gd name="T85" fmla="*/ 130 h 132"/>
                <a:gd name="T86" fmla="*/ 64 w 130"/>
                <a:gd name="T87" fmla="*/ 132 h 132"/>
                <a:gd name="T88" fmla="*/ 64 w 130"/>
                <a:gd name="T89" fmla="*/ 132 h 13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30" h="132">
                  <a:moveTo>
                    <a:pt x="64" y="132"/>
                  </a:moveTo>
                  <a:lnTo>
                    <a:pt x="64" y="132"/>
                  </a:lnTo>
                  <a:lnTo>
                    <a:pt x="74" y="132"/>
                  </a:lnTo>
                  <a:lnTo>
                    <a:pt x="84" y="130"/>
                  </a:lnTo>
                  <a:lnTo>
                    <a:pt x="96" y="126"/>
                  </a:lnTo>
                  <a:lnTo>
                    <a:pt x="108" y="120"/>
                  </a:lnTo>
                  <a:lnTo>
                    <a:pt x="114" y="114"/>
                  </a:lnTo>
                  <a:lnTo>
                    <a:pt x="118" y="108"/>
                  </a:lnTo>
                  <a:lnTo>
                    <a:pt x="122" y="100"/>
                  </a:lnTo>
                  <a:lnTo>
                    <a:pt x="126" y="90"/>
                  </a:lnTo>
                  <a:lnTo>
                    <a:pt x="128" y="80"/>
                  </a:lnTo>
                  <a:lnTo>
                    <a:pt x="130" y="66"/>
                  </a:lnTo>
                  <a:lnTo>
                    <a:pt x="128" y="54"/>
                  </a:lnTo>
                  <a:lnTo>
                    <a:pt x="126" y="42"/>
                  </a:lnTo>
                  <a:lnTo>
                    <a:pt x="124" y="32"/>
                  </a:lnTo>
                  <a:lnTo>
                    <a:pt x="120" y="26"/>
                  </a:lnTo>
                  <a:lnTo>
                    <a:pt x="114" y="18"/>
                  </a:lnTo>
                  <a:lnTo>
                    <a:pt x="108" y="14"/>
                  </a:lnTo>
                  <a:lnTo>
                    <a:pt x="96" y="6"/>
                  </a:lnTo>
                  <a:lnTo>
                    <a:pt x="84" y="2"/>
                  </a:lnTo>
                  <a:lnTo>
                    <a:pt x="74" y="0"/>
                  </a:lnTo>
                  <a:lnTo>
                    <a:pt x="64" y="0"/>
                  </a:lnTo>
                  <a:lnTo>
                    <a:pt x="54" y="2"/>
                  </a:lnTo>
                  <a:lnTo>
                    <a:pt x="44" y="4"/>
                  </a:lnTo>
                  <a:lnTo>
                    <a:pt x="34" y="6"/>
                  </a:lnTo>
                  <a:lnTo>
                    <a:pt x="28" y="10"/>
                  </a:lnTo>
                  <a:lnTo>
                    <a:pt x="16" y="22"/>
                  </a:lnTo>
                  <a:lnTo>
                    <a:pt x="8" y="34"/>
                  </a:lnTo>
                  <a:lnTo>
                    <a:pt x="4" y="46"/>
                  </a:lnTo>
                  <a:lnTo>
                    <a:pt x="0" y="56"/>
                  </a:lnTo>
                  <a:lnTo>
                    <a:pt x="0" y="66"/>
                  </a:lnTo>
                  <a:lnTo>
                    <a:pt x="0" y="78"/>
                  </a:lnTo>
                  <a:lnTo>
                    <a:pt x="2" y="88"/>
                  </a:lnTo>
                  <a:lnTo>
                    <a:pt x="6" y="98"/>
                  </a:lnTo>
                  <a:lnTo>
                    <a:pt x="10" y="106"/>
                  </a:lnTo>
                  <a:lnTo>
                    <a:pt x="14" y="112"/>
                  </a:lnTo>
                  <a:lnTo>
                    <a:pt x="20" y="118"/>
                  </a:lnTo>
                  <a:lnTo>
                    <a:pt x="32" y="124"/>
                  </a:lnTo>
                  <a:lnTo>
                    <a:pt x="44" y="130"/>
                  </a:lnTo>
                  <a:lnTo>
                    <a:pt x="54" y="130"/>
                  </a:lnTo>
                  <a:lnTo>
                    <a:pt x="64" y="132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3200" name="Picture 299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7" y="1348"/>
              <a:ext cx="97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01" name="Freeform 300"/>
            <p:cNvSpPr>
              <a:spLocks/>
            </p:cNvSpPr>
            <p:nvPr/>
          </p:nvSpPr>
          <p:spPr bwMode="auto">
            <a:xfrm>
              <a:off x="2672" y="1366"/>
              <a:ext cx="70" cy="70"/>
            </a:xfrm>
            <a:custGeom>
              <a:avLst/>
              <a:gdLst>
                <a:gd name="T0" fmla="*/ 36 w 70"/>
                <a:gd name="T1" fmla="*/ 70 h 70"/>
                <a:gd name="T2" fmla="*/ 36 w 70"/>
                <a:gd name="T3" fmla="*/ 70 h 70"/>
                <a:gd name="T4" fmla="*/ 40 w 70"/>
                <a:gd name="T5" fmla="*/ 70 h 70"/>
                <a:gd name="T6" fmla="*/ 46 w 70"/>
                <a:gd name="T7" fmla="*/ 70 h 70"/>
                <a:gd name="T8" fmla="*/ 52 w 70"/>
                <a:gd name="T9" fmla="*/ 68 h 70"/>
                <a:gd name="T10" fmla="*/ 58 w 70"/>
                <a:gd name="T11" fmla="*/ 64 h 70"/>
                <a:gd name="T12" fmla="*/ 64 w 70"/>
                <a:gd name="T13" fmla="*/ 58 h 70"/>
                <a:gd name="T14" fmla="*/ 68 w 70"/>
                <a:gd name="T15" fmla="*/ 48 h 70"/>
                <a:gd name="T16" fmla="*/ 70 w 70"/>
                <a:gd name="T17" fmla="*/ 36 h 70"/>
                <a:gd name="T18" fmla="*/ 70 w 70"/>
                <a:gd name="T19" fmla="*/ 36 h 70"/>
                <a:gd name="T20" fmla="*/ 68 w 70"/>
                <a:gd name="T21" fmla="*/ 22 h 70"/>
                <a:gd name="T22" fmla="*/ 64 w 70"/>
                <a:gd name="T23" fmla="*/ 14 h 70"/>
                <a:gd name="T24" fmla="*/ 60 w 70"/>
                <a:gd name="T25" fmla="*/ 6 h 70"/>
                <a:gd name="T26" fmla="*/ 52 w 70"/>
                <a:gd name="T27" fmla="*/ 2 h 70"/>
                <a:gd name="T28" fmla="*/ 46 w 70"/>
                <a:gd name="T29" fmla="*/ 0 h 70"/>
                <a:gd name="T30" fmla="*/ 40 w 70"/>
                <a:gd name="T31" fmla="*/ 0 h 70"/>
                <a:gd name="T32" fmla="*/ 36 w 70"/>
                <a:gd name="T33" fmla="*/ 0 h 70"/>
                <a:gd name="T34" fmla="*/ 36 w 70"/>
                <a:gd name="T35" fmla="*/ 0 h 70"/>
                <a:gd name="T36" fmla="*/ 24 w 70"/>
                <a:gd name="T37" fmla="*/ 2 h 70"/>
                <a:gd name="T38" fmla="*/ 16 w 70"/>
                <a:gd name="T39" fmla="*/ 6 h 70"/>
                <a:gd name="T40" fmla="*/ 10 w 70"/>
                <a:gd name="T41" fmla="*/ 12 h 70"/>
                <a:gd name="T42" fmla="*/ 4 w 70"/>
                <a:gd name="T43" fmla="*/ 18 h 70"/>
                <a:gd name="T44" fmla="*/ 0 w 70"/>
                <a:gd name="T45" fmla="*/ 30 h 70"/>
                <a:gd name="T46" fmla="*/ 0 w 70"/>
                <a:gd name="T47" fmla="*/ 34 h 70"/>
                <a:gd name="T48" fmla="*/ 0 w 70"/>
                <a:gd name="T49" fmla="*/ 34 h 70"/>
                <a:gd name="T50" fmla="*/ 2 w 70"/>
                <a:gd name="T51" fmla="*/ 48 h 70"/>
                <a:gd name="T52" fmla="*/ 6 w 70"/>
                <a:gd name="T53" fmla="*/ 56 h 70"/>
                <a:gd name="T54" fmla="*/ 12 w 70"/>
                <a:gd name="T55" fmla="*/ 62 h 70"/>
                <a:gd name="T56" fmla="*/ 18 w 70"/>
                <a:gd name="T57" fmla="*/ 66 h 70"/>
                <a:gd name="T58" fmla="*/ 24 w 70"/>
                <a:gd name="T59" fmla="*/ 70 h 70"/>
                <a:gd name="T60" fmla="*/ 30 w 70"/>
                <a:gd name="T61" fmla="*/ 70 h 70"/>
                <a:gd name="T62" fmla="*/ 36 w 70"/>
                <a:gd name="T63" fmla="*/ 70 h 70"/>
                <a:gd name="T64" fmla="*/ 36 w 70"/>
                <a:gd name="T65" fmla="*/ 70 h 7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0" h="70">
                  <a:moveTo>
                    <a:pt x="36" y="70"/>
                  </a:moveTo>
                  <a:lnTo>
                    <a:pt x="36" y="70"/>
                  </a:lnTo>
                  <a:lnTo>
                    <a:pt x="40" y="70"/>
                  </a:lnTo>
                  <a:lnTo>
                    <a:pt x="46" y="70"/>
                  </a:lnTo>
                  <a:lnTo>
                    <a:pt x="52" y="68"/>
                  </a:lnTo>
                  <a:lnTo>
                    <a:pt x="58" y="64"/>
                  </a:lnTo>
                  <a:lnTo>
                    <a:pt x="64" y="58"/>
                  </a:lnTo>
                  <a:lnTo>
                    <a:pt x="68" y="48"/>
                  </a:lnTo>
                  <a:lnTo>
                    <a:pt x="70" y="36"/>
                  </a:lnTo>
                  <a:lnTo>
                    <a:pt x="68" y="22"/>
                  </a:lnTo>
                  <a:lnTo>
                    <a:pt x="64" y="14"/>
                  </a:lnTo>
                  <a:lnTo>
                    <a:pt x="60" y="6"/>
                  </a:lnTo>
                  <a:lnTo>
                    <a:pt x="52" y="2"/>
                  </a:lnTo>
                  <a:lnTo>
                    <a:pt x="46" y="0"/>
                  </a:lnTo>
                  <a:lnTo>
                    <a:pt x="40" y="0"/>
                  </a:lnTo>
                  <a:lnTo>
                    <a:pt x="36" y="0"/>
                  </a:lnTo>
                  <a:lnTo>
                    <a:pt x="24" y="2"/>
                  </a:lnTo>
                  <a:lnTo>
                    <a:pt x="16" y="6"/>
                  </a:lnTo>
                  <a:lnTo>
                    <a:pt x="10" y="12"/>
                  </a:lnTo>
                  <a:lnTo>
                    <a:pt x="4" y="18"/>
                  </a:lnTo>
                  <a:lnTo>
                    <a:pt x="0" y="30"/>
                  </a:lnTo>
                  <a:lnTo>
                    <a:pt x="0" y="34"/>
                  </a:lnTo>
                  <a:lnTo>
                    <a:pt x="2" y="48"/>
                  </a:lnTo>
                  <a:lnTo>
                    <a:pt x="6" y="56"/>
                  </a:lnTo>
                  <a:lnTo>
                    <a:pt x="12" y="62"/>
                  </a:lnTo>
                  <a:lnTo>
                    <a:pt x="18" y="66"/>
                  </a:lnTo>
                  <a:lnTo>
                    <a:pt x="24" y="70"/>
                  </a:lnTo>
                  <a:lnTo>
                    <a:pt x="30" y="70"/>
                  </a:lnTo>
                  <a:lnTo>
                    <a:pt x="36" y="7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3202" name="Picture 30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2" y="1747"/>
              <a:ext cx="108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03" name="Freeform 302"/>
            <p:cNvSpPr>
              <a:spLocks/>
            </p:cNvSpPr>
            <p:nvPr/>
          </p:nvSpPr>
          <p:spPr bwMode="auto">
            <a:xfrm>
              <a:off x="1830" y="1771"/>
              <a:ext cx="72" cy="70"/>
            </a:xfrm>
            <a:custGeom>
              <a:avLst/>
              <a:gdLst>
                <a:gd name="T0" fmla="*/ 68 w 72"/>
                <a:gd name="T1" fmla="*/ 50 h 70"/>
                <a:gd name="T2" fmla="*/ 68 w 72"/>
                <a:gd name="T3" fmla="*/ 50 h 70"/>
                <a:gd name="T4" fmla="*/ 70 w 72"/>
                <a:gd name="T5" fmla="*/ 44 h 70"/>
                <a:gd name="T6" fmla="*/ 72 w 72"/>
                <a:gd name="T7" fmla="*/ 38 h 70"/>
                <a:gd name="T8" fmla="*/ 72 w 72"/>
                <a:gd name="T9" fmla="*/ 32 h 70"/>
                <a:gd name="T10" fmla="*/ 72 w 72"/>
                <a:gd name="T11" fmla="*/ 24 h 70"/>
                <a:gd name="T12" fmla="*/ 68 w 72"/>
                <a:gd name="T13" fmla="*/ 16 h 70"/>
                <a:gd name="T14" fmla="*/ 60 w 72"/>
                <a:gd name="T15" fmla="*/ 10 h 70"/>
                <a:gd name="T16" fmla="*/ 48 w 72"/>
                <a:gd name="T17" fmla="*/ 4 h 70"/>
                <a:gd name="T18" fmla="*/ 48 w 72"/>
                <a:gd name="T19" fmla="*/ 4 h 70"/>
                <a:gd name="T20" fmla="*/ 36 w 72"/>
                <a:gd name="T21" fmla="*/ 0 h 70"/>
                <a:gd name="T22" fmla="*/ 26 w 72"/>
                <a:gd name="T23" fmla="*/ 0 h 70"/>
                <a:gd name="T24" fmla="*/ 18 w 72"/>
                <a:gd name="T25" fmla="*/ 4 h 70"/>
                <a:gd name="T26" fmla="*/ 12 w 72"/>
                <a:gd name="T27" fmla="*/ 8 h 70"/>
                <a:gd name="T28" fmla="*/ 8 w 72"/>
                <a:gd name="T29" fmla="*/ 14 h 70"/>
                <a:gd name="T30" fmla="*/ 6 w 72"/>
                <a:gd name="T31" fmla="*/ 18 h 70"/>
                <a:gd name="T32" fmla="*/ 4 w 72"/>
                <a:gd name="T33" fmla="*/ 22 h 70"/>
                <a:gd name="T34" fmla="*/ 4 w 72"/>
                <a:gd name="T35" fmla="*/ 22 h 70"/>
                <a:gd name="T36" fmla="*/ 2 w 72"/>
                <a:gd name="T37" fmla="*/ 28 h 70"/>
                <a:gd name="T38" fmla="*/ 0 w 72"/>
                <a:gd name="T39" fmla="*/ 34 h 70"/>
                <a:gd name="T40" fmla="*/ 0 w 72"/>
                <a:gd name="T41" fmla="*/ 40 h 70"/>
                <a:gd name="T42" fmla="*/ 2 w 72"/>
                <a:gd name="T43" fmla="*/ 48 h 70"/>
                <a:gd name="T44" fmla="*/ 6 w 72"/>
                <a:gd name="T45" fmla="*/ 56 h 70"/>
                <a:gd name="T46" fmla="*/ 12 w 72"/>
                <a:gd name="T47" fmla="*/ 62 h 70"/>
                <a:gd name="T48" fmla="*/ 22 w 72"/>
                <a:gd name="T49" fmla="*/ 68 h 70"/>
                <a:gd name="T50" fmla="*/ 22 w 72"/>
                <a:gd name="T51" fmla="*/ 68 h 70"/>
                <a:gd name="T52" fmla="*/ 28 w 72"/>
                <a:gd name="T53" fmla="*/ 70 h 70"/>
                <a:gd name="T54" fmla="*/ 40 w 72"/>
                <a:gd name="T55" fmla="*/ 70 h 70"/>
                <a:gd name="T56" fmla="*/ 48 w 72"/>
                <a:gd name="T57" fmla="*/ 70 h 70"/>
                <a:gd name="T58" fmla="*/ 56 w 72"/>
                <a:gd name="T59" fmla="*/ 66 h 70"/>
                <a:gd name="T60" fmla="*/ 62 w 72"/>
                <a:gd name="T61" fmla="*/ 58 h 70"/>
                <a:gd name="T62" fmla="*/ 68 w 72"/>
                <a:gd name="T63" fmla="*/ 50 h 70"/>
                <a:gd name="T64" fmla="*/ 68 w 72"/>
                <a:gd name="T65" fmla="*/ 50 h 7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2" h="70">
                  <a:moveTo>
                    <a:pt x="68" y="50"/>
                  </a:moveTo>
                  <a:lnTo>
                    <a:pt x="68" y="50"/>
                  </a:lnTo>
                  <a:lnTo>
                    <a:pt x="70" y="44"/>
                  </a:lnTo>
                  <a:lnTo>
                    <a:pt x="72" y="38"/>
                  </a:lnTo>
                  <a:lnTo>
                    <a:pt x="72" y="32"/>
                  </a:lnTo>
                  <a:lnTo>
                    <a:pt x="72" y="24"/>
                  </a:lnTo>
                  <a:lnTo>
                    <a:pt x="68" y="16"/>
                  </a:lnTo>
                  <a:lnTo>
                    <a:pt x="60" y="10"/>
                  </a:lnTo>
                  <a:lnTo>
                    <a:pt x="48" y="4"/>
                  </a:lnTo>
                  <a:lnTo>
                    <a:pt x="36" y="0"/>
                  </a:lnTo>
                  <a:lnTo>
                    <a:pt x="26" y="0"/>
                  </a:lnTo>
                  <a:lnTo>
                    <a:pt x="18" y="4"/>
                  </a:lnTo>
                  <a:lnTo>
                    <a:pt x="12" y="8"/>
                  </a:lnTo>
                  <a:lnTo>
                    <a:pt x="8" y="14"/>
                  </a:lnTo>
                  <a:lnTo>
                    <a:pt x="6" y="18"/>
                  </a:lnTo>
                  <a:lnTo>
                    <a:pt x="4" y="22"/>
                  </a:lnTo>
                  <a:lnTo>
                    <a:pt x="2" y="28"/>
                  </a:lnTo>
                  <a:lnTo>
                    <a:pt x="0" y="34"/>
                  </a:lnTo>
                  <a:lnTo>
                    <a:pt x="0" y="40"/>
                  </a:lnTo>
                  <a:lnTo>
                    <a:pt x="2" y="48"/>
                  </a:lnTo>
                  <a:lnTo>
                    <a:pt x="6" y="56"/>
                  </a:lnTo>
                  <a:lnTo>
                    <a:pt x="12" y="62"/>
                  </a:lnTo>
                  <a:lnTo>
                    <a:pt x="22" y="68"/>
                  </a:lnTo>
                  <a:lnTo>
                    <a:pt x="28" y="70"/>
                  </a:lnTo>
                  <a:lnTo>
                    <a:pt x="40" y="70"/>
                  </a:lnTo>
                  <a:lnTo>
                    <a:pt x="48" y="70"/>
                  </a:lnTo>
                  <a:lnTo>
                    <a:pt x="56" y="66"/>
                  </a:lnTo>
                  <a:lnTo>
                    <a:pt x="62" y="58"/>
                  </a:lnTo>
                  <a:lnTo>
                    <a:pt x="68" y="5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3204" name="Picture 303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5" y="1669"/>
              <a:ext cx="126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05" name="Freeform 304"/>
            <p:cNvSpPr>
              <a:spLocks/>
            </p:cNvSpPr>
            <p:nvPr/>
          </p:nvSpPr>
          <p:spPr bwMode="auto">
            <a:xfrm>
              <a:off x="2493" y="1693"/>
              <a:ext cx="72" cy="72"/>
            </a:xfrm>
            <a:custGeom>
              <a:avLst/>
              <a:gdLst>
                <a:gd name="T0" fmla="*/ 22 w 72"/>
                <a:gd name="T1" fmla="*/ 70 h 72"/>
                <a:gd name="T2" fmla="*/ 22 w 72"/>
                <a:gd name="T3" fmla="*/ 70 h 72"/>
                <a:gd name="T4" fmla="*/ 28 w 72"/>
                <a:gd name="T5" fmla="*/ 70 h 72"/>
                <a:gd name="T6" fmla="*/ 40 w 72"/>
                <a:gd name="T7" fmla="*/ 72 h 72"/>
                <a:gd name="T8" fmla="*/ 48 w 72"/>
                <a:gd name="T9" fmla="*/ 70 h 72"/>
                <a:gd name="T10" fmla="*/ 56 w 72"/>
                <a:gd name="T11" fmla="*/ 66 h 72"/>
                <a:gd name="T12" fmla="*/ 62 w 72"/>
                <a:gd name="T13" fmla="*/ 60 h 72"/>
                <a:gd name="T14" fmla="*/ 68 w 72"/>
                <a:gd name="T15" fmla="*/ 50 h 72"/>
                <a:gd name="T16" fmla="*/ 68 w 72"/>
                <a:gd name="T17" fmla="*/ 50 h 72"/>
                <a:gd name="T18" fmla="*/ 70 w 72"/>
                <a:gd name="T19" fmla="*/ 44 h 72"/>
                <a:gd name="T20" fmla="*/ 72 w 72"/>
                <a:gd name="T21" fmla="*/ 40 h 72"/>
                <a:gd name="T22" fmla="*/ 72 w 72"/>
                <a:gd name="T23" fmla="*/ 32 h 72"/>
                <a:gd name="T24" fmla="*/ 70 w 72"/>
                <a:gd name="T25" fmla="*/ 26 h 72"/>
                <a:gd name="T26" fmla="*/ 66 w 72"/>
                <a:gd name="T27" fmla="*/ 18 h 72"/>
                <a:gd name="T28" fmla="*/ 60 w 72"/>
                <a:gd name="T29" fmla="*/ 10 h 72"/>
                <a:gd name="T30" fmla="*/ 48 w 72"/>
                <a:gd name="T31" fmla="*/ 4 h 72"/>
                <a:gd name="T32" fmla="*/ 48 w 72"/>
                <a:gd name="T33" fmla="*/ 4 h 72"/>
                <a:gd name="T34" fmla="*/ 36 w 72"/>
                <a:gd name="T35" fmla="*/ 0 h 72"/>
                <a:gd name="T36" fmla="*/ 26 w 72"/>
                <a:gd name="T37" fmla="*/ 2 h 72"/>
                <a:gd name="T38" fmla="*/ 18 w 72"/>
                <a:gd name="T39" fmla="*/ 4 h 72"/>
                <a:gd name="T40" fmla="*/ 12 w 72"/>
                <a:gd name="T41" fmla="*/ 8 h 72"/>
                <a:gd name="T42" fmla="*/ 8 w 72"/>
                <a:gd name="T43" fmla="*/ 14 h 72"/>
                <a:gd name="T44" fmla="*/ 4 w 72"/>
                <a:gd name="T45" fmla="*/ 18 h 72"/>
                <a:gd name="T46" fmla="*/ 2 w 72"/>
                <a:gd name="T47" fmla="*/ 24 h 72"/>
                <a:gd name="T48" fmla="*/ 2 w 72"/>
                <a:gd name="T49" fmla="*/ 24 h 72"/>
                <a:gd name="T50" fmla="*/ 0 w 72"/>
                <a:gd name="T51" fmla="*/ 28 h 72"/>
                <a:gd name="T52" fmla="*/ 0 w 72"/>
                <a:gd name="T53" fmla="*/ 34 h 72"/>
                <a:gd name="T54" fmla="*/ 0 w 72"/>
                <a:gd name="T55" fmla="*/ 42 h 72"/>
                <a:gd name="T56" fmla="*/ 0 w 72"/>
                <a:gd name="T57" fmla="*/ 48 h 72"/>
                <a:gd name="T58" fmla="*/ 4 w 72"/>
                <a:gd name="T59" fmla="*/ 56 h 72"/>
                <a:gd name="T60" fmla="*/ 12 w 72"/>
                <a:gd name="T61" fmla="*/ 64 h 72"/>
                <a:gd name="T62" fmla="*/ 22 w 72"/>
                <a:gd name="T63" fmla="*/ 70 h 72"/>
                <a:gd name="T64" fmla="*/ 22 w 72"/>
                <a:gd name="T65" fmla="*/ 70 h 7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2" h="72">
                  <a:moveTo>
                    <a:pt x="22" y="70"/>
                  </a:moveTo>
                  <a:lnTo>
                    <a:pt x="22" y="70"/>
                  </a:lnTo>
                  <a:lnTo>
                    <a:pt x="28" y="70"/>
                  </a:lnTo>
                  <a:lnTo>
                    <a:pt x="40" y="72"/>
                  </a:lnTo>
                  <a:lnTo>
                    <a:pt x="48" y="70"/>
                  </a:lnTo>
                  <a:lnTo>
                    <a:pt x="56" y="66"/>
                  </a:lnTo>
                  <a:lnTo>
                    <a:pt x="62" y="60"/>
                  </a:lnTo>
                  <a:lnTo>
                    <a:pt x="68" y="50"/>
                  </a:lnTo>
                  <a:lnTo>
                    <a:pt x="70" y="44"/>
                  </a:lnTo>
                  <a:lnTo>
                    <a:pt x="72" y="40"/>
                  </a:lnTo>
                  <a:lnTo>
                    <a:pt x="72" y="32"/>
                  </a:lnTo>
                  <a:lnTo>
                    <a:pt x="70" y="26"/>
                  </a:lnTo>
                  <a:lnTo>
                    <a:pt x="66" y="18"/>
                  </a:lnTo>
                  <a:lnTo>
                    <a:pt x="60" y="10"/>
                  </a:lnTo>
                  <a:lnTo>
                    <a:pt x="48" y="4"/>
                  </a:lnTo>
                  <a:lnTo>
                    <a:pt x="36" y="0"/>
                  </a:lnTo>
                  <a:lnTo>
                    <a:pt x="26" y="2"/>
                  </a:lnTo>
                  <a:lnTo>
                    <a:pt x="18" y="4"/>
                  </a:lnTo>
                  <a:lnTo>
                    <a:pt x="12" y="8"/>
                  </a:lnTo>
                  <a:lnTo>
                    <a:pt x="8" y="14"/>
                  </a:lnTo>
                  <a:lnTo>
                    <a:pt x="4" y="18"/>
                  </a:lnTo>
                  <a:lnTo>
                    <a:pt x="2" y="24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0" y="42"/>
                  </a:lnTo>
                  <a:lnTo>
                    <a:pt x="0" y="48"/>
                  </a:lnTo>
                  <a:lnTo>
                    <a:pt x="4" y="56"/>
                  </a:lnTo>
                  <a:lnTo>
                    <a:pt x="12" y="64"/>
                  </a:lnTo>
                  <a:lnTo>
                    <a:pt x="22" y="7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3206" name="Picture 305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7" y="1705"/>
              <a:ext cx="126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07" name="Freeform 306"/>
            <p:cNvSpPr>
              <a:spLocks/>
            </p:cNvSpPr>
            <p:nvPr/>
          </p:nvSpPr>
          <p:spPr bwMode="auto">
            <a:xfrm>
              <a:off x="2235" y="1729"/>
              <a:ext cx="72" cy="70"/>
            </a:xfrm>
            <a:custGeom>
              <a:avLst/>
              <a:gdLst>
                <a:gd name="T0" fmla="*/ 22 w 72"/>
                <a:gd name="T1" fmla="*/ 68 h 70"/>
                <a:gd name="T2" fmla="*/ 22 w 72"/>
                <a:gd name="T3" fmla="*/ 68 h 70"/>
                <a:gd name="T4" fmla="*/ 28 w 72"/>
                <a:gd name="T5" fmla="*/ 70 h 70"/>
                <a:gd name="T6" fmla="*/ 40 w 72"/>
                <a:gd name="T7" fmla="*/ 70 h 70"/>
                <a:gd name="T8" fmla="*/ 48 w 72"/>
                <a:gd name="T9" fmla="*/ 70 h 70"/>
                <a:gd name="T10" fmla="*/ 56 w 72"/>
                <a:gd name="T11" fmla="*/ 66 h 70"/>
                <a:gd name="T12" fmla="*/ 62 w 72"/>
                <a:gd name="T13" fmla="*/ 60 h 70"/>
                <a:gd name="T14" fmla="*/ 68 w 72"/>
                <a:gd name="T15" fmla="*/ 50 h 70"/>
                <a:gd name="T16" fmla="*/ 68 w 72"/>
                <a:gd name="T17" fmla="*/ 50 h 70"/>
                <a:gd name="T18" fmla="*/ 70 w 72"/>
                <a:gd name="T19" fmla="*/ 44 h 70"/>
                <a:gd name="T20" fmla="*/ 72 w 72"/>
                <a:gd name="T21" fmla="*/ 38 h 70"/>
                <a:gd name="T22" fmla="*/ 72 w 72"/>
                <a:gd name="T23" fmla="*/ 32 h 70"/>
                <a:gd name="T24" fmla="*/ 70 w 72"/>
                <a:gd name="T25" fmla="*/ 24 h 70"/>
                <a:gd name="T26" fmla="*/ 66 w 72"/>
                <a:gd name="T27" fmla="*/ 16 h 70"/>
                <a:gd name="T28" fmla="*/ 60 w 72"/>
                <a:gd name="T29" fmla="*/ 10 h 70"/>
                <a:gd name="T30" fmla="*/ 48 w 72"/>
                <a:gd name="T31" fmla="*/ 4 h 70"/>
                <a:gd name="T32" fmla="*/ 48 w 72"/>
                <a:gd name="T33" fmla="*/ 4 h 70"/>
                <a:gd name="T34" fmla="*/ 36 w 72"/>
                <a:gd name="T35" fmla="*/ 0 h 70"/>
                <a:gd name="T36" fmla="*/ 26 w 72"/>
                <a:gd name="T37" fmla="*/ 0 h 70"/>
                <a:gd name="T38" fmla="*/ 18 w 72"/>
                <a:gd name="T39" fmla="*/ 4 h 70"/>
                <a:gd name="T40" fmla="*/ 12 w 72"/>
                <a:gd name="T41" fmla="*/ 8 h 70"/>
                <a:gd name="T42" fmla="*/ 8 w 72"/>
                <a:gd name="T43" fmla="*/ 14 h 70"/>
                <a:gd name="T44" fmla="*/ 4 w 72"/>
                <a:gd name="T45" fmla="*/ 18 h 70"/>
                <a:gd name="T46" fmla="*/ 2 w 72"/>
                <a:gd name="T47" fmla="*/ 24 h 70"/>
                <a:gd name="T48" fmla="*/ 2 w 72"/>
                <a:gd name="T49" fmla="*/ 24 h 70"/>
                <a:gd name="T50" fmla="*/ 0 w 72"/>
                <a:gd name="T51" fmla="*/ 28 h 70"/>
                <a:gd name="T52" fmla="*/ 0 w 72"/>
                <a:gd name="T53" fmla="*/ 34 h 70"/>
                <a:gd name="T54" fmla="*/ 0 w 72"/>
                <a:gd name="T55" fmla="*/ 40 h 70"/>
                <a:gd name="T56" fmla="*/ 0 w 72"/>
                <a:gd name="T57" fmla="*/ 48 h 70"/>
                <a:gd name="T58" fmla="*/ 4 w 72"/>
                <a:gd name="T59" fmla="*/ 56 h 70"/>
                <a:gd name="T60" fmla="*/ 12 w 72"/>
                <a:gd name="T61" fmla="*/ 62 h 70"/>
                <a:gd name="T62" fmla="*/ 22 w 72"/>
                <a:gd name="T63" fmla="*/ 68 h 70"/>
                <a:gd name="T64" fmla="*/ 22 w 72"/>
                <a:gd name="T65" fmla="*/ 68 h 7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2" h="70">
                  <a:moveTo>
                    <a:pt x="22" y="68"/>
                  </a:moveTo>
                  <a:lnTo>
                    <a:pt x="22" y="68"/>
                  </a:lnTo>
                  <a:lnTo>
                    <a:pt x="28" y="70"/>
                  </a:lnTo>
                  <a:lnTo>
                    <a:pt x="40" y="70"/>
                  </a:lnTo>
                  <a:lnTo>
                    <a:pt x="48" y="70"/>
                  </a:lnTo>
                  <a:lnTo>
                    <a:pt x="56" y="66"/>
                  </a:lnTo>
                  <a:lnTo>
                    <a:pt x="62" y="60"/>
                  </a:lnTo>
                  <a:lnTo>
                    <a:pt x="68" y="50"/>
                  </a:lnTo>
                  <a:lnTo>
                    <a:pt x="70" y="44"/>
                  </a:lnTo>
                  <a:lnTo>
                    <a:pt x="72" y="38"/>
                  </a:lnTo>
                  <a:lnTo>
                    <a:pt x="72" y="32"/>
                  </a:lnTo>
                  <a:lnTo>
                    <a:pt x="70" y="24"/>
                  </a:lnTo>
                  <a:lnTo>
                    <a:pt x="66" y="16"/>
                  </a:lnTo>
                  <a:lnTo>
                    <a:pt x="60" y="10"/>
                  </a:lnTo>
                  <a:lnTo>
                    <a:pt x="48" y="4"/>
                  </a:lnTo>
                  <a:lnTo>
                    <a:pt x="36" y="0"/>
                  </a:lnTo>
                  <a:lnTo>
                    <a:pt x="26" y="0"/>
                  </a:lnTo>
                  <a:lnTo>
                    <a:pt x="18" y="4"/>
                  </a:lnTo>
                  <a:lnTo>
                    <a:pt x="12" y="8"/>
                  </a:lnTo>
                  <a:lnTo>
                    <a:pt x="8" y="14"/>
                  </a:lnTo>
                  <a:lnTo>
                    <a:pt x="4" y="18"/>
                  </a:lnTo>
                  <a:lnTo>
                    <a:pt x="2" y="24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0" y="40"/>
                  </a:lnTo>
                  <a:lnTo>
                    <a:pt x="0" y="48"/>
                  </a:lnTo>
                  <a:lnTo>
                    <a:pt x="4" y="56"/>
                  </a:lnTo>
                  <a:lnTo>
                    <a:pt x="12" y="62"/>
                  </a:lnTo>
                  <a:lnTo>
                    <a:pt x="22" y="68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3208" name="Picture 307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4" y="1713"/>
              <a:ext cx="127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09" name="Freeform 308"/>
            <p:cNvSpPr>
              <a:spLocks/>
            </p:cNvSpPr>
            <p:nvPr/>
          </p:nvSpPr>
          <p:spPr bwMode="auto">
            <a:xfrm>
              <a:off x="2113" y="1737"/>
              <a:ext cx="72" cy="70"/>
            </a:xfrm>
            <a:custGeom>
              <a:avLst/>
              <a:gdLst>
                <a:gd name="T0" fmla="*/ 24 w 72"/>
                <a:gd name="T1" fmla="*/ 68 h 70"/>
                <a:gd name="T2" fmla="*/ 24 w 72"/>
                <a:gd name="T3" fmla="*/ 68 h 70"/>
                <a:gd name="T4" fmla="*/ 28 w 72"/>
                <a:gd name="T5" fmla="*/ 70 h 70"/>
                <a:gd name="T6" fmla="*/ 42 w 72"/>
                <a:gd name="T7" fmla="*/ 70 h 70"/>
                <a:gd name="T8" fmla="*/ 48 w 72"/>
                <a:gd name="T9" fmla="*/ 70 h 70"/>
                <a:gd name="T10" fmla="*/ 56 w 72"/>
                <a:gd name="T11" fmla="*/ 66 h 70"/>
                <a:gd name="T12" fmla="*/ 64 w 72"/>
                <a:gd name="T13" fmla="*/ 60 h 70"/>
                <a:gd name="T14" fmla="*/ 68 w 72"/>
                <a:gd name="T15" fmla="*/ 50 h 70"/>
                <a:gd name="T16" fmla="*/ 68 w 72"/>
                <a:gd name="T17" fmla="*/ 50 h 70"/>
                <a:gd name="T18" fmla="*/ 70 w 72"/>
                <a:gd name="T19" fmla="*/ 44 h 70"/>
                <a:gd name="T20" fmla="*/ 72 w 72"/>
                <a:gd name="T21" fmla="*/ 38 h 70"/>
                <a:gd name="T22" fmla="*/ 72 w 72"/>
                <a:gd name="T23" fmla="*/ 32 h 70"/>
                <a:gd name="T24" fmla="*/ 72 w 72"/>
                <a:gd name="T25" fmla="*/ 24 h 70"/>
                <a:gd name="T26" fmla="*/ 68 w 72"/>
                <a:gd name="T27" fmla="*/ 16 h 70"/>
                <a:gd name="T28" fmla="*/ 60 w 72"/>
                <a:gd name="T29" fmla="*/ 10 h 70"/>
                <a:gd name="T30" fmla="*/ 48 w 72"/>
                <a:gd name="T31" fmla="*/ 4 h 70"/>
                <a:gd name="T32" fmla="*/ 48 w 72"/>
                <a:gd name="T33" fmla="*/ 4 h 70"/>
                <a:gd name="T34" fmla="*/ 36 w 72"/>
                <a:gd name="T35" fmla="*/ 0 h 70"/>
                <a:gd name="T36" fmla="*/ 26 w 72"/>
                <a:gd name="T37" fmla="*/ 0 h 70"/>
                <a:gd name="T38" fmla="*/ 18 w 72"/>
                <a:gd name="T39" fmla="*/ 4 h 70"/>
                <a:gd name="T40" fmla="*/ 12 w 72"/>
                <a:gd name="T41" fmla="*/ 8 h 70"/>
                <a:gd name="T42" fmla="*/ 8 w 72"/>
                <a:gd name="T43" fmla="*/ 14 h 70"/>
                <a:gd name="T44" fmla="*/ 6 w 72"/>
                <a:gd name="T45" fmla="*/ 18 h 70"/>
                <a:gd name="T46" fmla="*/ 4 w 72"/>
                <a:gd name="T47" fmla="*/ 24 h 70"/>
                <a:gd name="T48" fmla="*/ 4 w 72"/>
                <a:gd name="T49" fmla="*/ 24 h 70"/>
                <a:gd name="T50" fmla="*/ 2 w 72"/>
                <a:gd name="T51" fmla="*/ 28 h 70"/>
                <a:gd name="T52" fmla="*/ 0 w 72"/>
                <a:gd name="T53" fmla="*/ 34 h 70"/>
                <a:gd name="T54" fmla="*/ 0 w 72"/>
                <a:gd name="T55" fmla="*/ 40 h 70"/>
                <a:gd name="T56" fmla="*/ 2 w 72"/>
                <a:gd name="T57" fmla="*/ 48 h 70"/>
                <a:gd name="T58" fmla="*/ 6 w 72"/>
                <a:gd name="T59" fmla="*/ 56 h 70"/>
                <a:gd name="T60" fmla="*/ 12 w 72"/>
                <a:gd name="T61" fmla="*/ 62 h 70"/>
                <a:gd name="T62" fmla="*/ 24 w 72"/>
                <a:gd name="T63" fmla="*/ 68 h 70"/>
                <a:gd name="T64" fmla="*/ 24 w 72"/>
                <a:gd name="T65" fmla="*/ 68 h 7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2" h="70">
                  <a:moveTo>
                    <a:pt x="24" y="68"/>
                  </a:moveTo>
                  <a:lnTo>
                    <a:pt x="24" y="68"/>
                  </a:lnTo>
                  <a:lnTo>
                    <a:pt x="28" y="70"/>
                  </a:lnTo>
                  <a:lnTo>
                    <a:pt x="42" y="70"/>
                  </a:lnTo>
                  <a:lnTo>
                    <a:pt x="48" y="70"/>
                  </a:lnTo>
                  <a:lnTo>
                    <a:pt x="56" y="66"/>
                  </a:lnTo>
                  <a:lnTo>
                    <a:pt x="64" y="60"/>
                  </a:lnTo>
                  <a:lnTo>
                    <a:pt x="68" y="50"/>
                  </a:lnTo>
                  <a:lnTo>
                    <a:pt x="70" y="44"/>
                  </a:lnTo>
                  <a:lnTo>
                    <a:pt x="72" y="38"/>
                  </a:lnTo>
                  <a:lnTo>
                    <a:pt x="72" y="32"/>
                  </a:lnTo>
                  <a:lnTo>
                    <a:pt x="72" y="24"/>
                  </a:lnTo>
                  <a:lnTo>
                    <a:pt x="68" y="16"/>
                  </a:lnTo>
                  <a:lnTo>
                    <a:pt x="60" y="10"/>
                  </a:lnTo>
                  <a:lnTo>
                    <a:pt x="48" y="4"/>
                  </a:lnTo>
                  <a:lnTo>
                    <a:pt x="36" y="0"/>
                  </a:lnTo>
                  <a:lnTo>
                    <a:pt x="26" y="0"/>
                  </a:lnTo>
                  <a:lnTo>
                    <a:pt x="18" y="4"/>
                  </a:lnTo>
                  <a:lnTo>
                    <a:pt x="12" y="8"/>
                  </a:lnTo>
                  <a:lnTo>
                    <a:pt x="8" y="14"/>
                  </a:lnTo>
                  <a:lnTo>
                    <a:pt x="6" y="18"/>
                  </a:lnTo>
                  <a:lnTo>
                    <a:pt x="4" y="24"/>
                  </a:lnTo>
                  <a:lnTo>
                    <a:pt x="2" y="28"/>
                  </a:lnTo>
                  <a:lnTo>
                    <a:pt x="0" y="34"/>
                  </a:lnTo>
                  <a:lnTo>
                    <a:pt x="0" y="40"/>
                  </a:lnTo>
                  <a:lnTo>
                    <a:pt x="2" y="48"/>
                  </a:lnTo>
                  <a:lnTo>
                    <a:pt x="6" y="56"/>
                  </a:lnTo>
                  <a:lnTo>
                    <a:pt x="12" y="62"/>
                  </a:lnTo>
                  <a:lnTo>
                    <a:pt x="24" y="68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3210" name="Picture 309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0" y="1851"/>
              <a:ext cx="126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11" name="Freeform 310"/>
            <p:cNvSpPr>
              <a:spLocks/>
            </p:cNvSpPr>
            <p:nvPr/>
          </p:nvSpPr>
          <p:spPr bwMode="auto">
            <a:xfrm>
              <a:off x="1876" y="1877"/>
              <a:ext cx="72" cy="70"/>
            </a:xfrm>
            <a:custGeom>
              <a:avLst/>
              <a:gdLst>
                <a:gd name="T0" fmla="*/ 68 w 72"/>
                <a:gd name="T1" fmla="*/ 48 h 70"/>
                <a:gd name="T2" fmla="*/ 68 w 72"/>
                <a:gd name="T3" fmla="*/ 48 h 70"/>
                <a:gd name="T4" fmla="*/ 70 w 72"/>
                <a:gd name="T5" fmla="*/ 44 h 70"/>
                <a:gd name="T6" fmla="*/ 72 w 72"/>
                <a:gd name="T7" fmla="*/ 38 h 70"/>
                <a:gd name="T8" fmla="*/ 72 w 72"/>
                <a:gd name="T9" fmla="*/ 32 h 70"/>
                <a:gd name="T10" fmla="*/ 72 w 72"/>
                <a:gd name="T11" fmla="*/ 24 h 70"/>
                <a:gd name="T12" fmla="*/ 68 w 72"/>
                <a:gd name="T13" fmla="*/ 16 h 70"/>
                <a:gd name="T14" fmla="*/ 60 w 72"/>
                <a:gd name="T15" fmla="*/ 10 h 70"/>
                <a:gd name="T16" fmla="*/ 48 w 72"/>
                <a:gd name="T17" fmla="*/ 4 h 70"/>
                <a:gd name="T18" fmla="*/ 48 w 72"/>
                <a:gd name="T19" fmla="*/ 4 h 70"/>
                <a:gd name="T20" fmla="*/ 36 w 72"/>
                <a:gd name="T21" fmla="*/ 0 h 70"/>
                <a:gd name="T22" fmla="*/ 26 w 72"/>
                <a:gd name="T23" fmla="*/ 0 h 70"/>
                <a:gd name="T24" fmla="*/ 18 w 72"/>
                <a:gd name="T25" fmla="*/ 2 h 70"/>
                <a:gd name="T26" fmla="*/ 12 w 72"/>
                <a:gd name="T27" fmla="*/ 8 h 70"/>
                <a:gd name="T28" fmla="*/ 8 w 72"/>
                <a:gd name="T29" fmla="*/ 12 h 70"/>
                <a:gd name="T30" fmla="*/ 6 w 72"/>
                <a:gd name="T31" fmla="*/ 18 h 70"/>
                <a:gd name="T32" fmla="*/ 4 w 72"/>
                <a:gd name="T33" fmla="*/ 22 h 70"/>
                <a:gd name="T34" fmla="*/ 4 w 72"/>
                <a:gd name="T35" fmla="*/ 22 h 70"/>
                <a:gd name="T36" fmla="*/ 2 w 72"/>
                <a:gd name="T37" fmla="*/ 28 h 70"/>
                <a:gd name="T38" fmla="*/ 0 w 72"/>
                <a:gd name="T39" fmla="*/ 34 h 70"/>
                <a:gd name="T40" fmla="*/ 0 w 72"/>
                <a:gd name="T41" fmla="*/ 40 h 70"/>
                <a:gd name="T42" fmla="*/ 2 w 72"/>
                <a:gd name="T43" fmla="*/ 48 h 70"/>
                <a:gd name="T44" fmla="*/ 6 w 72"/>
                <a:gd name="T45" fmla="*/ 54 h 70"/>
                <a:gd name="T46" fmla="*/ 12 w 72"/>
                <a:gd name="T47" fmla="*/ 62 h 70"/>
                <a:gd name="T48" fmla="*/ 24 w 72"/>
                <a:gd name="T49" fmla="*/ 68 h 70"/>
                <a:gd name="T50" fmla="*/ 24 w 72"/>
                <a:gd name="T51" fmla="*/ 68 h 70"/>
                <a:gd name="T52" fmla="*/ 28 w 72"/>
                <a:gd name="T53" fmla="*/ 70 h 70"/>
                <a:gd name="T54" fmla="*/ 42 w 72"/>
                <a:gd name="T55" fmla="*/ 70 h 70"/>
                <a:gd name="T56" fmla="*/ 48 w 72"/>
                <a:gd name="T57" fmla="*/ 68 h 70"/>
                <a:gd name="T58" fmla="*/ 56 w 72"/>
                <a:gd name="T59" fmla="*/ 64 h 70"/>
                <a:gd name="T60" fmla="*/ 64 w 72"/>
                <a:gd name="T61" fmla="*/ 58 h 70"/>
                <a:gd name="T62" fmla="*/ 68 w 72"/>
                <a:gd name="T63" fmla="*/ 48 h 70"/>
                <a:gd name="T64" fmla="*/ 68 w 72"/>
                <a:gd name="T65" fmla="*/ 48 h 7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2" h="70">
                  <a:moveTo>
                    <a:pt x="68" y="48"/>
                  </a:moveTo>
                  <a:lnTo>
                    <a:pt x="68" y="48"/>
                  </a:lnTo>
                  <a:lnTo>
                    <a:pt x="70" y="44"/>
                  </a:lnTo>
                  <a:lnTo>
                    <a:pt x="72" y="38"/>
                  </a:lnTo>
                  <a:lnTo>
                    <a:pt x="72" y="32"/>
                  </a:lnTo>
                  <a:lnTo>
                    <a:pt x="72" y="24"/>
                  </a:lnTo>
                  <a:lnTo>
                    <a:pt x="68" y="16"/>
                  </a:lnTo>
                  <a:lnTo>
                    <a:pt x="60" y="10"/>
                  </a:lnTo>
                  <a:lnTo>
                    <a:pt x="48" y="4"/>
                  </a:lnTo>
                  <a:lnTo>
                    <a:pt x="36" y="0"/>
                  </a:lnTo>
                  <a:lnTo>
                    <a:pt x="26" y="0"/>
                  </a:lnTo>
                  <a:lnTo>
                    <a:pt x="18" y="2"/>
                  </a:lnTo>
                  <a:lnTo>
                    <a:pt x="12" y="8"/>
                  </a:lnTo>
                  <a:lnTo>
                    <a:pt x="8" y="12"/>
                  </a:lnTo>
                  <a:lnTo>
                    <a:pt x="6" y="18"/>
                  </a:lnTo>
                  <a:lnTo>
                    <a:pt x="4" y="22"/>
                  </a:lnTo>
                  <a:lnTo>
                    <a:pt x="2" y="28"/>
                  </a:lnTo>
                  <a:lnTo>
                    <a:pt x="0" y="34"/>
                  </a:lnTo>
                  <a:lnTo>
                    <a:pt x="0" y="40"/>
                  </a:lnTo>
                  <a:lnTo>
                    <a:pt x="2" y="48"/>
                  </a:lnTo>
                  <a:lnTo>
                    <a:pt x="6" y="54"/>
                  </a:lnTo>
                  <a:lnTo>
                    <a:pt x="12" y="62"/>
                  </a:lnTo>
                  <a:lnTo>
                    <a:pt x="24" y="68"/>
                  </a:lnTo>
                  <a:lnTo>
                    <a:pt x="28" y="70"/>
                  </a:lnTo>
                  <a:lnTo>
                    <a:pt x="42" y="70"/>
                  </a:lnTo>
                  <a:lnTo>
                    <a:pt x="48" y="68"/>
                  </a:lnTo>
                  <a:lnTo>
                    <a:pt x="56" y="64"/>
                  </a:lnTo>
                  <a:lnTo>
                    <a:pt x="64" y="58"/>
                  </a:lnTo>
                  <a:lnTo>
                    <a:pt x="68" y="48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3212" name="Picture 311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1" y="2305"/>
              <a:ext cx="120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13" name="Freeform 312"/>
            <p:cNvSpPr>
              <a:spLocks/>
            </p:cNvSpPr>
            <p:nvPr/>
          </p:nvSpPr>
          <p:spPr bwMode="auto">
            <a:xfrm>
              <a:off x="2307" y="2329"/>
              <a:ext cx="70" cy="72"/>
            </a:xfrm>
            <a:custGeom>
              <a:avLst/>
              <a:gdLst>
                <a:gd name="T0" fmla="*/ 24 w 70"/>
                <a:gd name="T1" fmla="*/ 2 h 72"/>
                <a:gd name="T2" fmla="*/ 24 w 70"/>
                <a:gd name="T3" fmla="*/ 2 h 72"/>
                <a:gd name="T4" fmla="*/ 18 w 70"/>
                <a:gd name="T5" fmla="*/ 4 h 72"/>
                <a:gd name="T6" fmla="*/ 14 w 70"/>
                <a:gd name="T7" fmla="*/ 8 h 72"/>
                <a:gd name="T8" fmla="*/ 8 w 70"/>
                <a:gd name="T9" fmla="*/ 12 h 72"/>
                <a:gd name="T10" fmla="*/ 4 w 70"/>
                <a:gd name="T11" fmla="*/ 18 h 72"/>
                <a:gd name="T12" fmla="*/ 0 w 70"/>
                <a:gd name="T13" fmla="*/ 26 h 72"/>
                <a:gd name="T14" fmla="*/ 0 w 70"/>
                <a:gd name="T15" fmla="*/ 36 h 72"/>
                <a:gd name="T16" fmla="*/ 2 w 70"/>
                <a:gd name="T17" fmla="*/ 48 h 72"/>
                <a:gd name="T18" fmla="*/ 2 w 70"/>
                <a:gd name="T19" fmla="*/ 48 h 72"/>
                <a:gd name="T20" fmla="*/ 4 w 70"/>
                <a:gd name="T21" fmla="*/ 52 h 72"/>
                <a:gd name="T22" fmla="*/ 12 w 70"/>
                <a:gd name="T23" fmla="*/ 62 h 72"/>
                <a:gd name="T24" fmla="*/ 18 w 70"/>
                <a:gd name="T25" fmla="*/ 68 h 72"/>
                <a:gd name="T26" fmla="*/ 26 w 70"/>
                <a:gd name="T27" fmla="*/ 70 h 72"/>
                <a:gd name="T28" fmla="*/ 36 w 70"/>
                <a:gd name="T29" fmla="*/ 72 h 72"/>
                <a:gd name="T30" fmla="*/ 46 w 70"/>
                <a:gd name="T31" fmla="*/ 70 h 72"/>
                <a:gd name="T32" fmla="*/ 46 w 70"/>
                <a:gd name="T33" fmla="*/ 70 h 72"/>
                <a:gd name="T34" fmla="*/ 52 w 70"/>
                <a:gd name="T35" fmla="*/ 68 h 72"/>
                <a:gd name="T36" fmla="*/ 56 w 70"/>
                <a:gd name="T37" fmla="*/ 64 h 72"/>
                <a:gd name="T38" fmla="*/ 62 w 70"/>
                <a:gd name="T39" fmla="*/ 60 h 72"/>
                <a:gd name="T40" fmla="*/ 68 w 70"/>
                <a:gd name="T41" fmla="*/ 54 h 72"/>
                <a:gd name="T42" fmla="*/ 70 w 70"/>
                <a:gd name="T43" fmla="*/ 48 h 72"/>
                <a:gd name="T44" fmla="*/ 70 w 70"/>
                <a:gd name="T45" fmla="*/ 36 h 72"/>
                <a:gd name="T46" fmla="*/ 68 w 70"/>
                <a:gd name="T47" fmla="*/ 24 h 72"/>
                <a:gd name="T48" fmla="*/ 68 w 70"/>
                <a:gd name="T49" fmla="*/ 24 h 72"/>
                <a:gd name="T50" fmla="*/ 62 w 70"/>
                <a:gd name="T51" fmla="*/ 12 h 72"/>
                <a:gd name="T52" fmla="*/ 56 w 70"/>
                <a:gd name="T53" fmla="*/ 6 h 72"/>
                <a:gd name="T54" fmla="*/ 48 w 70"/>
                <a:gd name="T55" fmla="*/ 2 h 72"/>
                <a:gd name="T56" fmla="*/ 40 w 70"/>
                <a:gd name="T57" fmla="*/ 0 h 72"/>
                <a:gd name="T58" fmla="*/ 34 w 70"/>
                <a:gd name="T59" fmla="*/ 0 h 72"/>
                <a:gd name="T60" fmla="*/ 28 w 70"/>
                <a:gd name="T61" fmla="*/ 2 h 72"/>
                <a:gd name="T62" fmla="*/ 24 w 70"/>
                <a:gd name="T63" fmla="*/ 2 h 72"/>
                <a:gd name="T64" fmla="*/ 24 w 70"/>
                <a:gd name="T65" fmla="*/ 2 h 7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0" h="72">
                  <a:moveTo>
                    <a:pt x="24" y="2"/>
                  </a:moveTo>
                  <a:lnTo>
                    <a:pt x="24" y="2"/>
                  </a:lnTo>
                  <a:lnTo>
                    <a:pt x="18" y="4"/>
                  </a:lnTo>
                  <a:lnTo>
                    <a:pt x="14" y="8"/>
                  </a:lnTo>
                  <a:lnTo>
                    <a:pt x="8" y="12"/>
                  </a:lnTo>
                  <a:lnTo>
                    <a:pt x="4" y="18"/>
                  </a:lnTo>
                  <a:lnTo>
                    <a:pt x="0" y="26"/>
                  </a:lnTo>
                  <a:lnTo>
                    <a:pt x="0" y="36"/>
                  </a:lnTo>
                  <a:lnTo>
                    <a:pt x="2" y="48"/>
                  </a:lnTo>
                  <a:lnTo>
                    <a:pt x="4" y="52"/>
                  </a:lnTo>
                  <a:lnTo>
                    <a:pt x="12" y="62"/>
                  </a:lnTo>
                  <a:lnTo>
                    <a:pt x="18" y="68"/>
                  </a:lnTo>
                  <a:lnTo>
                    <a:pt x="26" y="70"/>
                  </a:lnTo>
                  <a:lnTo>
                    <a:pt x="36" y="72"/>
                  </a:lnTo>
                  <a:lnTo>
                    <a:pt x="46" y="70"/>
                  </a:lnTo>
                  <a:lnTo>
                    <a:pt x="52" y="68"/>
                  </a:lnTo>
                  <a:lnTo>
                    <a:pt x="56" y="64"/>
                  </a:lnTo>
                  <a:lnTo>
                    <a:pt x="62" y="60"/>
                  </a:lnTo>
                  <a:lnTo>
                    <a:pt x="68" y="54"/>
                  </a:lnTo>
                  <a:lnTo>
                    <a:pt x="70" y="48"/>
                  </a:lnTo>
                  <a:lnTo>
                    <a:pt x="70" y="36"/>
                  </a:lnTo>
                  <a:lnTo>
                    <a:pt x="68" y="24"/>
                  </a:lnTo>
                  <a:lnTo>
                    <a:pt x="62" y="12"/>
                  </a:lnTo>
                  <a:lnTo>
                    <a:pt x="56" y="6"/>
                  </a:lnTo>
                  <a:lnTo>
                    <a:pt x="48" y="2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8" y="2"/>
                  </a:lnTo>
                  <a:lnTo>
                    <a:pt x="24" y="2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3214" name="Picture 313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2" y="2131"/>
              <a:ext cx="121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15" name="Freeform 314"/>
            <p:cNvSpPr>
              <a:spLocks/>
            </p:cNvSpPr>
            <p:nvPr/>
          </p:nvSpPr>
          <p:spPr bwMode="auto">
            <a:xfrm>
              <a:off x="2119" y="2157"/>
              <a:ext cx="72" cy="72"/>
            </a:xfrm>
            <a:custGeom>
              <a:avLst/>
              <a:gdLst>
                <a:gd name="T0" fmla="*/ 68 w 72"/>
                <a:gd name="T1" fmla="*/ 24 h 72"/>
                <a:gd name="T2" fmla="*/ 68 w 72"/>
                <a:gd name="T3" fmla="*/ 24 h 72"/>
                <a:gd name="T4" fmla="*/ 62 w 72"/>
                <a:gd name="T5" fmla="*/ 12 h 72"/>
                <a:gd name="T6" fmla="*/ 56 w 72"/>
                <a:gd name="T7" fmla="*/ 4 h 72"/>
                <a:gd name="T8" fmla="*/ 48 w 72"/>
                <a:gd name="T9" fmla="*/ 0 h 72"/>
                <a:gd name="T10" fmla="*/ 40 w 72"/>
                <a:gd name="T11" fmla="*/ 0 h 72"/>
                <a:gd name="T12" fmla="*/ 34 w 72"/>
                <a:gd name="T13" fmla="*/ 0 h 72"/>
                <a:gd name="T14" fmla="*/ 28 w 72"/>
                <a:gd name="T15" fmla="*/ 0 h 72"/>
                <a:gd name="T16" fmla="*/ 24 w 72"/>
                <a:gd name="T17" fmla="*/ 2 h 72"/>
                <a:gd name="T18" fmla="*/ 24 w 72"/>
                <a:gd name="T19" fmla="*/ 2 h 72"/>
                <a:gd name="T20" fmla="*/ 18 w 72"/>
                <a:gd name="T21" fmla="*/ 4 h 72"/>
                <a:gd name="T22" fmla="*/ 14 w 72"/>
                <a:gd name="T23" fmla="*/ 8 h 72"/>
                <a:gd name="T24" fmla="*/ 8 w 72"/>
                <a:gd name="T25" fmla="*/ 12 h 72"/>
                <a:gd name="T26" fmla="*/ 4 w 72"/>
                <a:gd name="T27" fmla="*/ 18 h 72"/>
                <a:gd name="T28" fmla="*/ 0 w 72"/>
                <a:gd name="T29" fmla="*/ 26 h 72"/>
                <a:gd name="T30" fmla="*/ 0 w 72"/>
                <a:gd name="T31" fmla="*/ 36 h 72"/>
                <a:gd name="T32" fmla="*/ 2 w 72"/>
                <a:gd name="T33" fmla="*/ 48 h 72"/>
                <a:gd name="T34" fmla="*/ 2 w 72"/>
                <a:gd name="T35" fmla="*/ 48 h 72"/>
                <a:gd name="T36" fmla="*/ 4 w 72"/>
                <a:gd name="T37" fmla="*/ 52 h 72"/>
                <a:gd name="T38" fmla="*/ 12 w 72"/>
                <a:gd name="T39" fmla="*/ 62 h 72"/>
                <a:gd name="T40" fmla="*/ 18 w 72"/>
                <a:gd name="T41" fmla="*/ 66 h 72"/>
                <a:gd name="T42" fmla="*/ 26 w 72"/>
                <a:gd name="T43" fmla="*/ 70 h 72"/>
                <a:gd name="T44" fmla="*/ 36 w 72"/>
                <a:gd name="T45" fmla="*/ 72 h 72"/>
                <a:gd name="T46" fmla="*/ 46 w 72"/>
                <a:gd name="T47" fmla="*/ 68 h 72"/>
                <a:gd name="T48" fmla="*/ 46 w 72"/>
                <a:gd name="T49" fmla="*/ 68 h 72"/>
                <a:gd name="T50" fmla="*/ 52 w 72"/>
                <a:gd name="T51" fmla="*/ 68 h 72"/>
                <a:gd name="T52" fmla="*/ 58 w 72"/>
                <a:gd name="T53" fmla="*/ 64 h 72"/>
                <a:gd name="T54" fmla="*/ 62 w 72"/>
                <a:gd name="T55" fmla="*/ 60 h 72"/>
                <a:gd name="T56" fmla="*/ 68 w 72"/>
                <a:gd name="T57" fmla="*/ 54 h 72"/>
                <a:gd name="T58" fmla="*/ 70 w 72"/>
                <a:gd name="T59" fmla="*/ 46 h 72"/>
                <a:gd name="T60" fmla="*/ 72 w 72"/>
                <a:gd name="T61" fmla="*/ 36 h 72"/>
                <a:gd name="T62" fmla="*/ 68 w 72"/>
                <a:gd name="T63" fmla="*/ 24 h 72"/>
                <a:gd name="T64" fmla="*/ 68 w 72"/>
                <a:gd name="T65" fmla="*/ 24 h 7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2" h="72">
                  <a:moveTo>
                    <a:pt x="68" y="24"/>
                  </a:moveTo>
                  <a:lnTo>
                    <a:pt x="68" y="24"/>
                  </a:lnTo>
                  <a:lnTo>
                    <a:pt x="62" y="12"/>
                  </a:lnTo>
                  <a:lnTo>
                    <a:pt x="56" y="4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18" y="4"/>
                  </a:lnTo>
                  <a:lnTo>
                    <a:pt x="14" y="8"/>
                  </a:lnTo>
                  <a:lnTo>
                    <a:pt x="8" y="12"/>
                  </a:lnTo>
                  <a:lnTo>
                    <a:pt x="4" y="18"/>
                  </a:lnTo>
                  <a:lnTo>
                    <a:pt x="0" y="26"/>
                  </a:lnTo>
                  <a:lnTo>
                    <a:pt x="0" y="36"/>
                  </a:lnTo>
                  <a:lnTo>
                    <a:pt x="2" y="48"/>
                  </a:lnTo>
                  <a:lnTo>
                    <a:pt x="4" y="52"/>
                  </a:lnTo>
                  <a:lnTo>
                    <a:pt x="12" y="62"/>
                  </a:lnTo>
                  <a:lnTo>
                    <a:pt x="18" y="66"/>
                  </a:lnTo>
                  <a:lnTo>
                    <a:pt x="26" y="70"/>
                  </a:lnTo>
                  <a:lnTo>
                    <a:pt x="36" y="72"/>
                  </a:lnTo>
                  <a:lnTo>
                    <a:pt x="46" y="68"/>
                  </a:lnTo>
                  <a:lnTo>
                    <a:pt x="52" y="68"/>
                  </a:lnTo>
                  <a:lnTo>
                    <a:pt x="58" y="64"/>
                  </a:lnTo>
                  <a:lnTo>
                    <a:pt x="62" y="60"/>
                  </a:lnTo>
                  <a:lnTo>
                    <a:pt x="68" y="54"/>
                  </a:lnTo>
                  <a:lnTo>
                    <a:pt x="70" y="46"/>
                  </a:lnTo>
                  <a:lnTo>
                    <a:pt x="72" y="36"/>
                  </a:lnTo>
                  <a:lnTo>
                    <a:pt x="68" y="24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3216" name="Picture 315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2" y="2051"/>
              <a:ext cx="121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17" name="Freeform 316"/>
            <p:cNvSpPr>
              <a:spLocks/>
            </p:cNvSpPr>
            <p:nvPr/>
          </p:nvSpPr>
          <p:spPr bwMode="auto">
            <a:xfrm>
              <a:off x="2046" y="2077"/>
              <a:ext cx="73" cy="72"/>
            </a:xfrm>
            <a:custGeom>
              <a:avLst/>
              <a:gdLst>
                <a:gd name="T0" fmla="*/ 24 w 73"/>
                <a:gd name="T1" fmla="*/ 2 h 72"/>
                <a:gd name="T2" fmla="*/ 24 w 73"/>
                <a:gd name="T3" fmla="*/ 2 h 72"/>
                <a:gd name="T4" fmla="*/ 20 w 73"/>
                <a:gd name="T5" fmla="*/ 4 h 72"/>
                <a:gd name="T6" fmla="*/ 14 w 73"/>
                <a:gd name="T7" fmla="*/ 8 h 72"/>
                <a:gd name="T8" fmla="*/ 8 w 73"/>
                <a:gd name="T9" fmla="*/ 12 h 72"/>
                <a:gd name="T10" fmla="*/ 4 w 73"/>
                <a:gd name="T11" fmla="*/ 18 h 72"/>
                <a:gd name="T12" fmla="*/ 0 w 73"/>
                <a:gd name="T13" fmla="*/ 26 h 72"/>
                <a:gd name="T14" fmla="*/ 0 w 73"/>
                <a:gd name="T15" fmla="*/ 36 h 72"/>
                <a:gd name="T16" fmla="*/ 2 w 73"/>
                <a:gd name="T17" fmla="*/ 48 h 72"/>
                <a:gd name="T18" fmla="*/ 2 w 73"/>
                <a:gd name="T19" fmla="*/ 48 h 72"/>
                <a:gd name="T20" fmla="*/ 6 w 73"/>
                <a:gd name="T21" fmla="*/ 52 h 72"/>
                <a:gd name="T22" fmla="*/ 14 w 73"/>
                <a:gd name="T23" fmla="*/ 62 h 72"/>
                <a:gd name="T24" fmla="*/ 20 w 73"/>
                <a:gd name="T25" fmla="*/ 66 h 72"/>
                <a:gd name="T26" fmla="*/ 26 w 73"/>
                <a:gd name="T27" fmla="*/ 70 h 72"/>
                <a:gd name="T28" fmla="*/ 36 w 73"/>
                <a:gd name="T29" fmla="*/ 72 h 72"/>
                <a:gd name="T30" fmla="*/ 48 w 73"/>
                <a:gd name="T31" fmla="*/ 68 h 72"/>
                <a:gd name="T32" fmla="*/ 48 w 73"/>
                <a:gd name="T33" fmla="*/ 68 h 72"/>
                <a:gd name="T34" fmla="*/ 52 w 73"/>
                <a:gd name="T35" fmla="*/ 68 h 72"/>
                <a:gd name="T36" fmla="*/ 59 w 73"/>
                <a:gd name="T37" fmla="*/ 64 h 72"/>
                <a:gd name="T38" fmla="*/ 63 w 73"/>
                <a:gd name="T39" fmla="*/ 60 h 72"/>
                <a:gd name="T40" fmla="*/ 69 w 73"/>
                <a:gd name="T41" fmla="*/ 54 h 72"/>
                <a:gd name="T42" fmla="*/ 71 w 73"/>
                <a:gd name="T43" fmla="*/ 46 h 72"/>
                <a:gd name="T44" fmla="*/ 73 w 73"/>
                <a:gd name="T45" fmla="*/ 36 h 72"/>
                <a:gd name="T46" fmla="*/ 69 w 73"/>
                <a:gd name="T47" fmla="*/ 24 h 72"/>
                <a:gd name="T48" fmla="*/ 69 w 73"/>
                <a:gd name="T49" fmla="*/ 24 h 72"/>
                <a:gd name="T50" fmla="*/ 63 w 73"/>
                <a:gd name="T51" fmla="*/ 12 h 72"/>
                <a:gd name="T52" fmla="*/ 57 w 73"/>
                <a:gd name="T53" fmla="*/ 4 h 72"/>
                <a:gd name="T54" fmla="*/ 48 w 73"/>
                <a:gd name="T55" fmla="*/ 0 h 72"/>
                <a:gd name="T56" fmla="*/ 42 w 73"/>
                <a:gd name="T57" fmla="*/ 0 h 72"/>
                <a:gd name="T58" fmla="*/ 34 w 73"/>
                <a:gd name="T59" fmla="*/ 0 h 72"/>
                <a:gd name="T60" fmla="*/ 30 w 73"/>
                <a:gd name="T61" fmla="*/ 0 h 72"/>
                <a:gd name="T62" fmla="*/ 24 w 73"/>
                <a:gd name="T63" fmla="*/ 2 h 72"/>
                <a:gd name="T64" fmla="*/ 24 w 73"/>
                <a:gd name="T65" fmla="*/ 2 h 7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3" h="72">
                  <a:moveTo>
                    <a:pt x="24" y="2"/>
                  </a:moveTo>
                  <a:lnTo>
                    <a:pt x="24" y="2"/>
                  </a:lnTo>
                  <a:lnTo>
                    <a:pt x="20" y="4"/>
                  </a:lnTo>
                  <a:lnTo>
                    <a:pt x="14" y="8"/>
                  </a:lnTo>
                  <a:lnTo>
                    <a:pt x="8" y="12"/>
                  </a:lnTo>
                  <a:lnTo>
                    <a:pt x="4" y="18"/>
                  </a:lnTo>
                  <a:lnTo>
                    <a:pt x="0" y="26"/>
                  </a:lnTo>
                  <a:lnTo>
                    <a:pt x="0" y="36"/>
                  </a:lnTo>
                  <a:lnTo>
                    <a:pt x="2" y="48"/>
                  </a:lnTo>
                  <a:lnTo>
                    <a:pt x="6" y="52"/>
                  </a:lnTo>
                  <a:lnTo>
                    <a:pt x="14" y="62"/>
                  </a:lnTo>
                  <a:lnTo>
                    <a:pt x="20" y="66"/>
                  </a:lnTo>
                  <a:lnTo>
                    <a:pt x="26" y="70"/>
                  </a:lnTo>
                  <a:lnTo>
                    <a:pt x="36" y="72"/>
                  </a:lnTo>
                  <a:lnTo>
                    <a:pt x="48" y="68"/>
                  </a:lnTo>
                  <a:lnTo>
                    <a:pt x="52" y="68"/>
                  </a:lnTo>
                  <a:lnTo>
                    <a:pt x="59" y="64"/>
                  </a:lnTo>
                  <a:lnTo>
                    <a:pt x="63" y="60"/>
                  </a:lnTo>
                  <a:lnTo>
                    <a:pt x="69" y="54"/>
                  </a:lnTo>
                  <a:lnTo>
                    <a:pt x="71" y="46"/>
                  </a:lnTo>
                  <a:lnTo>
                    <a:pt x="73" y="36"/>
                  </a:lnTo>
                  <a:lnTo>
                    <a:pt x="69" y="24"/>
                  </a:lnTo>
                  <a:lnTo>
                    <a:pt x="63" y="12"/>
                  </a:lnTo>
                  <a:lnTo>
                    <a:pt x="57" y="4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24" y="2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3218" name="Picture 317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1" y="2407"/>
              <a:ext cx="114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19" name="Freeform 318"/>
            <p:cNvSpPr>
              <a:spLocks/>
            </p:cNvSpPr>
            <p:nvPr/>
          </p:nvSpPr>
          <p:spPr bwMode="auto">
            <a:xfrm>
              <a:off x="2333" y="2435"/>
              <a:ext cx="70" cy="72"/>
            </a:xfrm>
            <a:custGeom>
              <a:avLst/>
              <a:gdLst>
                <a:gd name="T0" fmla="*/ 2 w 70"/>
                <a:gd name="T1" fmla="*/ 44 h 72"/>
                <a:gd name="T2" fmla="*/ 2 w 70"/>
                <a:gd name="T3" fmla="*/ 44 h 72"/>
                <a:gd name="T4" fmla="*/ 4 w 70"/>
                <a:gd name="T5" fmla="*/ 50 h 72"/>
                <a:gd name="T6" fmla="*/ 10 w 70"/>
                <a:gd name="T7" fmla="*/ 60 h 72"/>
                <a:gd name="T8" fmla="*/ 16 w 70"/>
                <a:gd name="T9" fmla="*/ 66 h 72"/>
                <a:gd name="T10" fmla="*/ 24 w 70"/>
                <a:gd name="T11" fmla="*/ 70 h 72"/>
                <a:gd name="T12" fmla="*/ 32 w 70"/>
                <a:gd name="T13" fmla="*/ 72 h 72"/>
                <a:gd name="T14" fmla="*/ 44 w 70"/>
                <a:gd name="T15" fmla="*/ 70 h 72"/>
                <a:gd name="T16" fmla="*/ 44 w 70"/>
                <a:gd name="T17" fmla="*/ 70 h 72"/>
                <a:gd name="T18" fmla="*/ 50 w 70"/>
                <a:gd name="T19" fmla="*/ 68 h 72"/>
                <a:gd name="T20" fmla="*/ 54 w 70"/>
                <a:gd name="T21" fmla="*/ 66 h 72"/>
                <a:gd name="T22" fmla="*/ 60 w 70"/>
                <a:gd name="T23" fmla="*/ 62 h 72"/>
                <a:gd name="T24" fmla="*/ 66 w 70"/>
                <a:gd name="T25" fmla="*/ 58 h 72"/>
                <a:gd name="T26" fmla="*/ 70 w 70"/>
                <a:gd name="T27" fmla="*/ 50 h 72"/>
                <a:gd name="T28" fmla="*/ 70 w 70"/>
                <a:gd name="T29" fmla="*/ 40 h 72"/>
                <a:gd name="T30" fmla="*/ 68 w 70"/>
                <a:gd name="T31" fmla="*/ 26 h 72"/>
                <a:gd name="T32" fmla="*/ 68 w 70"/>
                <a:gd name="T33" fmla="*/ 26 h 72"/>
                <a:gd name="T34" fmla="*/ 64 w 70"/>
                <a:gd name="T35" fmla="*/ 14 h 72"/>
                <a:gd name="T36" fmla="*/ 58 w 70"/>
                <a:gd name="T37" fmla="*/ 6 h 72"/>
                <a:gd name="T38" fmla="*/ 52 w 70"/>
                <a:gd name="T39" fmla="*/ 2 h 72"/>
                <a:gd name="T40" fmla="*/ 44 w 70"/>
                <a:gd name="T41" fmla="*/ 0 h 72"/>
                <a:gd name="T42" fmla="*/ 38 w 70"/>
                <a:gd name="T43" fmla="*/ 0 h 72"/>
                <a:gd name="T44" fmla="*/ 32 w 70"/>
                <a:gd name="T45" fmla="*/ 0 h 72"/>
                <a:gd name="T46" fmla="*/ 26 w 70"/>
                <a:gd name="T47" fmla="*/ 2 h 72"/>
                <a:gd name="T48" fmla="*/ 26 w 70"/>
                <a:gd name="T49" fmla="*/ 2 h 72"/>
                <a:gd name="T50" fmla="*/ 22 w 70"/>
                <a:gd name="T51" fmla="*/ 4 h 72"/>
                <a:gd name="T52" fmla="*/ 16 w 70"/>
                <a:gd name="T53" fmla="*/ 6 h 72"/>
                <a:gd name="T54" fmla="*/ 10 w 70"/>
                <a:gd name="T55" fmla="*/ 10 h 72"/>
                <a:gd name="T56" fmla="*/ 6 w 70"/>
                <a:gd name="T57" fmla="*/ 14 h 72"/>
                <a:gd name="T58" fmla="*/ 2 w 70"/>
                <a:gd name="T59" fmla="*/ 22 h 72"/>
                <a:gd name="T60" fmla="*/ 0 w 70"/>
                <a:gd name="T61" fmla="*/ 32 h 72"/>
                <a:gd name="T62" fmla="*/ 2 w 70"/>
                <a:gd name="T63" fmla="*/ 44 h 72"/>
                <a:gd name="T64" fmla="*/ 2 w 70"/>
                <a:gd name="T65" fmla="*/ 44 h 7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0" h="72">
                  <a:moveTo>
                    <a:pt x="2" y="44"/>
                  </a:moveTo>
                  <a:lnTo>
                    <a:pt x="2" y="44"/>
                  </a:lnTo>
                  <a:lnTo>
                    <a:pt x="4" y="50"/>
                  </a:lnTo>
                  <a:lnTo>
                    <a:pt x="10" y="60"/>
                  </a:lnTo>
                  <a:lnTo>
                    <a:pt x="16" y="66"/>
                  </a:lnTo>
                  <a:lnTo>
                    <a:pt x="24" y="70"/>
                  </a:lnTo>
                  <a:lnTo>
                    <a:pt x="32" y="72"/>
                  </a:lnTo>
                  <a:lnTo>
                    <a:pt x="44" y="70"/>
                  </a:lnTo>
                  <a:lnTo>
                    <a:pt x="50" y="68"/>
                  </a:lnTo>
                  <a:lnTo>
                    <a:pt x="54" y="66"/>
                  </a:lnTo>
                  <a:lnTo>
                    <a:pt x="60" y="62"/>
                  </a:lnTo>
                  <a:lnTo>
                    <a:pt x="66" y="58"/>
                  </a:lnTo>
                  <a:lnTo>
                    <a:pt x="70" y="50"/>
                  </a:lnTo>
                  <a:lnTo>
                    <a:pt x="70" y="40"/>
                  </a:lnTo>
                  <a:lnTo>
                    <a:pt x="68" y="26"/>
                  </a:lnTo>
                  <a:lnTo>
                    <a:pt x="64" y="14"/>
                  </a:lnTo>
                  <a:lnTo>
                    <a:pt x="58" y="6"/>
                  </a:lnTo>
                  <a:lnTo>
                    <a:pt x="52" y="2"/>
                  </a:lnTo>
                  <a:lnTo>
                    <a:pt x="44" y="0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26" y="2"/>
                  </a:lnTo>
                  <a:lnTo>
                    <a:pt x="22" y="4"/>
                  </a:lnTo>
                  <a:lnTo>
                    <a:pt x="16" y="6"/>
                  </a:lnTo>
                  <a:lnTo>
                    <a:pt x="10" y="10"/>
                  </a:lnTo>
                  <a:lnTo>
                    <a:pt x="6" y="14"/>
                  </a:lnTo>
                  <a:lnTo>
                    <a:pt x="2" y="22"/>
                  </a:lnTo>
                  <a:lnTo>
                    <a:pt x="0" y="32"/>
                  </a:lnTo>
                  <a:lnTo>
                    <a:pt x="2" y="44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3220" name="Picture 319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3" y="3024"/>
              <a:ext cx="12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21" name="Freeform 320"/>
            <p:cNvSpPr>
              <a:spLocks/>
            </p:cNvSpPr>
            <p:nvPr/>
          </p:nvSpPr>
          <p:spPr bwMode="auto">
            <a:xfrm>
              <a:off x="2211" y="3052"/>
              <a:ext cx="72" cy="74"/>
            </a:xfrm>
            <a:custGeom>
              <a:avLst/>
              <a:gdLst>
                <a:gd name="T0" fmla="*/ 56 w 72"/>
                <a:gd name="T1" fmla="*/ 8 h 74"/>
                <a:gd name="T2" fmla="*/ 56 w 72"/>
                <a:gd name="T3" fmla="*/ 8 h 74"/>
                <a:gd name="T4" fmla="*/ 50 w 72"/>
                <a:gd name="T5" fmla="*/ 4 h 74"/>
                <a:gd name="T6" fmla="*/ 46 w 72"/>
                <a:gd name="T7" fmla="*/ 2 h 74"/>
                <a:gd name="T8" fmla="*/ 40 w 72"/>
                <a:gd name="T9" fmla="*/ 0 h 74"/>
                <a:gd name="T10" fmla="*/ 32 w 72"/>
                <a:gd name="T11" fmla="*/ 0 h 74"/>
                <a:gd name="T12" fmla="*/ 24 w 72"/>
                <a:gd name="T13" fmla="*/ 2 h 74"/>
                <a:gd name="T14" fmla="*/ 16 w 72"/>
                <a:gd name="T15" fmla="*/ 8 h 74"/>
                <a:gd name="T16" fmla="*/ 6 w 72"/>
                <a:gd name="T17" fmla="*/ 16 h 74"/>
                <a:gd name="T18" fmla="*/ 6 w 72"/>
                <a:gd name="T19" fmla="*/ 16 h 74"/>
                <a:gd name="T20" fmla="*/ 4 w 72"/>
                <a:gd name="T21" fmla="*/ 22 h 74"/>
                <a:gd name="T22" fmla="*/ 0 w 72"/>
                <a:gd name="T23" fmla="*/ 34 h 74"/>
                <a:gd name="T24" fmla="*/ 0 w 72"/>
                <a:gd name="T25" fmla="*/ 42 h 74"/>
                <a:gd name="T26" fmla="*/ 2 w 72"/>
                <a:gd name="T27" fmla="*/ 50 h 74"/>
                <a:gd name="T28" fmla="*/ 8 w 72"/>
                <a:gd name="T29" fmla="*/ 58 h 74"/>
                <a:gd name="T30" fmla="*/ 16 w 72"/>
                <a:gd name="T31" fmla="*/ 66 h 74"/>
                <a:gd name="T32" fmla="*/ 16 w 72"/>
                <a:gd name="T33" fmla="*/ 66 h 74"/>
                <a:gd name="T34" fmla="*/ 20 w 72"/>
                <a:gd name="T35" fmla="*/ 68 h 74"/>
                <a:gd name="T36" fmla="*/ 26 w 72"/>
                <a:gd name="T37" fmla="*/ 70 h 74"/>
                <a:gd name="T38" fmla="*/ 32 w 72"/>
                <a:gd name="T39" fmla="*/ 72 h 74"/>
                <a:gd name="T40" fmla="*/ 40 w 72"/>
                <a:gd name="T41" fmla="*/ 74 h 74"/>
                <a:gd name="T42" fmla="*/ 48 w 72"/>
                <a:gd name="T43" fmla="*/ 72 h 74"/>
                <a:gd name="T44" fmla="*/ 56 w 72"/>
                <a:gd name="T45" fmla="*/ 66 h 74"/>
                <a:gd name="T46" fmla="*/ 64 w 72"/>
                <a:gd name="T47" fmla="*/ 56 h 74"/>
                <a:gd name="T48" fmla="*/ 64 w 72"/>
                <a:gd name="T49" fmla="*/ 56 h 74"/>
                <a:gd name="T50" fmla="*/ 70 w 72"/>
                <a:gd name="T51" fmla="*/ 44 h 74"/>
                <a:gd name="T52" fmla="*/ 72 w 72"/>
                <a:gd name="T53" fmla="*/ 34 h 74"/>
                <a:gd name="T54" fmla="*/ 72 w 72"/>
                <a:gd name="T55" fmla="*/ 26 h 74"/>
                <a:gd name="T56" fmla="*/ 68 w 72"/>
                <a:gd name="T57" fmla="*/ 20 h 74"/>
                <a:gd name="T58" fmla="*/ 64 w 72"/>
                <a:gd name="T59" fmla="*/ 14 h 74"/>
                <a:gd name="T60" fmla="*/ 60 w 72"/>
                <a:gd name="T61" fmla="*/ 10 h 74"/>
                <a:gd name="T62" fmla="*/ 56 w 72"/>
                <a:gd name="T63" fmla="*/ 8 h 74"/>
                <a:gd name="T64" fmla="*/ 56 w 72"/>
                <a:gd name="T65" fmla="*/ 8 h 7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2" h="74">
                  <a:moveTo>
                    <a:pt x="56" y="8"/>
                  </a:moveTo>
                  <a:lnTo>
                    <a:pt x="56" y="8"/>
                  </a:lnTo>
                  <a:lnTo>
                    <a:pt x="50" y="4"/>
                  </a:lnTo>
                  <a:lnTo>
                    <a:pt x="46" y="2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24" y="2"/>
                  </a:lnTo>
                  <a:lnTo>
                    <a:pt x="16" y="8"/>
                  </a:lnTo>
                  <a:lnTo>
                    <a:pt x="6" y="16"/>
                  </a:lnTo>
                  <a:lnTo>
                    <a:pt x="4" y="22"/>
                  </a:lnTo>
                  <a:lnTo>
                    <a:pt x="0" y="34"/>
                  </a:lnTo>
                  <a:lnTo>
                    <a:pt x="0" y="42"/>
                  </a:lnTo>
                  <a:lnTo>
                    <a:pt x="2" y="50"/>
                  </a:lnTo>
                  <a:lnTo>
                    <a:pt x="8" y="58"/>
                  </a:lnTo>
                  <a:lnTo>
                    <a:pt x="16" y="66"/>
                  </a:lnTo>
                  <a:lnTo>
                    <a:pt x="20" y="68"/>
                  </a:lnTo>
                  <a:lnTo>
                    <a:pt x="26" y="70"/>
                  </a:lnTo>
                  <a:lnTo>
                    <a:pt x="32" y="72"/>
                  </a:lnTo>
                  <a:lnTo>
                    <a:pt x="40" y="74"/>
                  </a:lnTo>
                  <a:lnTo>
                    <a:pt x="48" y="72"/>
                  </a:lnTo>
                  <a:lnTo>
                    <a:pt x="56" y="66"/>
                  </a:lnTo>
                  <a:lnTo>
                    <a:pt x="64" y="56"/>
                  </a:lnTo>
                  <a:lnTo>
                    <a:pt x="70" y="44"/>
                  </a:lnTo>
                  <a:lnTo>
                    <a:pt x="72" y="34"/>
                  </a:lnTo>
                  <a:lnTo>
                    <a:pt x="72" y="26"/>
                  </a:lnTo>
                  <a:lnTo>
                    <a:pt x="68" y="20"/>
                  </a:lnTo>
                  <a:lnTo>
                    <a:pt x="64" y="14"/>
                  </a:lnTo>
                  <a:lnTo>
                    <a:pt x="60" y="10"/>
                  </a:lnTo>
                  <a:lnTo>
                    <a:pt x="56" y="8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3222" name="Picture 321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9" y="2766"/>
              <a:ext cx="12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23" name="Freeform 322"/>
            <p:cNvSpPr>
              <a:spLocks/>
            </p:cNvSpPr>
            <p:nvPr/>
          </p:nvSpPr>
          <p:spPr bwMode="auto">
            <a:xfrm>
              <a:off x="2257" y="2796"/>
              <a:ext cx="72" cy="72"/>
            </a:xfrm>
            <a:custGeom>
              <a:avLst/>
              <a:gdLst>
                <a:gd name="T0" fmla="*/ 16 w 72"/>
                <a:gd name="T1" fmla="*/ 64 h 72"/>
                <a:gd name="T2" fmla="*/ 16 w 72"/>
                <a:gd name="T3" fmla="*/ 64 h 72"/>
                <a:gd name="T4" fmla="*/ 20 w 72"/>
                <a:gd name="T5" fmla="*/ 68 h 72"/>
                <a:gd name="T6" fmla="*/ 26 w 72"/>
                <a:gd name="T7" fmla="*/ 70 h 72"/>
                <a:gd name="T8" fmla="*/ 32 w 72"/>
                <a:gd name="T9" fmla="*/ 72 h 72"/>
                <a:gd name="T10" fmla="*/ 40 w 72"/>
                <a:gd name="T11" fmla="*/ 72 h 72"/>
                <a:gd name="T12" fmla="*/ 48 w 72"/>
                <a:gd name="T13" fmla="*/ 70 h 72"/>
                <a:gd name="T14" fmla="*/ 56 w 72"/>
                <a:gd name="T15" fmla="*/ 66 h 72"/>
                <a:gd name="T16" fmla="*/ 64 w 72"/>
                <a:gd name="T17" fmla="*/ 56 h 72"/>
                <a:gd name="T18" fmla="*/ 64 w 72"/>
                <a:gd name="T19" fmla="*/ 56 h 72"/>
                <a:gd name="T20" fmla="*/ 70 w 72"/>
                <a:gd name="T21" fmla="*/ 44 h 72"/>
                <a:gd name="T22" fmla="*/ 72 w 72"/>
                <a:gd name="T23" fmla="*/ 34 h 72"/>
                <a:gd name="T24" fmla="*/ 72 w 72"/>
                <a:gd name="T25" fmla="*/ 26 h 72"/>
                <a:gd name="T26" fmla="*/ 68 w 72"/>
                <a:gd name="T27" fmla="*/ 18 h 72"/>
                <a:gd name="T28" fmla="*/ 64 w 72"/>
                <a:gd name="T29" fmla="*/ 14 h 72"/>
                <a:gd name="T30" fmla="*/ 60 w 72"/>
                <a:gd name="T31" fmla="*/ 10 h 72"/>
                <a:gd name="T32" fmla="*/ 56 w 72"/>
                <a:gd name="T33" fmla="*/ 6 h 72"/>
                <a:gd name="T34" fmla="*/ 56 w 72"/>
                <a:gd name="T35" fmla="*/ 6 h 72"/>
                <a:gd name="T36" fmla="*/ 50 w 72"/>
                <a:gd name="T37" fmla="*/ 4 h 72"/>
                <a:gd name="T38" fmla="*/ 46 w 72"/>
                <a:gd name="T39" fmla="*/ 2 h 72"/>
                <a:gd name="T40" fmla="*/ 40 w 72"/>
                <a:gd name="T41" fmla="*/ 0 h 72"/>
                <a:gd name="T42" fmla="*/ 32 w 72"/>
                <a:gd name="T43" fmla="*/ 0 h 72"/>
                <a:gd name="T44" fmla="*/ 24 w 72"/>
                <a:gd name="T45" fmla="*/ 2 h 72"/>
                <a:gd name="T46" fmla="*/ 16 w 72"/>
                <a:gd name="T47" fmla="*/ 6 h 72"/>
                <a:gd name="T48" fmla="*/ 6 w 72"/>
                <a:gd name="T49" fmla="*/ 16 h 72"/>
                <a:gd name="T50" fmla="*/ 6 w 72"/>
                <a:gd name="T51" fmla="*/ 16 h 72"/>
                <a:gd name="T52" fmla="*/ 4 w 72"/>
                <a:gd name="T53" fmla="*/ 20 h 72"/>
                <a:gd name="T54" fmla="*/ 0 w 72"/>
                <a:gd name="T55" fmla="*/ 34 h 72"/>
                <a:gd name="T56" fmla="*/ 0 w 72"/>
                <a:gd name="T57" fmla="*/ 40 h 72"/>
                <a:gd name="T58" fmla="*/ 2 w 72"/>
                <a:gd name="T59" fmla="*/ 48 h 72"/>
                <a:gd name="T60" fmla="*/ 8 w 72"/>
                <a:gd name="T61" fmla="*/ 58 h 72"/>
                <a:gd name="T62" fmla="*/ 16 w 72"/>
                <a:gd name="T63" fmla="*/ 64 h 72"/>
                <a:gd name="T64" fmla="*/ 16 w 72"/>
                <a:gd name="T65" fmla="*/ 64 h 7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2" h="72">
                  <a:moveTo>
                    <a:pt x="16" y="64"/>
                  </a:moveTo>
                  <a:lnTo>
                    <a:pt x="16" y="64"/>
                  </a:lnTo>
                  <a:lnTo>
                    <a:pt x="20" y="68"/>
                  </a:lnTo>
                  <a:lnTo>
                    <a:pt x="26" y="70"/>
                  </a:lnTo>
                  <a:lnTo>
                    <a:pt x="32" y="72"/>
                  </a:lnTo>
                  <a:lnTo>
                    <a:pt x="40" y="72"/>
                  </a:lnTo>
                  <a:lnTo>
                    <a:pt x="48" y="70"/>
                  </a:lnTo>
                  <a:lnTo>
                    <a:pt x="56" y="66"/>
                  </a:lnTo>
                  <a:lnTo>
                    <a:pt x="64" y="56"/>
                  </a:lnTo>
                  <a:lnTo>
                    <a:pt x="70" y="44"/>
                  </a:lnTo>
                  <a:lnTo>
                    <a:pt x="72" y="34"/>
                  </a:lnTo>
                  <a:lnTo>
                    <a:pt x="72" y="26"/>
                  </a:lnTo>
                  <a:lnTo>
                    <a:pt x="68" y="18"/>
                  </a:lnTo>
                  <a:lnTo>
                    <a:pt x="64" y="14"/>
                  </a:lnTo>
                  <a:lnTo>
                    <a:pt x="60" y="10"/>
                  </a:lnTo>
                  <a:lnTo>
                    <a:pt x="56" y="6"/>
                  </a:lnTo>
                  <a:lnTo>
                    <a:pt x="50" y="4"/>
                  </a:lnTo>
                  <a:lnTo>
                    <a:pt x="46" y="2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24" y="2"/>
                  </a:lnTo>
                  <a:lnTo>
                    <a:pt x="16" y="6"/>
                  </a:lnTo>
                  <a:lnTo>
                    <a:pt x="6" y="16"/>
                  </a:lnTo>
                  <a:lnTo>
                    <a:pt x="4" y="20"/>
                  </a:lnTo>
                  <a:lnTo>
                    <a:pt x="0" y="34"/>
                  </a:lnTo>
                  <a:lnTo>
                    <a:pt x="0" y="40"/>
                  </a:lnTo>
                  <a:lnTo>
                    <a:pt x="2" y="48"/>
                  </a:lnTo>
                  <a:lnTo>
                    <a:pt x="8" y="58"/>
                  </a:lnTo>
                  <a:lnTo>
                    <a:pt x="16" y="64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3224" name="Picture 323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3" y="2662"/>
              <a:ext cx="12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25" name="Freeform 324"/>
            <p:cNvSpPr>
              <a:spLocks/>
            </p:cNvSpPr>
            <p:nvPr/>
          </p:nvSpPr>
          <p:spPr bwMode="auto">
            <a:xfrm>
              <a:off x="2279" y="2690"/>
              <a:ext cx="72" cy="74"/>
            </a:xfrm>
            <a:custGeom>
              <a:avLst/>
              <a:gdLst>
                <a:gd name="T0" fmla="*/ 8 w 72"/>
                <a:gd name="T1" fmla="*/ 18 h 74"/>
                <a:gd name="T2" fmla="*/ 8 w 72"/>
                <a:gd name="T3" fmla="*/ 18 h 74"/>
                <a:gd name="T4" fmla="*/ 4 w 72"/>
                <a:gd name="T5" fmla="*/ 22 h 74"/>
                <a:gd name="T6" fmla="*/ 2 w 72"/>
                <a:gd name="T7" fmla="*/ 34 h 74"/>
                <a:gd name="T8" fmla="*/ 0 w 72"/>
                <a:gd name="T9" fmla="*/ 42 h 74"/>
                <a:gd name="T10" fmla="*/ 2 w 72"/>
                <a:gd name="T11" fmla="*/ 50 h 74"/>
                <a:gd name="T12" fmla="*/ 8 w 72"/>
                <a:gd name="T13" fmla="*/ 58 h 74"/>
                <a:gd name="T14" fmla="*/ 16 w 72"/>
                <a:gd name="T15" fmla="*/ 66 h 74"/>
                <a:gd name="T16" fmla="*/ 16 w 72"/>
                <a:gd name="T17" fmla="*/ 66 h 74"/>
                <a:gd name="T18" fmla="*/ 20 w 72"/>
                <a:gd name="T19" fmla="*/ 68 h 74"/>
                <a:gd name="T20" fmla="*/ 26 w 72"/>
                <a:gd name="T21" fmla="*/ 72 h 74"/>
                <a:gd name="T22" fmla="*/ 32 w 72"/>
                <a:gd name="T23" fmla="*/ 74 h 74"/>
                <a:gd name="T24" fmla="*/ 40 w 72"/>
                <a:gd name="T25" fmla="*/ 74 h 74"/>
                <a:gd name="T26" fmla="*/ 48 w 72"/>
                <a:gd name="T27" fmla="*/ 72 h 74"/>
                <a:gd name="T28" fmla="*/ 56 w 72"/>
                <a:gd name="T29" fmla="*/ 66 h 74"/>
                <a:gd name="T30" fmla="*/ 64 w 72"/>
                <a:gd name="T31" fmla="*/ 56 h 74"/>
                <a:gd name="T32" fmla="*/ 64 w 72"/>
                <a:gd name="T33" fmla="*/ 56 h 74"/>
                <a:gd name="T34" fmla="*/ 70 w 72"/>
                <a:gd name="T35" fmla="*/ 44 h 74"/>
                <a:gd name="T36" fmla="*/ 72 w 72"/>
                <a:gd name="T37" fmla="*/ 34 h 74"/>
                <a:gd name="T38" fmla="*/ 72 w 72"/>
                <a:gd name="T39" fmla="*/ 26 h 74"/>
                <a:gd name="T40" fmla="*/ 68 w 72"/>
                <a:gd name="T41" fmla="*/ 20 h 74"/>
                <a:gd name="T42" fmla="*/ 64 w 72"/>
                <a:gd name="T43" fmla="*/ 14 h 74"/>
                <a:gd name="T44" fmla="*/ 60 w 72"/>
                <a:gd name="T45" fmla="*/ 10 h 74"/>
                <a:gd name="T46" fmla="*/ 56 w 72"/>
                <a:gd name="T47" fmla="*/ 8 h 74"/>
                <a:gd name="T48" fmla="*/ 56 w 72"/>
                <a:gd name="T49" fmla="*/ 8 h 74"/>
                <a:gd name="T50" fmla="*/ 52 w 72"/>
                <a:gd name="T51" fmla="*/ 4 h 74"/>
                <a:gd name="T52" fmla="*/ 46 w 72"/>
                <a:gd name="T53" fmla="*/ 2 h 74"/>
                <a:gd name="T54" fmla="*/ 40 w 72"/>
                <a:gd name="T55" fmla="*/ 0 h 74"/>
                <a:gd name="T56" fmla="*/ 32 w 72"/>
                <a:gd name="T57" fmla="*/ 0 h 74"/>
                <a:gd name="T58" fmla="*/ 24 w 72"/>
                <a:gd name="T59" fmla="*/ 2 h 74"/>
                <a:gd name="T60" fmla="*/ 16 w 72"/>
                <a:gd name="T61" fmla="*/ 8 h 74"/>
                <a:gd name="T62" fmla="*/ 8 w 72"/>
                <a:gd name="T63" fmla="*/ 18 h 74"/>
                <a:gd name="T64" fmla="*/ 8 w 72"/>
                <a:gd name="T65" fmla="*/ 18 h 7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2" h="74">
                  <a:moveTo>
                    <a:pt x="8" y="18"/>
                  </a:moveTo>
                  <a:lnTo>
                    <a:pt x="8" y="18"/>
                  </a:lnTo>
                  <a:lnTo>
                    <a:pt x="4" y="22"/>
                  </a:lnTo>
                  <a:lnTo>
                    <a:pt x="2" y="34"/>
                  </a:lnTo>
                  <a:lnTo>
                    <a:pt x="0" y="42"/>
                  </a:lnTo>
                  <a:lnTo>
                    <a:pt x="2" y="50"/>
                  </a:lnTo>
                  <a:lnTo>
                    <a:pt x="8" y="58"/>
                  </a:lnTo>
                  <a:lnTo>
                    <a:pt x="16" y="66"/>
                  </a:lnTo>
                  <a:lnTo>
                    <a:pt x="20" y="68"/>
                  </a:lnTo>
                  <a:lnTo>
                    <a:pt x="26" y="72"/>
                  </a:lnTo>
                  <a:lnTo>
                    <a:pt x="32" y="74"/>
                  </a:lnTo>
                  <a:lnTo>
                    <a:pt x="40" y="74"/>
                  </a:lnTo>
                  <a:lnTo>
                    <a:pt x="48" y="72"/>
                  </a:lnTo>
                  <a:lnTo>
                    <a:pt x="56" y="66"/>
                  </a:lnTo>
                  <a:lnTo>
                    <a:pt x="64" y="56"/>
                  </a:lnTo>
                  <a:lnTo>
                    <a:pt x="70" y="44"/>
                  </a:lnTo>
                  <a:lnTo>
                    <a:pt x="72" y="34"/>
                  </a:lnTo>
                  <a:lnTo>
                    <a:pt x="72" y="26"/>
                  </a:lnTo>
                  <a:lnTo>
                    <a:pt x="68" y="20"/>
                  </a:lnTo>
                  <a:lnTo>
                    <a:pt x="64" y="14"/>
                  </a:lnTo>
                  <a:lnTo>
                    <a:pt x="60" y="10"/>
                  </a:lnTo>
                  <a:lnTo>
                    <a:pt x="56" y="8"/>
                  </a:lnTo>
                  <a:lnTo>
                    <a:pt x="52" y="4"/>
                  </a:lnTo>
                  <a:lnTo>
                    <a:pt x="46" y="2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24" y="2"/>
                  </a:lnTo>
                  <a:lnTo>
                    <a:pt x="16" y="8"/>
                  </a:lnTo>
                  <a:lnTo>
                    <a:pt x="8" y="18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3226" name="Picture 325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1" y="2934"/>
              <a:ext cx="132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27" name="Freeform 326"/>
            <p:cNvSpPr>
              <a:spLocks/>
            </p:cNvSpPr>
            <p:nvPr/>
          </p:nvSpPr>
          <p:spPr bwMode="auto">
            <a:xfrm>
              <a:off x="3561" y="2964"/>
              <a:ext cx="72" cy="72"/>
            </a:xfrm>
            <a:custGeom>
              <a:avLst/>
              <a:gdLst>
                <a:gd name="T0" fmla="*/ 14 w 72"/>
                <a:gd name="T1" fmla="*/ 8 h 72"/>
                <a:gd name="T2" fmla="*/ 14 w 72"/>
                <a:gd name="T3" fmla="*/ 8 h 72"/>
                <a:gd name="T4" fmla="*/ 10 w 72"/>
                <a:gd name="T5" fmla="*/ 12 h 72"/>
                <a:gd name="T6" fmla="*/ 6 w 72"/>
                <a:gd name="T7" fmla="*/ 16 h 72"/>
                <a:gd name="T8" fmla="*/ 2 w 72"/>
                <a:gd name="T9" fmla="*/ 22 h 72"/>
                <a:gd name="T10" fmla="*/ 0 w 72"/>
                <a:gd name="T11" fmla="*/ 28 h 72"/>
                <a:gd name="T12" fmla="*/ 0 w 72"/>
                <a:gd name="T13" fmla="*/ 36 h 72"/>
                <a:gd name="T14" fmla="*/ 2 w 72"/>
                <a:gd name="T15" fmla="*/ 46 h 72"/>
                <a:gd name="T16" fmla="*/ 10 w 72"/>
                <a:gd name="T17" fmla="*/ 58 h 72"/>
                <a:gd name="T18" fmla="*/ 10 w 72"/>
                <a:gd name="T19" fmla="*/ 58 h 72"/>
                <a:gd name="T20" fmla="*/ 18 w 72"/>
                <a:gd name="T21" fmla="*/ 66 h 72"/>
                <a:gd name="T22" fmla="*/ 28 w 72"/>
                <a:gd name="T23" fmla="*/ 72 h 72"/>
                <a:gd name="T24" fmla="*/ 36 w 72"/>
                <a:gd name="T25" fmla="*/ 72 h 72"/>
                <a:gd name="T26" fmla="*/ 44 w 72"/>
                <a:gd name="T27" fmla="*/ 72 h 72"/>
                <a:gd name="T28" fmla="*/ 50 w 72"/>
                <a:gd name="T29" fmla="*/ 68 h 72"/>
                <a:gd name="T30" fmla="*/ 54 w 72"/>
                <a:gd name="T31" fmla="*/ 66 h 72"/>
                <a:gd name="T32" fmla="*/ 58 w 72"/>
                <a:gd name="T33" fmla="*/ 62 h 72"/>
                <a:gd name="T34" fmla="*/ 58 w 72"/>
                <a:gd name="T35" fmla="*/ 62 h 72"/>
                <a:gd name="T36" fmla="*/ 62 w 72"/>
                <a:gd name="T37" fmla="*/ 58 h 72"/>
                <a:gd name="T38" fmla="*/ 66 w 72"/>
                <a:gd name="T39" fmla="*/ 54 h 72"/>
                <a:gd name="T40" fmla="*/ 70 w 72"/>
                <a:gd name="T41" fmla="*/ 48 h 72"/>
                <a:gd name="T42" fmla="*/ 72 w 72"/>
                <a:gd name="T43" fmla="*/ 42 h 72"/>
                <a:gd name="T44" fmla="*/ 72 w 72"/>
                <a:gd name="T45" fmla="*/ 34 h 72"/>
                <a:gd name="T46" fmla="*/ 70 w 72"/>
                <a:gd name="T47" fmla="*/ 24 h 72"/>
                <a:gd name="T48" fmla="*/ 64 w 72"/>
                <a:gd name="T49" fmla="*/ 14 h 72"/>
                <a:gd name="T50" fmla="*/ 64 w 72"/>
                <a:gd name="T51" fmla="*/ 14 h 72"/>
                <a:gd name="T52" fmla="*/ 60 w 72"/>
                <a:gd name="T53" fmla="*/ 10 h 72"/>
                <a:gd name="T54" fmla="*/ 48 w 72"/>
                <a:gd name="T55" fmla="*/ 2 h 72"/>
                <a:gd name="T56" fmla="*/ 42 w 72"/>
                <a:gd name="T57" fmla="*/ 0 h 72"/>
                <a:gd name="T58" fmla="*/ 32 w 72"/>
                <a:gd name="T59" fmla="*/ 0 h 72"/>
                <a:gd name="T60" fmla="*/ 24 w 72"/>
                <a:gd name="T61" fmla="*/ 2 h 72"/>
                <a:gd name="T62" fmla="*/ 14 w 72"/>
                <a:gd name="T63" fmla="*/ 8 h 72"/>
                <a:gd name="T64" fmla="*/ 14 w 72"/>
                <a:gd name="T65" fmla="*/ 8 h 7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2" h="72">
                  <a:moveTo>
                    <a:pt x="14" y="8"/>
                  </a:moveTo>
                  <a:lnTo>
                    <a:pt x="14" y="8"/>
                  </a:lnTo>
                  <a:lnTo>
                    <a:pt x="10" y="12"/>
                  </a:lnTo>
                  <a:lnTo>
                    <a:pt x="6" y="16"/>
                  </a:lnTo>
                  <a:lnTo>
                    <a:pt x="2" y="22"/>
                  </a:lnTo>
                  <a:lnTo>
                    <a:pt x="0" y="28"/>
                  </a:lnTo>
                  <a:lnTo>
                    <a:pt x="0" y="36"/>
                  </a:lnTo>
                  <a:lnTo>
                    <a:pt x="2" y="46"/>
                  </a:lnTo>
                  <a:lnTo>
                    <a:pt x="10" y="58"/>
                  </a:lnTo>
                  <a:lnTo>
                    <a:pt x="18" y="66"/>
                  </a:lnTo>
                  <a:lnTo>
                    <a:pt x="28" y="72"/>
                  </a:lnTo>
                  <a:lnTo>
                    <a:pt x="36" y="72"/>
                  </a:lnTo>
                  <a:lnTo>
                    <a:pt x="44" y="72"/>
                  </a:lnTo>
                  <a:lnTo>
                    <a:pt x="50" y="68"/>
                  </a:lnTo>
                  <a:lnTo>
                    <a:pt x="54" y="66"/>
                  </a:lnTo>
                  <a:lnTo>
                    <a:pt x="58" y="62"/>
                  </a:lnTo>
                  <a:lnTo>
                    <a:pt x="62" y="58"/>
                  </a:lnTo>
                  <a:lnTo>
                    <a:pt x="66" y="54"/>
                  </a:lnTo>
                  <a:lnTo>
                    <a:pt x="70" y="48"/>
                  </a:lnTo>
                  <a:lnTo>
                    <a:pt x="72" y="42"/>
                  </a:lnTo>
                  <a:lnTo>
                    <a:pt x="72" y="34"/>
                  </a:lnTo>
                  <a:lnTo>
                    <a:pt x="70" y="24"/>
                  </a:lnTo>
                  <a:lnTo>
                    <a:pt x="64" y="14"/>
                  </a:lnTo>
                  <a:lnTo>
                    <a:pt x="60" y="10"/>
                  </a:lnTo>
                  <a:lnTo>
                    <a:pt x="48" y="2"/>
                  </a:lnTo>
                  <a:lnTo>
                    <a:pt x="42" y="0"/>
                  </a:lnTo>
                  <a:lnTo>
                    <a:pt x="32" y="0"/>
                  </a:lnTo>
                  <a:lnTo>
                    <a:pt x="24" y="2"/>
                  </a:lnTo>
                  <a:lnTo>
                    <a:pt x="14" y="8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3228" name="Picture 327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5" y="2355"/>
              <a:ext cx="108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29" name="Freeform 328"/>
            <p:cNvSpPr>
              <a:spLocks/>
            </p:cNvSpPr>
            <p:nvPr/>
          </p:nvSpPr>
          <p:spPr bwMode="auto">
            <a:xfrm>
              <a:off x="3495" y="2375"/>
              <a:ext cx="70" cy="72"/>
            </a:xfrm>
            <a:custGeom>
              <a:avLst/>
              <a:gdLst>
                <a:gd name="T0" fmla="*/ 30 w 70"/>
                <a:gd name="T1" fmla="*/ 70 h 72"/>
                <a:gd name="T2" fmla="*/ 30 w 70"/>
                <a:gd name="T3" fmla="*/ 70 h 72"/>
                <a:gd name="T4" fmla="*/ 34 w 70"/>
                <a:gd name="T5" fmla="*/ 72 h 72"/>
                <a:gd name="T6" fmla="*/ 40 w 70"/>
                <a:gd name="T7" fmla="*/ 72 h 72"/>
                <a:gd name="T8" fmla="*/ 48 w 70"/>
                <a:gd name="T9" fmla="*/ 70 h 72"/>
                <a:gd name="T10" fmla="*/ 54 w 70"/>
                <a:gd name="T11" fmla="*/ 68 h 72"/>
                <a:gd name="T12" fmla="*/ 60 w 70"/>
                <a:gd name="T13" fmla="*/ 62 h 72"/>
                <a:gd name="T14" fmla="*/ 66 w 70"/>
                <a:gd name="T15" fmla="*/ 54 h 72"/>
                <a:gd name="T16" fmla="*/ 70 w 70"/>
                <a:gd name="T17" fmla="*/ 42 h 72"/>
                <a:gd name="T18" fmla="*/ 70 w 70"/>
                <a:gd name="T19" fmla="*/ 42 h 72"/>
                <a:gd name="T20" fmla="*/ 70 w 70"/>
                <a:gd name="T21" fmla="*/ 36 h 72"/>
                <a:gd name="T22" fmla="*/ 68 w 70"/>
                <a:gd name="T23" fmla="*/ 24 h 72"/>
                <a:gd name="T24" fmla="*/ 66 w 70"/>
                <a:gd name="T25" fmla="*/ 16 h 72"/>
                <a:gd name="T26" fmla="*/ 60 w 70"/>
                <a:gd name="T27" fmla="*/ 10 h 72"/>
                <a:gd name="T28" fmla="*/ 52 w 70"/>
                <a:gd name="T29" fmla="*/ 4 h 72"/>
                <a:gd name="T30" fmla="*/ 42 w 70"/>
                <a:gd name="T31" fmla="*/ 2 h 72"/>
                <a:gd name="T32" fmla="*/ 42 w 70"/>
                <a:gd name="T33" fmla="*/ 2 h 72"/>
                <a:gd name="T34" fmla="*/ 36 w 70"/>
                <a:gd name="T35" fmla="*/ 0 h 72"/>
                <a:gd name="T36" fmla="*/ 30 w 70"/>
                <a:gd name="T37" fmla="*/ 0 h 72"/>
                <a:gd name="T38" fmla="*/ 24 w 70"/>
                <a:gd name="T39" fmla="*/ 2 h 72"/>
                <a:gd name="T40" fmla="*/ 16 w 70"/>
                <a:gd name="T41" fmla="*/ 4 h 72"/>
                <a:gd name="T42" fmla="*/ 10 w 70"/>
                <a:gd name="T43" fmla="*/ 10 h 72"/>
                <a:gd name="T44" fmla="*/ 4 w 70"/>
                <a:gd name="T45" fmla="*/ 18 h 72"/>
                <a:gd name="T46" fmla="*/ 2 w 70"/>
                <a:gd name="T47" fmla="*/ 30 h 72"/>
                <a:gd name="T48" fmla="*/ 2 w 70"/>
                <a:gd name="T49" fmla="*/ 30 h 72"/>
                <a:gd name="T50" fmla="*/ 0 w 70"/>
                <a:gd name="T51" fmla="*/ 44 h 72"/>
                <a:gd name="T52" fmla="*/ 2 w 70"/>
                <a:gd name="T53" fmla="*/ 52 h 72"/>
                <a:gd name="T54" fmla="*/ 8 w 70"/>
                <a:gd name="T55" fmla="*/ 60 h 72"/>
                <a:gd name="T56" fmla="*/ 12 w 70"/>
                <a:gd name="T57" fmla="*/ 64 h 72"/>
                <a:gd name="T58" fmla="*/ 18 w 70"/>
                <a:gd name="T59" fmla="*/ 68 h 72"/>
                <a:gd name="T60" fmla="*/ 24 w 70"/>
                <a:gd name="T61" fmla="*/ 70 h 72"/>
                <a:gd name="T62" fmla="*/ 30 w 70"/>
                <a:gd name="T63" fmla="*/ 70 h 72"/>
                <a:gd name="T64" fmla="*/ 30 w 70"/>
                <a:gd name="T65" fmla="*/ 70 h 7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0" h="72">
                  <a:moveTo>
                    <a:pt x="30" y="70"/>
                  </a:moveTo>
                  <a:lnTo>
                    <a:pt x="30" y="70"/>
                  </a:lnTo>
                  <a:lnTo>
                    <a:pt x="34" y="72"/>
                  </a:lnTo>
                  <a:lnTo>
                    <a:pt x="40" y="72"/>
                  </a:lnTo>
                  <a:lnTo>
                    <a:pt x="48" y="70"/>
                  </a:lnTo>
                  <a:lnTo>
                    <a:pt x="54" y="68"/>
                  </a:lnTo>
                  <a:lnTo>
                    <a:pt x="60" y="62"/>
                  </a:lnTo>
                  <a:lnTo>
                    <a:pt x="66" y="54"/>
                  </a:lnTo>
                  <a:lnTo>
                    <a:pt x="70" y="42"/>
                  </a:lnTo>
                  <a:lnTo>
                    <a:pt x="70" y="36"/>
                  </a:lnTo>
                  <a:lnTo>
                    <a:pt x="68" y="24"/>
                  </a:lnTo>
                  <a:lnTo>
                    <a:pt x="66" y="16"/>
                  </a:lnTo>
                  <a:lnTo>
                    <a:pt x="60" y="10"/>
                  </a:lnTo>
                  <a:lnTo>
                    <a:pt x="52" y="4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2"/>
                  </a:lnTo>
                  <a:lnTo>
                    <a:pt x="16" y="4"/>
                  </a:lnTo>
                  <a:lnTo>
                    <a:pt x="10" y="10"/>
                  </a:lnTo>
                  <a:lnTo>
                    <a:pt x="4" y="18"/>
                  </a:lnTo>
                  <a:lnTo>
                    <a:pt x="2" y="30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8" y="60"/>
                  </a:lnTo>
                  <a:lnTo>
                    <a:pt x="12" y="64"/>
                  </a:lnTo>
                  <a:lnTo>
                    <a:pt x="18" y="68"/>
                  </a:lnTo>
                  <a:lnTo>
                    <a:pt x="24" y="70"/>
                  </a:lnTo>
                  <a:lnTo>
                    <a:pt x="30" y="7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3230" name="Picture 329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7" y="2591"/>
              <a:ext cx="10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31" name="Freeform 330"/>
            <p:cNvSpPr>
              <a:spLocks/>
            </p:cNvSpPr>
            <p:nvPr/>
          </p:nvSpPr>
          <p:spPr bwMode="auto">
            <a:xfrm>
              <a:off x="3537" y="2611"/>
              <a:ext cx="70" cy="73"/>
            </a:xfrm>
            <a:custGeom>
              <a:avLst/>
              <a:gdLst>
                <a:gd name="T0" fmla="*/ 70 w 70"/>
                <a:gd name="T1" fmla="*/ 43 h 73"/>
                <a:gd name="T2" fmla="*/ 70 w 70"/>
                <a:gd name="T3" fmla="*/ 43 h 73"/>
                <a:gd name="T4" fmla="*/ 70 w 70"/>
                <a:gd name="T5" fmla="*/ 37 h 73"/>
                <a:gd name="T6" fmla="*/ 68 w 70"/>
                <a:gd name="T7" fmla="*/ 25 h 73"/>
                <a:gd name="T8" fmla="*/ 64 w 70"/>
                <a:gd name="T9" fmla="*/ 19 h 73"/>
                <a:gd name="T10" fmla="*/ 60 w 70"/>
                <a:gd name="T11" fmla="*/ 10 h 73"/>
                <a:gd name="T12" fmla="*/ 52 w 70"/>
                <a:gd name="T13" fmla="*/ 6 h 73"/>
                <a:gd name="T14" fmla="*/ 42 w 70"/>
                <a:gd name="T15" fmla="*/ 2 h 73"/>
                <a:gd name="T16" fmla="*/ 42 w 70"/>
                <a:gd name="T17" fmla="*/ 2 h 73"/>
                <a:gd name="T18" fmla="*/ 36 w 70"/>
                <a:gd name="T19" fmla="*/ 0 h 73"/>
                <a:gd name="T20" fmla="*/ 30 w 70"/>
                <a:gd name="T21" fmla="*/ 0 h 73"/>
                <a:gd name="T22" fmla="*/ 24 w 70"/>
                <a:gd name="T23" fmla="*/ 2 h 73"/>
                <a:gd name="T24" fmla="*/ 16 w 70"/>
                <a:gd name="T25" fmla="*/ 4 h 73"/>
                <a:gd name="T26" fmla="*/ 10 w 70"/>
                <a:gd name="T27" fmla="*/ 10 h 73"/>
                <a:gd name="T28" fmla="*/ 4 w 70"/>
                <a:gd name="T29" fmla="*/ 19 h 73"/>
                <a:gd name="T30" fmla="*/ 0 w 70"/>
                <a:gd name="T31" fmla="*/ 31 h 73"/>
                <a:gd name="T32" fmla="*/ 0 w 70"/>
                <a:gd name="T33" fmla="*/ 31 h 73"/>
                <a:gd name="T34" fmla="*/ 0 w 70"/>
                <a:gd name="T35" fmla="*/ 45 h 73"/>
                <a:gd name="T36" fmla="*/ 2 w 70"/>
                <a:gd name="T37" fmla="*/ 55 h 73"/>
                <a:gd name="T38" fmla="*/ 6 w 70"/>
                <a:gd name="T39" fmla="*/ 61 h 73"/>
                <a:gd name="T40" fmla="*/ 12 w 70"/>
                <a:gd name="T41" fmla="*/ 67 h 73"/>
                <a:gd name="T42" fmla="*/ 18 w 70"/>
                <a:gd name="T43" fmla="*/ 69 h 73"/>
                <a:gd name="T44" fmla="*/ 24 w 70"/>
                <a:gd name="T45" fmla="*/ 71 h 73"/>
                <a:gd name="T46" fmla="*/ 28 w 70"/>
                <a:gd name="T47" fmla="*/ 71 h 73"/>
                <a:gd name="T48" fmla="*/ 28 w 70"/>
                <a:gd name="T49" fmla="*/ 71 h 73"/>
                <a:gd name="T50" fmla="*/ 34 w 70"/>
                <a:gd name="T51" fmla="*/ 73 h 73"/>
                <a:gd name="T52" fmla="*/ 40 w 70"/>
                <a:gd name="T53" fmla="*/ 73 h 73"/>
                <a:gd name="T54" fmla="*/ 46 w 70"/>
                <a:gd name="T55" fmla="*/ 71 h 73"/>
                <a:gd name="T56" fmla="*/ 54 w 70"/>
                <a:gd name="T57" fmla="*/ 69 h 73"/>
                <a:gd name="T58" fmla="*/ 60 w 70"/>
                <a:gd name="T59" fmla="*/ 63 h 73"/>
                <a:gd name="T60" fmla="*/ 66 w 70"/>
                <a:gd name="T61" fmla="*/ 55 h 73"/>
                <a:gd name="T62" fmla="*/ 70 w 70"/>
                <a:gd name="T63" fmla="*/ 43 h 73"/>
                <a:gd name="T64" fmla="*/ 70 w 70"/>
                <a:gd name="T65" fmla="*/ 43 h 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0" h="73">
                  <a:moveTo>
                    <a:pt x="70" y="43"/>
                  </a:moveTo>
                  <a:lnTo>
                    <a:pt x="70" y="43"/>
                  </a:lnTo>
                  <a:lnTo>
                    <a:pt x="70" y="37"/>
                  </a:lnTo>
                  <a:lnTo>
                    <a:pt x="68" y="25"/>
                  </a:lnTo>
                  <a:lnTo>
                    <a:pt x="64" y="19"/>
                  </a:lnTo>
                  <a:lnTo>
                    <a:pt x="60" y="10"/>
                  </a:lnTo>
                  <a:lnTo>
                    <a:pt x="52" y="6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2"/>
                  </a:lnTo>
                  <a:lnTo>
                    <a:pt x="16" y="4"/>
                  </a:lnTo>
                  <a:lnTo>
                    <a:pt x="10" y="10"/>
                  </a:lnTo>
                  <a:lnTo>
                    <a:pt x="4" y="19"/>
                  </a:lnTo>
                  <a:lnTo>
                    <a:pt x="0" y="31"/>
                  </a:lnTo>
                  <a:lnTo>
                    <a:pt x="0" y="45"/>
                  </a:lnTo>
                  <a:lnTo>
                    <a:pt x="2" y="55"/>
                  </a:lnTo>
                  <a:lnTo>
                    <a:pt x="6" y="61"/>
                  </a:lnTo>
                  <a:lnTo>
                    <a:pt x="12" y="67"/>
                  </a:lnTo>
                  <a:lnTo>
                    <a:pt x="18" y="69"/>
                  </a:lnTo>
                  <a:lnTo>
                    <a:pt x="24" y="71"/>
                  </a:lnTo>
                  <a:lnTo>
                    <a:pt x="28" y="71"/>
                  </a:lnTo>
                  <a:lnTo>
                    <a:pt x="34" y="73"/>
                  </a:lnTo>
                  <a:lnTo>
                    <a:pt x="40" y="73"/>
                  </a:lnTo>
                  <a:lnTo>
                    <a:pt x="46" y="71"/>
                  </a:lnTo>
                  <a:lnTo>
                    <a:pt x="54" y="69"/>
                  </a:lnTo>
                  <a:lnTo>
                    <a:pt x="60" y="63"/>
                  </a:lnTo>
                  <a:lnTo>
                    <a:pt x="66" y="55"/>
                  </a:lnTo>
                  <a:lnTo>
                    <a:pt x="70" y="43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3232" name="Picture 331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3" y="2698"/>
              <a:ext cx="108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33" name="Freeform 332"/>
            <p:cNvSpPr>
              <a:spLocks/>
            </p:cNvSpPr>
            <p:nvPr/>
          </p:nvSpPr>
          <p:spPr bwMode="auto">
            <a:xfrm>
              <a:off x="3545" y="2718"/>
              <a:ext cx="70" cy="70"/>
            </a:xfrm>
            <a:custGeom>
              <a:avLst/>
              <a:gdLst>
                <a:gd name="T0" fmla="*/ 28 w 70"/>
                <a:gd name="T1" fmla="*/ 70 h 70"/>
                <a:gd name="T2" fmla="*/ 28 w 70"/>
                <a:gd name="T3" fmla="*/ 70 h 70"/>
                <a:gd name="T4" fmla="*/ 34 w 70"/>
                <a:gd name="T5" fmla="*/ 70 h 70"/>
                <a:gd name="T6" fmla="*/ 40 w 70"/>
                <a:gd name="T7" fmla="*/ 70 h 70"/>
                <a:gd name="T8" fmla="*/ 46 w 70"/>
                <a:gd name="T9" fmla="*/ 70 h 70"/>
                <a:gd name="T10" fmla="*/ 54 w 70"/>
                <a:gd name="T11" fmla="*/ 66 h 70"/>
                <a:gd name="T12" fmla="*/ 60 w 70"/>
                <a:gd name="T13" fmla="*/ 62 h 70"/>
                <a:gd name="T14" fmla="*/ 66 w 70"/>
                <a:gd name="T15" fmla="*/ 52 h 70"/>
                <a:gd name="T16" fmla="*/ 68 w 70"/>
                <a:gd name="T17" fmla="*/ 42 h 70"/>
                <a:gd name="T18" fmla="*/ 68 w 70"/>
                <a:gd name="T19" fmla="*/ 42 h 70"/>
                <a:gd name="T20" fmla="*/ 70 w 70"/>
                <a:gd name="T21" fmla="*/ 36 h 70"/>
                <a:gd name="T22" fmla="*/ 68 w 70"/>
                <a:gd name="T23" fmla="*/ 22 h 70"/>
                <a:gd name="T24" fmla="*/ 64 w 70"/>
                <a:gd name="T25" fmla="*/ 16 h 70"/>
                <a:gd name="T26" fmla="*/ 60 w 70"/>
                <a:gd name="T27" fmla="*/ 10 h 70"/>
                <a:gd name="T28" fmla="*/ 52 w 70"/>
                <a:gd name="T29" fmla="*/ 4 h 70"/>
                <a:gd name="T30" fmla="*/ 40 w 70"/>
                <a:gd name="T31" fmla="*/ 0 h 70"/>
                <a:gd name="T32" fmla="*/ 40 w 70"/>
                <a:gd name="T33" fmla="*/ 0 h 70"/>
                <a:gd name="T34" fmla="*/ 36 w 70"/>
                <a:gd name="T35" fmla="*/ 0 h 70"/>
                <a:gd name="T36" fmla="*/ 30 w 70"/>
                <a:gd name="T37" fmla="*/ 0 h 70"/>
                <a:gd name="T38" fmla="*/ 22 w 70"/>
                <a:gd name="T39" fmla="*/ 0 h 70"/>
                <a:gd name="T40" fmla="*/ 16 w 70"/>
                <a:gd name="T41" fmla="*/ 4 h 70"/>
                <a:gd name="T42" fmla="*/ 10 w 70"/>
                <a:gd name="T43" fmla="*/ 8 h 70"/>
                <a:gd name="T44" fmla="*/ 4 w 70"/>
                <a:gd name="T45" fmla="*/ 16 h 70"/>
                <a:gd name="T46" fmla="*/ 0 w 70"/>
                <a:gd name="T47" fmla="*/ 30 h 70"/>
                <a:gd name="T48" fmla="*/ 0 w 70"/>
                <a:gd name="T49" fmla="*/ 30 h 70"/>
                <a:gd name="T50" fmla="*/ 0 w 70"/>
                <a:gd name="T51" fmla="*/ 42 h 70"/>
                <a:gd name="T52" fmla="*/ 2 w 70"/>
                <a:gd name="T53" fmla="*/ 52 h 70"/>
                <a:gd name="T54" fmla="*/ 6 w 70"/>
                <a:gd name="T55" fmla="*/ 60 h 70"/>
                <a:gd name="T56" fmla="*/ 12 w 70"/>
                <a:gd name="T57" fmla="*/ 64 h 70"/>
                <a:gd name="T58" fmla="*/ 18 w 70"/>
                <a:gd name="T59" fmla="*/ 68 h 70"/>
                <a:gd name="T60" fmla="*/ 24 w 70"/>
                <a:gd name="T61" fmla="*/ 68 h 70"/>
                <a:gd name="T62" fmla="*/ 28 w 70"/>
                <a:gd name="T63" fmla="*/ 70 h 70"/>
                <a:gd name="T64" fmla="*/ 28 w 70"/>
                <a:gd name="T65" fmla="*/ 70 h 7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0" h="70">
                  <a:moveTo>
                    <a:pt x="28" y="70"/>
                  </a:moveTo>
                  <a:lnTo>
                    <a:pt x="28" y="70"/>
                  </a:lnTo>
                  <a:lnTo>
                    <a:pt x="34" y="70"/>
                  </a:lnTo>
                  <a:lnTo>
                    <a:pt x="40" y="70"/>
                  </a:lnTo>
                  <a:lnTo>
                    <a:pt x="46" y="70"/>
                  </a:lnTo>
                  <a:lnTo>
                    <a:pt x="54" y="66"/>
                  </a:lnTo>
                  <a:lnTo>
                    <a:pt x="60" y="62"/>
                  </a:lnTo>
                  <a:lnTo>
                    <a:pt x="66" y="52"/>
                  </a:lnTo>
                  <a:lnTo>
                    <a:pt x="68" y="42"/>
                  </a:lnTo>
                  <a:lnTo>
                    <a:pt x="70" y="36"/>
                  </a:lnTo>
                  <a:lnTo>
                    <a:pt x="68" y="22"/>
                  </a:lnTo>
                  <a:lnTo>
                    <a:pt x="64" y="16"/>
                  </a:lnTo>
                  <a:lnTo>
                    <a:pt x="60" y="10"/>
                  </a:lnTo>
                  <a:lnTo>
                    <a:pt x="52" y="4"/>
                  </a:lnTo>
                  <a:lnTo>
                    <a:pt x="40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2" y="0"/>
                  </a:lnTo>
                  <a:lnTo>
                    <a:pt x="16" y="4"/>
                  </a:lnTo>
                  <a:lnTo>
                    <a:pt x="10" y="8"/>
                  </a:lnTo>
                  <a:lnTo>
                    <a:pt x="4" y="16"/>
                  </a:lnTo>
                  <a:lnTo>
                    <a:pt x="0" y="30"/>
                  </a:lnTo>
                  <a:lnTo>
                    <a:pt x="0" y="42"/>
                  </a:lnTo>
                  <a:lnTo>
                    <a:pt x="2" y="52"/>
                  </a:lnTo>
                  <a:lnTo>
                    <a:pt x="6" y="60"/>
                  </a:lnTo>
                  <a:lnTo>
                    <a:pt x="12" y="64"/>
                  </a:lnTo>
                  <a:lnTo>
                    <a:pt x="18" y="68"/>
                  </a:lnTo>
                  <a:lnTo>
                    <a:pt x="24" y="68"/>
                  </a:lnTo>
                  <a:lnTo>
                    <a:pt x="28" y="7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3234" name="Picture 333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1" y="3004"/>
              <a:ext cx="12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35" name="Freeform 334"/>
            <p:cNvSpPr>
              <a:spLocks/>
            </p:cNvSpPr>
            <p:nvPr/>
          </p:nvSpPr>
          <p:spPr bwMode="auto">
            <a:xfrm>
              <a:off x="2329" y="3034"/>
              <a:ext cx="72" cy="74"/>
            </a:xfrm>
            <a:custGeom>
              <a:avLst/>
              <a:gdLst>
                <a:gd name="T0" fmla="*/ 58 w 72"/>
                <a:gd name="T1" fmla="*/ 8 h 74"/>
                <a:gd name="T2" fmla="*/ 58 w 72"/>
                <a:gd name="T3" fmla="*/ 8 h 74"/>
                <a:gd name="T4" fmla="*/ 54 w 72"/>
                <a:gd name="T5" fmla="*/ 4 h 74"/>
                <a:gd name="T6" fmla="*/ 48 w 72"/>
                <a:gd name="T7" fmla="*/ 2 h 74"/>
                <a:gd name="T8" fmla="*/ 42 w 72"/>
                <a:gd name="T9" fmla="*/ 0 h 74"/>
                <a:gd name="T10" fmla="*/ 34 w 72"/>
                <a:gd name="T11" fmla="*/ 0 h 74"/>
                <a:gd name="T12" fmla="*/ 26 w 72"/>
                <a:gd name="T13" fmla="*/ 2 h 74"/>
                <a:gd name="T14" fmla="*/ 18 w 72"/>
                <a:gd name="T15" fmla="*/ 6 h 74"/>
                <a:gd name="T16" fmla="*/ 10 w 72"/>
                <a:gd name="T17" fmla="*/ 16 h 74"/>
                <a:gd name="T18" fmla="*/ 10 w 72"/>
                <a:gd name="T19" fmla="*/ 16 h 74"/>
                <a:gd name="T20" fmla="*/ 4 w 72"/>
                <a:gd name="T21" fmla="*/ 28 h 74"/>
                <a:gd name="T22" fmla="*/ 0 w 72"/>
                <a:gd name="T23" fmla="*/ 38 h 74"/>
                <a:gd name="T24" fmla="*/ 2 w 72"/>
                <a:gd name="T25" fmla="*/ 46 h 74"/>
                <a:gd name="T26" fmla="*/ 4 w 72"/>
                <a:gd name="T27" fmla="*/ 52 h 74"/>
                <a:gd name="T28" fmla="*/ 8 w 72"/>
                <a:gd name="T29" fmla="*/ 58 h 74"/>
                <a:gd name="T30" fmla="*/ 12 w 72"/>
                <a:gd name="T31" fmla="*/ 62 h 74"/>
                <a:gd name="T32" fmla="*/ 18 w 72"/>
                <a:gd name="T33" fmla="*/ 66 h 74"/>
                <a:gd name="T34" fmla="*/ 18 w 72"/>
                <a:gd name="T35" fmla="*/ 66 h 74"/>
                <a:gd name="T36" fmla="*/ 22 w 72"/>
                <a:gd name="T37" fmla="*/ 68 h 74"/>
                <a:gd name="T38" fmla="*/ 26 w 72"/>
                <a:gd name="T39" fmla="*/ 70 h 74"/>
                <a:gd name="T40" fmla="*/ 34 w 72"/>
                <a:gd name="T41" fmla="*/ 72 h 74"/>
                <a:gd name="T42" fmla="*/ 40 w 72"/>
                <a:gd name="T43" fmla="*/ 74 h 74"/>
                <a:gd name="T44" fmla="*/ 48 w 72"/>
                <a:gd name="T45" fmla="*/ 72 h 74"/>
                <a:gd name="T46" fmla="*/ 58 w 72"/>
                <a:gd name="T47" fmla="*/ 66 h 74"/>
                <a:gd name="T48" fmla="*/ 66 w 72"/>
                <a:gd name="T49" fmla="*/ 58 h 74"/>
                <a:gd name="T50" fmla="*/ 66 w 72"/>
                <a:gd name="T51" fmla="*/ 58 h 74"/>
                <a:gd name="T52" fmla="*/ 68 w 72"/>
                <a:gd name="T53" fmla="*/ 52 h 74"/>
                <a:gd name="T54" fmla="*/ 72 w 72"/>
                <a:gd name="T55" fmla="*/ 40 h 74"/>
                <a:gd name="T56" fmla="*/ 72 w 72"/>
                <a:gd name="T57" fmla="*/ 32 h 74"/>
                <a:gd name="T58" fmla="*/ 72 w 72"/>
                <a:gd name="T59" fmla="*/ 24 h 74"/>
                <a:gd name="T60" fmla="*/ 66 w 72"/>
                <a:gd name="T61" fmla="*/ 16 h 74"/>
                <a:gd name="T62" fmla="*/ 58 w 72"/>
                <a:gd name="T63" fmla="*/ 8 h 74"/>
                <a:gd name="T64" fmla="*/ 58 w 72"/>
                <a:gd name="T65" fmla="*/ 8 h 7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2" h="74">
                  <a:moveTo>
                    <a:pt x="58" y="8"/>
                  </a:moveTo>
                  <a:lnTo>
                    <a:pt x="58" y="8"/>
                  </a:lnTo>
                  <a:lnTo>
                    <a:pt x="54" y="4"/>
                  </a:lnTo>
                  <a:lnTo>
                    <a:pt x="48" y="2"/>
                  </a:lnTo>
                  <a:lnTo>
                    <a:pt x="42" y="0"/>
                  </a:lnTo>
                  <a:lnTo>
                    <a:pt x="34" y="0"/>
                  </a:lnTo>
                  <a:lnTo>
                    <a:pt x="26" y="2"/>
                  </a:lnTo>
                  <a:lnTo>
                    <a:pt x="18" y="6"/>
                  </a:lnTo>
                  <a:lnTo>
                    <a:pt x="10" y="16"/>
                  </a:lnTo>
                  <a:lnTo>
                    <a:pt x="4" y="28"/>
                  </a:lnTo>
                  <a:lnTo>
                    <a:pt x="0" y="38"/>
                  </a:lnTo>
                  <a:lnTo>
                    <a:pt x="2" y="46"/>
                  </a:lnTo>
                  <a:lnTo>
                    <a:pt x="4" y="52"/>
                  </a:lnTo>
                  <a:lnTo>
                    <a:pt x="8" y="58"/>
                  </a:lnTo>
                  <a:lnTo>
                    <a:pt x="12" y="62"/>
                  </a:lnTo>
                  <a:lnTo>
                    <a:pt x="18" y="66"/>
                  </a:lnTo>
                  <a:lnTo>
                    <a:pt x="22" y="68"/>
                  </a:lnTo>
                  <a:lnTo>
                    <a:pt x="26" y="70"/>
                  </a:lnTo>
                  <a:lnTo>
                    <a:pt x="34" y="72"/>
                  </a:lnTo>
                  <a:lnTo>
                    <a:pt x="40" y="74"/>
                  </a:lnTo>
                  <a:lnTo>
                    <a:pt x="48" y="72"/>
                  </a:lnTo>
                  <a:lnTo>
                    <a:pt x="58" y="66"/>
                  </a:lnTo>
                  <a:lnTo>
                    <a:pt x="66" y="58"/>
                  </a:lnTo>
                  <a:lnTo>
                    <a:pt x="68" y="52"/>
                  </a:lnTo>
                  <a:lnTo>
                    <a:pt x="72" y="40"/>
                  </a:lnTo>
                  <a:lnTo>
                    <a:pt x="72" y="32"/>
                  </a:lnTo>
                  <a:lnTo>
                    <a:pt x="72" y="24"/>
                  </a:lnTo>
                  <a:lnTo>
                    <a:pt x="66" y="16"/>
                  </a:lnTo>
                  <a:lnTo>
                    <a:pt x="58" y="8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3236" name="Picture 335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4" y="2754"/>
              <a:ext cx="108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37" name="Freeform 336"/>
            <p:cNvSpPr>
              <a:spLocks/>
            </p:cNvSpPr>
            <p:nvPr/>
          </p:nvSpPr>
          <p:spPr bwMode="auto">
            <a:xfrm>
              <a:off x="2876" y="2768"/>
              <a:ext cx="72" cy="70"/>
            </a:xfrm>
            <a:custGeom>
              <a:avLst/>
              <a:gdLst>
                <a:gd name="T0" fmla="*/ 34 w 72"/>
                <a:gd name="T1" fmla="*/ 0 h 70"/>
                <a:gd name="T2" fmla="*/ 34 w 72"/>
                <a:gd name="T3" fmla="*/ 0 h 70"/>
                <a:gd name="T4" fmla="*/ 20 w 72"/>
                <a:gd name="T5" fmla="*/ 4 h 70"/>
                <a:gd name="T6" fmla="*/ 12 w 72"/>
                <a:gd name="T7" fmla="*/ 8 h 70"/>
                <a:gd name="T8" fmla="*/ 6 w 72"/>
                <a:gd name="T9" fmla="*/ 14 h 70"/>
                <a:gd name="T10" fmla="*/ 2 w 72"/>
                <a:gd name="T11" fmla="*/ 20 h 70"/>
                <a:gd name="T12" fmla="*/ 2 w 72"/>
                <a:gd name="T13" fmla="*/ 28 h 70"/>
                <a:gd name="T14" fmla="*/ 0 w 72"/>
                <a:gd name="T15" fmla="*/ 34 h 70"/>
                <a:gd name="T16" fmla="*/ 2 w 72"/>
                <a:gd name="T17" fmla="*/ 38 h 70"/>
                <a:gd name="T18" fmla="*/ 2 w 72"/>
                <a:gd name="T19" fmla="*/ 38 h 70"/>
                <a:gd name="T20" fmla="*/ 2 w 72"/>
                <a:gd name="T21" fmla="*/ 44 h 70"/>
                <a:gd name="T22" fmla="*/ 4 w 72"/>
                <a:gd name="T23" fmla="*/ 50 h 70"/>
                <a:gd name="T24" fmla="*/ 6 w 72"/>
                <a:gd name="T25" fmla="*/ 56 h 70"/>
                <a:gd name="T26" fmla="*/ 10 w 72"/>
                <a:gd name="T27" fmla="*/ 62 h 70"/>
                <a:gd name="T28" fmla="*/ 18 w 72"/>
                <a:gd name="T29" fmla="*/ 66 h 70"/>
                <a:gd name="T30" fmla="*/ 28 w 72"/>
                <a:gd name="T31" fmla="*/ 70 h 70"/>
                <a:gd name="T32" fmla="*/ 40 w 72"/>
                <a:gd name="T33" fmla="*/ 70 h 70"/>
                <a:gd name="T34" fmla="*/ 40 w 72"/>
                <a:gd name="T35" fmla="*/ 70 h 70"/>
                <a:gd name="T36" fmla="*/ 44 w 72"/>
                <a:gd name="T37" fmla="*/ 68 h 70"/>
                <a:gd name="T38" fmla="*/ 56 w 72"/>
                <a:gd name="T39" fmla="*/ 64 h 70"/>
                <a:gd name="T40" fmla="*/ 62 w 72"/>
                <a:gd name="T41" fmla="*/ 60 h 70"/>
                <a:gd name="T42" fmla="*/ 68 w 72"/>
                <a:gd name="T43" fmla="*/ 52 h 70"/>
                <a:gd name="T44" fmla="*/ 70 w 72"/>
                <a:gd name="T45" fmla="*/ 44 h 70"/>
                <a:gd name="T46" fmla="*/ 72 w 72"/>
                <a:gd name="T47" fmla="*/ 32 h 70"/>
                <a:gd name="T48" fmla="*/ 72 w 72"/>
                <a:gd name="T49" fmla="*/ 32 h 70"/>
                <a:gd name="T50" fmla="*/ 72 w 72"/>
                <a:gd name="T51" fmla="*/ 26 h 70"/>
                <a:gd name="T52" fmla="*/ 70 w 72"/>
                <a:gd name="T53" fmla="*/ 22 h 70"/>
                <a:gd name="T54" fmla="*/ 68 w 72"/>
                <a:gd name="T55" fmla="*/ 14 h 70"/>
                <a:gd name="T56" fmla="*/ 62 w 72"/>
                <a:gd name="T57" fmla="*/ 8 h 70"/>
                <a:gd name="T58" fmla="*/ 56 w 72"/>
                <a:gd name="T59" fmla="*/ 4 h 70"/>
                <a:gd name="T60" fmla="*/ 46 w 72"/>
                <a:gd name="T61" fmla="*/ 0 h 70"/>
                <a:gd name="T62" fmla="*/ 34 w 72"/>
                <a:gd name="T63" fmla="*/ 0 h 70"/>
                <a:gd name="T64" fmla="*/ 34 w 72"/>
                <a:gd name="T65" fmla="*/ 0 h 7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2" h="70">
                  <a:moveTo>
                    <a:pt x="34" y="0"/>
                  </a:moveTo>
                  <a:lnTo>
                    <a:pt x="34" y="0"/>
                  </a:lnTo>
                  <a:lnTo>
                    <a:pt x="20" y="4"/>
                  </a:lnTo>
                  <a:lnTo>
                    <a:pt x="12" y="8"/>
                  </a:lnTo>
                  <a:lnTo>
                    <a:pt x="6" y="14"/>
                  </a:lnTo>
                  <a:lnTo>
                    <a:pt x="2" y="20"/>
                  </a:lnTo>
                  <a:lnTo>
                    <a:pt x="2" y="28"/>
                  </a:lnTo>
                  <a:lnTo>
                    <a:pt x="0" y="34"/>
                  </a:lnTo>
                  <a:lnTo>
                    <a:pt x="2" y="38"/>
                  </a:lnTo>
                  <a:lnTo>
                    <a:pt x="2" y="44"/>
                  </a:lnTo>
                  <a:lnTo>
                    <a:pt x="4" y="50"/>
                  </a:lnTo>
                  <a:lnTo>
                    <a:pt x="6" y="56"/>
                  </a:lnTo>
                  <a:lnTo>
                    <a:pt x="10" y="62"/>
                  </a:lnTo>
                  <a:lnTo>
                    <a:pt x="18" y="66"/>
                  </a:lnTo>
                  <a:lnTo>
                    <a:pt x="28" y="70"/>
                  </a:lnTo>
                  <a:lnTo>
                    <a:pt x="40" y="70"/>
                  </a:lnTo>
                  <a:lnTo>
                    <a:pt x="44" y="68"/>
                  </a:lnTo>
                  <a:lnTo>
                    <a:pt x="56" y="64"/>
                  </a:lnTo>
                  <a:lnTo>
                    <a:pt x="62" y="60"/>
                  </a:lnTo>
                  <a:lnTo>
                    <a:pt x="68" y="52"/>
                  </a:lnTo>
                  <a:lnTo>
                    <a:pt x="70" y="44"/>
                  </a:lnTo>
                  <a:lnTo>
                    <a:pt x="72" y="32"/>
                  </a:lnTo>
                  <a:lnTo>
                    <a:pt x="72" y="26"/>
                  </a:lnTo>
                  <a:lnTo>
                    <a:pt x="70" y="22"/>
                  </a:lnTo>
                  <a:lnTo>
                    <a:pt x="68" y="14"/>
                  </a:lnTo>
                  <a:lnTo>
                    <a:pt x="62" y="8"/>
                  </a:lnTo>
                  <a:lnTo>
                    <a:pt x="56" y="4"/>
                  </a:lnTo>
                  <a:lnTo>
                    <a:pt x="46" y="0"/>
                  </a:lnTo>
                  <a:lnTo>
                    <a:pt x="34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3238" name="Picture 337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5" y="2874"/>
              <a:ext cx="109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39" name="Freeform 338"/>
            <p:cNvSpPr>
              <a:spLocks/>
            </p:cNvSpPr>
            <p:nvPr/>
          </p:nvSpPr>
          <p:spPr bwMode="auto">
            <a:xfrm>
              <a:off x="2657" y="2888"/>
              <a:ext cx="71" cy="70"/>
            </a:xfrm>
            <a:custGeom>
              <a:avLst/>
              <a:gdLst>
                <a:gd name="T0" fmla="*/ 33 w 71"/>
                <a:gd name="T1" fmla="*/ 0 h 70"/>
                <a:gd name="T2" fmla="*/ 33 w 71"/>
                <a:gd name="T3" fmla="*/ 0 h 70"/>
                <a:gd name="T4" fmla="*/ 21 w 71"/>
                <a:gd name="T5" fmla="*/ 4 h 70"/>
                <a:gd name="T6" fmla="*/ 11 w 71"/>
                <a:gd name="T7" fmla="*/ 8 h 70"/>
                <a:gd name="T8" fmla="*/ 5 w 71"/>
                <a:gd name="T9" fmla="*/ 14 h 70"/>
                <a:gd name="T10" fmla="*/ 3 w 71"/>
                <a:gd name="T11" fmla="*/ 20 h 70"/>
                <a:gd name="T12" fmla="*/ 0 w 71"/>
                <a:gd name="T13" fmla="*/ 28 h 70"/>
                <a:gd name="T14" fmla="*/ 0 w 71"/>
                <a:gd name="T15" fmla="*/ 34 h 70"/>
                <a:gd name="T16" fmla="*/ 0 w 71"/>
                <a:gd name="T17" fmla="*/ 38 h 70"/>
                <a:gd name="T18" fmla="*/ 0 w 71"/>
                <a:gd name="T19" fmla="*/ 38 h 70"/>
                <a:gd name="T20" fmla="*/ 3 w 71"/>
                <a:gd name="T21" fmla="*/ 44 h 70"/>
                <a:gd name="T22" fmla="*/ 3 w 71"/>
                <a:gd name="T23" fmla="*/ 50 h 70"/>
                <a:gd name="T24" fmla="*/ 7 w 71"/>
                <a:gd name="T25" fmla="*/ 56 h 70"/>
                <a:gd name="T26" fmla="*/ 11 w 71"/>
                <a:gd name="T27" fmla="*/ 62 h 70"/>
                <a:gd name="T28" fmla="*/ 17 w 71"/>
                <a:gd name="T29" fmla="*/ 66 h 70"/>
                <a:gd name="T30" fmla="*/ 27 w 71"/>
                <a:gd name="T31" fmla="*/ 70 h 70"/>
                <a:gd name="T32" fmla="*/ 39 w 71"/>
                <a:gd name="T33" fmla="*/ 70 h 70"/>
                <a:gd name="T34" fmla="*/ 39 w 71"/>
                <a:gd name="T35" fmla="*/ 70 h 70"/>
                <a:gd name="T36" fmla="*/ 45 w 71"/>
                <a:gd name="T37" fmla="*/ 68 h 70"/>
                <a:gd name="T38" fmla="*/ 57 w 71"/>
                <a:gd name="T39" fmla="*/ 64 h 70"/>
                <a:gd name="T40" fmla="*/ 63 w 71"/>
                <a:gd name="T41" fmla="*/ 60 h 70"/>
                <a:gd name="T42" fmla="*/ 67 w 71"/>
                <a:gd name="T43" fmla="*/ 52 h 70"/>
                <a:gd name="T44" fmla="*/ 71 w 71"/>
                <a:gd name="T45" fmla="*/ 44 h 70"/>
                <a:gd name="T46" fmla="*/ 71 w 71"/>
                <a:gd name="T47" fmla="*/ 32 h 70"/>
                <a:gd name="T48" fmla="*/ 71 w 71"/>
                <a:gd name="T49" fmla="*/ 32 h 70"/>
                <a:gd name="T50" fmla="*/ 71 w 71"/>
                <a:gd name="T51" fmla="*/ 26 h 70"/>
                <a:gd name="T52" fmla="*/ 69 w 71"/>
                <a:gd name="T53" fmla="*/ 22 h 70"/>
                <a:gd name="T54" fmla="*/ 67 w 71"/>
                <a:gd name="T55" fmla="*/ 14 h 70"/>
                <a:gd name="T56" fmla="*/ 63 w 71"/>
                <a:gd name="T57" fmla="*/ 8 h 70"/>
                <a:gd name="T58" fmla="*/ 55 w 71"/>
                <a:gd name="T59" fmla="*/ 4 h 70"/>
                <a:gd name="T60" fmla="*/ 45 w 71"/>
                <a:gd name="T61" fmla="*/ 0 h 70"/>
                <a:gd name="T62" fmla="*/ 33 w 71"/>
                <a:gd name="T63" fmla="*/ 0 h 70"/>
                <a:gd name="T64" fmla="*/ 33 w 71"/>
                <a:gd name="T65" fmla="*/ 0 h 7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1" h="70">
                  <a:moveTo>
                    <a:pt x="33" y="0"/>
                  </a:moveTo>
                  <a:lnTo>
                    <a:pt x="33" y="0"/>
                  </a:lnTo>
                  <a:lnTo>
                    <a:pt x="21" y="4"/>
                  </a:lnTo>
                  <a:lnTo>
                    <a:pt x="11" y="8"/>
                  </a:lnTo>
                  <a:lnTo>
                    <a:pt x="5" y="14"/>
                  </a:lnTo>
                  <a:lnTo>
                    <a:pt x="3" y="20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0" y="38"/>
                  </a:lnTo>
                  <a:lnTo>
                    <a:pt x="3" y="44"/>
                  </a:lnTo>
                  <a:lnTo>
                    <a:pt x="3" y="50"/>
                  </a:lnTo>
                  <a:lnTo>
                    <a:pt x="7" y="56"/>
                  </a:lnTo>
                  <a:lnTo>
                    <a:pt x="11" y="62"/>
                  </a:lnTo>
                  <a:lnTo>
                    <a:pt x="17" y="66"/>
                  </a:lnTo>
                  <a:lnTo>
                    <a:pt x="27" y="70"/>
                  </a:lnTo>
                  <a:lnTo>
                    <a:pt x="39" y="70"/>
                  </a:lnTo>
                  <a:lnTo>
                    <a:pt x="45" y="68"/>
                  </a:lnTo>
                  <a:lnTo>
                    <a:pt x="57" y="64"/>
                  </a:lnTo>
                  <a:lnTo>
                    <a:pt x="63" y="60"/>
                  </a:lnTo>
                  <a:lnTo>
                    <a:pt x="67" y="52"/>
                  </a:lnTo>
                  <a:lnTo>
                    <a:pt x="71" y="44"/>
                  </a:lnTo>
                  <a:lnTo>
                    <a:pt x="71" y="32"/>
                  </a:lnTo>
                  <a:lnTo>
                    <a:pt x="71" y="26"/>
                  </a:lnTo>
                  <a:lnTo>
                    <a:pt x="69" y="22"/>
                  </a:lnTo>
                  <a:lnTo>
                    <a:pt x="67" y="14"/>
                  </a:lnTo>
                  <a:lnTo>
                    <a:pt x="63" y="8"/>
                  </a:lnTo>
                  <a:lnTo>
                    <a:pt x="55" y="4"/>
                  </a:lnTo>
                  <a:lnTo>
                    <a:pt x="45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3240" name="Picture 339"/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7" y="2924"/>
              <a:ext cx="108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41" name="Freeform 340"/>
            <p:cNvSpPr>
              <a:spLocks/>
            </p:cNvSpPr>
            <p:nvPr/>
          </p:nvSpPr>
          <p:spPr bwMode="auto">
            <a:xfrm>
              <a:off x="2569" y="2938"/>
              <a:ext cx="72" cy="70"/>
            </a:xfrm>
            <a:custGeom>
              <a:avLst/>
              <a:gdLst>
                <a:gd name="T0" fmla="*/ 32 w 72"/>
                <a:gd name="T1" fmla="*/ 0 h 70"/>
                <a:gd name="T2" fmla="*/ 32 w 72"/>
                <a:gd name="T3" fmla="*/ 0 h 70"/>
                <a:gd name="T4" fmla="*/ 20 w 72"/>
                <a:gd name="T5" fmla="*/ 4 h 70"/>
                <a:gd name="T6" fmla="*/ 12 w 72"/>
                <a:gd name="T7" fmla="*/ 8 h 70"/>
                <a:gd name="T8" fmla="*/ 6 w 72"/>
                <a:gd name="T9" fmla="*/ 14 h 70"/>
                <a:gd name="T10" fmla="*/ 2 w 72"/>
                <a:gd name="T11" fmla="*/ 20 h 70"/>
                <a:gd name="T12" fmla="*/ 0 w 72"/>
                <a:gd name="T13" fmla="*/ 28 h 70"/>
                <a:gd name="T14" fmla="*/ 0 w 72"/>
                <a:gd name="T15" fmla="*/ 32 h 70"/>
                <a:gd name="T16" fmla="*/ 2 w 72"/>
                <a:gd name="T17" fmla="*/ 38 h 70"/>
                <a:gd name="T18" fmla="*/ 2 w 72"/>
                <a:gd name="T19" fmla="*/ 38 h 70"/>
                <a:gd name="T20" fmla="*/ 2 w 72"/>
                <a:gd name="T21" fmla="*/ 44 h 70"/>
                <a:gd name="T22" fmla="*/ 4 w 72"/>
                <a:gd name="T23" fmla="*/ 50 h 70"/>
                <a:gd name="T24" fmla="*/ 6 w 72"/>
                <a:gd name="T25" fmla="*/ 56 h 70"/>
                <a:gd name="T26" fmla="*/ 10 w 72"/>
                <a:gd name="T27" fmla="*/ 62 h 70"/>
                <a:gd name="T28" fmla="*/ 18 w 72"/>
                <a:gd name="T29" fmla="*/ 66 h 70"/>
                <a:gd name="T30" fmla="*/ 26 w 72"/>
                <a:gd name="T31" fmla="*/ 70 h 70"/>
                <a:gd name="T32" fmla="*/ 40 w 72"/>
                <a:gd name="T33" fmla="*/ 70 h 70"/>
                <a:gd name="T34" fmla="*/ 40 w 72"/>
                <a:gd name="T35" fmla="*/ 70 h 70"/>
                <a:gd name="T36" fmla="*/ 44 w 72"/>
                <a:gd name="T37" fmla="*/ 68 h 70"/>
                <a:gd name="T38" fmla="*/ 56 w 72"/>
                <a:gd name="T39" fmla="*/ 64 h 70"/>
                <a:gd name="T40" fmla="*/ 62 w 72"/>
                <a:gd name="T41" fmla="*/ 58 h 70"/>
                <a:gd name="T42" fmla="*/ 68 w 72"/>
                <a:gd name="T43" fmla="*/ 52 h 70"/>
                <a:gd name="T44" fmla="*/ 70 w 72"/>
                <a:gd name="T45" fmla="*/ 44 h 70"/>
                <a:gd name="T46" fmla="*/ 72 w 72"/>
                <a:gd name="T47" fmla="*/ 32 h 70"/>
                <a:gd name="T48" fmla="*/ 72 w 72"/>
                <a:gd name="T49" fmla="*/ 32 h 70"/>
                <a:gd name="T50" fmla="*/ 70 w 72"/>
                <a:gd name="T51" fmla="*/ 26 h 70"/>
                <a:gd name="T52" fmla="*/ 70 w 72"/>
                <a:gd name="T53" fmla="*/ 20 h 70"/>
                <a:gd name="T54" fmla="*/ 66 w 72"/>
                <a:gd name="T55" fmla="*/ 14 h 70"/>
                <a:gd name="T56" fmla="*/ 62 w 72"/>
                <a:gd name="T57" fmla="*/ 8 h 70"/>
                <a:gd name="T58" fmla="*/ 56 w 72"/>
                <a:gd name="T59" fmla="*/ 4 h 70"/>
                <a:gd name="T60" fmla="*/ 46 w 72"/>
                <a:gd name="T61" fmla="*/ 0 h 70"/>
                <a:gd name="T62" fmla="*/ 32 w 72"/>
                <a:gd name="T63" fmla="*/ 0 h 70"/>
                <a:gd name="T64" fmla="*/ 32 w 72"/>
                <a:gd name="T65" fmla="*/ 0 h 7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2" h="70">
                  <a:moveTo>
                    <a:pt x="32" y="0"/>
                  </a:moveTo>
                  <a:lnTo>
                    <a:pt x="32" y="0"/>
                  </a:lnTo>
                  <a:lnTo>
                    <a:pt x="20" y="4"/>
                  </a:lnTo>
                  <a:lnTo>
                    <a:pt x="12" y="8"/>
                  </a:lnTo>
                  <a:lnTo>
                    <a:pt x="6" y="14"/>
                  </a:lnTo>
                  <a:lnTo>
                    <a:pt x="2" y="20"/>
                  </a:lnTo>
                  <a:lnTo>
                    <a:pt x="0" y="28"/>
                  </a:lnTo>
                  <a:lnTo>
                    <a:pt x="0" y="32"/>
                  </a:lnTo>
                  <a:lnTo>
                    <a:pt x="2" y="38"/>
                  </a:lnTo>
                  <a:lnTo>
                    <a:pt x="2" y="44"/>
                  </a:lnTo>
                  <a:lnTo>
                    <a:pt x="4" y="50"/>
                  </a:lnTo>
                  <a:lnTo>
                    <a:pt x="6" y="56"/>
                  </a:lnTo>
                  <a:lnTo>
                    <a:pt x="10" y="62"/>
                  </a:lnTo>
                  <a:lnTo>
                    <a:pt x="18" y="66"/>
                  </a:lnTo>
                  <a:lnTo>
                    <a:pt x="26" y="70"/>
                  </a:lnTo>
                  <a:lnTo>
                    <a:pt x="40" y="70"/>
                  </a:lnTo>
                  <a:lnTo>
                    <a:pt x="44" y="68"/>
                  </a:lnTo>
                  <a:lnTo>
                    <a:pt x="56" y="64"/>
                  </a:lnTo>
                  <a:lnTo>
                    <a:pt x="62" y="58"/>
                  </a:lnTo>
                  <a:lnTo>
                    <a:pt x="68" y="52"/>
                  </a:lnTo>
                  <a:lnTo>
                    <a:pt x="70" y="44"/>
                  </a:lnTo>
                  <a:lnTo>
                    <a:pt x="72" y="32"/>
                  </a:lnTo>
                  <a:lnTo>
                    <a:pt x="70" y="26"/>
                  </a:lnTo>
                  <a:lnTo>
                    <a:pt x="70" y="20"/>
                  </a:lnTo>
                  <a:lnTo>
                    <a:pt x="66" y="14"/>
                  </a:lnTo>
                  <a:lnTo>
                    <a:pt x="62" y="8"/>
                  </a:lnTo>
                  <a:lnTo>
                    <a:pt x="56" y="4"/>
                  </a:lnTo>
                  <a:lnTo>
                    <a:pt x="46" y="0"/>
                  </a:lnTo>
                  <a:lnTo>
                    <a:pt x="32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3242" name="Picture 341"/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2740"/>
              <a:ext cx="108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43" name="Freeform 342"/>
            <p:cNvSpPr>
              <a:spLocks/>
            </p:cNvSpPr>
            <p:nvPr/>
          </p:nvSpPr>
          <p:spPr bwMode="auto">
            <a:xfrm>
              <a:off x="2966" y="2756"/>
              <a:ext cx="70" cy="68"/>
            </a:xfrm>
            <a:custGeom>
              <a:avLst/>
              <a:gdLst>
                <a:gd name="T0" fmla="*/ 38 w 70"/>
                <a:gd name="T1" fmla="*/ 0 h 68"/>
                <a:gd name="T2" fmla="*/ 38 w 70"/>
                <a:gd name="T3" fmla="*/ 0 h 68"/>
                <a:gd name="T4" fmla="*/ 24 w 70"/>
                <a:gd name="T5" fmla="*/ 0 h 68"/>
                <a:gd name="T6" fmla="*/ 14 w 70"/>
                <a:gd name="T7" fmla="*/ 2 h 68"/>
                <a:gd name="T8" fmla="*/ 8 w 70"/>
                <a:gd name="T9" fmla="*/ 8 h 68"/>
                <a:gd name="T10" fmla="*/ 4 w 70"/>
                <a:gd name="T11" fmla="*/ 14 h 68"/>
                <a:gd name="T12" fmla="*/ 2 w 70"/>
                <a:gd name="T13" fmla="*/ 20 h 68"/>
                <a:gd name="T14" fmla="*/ 0 w 70"/>
                <a:gd name="T15" fmla="*/ 26 h 68"/>
                <a:gd name="T16" fmla="*/ 0 w 70"/>
                <a:gd name="T17" fmla="*/ 30 h 68"/>
                <a:gd name="T18" fmla="*/ 0 w 70"/>
                <a:gd name="T19" fmla="*/ 30 h 68"/>
                <a:gd name="T20" fmla="*/ 0 w 70"/>
                <a:gd name="T21" fmla="*/ 36 h 68"/>
                <a:gd name="T22" fmla="*/ 0 w 70"/>
                <a:gd name="T23" fmla="*/ 42 h 68"/>
                <a:gd name="T24" fmla="*/ 2 w 70"/>
                <a:gd name="T25" fmla="*/ 48 h 68"/>
                <a:gd name="T26" fmla="*/ 4 w 70"/>
                <a:gd name="T27" fmla="*/ 56 h 68"/>
                <a:gd name="T28" fmla="*/ 10 w 70"/>
                <a:gd name="T29" fmla="*/ 62 h 68"/>
                <a:gd name="T30" fmla="*/ 20 w 70"/>
                <a:gd name="T31" fmla="*/ 66 h 68"/>
                <a:gd name="T32" fmla="*/ 32 w 70"/>
                <a:gd name="T33" fmla="*/ 68 h 68"/>
                <a:gd name="T34" fmla="*/ 32 w 70"/>
                <a:gd name="T35" fmla="*/ 68 h 68"/>
                <a:gd name="T36" fmla="*/ 38 w 70"/>
                <a:gd name="T37" fmla="*/ 68 h 68"/>
                <a:gd name="T38" fmla="*/ 50 w 70"/>
                <a:gd name="T39" fmla="*/ 66 h 68"/>
                <a:gd name="T40" fmla="*/ 56 w 70"/>
                <a:gd name="T41" fmla="*/ 62 h 68"/>
                <a:gd name="T42" fmla="*/ 62 w 70"/>
                <a:gd name="T43" fmla="*/ 56 h 68"/>
                <a:gd name="T44" fmla="*/ 68 w 70"/>
                <a:gd name="T45" fmla="*/ 48 h 68"/>
                <a:gd name="T46" fmla="*/ 70 w 70"/>
                <a:gd name="T47" fmla="*/ 38 h 68"/>
                <a:gd name="T48" fmla="*/ 70 w 70"/>
                <a:gd name="T49" fmla="*/ 38 h 68"/>
                <a:gd name="T50" fmla="*/ 70 w 70"/>
                <a:gd name="T51" fmla="*/ 32 h 68"/>
                <a:gd name="T52" fmla="*/ 70 w 70"/>
                <a:gd name="T53" fmla="*/ 26 h 68"/>
                <a:gd name="T54" fmla="*/ 68 w 70"/>
                <a:gd name="T55" fmla="*/ 20 h 68"/>
                <a:gd name="T56" fmla="*/ 64 w 70"/>
                <a:gd name="T57" fmla="*/ 12 h 68"/>
                <a:gd name="T58" fmla="*/ 60 w 70"/>
                <a:gd name="T59" fmla="*/ 6 h 68"/>
                <a:gd name="T60" fmla="*/ 50 w 70"/>
                <a:gd name="T61" fmla="*/ 2 h 68"/>
                <a:gd name="T62" fmla="*/ 38 w 70"/>
                <a:gd name="T63" fmla="*/ 0 h 68"/>
                <a:gd name="T64" fmla="*/ 38 w 70"/>
                <a:gd name="T65" fmla="*/ 0 h 6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0" h="68">
                  <a:moveTo>
                    <a:pt x="38" y="0"/>
                  </a:moveTo>
                  <a:lnTo>
                    <a:pt x="38" y="0"/>
                  </a:lnTo>
                  <a:lnTo>
                    <a:pt x="24" y="0"/>
                  </a:lnTo>
                  <a:lnTo>
                    <a:pt x="14" y="2"/>
                  </a:lnTo>
                  <a:lnTo>
                    <a:pt x="8" y="8"/>
                  </a:lnTo>
                  <a:lnTo>
                    <a:pt x="4" y="14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2" y="48"/>
                  </a:lnTo>
                  <a:lnTo>
                    <a:pt x="4" y="56"/>
                  </a:lnTo>
                  <a:lnTo>
                    <a:pt x="10" y="62"/>
                  </a:lnTo>
                  <a:lnTo>
                    <a:pt x="20" y="66"/>
                  </a:lnTo>
                  <a:lnTo>
                    <a:pt x="32" y="68"/>
                  </a:lnTo>
                  <a:lnTo>
                    <a:pt x="38" y="68"/>
                  </a:lnTo>
                  <a:lnTo>
                    <a:pt x="50" y="66"/>
                  </a:lnTo>
                  <a:lnTo>
                    <a:pt x="56" y="62"/>
                  </a:lnTo>
                  <a:lnTo>
                    <a:pt x="62" y="56"/>
                  </a:lnTo>
                  <a:lnTo>
                    <a:pt x="68" y="48"/>
                  </a:lnTo>
                  <a:lnTo>
                    <a:pt x="70" y="38"/>
                  </a:lnTo>
                  <a:lnTo>
                    <a:pt x="70" y="32"/>
                  </a:lnTo>
                  <a:lnTo>
                    <a:pt x="70" y="26"/>
                  </a:lnTo>
                  <a:lnTo>
                    <a:pt x="68" y="20"/>
                  </a:lnTo>
                  <a:lnTo>
                    <a:pt x="64" y="12"/>
                  </a:lnTo>
                  <a:lnTo>
                    <a:pt x="60" y="6"/>
                  </a:lnTo>
                  <a:lnTo>
                    <a:pt x="50" y="2"/>
                  </a:lnTo>
                  <a:lnTo>
                    <a:pt x="38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3244" name="Picture 343"/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7" y="3052"/>
              <a:ext cx="132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45" name="Freeform 344"/>
            <p:cNvSpPr>
              <a:spLocks/>
            </p:cNvSpPr>
            <p:nvPr/>
          </p:nvSpPr>
          <p:spPr bwMode="auto">
            <a:xfrm>
              <a:off x="3537" y="3080"/>
              <a:ext cx="72" cy="74"/>
            </a:xfrm>
            <a:custGeom>
              <a:avLst/>
              <a:gdLst>
                <a:gd name="T0" fmla="*/ 14 w 72"/>
                <a:gd name="T1" fmla="*/ 10 h 74"/>
                <a:gd name="T2" fmla="*/ 14 w 72"/>
                <a:gd name="T3" fmla="*/ 10 h 74"/>
                <a:gd name="T4" fmla="*/ 10 w 72"/>
                <a:gd name="T5" fmla="*/ 12 h 74"/>
                <a:gd name="T6" fmla="*/ 6 w 72"/>
                <a:gd name="T7" fmla="*/ 16 h 74"/>
                <a:gd name="T8" fmla="*/ 2 w 72"/>
                <a:gd name="T9" fmla="*/ 22 h 74"/>
                <a:gd name="T10" fmla="*/ 0 w 72"/>
                <a:gd name="T11" fmla="*/ 30 h 74"/>
                <a:gd name="T12" fmla="*/ 0 w 72"/>
                <a:gd name="T13" fmla="*/ 38 h 74"/>
                <a:gd name="T14" fmla="*/ 2 w 72"/>
                <a:gd name="T15" fmla="*/ 48 h 74"/>
                <a:gd name="T16" fmla="*/ 8 w 72"/>
                <a:gd name="T17" fmla="*/ 58 h 74"/>
                <a:gd name="T18" fmla="*/ 8 w 72"/>
                <a:gd name="T19" fmla="*/ 58 h 74"/>
                <a:gd name="T20" fmla="*/ 12 w 72"/>
                <a:gd name="T21" fmla="*/ 62 h 74"/>
                <a:gd name="T22" fmla="*/ 22 w 72"/>
                <a:gd name="T23" fmla="*/ 70 h 74"/>
                <a:gd name="T24" fmla="*/ 28 w 72"/>
                <a:gd name="T25" fmla="*/ 72 h 74"/>
                <a:gd name="T26" fmla="*/ 38 w 72"/>
                <a:gd name="T27" fmla="*/ 74 h 74"/>
                <a:gd name="T28" fmla="*/ 46 w 72"/>
                <a:gd name="T29" fmla="*/ 72 h 74"/>
                <a:gd name="T30" fmla="*/ 56 w 72"/>
                <a:gd name="T31" fmla="*/ 66 h 74"/>
                <a:gd name="T32" fmla="*/ 56 w 72"/>
                <a:gd name="T33" fmla="*/ 66 h 74"/>
                <a:gd name="T34" fmla="*/ 60 w 72"/>
                <a:gd name="T35" fmla="*/ 64 h 74"/>
                <a:gd name="T36" fmla="*/ 64 w 72"/>
                <a:gd name="T37" fmla="*/ 60 h 74"/>
                <a:gd name="T38" fmla="*/ 68 w 72"/>
                <a:gd name="T39" fmla="*/ 54 h 74"/>
                <a:gd name="T40" fmla="*/ 72 w 72"/>
                <a:gd name="T41" fmla="*/ 46 h 74"/>
                <a:gd name="T42" fmla="*/ 72 w 72"/>
                <a:gd name="T43" fmla="*/ 38 h 74"/>
                <a:gd name="T44" fmla="*/ 70 w 72"/>
                <a:gd name="T45" fmla="*/ 28 h 74"/>
                <a:gd name="T46" fmla="*/ 64 w 72"/>
                <a:gd name="T47" fmla="*/ 18 h 74"/>
                <a:gd name="T48" fmla="*/ 64 w 72"/>
                <a:gd name="T49" fmla="*/ 18 h 74"/>
                <a:gd name="T50" fmla="*/ 54 w 72"/>
                <a:gd name="T51" fmla="*/ 8 h 74"/>
                <a:gd name="T52" fmla="*/ 46 w 72"/>
                <a:gd name="T53" fmla="*/ 2 h 74"/>
                <a:gd name="T54" fmla="*/ 38 w 72"/>
                <a:gd name="T55" fmla="*/ 0 h 74"/>
                <a:gd name="T56" fmla="*/ 30 w 72"/>
                <a:gd name="T57" fmla="*/ 2 h 74"/>
                <a:gd name="T58" fmla="*/ 24 w 72"/>
                <a:gd name="T59" fmla="*/ 4 h 74"/>
                <a:gd name="T60" fmla="*/ 20 w 72"/>
                <a:gd name="T61" fmla="*/ 6 h 74"/>
                <a:gd name="T62" fmla="*/ 14 w 72"/>
                <a:gd name="T63" fmla="*/ 10 h 74"/>
                <a:gd name="T64" fmla="*/ 14 w 72"/>
                <a:gd name="T65" fmla="*/ 10 h 7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2" h="74">
                  <a:moveTo>
                    <a:pt x="14" y="10"/>
                  </a:moveTo>
                  <a:lnTo>
                    <a:pt x="14" y="10"/>
                  </a:lnTo>
                  <a:lnTo>
                    <a:pt x="10" y="12"/>
                  </a:lnTo>
                  <a:lnTo>
                    <a:pt x="6" y="16"/>
                  </a:lnTo>
                  <a:lnTo>
                    <a:pt x="2" y="22"/>
                  </a:lnTo>
                  <a:lnTo>
                    <a:pt x="0" y="30"/>
                  </a:lnTo>
                  <a:lnTo>
                    <a:pt x="0" y="38"/>
                  </a:lnTo>
                  <a:lnTo>
                    <a:pt x="2" y="48"/>
                  </a:lnTo>
                  <a:lnTo>
                    <a:pt x="8" y="58"/>
                  </a:lnTo>
                  <a:lnTo>
                    <a:pt x="12" y="62"/>
                  </a:lnTo>
                  <a:lnTo>
                    <a:pt x="22" y="70"/>
                  </a:lnTo>
                  <a:lnTo>
                    <a:pt x="28" y="72"/>
                  </a:lnTo>
                  <a:lnTo>
                    <a:pt x="38" y="74"/>
                  </a:lnTo>
                  <a:lnTo>
                    <a:pt x="46" y="72"/>
                  </a:lnTo>
                  <a:lnTo>
                    <a:pt x="56" y="66"/>
                  </a:lnTo>
                  <a:lnTo>
                    <a:pt x="60" y="64"/>
                  </a:lnTo>
                  <a:lnTo>
                    <a:pt x="64" y="60"/>
                  </a:lnTo>
                  <a:lnTo>
                    <a:pt x="68" y="54"/>
                  </a:lnTo>
                  <a:lnTo>
                    <a:pt x="72" y="46"/>
                  </a:lnTo>
                  <a:lnTo>
                    <a:pt x="72" y="38"/>
                  </a:lnTo>
                  <a:lnTo>
                    <a:pt x="70" y="28"/>
                  </a:lnTo>
                  <a:lnTo>
                    <a:pt x="64" y="18"/>
                  </a:lnTo>
                  <a:lnTo>
                    <a:pt x="54" y="8"/>
                  </a:lnTo>
                  <a:lnTo>
                    <a:pt x="46" y="2"/>
                  </a:lnTo>
                  <a:lnTo>
                    <a:pt x="38" y="0"/>
                  </a:lnTo>
                  <a:lnTo>
                    <a:pt x="30" y="2"/>
                  </a:lnTo>
                  <a:lnTo>
                    <a:pt x="24" y="4"/>
                  </a:lnTo>
                  <a:lnTo>
                    <a:pt x="20" y="6"/>
                  </a:lnTo>
                  <a:lnTo>
                    <a:pt x="14" y="1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3246" name="Picture 345"/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5" y="2902"/>
              <a:ext cx="132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47" name="Freeform 346"/>
            <p:cNvSpPr>
              <a:spLocks/>
            </p:cNvSpPr>
            <p:nvPr/>
          </p:nvSpPr>
          <p:spPr bwMode="auto">
            <a:xfrm>
              <a:off x="3275" y="2928"/>
              <a:ext cx="72" cy="72"/>
            </a:xfrm>
            <a:custGeom>
              <a:avLst/>
              <a:gdLst>
                <a:gd name="T0" fmla="*/ 14 w 72"/>
                <a:gd name="T1" fmla="*/ 8 h 72"/>
                <a:gd name="T2" fmla="*/ 14 w 72"/>
                <a:gd name="T3" fmla="*/ 8 h 72"/>
                <a:gd name="T4" fmla="*/ 10 w 72"/>
                <a:gd name="T5" fmla="*/ 12 h 72"/>
                <a:gd name="T6" fmla="*/ 6 w 72"/>
                <a:gd name="T7" fmla="*/ 16 h 72"/>
                <a:gd name="T8" fmla="*/ 2 w 72"/>
                <a:gd name="T9" fmla="*/ 20 h 72"/>
                <a:gd name="T10" fmla="*/ 0 w 72"/>
                <a:gd name="T11" fmla="*/ 28 h 72"/>
                <a:gd name="T12" fmla="*/ 0 w 72"/>
                <a:gd name="T13" fmla="*/ 36 h 72"/>
                <a:gd name="T14" fmla="*/ 2 w 72"/>
                <a:gd name="T15" fmla="*/ 46 h 72"/>
                <a:gd name="T16" fmla="*/ 8 w 72"/>
                <a:gd name="T17" fmla="*/ 56 h 72"/>
                <a:gd name="T18" fmla="*/ 8 w 72"/>
                <a:gd name="T19" fmla="*/ 56 h 72"/>
                <a:gd name="T20" fmla="*/ 12 w 72"/>
                <a:gd name="T21" fmla="*/ 60 h 72"/>
                <a:gd name="T22" fmla="*/ 22 w 72"/>
                <a:gd name="T23" fmla="*/ 68 h 72"/>
                <a:gd name="T24" fmla="*/ 28 w 72"/>
                <a:gd name="T25" fmla="*/ 70 h 72"/>
                <a:gd name="T26" fmla="*/ 36 w 72"/>
                <a:gd name="T27" fmla="*/ 72 h 72"/>
                <a:gd name="T28" fmla="*/ 46 w 72"/>
                <a:gd name="T29" fmla="*/ 70 h 72"/>
                <a:gd name="T30" fmla="*/ 56 w 72"/>
                <a:gd name="T31" fmla="*/ 64 h 72"/>
                <a:gd name="T32" fmla="*/ 56 w 72"/>
                <a:gd name="T33" fmla="*/ 64 h 72"/>
                <a:gd name="T34" fmla="*/ 60 w 72"/>
                <a:gd name="T35" fmla="*/ 62 h 72"/>
                <a:gd name="T36" fmla="*/ 64 w 72"/>
                <a:gd name="T37" fmla="*/ 58 h 72"/>
                <a:gd name="T38" fmla="*/ 68 w 72"/>
                <a:gd name="T39" fmla="*/ 52 h 72"/>
                <a:gd name="T40" fmla="*/ 72 w 72"/>
                <a:gd name="T41" fmla="*/ 46 h 72"/>
                <a:gd name="T42" fmla="*/ 72 w 72"/>
                <a:gd name="T43" fmla="*/ 36 h 72"/>
                <a:gd name="T44" fmla="*/ 70 w 72"/>
                <a:gd name="T45" fmla="*/ 26 h 72"/>
                <a:gd name="T46" fmla="*/ 64 w 72"/>
                <a:gd name="T47" fmla="*/ 16 h 72"/>
                <a:gd name="T48" fmla="*/ 64 w 72"/>
                <a:gd name="T49" fmla="*/ 16 h 72"/>
                <a:gd name="T50" fmla="*/ 54 w 72"/>
                <a:gd name="T51" fmla="*/ 6 h 72"/>
                <a:gd name="T52" fmla="*/ 46 w 72"/>
                <a:gd name="T53" fmla="*/ 2 h 72"/>
                <a:gd name="T54" fmla="*/ 38 w 72"/>
                <a:gd name="T55" fmla="*/ 0 h 72"/>
                <a:gd name="T56" fmla="*/ 30 w 72"/>
                <a:gd name="T57" fmla="*/ 0 h 72"/>
                <a:gd name="T58" fmla="*/ 24 w 72"/>
                <a:gd name="T59" fmla="*/ 2 h 72"/>
                <a:gd name="T60" fmla="*/ 20 w 72"/>
                <a:gd name="T61" fmla="*/ 4 h 72"/>
                <a:gd name="T62" fmla="*/ 14 w 72"/>
                <a:gd name="T63" fmla="*/ 8 h 72"/>
                <a:gd name="T64" fmla="*/ 14 w 72"/>
                <a:gd name="T65" fmla="*/ 8 h 7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2" h="72">
                  <a:moveTo>
                    <a:pt x="14" y="8"/>
                  </a:moveTo>
                  <a:lnTo>
                    <a:pt x="14" y="8"/>
                  </a:lnTo>
                  <a:lnTo>
                    <a:pt x="10" y="12"/>
                  </a:lnTo>
                  <a:lnTo>
                    <a:pt x="6" y="16"/>
                  </a:lnTo>
                  <a:lnTo>
                    <a:pt x="2" y="20"/>
                  </a:lnTo>
                  <a:lnTo>
                    <a:pt x="0" y="28"/>
                  </a:lnTo>
                  <a:lnTo>
                    <a:pt x="0" y="36"/>
                  </a:lnTo>
                  <a:lnTo>
                    <a:pt x="2" y="46"/>
                  </a:lnTo>
                  <a:lnTo>
                    <a:pt x="8" y="56"/>
                  </a:lnTo>
                  <a:lnTo>
                    <a:pt x="12" y="60"/>
                  </a:lnTo>
                  <a:lnTo>
                    <a:pt x="22" y="68"/>
                  </a:lnTo>
                  <a:lnTo>
                    <a:pt x="28" y="70"/>
                  </a:lnTo>
                  <a:lnTo>
                    <a:pt x="36" y="72"/>
                  </a:lnTo>
                  <a:lnTo>
                    <a:pt x="46" y="70"/>
                  </a:lnTo>
                  <a:lnTo>
                    <a:pt x="56" y="64"/>
                  </a:lnTo>
                  <a:lnTo>
                    <a:pt x="60" y="62"/>
                  </a:lnTo>
                  <a:lnTo>
                    <a:pt x="64" y="58"/>
                  </a:lnTo>
                  <a:lnTo>
                    <a:pt x="68" y="52"/>
                  </a:lnTo>
                  <a:lnTo>
                    <a:pt x="72" y="46"/>
                  </a:lnTo>
                  <a:lnTo>
                    <a:pt x="72" y="36"/>
                  </a:lnTo>
                  <a:lnTo>
                    <a:pt x="70" y="26"/>
                  </a:lnTo>
                  <a:lnTo>
                    <a:pt x="64" y="16"/>
                  </a:lnTo>
                  <a:lnTo>
                    <a:pt x="54" y="6"/>
                  </a:lnTo>
                  <a:lnTo>
                    <a:pt x="46" y="2"/>
                  </a:lnTo>
                  <a:lnTo>
                    <a:pt x="38" y="0"/>
                  </a:lnTo>
                  <a:lnTo>
                    <a:pt x="30" y="0"/>
                  </a:lnTo>
                  <a:lnTo>
                    <a:pt x="24" y="2"/>
                  </a:lnTo>
                  <a:lnTo>
                    <a:pt x="20" y="4"/>
                  </a:lnTo>
                  <a:lnTo>
                    <a:pt x="14" y="8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3248" name="Picture 347"/>
            <p:cNvPicPr>
              <a:picLocks noChangeAspect="1" noChangeArrowheads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0" y="2852"/>
              <a:ext cx="13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49" name="Freeform 348"/>
            <p:cNvSpPr>
              <a:spLocks/>
            </p:cNvSpPr>
            <p:nvPr/>
          </p:nvSpPr>
          <p:spPr bwMode="auto">
            <a:xfrm>
              <a:off x="3178" y="2878"/>
              <a:ext cx="75" cy="72"/>
            </a:xfrm>
            <a:custGeom>
              <a:avLst/>
              <a:gdLst>
                <a:gd name="T0" fmla="*/ 16 w 75"/>
                <a:gd name="T1" fmla="*/ 8 h 72"/>
                <a:gd name="T2" fmla="*/ 16 w 75"/>
                <a:gd name="T3" fmla="*/ 8 h 72"/>
                <a:gd name="T4" fmla="*/ 12 w 75"/>
                <a:gd name="T5" fmla="*/ 12 h 72"/>
                <a:gd name="T6" fmla="*/ 8 w 75"/>
                <a:gd name="T7" fmla="*/ 16 h 72"/>
                <a:gd name="T8" fmla="*/ 4 w 75"/>
                <a:gd name="T9" fmla="*/ 22 h 72"/>
                <a:gd name="T10" fmla="*/ 2 w 75"/>
                <a:gd name="T11" fmla="*/ 28 h 72"/>
                <a:gd name="T12" fmla="*/ 0 w 75"/>
                <a:gd name="T13" fmla="*/ 36 h 72"/>
                <a:gd name="T14" fmla="*/ 2 w 75"/>
                <a:gd name="T15" fmla="*/ 46 h 72"/>
                <a:gd name="T16" fmla="*/ 8 w 75"/>
                <a:gd name="T17" fmla="*/ 58 h 72"/>
                <a:gd name="T18" fmla="*/ 8 w 75"/>
                <a:gd name="T19" fmla="*/ 58 h 72"/>
                <a:gd name="T20" fmla="*/ 12 w 75"/>
                <a:gd name="T21" fmla="*/ 62 h 72"/>
                <a:gd name="T22" fmla="*/ 22 w 75"/>
                <a:gd name="T23" fmla="*/ 68 h 72"/>
                <a:gd name="T24" fmla="*/ 30 w 75"/>
                <a:gd name="T25" fmla="*/ 72 h 72"/>
                <a:gd name="T26" fmla="*/ 39 w 75"/>
                <a:gd name="T27" fmla="*/ 72 h 72"/>
                <a:gd name="T28" fmla="*/ 49 w 75"/>
                <a:gd name="T29" fmla="*/ 70 h 72"/>
                <a:gd name="T30" fmla="*/ 59 w 75"/>
                <a:gd name="T31" fmla="*/ 66 h 72"/>
                <a:gd name="T32" fmla="*/ 59 w 75"/>
                <a:gd name="T33" fmla="*/ 66 h 72"/>
                <a:gd name="T34" fmla="*/ 63 w 75"/>
                <a:gd name="T35" fmla="*/ 62 h 72"/>
                <a:gd name="T36" fmla="*/ 67 w 75"/>
                <a:gd name="T37" fmla="*/ 58 h 72"/>
                <a:gd name="T38" fmla="*/ 71 w 75"/>
                <a:gd name="T39" fmla="*/ 52 h 72"/>
                <a:gd name="T40" fmla="*/ 73 w 75"/>
                <a:gd name="T41" fmla="*/ 46 h 72"/>
                <a:gd name="T42" fmla="*/ 75 w 75"/>
                <a:gd name="T43" fmla="*/ 38 h 72"/>
                <a:gd name="T44" fmla="*/ 73 w 75"/>
                <a:gd name="T45" fmla="*/ 28 h 72"/>
                <a:gd name="T46" fmla="*/ 65 w 75"/>
                <a:gd name="T47" fmla="*/ 16 h 72"/>
                <a:gd name="T48" fmla="*/ 65 w 75"/>
                <a:gd name="T49" fmla="*/ 16 h 72"/>
                <a:gd name="T50" fmla="*/ 57 w 75"/>
                <a:gd name="T51" fmla="*/ 6 h 72"/>
                <a:gd name="T52" fmla="*/ 49 w 75"/>
                <a:gd name="T53" fmla="*/ 2 h 72"/>
                <a:gd name="T54" fmla="*/ 41 w 75"/>
                <a:gd name="T55" fmla="*/ 0 h 72"/>
                <a:gd name="T56" fmla="*/ 32 w 75"/>
                <a:gd name="T57" fmla="*/ 0 h 72"/>
                <a:gd name="T58" fmla="*/ 26 w 75"/>
                <a:gd name="T59" fmla="*/ 2 h 72"/>
                <a:gd name="T60" fmla="*/ 20 w 75"/>
                <a:gd name="T61" fmla="*/ 6 h 72"/>
                <a:gd name="T62" fmla="*/ 16 w 75"/>
                <a:gd name="T63" fmla="*/ 8 h 72"/>
                <a:gd name="T64" fmla="*/ 16 w 75"/>
                <a:gd name="T65" fmla="*/ 8 h 7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5" h="72">
                  <a:moveTo>
                    <a:pt x="16" y="8"/>
                  </a:moveTo>
                  <a:lnTo>
                    <a:pt x="16" y="8"/>
                  </a:lnTo>
                  <a:lnTo>
                    <a:pt x="12" y="12"/>
                  </a:lnTo>
                  <a:lnTo>
                    <a:pt x="8" y="16"/>
                  </a:lnTo>
                  <a:lnTo>
                    <a:pt x="4" y="22"/>
                  </a:lnTo>
                  <a:lnTo>
                    <a:pt x="2" y="28"/>
                  </a:lnTo>
                  <a:lnTo>
                    <a:pt x="0" y="36"/>
                  </a:lnTo>
                  <a:lnTo>
                    <a:pt x="2" y="46"/>
                  </a:lnTo>
                  <a:lnTo>
                    <a:pt x="8" y="58"/>
                  </a:lnTo>
                  <a:lnTo>
                    <a:pt x="12" y="62"/>
                  </a:lnTo>
                  <a:lnTo>
                    <a:pt x="22" y="68"/>
                  </a:lnTo>
                  <a:lnTo>
                    <a:pt x="30" y="72"/>
                  </a:lnTo>
                  <a:lnTo>
                    <a:pt x="39" y="72"/>
                  </a:lnTo>
                  <a:lnTo>
                    <a:pt x="49" y="70"/>
                  </a:lnTo>
                  <a:lnTo>
                    <a:pt x="59" y="66"/>
                  </a:lnTo>
                  <a:lnTo>
                    <a:pt x="63" y="62"/>
                  </a:lnTo>
                  <a:lnTo>
                    <a:pt x="67" y="58"/>
                  </a:lnTo>
                  <a:lnTo>
                    <a:pt x="71" y="52"/>
                  </a:lnTo>
                  <a:lnTo>
                    <a:pt x="73" y="46"/>
                  </a:lnTo>
                  <a:lnTo>
                    <a:pt x="75" y="38"/>
                  </a:lnTo>
                  <a:lnTo>
                    <a:pt x="73" y="28"/>
                  </a:lnTo>
                  <a:lnTo>
                    <a:pt x="65" y="16"/>
                  </a:lnTo>
                  <a:lnTo>
                    <a:pt x="57" y="6"/>
                  </a:lnTo>
                  <a:lnTo>
                    <a:pt x="49" y="2"/>
                  </a:lnTo>
                  <a:lnTo>
                    <a:pt x="41" y="0"/>
                  </a:lnTo>
                  <a:lnTo>
                    <a:pt x="32" y="0"/>
                  </a:lnTo>
                  <a:lnTo>
                    <a:pt x="26" y="2"/>
                  </a:lnTo>
                  <a:lnTo>
                    <a:pt x="20" y="6"/>
                  </a:lnTo>
                  <a:lnTo>
                    <a:pt x="16" y="8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3250" name="Picture 349"/>
            <p:cNvPicPr>
              <a:picLocks noChangeAspect="1" noChangeArrowheads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4" y="1635"/>
              <a:ext cx="13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51" name="Freeform 350"/>
            <p:cNvSpPr>
              <a:spLocks/>
            </p:cNvSpPr>
            <p:nvPr/>
          </p:nvSpPr>
          <p:spPr bwMode="auto">
            <a:xfrm>
              <a:off x="3217" y="1659"/>
              <a:ext cx="72" cy="72"/>
            </a:xfrm>
            <a:custGeom>
              <a:avLst/>
              <a:gdLst>
                <a:gd name="T0" fmla="*/ 56 w 72"/>
                <a:gd name="T1" fmla="*/ 8 h 72"/>
                <a:gd name="T2" fmla="*/ 56 w 72"/>
                <a:gd name="T3" fmla="*/ 8 h 72"/>
                <a:gd name="T4" fmla="*/ 52 w 72"/>
                <a:gd name="T5" fmla="*/ 4 h 72"/>
                <a:gd name="T6" fmla="*/ 40 w 72"/>
                <a:gd name="T7" fmla="*/ 2 h 72"/>
                <a:gd name="T8" fmla="*/ 32 w 72"/>
                <a:gd name="T9" fmla="*/ 0 h 72"/>
                <a:gd name="T10" fmla="*/ 24 w 72"/>
                <a:gd name="T11" fmla="*/ 2 h 72"/>
                <a:gd name="T12" fmla="*/ 14 w 72"/>
                <a:gd name="T13" fmla="*/ 8 h 72"/>
                <a:gd name="T14" fmla="*/ 8 w 72"/>
                <a:gd name="T15" fmla="*/ 16 h 72"/>
                <a:gd name="T16" fmla="*/ 8 w 72"/>
                <a:gd name="T17" fmla="*/ 16 h 72"/>
                <a:gd name="T18" fmla="*/ 4 w 72"/>
                <a:gd name="T19" fmla="*/ 20 h 72"/>
                <a:gd name="T20" fmla="*/ 2 w 72"/>
                <a:gd name="T21" fmla="*/ 26 h 72"/>
                <a:gd name="T22" fmla="*/ 0 w 72"/>
                <a:gd name="T23" fmla="*/ 32 h 72"/>
                <a:gd name="T24" fmla="*/ 0 w 72"/>
                <a:gd name="T25" fmla="*/ 40 h 72"/>
                <a:gd name="T26" fmla="*/ 2 w 72"/>
                <a:gd name="T27" fmla="*/ 48 h 72"/>
                <a:gd name="T28" fmla="*/ 6 w 72"/>
                <a:gd name="T29" fmla="*/ 56 h 72"/>
                <a:gd name="T30" fmla="*/ 16 w 72"/>
                <a:gd name="T31" fmla="*/ 64 h 72"/>
                <a:gd name="T32" fmla="*/ 16 w 72"/>
                <a:gd name="T33" fmla="*/ 64 h 72"/>
                <a:gd name="T34" fmla="*/ 28 w 72"/>
                <a:gd name="T35" fmla="*/ 70 h 72"/>
                <a:gd name="T36" fmla="*/ 38 w 72"/>
                <a:gd name="T37" fmla="*/ 72 h 72"/>
                <a:gd name="T38" fmla="*/ 46 w 72"/>
                <a:gd name="T39" fmla="*/ 72 h 72"/>
                <a:gd name="T40" fmla="*/ 52 w 72"/>
                <a:gd name="T41" fmla="*/ 68 h 72"/>
                <a:gd name="T42" fmla="*/ 58 w 72"/>
                <a:gd name="T43" fmla="*/ 64 h 72"/>
                <a:gd name="T44" fmla="*/ 62 w 72"/>
                <a:gd name="T45" fmla="*/ 60 h 72"/>
                <a:gd name="T46" fmla="*/ 64 w 72"/>
                <a:gd name="T47" fmla="*/ 56 h 72"/>
                <a:gd name="T48" fmla="*/ 64 w 72"/>
                <a:gd name="T49" fmla="*/ 56 h 72"/>
                <a:gd name="T50" fmla="*/ 68 w 72"/>
                <a:gd name="T51" fmla="*/ 52 h 72"/>
                <a:gd name="T52" fmla="*/ 70 w 72"/>
                <a:gd name="T53" fmla="*/ 46 h 72"/>
                <a:gd name="T54" fmla="*/ 72 w 72"/>
                <a:gd name="T55" fmla="*/ 40 h 72"/>
                <a:gd name="T56" fmla="*/ 72 w 72"/>
                <a:gd name="T57" fmla="*/ 32 h 72"/>
                <a:gd name="T58" fmla="*/ 70 w 72"/>
                <a:gd name="T59" fmla="*/ 24 h 72"/>
                <a:gd name="T60" fmla="*/ 66 w 72"/>
                <a:gd name="T61" fmla="*/ 16 h 72"/>
                <a:gd name="T62" fmla="*/ 56 w 72"/>
                <a:gd name="T63" fmla="*/ 8 h 72"/>
                <a:gd name="T64" fmla="*/ 56 w 72"/>
                <a:gd name="T65" fmla="*/ 8 h 7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2" h="72">
                  <a:moveTo>
                    <a:pt x="56" y="8"/>
                  </a:moveTo>
                  <a:lnTo>
                    <a:pt x="56" y="8"/>
                  </a:lnTo>
                  <a:lnTo>
                    <a:pt x="52" y="4"/>
                  </a:lnTo>
                  <a:lnTo>
                    <a:pt x="40" y="2"/>
                  </a:lnTo>
                  <a:lnTo>
                    <a:pt x="32" y="0"/>
                  </a:lnTo>
                  <a:lnTo>
                    <a:pt x="24" y="2"/>
                  </a:lnTo>
                  <a:lnTo>
                    <a:pt x="14" y="8"/>
                  </a:lnTo>
                  <a:lnTo>
                    <a:pt x="8" y="16"/>
                  </a:lnTo>
                  <a:lnTo>
                    <a:pt x="4" y="20"/>
                  </a:lnTo>
                  <a:lnTo>
                    <a:pt x="2" y="26"/>
                  </a:lnTo>
                  <a:lnTo>
                    <a:pt x="0" y="32"/>
                  </a:lnTo>
                  <a:lnTo>
                    <a:pt x="0" y="40"/>
                  </a:lnTo>
                  <a:lnTo>
                    <a:pt x="2" y="48"/>
                  </a:lnTo>
                  <a:lnTo>
                    <a:pt x="6" y="56"/>
                  </a:lnTo>
                  <a:lnTo>
                    <a:pt x="16" y="64"/>
                  </a:lnTo>
                  <a:lnTo>
                    <a:pt x="28" y="70"/>
                  </a:lnTo>
                  <a:lnTo>
                    <a:pt x="38" y="72"/>
                  </a:lnTo>
                  <a:lnTo>
                    <a:pt x="46" y="72"/>
                  </a:lnTo>
                  <a:lnTo>
                    <a:pt x="52" y="68"/>
                  </a:lnTo>
                  <a:lnTo>
                    <a:pt x="58" y="64"/>
                  </a:lnTo>
                  <a:lnTo>
                    <a:pt x="62" y="60"/>
                  </a:lnTo>
                  <a:lnTo>
                    <a:pt x="64" y="56"/>
                  </a:lnTo>
                  <a:lnTo>
                    <a:pt x="68" y="52"/>
                  </a:lnTo>
                  <a:lnTo>
                    <a:pt x="70" y="46"/>
                  </a:lnTo>
                  <a:lnTo>
                    <a:pt x="72" y="40"/>
                  </a:lnTo>
                  <a:lnTo>
                    <a:pt x="72" y="32"/>
                  </a:lnTo>
                  <a:lnTo>
                    <a:pt x="70" y="24"/>
                  </a:lnTo>
                  <a:lnTo>
                    <a:pt x="66" y="16"/>
                  </a:lnTo>
                  <a:lnTo>
                    <a:pt x="56" y="8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3252" name="Picture 351"/>
            <p:cNvPicPr>
              <a:picLocks noChangeAspect="1"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6" y="1096"/>
              <a:ext cx="108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53" name="Freeform 352"/>
            <p:cNvSpPr>
              <a:spLocks/>
            </p:cNvSpPr>
            <p:nvPr/>
          </p:nvSpPr>
          <p:spPr bwMode="auto">
            <a:xfrm>
              <a:off x="2966" y="1110"/>
              <a:ext cx="70" cy="72"/>
            </a:xfrm>
            <a:custGeom>
              <a:avLst/>
              <a:gdLst>
                <a:gd name="T0" fmla="*/ 0 w 70"/>
                <a:gd name="T1" fmla="*/ 40 h 72"/>
                <a:gd name="T2" fmla="*/ 0 w 70"/>
                <a:gd name="T3" fmla="*/ 40 h 72"/>
                <a:gd name="T4" fmla="*/ 2 w 70"/>
                <a:gd name="T5" fmla="*/ 52 h 72"/>
                <a:gd name="T6" fmla="*/ 8 w 70"/>
                <a:gd name="T7" fmla="*/ 60 h 72"/>
                <a:gd name="T8" fmla="*/ 14 w 70"/>
                <a:gd name="T9" fmla="*/ 66 h 72"/>
                <a:gd name="T10" fmla="*/ 20 w 70"/>
                <a:gd name="T11" fmla="*/ 70 h 72"/>
                <a:gd name="T12" fmla="*/ 28 w 70"/>
                <a:gd name="T13" fmla="*/ 72 h 72"/>
                <a:gd name="T14" fmla="*/ 32 w 70"/>
                <a:gd name="T15" fmla="*/ 72 h 72"/>
                <a:gd name="T16" fmla="*/ 38 w 70"/>
                <a:gd name="T17" fmla="*/ 70 h 72"/>
                <a:gd name="T18" fmla="*/ 38 w 70"/>
                <a:gd name="T19" fmla="*/ 70 h 72"/>
                <a:gd name="T20" fmla="*/ 44 w 70"/>
                <a:gd name="T21" fmla="*/ 70 h 72"/>
                <a:gd name="T22" fmla="*/ 48 w 70"/>
                <a:gd name="T23" fmla="*/ 68 h 72"/>
                <a:gd name="T24" fmla="*/ 56 w 70"/>
                <a:gd name="T25" fmla="*/ 66 h 72"/>
                <a:gd name="T26" fmla="*/ 60 w 70"/>
                <a:gd name="T27" fmla="*/ 60 h 72"/>
                <a:gd name="T28" fmla="*/ 66 w 70"/>
                <a:gd name="T29" fmla="*/ 54 h 72"/>
                <a:gd name="T30" fmla="*/ 68 w 70"/>
                <a:gd name="T31" fmla="*/ 44 h 72"/>
                <a:gd name="T32" fmla="*/ 70 w 70"/>
                <a:gd name="T33" fmla="*/ 32 h 72"/>
                <a:gd name="T34" fmla="*/ 70 w 70"/>
                <a:gd name="T35" fmla="*/ 32 h 72"/>
                <a:gd name="T36" fmla="*/ 68 w 70"/>
                <a:gd name="T37" fmla="*/ 26 h 72"/>
                <a:gd name="T38" fmla="*/ 62 w 70"/>
                <a:gd name="T39" fmla="*/ 16 h 72"/>
                <a:gd name="T40" fmla="*/ 58 w 70"/>
                <a:gd name="T41" fmla="*/ 10 h 72"/>
                <a:gd name="T42" fmla="*/ 50 w 70"/>
                <a:gd name="T43" fmla="*/ 4 h 72"/>
                <a:gd name="T44" fmla="*/ 42 w 70"/>
                <a:gd name="T45" fmla="*/ 2 h 72"/>
                <a:gd name="T46" fmla="*/ 30 w 70"/>
                <a:gd name="T47" fmla="*/ 0 h 72"/>
                <a:gd name="T48" fmla="*/ 30 w 70"/>
                <a:gd name="T49" fmla="*/ 0 h 72"/>
                <a:gd name="T50" fmla="*/ 26 w 70"/>
                <a:gd name="T51" fmla="*/ 2 h 72"/>
                <a:gd name="T52" fmla="*/ 20 w 70"/>
                <a:gd name="T53" fmla="*/ 2 h 72"/>
                <a:gd name="T54" fmla="*/ 14 w 70"/>
                <a:gd name="T55" fmla="*/ 6 h 72"/>
                <a:gd name="T56" fmla="*/ 8 w 70"/>
                <a:gd name="T57" fmla="*/ 10 h 72"/>
                <a:gd name="T58" fmla="*/ 2 w 70"/>
                <a:gd name="T59" fmla="*/ 16 h 72"/>
                <a:gd name="T60" fmla="*/ 0 w 70"/>
                <a:gd name="T61" fmla="*/ 26 h 72"/>
                <a:gd name="T62" fmla="*/ 0 w 70"/>
                <a:gd name="T63" fmla="*/ 40 h 72"/>
                <a:gd name="T64" fmla="*/ 0 w 70"/>
                <a:gd name="T65" fmla="*/ 40 h 7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0" h="72">
                  <a:moveTo>
                    <a:pt x="0" y="40"/>
                  </a:moveTo>
                  <a:lnTo>
                    <a:pt x="0" y="40"/>
                  </a:lnTo>
                  <a:lnTo>
                    <a:pt x="2" y="52"/>
                  </a:lnTo>
                  <a:lnTo>
                    <a:pt x="8" y="60"/>
                  </a:lnTo>
                  <a:lnTo>
                    <a:pt x="14" y="66"/>
                  </a:lnTo>
                  <a:lnTo>
                    <a:pt x="20" y="70"/>
                  </a:lnTo>
                  <a:lnTo>
                    <a:pt x="28" y="72"/>
                  </a:lnTo>
                  <a:lnTo>
                    <a:pt x="32" y="72"/>
                  </a:lnTo>
                  <a:lnTo>
                    <a:pt x="38" y="70"/>
                  </a:lnTo>
                  <a:lnTo>
                    <a:pt x="44" y="70"/>
                  </a:lnTo>
                  <a:lnTo>
                    <a:pt x="48" y="68"/>
                  </a:lnTo>
                  <a:lnTo>
                    <a:pt x="56" y="66"/>
                  </a:lnTo>
                  <a:lnTo>
                    <a:pt x="60" y="60"/>
                  </a:lnTo>
                  <a:lnTo>
                    <a:pt x="66" y="54"/>
                  </a:lnTo>
                  <a:lnTo>
                    <a:pt x="68" y="44"/>
                  </a:lnTo>
                  <a:lnTo>
                    <a:pt x="70" y="32"/>
                  </a:lnTo>
                  <a:lnTo>
                    <a:pt x="68" y="26"/>
                  </a:lnTo>
                  <a:lnTo>
                    <a:pt x="62" y="16"/>
                  </a:lnTo>
                  <a:lnTo>
                    <a:pt x="58" y="10"/>
                  </a:lnTo>
                  <a:lnTo>
                    <a:pt x="50" y="4"/>
                  </a:lnTo>
                  <a:lnTo>
                    <a:pt x="42" y="2"/>
                  </a:lnTo>
                  <a:lnTo>
                    <a:pt x="30" y="0"/>
                  </a:lnTo>
                  <a:lnTo>
                    <a:pt x="26" y="2"/>
                  </a:lnTo>
                  <a:lnTo>
                    <a:pt x="20" y="2"/>
                  </a:lnTo>
                  <a:lnTo>
                    <a:pt x="14" y="6"/>
                  </a:lnTo>
                  <a:lnTo>
                    <a:pt x="8" y="10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0" y="4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3254" name="Picture 353"/>
            <p:cNvPicPr>
              <a:picLocks noChangeAspect="1" noChangeArrowheads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6" y="1328"/>
              <a:ext cx="108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55" name="Freeform 354"/>
            <p:cNvSpPr>
              <a:spLocks/>
            </p:cNvSpPr>
            <p:nvPr/>
          </p:nvSpPr>
          <p:spPr bwMode="auto">
            <a:xfrm>
              <a:off x="3066" y="1344"/>
              <a:ext cx="68" cy="70"/>
            </a:xfrm>
            <a:custGeom>
              <a:avLst/>
              <a:gdLst>
                <a:gd name="T0" fmla="*/ 38 w 68"/>
                <a:gd name="T1" fmla="*/ 70 h 70"/>
                <a:gd name="T2" fmla="*/ 38 w 68"/>
                <a:gd name="T3" fmla="*/ 70 h 70"/>
                <a:gd name="T4" fmla="*/ 42 w 68"/>
                <a:gd name="T5" fmla="*/ 70 h 70"/>
                <a:gd name="T6" fmla="*/ 48 w 68"/>
                <a:gd name="T7" fmla="*/ 68 h 70"/>
                <a:gd name="T8" fmla="*/ 54 w 68"/>
                <a:gd name="T9" fmla="*/ 64 h 70"/>
                <a:gd name="T10" fmla="*/ 60 w 68"/>
                <a:gd name="T11" fmla="*/ 60 h 70"/>
                <a:gd name="T12" fmla="*/ 66 w 68"/>
                <a:gd name="T13" fmla="*/ 54 h 70"/>
                <a:gd name="T14" fmla="*/ 68 w 68"/>
                <a:gd name="T15" fmla="*/ 44 h 70"/>
                <a:gd name="T16" fmla="*/ 68 w 68"/>
                <a:gd name="T17" fmla="*/ 32 h 70"/>
                <a:gd name="T18" fmla="*/ 68 w 68"/>
                <a:gd name="T19" fmla="*/ 32 h 70"/>
                <a:gd name="T20" fmla="*/ 68 w 68"/>
                <a:gd name="T21" fmla="*/ 26 h 70"/>
                <a:gd name="T22" fmla="*/ 62 w 68"/>
                <a:gd name="T23" fmla="*/ 14 h 70"/>
                <a:gd name="T24" fmla="*/ 58 w 68"/>
                <a:gd name="T25" fmla="*/ 8 h 70"/>
                <a:gd name="T26" fmla="*/ 50 w 68"/>
                <a:gd name="T27" fmla="*/ 4 h 70"/>
                <a:gd name="T28" fmla="*/ 42 w 68"/>
                <a:gd name="T29" fmla="*/ 0 h 70"/>
                <a:gd name="T30" fmla="*/ 30 w 68"/>
                <a:gd name="T31" fmla="*/ 0 h 70"/>
                <a:gd name="T32" fmla="*/ 30 w 68"/>
                <a:gd name="T33" fmla="*/ 0 h 70"/>
                <a:gd name="T34" fmla="*/ 24 w 68"/>
                <a:gd name="T35" fmla="*/ 0 h 70"/>
                <a:gd name="T36" fmla="*/ 20 w 68"/>
                <a:gd name="T37" fmla="*/ 2 h 70"/>
                <a:gd name="T38" fmla="*/ 14 w 68"/>
                <a:gd name="T39" fmla="*/ 4 h 70"/>
                <a:gd name="T40" fmla="*/ 8 w 68"/>
                <a:gd name="T41" fmla="*/ 10 h 70"/>
                <a:gd name="T42" fmla="*/ 2 w 68"/>
                <a:gd name="T43" fmla="*/ 16 h 70"/>
                <a:gd name="T44" fmla="*/ 0 w 68"/>
                <a:gd name="T45" fmla="*/ 26 h 70"/>
                <a:gd name="T46" fmla="*/ 0 w 68"/>
                <a:gd name="T47" fmla="*/ 38 h 70"/>
                <a:gd name="T48" fmla="*/ 0 w 68"/>
                <a:gd name="T49" fmla="*/ 38 h 70"/>
                <a:gd name="T50" fmla="*/ 2 w 68"/>
                <a:gd name="T51" fmla="*/ 52 h 70"/>
                <a:gd name="T52" fmla="*/ 8 w 68"/>
                <a:gd name="T53" fmla="*/ 60 h 70"/>
                <a:gd name="T54" fmla="*/ 14 w 68"/>
                <a:gd name="T55" fmla="*/ 66 h 70"/>
                <a:gd name="T56" fmla="*/ 20 w 68"/>
                <a:gd name="T57" fmla="*/ 68 h 70"/>
                <a:gd name="T58" fmla="*/ 26 w 68"/>
                <a:gd name="T59" fmla="*/ 70 h 70"/>
                <a:gd name="T60" fmla="*/ 32 w 68"/>
                <a:gd name="T61" fmla="*/ 70 h 70"/>
                <a:gd name="T62" fmla="*/ 38 w 68"/>
                <a:gd name="T63" fmla="*/ 70 h 70"/>
                <a:gd name="T64" fmla="*/ 38 w 68"/>
                <a:gd name="T65" fmla="*/ 70 h 7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68" h="70">
                  <a:moveTo>
                    <a:pt x="38" y="70"/>
                  </a:moveTo>
                  <a:lnTo>
                    <a:pt x="38" y="70"/>
                  </a:lnTo>
                  <a:lnTo>
                    <a:pt x="42" y="70"/>
                  </a:lnTo>
                  <a:lnTo>
                    <a:pt x="48" y="68"/>
                  </a:lnTo>
                  <a:lnTo>
                    <a:pt x="54" y="64"/>
                  </a:lnTo>
                  <a:lnTo>
                    <a:pt x="60" y="60"/>
                  </a:lnTo>
                  <a:lnTo>
                    <a:pt x="66" y="54"/>
                  </a:lnTo>
                  <a:lnTo>
                    <a:pt x="68" y="44"/>
                  </a:lnTo>
                  <a:lnTo>
                    <a:pt x="68" y="32"/>
                  </a:lnTo>
                  <a:lnTo>
                    <a:pt x="68" y="26"/>
                  </a:lnTo>
                  <a:lnTo>
                    <a:pt x="62" y="14"/>
                  </a:lnTo>
                  <a:lnTo>
                    <a:pt x="58" y="8"/>
                  </a:lnTo>
                  <a:lnTo>
                    <a:pt x="50" y="4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20" y="2"/>
                  </a:lnTo>
                  <a:lnTo>
                    <a:pt x="14" y="4"/>
                  </a:lnTo>
                  <a:lnTo>
                    <a:pt x="8" y="10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0" y="38"/>
                  </a:lnTo>
                  <a:lnTo>
                    <a:pt x="2" y="52"/>
                  </a:lnTo>
                  <a:lnTo>
                    <a:pt x="8" y="60"/>
                  </a:lnTo>
                  <a:lnTo>
                    <a:pt x="14" y="66"/>
                  </a:lnTo>
                  <a:lnTo>
                    <a:pt x="20" y="68"/>
                  </a:lnTo>
                  <a:lnTo>
                    <a:pt x="26" y="70"/>
                  </a:lnTo>
                  <a:lnTo>
                    <a:pt x="32" y="70"/>
                  </a:lnTo>
                  <a:lnTo>
                    <a:pt x="38" y="7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3256" name="Picture 355"/>
            <p:cNvPicPr>
              <a:picLocks noChangeAspect="1" noChangeArrowheads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8" y="1432"/>
              <a:ext cx="108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57" name="Freeform 356"/>
            <p:cNvSpPr>
              <a:spLocks/>
            </p:cNvSpPr>
            <p:nvPr/>
          </p:nvSpPr>
          <p:spPr bwMode="auto">
            <a:xfrm>
              <a:off x="3108" y="1446"/>
              <a:ext cx="70" cy="70"/>
            </a:xfrm>
            <a:custGeom>
              <a:avLst/>
              <a:gdLst>
                <a:gd name="T0" fmla="*/ 32 w 70"/>
                <a:gd name="T1" fmla="*/ 0 h 70"/>
                <a:gd name="T2" fmla="*/ 32 w 70"/>
                <a:gd name="T3" fmla="*/ 0 h 70"/>
                <a:gd name="T4" fmla="*/ 26 w 70"/>
                <a:gd name="T5" fmla="*/ 0 h 70"/>
                <a:gd name="T6" fmla="*/ 20 w 70"/>
                <a:gd name="T7" fmla="*/ 2 h 70"/>
                <a:gd name="T8" fmla="*/ 14 w 70"/>
                <a:gd name="T9" fmla="*/ 4 h 70"/>
                <a:gd name="T10" fmla="*/ 8 w 70"/>
                <a:gd name="T11" fmla="*/ 10 h 70"/>
                <a:gd name="T12" fmla="*/ 4 w 70"/>
                <a:gd name="T13" fmla="*/ 16 h 70"/>
                <a:gd name="T14" fmla="*/ 0 w 70"/>
                <a:gd name="T15" fmla="*/ 26 h 70"/>
                <a:gd name="T16" fmla="*/ 0 w 70"/>
                <a:gd name="T17" fmla="*/ 40 h 70"/>
                <a:gd name="T18" fmla="*/ 0 w 70"/>
                <a:gd name="T19" fmla="*/ 40 h 70"/>
                <a:gd name="T20" fmla="*/ 4 w 70"/>
                <a:gd name="T21" fmla="*/ 52 h 70"/>
                <a:gd name="T22" fmla="*/ 8 w 70"/>
                <a:gd name="T23" fmla="*/ 60 h 70"/>
                <a:gd name="T24" fmla="*/ 14 w 70"/>
                <a:gd name="T25" fmla="*/ 66 h 70"/>
                <a:gd name="T26" fmla="*/ 22 w 70"/>
                <a:gd name="T27" fmla="*/ 70 h 70"/>
                <a:gd name="T28" fmla="*/ 28 w 70"/>
                <a:gd name="T29" fmla="*/ 70 h 70"/>
                <a:gd name="T30" fmla="*/ 34 w 70"/>
                <a:gd name="T31" fmla="*/ 70 h 70"/>
                <a:gd name="T32" fmla="*/ 38 w 70"/>
                <a:gd name="T33" fmla="*/ 70 h 70"/>
                <a:gd name="T34" fmla="*/ 38 w 70"/>
                <a:gd name="T35" fmla="*/ 70 h 70"/>
                <a:gd name="T36" fmla="*/ 44 w 70"/>
                <a:gd name="T37" fmla="*/ 70 h 70"/>
                <a:gd name="T38" fmla="*/ 50 w 70"/>
                <a:gd name="T39" fmla="*/ 68 h 70"/>
                <a:gd name="T40" fmla="*/ 56 w 70"/>
                <a:gd name="T41" fmla="*/ 64 h 70"/>
                <a:gd name="T42" fmla="*/ 62 w 70"/>
                <a:gd name="T43" fmla="*/ 60 h 70"/>
                <a:gd name="T44" fmla="*/ 66 w 70"/>
                <a:gd name="T45" fmla="*/ 54 h 70"/>
                <a:gd name="T46" fmla="*/ 70 w 70"/>
                <a:gd name="T47" fmla="*/ 44 h 70"/>
                <a:gd name="T48" fmla="*/ 70 w 70"/>
                <a:gd name="T49" fmla="*/ 32 h 70"/>
                <a:gd name="T50" fmla="*/ 70 w 70"/>
                <a:gd name="T51" fmla="*/ 32 h 70"/>
                <a:gd name="T52" fmla="*/ 68 w 70"/>
                <a:gd name="T53" fmla="*/ 26 h 70"/>
                <a:gd name="T54" fmla="*/ 64 w 70"/>
                <a:gd name="T55" fmla="*/ 14 h 70"/>
                <a:gd name="T56" fmla="*/ 58 w 70"/>
                <a:gd name="T57" fmla="*/ 8 h 70"/>
                <a:gd name="T58" fmla="*/ 52 w 70"/>
                <a:gd name="T59" fmla="*/ 4 h 70"/>
                <a:gd name="T60" fmla="*/ 42 w 70"/>
                <a:gd name="T61" fmla="*/ 0 h 70"/>
                <a:gd name="T62" fmla="*/ 32 w 70"/>
                <a:gd name="T63" fmla="*/ 0 h 70"/>
                <a:gd name="T64" fmla="*/ 32 w 70"/>
                <a:gd name="T65" fmla="*/ 0 h 7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0" h="70">
                  <a:moveTo>
                    <a:pt x="32" y="0"/>
                  </a:moveTo>
                  <a:lnTo>
                    <a:pt x="32" y="0"/>
                  </a:lnTo>
                  <a:lnTo>
                    <a:pt x="26" y="0"/>
                  </a:lnTo>
                  <a:lnTo>
                    <a:pt x="20" y="2"/>
                  </a:lnTo>
                  <a:lnTo>
                    <a:pt x="14" y="4"/>
                  </a:lnTo>
                  <a:lnTo>
                    <a:pt x="8" y="10"/>
                  </a:lnTo>
                  <a:lnTo>
                    <a:pt x="4" y="16"/>
                  </a:lnTo>
                  <a:lnTo>
                    <a:pt x="0" y="26"/>
                  </a:lnTo>
                  <a:lnTo>
                    <a:pt x="0" y="40"/>
                  </a:lnTo>
                  <a:lnTo>
                    <a:pt x="4" y="52"/>
                  </a:lnTo>
                  <a:lnTo>
                    <a:pt x="8" y="60"/>
                  </a:lnTo>
                  <a:lnTo>
                    <a:pt x="14" y="66"/>
                  </a:lnTo>
                  <a:lnTo>
                    <a:pt x="22" y="70"/>
                  </a:lnTo>
                  <a:lnTo>
                    <a:pt x="28" y="70"/>
                  </a:lnTo>
                  <a:lnTo>
                    <a:pt x="34" y="70"/>
                  </a:lnTo>
                  <a:lnTo>
                    <a:pt x="38" y="70"/>
                  </a:lnTo>
                  <a:lnTo>
                    <a:pt x="44" y="70"/>
                  </a:lnTo>
                  <a:lnTo>
                    <a:pt x="50" y="68"/>
                  </a:lnTo>
                  <a:lnTo>
                    <a:pt x="56" y="64"/>
                  </a:lnTo>
                  <a:lnTo>
                    <a:pt x="62" y="60"/>
                  </a:lnTo>
                  <a:lnTo>
                    <a:pt x="66" y="54"/>
                  </a:lnTo>
                  <a:lnTo>
                    <a:pt x="70" y="44"/>
                  </a:lnTo>
                  <a:lnTo>
                    <a:pt x="70" y="32"/>
                  </a:lnTo>
                  <a:lnTo>
                    <a:pt x="68" y="26"/>
                  </a:lnTo>
                  <a:lnTo>
                    <a:pt x="64" y="14"/>
                  </a:lnTo>
                  <a:lnTo>
                    <a:pt x="58" y="8"/>
                  </a:lnTo>
                  <a:lnTo>
                    <a:pt x="52" y="4"/>
                  </a:lnTo>
                  <a:lnTo>
                    <a:pt x="42" y="0"/>
                  </a:lnTo>
                  <a:lnTo>
                    <a:pt x="32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3258" name="Picture 357"/>
            <p:cNvPicPr>
              <a:picLocks noChangeAspect="1" noChangeArrowheads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8" y="1787"/>
              <a:ext cx="96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59" name="Freeform 358"/>
            <p:cNvSpPr>
              <a:spLocks/>
            </p:cNvSpPr>
            <p:nvPr/>
          </p:nvSpPr>
          <p:spPr bwMode="auto">
            <a:xfrm>
              <a:off x="3970" y="1807"/>
              <a:ext cx="72" cy="70"/>
            </a:xfrm>
            <a:custGeom>
              <a:avLst/>
              <a:gdLst>
                <a:gd name="T0" fmla="*/ 70 w 72"/>
                <a:gd name="T1" fmla="*/ 26 h 70"/>
                <a:gd name="T2" fmla="*/ 70 w 72"/>
                <a:gd name="T3" fmla="*/ 26 h 70"/>
                <a:gd name="T4" fmla="*/ 68 w 72"/>
                <a:gd name="T5" fmla="*/ 22 h 70"/>
                <a:gd name="T6" fmla="*/ 66 w 72"/>
                <a:gd name="T7" fmla="*/ 16 h 70"/>
                <a:gd name="T8" fmla="*/ 62 w 72"/>
                <a:gd name="T9" fmla="*/ 10 h 70"/>
                <a:gd name="T10" fmla="*/ 56 w 72"/>
                <a:gd name="T11" fmla="*/ 6 h 70"/>
                <a:gd name="T12" fmla="*/ 50 w 72"/>
                <a:gd name="T13" fmla="*/ 2 h 70"/>
                <a:gd name="T14" fmla="*/ 40 w 72"/>
                <a:gd name="T15" fmla="*/ 0 h 70"/>
                <a:gd name="T16" fmla="*/ 26 w 72"/>
                <a:gd name="T17" fmla="*/ 2 h 70"/>
                <a:gd name="T18" fmla="*/ 26 w 72"/>
                <a:gd name="T19" fmla="*/ 2 h 70"/>
                <a:gd name="T20" fmla="*/ 22 w 72"/>
                <a:gd name="T21" fmla="*/ 4 h 70"/>
                <a:gd name="T22" fmla="*/ 12 w 72"/>
                <a:gd name="T23" fmla="*/ 10 h 70"/>
                <a:gd name="T24" fmla="*/ 6 w 72"/>
                <a:gd name="T25" fmla="*/ 16 h 70"/>
                <a:gd name="T26" fmla="*/ 2 w 72"/>
                <a:gd name="T27" fmla="*/ 22 h 70"/>
                <a:gd name="T28" fmla="*/ 0 w 72"/>
                <a:gd name="T29" fmla="*/ 32 h 70"/>
                <a:gd name="T30" fmla="*/ 0 w 72"/>
                <a:gd name="T31" fmla="*/ 44 h 70"/>
                <a:gd name="T32" fmla="*/ 0 w 72"/>
                <a:gd name="T33" fmla="*/ 44 h 70"/>
                <a:gd name="T34" fmla="*/ 2 w 72"/>
                <a:gd name="T35" fmla="*/ 48 h 70"/>
                <a:gd name="T36" fmla="*/ 4 w 72"/>
                <a:gd name="T37" fmla="*/ 54 h 70"/>
                <a:gd name="T38" fmla="*/ 8 w 72"/>
                <a:gd name="T39" fmla="*/ 60 h 70"/>
                <a:gd name="T40" fmla="*/ 14 w 72"/>
                <a:gd name="T41" fmla="*/ 64 h 70"/>
                <a:gd name="T42" fmla="*/ 20 w 72"/>
                <a:gd name="T43" fmla="*/ 68 h 70"/>
                <a:gd name="T44" fmla="*/ 30 w 72"/>
                <a:gd name="T45" fmla="*/ 70 h 70"/>
                <a:gd name="T46" fmla="*/ 44 w 72"/>
                <a:gd name="T47" fmla="*/ 68 h 70"/>
                <a:gd name="T48" fmla="*/ 44 w 72"/>
                <a:gd name="T49" fmla="*/ 68 h 70"/>
                <a:gd name="T50" fmla="*/ 56 w 72"/>
                <a:gd name="T51" fmla="*/ 64 h 70"/>
                <a:gd name="T52" fmla="*/ 64 w 72"/>
                <a:gd name="T53" fmla="*/ 58 h 70"/>
                <a:gd name="T54" fmla="*/ 68 w 72"/>
                <a:gd name="T55" fmla="*/ 52 h 70"/>
                <a:gd name="T56" fmla="*/ 70 w 72"/>
                <a:gd name="T57" fmla="*/ 44 h 70"/>
                <a:gd name="T58" fmla="*/ 72 w 72"/>
                <a:gd name="T59" fmla="*/ 38 h 70"/>
                <a:gd name="T60" fmla="*/ 70 w 72"/>
                <a:gd name="T61" fmla="*/ 32 h 70"/>
                <a:gd name="T62" fmla="*/ 70 w 72"/>
                <a:gd name="T63" fmla="*/ 26 h 70"/>
                <a:gd name="T64" fmla="*/ 70 w 72"/>
                <a:gd name="T65" fmla="*/ 26 h 7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2" h="70">
                  <a:moveTo>
                    <a:pt x="70" y="26"/>
                  </a:moveTo>
                  <a:lnTo>
                    <a:pt x="70" y="26"/>
                  </a:lnTo>
                  <a:lnTo>
                    <a:pt x="68" y="22"/>
                  </a:lnTo>
                  <a:lnTo>
                    <a:pt x="66" y="16"/>
                  </a:lnTo>
                  <a:lnTo>
                    <a:pt x="62" y="10"/>
                  </a:lnTo>
                  <a:lnTo>
                    <a:pt x="56" y="6"/>
                  </a:lnTo>
                  <a:lnTo>
                    <a:pt x="50" y="2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22" y="4"/>
                  </a:lnTo>
                  <a:lnTo>
                    <a:pt x="12" y="10"/>
                  </a:lnTo>
                  <a:lnTo>
                    <a:pt x="6" y="16"/>
                  </a:lnTo>
                  <a:lnTo>
                    <a:pt x="2" y="22"/>
                  </a:lnTo>
                  <a:lnTo>
                    <a:pt x="0" y="32"/>
                  </a:lnTo>
                  <a:lnTo>
                    <a:pt x="0" y="44"/>
                  </a:lnTo>
                  <a:lnTo>
                    <a:pt x="2" y="48"/>
                  </a:lnTo>
                  <a:lnTo>
                    <a:pt x="4" y="54"/>
                  </a:lnTo>
                  <a:lnTo>
                    <a:pt x="8" y="60"/>
                  </a:lnTo>
                  <a:lnTo>
                    <a:pt x="14" y="64"/>
                  </a:lnTo>
                  <a:lnTo>
                    <a:pt x="20" y="68"/>
                  </a:lnTo>
                  <a:lnTo>
                    <a:pt x="30" y="70"/>
                  </a:lnTo>
                  <a:lnTo>
                    <a:pt x="44" y="68"/>
                  </a:lnTo>
                  <a:lnTo>
                    <a:pt x="56" y="64"/>
                  </a:lnTo>
                  <a:lnTo>
                    <a:pt x="64" y="58"/>
                  </a:lnTo>
                  <a:lnTo>
                    <a:pt x="68" y="52"/>
                  </a:lnTo>
                  <a:lnTo>
                    <a:pt x="70" y="44"/>
                  </a:lnTo>
                  <a:lnTo>
                    <a:pt x="72" y="38"/>
                  </a:lnTo>
                  <a:lnTo>
                    <a:pt x="70" y="32"/>
                  </a:lnTo>
                  <a:lnTo>
                    <a:pt x="70" y="26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3260" name="Picture 359"/>
            <p:cNvPicPr>
              <a:picLocks noChangeAspect="1" noChangeArrowheads="1"/>
            </p:cNvPicPr>
            <p:nvPr/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9" y="1643"/>
              <a:ext cx="132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61" name="Freeform 360"/>
            <p:cNvSpPr>
              <a:spLocks/>
            </p:cNvSpPr>
            <p:nvPr/>
          </p:nvSpPr>
          <p:spPr bwMode="auto">
            <a:xfrm>
              <a:off x="3329" y="1669"/>
              <a:ext cx="72" cy="72"/>
            </a:xfrm>
            <a:custGeom>
              <a:avLst/>
              <a:gdLst>
                <a:gd name="T0" fmla="*/ 16 w 72"/>
                <a:gd name="T1" fmla="*/ 62 h 72"/>
                <a:gd name="T2" fmla="*/ 16 w 72"/>
                <a:gd name="T3" fmla="*/ 62 h 72"/>
                <a:gd name="T4" fmla="*/ 28 w 72"/>
                <a:gd name="T5" fmla="*/ 70 h 72"/>
                <a:gd name="T6" fmla="*/ 38 w 72"/>
                <a:gd name="T7" fmla="*/ 72 h 72"/>
                <a:gd name="T8" fmla="*/ 46 w 72"/>
                <a:gd name="T9" fmla="*/ 70 h 72"/>
                <a:gd name="T10" fmla="*/ 52 w 72"/>
                <a:gd name="T11" fmla="*/ 68 h 72"/>
                <a:gd name="T12" fmla="*/ 58 w 72"/>
                <a:gd name="T13" fmla="*/ 64 h 72"/>
                <a:gd name="T14" fmla="*/ 62 w 72"/>
                <a:gd name="T15" fmla="*/ 60 h 72"/>
                <a:gd name="T16" fmla="*/ 64 w 72"/>
                <a:gd name="T17" fmla="*/ 54 h 72"/>
                <a:gd name="T18" fmla="*/ 64 w 72"/>
                <a:gd name="T19" fmla="*/ 54 h 72"/>
                <a:gd name="T20" fmla="*/ 68 w 72"/>
                <a:gd name="T21" fmla="*/ 50 h 72"/>
                <a:gd name="T22" fmla="*/ 70 w 72"/>
                <a:gd name="T23" fmla="*/ 44 h 72"/>
                <a:gd name="T24" fmla="*/ 72 w 72"/>
                <a:gd name="T25" fmla="*/ 38 h 72"/>
                <a:gd name="T26" fmla="*/ 72 w 72"/>
                <a:gd name="T27" fmla="*/ 30 h 72"/>
                <a:gd name="T28" fmla="*/ 70 w 72"/>
                <a:gd name="T29" fmla="*/ 22 h 72"/>
                <a:gd name="T30" fmla="*/ 66 w 72"/>
                <a:gd name="T31" fmla="*/ 14 h 72"/>
                <a:gd name="T32" fmla="*/ 56 w 72"/>
                <a:gd name="T33" fmla="*/ 6 h 72"/>
                <a:gd name="T34" fmla="*/ 56 w 72"/>
                <a:gd name="T35" fmla="*/ 6 h 72"/>
                <a:gd name="T36" fmla="*/ 52 w 72"/>
                <a:gd name="T37" fmla="*/ 4 h 72"/>
                <a:gd name="T38" fmla="*/ 40 w 72"/>
                <a:gd name="T39" fmla="*/ 0 h 72"/>
                <a:gd name="T40" fmla="*/ 32 w 72"/>
                <a:gd name="T41" fmla="*/ 0 h 72"/>
                <a:gd name="T42" fmla="*/ 24 w 72"/>
                <a:gd name="T43" fmla="*/ 2 h 72"/>
                <a:gd name="T44" fmla="*/ 16 w 72"/>
                <a:gd name="T45" fmla="*/ 6 h 72"/>
                <a:gd name="T46" fmla="*/ 8 w 72"/>
                <a:gd name="T47" fmla="*/ 14 h 72"/>
                <a:gd name="T48" fmla="*/ 8 w 72"/>
                <a:gd name="T49" fmla="*/ 14 h 72"/>
                <a:gd name="T50" fmla="*/ 4 w 72"/>
                <a:gd name="T51" fmla="*/ 18 h 72"/>
                <a:gd name="T52" fmla="*/ 2 w 72"/>
                <a:gd name="T53" fmla="*/ 24 h 72"/>
                <a:gd name="T54" fmla="*/ 0 w 72"/>
                <a:gd name="T55" fmla="*/ 30 h 72"/>
                <a:gd name="T56" fmla="*/ 0 w 72"/>
                <a:gd name="T57" fmla="*/ 38 h 72"/>
                <a:gd name="T58" fmla="*/ 2 w 72"/>
                <a:gd name="T59" fmla="*/ 46 h 72"/>
                <a:gd name="T60" fmla="*/ 6 w 72"/>
                <a:gd name="T61" fmla="*/ 54 h 72"/>
                <a:gd name="T62" fmla="*/ 16 w 72"/>
                <a:gd name="T63" fmla="*/ 62 h 72"/>
                <a:gd name="T64" fmla="*/ 16 w 72"/>
                <a:gd name="T65" fmla="*/ 62 h 7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2" h="72">
                  <a:moveTo>
                    <a:pt x="16" y="62"/>
                  </a:moveTo>
                  <a:lnTo>
                    <a:pt x="16" y="62"/>
                  </a:lnTo>
                  <a:lnTo>
                    <a:pt x="28" y="70"/>
                  </a:lnTo>
                  <a:lnTo>
                    <a:pt x="38" y="72"/>
                  </a:lnTo>
                  <a:lnTo>
                    <a:pt x="46" y="70"/>
                  </a:lnTo>
                  <a:lnTo>
                    <a:pt x="52" y="68"/>
                  </a:lnTo>
                  <a:lnTo>
                    <a:pt x="58" y="64"/>
                  </a:lnTo>
                  <a:lnTo>
                    <a:pt x="62" y="60"/>
                  </a:lnTo>
                  <a:lnTo>
                    <a:pt x="64" y="54"/>
                  </a:lnTo>
                  <a:lnTo>
                    <a:pt x="68" y="50"/>
                  </a:lnTo>
                  <a:lnTo>
                    <a:pt x="70" y="44"/>
                  </a:lnTo>
                  <a:lnTo>
                    <a:pt x="72" y="38"/>
                  </a:lnTo>
                  <a:lnTo>
                    <a:pt x="72" y="30"/>
                  </a:lnTo>
                  <a:lnTo>
                    <a:pt x="70" y="22"/>
                  </a:lnTo>
                  <a:lnTo>
                    <a:pt x="66" y="14"/>
                  </a:lnTo>
                  <a:lnTo>
                    <a:pt x="56" y="6"/>
                  </a:lnTo>
                  <a:lnTo>
                    <a:pt x="52" y="4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24" y="2"/>
                  </a:lnTo>
                  <a:lnTo>
                    <a:pt x="16" y="6"/>
                  </a:lnTo>
                  <a:lnTo>
                    <a:pt x="8" y="14"/>
                  </a:lnTo>
                  <a:lnTo>
                    <a:pt x="4" y="18"/>
                  </a:lnTo>
                  <a:lnTo>
                    <a:pt x="2" y="24"/>
                  </a:lnTo>
                  <a:lnTo>
                    <a:pt x="0" y="30"/>
                  </a:lnTo>
                  <a:lnTo>
                    <a:pt x="0" y="38"/>
                  </a:lnTo>
                  <a:lnTo>
                    <a:pt x="2" y="46"/>
                  </a:lnTo>
                  <a:lnTo>
                    <a:pt x="6" y="54"/>
                  </a:lnTo>
                  <a:lnTo>
                    <a:pt x="16" y="62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3262" name="Picture 361"/>
            <p:cNvPicPr>
              <a:picLocks noChangeAspect="1" noChangeArrowheads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3" y="1685"/>
              <a:ext cx="132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63" name="Freeform 362"/>
            <p:cNvSpPr>
              <a:spLocks/>
            </p:cNvSpPr>
            <p:nvPr/>
          </p:nvSpPr>
          <p:spPr bwMode="auto">
            <a:xfrm>
              <a:off x="3585" y="1711"/>
              <a:ext cx="72" cy="70"/>
            </a:xfrm>
            <a:custGeom>
              <a:avLst/>
              <a:gdLst>
                <a:gd name="T0" fmla="*/ 16 w 72"/>
                <a:gd name="T1" fmla="*/ 62 h 70"/>
                <a:gd name="T2" fmla="*/ 16 w 72"/>
                <a:gd name="T3" fmla="*/ 62 h 70"/>
                <a:gd name="T4" fmla="*/ 28 w 72"/>
                <a:gd name="T5" fmla="*/ 68 h 70"/>
                <a:gd name="T6" fmla="*/ 38 w 72"/>
                <a:gd name="T7" fmla="*/ 70 h 70"/>
                <a:gd name="T8" fmla="*/ 46 w 72"/>
                <a:gd name="T9" fmla="*/ 70 h 70"/>
                <a:gd name="T10" fmla="*/ 52 w 72"/>
                <a:gd name="T11" fmla="*/ 68 h 70"/>
                <a:gd name="T12" fmla="*/ 58 w 72"/>
                <a:gd name="T13" fmla="*/ 64 h 70"/>
                <a:gd name="T14" fmla="*/ 62 w 72"/>
                <a:gd name="T15" fmla="*/ 58 h 70"/>
                <a:gd name="T16" fmla="*/ 64 w 72"/>
                <a:gd name="T17" fmla="*/ 54 h 70"/>
                <a:gd name="T18" fmla="*/ 64 w 72"/>
                <a:gd name="T19" fmla="*/ 54 h 70"/>
                <a:gd name="T20" fmla="*/ 68 w 72"/>
                <a:gd name="T21" fmla="*/ 50 h 70"/>
                <a:gd name="T22" fmla="*/ 70 w 72"/>
                <a:gd name="T23" fmla="*/ 44 h 70"/>
                <a:gd name="T24" fmla="*/ 72 w 72"/>
                <a:gd name="T25" fmla="*/ 38 h 70"/>
                <a:gd name="T26" fmla="*/ 72 w 72"/>
                <a:gd name="T27" fmla="*/ 30 h 70"/>
                <a:gd name="T28" fmla="*/ 70 w 72"/>
                <a:gd name="T29" fmla="*/ 22 h 70"/>
                <a:gd name="T30" fmla="*/ 66 w 72"/>
                <a:gd name="T31" fmla="*/ 14 h 70"/>
                <a:gd name="T32" fmla="*/ 56 w 72"/>
                <a:gd name="T33" fmla="*/ 6 h 70"/>
                <a:gd name="T34" fmla="*/ 56 w 72"/>
                <a:gd name="T35" fmla="*/ 6 h 70"/>
                <a:gd name="T36" fmla="*/ 52 w 72"/>
                <a:gd name="T37" fmla="*/ 4 h 70"/>
                <a:gd name="T38" fmla="*/ 40 w 72"/>
                <a:gd name="T39" fmla="*/ 0 h 70"/>
                <a:gd name="T40" fmla="*/ 32 w 72"/>
                <a:gd name="T41" fmla="*/ 0 h 70"/>
                <a:gd name="T42" fmla="*/ 24 w 72"/>
                <a:gd name="T43" fmla="*/ 0 h 70"/>
                <a:gd name="T44" fmla="*/ 16 w 72"/>
                <a:gd name="T45" fmla="*/ 6 h 70"/>
                <a:gd name="T46" fmla="*/ 8 w 72"/>
                <a:gd name="T47" fmla="*/ 14 h 70"/>
                <a:gd name="T48" fmla="*/ 8 w 72"/>
                <a:gd name="T49" fmla="*/ 14 h 70"/>
                <a:gd name="T50" fmla="*/ 4 w 72"/>
                <a:gd name="T51" fmla="*/ 18 h 70"/>
                <a:gd name="T52" fmla="*/ 2 w 72"/>
                <a:gd name="T53" fmla="*/ 24 h 70"/>
                <a:gd name="T54" fmla="*/ 0 w 72"/>
                <a:gd name="T55" fmla="*/ 30 h 70"/>
                <a:gd name="T56" fmla="*/ 0 w 72"/>
                <a:gd name="T57" fmla="*/ 38 h 70"/>
                <a:gd name="T58" fmla="*/ 2 w 72"/>
                <a:gd name="T59" fmla="*/ 46 h 70"/>
                <a:gd name="T60" fmla="*/ 6 w 72"/>
                <a:gd name="T61" fmla="*/ 54 h 70"/>
                <a:gd name="T62" fmla="*/ 16 w 72"/>
                <a:gd name="T63" fmla="*/ 62 h 70"/>
                <a:gd name="T64" fmla="*/ 16 w 72"/>
                <a:gd name="T65" fmla="*/ 62 h 7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2" h="70">
                  <a:moveTo>
                    <a:pt x="16" y="62"/>
                  </a:moveTo>
                  <a:lnTo>
                    <a:pt x="16" y="62"/>
                  </a:lnTo>
                  <a:lnTo>
                    <a:pt x="28" y="68"/>
                  </a:lnTo>
                  <a:lnTo>
                    <a:pt x="38" y="70"/>
                  </a:lnTo>
                  <a:lnTo>
                    <a:pt x="46" y="70"/>
                  </a:lnTo>
                  <a:lnTo>
                    <a:pt x="52" y="68"/>
                  </a:lnTo>
                  <a:lnTo>
                    <a:pt x="58" y="64"/>
                  </a:lnTo>
                  <a:lnTo>
                    <a:pt x="62" y="58"/>
                  </a:lnTo>
                  <a:lnTo>
                    <a:pt x="64" y="54"/>
                  </a:lnTo>
                  <a:lnTo>
                    <a:pt x="68" y="50"/>
                  </a:lnTo>
                  <a:lnTo>
                    <a:pt x="70" y="44"/>
                  </a:lnTo>
                  <a:lnTo>
                    <a:pt x="72" y="38"/>
                  </a:lnTo>
                  <a:lnTo>
                    <a:pt x="72" y="30"/>
                  </a:lnTo>
                  <a:lnTo>
                    <a:pt x="70" y="22"/>
                  </a:lnTo>
                  <a:lnTo>
                    <a:pt x="66" y="14"/>
                  </a:lnTo>
                  <a:lnTo>
                    <a:pt x="56" y="6"/>
                  </a:lnTo>
                  <a:lnTo>
                    <a:pt x="52" y="4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16" y="6"/>
                  </a:lnTo>
                  <a:lnTo>
                    <a:pt x="8" y="14"/>
                  </a:lnTo>
                  <a:lnTo>
                    <a:pt x="4" y="18"/>
                  </a:lnTo>
                  <a:lnTo>
                    <a:pt x="2" y="24"/>
                  </a:lnTo>
                  <a:lnTo>
                    <a:pt x="0" y="30"/>
                  </a:lnTo>
                  <a:lnTo>
                    <a:pt x="0" y="38"/>
                  </a:lnTo>
                  <a:lnTo>
                    <a:pt x="2" y="46"/>
                  </a:lnTo>
                  <a:lnTo>
                    <a:pt x="6" y="54"/>
                  </a:lnTo>
                  <a:lnTo>
                    <a:pt x="16" y="62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3264" name="Picture 363"/>
            <p:cNvPicPr>
              <a:picLocks noChangeAspect="1" noChangeArrowheads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" y="1709"/>
              <a:ext cx="13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65" name="Freeform 364"/>
            <p:cNvSpPr>
              <a:spLocks/>
            </p:cNvSpPr>
            <p:nvPr/>
          </p:nvSpPr>
          <p:spPr bwMode="auto">
            <a:xfrm>
              <a:off x="3689" y="1733"/>
              <a:ext cx="74" cy="72"/>
            </a:xfrm>
            <a:custGeom>
              <a:avLst/>
              <a:gdLst>
                <a:gd name="T0" fmla="*/ 16 w 74"/>
                <a:gd name="T1" fmla="*/ 64 h 72"/>
                <a:gd name="T2" fmla="*/ 16 w 74"/>
                <a:gd name="T3" fmla="*/ 64 h 72"/>
                <a:gd name="T4" fmla="*/ 28 w 74"/>
                <a:gd name="T5" fmla="*/ 70 h 72"/>
                <a:gd name="T6" fmla="*/ 38 w 74"/>
                <a:gd name="T7" fmla="*/ 72 h 72"/>
                <a:gd name="T8" fmla="*/ 46 w 74"/>
                <a:gd name="T9" fmla="*/ 72 h 72"/>
                <a:gd name="T10" fmla="*/ 54 w 74"/>
                <a:gd name="T11" fmla="*/ 68 h 72"/>
                <a:gd name="T12" fmla="*/ 58 w 74"/>
                <a:gd name="T13" fmla="*/ 64 h 72"/>
                <a:gd name="T14" fmla="*/ 62 w 74"/>
                <a:gd name="T15" fmla="*/ 60 h 72"/>
                <a:gd name="T16" fmla="*/ 66 w 74"/>
                <a:gd name="T17" fmla="*/ 56 h 72"/>
                <a:gd name="T18" fmla="*/ 66 w 74"/>
                <a:gd name="T19" fmla="*/ 56 h 72"/>
                <a:gd name="T20" fmla="*/ 68 w 74"/>
                <a:gd name="T21" fmla="*/ 52 h 72"/>
                <a:gd name="T22" fmla="*/ 70 w 74"/>
                <a:gd name="T23" fmla="*/ 46 h 72"/>
                <a:gd name="T24" fmla="*/ 72 w 74"/>
                <a:gd name="T25" fmla="*/ 40 h 72"/>
                <a:gd name="T26" fmla="*/ 74 w 74"/>
                <a:gd name="T27" fmla="*/ 32 h 72"/>
                <a:gd name="T28" fmla="*/ 72 w 74"/>
                <a:gd name="T29" fmla="*/ 24 h 72"/>
                <a:gd name="T30" fmla="*/ 66 w 74"/>
                <a:gd name="T31" fmla="*/ 16 h 72"/>
                <a:gd name="T32" fmla="*/ 56 w 74"/>
                <a:gd name="T33" fmla="*/ 8 h 72"/>
                <a:gd name="T34" fmla="*/ 56 w 74"/>
                <a:gd name="T35" fmla="*/ 8 h 72"/>
                <a:gd name="T36" fmla="*/ 52 w 74"/>
                <a:gd name="T37" fmla="*/ 4 h 72"/>
                <a:gd name="T38" fmla="*/ 40 w 74"/>
                <a:gd name="T39" fmla="*/ 2 h 72"/>
                <a:gd name="T40" fmla="*/ 32 w 74"/>
                <a:gd name="T41" fmla="*/ 0 h 72"/>
                <a:gd name="T42" fmla="*/ 24 w 74"/>
                <a:gd name="T43" fmla="*/ 2 h 72"/>
                <a:gd name="T44" fmla="*/ 16 w 74"/>
                <a:gd name="T45" fmla="*/ 8 h 72"/>
                <a:gd name="T46" fmla="*/ 8 w 74"/>
                <a:gd name="T47" fmla="*/ 16 h 72"/>
                <a:gd name="T48" fmla="*/ 8 w 74"/>
                <a:gd name="T49" fmla="*/ 16 h 72"/>
                <a:gd name="T50" fmla="*/ 4 w 74"/>
                <a:gd name="T51" fmla="*/ 20 h 72"/>
                <a:gd name="T52" fmla="*/ 2 w 74"/>
                <a:gd name="T53" fmla="*/ 26 h 72"/>
                <a:gd name="T54" fmla="*/ 0 w 74"/>
                <a:gd name="T55" fmla="*/ 32 h 72"/>
                <a:gd name="T56" fmla="*/ 0 w 74"/>
                <a:gd name="T57" fmla="*/ 40 h 72"/>
                <a:gd name="T58" fmla="*/ 2 w 74"/>
                <a:gd name="T59" fmla="*/ 48 h 72"/>
                <a:gd name="T60" fmla="*/ 8 w 74"/>
                <a:gd name="T61" fmla="*/ 56 h 72"/>
                <a:gd name="T62" fmla="*/ 16 w 74"/>
                <a:gd name="T63" fmla="*/ 64 h 72"/>
                <a:gd name="T64" fmla="*/ 16 w 74"/>
                <a:gd name="T65" fmla="*/ 64 h 7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4" h="72">
                  <a:moveTo>
                    <a:pt x="16" y="64"/>
                  </a:moveTo>
                  <a:lnTo>
                    <a:pt x="16" y="64"/>
                  </a:lnTo>
                  <a:lnTo>
                    <a:pt x="28" y="70"/>
                  </a:lnTo>
                  <a:lnTo>
                    <a:pt x="38" y="72"/>
                  </a:lnTo>
                  <a:lnTo>
                    <a:pt x="46" y="72"/>
                  </a:lnTo>
                  <a:lnTo>
                    <a:pt x="54" y="68"/>
                  </a:lnTo>
                  <a:lnTo>
                    <a:pt x="58" y="64"/>
                  </a:lnTo>
                  <a:lnTo>
                    <a:pt x="62" y="60"/>
                  </a:lnTo>
                  <a:lnTo>
                    <a:pt x="66" y="56"/>
                  </a:lnTo>
                  <a:lnTo>
                    <a:pt x="68" y="52"/>
                  </a:lnTo>
                  <a:lnTo>
                    <a:pt x="70" y="46"/>
                  </a:lnTo>
                  <a:lnTo>
                    <a:pt x="72" y="40"/>
                  </a:lnTo>
                  <a:lnTo>
                    <a:pt x="74" y="32"/>
                  </a:lnTo>
                  <a:lnTo>
                    <a:pt x="72" y="24"/>
                  </a:lnTo>
                  <a:lnTo>
                    <a:pt x="66" y="16"/>
                  </a:lnTo>
                  <a:lnTo>
                    <a:pt x="56" y="8"/>
                  </a:lnTo>
                  <a:lnTo>
                    <a:pt x="52" y="4"/>
                  </a:lnTo>
                  <a:lnTo>
                    <a:pt x="40" y="2"/>
                  </a:lnTo>
                  <a:lnTo>
                    <a:pt x="32" y="0"/>
                  </a:lnTo>
                  <a:lnTo>
                    <a:pt x="24" y="2"/>
                  </a:lnTo>
                  <a:lnTo>
                    <a:pt x="16" y="8"/>
                  </a:lnTo>
                  <a:lnTo>
                    <a:pt x="8" y="16"/>
                  </a:lnTo>
                  <a:lnTo>
                    <a:pt x="4" y="20"/>
                  </a:lnTo>
                  <a:lnTo>
                    <a:pt x="2" y="26"/>
                  </a:lnTo>
                  <a:lnTo>
                    <a:pt x="0" y="32"/>
                  </a:lnTo>
                  <a:lnTo>
                    <a:pt x="0" y="40"/>
                  </a:lnTo>
                  <a:lnTo>
                    <a:pt x="2" y="48"/>
                  </a:lnTo>
                  <a:lnTo>
                    <a:pt x="8" y="56"/>
                  </a:lnTo>
                  <a:lnTo>
                    <a:pt x="16" y="64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3266" name="Picture 365"/>
            <p:cNvPicPr>
              <a:picLocks noChangeAspect="1" noChangeArrowheads="1"/>
            </p:cNvPicPr>
            <p:nvPr/>
          </p:nvPicPr>
          <p:blipFill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6" y="1869"/>
              <a:ext cx="114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67" name="Freeform 366"/>
            <p:cNvSpPr>
              <a:spLocks/>
            </p:cNvSpPr>
            <p:nvPr/>
          </p:nvSpPr>
          <p:spPr bwMode="auto">
            <a:xfrm>
              <a:off x="3928" y="1893"/>
              <a:ext cx="70" cy="70"/>
            </a:xfrm>
            <a:custGeom>
              <a:avLst/>
              <a:gdLst>
                <a:gd name="T0" fmla="*/ 42 w 70"/>
                <a:gd name="T1" fmla="*/ 0 h 70"/>
                <a:gd name="T2" fmla="*/ 42 w 70"/>
                <a:gd name="T3" fmla="*/ 0 h 70"/>
                <a:gd name="T4" fmla="*/ 36 w 70"/>
                <a:gd name="T5" fmla="*/ 0 h 70"/>
                <a:gd name="T6" fmla="*/ 30 w 70"/>
                <a:gd name="T7" fmla="*/ 0 h 70"/>
                <a:gd name="T8" fmla="*/ 24 w 70"/>
                <a:gd name="T9" fmla="*/ 0 h 70"/>
                <a:gd name="T10" fmla="*/ 18 w 70"/>
                <a:gd name="T11" fmla="*/ 2 h 70"/>
                <a:gd name="T12" fmla="*/ 10 w 70"/>
                <a:gd name="T13" fmla="*/ 8 h 70"/>
                <a:gd name="T14" fmla="*/ 4 w 70"/>
                <a:gd name="T15" fmla="*/ 16 h 70"/>
                <a:gd name="T16" fmla="*/ 0 w 70"/>
                <a:gd name="T17" fmla="*/ 28 h 70"/>
                <a:gd name="T18" fmla="*/ 0 w 70"/>
                <a:gd name="T19" fmla="*/ 28 h 70"/>
                <a:gd name="T20" fmla="*/ 0 w 70"/>
                <a:gd name="T21" fmla="*/ 32 h 70"/>
                <a:gd name="T22" fmla="*/ 2 w 70"/>
                <a:gd name="T23" fmla="*/ 46 h 70"/>
                <a:gd name="T24" fmla="*/ 4 w 70"/>
                <a:gd name="T25" fmla="*/ 52 h 70"/>
                <a:gd name="T26" fmla="*/ 8 w 70"/>
                <a:gd name="T27" fmla="*/ 60 h 70"/>
                <a:gd name="T28" fmla="*/ 16 w 70"/>
                <a:gd name="T29" fmla="*/ 66 h 70"/>
                <a:gd name="T30" fmla="*/ 26 w 70"/>
                <a:gd name="T31" fmla="*/ 70 h 70"/>
                <a:gd name="T32" fmla="*/ 26 w 70"/>
                <a:gd name="T33" fmla="*/ 70 h 70"/>
                <a:gd name="T34" fmla="*/ 32 w 70"/>
                <a:gd name="T35" fmla="*/ 70 h 70"/>
                <a:gd name="T36" fmla="*/ 38 w 70"/>
                <a:gd name="T37" fmla="*/ 70 h 70"/>
                <a:gd name="T38" fmla="*/ 44 w 70"/>
                <a:gd name="T39" fmla="*/ 70 h 70"/>
                <a:gd name="T40" fmla="*/ 52 w 70"/>
                <a:gd name="T41" fmla="*/ 68 h 70"/>
                <a:gd name="T42" fmla="*/ 58 w 70"/>
                <a:gd name="T43" fmla="*/ 62 h 70"/>
                <a:gd name="T44" fmla="*/ 64 w 70"/>
                <a:gd name="T45" fmla="*/ 54 h 70"/>
                <a:gd name="T46" fmla="*/ 68 w 70"/>
                <a:gd name="T47" fmla="*/ 42 h 70"/>
                <a:gd name="T48" fmla="*/ 68 w 70"/>
                <a:gd name="T49" fmla="*/ 42 h 70"/>
                <a:gd name="T50" fmla="*/ 70 w 70"/>
                <a:gd name="T51" fmla="*/ 30 h 70"/>
                <a:gd name="T52" fmla="*/ 68 w 70"/>
                <a:gd name="T53" fmla="*/ 20 h 70"/>
                <a:gd name="T54" fmla="*/ 64 w 70"/>
                <a:gd name="T55" fmla="*/ 12 h 70"/>
                <a:gd name="T56" fmla="*/ 58 w 70"/>
                <a:gd name="T57" fmla="*/ 6 h 70"/>
                <a:gd name="T58" fmla="*/ 52 w 70"/>
                <a:gd name="T59" fmla="*/ 4 h 70"/>
                <a:gd name="T60" fmla="*/ 48 w 70"/>
                <a:gd name="T61" fmla="*/ 2 h 70"/>
                <a:gd name="T62" fmla="*/ 42 w 70"/>
                <a:gd name="T63" fmla="*/ 0 h 70"/>
                <a:gd name="T64" fmla="*/ 42 w 70"/>
                <a:gd name="T65" fmla="*/ 0 h 7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0" h="70">
                  <a:moveTo>
                    <a:pt x="42" y="0"/>
                  </a:moveTo>
                  <a:lnTo>
                    <a:pt x="42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0" y="8"/>
                  </a:lnTo>
                  <a:lnTo>
                    <a:pt x="4" y="16"/>
                  </a:lnTo>
                  <a:lnTo>
                    <a:pt x="0" y="28"/>
                  </a:lnTo>
                  <a:lnTo>
                    <a:pt x="0" y="32"/>
                  </a:lnTo>
                  <a:lnTo>
                    <a:pt x="2" y="46"/>
                  </a:lnTo>
                  <a:lnTo>
                    <a:pt x="4" y="52"/>
                  </a:lnTo>
                  <a:lnTo>
                    <a:pt x="8" y="60"/>
                  </a:lnTo>
                  <a:lnTo>
                    <a:pt x="16" y="66"/>
                  </a:lnTo>
                  <a:lnTo>
                    <a:pt x="26" y="70"/>
                  </a:lnTo>
                  <a:lnTo>
                    <a:pt x="32" y="70"/>
                  </a:lnTo>
                  <a:lnTo>
                    <a:pt x="38" y="70"/>
                  </a:lnTo>
                  <a:lnTo>
                    <a:pt x="44" y="70"/>
                  </a:lnTo>
                  <a:lnTo>
                    <a:pt x="52" y="68"/>
                  </a:lnTo>
                  <a:lnTo>
                    <a:pt x="58" y="62"/>
                  </a:lnTo>
                  <a:lnTo>
                    <a:pt x="64" y="54"/>
                  </a:lnTo>
                  <a:lnTo>
                    <a:pt x="68" y="42"/>
                  </a:lnTo>
                  <a:lnTo>
                    <a:pt x="70" y="30"/>
                  </a:lnTo>
                  <a:lnTo>
                    <a:pt x="68" y="20"/>
                  </a:lnTo>
                  <a:lnTo>
                    <a:pt x="64" y="12"/>
                  </a:lnTo>
                  <a:lnTo>
                    <a:pt x="58" y="6"/>
                  </a:lnTo>
                  <a:lnTo>
                    <a:pt x="52" y="4"/>
                  </a:lnTo>
                  <a:lnTo>
                    <a:pt x="48" y="2"/>
                  </a:lnTo>
                  <a:lnTo>
                    <a:pt x="42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3268" name="Picture 367"/>
            <p:cNvPicPr>
              <a:picLocks noChangeAspect="1" noChangeArrowheads="1"/>
            </p:cNvPicPr>
            <p:nvPr/>
          </p:nvPicPr>
          <p:blipFill>
            <a:blip r:embed="rId4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3" y="2253"/>
              <a:ext cx="12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69" name="Freeform 368"/>
            <p:cNvSpPr>
              <a:spLocks/>
            </p:cNvSpPr>
            <p:nvPr/>
          </p:nvSpPr>
          <p:spPr bwMode="auto">
            <a:xfrm>
              <a:off x="3469" y="2279"/>
              <a:ext cx="72" cy="72"/>
            </a:xfrm>
            <a:custGeom>
              <a:avLst/>
              <a:gdLst>
                <a:gd name="T0" fmla="*/ 52 w 72"/>
                <a:gd name="T1" fmla="*/ 66 h 72"/>
                <a:gd name="T2" fmla="*/ 52 w 72"/>
                <a:gd name="T3" fmla="*/ 66 h 72"/>
                <a:gd name="T4" fmla="*/ 62 w 72"/>
                <a:gd name="T5" fmla="*/ 58 h 72"/>
                <a:gd name="T6" fmla="*/ 68 w 72"/>
                <a:gd name="T7" fmla="*/ 50 h 72"/>
                <a:gd name="T8" fmla="*/ 72 w 72"/>
                <a:gd name="T9" fmla="*/ 42 h 72"/>
                <a:gd name="T10" fmla="*/ 72 w 72"/>
                <a:gd name="T11" fmla="*/ 36 h 72"/>
                <a:gd name="T12" fmla="*/ 70 w 72"/>
                <a:gd name="T13" fmla="*/ 28 h 72"/>
                <a:gd name="T14" fmla="*/ 68 w 72"/>
                <a:gd name="T15" fmla="*/ 24 h 72"/>
                <a:gd name="T16" fmla="*/ 66 w 72"/>
                <a:gd name="T17" fmla="*/ 18 h 72"/>
                <a:gd name="T18" fmla="*/ 66 w 72"/>
                <a:gd name="T19" fmla="*/ 18 h 72"/>
                <a:gd name="T20" fmla="*/ 64 w 72"/>
                <a:gd name="T21" fmla="*/ 14 h 72"/>
                <a:gd name="T22" fmla="*/ 60 w 72"/>
                <a:gd name="T23" fmla="*/ 10 h 72"/>
                <a:gd name="T24" fmla="*/ 54 w 72"/>
                <a:gd name="T25" fmla="*/ 4 h 72"/>
                <a:gd name="T26" fmla="*/ 48 w 72"/>
                <a:gd name="T27" fmla="*/ 2 h 72"/>
                <a:gd name="T28" fmla="*/ 40 w 72"/>
                <a:gd name="T29" fmla="*/ 0 h 72"/>
                <a:gd name="T30" fmla="*/ 30 w 72"/>
                <a:gd name="T31" fmla="*/ 0 h 72"/>
                <a:gd name="T32" fmla="*/ 18 w 72"/>
                <a:gd name="T33" fmla="*/ 4 h 72"/>
                <a:gd name="T34" fmla="*/ 18 w 72"/>
                <a:gd name="T35" fmla="*/ 4 h 72"/>
                <a:gd name="T36" fmla="*/ 14 w 72"/>
                <a:gd name="T37" fmla="*/ 8 h 72"/>
                <a:gd name="T38" fmla="*/ 6 w 72"/>
                <a:gd name="T39" fmla="*/ 18 h 72"/>
                <a:gd name="T40" fmla="*/ 2 w 72"/>
                <a:gd name="T41" fmla="*/ 24 h 72"/>
                <a:gd name="T42" fmla="*/ 0 w 72"/>
                <a:gd name="T43" fmla="*/ 32 h 72"/>
                <a:gd name="T44" fmla="*/ 0 w 72"/>
                <a:gd name="T45" fmla="*/ 42 h 72"/>
                <a:gd name="T46" fmla="*/ 4 w 72"/>
                <a:gd name="T47" fmla="*/ 52 h 72"/>
                <a:gd name="T48" fmla="*/ 4 w 72"/>
                <a:gd name="T49" fmla="*/ 52 h 72"/>
                <a:gd name="T50" fmla="*/ 6 w 72"/>
                <a:gd name="T51" fmla="*/ 56 h 72"/>
                <a:gd name="T52" fmla="*/ 10 w 72"/>
                <a:gd name="T53" fmla="*/ 62 h 72"/>
                <a:gd name="T54" fmla="*/ 16 w 72"/>
                <a:gd name="T55" fmla="*/ 66 h 72"/>
                <a:gd name="T56" fmla="*/ 22 w 72"/>
                <a:gd name="T57" fmla="*/ 70 h 72"/>
                <a:gd name="T58" fmla="*/ 30 w 72"/>
                <a:gd name="T59" fmla="*/ 72 h 72"/>
                <a:gd name="T60" fmla="*/ 40 w 72"/>
                <a:gd name="T61" fmla="*/ 70 h 72"/>
                <a:gd name="T62" fmla="*/ 52 w 72"/>
                <a:gd name="T63" fmla="*/ 66 h 72"/>
                <a:gd name="T64" fmla="*/ 52 w 72"/>
                <a:gd name="T65" fmla="*/ 66 h 7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2" h="72">
                  <a:moveTo>
                    <a:pt x="52" y="66"/>
                  </a:moveTo>
                  <a:lnTo>
                    <a:pt x="52" y="66"/>
                  </a:lnTo>
                  <a:lnTo>
                    <a:pt x="62" y="58"/>
                  </a:lnTo>
                  <a:lnTo>
                    <a:pt x="68" y="50"/>
                  </a:lnTo>
                  <a:lnTo>
                    <a:pt x="72" y="42"/>
                  </a:lnTo>
                  <a:lnTo>
                    <a:pt x="72" y="36"/>
                  </a:lnTo>
                  <a:lnTo>
                    <a:pt x="70" y="28"/>
                  </a:lnTo>
                  <a:lnTo>
                    <a:pt x="68" y="24"/>
                  </a:lnTo>
                  <a:lnTo>
                    <a:pt x="66" y="18"/>
                  </a:lnTo>
                  <a:lnTo>
                    <a:pt x="64" y="14"/>
                  </a:lnTo>
                  <a:lnTo>
                    <a:pt x="60" y="10"/>
                  </a:lnTo>
                  <a:lnTo>
                    <a:pt x="54" y="4"/>
                  </a:lnTo>
                  <a:lnTo>
                    <a:pt x="48" y="2"/>
                  </a:lnTo>
                  <a:lnTo>
                    <a:pt x="40" y="0"/>
                  </a:lnTo>
                  <a:lnTo>
                    <a:pt x="30" y="0"/>
                  </a:lnTo>
                  <a:lnTo>
                    <a:pt x="18" y="4"/>
                  </a:lnTo>
                  <a:lnTo>
                    <a:pt x="14" y="8"/>
                  </a:lnTo>
                  <a:lnTo>
                    <a:pt x="6" y="18"/>
                  </a:lnTo>
                  <a:lnTo>
                    <a:pt x="2" y="24"/>
                  </a:lnTo>
                  <a:lnTo>
                    <a:pt x="0" y="32"/>
                  </a:lnTo>
                  <a:lnTo>
                    <a:pt x="0" y="42"/>
                  </a:lnTo>
                  <a:lnTo>
                    <a:pt x="4" y="52"/>
                  </a:lnTo>
                  <a:lnTo>
                    <a:pt x="6" y="56"/>
                  </a:lnTo>
                  <a:lnTo>
                    <a:pt x="10" y="62"/>
                  </a:lnTo>
                  <a:lnTo>
                    <a:pt x="16" y="66"/>
                  </a:lnTo>
                  <a:lnTo>
                    <a:pt x="22" y="70"/>
                  </a:lnTo>
                  <a:lnTo>
                    <a:pt x="30" y="72"/>
                  </a:lnTo>
                  <a:lnTo>
                    <a:pt x="40" y="70"/>
                  </a:lnTo>
                  <a:lnTo>
                    <a:pt x="52" y="66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3270" name="Picture 369"/>
            <p:cNvPicPr>
              <a:picLocks noChangeAspect="1" noChangeArrowheads="1"/>
            </p:cNvPicPr>
            <p:nvPr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5" y="2091"/>
              <a:ext cx="12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1" name="Freeform 370"/>
            <p:cNvSpPr>
              <a:spLocks/>
            </p:cNvSpPr>
            <p:nvPr/>
          </p:nvSpPr>
          <p:spPr bwMode="auto">
            <a:xfrm>
              <a:off x="3641" y="2117"/>
              <a:ext cx="74" cy="72"/>
            </a:xfrm>
            <a:custGeom>
              <a:avLst/>
              <a:gdLst>
                <a:gd name="T0" fmla="*/ 20 w 74"/>
                <a:gd name="T1" fmla="*/ 4 h 72"/>
                <a:gd name="T2" fmla="*/ 20 w 74"/>
                <a:gd name="T3" fmla="*/ 4 h 72"/>
                <a:gd name="T4" fmla="*/ 16 w 74"/>
                <a:gd name="T5" fmla="*/ 8 h 72"/>
                <a:gd name="T6" fmla="*/ 6 w 74"/>
                <a:gd name="T7" fmla="*/ 18 h 72"/>
                <a:gd name="T8" fmla="*/ 2 w 74"/>
                <a:gd name="T9" fmla="*/ 24 h 72"/>
                <a:gd name="T10" fmla="*/ 0 w 74"/>
                <a:gd name="T11" fmla="*/ 32 h 72"/>
                <a:gd name="T12" fmla="*/ 2 w 74"/>
                <a:gd name="T13" fmla="*/ 42 h 72"/>
                <a:gd name="T14" fmla="*/ 6 w 74"/>
                <a:gd name="T15" fmla="*/ 52 h 72"/>
                <a:gd name="T16" fmla="*/ 6 w 74"/>
                <a:gd name="T17" fmla="*/ 52 h 72"/>
                <a:gd name="T18" fmla="*/ 8 w 74"/>
                <a:gd name="T19" fmla="*/ 56 h 72"/>
                <a:gd name="T20" fmla="*/ 12 w 74"/>
                <a:gd name="T21" fmla="*/ 62 h 72"/>
                <a:gd name="T22" fmla="*/ 16 w 74"/>
                <a:gd name="T23" fmla="*/ 66 h 72"/>
                <a:gd name="T24" fmla="*/ 22 w 74"/>
                <a:gd name="T25" fmla="*/ 70 h 72"/>
                <a:gd name="T26" fmla="*/ 32 w 74"/>
                <a:gd name="T27" fmla="*/ 72 h 72"/>
                <a:gd name="T28" fmla="*/ 42 w 74"/>
                <a:gd name="T29" fmla="*/ 70 h 72"/>
                <a:gd name="T30" fmla="*/ 54 w 74"/>
                <a:gd name="T31" fmla="*/ 66 h 72"/>
                <a:gd name="T32" fmla="*/ 54 w 74"/>
                <a:gd name="T33" fmla="*/ 66 h 72"/>
                <a:gd name="T34" fmla="*/ 64 w 74"/>
                <a:gd name="T35" fmla="*/ 58 h 72"/>
                <a:gd name="T36" fmla="*/ 70 w 74"/>
                <a:gd name="T37" fmla="*/ 50 h 72"/>
                <a:gd name="T38" fmla="*/ 72 w 74"/>
                <a:gd name="T39" fmla="*/ 42 h 72"/>
                <a:gd name="T40" fmla="*/ 74 w 74"/>
                <a:gd name="T41" fmla="*/ 36 h 72"/>
                <a:gd name="T42" fmla="*/ 72 w 74"/>
                <a:gd name="T43" fmla="*/ 28 h 72"/>
                <a:gd name="T44" fmla="*/ 70 w 74"/>
                <a:gd name="T45" fmla="*/ 24 h 72"/>
                <a:gd name="T46" fmla="*/ 68 w 74"/>
                <a:gd name="T47" fmla="*/ 18 h 72"/>
                <a:gd name="T48" fmla="*/ 68 w 74"/>
                <a:gd name="T49" fmla="*/ 18 h 72"/>
                <a:gd name="T50" fmla="*/ 64 w 74"/>
                <a:gd name="T51" fmla="*/ 14 h 72"/>
                <a:gd name="T52" fmla="*/ 60 w 74"/>
                <a:gd name="T53" fmla="*/ 10 h 72"/>
                <a:gd name="T54" fmla="*/ 56 w 74"/>
                <a:gd name="T55" fmla="*/ 4 h 72"/>
                <a:gd name="T56" fmla="*/ 50 w 74"/>
                <a:gd name="T57" fmla="*/ 2 h 72"/>
                <a:gd name="T58" fmla="*/ 42 w 74"/>
                <a:gd name="T59" fmla="*/ 0 h 72"/>
                <a:gd name="T60" fmla="*/ 32 w 74"/>
                <a:gd name="T61" fmla="*/ 0 h 72"/>
                <a:gd name="T62" fmla="*/ 20 w 74"/>
                <a:gd name="T63" fmla="*/ 4 h 72"/>
                <a:gd name="T64" fmla="*/ 20 w 74"/>
                <a:gd name="T65" fmla="*/ 4 h 7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4" h="72">
                  <a:moveTo>
                    <a:pt x="20" y="4"/>
                  </a:moveTo>
                  <a:lnTo>
                    <a:pt x="20" y="4"/>
                  </a:lnTo>
                  <a:lnTo>
                    <a:pt x="16" y="8"/>
                  </a:lnTo>
                  <a:lnTo>
                    <a:pt x="6" y="18"/>
                  </a:lnTo>
                  <a:lnTo>
                    <a:pt x="2" y="24"/>
                  </a:lnTo>
                  <a:lnTo>
                    <a:pt x="0" y="32"/>
                  </a:lnTo>
                  <a:lnTo>
                    <a:pt x="2" y="42"/>
                  </a:lnTo>
                  <a:lnTo>
                    <a:pt x="6" y="52"/>
                  </a:lnTo>
                  <a:lnTo>
                    <a:pt x="8" y="56"/>
                  </a:lnTo>
                  <a:lnTo>
                    <a:pt x="12" y="62"/>
                  </a:lnTo>
                  <a:lnTo>
                    <a:pt x="16" y="66"/>
                  </a:lnTo>
                  <a:lnTo>
                    <a:pt x="22" y="70"/>
                  </a:lnTo>
                  <a:lnTo>
                    <a:pt x="32" y="72"/>
                  </a:lnTo>
                  <a:lnTo>
                    <a:pt x="42" y="70"/>
                  </a:lnTo>
                  <a:lnTo>
                    <a:pt x="54" y="66"/>
                  </a:lnTo>
                  <a:lnTo>
                    <a:pt x="64" y="58"/>
                  </a:lnTo>
                  <a:lnTo>
                    <a:pt x="70" y="50"/>
                  </a:lnTo>
                  <a:lnTo>
                    <a:pt x="72" y="42"/>
                  </a:lnTo>
                  <a:lnTo>
                    <a:pt x="74" y="36"/>
                  </a:lnTo>
                  <a:lnTo>
                    <a:pt x="72" y="28"/>
                  </a:lnTo>
                  <a:lnTo>
                    <a:pt x="70" y="24"/>
                  </a:lnTo>
                  <a:lnTo>
                    <a:pt x="68" y="18"/>
                  </a:lnTo>
                  <a:lnTo>
                    <a:pt x="64" y="14"/>
                  </a:lnTo>
                  <a:lnTo>
                    <a:pt x="60" y="10"/>
                  </a:lnTo>
                  <a:lnTo>
                    <a:pt x="56" y="4"/>
                  </a:lnTo>
                  <a:lnTo>
                    <a:pt x="50" y="2"/>
                  </a:lnTo>
                  <a:lnTo>
                    <a:pt x="42" y="0"/>
                  </a:lnTo>
                  <a:lnTo>
                    <a:pt x="32" y="0"/>
                  </a:lnTo>
                  <a:lnTo>
                    <a:pt x="20" y="4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3272" name="Picture 371"/>
            <p:cNvPicPr>
              <a:picLocks noChangeAspect="1" noChangeArrowheads="1"/>
            </p:cNvPicPr>
            <p:nvPr/>
          </p:nvPicPr>
          <p:blipFill>
            <a:blip r:embed="rId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3" y="2019"/>
              <a:ext cx="127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3" name="Freeform 372"/>
            <p:cNvSpPr>
              <a:spLocks/>
            </p:cNvSpPr>
            <p:nvPr/>
          </p:nvSpPr>
          <p:spPr bwMode="auto">
            <a:xfrm>
              <a:off x="3731" y="2045"/>
              <a:ext cx="73" cy="72"/>
            </a:xfrm>
            <a:custGeom>
              <a:avLst/>
              <a:gdLst>
                <a:gd name="T0" fmla="*/ 18 w 73"/>
                <a:gd name="T1" fmla="*/ 6 h 72"/>
                <a:gd name="T2" fmla="*/ 18 w 73"/>
                <a:gd name="T3" fmla="*/ 6 h 72"/>
                <a:gd name="T4" fmla="*/ 14 w 73"/>
                <a:gd name="T5" fmla="*/ 8 h 72"/>
                <a:gd name="T6" fmla="*/ 4 w 73"/>
                <a:gd name="T7" fmla="*/ 18 h 72"/>
                <a:gd name="T8" fmla="*/ 2 w 73"/>
                <a:gd name="T9" fmla="*/ 24 h 72"/>
                <a:gd name="T10" fmla="*/ 0 w 73"/>
                <a:gd name="T11" fmla="*/ 32 h 72"/>
                <a:gd name="T12" fmla="*/ 0 w 73"/>
                <a:gd name="T13" fmla="*/ 42 h 72"/>
                <a:gd name="T14" fmla="*/ 4 w 73"/>
                <a:gd name="T15" fmla="*/ 52 h 72"/>
                <a:gd name="T16" fmla="*/ 4 w 73"/>
                <a:gd name="T17" fmla="*/ 52 h 72"/>
                <a:gd name="T18" fmla="*/ 6 w 73"/>
                <a:gd name="T19" fmla="*/ 58 h 72"/>
                <a:gd name="T20" fmla="*/ 10 w 73"/>
                <a:gd name="T21" fmla="*/ 62 h 72"/>
                <a:gd name="T22" fmla="*/ 14 w 73"/>
                <a:gd name="T23" fmla="*/ 66 h 72"/>
                <a:gd name="T24" fmla="*/ 22 w 73"/>
                <a:gd name="T25" fmla="*/ 70 h 72"/>
                <a:gd name="T26" fmla="*/ 30 w 73"/>
                <a:gd name="T27" fmla="*/ 72 h 72"/>
                <a:gd name="T28" fmla="*/ 41 w 73"/>
                <a:gd name="T29" fmla="*/ 72 h 72"/>
                <a:gd name="T30" fmla="*/ 53 w 73"/>
                <a:gd name="T31" fmla="*/ 66 h 72"/>
                <a:gd name="T32" fmla="*/ 53 w 73"/>
                <a:gd name="T33" fmla="*/ 66 h 72"/>
                <a:gd name="T34" fmla="*/ 63 w 73"/>
                <a:gd name="T35" fmla="*/ 60 h 72"/>
                <a:gd name="T36" fmla="*/ 69 w 73"/>
                <a:gd name="T37" fmla="*/ 52 h 72"/>
                <a:gd name="T38" fmla="*/ 73 w 73"/>
                <a:gd name="T39" fmla="*/ 44 h 72"/>
                <a:gd name="T40" fmla="*/ 73 w 73"/>
                <a:gd name="T41" fmla="*/ 36 h 72"/>
                <a:gd name="T42" fmla="*/ 71 w 73"/>
                <a:gd name="T43" fmla="*/ 30 h 72"/>
                <a:gd name="T44" fmla="*/ 69 w 73"/>
                <a:gd name="T45" fmla="*/ 24 h 72"/>
                <a:gd name="T46" fmla="*/ 67 w 73"/>
                <a:gd name="T47" fmla="*/ 20 h 72"/>
                <a:gd name="T48" fmla="*/ 67 w 73"/>
                <a:gd name="T49" fmla="*/ 20 h 72"/>
                <a:gd name="T50" fmla="*/ 63 w 73"/>
                <a:gd name="T51" fmla="*/ 14 h 72"/>
                <a:gd name="T52" fmla="*/ 61 w 73"/>
                <a:gd name="T53" fmla="*/ 10 h 72"/>
                <a:gd name="T54" fmla="*/ 55 w 73"/>
                <a:gd name="T55" fmla="*/ 6 h 72"/>
                <a:gd name="T56" fmla="*/ 49 w 73"/>
                <a:gd name="T57" fmla="*/ 2 h 72"/>
                <a:gd name="T58" fmla="*/ 41 w 73"/>
                <a:gd name="T59" fmla="*/ 0 h 72"/>
                <a:gd name="T60" fmla="*/ 30 w 73"/>
                <a:gd name="T61" fmla="*/ 0 h 72"/>
                <a:gd name="T62" fmla="*/ 18 w 73"/>
                <a:gd name="T63" fmla="*/ 6 h 72"/>
                <a:gd name="T64" fmla="*/ 18 w 73"/>
                <a:gd name="T65" fmla="*/ 6 h 7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3" h="72">
                  <a:moveTo>
                    <a:pt x="18" y="6"/>
                  </a:moveTo>
                  <a:lnTo>
                    <a:pt x="18" y="6"/>
                  </a:lnTo>
                  <a:lnTo>
                    <a:pt x="14" y="8"/>
                  </a:lnTo>
                  <a:lnTo>
                    <a:pt x="4" y="18"/>
                  </a:lnTo>
                  <a:lnTo>
                    <a:pt x="2" y="24"/>
                  </a:lnTo>
                  <a:lnTo>
                    <a:pt x="0" y="32"/>
                  </a:lnTo>
                  <a:lnTo>
                    <a:pt x="0" y="42"/>
                  </a:lnTo>
                  <a:lnTo>
                    <a:pt x="4" y="52"/>
                  </a:lnTo>
                  <a:lnTo>
                    <a:pt x="6" y="58"/>
                  </a:lnTo>
                  <a:lnTo>
                    <a:pt x="10" y="62"/>
                  </a:lnTo>
                  <a:lnTo>
                    <a:pt x="14" y="66"/>
                  </a:lnTo>
                  <a:lnTo>
                    <a:pt x="22" y="70"/>
                  </a:lnTo>
                  <a:lnTo>
                    <a:pt x="30" y="72"/>
                  </a:lnTo>
                  <a:lnTo>
                    <a:pt x="41" y="72"/>
                  </a:lnTo>
                  <a:lnTo>
                    <a:pt x="53" y="66"/>
                  </a:lnTo>
                  <a:lnTo>
                    <a:pt x="63" y="60"/>
                  </a:lnTo>
                  <a:lnTo>
                    <a:pt x="69" y="52"/>
                  </a:lnTo>
                  <a:lnTo>
                    <a:pt x="73" y="44"/>
                  </a:lnTo>
                  <a:lnTo>
                    <a:pt x="73" y="36"/>
                  </a:lnTo>
                  <a:lnTo>
                    <a:pt x="71" y="30"/>
                  </a:lnTo>
                  <a:lnTo>
                    <a:pt x="69" y="24"/>
                  </a:lnTo>
                  <a:lnTo>
                    <a:pt x="67" y="20"/>
                  </a:lnTo>
                  <a:lnTo>
                    <a:pt x="63" y="14"/>
                  </a:lnTo>
                  <a:lnTo>
                    <a:pt x="61" y="10"/>
                  </a:lnTo>
                  <a:lnTo>
                    <a:pt x="55" y="6"/>
                  </a:lnTo>
                  <a:lnTo>
                    <a:pt x="49" y="2"/>
                  </a:lnTo>
                  <a:lnTo>
                    <a:pt x="41" y="0"/>
                  </a:lnTo>
                  <a:lnTo>
                    <a:pt x="30" y="0"/>
                  </a:lnTo>
                  <a:lnTo>
                    <a:pt x="18" y="6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3274" name="Picture 373"/>
            <p:cNvPicPr>
              <a:picLocks noChangeAspect="1" noChangeArrowheads="1"/>
            </p:cNvPicPr>
            <p:nvPr/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1" y="1420"/>
              <a:ext cx="157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5" name="Freeform 374"/>
            <p:cNvSpPr>
              <a:spLocks/>
            </p:cNvSpPr>
            <p:nvPr/>
          </p:nvSpPr>
          <p:spPr bwMode="auto">
            <a:xfrm>
              <a:off x="2545" y="1440"/>
              <a:ext cx="131" cy="131"/>
            </a:xfrm>
            <a:custGeom>
              <a:avLst/>
              <a:gdLst>
                <a:gd name="T0" fmla="*/ 64 w 131"/>
                <a:gd name="T1" fmla="*/ 131 h 131"/>
                <a:gd name="T2" fmla="*/ 64 w 131"/>
                <a:gd name="T3" fmla="*/ 131 h 131"/>
                <a:gd name="T4" fmla="*/ 76 w 131"/>
                <a:gd name="T5" fmla="*/ 131 h 131"/>
                <a:gd name="T6" fmla="*/ 86 w 131"/>
                <a:gd name="T7" fmla="*/ 131 h 131"/>
                <a:gd name="T8" fmla="*/ 98 w 131"/>
                <a:gd name="T9" fmla="*/ 127 h 131"/>
                <a:gd name="T10" fmla="*/ 110 w 131"/>
                <a:gd name="T11" fmla="*/ 119 h 131"/>
                <a:gd name="T12" fmla="*/ 115 w 131"/>
                <a:gd name="T13" fmla="*/ 113 h 131"/>
                <a:gd name="T14" fmla="*/ 121 w 131"/>
                <a:gd name="T15" fmla="*/ 107 h 131"/>
                <a:gd name="T16" fmla="*/ 125 w 131"/>
                <a:gd name="T17" fmla="*/ 98 h 131"/>
                <a:gd name="T18" fmla="*/ 127 w 131"/>
                <a:gd name="T19" fmla="*/ 90 h 131"/>
                <a:gd name="T20" fmla="*/ 131 w 131"/>
                <a:gd name="T21" fmla="*/ 78 h 131"/>
                <a:gd name="T22" fmla="*/ 131 w 131"/>
                <a:gd name="T23" fmla="*/ 66 h 131"/>
                <a:gd name="T24" fmla="*/ 131 w 131"/>
                <a:gd name="T25" fmla="*/ 66 h 131"/>
                <a:gd name="T26" fmla="*/ 131 w 131"/>
                <a:gd name="T27" fmla="*/ 52 h 131"/>
                <a:gd name="T28" fmla="*/ 129 w 131"/>
                <a:gd name="T29" fmla="*/ 42 h 131"/>
                <a:gd name="T30" fmla="*/ 125 w 131"/>
                <a:gd name="T31" fmla="*/ 32 h 131"/>
                <a:gd name="T32" fmla="*/ 121 w 131"/>
                <a:gd name="T33" fmla="*/ 24 h 131"/>
                <a:gd name="T34" fmla="*/ 117 w 131"/>
                <a:gd name="T35" fmla="*/ 18 h 131"/>
                <a:gd name="T36" fmla="*/ 110 w 131"/>
                <a:gd name="T37" fmla="*/ 12 h 131"/>
                <a:gd name="T38" fmla="*/ 98 w 131"/>
                <a:gd name="T39" fmla="*/ 4 h 131"/>
                <a:gd name="T40" fmla="*/ 86 w 131"/>
                <a:gd name="T41" fmla="*/ 0 h 131"/>
                <a:gd name="T42" fmla="*/ 76 w 131"/>
                <a:gd name="T43" fmla="*/ 0 h 131"/>
                <a:gd name="T44" fmla="*/ 64 w 131"/>
                <a:gd name="T45" fmla="*/ 0 h 131"/>
                <a:gd name="T46" fmla="*/ 64 w 131"/>
                <a:gd name="T47" fmla="*/ 0 h 131"/>
                <a:gd name="T48" fmla="*/ 54 w 131"/>
                <a:gd name="T49" fmla="*/ 0 h 131"/>
                <a:gd name="T50" fmla="*/ 44 w 131"/>
                <a:gd name="T51" fmla="*/ 2 h 131"/>
                <a:gd name="T52" fmla="*/ 36 w 131"/>
                <a:gd name="T53" fmla="*/ 6 h 131"/>
                <a:gd name="T54" fmla="*/ 28 w 131"/>
                <a:gd name="T55" fmla="*/ 10 h 131"/>
                <a:gd name="T56" fmla="*/ 16 w 131"/>
                <a:gd name="T57" fmla="*/ 20 h 131"/>
                <a:gd name="T58" fmla="*/ 8 w 131"/>
                <a:gd name="T59" fmla="*/ 32 h 131"/>
                <a:gd name="T60" fmla="*/ 4 w 131"/>
                <a:gd name="T61" fmla="*/ 44 h 131"/>
                <a:gd name="T62" fmla="*/ 2 w 131"/>
                <a:gd name="T63" fmla="*/ 54 h 131"/>
                <a:gd name="T64" fmla="*/ 0 w 131"/>
                <a:gd name="T65" fmla="*/ 64 h 131"/>
                <a:gd name="T66" fmla="*/ 0 w 131"/>
                <a:gd name="T67" fmla="*/ 64 h 131"/>
                <a:gd name="T68" fmla="*/ 0 w 131"/>
                <a:gd name="T69" fmla="*/ 78 h 131"/>
                <a:gd name="T70" fmla="*/ 2 w 131"/>
                <a:gd name="T71" fmla="*/ 88 h 131"/>
                <a:gd name="T72" fmla="*/ 6 w 131"/>
                <a:gd name="T73" fmla="*/ 96 h 131"/>
                <a:gd name="T74" fmla="*/ 10 w 131"/>
                <a:gd name="T75" fmla="*/ 104 h 131"/>
                <a:gd name="T76" fmla="*/ 16 w 131"/>
                <a:gd name="T77" fmla="*/ 113 h 131"/>
                <a:gd name="T78" fmla="*/ 20 w 131"/>
                <a:gd name="T79" fmla="*/ 117 h 131"/>
                <a:gd name="T80" fmla="*/ 32 w 131"/>
                <a:gd name="T81" fmla="*/ 125 h 131"/>
                <a:gd name="T82" fmla="*/ 44 w 131"/>
                <a:gd name="T83" fmla="*/ 129 h 131"/>
                <a:gd name="T84" fmla="*/ 54 w 131"/>
                <a:gd name="T85" fmla="*/ 131 h 131"/>
                <a:gd name="T86" fmla="*/ 64 w 131"/>
                <a:gd name="T87" fmla="*/ 131 h 131"/>
                <a:gd name="T88" fmla="*/ 64 w 131"/>
                <a:gd name="T89" fmla="*/ 131 h 13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31" h="131">
                  <a:moveTo>
                    <a:pt x="64" y="131"/>
                  </a:moveTo>
                  <a:lnTo>
                    <a:pt x="64" y="131"/>
                  </a:lnTo>
                  <a:lnTo>
                    <a:pt x="76" y="131"/>
                  </a:lnTo>
                  <a:lnTo>
                    <a:pt x="86" y="131"/>
                  </a:lnTo>
                  <a:lnTo>
                    <a:pt x="98" y="127"/>
                  </a:lnTo>
                  <a:lnTo>
                    <a:pt x="110" y="119"/>
                  </a:lnTo>
                  <a:lnTo>
                    <a:pt x="115" y="113"/>
                  </a:lnTo>
                  <a:lnTo>
                    <a:pt x="121" y="107"/>
                  </a:lnTo>
                  <a:lnTo>
                    <a:pt x="125" y="98"/>
                  </a:lnTo>
                  <a:lnTo>
                    <a:pt x="127" y="90"/>
                  </a:lnTo>
                  <a:lnTo>
                    <a:pt x="131" y="78"/>
                  </a:lnTo>
                  <a:lnTo>
                    <a:pt x="131" y="66"/>
                  </a:lnTo>
                  <a:lnTo>
                    <a:pt x="131" y="52"/>
                  </a:lnTo>
                  <a:lnTo>
                    <a:pt x="129" y="42"/>
                  </a:lnTo>
                  <a:lnTo>
                    <a:pt x="125" y="32"/>
                  </a:lnTo>
                  <a:lnTo>
                    <a:pt x="121" y="24"/>
                  </a:lnTo>
                  <a:lnTo>
                    <a:pt x="117" y="18"/>
                  </a:lnTo>
                  <a:lnTo>
                    <a:pt x="110" y="12"/>
                  </a:lnTo>
                  <a:lnTo>
                    <a:pt x="98" y="4"/>
                  </a:lnTo>
                  <a:lnTo>
                    <a:pt x="86" y="0"/>
                  </a:lnTo>
                  <a:lnTo>
                    <a:pt x="76" y="0"/>
                  </a:lnTo>
                  <a:lnTo>
                    <a:pt x="64" y="0"/>
                  </a:lnTo>
                  <a:lnTo>
                    <a:pt x="54" y="0"/>
                  </a:lnTo>
                  <a:lnTo>
                    <a:pt x="44" y="2"/>
                  </a:lnTo>
                  <a:lnTo>
                    <a:pt x="36" y="6"/>
                  </a:lnTo>
                  <a:lnTo>
                    <a:pt x="28" y="10"/>
                  </a:lnTo>
                  <a:lnTo>
                    <a:pt x="16" y="20"/>
                  </a:lnTo>
                  <a:lnTo>
                    <a:pt x="8" y="32"/>
                  </a:lnTo>
                  <a:lnTo>
                    <a:pt x="4" y="44"/>
                  </a:lnTo>
                  <a:lnTo>
                    <a:pt x="2" y="54"/>
                  </a:lnTo>
                  <a:lnTo>
                    <a:pt x="0" y="64"/>
                  </a:lnTo>
                  <a:lnTo>
                    <a:pt x="0" y="78"/>
                  </a:lnTo>
                  <a:lnTo>
                    <a:pt x="2" y="88"/>
                  </a:lnTo>
                  <a:lnTo>
                    <a:pt x="6" y="96"/>
                  </a:lnTo>
                  <a:lnTo>
                    <a:pt x="10" y="104"/>
                  </a:lnTo>
                  <a:lnTo>
                    <a:pt x="16" y="113"/>
                  </a:lnTo>
                  <a:lnTo>
                    <a:pt x="20" y="117"/>
                  </a:lnTo>
                  <a:lnTo>
                    <a:pt x="32" y="125"/>
                  </a:lnTo>
                  <a:lnTo>
                    <a:pt x="44" y="129"/>
                  </a:lnTo>
                  <a:lnTo>
                    <a:pt x="54" y="131"/>
                  </a:lnTo>
                  <a:lnTo>
                    <a:pt x="64" y="131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3276" name="Picture 375"/>
            <p:cNvPicPr>
              <a:picLocks noChangeAspect="1" noChangeArrowheads="1"/>
            </p:cNvPicPr>
            <p:nvPr/>
          </p:nvPicPr>
          <p:blipFill>
            <a:blip r:embed="rId4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3" y="1629"/>
              <a:ext cx="15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7" name="Freeform 376"/>
            <p:cNvSpPr>
              <a:spLocks/>
            </p:cNvSpPr>
            <p:nvPr/>
          </p:nvSpPr>
          <p:spPr bwMode="auto">
            <a:xfrm>
              <a:off x="2317" y="1647"/>
              <a:ext cx="130" cy="132"/>
            </a:xfrm>
            <a:custGeom>
              <a:avLst/>
              <a:gdLst>
                <a:gd name="T0" fmla="*/ 66 w 130"/>
                <a:gd name="T1" fmla="*/ 132 h 132"/>
                <a:gd name="T2" fmla="*/ 66 w 130"/>
                <a:gd name="T3" fmla="*/ 132 h 132"/>
                <a:gd name="T4" fmla="*/ 76 w 130"/>
                <a:gd name="T5" fmla="*/ 132 h 132"/>
                <a:gd name="T6" fmla="*/ 86 w 130"/>
                <a:gd name="T7" fmla="*/ 130 h 132"/>
                <a:gd name="T8" fmla="*/ 98 w 130"/>
                <a:gd name="T9" fmla="*/ 126 h 132"/>
                <a:gd name="T10" fmla="*/ 110 w 130"/>
                <a:gd name="T11" fmla="*/ 120 h 132"/>
                <a:gd name="T12" fmla="*/ 114 w 130"/>
                <a:gd name="T13" fmla="*/ 114 h 132"/>
                <a:gd name="T14" fmla="*/ 120 w 130"/>
                <a:gd name="T15" fmla="*/ 108 h 132"/>
                <a:gd name="T16" fmla="*/ 124 w 130"/>
                <a:gd name="T17" fmla="*/ 100 h 132"/>
                <a:gd name="T18" fmla="*/ 128 w 130"/>
                <a:gd name="T19" fmla="*/ 90 h 132"/>
                <a:gd name="T20" fmla="*/ 130 w 130"/>
                <a:gd name="T21" fmla="*/ 80 h 132"/>
                <a:gd name="T22" fmla="*/ 130 w 130"/>
                <a:gd name="T23" fmla="*/ 66 h 132"/>
                <a:gd name="T24" fmla="*/ 130 w 130"/>
                <a:gd name="T25" fmla="*/ 66 h 132"/>
                <a:gd name="T26" fmla="*/ 130 w 130"/>
                <a:gd name="T27" fmla="*/ 54 h 132"/>
                <a:gd name="T28" fmla="*/ 128 w 130"/>
                <a:gd name="T29" fmla="*/ 44 h 132"/>
                <a:gd name="T30" fmla="*/ 124 w 130"/>
                <a:gd name="T31" fmla="*/ 34 h 132"/>
                <a:gd name="T32" fmla="*/ 120 w 130"/>
                <a:gd name="T33" fmla="*/ 26 h 132"/>
                <a:gd name="T34" fmla="*/ 116 w 130"/>
                <a:gd name="T35" fmla="*/ 20 h 132"/>
                <a:gd name="T36" fmla="*/ 110 w 130"/>
                <a:gd name="T37" fmla="*/ 14 h 132"/>
                <a:gd name="T38" fmla="*/ 98 w 130"/>
                <a:gd name="T39" fmla="*/ 6 h 132"/>
                <a:gd name="T40" fmla="*/ 86 w 130"/>
                <a:gd name="T41" fmla="*/ 2 h 132"/>
                <a:gd name="T42" fmla="*/ 76 w 130"/>
                <a:gd name="T43" fmla="*/ 0 h 132"/>
                <a:gd name="T44" fmla="*/ 66 w 130"/>
                <a:gd name="T45" fmla="*/ 0 h 132"/>
                <a:gd name="T46" fmla="*/ 66 w 130"/>
                <a:gd name="T47" fmla="*/ 0 h 132"/>
                <a:gd name="T48" fmla="*/ 54 w 130"/>
                <a:gd name="T49" fmla="*/ 2 h 132"/>
                <a:gd name="T50" fmla="*/ 44 w 130"/>
                <a:gd name="T51" fmla="*/ 4 h 132"/>
                <a:gd name="T52" fmla="*/ 36 w 130"/>
                <a:gd name="T53" fmla="*/ 8 h 132"/>
                <a:gd name="T54" fmla="*/ 28 w 130"/>
                <a:gd name="T55" fmla="*/ 12 h 132"/>
                <a:gd name="T56" fmla="*/ 16 w 130"/>
                <a:gd name="T57" fmla="*/ 22 h 132"/>
                <a:gd name="T58" fmla="*/ 10 w 130"/>
                <a:gd name="T59" fmla="*/ 34 h 132"/>
                <a:gd name="T60" fmla="*/ 4 w 130"/>
                <a:gd name="T61" fmla="*/ 46 h 132"/>
                <a:gd name="T62" fmla="*/ 2 w 130"/>
                <a:gd name="T63" fmla="*/ 56 h 132"/>
                <a:gd name="T64" fmla="*/ 0 w 130"/>
                <a:gd name="T65" fmla="*/ 66 h 132"/>
                <a:gd name="T66" fmla="*/ 0 w 130"/>
                <a:gd name="T67" fmla="*/ 66 h 132"/>
                <a:gd name="T68" fmla="*/ 2 w 130"/>
                <a:gd name="T69" fmla="*/ 78 h 132"/>
                <a:gd name="T70" fmla="*/ 4 w 130"/>
                <a:gd name="T71" fmla="*/ 90 h 132"/>
                <a:gd name="T72" fmla="*/ 6 w 130"/>
                <a:gd name="T73" fmla="*/ 98 h 132"/>
                <a:gd name="T74" fmla="*/ 10 w 130"/>
                <a:gd name="T75" fmla="*/ 106 h 132"/>
                <a:gd name="T76" fmla="*/ 16 w 130"/>
                <a:gd name="T77" fmla="*/ 112 h 132"/>
                <a:gd name="T78" fmla="*/ 20 w 130"/>
                <a:gd name="T79" fmla="*/ 118 h 132"/>
                <a:gd name="T80" fmla="*/ 32 w 130"/>
                <a:gd name="T81" fmla="*/ 126 h 132"/>
                <a:gd name="T82" fmla="*/ 44 w 130"/>
                <a:gd name="T83" fmla="*/ 130 h 132"/>
                <a:gd name="T84" fmla="*/ 56 w 130"/>
                <a:gd name="T85" fmla="*/ 132 h 132"/>
                <a:gd name="T86" fmla="*/ 66 w 130"/>
                <a:gd name="T87" fmla="*/ 132 h 132"/>
                <a:gd name="T88" fmla="*/ 66 w 130"/>
                <a:gd name="T89" fmla="*/ 132 h 13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30" h="132">
                  <a:moveTo>
                    <a:pt x="66" y="132"/>
                  </a:moveTo>
                  <a:lnTo>
                    <a:pt x="66" y="132"/>
                  </a:lnTo>
                  <a:lnTo>
                    <a:pt x="76" y="132"/>
                  </a:lnTo>
                  <a:lnTo>
                    <a:pt x="86" y="130"/>
                  </a:lnTo>
                  <a:lnTo>
                    <a:pt x="98" y="126"/>
                  </a:lnTo>
                  <a:lnTo>
                    <a:pt x="110" y="120"/>
                  </a:lnTo>
                  <a:lnTo>
                    <a:pt x="114" y="114"/>
                  </a:lnTo>
                  <a:lnTo>
                    <a:pt x="120" y="108"/>
                  </a:lnTo>
                  <a:lnTo>
                    <a:pt x="124" y="100"/>
                  </a:lnTo>
                  <a:lnTo>
                    <a:pt x="128" y="90"/>
                  </a:lnTo>
                  <a:lnTo>
                    <a:pt x="130" y="80"/>
                  </a:lnTo>
                  <a:lnTo>
                    <a:pt x="130" y="66"/>
                  </a:lnTo>
                  <a:lnTo>
                    <a:pt x="130" y="54"/>
                  </a:lnTo>
                  <a:lnTo>
                    <a:pt x="128" y="44"/>
                  </a:lnTo>
                  <a:lnTo>
                    <a:pt x="124" y="34"/>
                  </a:lnTo>
                  <a:lnTo>
                    <a:pt x="120" y="26"/>
                  </a:lnTo>
                  <a:lnTo>
                    <a:pt x="116" y="20"/>
                  </a:lnTo>
                  <a:lnTo>
                    <a:pt x="110" y="14"/>
                  </a:lnTo>
                  <a:lnTo>
                    <a:pt x="98" y="6"/>
                  </a:lnTo>
                  <a:lnTo>
                    <a:pt x="86" y="2"/>
                  </a:lnTo>
                  <a:lnTo>
                    <a:pt x="76" y="0"/>
                  </a:lnTo>
                  <a:lnTo>
                    <a:pt x="66" y="0"/>
                  </a:lnTo>
                  <a:lnTo>
                    <a:pt x="54" y="2"/>
                  </a:lnTo>
                  <a:lnTo>
                    <a:pt x="44" y="4"/>
                  </a:lnTo>
                  <a:lnTo>
                    <a:pt x="36" y="8"/>
                  </a:lnTo>
                  <a:lnTo>
                    <a:pt x="28" y="12"/>
                  </a:lnTo>
                  <a:lnTo>
                    <a:pt x="16" y="22"/>
                  </a:lnTo>
                  <a:lnTo>
                    <a:pt x="10" y="34"/>
                  </a:lnTo>
                  <a:lnTo>
                    <a:pt x="4" y="46"/>
                  </a:lnTo>
                  <a:lnTo>
                    <a:pt x="2" y="56"/>
                  </a:lnTo>
                  <a:lnTo>
                    <a:pt x="0" y="66"/>
                  </a:lnTo>
                  <a:lnTo>
                    <a:pt x="2" y="78"/>
                  </a:lnTo>
                  <a:lnTo>
                    <a:pt x="4" y="90"/>
                  </a:lnTo>
                  <a:lnTo>
                    <a:pt x="6" y="98"/>
                  </a:lnTo>
                  <a:lnTo>
                    <a:pt x="10" y="106"/>
                  </a:lnTo>
                  <a:lnTo>
                    <a:pt x="16" y="112"/>
                  </a:lnTo>
                  <a:lnTo>
                    <a:pt x="20" y="118"/>
                  </a:lnTo>
                  <a:lnTo>
                    <a:pt x="32" y="126"/>
                  </a:lnTo>
                  <a:lnTo>
                    <a:pt x="44" y="130"/>
                  </a:lnTo>
                  <a:lnTo>
                    <a:pt x="56" y="132"/>
                  </a:lnTo>
                  <a:lnTo>
                    <a:pt x="66" y="132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3278" name="Picture 377"/>
            <p:cNvPicPr>
              <a:picLocks noChangeAspect="1" noChangeArrowheads="1"/>
            </p:cNvPicPr>
            <p:nvPr/>
          </p:nvPicPr>
          <p:blipFill>
            <a:blip r:embed="rId4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0" y="1663"/>
              <a:ext cx="15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9" name="Freeform 378"/>
            <p:cNvSpPr>
              <a:spLocks/>
            </p:cNvSpPr>
            <p:nvPr/>
          </p:nvSpPr>
          <p:spPr bwMode="auto">
            <a:xfrm>
              <a:off x="1946" y="1683"/>
              <a:ext cx="130" cy="130"/>
            </a:xfrm>
            <a:custGeom>
              <a:avLst/>
              <a:gdLst>
                <a:gd name="T0" fmla="*/ 64 w 130"/>
                <a:gd name="T1" fmla="*/ 130 h 130"/>
                <a:gd name="T2" fmla="*/ 64 w 130"/>
                <a:gd name="T3" fmla="*/ 130 h 130"/>
                <a:gd name="T4" fmla="*/ 74 w 130"/>
                <a:gd name="T5" fmla="*/ 130 h 130"/>
                <a:gd name="T6" fmla="*/ 84 w 130"/>
                <a:gd name="T7" fmla="*/ 128 h 130"/>
                <a:gd name="T8" fmla="*/ 96 w 130"/>
                <a:gd name="T9" fmla="*/ 126 h 130"/>
                <a:gd name="T10" fmla="*/ 108 w 130"/>
                <a:gd name="T11" fmla="*/ 118 h 130"/>
                <a:gd name="T12" fmla="*/ 114 w 130"/>
                <a:gd name="T13" fmla="*/ 112 h 130"/>
                <a:gd name="T14" fmla="*/ 118 w 130"/>
                <a:gd name="T15" fmla="*/ 106 h 130"/>
                <a:gd name="T16" fmla="*/ 122 w 130"/>
                <a:gd name="T17" fmla="*/ 98 h 130"/>
                <a:gd name="T18" fmla="*/ 126 w 130"/>
                <a:gd name="T19" fmla="*/ 90 h 130"/>
                <a:gd name="T20" fmla="*/ 128 w 130"/>
                <a:gd name="T21" fmla="*/ 78 h 130"/>
                <a:gd name="T22" fmla="*/ 130 w 130"/>
                <a:gd name="T23" fmla="*/ 66 h 130"/>
                <a:gd name="T24" fmla="*/ 130 w 130"/>
                <a:gd name="T25" fmla="*/ 66 h 130"/>
                <a:gd name="T26" fmla="*/ 128 w 130"/>
                <a:gd name="T27" fmla="*/ 52 h 130"/>
                <a:gd name="T28" fmla="*/ 126 w 130"/>
                <a:gd name="T29" fmla="*/ 42 h 130"/>
                <a:gd name="T30" fmla="*/ 124 w 130"/>
                <a:gd name="T31" fmla="*/ 32 h 130"/>
                <a:gd name="T32" fmla="*/ 120 w 130"/>
                <a:gd name="T33" fmla="*/ 24 h 130"/>
                <a:gd name="T34" fmla="*/ 114 w 130"/>
                <a:gd name="T35" fmla="*/ 18 h 130"/>
                <a:gd name="T36" fmla="*/ 108 w 130"/>
                <a:gd name="T37" fmla="*/ 12 h 130"/>
                <a:gd name="T38" fmla="*/ 96 w 130"/>
                <a:gd name="T39" fmla="*/ 4 h 130"/>
                <a:gd name="T40" fmla="*/ 84 w 130"/>
                <a:gd name="T41" fmla="*/ 0 h 130"/>
                <a:gd name="T42" fmla="*/ 74 w 130"/>
                <a:gd name="T43" fmla="*/ 0 h 130"/>
                <a:gd name="T44" fmla="*/ 64 w 130"/>
                <a:gd name="T45" fmla="*/ 0 h 130"/>
                <a:gd name="T46" fmla="*/ 64 w 130"/>
                <a:gd name="T47" fmla="*/ 0 h 130"/>
                <a:gd name="T48" fmla="*/ 54 w 130"/>
                <a:gd name="T49" fmla="*/ 0 h 130"/>
                <a:gd name="T50" fmla="*/ 44 w 130"/>
                <a:gd name="T51" fmla="*/ 2 h 130"/>
                <a:gd name="T52" fmla="*/ 34 w 130"/>
                <a:gd name="T53" fmla="*/ 6 h 130"/>
                <a:gd name="T54" fmla="*/ 28 w 130"/>
                <a:gd name="T55" fmla="*/ 10 h 130"/>
                <a:gd name="T56" fmla="*/ 16 w 130"/>
                <a:gd name="T57" fmla="*/ 20 h 130"/>
                <a:gd name="T58" fmla="*/ 8 w 130"/>
                <a:gd name="T59" fmla="*/ 32 h 130"/>
                <a:gd name="T60" fmla="*/ 4 w 130"/>
                <a:gd name="T61" fmla="*/ 44 h 130"/>
                <a:gd name="T62" fmla="*/ 0 w 130"/>
                <a:gd name="T63" fmla="*/ 54 h 130"/>
                <a:gd name="T64" fmla="*/ 0 w 130"/>
                <a:gd name="T65" fmla="*/ 64 h 130"/>
                <a:gd name="T66" fmla="*/ 0 w 130"/>
                <a:gd name="T67" fmla="*/ 64 h 130"/>
                <a:gd name="T68" fmla="*/ 0 w 130"/>
                <a:gd name="T69" fmla="*/ 76 h 130"/>
                <a:gd name="T70" fmla="*/ 2 w 130"/>
                <a:gd name="T71" fmla="*/ 88 h 130"/>
                <a:gd name="T72" fmla="*/ 6 w 130"/>
                <a:gd name="T73" fmla="*/ 96 h 130"/>
                <a:gd name="T74" fmla="*/ 10 w 130"/>
                <a:gd name="T75" fmla="*/ 104 h 130"/>
                <a:gd name="T76" fmla="*/ 14 w 130"/>
                <a:gd name="T77" fmla="*/ 110 h 130"/>
                <a:gd name="T78" fmla="*/ 20 w 130"/>
                <a:gd name="T79" fmla="*/ 116 h 130"/>
                <a:gd name="T80" fmla="*/ 32 w 130"/>
                <a:gd name="T81" fmla="*/ 124 h 130"/>
                <a:gd name="T82" fmla="*/ 44 w 130"/>
                <a:gd name="T83" fmla="*/ 128 h 130"/>
                <a:gd name="T84" fmla="*/ 54 w 130"/>
                <a:gd name="T85" fmla="*/ 130 h 130"/>
                <a:gd name="T86" fmla="*/ 64 w 130"/>
                <a:gd name="T87" fmla="*/ 130 h 130"/>
                <a:gd name="T88" fmla="*/ 64 w 130"/>
                <a:gd name="T89" fmla="*/ 130 h 13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30" h="130">
                  <a:moveTo>
                    <a:pt x="64" y="130"/>
                  </a:moveTo>
                  <a:lnTo>
                    <a:pt x="64" y="130"/>
                  </a:lnTo>
                  <a:lnTo>
                    <a:pt x="74" y="130"/>
                  </a:lnTo>
                  <a:lnTo>
                    <a:pt x="84" y="128"/>
                  </a:lnTo>
                  <a:lnTo>
                    <a:pt x="96" y="126"/>
                  </a:lnTo>
                  <a:lnTo>
                    <a:pt x="108" y="118"/>
                  </a:lnTo>
                  <a:lnTo>
                    <a:pt x="114" y="112"/>
                  </a:lnTo>
                  <a:lnTo>
                    <a:pt x="118" y="106"/>
                  </a:lnTo>
                  <a:lnTo>
                    <a:pt x="122" y="98"/>
                  </a:lnTo>
                  <a:lnTo>
                    <a:pt x="126" y="90"/>
                  </a:lnTo>
                  <a:lnTo>
                    <a:pt x="128" y="78"/>
                  </a:lnTo>
                  <a:lnTo>
                    <a:pt x="130" y="66"/>
                  </a:lnTo>
                  <a:lnTo>
                    <a:pt x="128" y="52"/>
                  </a:lnTo>
                  <a:lnTo>
                    <a:pt x="126" y="42"/>
                  </a:lnTo>
                  <a:lnTo>
                    <a:pt x="124" y="32"/>
                  </a:lnTo>
                  <a:lnTo>
                    <a:pt x="120" y="24"/>
                  </a:lnTo>
                  <a:lnTo>
                    <a:pt x="114" y="18"/>
                  </a:lnTo>
                  <a:lnTo>
                    <a:pt x="108" y="12"/>
                  </a:lnTo>
                  <a:lnTo>
                    <a:pt x="96" y="4"/>
                  </a:lnTo>
                  <a:lnTo>
                    <a:pt x="84" y="0"/>
                  </a:lnTo>
                  <a:lnTo>
                    <a:pt x="74" y="0"/>
                  </a:lnTo>
                  <a:lnTo>
                    <a:pt x="64" y="0"/>
                  </a:lnTo>
                  <a:lnTo>
                    <a:pt x="54" y="0"/>
                  </a:lnTo>
                  <a:lnTo>
                    <a:pt x="44" y="2"/>
                  </a:lnTo>
                  <a:lnTo>
                    <a:pt x="34" y="6"/>
                  </a:lnTo>
                  <a:lnTo>
                    <a:pt x="28" y="10"/>
                  </a:lnTo>
                  <a:lnTo>
                    <a:pt x="16" y="20"/>
                  </a:lnTo>
                  <a:lnTo>
                    <a:pt x="8" y="32"/>
                  </a:lnTo>
                  <a:lnTo>
                    <a:pt x="4" y="44"/>
                  </a:lnTo>
                  <a:lnTo>
                    <a:pt x="0" y="54"/>
                  </a:lnTo>
                  <a:lnTo>
                    <a:pt x="0" y="64"/>
                  </a:lnTo>
                  <a:lnTo>
                    <a:pt x="0" y="76"/>
                  </a:lnTo>
                  <a:lnTo>
                    <a:pt x="2" y="88"/>
                  </a:lnTo>
                  <a:lnTo>
                    <a:pt x="6" y="96"/>
                  </a:lnTo>
                  <a:lnTo>
                    <a:pt x="10" y="104"/>
                  </a:lnTo>
                  <a:lnTo>
                    <a:pt x="14" y="110"/>
                  </a:lnTo>
                  <a:lnTo>
                    <a:pt x="20" y="116"/>
                  </a:lnTo>
                  <a:lnTo>
                    <a:pt x="32" y="124"/>
                  </a:lnTo>
                  <a:lnTo>
                    <a:pt x="44" y="128"/>
                  </a:lnTo>
                  <a:lnTo>
                    <a:pt x="54" y="130"/>
                  </a:lnTo>
                  <a:lnTo>
                    <a:pt x="64" y="13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3280" name="Picture 379"/>
            <p:cNvPicPr>
              <a:picLocks noChangeAspect="1" noChangeArrowheads="1"/>
            </p:cNvPicPr>
            <p:nvPr/>
          </p:nvPicPr>
          <p:blipFill>
            <a:blip r:embed="rId5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0" y="1951"/>
              <a:ext cx="15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81" name="Freeform 380"/>
            <p:cNvSpPr>
              <a:spLocks/>
            </p:cNvSpPr>
            <p:nvPr/>
          </p:nvSpPr>
          <p:spPr bwMode="auto">
            <a:xfrm>
              <a:off x="1894" y="1971"/>
              <a:ext cx="130" cy="132"/>
            </a:xfrm>
            <a:custGeom>
              <a:avLst/>
              <a:gdLst>
                <a:gd name="T0" fmla="*/ 66 w 130"/>
                <a:gd name="T1" fmla="*/ 0 h 132"/>
                <a:gd name="T2" fmla="*/ 66 w 130"/>
                <a:gd name="T3" fmla="*/ 0 h 132"/>
                <a:gd name="T4" fmla="*/ 54 w 130"/>
                <a:gd name="T5" fmla="*/ 2 h 132"/>
                <a:gd name="T6" fmla="*/ 44 w 130"/>
                <a:gd name="T7" fmla="*/ 4 h 132"/>
                <a:gd name="T8" fmla="*/ 36 w 130"/>
                <a:gd name="T9" fmla="*/ 6 h 132"/>
                <a:gd name="T10" fmla="*/ 28 w 130"/>
                <a:gd name="T11" fmla="*/ 10 h 132"/>
                <a:gd name="T12" fmla="*/ 18 w 130"/>
                <a:gd name="T13" fmla="*/ 22 h 132"/>
                <a:gd name="T14" fmla="*/ 10 w 130"/>
                <a:gd name="T15" fmla="*/ 34 h 132"/>
                <a:gd name="T16" fmla="*/ 4 w 130"/>
                <a:gd name="T17" fmla="*/ 46 h 132"/>
                <a:gd name="T18" fmla="*/ 2 w 130"/>
                <a:gd name="T19" fmla="*/ 56 h 132"/>
                <a:gd name="T20" fmla="*/ 0 w 130"/>
                <a:gd name="T21" fmla="*/ 66 h 132"/>
                <a:gd name="T22" fmla="*/ 0 w 130"/>
                <a:gd name="T23" fmla="*/ 66 h 132"/>
                <a:gd name="T24" fmla="*/ 2 w 130"/>
                <a:gd name="T25" fmla="*/ 78 h 132"/>
                <a:gd name="T26" fmla="*/ 4 w 130"/>
                <a:gd name="T27" fmla="*/ 88 h 132"/>
                <a:gd name="T28" fmla="*/ 6 w 130"/>
                <a:gd name="T29" fmla="*/ 98 h 132"/>
                <a:gd name="T30" fmla="*/ 10 w 130"/>
                <a:gd name="T31" fmla="*/ 106 h 132"/>
                <a:gd name="T32" fmla="*/ 16 w 130"/>
                <a:gd name="T33" fmla="*/ 112 h 132"/>
                <a:gd name="T34" fmla="*/ 20 w 130"/>
                <a:gd name="T35" fmla="*/ 118 h 132"/>
                <a:gd name="T36" fmla="*/ 32 w 130"/>
                <a:gd name="T37" fmla="*/ 126 h 132"/>
                <a:gd name="T38" fmla="*/ 44 w 130"/>
                <a:gd name="T39" fmla="*/ 130 h 132"/>
                <a:gd name="T40" fmla="*/ 56 w 130"/>
                <a:gd name="T41" fmla="*/ 132 h 132"/>
                <a:gd name="T42" fmla="*/ 66 w 130"/>
                <a:gd name="T43" fmla="*/ 132 h 132"/>
                <a:gd name="T44" fmla="*/ 66 w 130"/>
                <a:gd name="T45" fmla="*/ 132 h 132"/>
                <a:gd name="T46" fmla="*/ 76 w 130"/>
                <a:gd name="T47" fmla="*/ 132 h 132"/>
                <a:gd name="T48" fmla="*/ 86 w 130"/>
                <a:gd name="T49" fmla="*/ 130 h 132"/>
                <a:gd name="T50" fmla="*/ 98 w 130"/>
                <a:gd name="T51" fmla="*/ 126 h 132"/>
                <a:gd name="T52" fmla="*/ 110 w 130"/>
                <a:gd name="T53" fmla="*/ 120 h 132"/>
                <a:gd name="T54" fmla="*/ 114 w 130"/>
                <a:gd name="T55" fmla="*/ 114 h 132"/>
                <a:gd name="T56" fmla="*/ 120 w 130"/>
                <a:gd name="T57" fmla="*/ 108 h 132"/>
                <a:gd name="T58" fmla="*/ 124 w 130"/>
                <a:gd name="T59" fmla="*/ 100 h 132"/>
                <a:gd name="T60" fmla="*/ 128 w 130"/>
                <a:gd name="T61" fmla="*/ 90 h 132"/>
                <a:gd name="T62" fmla="*/ 130 w 130"/>
                <a:gd name="T63" fmla="*/ 80 h 132"/>
                <a:gd name="T64" fmla="*/ 130 w 130"/>
                <a:gd name="T65" fmla="*/ 66 h 132"/>
                <a:gd name="T66" fmla="*/ 130 w 130"/>
                <a:gd name="T67" fmla="*/ 66 h 132"/>
                <a:gd name="T68" fmla="*/ 130 w 130"/>
                <a:gd name="T69" fmla="*/ 54 h 132"/>
                <a:gd name="T70" fmla="*/ 128 w 130"/>
                <a:gd name="T71" fmla="*/ 42 h 132"/>
                <a:gd name="T72" fmla="*/ 124 w 130"/>
                <a:gd name="T73" fmla="*/ 34 h 132"/>
                <a:gd name="T74" fmla="*/ 120 w 130"/>
                <a:gd name="T75" fmla="*/ 26 h 132"/>
                <a:gd name="T76" fmla="*/ 116 w 130"/>
                <a:gd name="T77" fmla="*/ 18 h 132"/>
                <a:gd name="T78" fmla="*/ 110 w 130"/>
                <a:gd name="T79" fmla="*/ 14 h 132"/>
                <a:gd name="T80" fmla="*/ 98 w 130"/>
                <a:gd name="T81" fmla="*/ 6 h 132"/>
                <a:gd name="T82" fmla="*/ 86 w 130"/>
                <a:gd name="T83" fmla="*/ 2 h 132"/>
                <a:gd name="T84" fmla="*/ 76 w 130"/>
                <a:gd name="T85" fmla="*/ 0 h 132"/>
                <a:gd name="T86" fmla="*/ 66 w 130"/>
                <a:gd name="T87" fmla="*/ 0 h 132"/>
                <a:gd name="T88" fmla="*/ 66 w 130"/>
                <a:gd name="T89" fmla="*/ 0 h 13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30" h="132">
                  <a:moveTo>
                    <a:pt x="66" y="0"/>
                  </a:moveTo>
                  <a:lnTo>
                    <a:pt x="66" y="0"/>
                  </a:lnTo>
                  <a:lnTo>
                    <a:pt x="54" y="2"/>
                  </a:lnTo>
                  <a:lnTo>
                    <a:pt x="44" y="4"/>
                  </a:lnTo>
                  <a:lnTo>
                    <a:pt x="36" y="6"/>
                  </a:lnTo>
                  <a:lnTo>
                    <a:pt x="28" y="10"/>
                  </a:lnTo>
                  <a:lnTo>
                    <a:pt x="18" y="22"/>
                  </a:lnTo>
                  <a:lnTo>
                    <a:pt x="10" y="34"/>
                  </a:lnTo>
                  <a:lnTo>
                    <a:pt x="4" y="46"/>
                  </a:lnTo>
                  <a:lnTo>
                    <a:pt x="2" y="56"/>
                  </a:lnTo>
                  <a:lnTo>
                    <a:pt x="0" y="66"/>
                  </a:lnTo>
                  <a:lnTo>
                    <a:pt x="2" y="78"/>
                  </a:lnTo>
                  <a:lnTo>
                    <a:pt x="4" y="88"/>
                  </a:lnTo>
                  <a:lnTo>
                    <a:pt x="6" y="98"/>
                  </a:lnTo>
                  <a:lnTo>
                    <a:pt x="10" y="106"/>
                  </a:lnTo>
                  <a:lnTo>
                    <a:pt x="16" y="112"/>
                  </a:lnTo>
                  <a:lnTo>
                    <a:pt x="20" y="118"/>
                  </a:lnTo>
                  <a:lnTo>
                    <a:pt x="32" y="126"/>
                  </a:lnTo>
                  <a:lnTo>
                    <a:pt x="44" y="130"/>
                  </a:lnTo>
                  <a:lnTo>
                    <a:pt x="56" y="132"/>
                  </a:lnTo>
                  <a:lnTo>
                    <a:pt x="66" y="132"/>
                  </a:lnTo>
                  <a:lnTo>
                    <a:pt x="76" y="132"/>
                  </a:lnTo>
                  <a:lnTo>
                    <a:pt x="86" y="130"/>
                  </a:lnTo>
                  <a:lnTo>
                    <a:pt x="98" y="126"/>
                  </a:lnTo>
                  <a:lnTo>
                    <a:pt x="110" y="120"/>
                  </a:lnTo>
                  <a:lnTo>
                    <a:pt x="114" y="114"/>
                  </a:lnTo>
                  <a:lnTo>
                    <a:pt x="120" y="108"/>
                  </a:lnTo>
                  <a:lnTo>
                    <a:pt x="124" y="100"/>
                  </a:lnTo>
                  <a:lnTo>
                    <a:pt x="128" y="90"/>
                  </a:lnTo>
                  <a:lnTo>
                    <a:pt x="130" y="80"/>
                  </a:lnTo>
                  <a:lnTo>
                    <a:pt x="130" y="66"/>
                  </a:lnTo>
                  <a:lnTo>
                    <a:pt x="130" y="54"/>
                  </a:lnTo>
                  <a:lnTo>
                    <a:pt x="128" y="42"/>
                  </a:lnTo>
                  <a:lnTo>
                    <a:pt x="124" y="34"/>
                  </a:lnTo>
                  <a:lnTo>
                    <a:pt x="120" y="26"/>
                  </a:lnTo>
                  <a:lnTo>
                    <a:pt x="116" y="18"/>
                  </a:lnTo>
                  <a:lnTo>
                    <a:pt x="110" y="14"/>
                  </a:lnTo>
                  <a:lnTo>
                    <a:pt x="98" y="6"/>
                  </a:lnTo>
                  <a:lnTo>
                    <a:pt x="86" y="2"/>
                  </a:lnTo>
                  <a:lnTo>
                    <a:pt x="76" y="0"/>
                  </a:lnTo>
                  <a:lnTo>
                    <a:pt x="66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3282" name="Picture 381"/>
            <p:cNvPicPr>
              <a:picLocks noChangeAspect="1" noChangeArrowheads="1"/>
            </p:cNvPicPr>
            <p:nvPr/>
          </p:nvPicPr>
          <p:blipFill>
            <a:blip r:embed="rId5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7" y="2233"/>
              <a:ext cx="15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83" name="Freeform 382"/>
            <p:cNvSpPr>
              <a:spLocks/>
            </p:cNvSpPr>
            <p:nvPr/>
          </p:nvSpPr>
          <p:spPr bwMode="auto">
            <a:xfrm>
              <a:off x="2161" y="2253"/>
              <a:ext cx="130" cy="130"/>
            </a:xfrm>
            <a:custGeom>
              <a:avLst/>
              <a:gdLst>
                <a:gd name="T0" fmla="*/ 130 w 130"/>
                <a:gd name="T1" fmla="*/ 66 h 130"/>
                <a:gd name="T2" fmla="*/ 130 w 130"/>
                <a:gd name="T3" fmla="*/ 66 h 130"/>
                <a:gd name="T4" fmla="*/ 130 w 130"/>
                <a:gd name="T5" fmla="*/ 52 h 130"/>
                <a:gd name="T6" fmla="*/ 128 w 130"/>
                <a:gd name="T7" fmla="*/ 42 h 130"/>
                <a:gd name="T8" fmla="*/ 124 w 130"/>
                <a:gd name="T9" fmla="*/ 32 h 130"/>
                <a:gd name="T10" fmla="*/ 120 w 130"/>
                <a:gd name="T11" fmla="*/ 24 h 130"/>
                <a:gd name="T12" fmla="*/ 116 w 130"/>
                <a:gd name="T13" fmla="*/ 18 h 130"/>
                <a:gd name="T14" fmla="*/ 110 w 130"/>
                <a:gd name="T15" fmla="*/ 12 h 130"/>
                <a:gd name="T16" fmla="*/ 98 w 130"/>
                <a:gd name="T17" fmla="*/ 4 h 130"/>
                <a:gd name="T18" fmla="*/ 86 w 130"/>
                <a:gd name="T19" fmla="*/ 0 h 130"/>
                <a:gd name="T20" fmla="*/ 76 w 130"/>
                <a:gd name="T21" fmla="*/ 0 h 130"/>
                <a:gd name="T22" fmla="*/ 64 w 130"/>
                <a:gd name="T23" fmla="*/ 0 h 130"/>
                <a:gd name="T24" fmla="*/ 64 w 130"/>
                <a:gd name="T25" fmla="*/ 0 h 130"/>
                <a:gd name="T26" fmla="*/ 54 w 130"/>
                <a:gd name="T27" fmla="*/ 0 h 130"/>
                <a:gd name="T28" fmla="*/ 44 w 130"/>
                <a:gd name="T29" fmla="*/ 2 h 130"/>
                <a:gd name="T30" fmla="*/ 36 w 130"/>
                <a:gd name="T31" fmla="*/ 6 h 130"/>
                <a:gd name="T32" fmla="*/ 28 w 130"/>
                <a:gd name="T33" fmla="*/ 10 h 130"/>
                <a:gd name="T34" fmla="*/ 16 w 130"/>
                <a:gd name="T35" fmla="*/ 20 h 130"/>
                <a:gd name="T36" fmla="*/ 8 w 130"/>
                <a:gd name="T37" fmla="*/ 32 h 130"/>
                <a:gd name="T38" fmla="*/ 4 w 130"/>
                <a:gd name="T39" fmla="*/ 44 h 130"/>
                <a:gd name="T40" fmla="*/ 2 w 130"/>
                <a:gd name="T41" fmla="*/ 54 h 130"/>
                <a:gd name="T42" fmla="*/ 0 w 130"/>
                <a:gd name="T43" fmla="*/ 64 h 130"/>
                <a:gd name="T44" fmla="*/ 0 w 130"/>
                <a:gd name="T45" fmla="*/ 64 h 130"/>
                <a:gd name="T46" fmla="*/ 0 w 130"/>
                <a:gd name="T47" fmla="*/ 78 h 130"/>
                <a:gd name="T48" fmla="*/ 2 w 130"/>
                <a:gd name="T49" fmla="*/ 88 h 130"/>
                <a:gd name="T50" fmla="*/ 6 w 130"/>
                <a:gd name="T51" fmla="*/ 96 h 130"/>
                <a:gd name="T52" fmla="*/ 10 w 130"/>
                <a:gd name="T53" fmla="*/ 104 h 130"/>
                <a:gd name="T54" fmla="*/ 16 w 130"/>
                <a:gd name="T55" fmla="*/ 112 h 130"/>
                <a:gd name="T56" fmla="*/ 20 w 130"/>
                <a:gd name="T57" fmla="*/ 116 h 130"/>
                <a:gd name="T58" fmla="*/ 32 w 130"/>
                <a:gd name="T59" fmla="*/ 124 h 130"/>
                <a:gd name="T60" fmla="*/ 44 w 130"/>
                <a:gd name="T61" fmla="*/ 128 h 130"/>
                <a:gd name="T62" fmla="*/ 54 w 130"/>
                <a:gd name="T63" fmla="*/ 130 h 130"/>
                <a:gd name="T64" fmla="*/ 64 w 130"/>
                <a:gd name="T65" fmla="*/ 130 h 130"/>
                <a:gd name="T66" fmla="*/ 64 w 130"/>
                <a:gd name="T67" fmla="*/ 130 h 130"/>
                <a:gd name="T68" fmla="*/ 76 w 130"/>
                <a:gd name="T69" fmla="*/ 130 h 130"/>
                <a:gd name="T70" fmla="*/ 86 w 130"/>
                <a:gd name="T71" fmla="*/ 130 h 130"/>
                <a:gd name="T72" fmla="*/ 98 w 130"/>
                <a:gd name="T73" fmla="*/ 126 h 130"/>
                <a:gd name="T74" fmla="*/ 110 w 130"/>
                <a:gd name="T75" fmla="*/ 118 h 130"/>
                <a:gd name="T76" fmla="*/ 114 w 130"/>
                <a:gd name="T77" fmla="*/ 112 h 130"/>
                <a:gd name="T78" fmla="*/ 120 w 130"/>
                <a:gd name="T79" fmla="*/ 106 h 130"/>
                <a:gd name="T80" fmla="*/ 124 w 130"/>
                <a:gd name="T81" fmla="*/ 98 h 130"/>
                <a:gd name="T82" fmla="*/ 126 w 130"/>
                <a:gd name="T83" fmla="*/ 90 h 130"/>
                <a:gd name="T84" fmla="*/ 130 w 130"/>
                <a:gd name="T85" fmla="*/ 78 h 130"/>
                <a:gd name="T86" fmla="*/ 130 w 130"/>
                <a:gd name="T87" fmla="*/ 66 h 130"/>
                <a:gd name="T88" fmla="*/ 130 w 130"/>
                <a:gd name="T89" fmla="*/ 66 h 13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30" h="130">
                  <a:moveTo>
                    <a:pt x="130" y="66"/>
                  </a:moveTo>
                  <a:lnTo>
                    <a:pt x="130" y="66"/>
                  </a:lnTo>
                  <a:lnTo>
                    <a:pt x="130" y="52"/>
                  </a:lnTo>
                  <a:lnTo>
                    <a:pt x="128" y="42"/>
                  </a:lnTo>
                  <a:lnTo>
                    <a:pt x="124" y="32"/>
                  </a:lnTo>
                  <a:lnTo>
                    <a:pt x="120" y="24"/>
                  </a:lnTo>
                  <a:lnTo>
                    <a:pt x="116" y="18"/>
                  </a:lnTo>
                  <a:lnTo>
                    <a:pt x="110" y="12"/>
                  </a:lnTo>
                  <a:lnTo>
                    <a:pt x="98" y="4"/>
                  </a:lnTo>
                  <a:lnTo>
                    <a:pt x="86" y="0"/>
                  </a:lnTo>
                  <a:lnTo>
                    <a:pt x="76" y="0"/>
                  </a:lnTo>
                  <a:lnTo>
                    <a:pt x="64" y="0"/>
                  </a:lnTo>
                  <a:lnTo>
                    <a:pt x="54" y="0"/>
                  </a:lnTo>
                  <a:lnTo>
                    <a:pt x="44" y="2"/>
                  </a:lnTo>
                  <a:lnTo>
                    <a:pt x="36" y="6"/>
                  </a:lnTo>
                  <a:lnTo>
                    <a:pt x="28" y="10"/>
                  </a:lnTo>
                  <a:lnTo>
                    <a:pt x="16" y="20"/>
                  </a:lnTo>
                  <a:lnTo>
                    <a:pt x="8" y="32"/>
                  </a:lnTo>
                  <a:lnTo>
                    <a:pt x="4" y="44"/>
                  </a:lnTo>
                  <a:lnTo>
                    <a:pt x="2" y="54"/>
                  </a:lnTo>
                  <a:lnTo>
                    <a:pt x="0" y="64"/>
                  </a:lnTo>
                  <a:lnTo>
                    <a:pt x="0" y="78"/>
                  </a:lnTo>
                  <a:lnTo>
                    <a:pt x="2" y="88"/>
                  </a:lnTo>
                  <a:lnTo>
                    <a:pt x="6" y="96"/>
                  </a:lnTo>
                  <a:lnTo>
                    <a:pt x="10" y="104"/>
                  </a:lnTo>
                  <a:lnTo>
                    <a:pt x="16" y="112"/>
                  </a:lnTo>
                  <a:lnTo>
                    <a:pt x="20" y="116"/>
                  </a:lnTo>
                  <a:lnTo>
                    <a:pt x="32" y="124"/>
                  </a:lnTo>
                  <a:lnTo>
                    <a:pt x="44" y="128"/>
                  </a:lnTo>
                  <a:lnTo>
                    <a:pt x="54" y="130"/>
                  </a:lnTo>
                  <a:lnTo>
                    <a:pt x="64" y="130"/>
                  </a:lnTo>
                  <a:lnTo>
                    <a:pt x="76" y="130"/>
                  </a:lnTo>
                  <a:lnTo>
                    <a:pt x="86" y="130"/>
                  </a:lnTo>
                  <a:lnTo>
                    <a:pt x="98" y="126"/>
                  </a:lnTo>
                  <a:lnTo>
                    <a:pt x="110" y="118"/>
                  </a:lnTo>
                  <a:lnTo>
                    <a:pt x="114" y="112"/>
                  </a:lnTo>
                  <a:lnTo>
                    <a:pt x="120" y="106"/>
                  </a:lnTo>
                  <a:lnTo>
                    <a:pt x="124" y="98"/>
                  </a:lnTo>
                  <a:lnTo>
                    <a:pt x="126" y="90"/>
                  </a:lnTo>
                  <a:lnTo>
                    <a:pt x="130" y="78"/>
                  </a:lnTo>
                  <a:lnTo>
                    <a:pt x="130" y="66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3284" name="Picture 383"/>
            <p:cNvPicPr>
              <a:picLocks noChangeAspect="1" noChangeArrowheads="1"/>
            </p:cNvPicPr>
            <p:nvPr/>
          </p:nvPicPr>
          <p:blipFill>
            <a:blip r:embed="rId5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7" y="2513"/>
              <a:ext cx="156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85" name="Freeform 384"/>
            <p:cNvSpPr>
              <a:spLocks/>
            </p:cNvSpPr>
            <p:nvPr/>
          </p:nvSpPr>
          <p:spPr bwMode="auto">
            <a:xfrm>
              <a:off x="2243" y="2531"/>
              <a:ext cx="130" cy="133"/>
            </a:xfrm>
            <a:custGeom>
              <a:avLst/>
              <a:gdLst>
                <a:gd name="T0" fmla="*/ 64 w 130"/>
                <a:gd name="T1" fmla="*/ 133 h 133"/>
                <a:gd name="T2" fmla="*/ 64 w 130"/>
                <a:gd name="T3" fmla="*/ 133 h 133"/>
                <a:gd name="T4" fmla="*/ 74 w 130"/>
                <a:gd name="T5" fmla="*/ 133 h 133"/>
                <a:gd name="T6" fmla="*/ 86 w 130"/>
                <a:gd name="T7" fmla="*/ 131 h 133"/>
                <a:gd name="T8" fmla="*/ 96 w 130"/>
                <a:gd name="T9" fmla="*/ 127 h 133"/>
                <a:gd name="T10" fmla="*/ 108 w 130"/>
                <a:gd name="T11" fmla="*/ 121 h 133"/>
                <a:gd name="T12" fmla="*/ 114 w 130"/>
                <a:gd name="T13" fmla="*/ 115 h 133"/>
                <a:gd name="T14" fmla="*/ 120 w 130"/>
                <a:gd name="T15" fmla="*/ 109 h 133"/>
                <a:gd name="T16" fmla="*/ 124 w 130"/>
                <a:gd name="T17" fmla="*/ 101 h 133"/>
                <a:gd name="T18" fmla="*/ 126 w 130"/>
                <a:gd name="T19" fmla="*/ 90 h 133"/>
                <a:gd name="T20" fmla="*/ 128 w 130"/>
                <a:gd name="T21" fmla="*/ 80 h 133"/>
                <a:gd name="T22" fmla="*/ 130 w 130"/>
                <a:gd name="T23" fmla="*/ 66 h 133"/>
                <a:gd name="T24" fmla="*/ 130 w 130"/>
                <a:gd name="T25" fmla="*/ 66 h 133"/>
                <a:gd name="T26" fmla="*/ 130 w 130"/>
                <a:gd name="T27" fmla="*/ 54 h 133"/>
                <a:gd name="T28" fmla="*/ 128 w 130"/>
                <a:gd name="T29" fmla="*/ 44 h 133"/>
                <a:gd name="T30" fmla="*/ 124 w 130"/>
                <a:gd name="T31" fmla="*/ 34 h 133"/>
                <a:gd name="T32" fmla="*/ 120 w 130"/>
                <a:gd name="T33" fmla="*/ 26 h 133"/>
                <a:gd name="T34" fmla="*/ 114 w 130"/>
                <a:gd name="T35" fmla="*/ 20 h 133"/>
                <a:gd name="T36" fmla="*/ 110 w 130"/>
                <a:gd name="T37" fmla="*/ 14 h 133"/>
                <a:gd name="T38" fmla="*/ 98 w 130"/>
                <a:gd name="T39" fmla="*/ 6 h 133"/>
                <a:gd name="T40" fmla="*/ 86 w 130"/>
                <a:gd name="T41" fmla="*/ 2 h 133"/>
                <a:gd name="T42" fmla="*/ 74 w 130"/>
                <a:gd name="T43" fmla="*/ 0 h 133"/>
                <a:gd name="T44" fmla="*/ 64 w 130"/>
                <a:gd name="T45" fmla="*/ 0 h 133"/>
                <a:gd name="T46" fmla="*/ 64 w 130"/>
                <a:gd name="T47" fmla="*/ 0 h 133"/>
                <a:gd name="T48" fmla="*/ 54 w 130"/>
                <a:gd name="T49" fmla="*/ 2 h 133"/>
                <a:gd name="T50" fmla="*/ 44 w 130"/>
                <a:gd name="T51" fmla="*/ 4 h 133"/>
                <a:gd name="T52" fmla="*/ 36 w 130"/>
                <a:gd name="T53" fmla="*/ 8 h 133"/>
                <a:gd name="T54" fmla="*/ 28 w 130"/>
                <a:gd name="T55" fmla="*/ 12 h 133"/>
                <a:gd name="T56" fmla="*/ 16 w 130"/>
                <a:gd name="T57" fmla="*/ 22 h 133"/>
                <a:gd name="T58" fmla="*/ 8 w 130"/>
                <a:gd name="T59" fmla="*/ 34 h 133"/>
                <a:gd name="T60" fmla="*/ 4 w 130"/>
                <a:gd name="T61" fmla="*/ 46 h 133"/>
                <a:gd name="T62" fmla="*/ 2 w 130"/>
                <a:gd name="T63" fmla="*/ 56 h 133"/>
                <a:gd name="T64" fmla="*/ 0 w 130"/>
                <a:gd name="T65" fmla="*/ 66 h 133"/>
                <a:gd name="T66" fmla="*/ 0 w 130"/>
                <a:gd name="T67" fmla="*/ 66 h 133"/>
                <a:gd name="T68" fmla="*/ 0 w 130"/>
                <a:gd name="T69" fmla="*/ 78 h 133"/>
                <a:gd name="T70" fmla="*/ 2 w 130"/>
                <a:gd name="T71" fmla="*/ 90 h 133"/>
                <a:gd name="T72" fmla="*/ 6 w 130"/>
                <a:gd name="T73" fmla="*/ 99 h 133"/>
                <a:gd name="T74" fmla="*/ 10 w 130"/>
                <a:gd name="T75" fmla="*/ 107 h 133"/>
                <a:gd name="T76" fmla="*/ 14 w 130"/>
                <a:gd name="T77" fmla="*/ 113 h 133"/>
                <a:gd name="T78" fmla="*/ 20 w 130"/>
                <a:gd name="T79" fmla="*/ 119 h 133"/>
                <a:gd name="T80" fmla="*/ 32 w 130"/>
                <a:gd name="T81" fmla="*/ 127 h 133"/>
                <a:gd name="T82" fmla="*/ 44 w 130"/>
                <a:gd name="T83" fmla="*/ 131 h 133"/>
                <a:gd name="T84" fmla="*/ 54 w 130"/>
                <a:gd name="T85" fmla="*/ 133 h 133"/>
                <a:gd name="T86" fmla="*/ 64 w 130"/>
                <a:gd name="T87" fmla="*/ 133 h 133"/>
                <a:gd name="T88" fmla="*/ 64 w 130"/>
                <a:gd name="T89" fmla="*/ 133 h 13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30" h="133">
                  <a:moveTo>
                    <a:pt x="64" y="133"/>
                  </a:moveTo>
                  <a:lnTo>
                    <a:pt x="64" y="133"/>
                  </a:lnTo>
                  <a:lnTo>
                    <a:pt x="74" y="133"/>
                  </a:lnTo>
                  <a:lnTo>
                    <a:pt x="86" y="131"/>
                  </a:lnTo>
                  <a:lnTo>
                    <a:pt x="96" y="127"/>
                  </a:lnTo>
                  <a:lnTo>
                    <a:pt x="108" y="121"/>
                  </a:lnTo>
                  <a:lnTo>
                    <a:pt x="114" y="115"/>
                  </a:lnTo>
                  <a:lnTo>
                    <a:pt x="120" y="109"/>
                  </a:lnTo>
                  <a:lnTo>
                    <a:pt x="124" y="101"/>
                  </a:lnTo>
                  <a:lnTo>
                    <a:pt x="126" y="90"/>
                  </a:lnTo>
                  <a:lnTo>
                    <a:pt x="128" y="80"/>
                  </a:lnTo>
                  <a:lnTo>
                    <a:pt x="130" y="66"/>
                  </a:lnTo>
                  <a:lnTo>
                    <a:pt x="130" y="54"/>
                  </a:lnTo>
                  <a:lnTo>
                    <a:pt x="128" y="44"/>
                  </a:lnTo>
                  <a:lnTo>
                    <a:pt x="124" y="34"/>
                  </a:lnTo>
                  <a:lnTo>
                    <a:pt x="120" y="26"/>
                  </a:lnTo>
                  <a:lnTo>
                    <a:pt x="114" y="20"/>
                  </a:lnTo>
                  <a:lnTo>
                    <a:pt x="110" y="14"/>
                  </a:lnTo>
                  <a:lnTo>
                    <a:pt x="98" y="6"/>
                  </a:lnTo>
                  <a:lnTo>
                    <a:pt x="86" y="2"/>
                  </a:lnTo>
                  <a:lnTo>
                    <a:pt x="74" y="0"/>
                  </a:lnTo>
                  <a:lnTo>
                    <a:pt x="64" y="0"/>
                  </a:lnTo>
                  <a:lnTo>
                    <a:pt x="54" y="2"/>
                  </a:lnTo>
                  <a:lnTo>
                    <a:pt x="44" y="4"/>
                  </a:lnTo>
                  <a:lnTo>
                    <a:pt x="36" y="8"/>
                  </a:lnTo>
                  <a:lnTo>
                    <a:pt x="28" y="12"/>
                  </a:lnTo>
                  <a:lnTo>
                    <a:pt x="16" y="22"/>
                  </a:lnTo>
                  <a:lnTo>
                    <a:pt x="8" y="34"/>
                  </a:lnTo>
                  <a:lnTo>
                    <a:pt x="4" y="46"/>
                  </a:lnTo>
                  <a:lnTo>
                    <a:pt x="2" y="56"/>
                  </a:lnTo>
                  <a:lnTo>
                    <a:pt x="0" y="66"/>
                  </a:lnTo>
                  <a:lnTo>
                    <a:pt x="0" y="78"/>
                  </a:lnTo>
                  <a:lnTo>
                    <a:pt x="2" y="90"/>
                  </a:lnTo>
                  <a:lnTo>
                    <a:pt x="6" y="99"/>
                  </a:lnTo>
                  <a:lnTo>
                    <a:pt x="10" y="107"/>
                  </a:lnTo>
                  <a:lnTo>
                    <a:pt x="14" y="113"/>
                  </a:lnTo>
                  <a:lnTo>
                    <a:pt x="20" y="119"/>
                  </a:lnTo>
                  <a:lnTo>
                    <a:pt x="32" y="127"/>
                  </a:lnTo>
                  <a:lnTo>
                    <a:pt x="44" y="131"/>
                  </a:lnTo>
                  <a:lnTo>
                    <a:pt x="54" y="133"/>
                  </a:lnTo>
                  <a:lnTo>
                    <a:pt x="64" y="133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3286" name="Picture 385"/>
            <p:cNvPicPr>
              <a:picLocks noChangeAspect="1" noChangeArrowheads="1"/>
            </p:cNvPicPr>
            <p:nvPr/>
          </p:nvPicPr>
          <p:blipFill>
            <a:blip r:embed="rId5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7" y="2866"/>
              <a:ext cx="15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87" name="Freeform 386"/>
            <p:cNvSpPr>
              <a:spLocks/>
            </p:cNvSpPr>
            <p:nvPr/>
          </p:nvSpPr>
          <p:spPr bwMode="auto">
            <a:xfrm>
              <a:off x="2161" y="2886"/>
              <a:ext cx="130" cy="130"/>
            </a:xfrm>
            <a:custGeom>
              <a:avLst/>
              <a:gdLst>
                <a:gd name="T0" fmla="*/ 64 w 130"/>
                <a:gd name="T1" fmla="*/ 130 h 130"/>
                <a:gd name="T2" fmla="*/ 64 w 130"/>
                <a:gd name="T3" fmla="*/ 130 h 130"/>
                <a:gd name="T4" fmla="*/ 76 w 130"/>
                <a:gd name="T5" fmla="*/ 130 h 130"/>
                <a:gd name="T6" fmla="*/ 86 w 130"/>
                <a:gd name="T7" fmla="*/ 128 h 130"/>
                <a:gd name="T8" fmla="*/ 98 w 130"/>
                <a:gd name="T9" fmla="*/ 126 h 130"/>
                <a:gd name="T10" fmla="*/ 110 w 130"/>
                <a:gd name="T11" fmla="*/ 118 h 130"/>
                <a:gd name="T12" fmla="*/ 114 w 130"/>
                <a:gd name="T13" fmla="*/ 112 h 130"/>
                <a:gd name="T14" fmla="*/ 120 w 130"/>
                <a:gd name="T15" fmla="*/ 106 h 130"/>
                <a:gd name="T16" fmla="*/ 124 w 130"/>
                <a:gd name="T17" fmla="*/ 98 h 130"/>
                <a:gd name="T18" fmla="*/ 126 w 130"/>
                <a:gd name="T19" fmla="*/ 90 h 130"/>
                <a:gd name="T20" fmla="*/ 130 w 130"/>
                <a:gd name="T21" fmla="*/ 78 h 130"/>
                <a:gd name="T22" fmla="*/ 130 w 130"/>
                <a:gd name="T23" fmla="*/ 66 h 130"/>
                <a:gd name="T24" fmla="*/ 130 w 130"/>
                <a:gd name="T25" fmla="*/ 66 h 130"/>
                <a:gd name="T26" fmla="*/ 130 w 130"/>
                <a:gd name="T27" fmla="*/ 52 h 130"/>
                <a:gd name="T28" fmla="*/ 128 w 130"/>
                <a:gd name="T29" fmla="*/ 42 h 130"/>
                <a:gd name="T30" fmla="*/ 124 w 130"/>
                <a:gd name="T31" fmla="*/ 32 h 130"/>
                <a:gd name="T32" fmla="*/ 120 w 130"/>
                <a:gd name="T33" fmla="*/ 24 h 130"/>
                <a:gd name="T34" fmla="*/ 116 w 130"/>
                <a:gd name="T35" fmla="*/ 18 h 130"/>
                <a:gd name="T36" fmla="*/ 110 w 130"/>
                <a:gd name="T37" fmla="*/ 12 h 130"/>
                <a:gd name="T38" fmla="*/ 98 w 130"/>
                <a:gd name="T39" fmla="*/ 4 h 130"/>
                <a:gd name="T40" fmla="*/ 86 w 130"/>
                <a:gd name="T41" fmla="*/ 0 h 130"/>
                <a:gd name="T42" fmla="*/ 76 w 130"/>
                <a:gd name="T43" fmla="*/ 0 h 130"/>
                <a:gd name="T44" fmla="*/ 64 w 130"/>
                <a:gd name="T45" fmla="*/ 0 h 130"/>
                <a:gd name="T46" fmla="*/ 64 w 130"/>
                <a:gd name="T47" fmla="*/ 0 h 130"/>
                <a:gd name="T48" fmla="*/ 54 w 130"/>
                <a:gd name="T49" fmla="*/ 0 h 130"/>
                <a:gd name="T50" fmla="*/ 44 w 130"/>
                <a:gd name="T51" fmla="*/ 2 h 130"/>
                <a:gd name="T52" fmla="*/ 36 w 130"/>
                <a:gd name="T53" fmla="*/ 6 h 130"/>
                <a:gd name="T54" fmla="*/ 28 w 130"/>
                <a:gd name="T55" fmla="*/ 10 h 130"/>
                <a:gd name="T56" fmla="*/ 16 w 130"/>
                <a:gd name="T57" fmla="*/ 20 h 130"/>
                <a:gd name="T58" fmla="*/ 8 w 130"/>
                <a:gd name="T59" fmla="*/ 32 h 130"/>
                <a:gd name="T60" fmla="*/ 4 w 130"/>
                <a:gd name="T61" fmla="*/ 44 h 130"/>
                <a:gd name="T62" fmla="*/ 2 w 130"/>
                <a:gd name="T63" fmla="*/ 54 h 130"/>
                <a:gd name="T64" fmla="*/ 0 w 130"/>
                <a:gd name="T65" fmla="*/ 64 h 130"/>
                <a:gd name="T66" fmla="*/ 0 w 130"/>
                <a:gd name="T67" fmla="*/ 64 h 130"/>
                <a:gd name="T68" fmla="*/ 0 w 130"/>
                <a:gd name="T69" fmla="*/ 78 h 130"/>
                <a:gd name="T70" fmla="*/ 2 w 130"/>
                <a:gd name="T71" fmla="*/ 88 h 130"/>
                <a:gd name="T72" fmla="*/ 6 w 130"/>
                <a:gd name="T73" fmla="*/ 96 h 130"/>
                <a:gd name="T74" fmla="*/ 10 w 130"/>
                <a:gd name="T75" fmla="*/ 104 h 130"/>
                <a:gd name="T76" fmla="*/ 16 w 130"/>
                <a:gd name="T77" fmla="*/ 112 h 130"/>
                <a:gd name="T78" fmla="*/ 20 w 130"/>
                <a:gd name="T79" fmla="*/ 116 h 130"/>
                <a:gd name="T80" fmla="*/ 32 w 130"/>
                <a:gd name="T81" fmla="*/ 124 h 130"/>
                <a:gd name="T82" fmla="*/ 44 w 130"/>
                <a:gd name="T83" fmla="*/ 128 h 130"/>
                <a:gd name="T84" fmla="*/ 54 w 130"/>
                <a:gd name="T85" fmla="*/ 130 h 130"/>
                <a:gd name="T86" fmla="*/ 64 w 130"/>
                <a:gd name="T87" fmla="*/ 130 h 130"/>
                <a:gd name="T88" fmla="*/ 64 w 130"/>
                <a:gd name="T89" fmla="*/ 130 h 13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30" h="130">
                  <a:moveTo>
                    <a:pt x="64" y="130"/>
                  </a:moveTo>
                  <a:lnTo>
                    <a:pt x="64" y="130"/>
                  </a:lnTo>
                  <a:lnTo>
                    <a:pt x="76" y="130"/>
                  </a:lnTo>
                  <a:lnTo>
                    <a:pt x="86" y="128"/>
                  </a:lnTo>
                  <a:lnTo>
                    <a:pt x="98" y="126"/>
                  </a:lnTo>
                  <a:lnTo>
                    <a:pt x="110" y="118"/>
                  </a:lnTo>
                  <a:lnTo>
                    <a:pt x="114" y="112"/>
                  </a:lnTo>
                  <a:lnTo>
                    <a:pt x="120" y="106"/>
                  </a:lnTo>
                  <a:lnTo>
                    <a:pt x="124" y="98"/>
                  </a:lnTo>
                  <a:lnTo>
                    <a:pt x="126" y="90"/>
                  </a:lnTo>
                  <a:lnTo>
                    <a:pt x="130" y="78"/>
                  </a:lnTo>
                  <a:lnTo>
                    <a:pt x="130" y="66"/>
                  </a:lnTo>
                  <a:lnTo>
                    <a:pt x="130" y="52"/>
                  </a:lnTo>
                  <a:lnTo>
                    <a:pt x="128" y="42"/>
                  </a:lnTo>
                  <a:lnTo>
                    <a:pt x="124" y="32"/>
                  </a:lnTo>
                  <a:lnTo>
                    <a:pt x="120" y="24"/>
                  </a:lnTo>
                  <a:lnTo>
                    <a:pt x="116" y="18"/>
                  </a:lnTo>
                  <a:lnTo>
                    <a:pt x="110" y="12"/>
                  </a:lnTo>
                  <a:lnTo>
                    <a:pt x="98" y="4"/>
                  </a:lnTo>
                  <a:lnTo>
                    <a:pt x="86" y="0"/>
                  </a:lnTo>
                  <a:lnTo>
                    <a:pt x="76" y="0"/>
                  </a:lnTo>
                  <a:lnTo>
                    <a:pt x="64" y="0"/>
                  </a:lnTo>
                  <a:lnTo>
                    <a:pt x="54" y="0"/>
                  </a:lnTo>
                  <a:lnTo>
                    <a:pt x="44" y="2"/>
                  </a:lnTo>
                  <a:lnTo>
                    <a:pt x="36" y="6"/>
                  </a:lnTo>
                  <a:lnTo>
                    <a:pt x="28" y="10"/>
                  </a:lnTo>
                  <a:lnTo>
                    <a:pt x="16" y="20"/>
                  </a:lnTo>
                  <a:lnTo>
                    <a:pt x="8" y="32"/>
                  </a:lnTo>
                  <a:lnTo>
                    <a:pt x="4" y="44"/>
                  </a:lnTo>
                  <a:lnTo>
                    <a:pt x="2" y="54"/>
                  </a:lnTo>
                  <a:lnTo>
                    <a:pt x="0" y="64"/>
                  </a:lnTo>
                  <a:lnTo>
                    <a:pt x="0" y="78"/>
                  </a:lnTo>
                  <a:lnTo>
                    <a:pt x="2" y="88"/>
                  </a:lnTo>
                  <a:lnTo>
                    <a:pt x="6" y="96"/>
                  </a:lnTo>
                  <a:lnTo>
                    <a:pt x="10" y="104"/>
                  </a:lnTo>
                  <a:lnTo>
                    <a:pt x="16" y="112"/>
                  </a:lnTo>
                  <a:lnTo>
                    <a:pt x="20" y="116"/>
                  </a:lnTo>
                  <a:lnTo>
                    <a:pt x="32" y="124"/>
                  </a:lnTo>
                  <a:lnTo>
                    <a:pt x="44" y="128"/>
                  </a:lnTo>
                  <a:lnTo>
                    <a:pt x="54" y="130"/>
                  </a:lnTo>
                  <a:lnTo>
                    <a:pt x="64" y="13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3288" name="Picture 387"/>
            <p:cNvPicPr>
              <a:picLocks noChangeAspect="1" noChangeArrowheads="1"/>
            </p:cNvPicPr>
            <p:nvPr/>
          </p:nvPicPr>
          <p:blipFill>
            <a:blip r:embed="rId5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3" y="2964"/>
              <a:ext cx="15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89" name="Freeform 388"/>
            <p:cNvSpPr>
              <a:spLocks/>
            </p:cNvSpPr>
            <p:nvPr/>
          </p:nvSpPr>
          <p:spPr bwMode="auto">
            <a:xfrm>
              <a:off x="2427" y="2984"/>
              <a:ext cx="130" cy="130"/>
            </a:xfrm>
            <a:custGeom>
              <a:avLst/>
              <a:gdLst>
                <a:gd name="T0" fmla="*/ 66 w 130"/>
                <a:gd name="T1" fmla="*/ 0 h 130"/>
                <a:gd name="T2" fmla="*/ 66 w 130"/>
                <a:gd name="T3" fmla="*/ 0 h 130"/>
                <a:gd name="T4" fmla="*/ 54 w 130"/>
                <a:gd name="T5" fmla="*/ 0 h 130"/>
                <a:gd name="T6" fmla="*/ 44 w 130"/>
                <a:gd name="T7" fmla="*/ 2 h 130"/>
                <a:gd name="T8" fmla="*/ 36 w 130"/>
                <a:gd name="T9" fmla="*/ 6 h 130"/>
                <a:gd name="T10" fmla="*/ 28 w 130"/>
                <a:gd name="T11" fmla="*/ 10 h 130"/>
                <a:gd name="T12" fmla="*/ 16 w 130"/>
                <a:gd name="T13" fmla="*/ 20 h 130"/>
                <a:gd name="T14" fmla="*/ 10 w 130"/>
                <a:gd name="T15" fmla="*/ 32 h 130"/>
                <a:gd name="T16" fmla="*/ 4 w 130"/>
                <a:gd name="T17" fmla="*/ 44 h 130"/>
                <a:gd name="T18" fmla="*/ 2 w 130"/>
                <a:gd name="T19" fmla="*/ 54 h 130"/>
                <a:gd name="T20" fmla="*/ 0 w 130"/>
                <a:gd name="T21" fmla="*/ 66 h 130"/>
                <a:gd name="T22" fmla="*/ 0 w 130"/>
                <a:gd name="T23" fmla="*/ 66 h 130"/>
                <a:gd name="T24" fmla="*/ 2 w 130"/>
                <a:gd name="T25" fmla="*/ 78 h 130"/>
                <a:gd name="T26" fmla="*/ 4 w 130"/>
                <a:gd name="T27" fmla="*/ 88 h 130"/>
                <a:gd name="T28" fmla="*/ 6 w 130"/>
                <a:gd name="T29" fmla="*/ 98 h 130"/>
                <a:gd name="T30" fmla="*/ 10 w 130"/>
                <a:gd name="T31" fmla="*/ 104 h 130"/>
                <a:gd name="T32" fmla="*/ 16 w 130"/>
                <a:gd name="T33" fmla="*/ 112 h 130"/>
                <a:gd name="T34" fmla="*/ 20 w 130"/>
                <a:gd name="T35" fmla="*/ 116 h 130"/>
                <a:gd name="T36" fmla="*/ 32 w 130"/>
                <a:gd name="T37" fmla="*/ 124 h 130"/>
                <a:gd name="T38" fmla="*/ 44 w 130"/>
                <a:gd name="T39" fmla="*/ 128 h 130"/>
                <a:gd name="T40" fmla="*/ 56 w 130"/>
                <a:gd name="T41" fmla="*/ 130 h 130"/>
                <a:gd name="T42" fmla="*/ 66 w 130"/>
                <a:gd name="T43" fmla="*/ 130 h 130"/>
                <a:gd name="T44" fmla="*/ 66 w 130"/>
                <a:gd name="T45" fmla="*/ 130 h 130"/>
                <a:gd name="T46" fmla="*/ 76 w 130"/>
                <a:gd name="T47" fmla="*/ 130 h 130"/>
                <a:gd name="T48" fmla="*/ 86 w 130"/>
                <a:gd name="T49" fmla="*/ 130 h 130"/>
                <a:gd name="T50" fmla="*/ 98 w 130"/>
                <a:gd name="T51" fmla="*/ 126 h 130"/>
                <a:gd name="T52" fmla="*/ 110 w 130"/>
                <a:gd name="T53" fmla="*/ 118 h 130"/>
                <a:gd name="T54" fmla="*/ 114 w 130"/>
                <a:gd name="T55" fmla="*/ 114 h 130"/>
                <a:gd name="T56" fmla="*/ 120 w 130"/>
                <a:gd name="T57" fmla="*/ 106 h 130"/>
                <a:gd name="T58" fmla="*/ 124 w 130"/>
                <a:gd name="T59" fmla="*/ 98 h 130"/>
                <a:gd name="T60" fmla="*/ 128 w 130"/>
                <a:gd name="T61" fmla="*/ 90 h 130"/>
                <a:gd name="T62" fmla="*/ 130 w 130"/>
                <a:gd name="T63" fmla="*/ 78 h 130"/>
                <a:gd name="T64" fmla="*/ 130 w 130"/>
                <a:gd name="T65" fmla="*/ 66 h 130"/>
                <a:gd name="T66" fmla="*/ 130 w 130"/>
                <a:gd name="T67" fmla="*/ 66 h 130"/>
                <a:gd name="T68" fmla="*/ 130 w 130"/>
                <a:gd name="T69" fmla="*/ 52 h 130"/>
                <a:gd name="T70" fmla="*/ 128 w 130"/>
                <a:gd name="T71" fmla="*/ 42 h 130"/>
                <a:gd name="T72" fmla="*/ 124 w 130"/>
                <a:gd name="T73" fmla="*/ 32 h 130"/>
                <a:gd name="T74" fmla="*/ 120 w 130"/>
                <a:gd name="T75" fmla="*/ 24 h 130"/>
                <a:gd name="T76" fmla="*/ 116 w 130"/>
                <a:gd name="T77" fmla="*/ 18 h 130"/>
                <a:gd name="T78" fmla="*/ 110 w 130"/>
                <a:gd name="T79" fmla="*/ 12 h 130"/>
                <a:gd name="T80" fmla="*/ 98 w 130"/>
                <a:gd name="T81" fmla="*/ 6 h 130"/>
                <a:gd name="T82" fmla="*/ 86 w 130"/>
                <a:gd name="T83" fmla="*/ 2 h 130"/>
                <a:gd name="T84" fmla="*/ 76 w 130"/>
                <a:gd name="T85" fmla="*/ 0 h 130"/>
                <a:gd name="T86" fmla="*/ 66 w 130"/>
                <a:gd name="T87" fmla="*/ 0 h 130"/>
                <a:gd name="T88" fmla="*/ 66 w 130"/>
                <a:gd name="T89" fmla="*/ 0 h 13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30" h="130">
                  <a:moveTo>
                    <a:pt x="66" y="0"/>
                  </a:moveTo>
                  <a:lnTo>
                    <a:pt x="66" y="0"/>
                  </a:lnTo>
                  <a:lnTo>
                    <a:pt x="54" y="0"/>
                  </a:lnTo>
                  <a:lnTo>
                    <a:pt x="44" y="2"/>
                  </a:lnTo>
                  <a:lnTo>
                    <a:pt x="36" y="6"/>
                  </a:lnTo>
                  <a:lnTo>
                    <a:pt x="28" y="10"/>
                  </a:lnTo>
                  <a:lnTo>
                    <a:pt x="16" y="20"/>
                  </a:lnTo>
                  <a:lnTo>
                    <a:pt x="10" y="32"/>
                  </a:lnTo>
                  <a:lnTo>
                    <a:pt x="4" y="44"/>
                  </a:lnTo>
                  <a:lnTo>
                    <a:pt x="2" y="54"/>
                  </a:lnTo>
                  <a:lnTo>
                    <a:pt x="0" y="66"/>
                  </a:lnTo>
                  <a:lnTo>
                    <a:pt x="2" y="78"/>
                  </a:lnTo>
                  <a:lnTo>
                    <a:pt x="4" y="88"/>
                  </a:lnTo>
                  <a:lnTo>
                    <a:pt x="6" y="98"/>
                  </a:lnTo>
                  <a:lnTo>
                    <a:pt x="10" y="104"/>
                  </a:lnTo>
                  <a:lnTo>
                    <a:pt x="16" y="112"/>
                  </a:lnTo>
                  <a:lnTo>
                    <a:pt x="20" y="116"/>
                  </a:lnTo>
                  <a:lnTo>
                    <a:pt x="32" y="124"/>
                  </a:lnTo>
                  <a:lnTo>
                    <a:pt x="44" y="128"/>
                  </a:lnTo>
                  <a:lnTo>
                    <a:pt x="56" y="130"/>
                  </a:lnTo>
                  <a:lnTo>
                    <a:pt x="66" y="130"/>
                  </a:lnTo>
                  <a:lnTo>
                    <a:pt x="76" y="130"/>
                  </a:lnTo>
                  <a:lnTo>
                    <a:pt x="86" y="130"/>
                  </a:lnTo>
                  <a:lnTo>
                    <a:pt x="98" y="126"/>
                  </a:lnTo>
                  <a:lnTo>
                    <a:pt x="110" y="118"/>
                  </a:lnTo>
                  <a:lnTo>
                    <a:pt x="114" y="114"/>
                  </a:lnTo>
                  <a:lnTo>
                    <a:pt x="120" y="106"/>
                  </a:lnTo>
                  <a:lnTo>
                    <a:pt x="124" y="98"/>
                  </a:lnTo>
                  <a:lnTo>
                    <a:pt x="128" y="90"/>
                  </a:lnTo>
                  <a:lnTo>
                    <a:pt x="130" y="78"/>
                  </a:lnTo>
                  <a:lnTo>
                    <a:pt x="130" y="66"/>
                  </a:lnTo>
                  <a:lnTo>
                    <a:pt x="130" y="52"/>
                  </a:lnTo>
                  <a:lnTo>
                    <a:pt x="128" y="42"/>
                  </a:lnTo>
                  <a:lnTo>
                    <a:pt x="124" y="32"/>
                  </a:lnTo>
                  <a:lnTo>
                    <a:pt x="120" y="24"/>
                  </a:lnTo>
                  <a:lnTo>
                    <a:pt x="116" y="18"/>
                  </a:lnTo>
                  <a:lnTo>
                    <a:pt x="110" y="12"/>
                  </a:lnTo>
                  <a:lnTo>
                    <a:pt x="98" y="6"/>
                  </a:lnTo>
                  <a:lnTo>
                    <a:pt x="86" y="2"/>
                  </a:lnTo>
                  <a:lnTo>
                    <a:pt x="76" y="0"/>
                  </a:lnTo>
                  <a:lnTo>
                    <a:pt x="66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3290" name="Picture 389"/>
            <p:cNvPicPr>
              <a:picLocks noChangeAspect="1" noChangeArrowheads="1"/>
            </p:cNvPicPr>
            <p:nvPr/>
          </p:nvPicPr>
          <p:blipFill>
            <a:blip r:embed="rId5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0" y="2814"/>
              <a:ext cx="15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91" name="Freeform 390"/>
            <p:cNvSpPr>
              <a:spLocks/>
            </p:cNvSpPr>
            <p:nvPr/>
          </p:nvSpPr>
          <p:spPr bwMode="auto">
            <a:xfrm>
              <a:off x="2756" y="2834"/>
              <a:ext cx="130" cy="130"/>
            </a:xfrm>
            <a:custGeom>
              <a:avLst/>
              <a:gdLst>
                <a:gd name="T0" fmla="*/ 64 w 130"/>
                <a:gd name="T1" fmla="*/ 0 h 130"/>
                <a:gd name="T2" fmla="*/ 64 w 130"/>
                <a:gd name="T3" fmla="*/ 0 h 130"/>
                <a:gd name="T4" fmla="*/ 54 w 130"/>
                <a:gd name="T5" fmla="*/ 0 h 130"/>
                <a:gd name="T6" fmla="*/ 44 w 130"/>
                <a:gd name="T7" fmla="*/ 2 h 130"/>
                <a:gd name="T8" fmla="*/ 34 w 130"/>
                <a:gd name="T9" fmla="*/ 6 h 130"/>
                <a:gd name="T10" fmla="*/ 28 w 130"/>
                <a:gd name="T11" fmla="*/ 10 h 130"/>
                <a:gd name="T12" fmla="*/ 16 w 130"/>
                <a:gd name="T13" fmla="*/ 20 h 130"/>
                <a:gd name="T14" fmla="*/ 8 w 130"/>
                <a:gd name="T15" fmla="*/ 32 h 130"/>
                <a:gd name="T16" fmla="*/ 4 w 130"/>
                <a:gd name="T17" fmla="*/ 44 h 130"/>
                <a:gd name="T18" fmla="*/ 0 w 130"/>
                <a:gd name="T19" fmla="*/ 56 h 130"/>
                <a:gd name="T20" fmla="*/ 0 w 130"/>
                <a:gd name="T21" fmla="*/ 66 h 130"/>
                <a:gd name="T22" fmla="*/ 0 w 130"/>
                <a:gd name="T23" fmla="*/ 66 h 130"/>
                <a:gd name="T24" fmla="*/ 0 w 130"/>
                <a:gd name="T25" fmla="*/ 78 h 130"/>
                <a:gd name="T26" fmla="*/ 2 w 130"/>
                <a:gd name="T27" fmla="*/ 88 h 130"/>
                <a:gd name="T28" fmla="*/ 6 w 130"/>
                <a:gd name="T29" fmla="*/ 98 h 130"/>
                <a:gd name="T30" fmla="*/ 10 w 130"/>
                <a:gd name="T31" fmla="*/ 106 h 130"/>
                <a:gd name="T32" fmla="*/ 14 w 130"/>
                <a:gd name="T33" fmla="*/ 112 h 130"/>
                <a:gd name="T34" fmla="*/ 20 w 130"/>
                <a:gd name="T35" fmla="*/ 116 h 130"/>
                <a:gd name="T36" fmla="*/ 32 w 130"/>
                <a:gd name="T37" fmla="*/ 124 h 130"/>
                <a:gd name="T38" fmla="*/ 44 w 130"/>
                <a:gd name="T39" fmla="*/ 128 h 130"/>
                <a:gd name="T40" fmla="*/ 54 w 130"/>
                <a:gd name="T41" fmla="*/ 130 h 130"/>
                <a:gd name="T42" fmla="*/ 64 w 130"/>
                <a:gd name="T43" fmla="*/ 130 h 130"/>
                <a:gd name="T44" fmla="*/ 64 w 130"/>
                <a:gd name="T45" fmla="*/ 130 h 130"/>
                <a:gd name="T46" fmla="*/ 74 w 130"/>
                <a:gd name="T47" fmla="*/ 130 h 130"/>
                <a:gd name="T48" fmla="*/ 84 w 130"/>
                <a:gd name="T49" fmla="*/ 130 h 130"/>
                <a:gd name="T50" fmla="*/ 96 w 130"/>
                <a:gd name="T51" fmla="*/ 126 h 130"/>
                <a:gd name="T52" fmla="*/ 108 w 130"/>
                <a:gd name="T53" fmla="*/ 118 h 130"/>
                <a:gd name="T54" fmla="*/ 114 w 130"/>
                <a:gd name="T55" fmla="*/ 114 h 130"/>
                <a:gd name="T56" fmla="*/ 118 w 130"/>
                <a:gd name="T57" fmla="*/ 106 h 130"/>
                <a:gd name="T58" fmla="*/ 122 w 130"/>
                <a:gd name="T59" fmla="*/ 98 h 130"/>
                <a:gd name="T60" fmla="*/ 126 w 130"/>
                <a:gd name="T61" fmla="*/ 90 h 130"/>
                <a:gd name="T62" fmla="*/ 128 w 130"/>
                <a:gd name="T63" fmla="*/ 78 h 130"/>
                <a:gd name="T64" fmla="*/ 130 w 130"/>
                <a:gd name="T65" fmla="*/ 66 h 130"/>
                <a:gd name="T66" fmla="*/ 130 w 130"/>
                <a:gd name="T67" fmla="*/ 66 h 130"/>
                <a:gd name="T68" fmla="*/ 128 w 130"/>
                <a:gd name="T69" fmla="*/ 52 h 130"/>
                <a:gd name="T70" fmla="*/ 126 w 130"/>
                <a:gd name="T71" fmla="*/ 42 h 130"/>
                <a:gd name="T72" fmla="*/ 124 w 130"/>
                <a:gd name="T73" fmla="*/ 32 h 130"/>
                <a:gd name="T74" fmla="*/ 120 w 130"/>
                <a:gd name="T75" fmla="*/ 24 h 130"/>
                <a:gd name="T76" fmla="*/ 114 w 130"/>
                <a:gd name="T77" fmla="*/ 18 h 130"/>
                <a:gd name="T78" fmla="*/ 108 w 130"/>
                <a:gd name="T79" fmla="*/ 12 h 130"/>
                <a:gd name="T80" fmla="*/ 96 w 130"/>
                <a:gd name="T81" fmla="*/ 6 h 130"/>
                <a:gd name="T82" fmla="*/ 84 w 130"/>
                <a:gd name="T83" fmla="*/ 2 h 130"/>
                <a:gd name="T84" fmla="*/ 74 w 130"/>
                <a:gd name="T85" fmla="*/ 0 h 130"/>
                <a:gd name="T86" fmla="*/ 64 w 130"/>
                <a:gd name="T87" fmla="*/ 0 h 130"/>
                <a:gd name="T88" fmla="*/ 64 w 130"/>
                <a:gd name="T89" fmla="*/ 0 h 13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30" h="130">
                  <a:moveTo>
                    <a:pt x="64" y="0"/>
                  </a:moveTo>
                  <a:lnTo>
                    <a:pt x="64" y="0"/>
                  </a:lnTo>
                  <a:lnTo>
                    <a:pt x="54" y="0"/>
                  </a:lnTo>
                  <a:lnTo>
                    <a:pt x="44" y="2"/>
                  </a:lnTo>
                  <a:lnTo>
                    <a:pt x="34" y="6"/>
                  </a:lnTo>
                  <a:lnTo>
                    <a:pt x="28" y="10"/>
                  </a:lnTo>
                  <a:lnTo>
                    <a:pt x="16" y="20"/>
                  </a:lnTo>
                  <a:lnTo>
                    <a:pt x="8" y="32"/>
                  </a:lnTo>
                  <a:lnTo>
                    <a:pt x="4" y="44"/>
                  </a:lnTo>
                  <a:lnTo>
                    <a:pt x="0" y="56"/>
                  </a:lnTo>
                  <a:lnTo>
                    <a:pt x="0" y="66"/>
                  </a:lnTo>
                  <a:lnTo>
                    <a:pt x="0" y="78"/>
                  </a:lnTo>
                  <a:lnTo>
                    <a:pt x="2" y="88"/>
                  </a:lnTo>
                  <a:lnTo>
                    <a:pt x="6" y="98"/>
                  </a:lnTo>
                  <a:lnTo>
                    <a:pt x="10" y="106"/>
                  </a:lnTo>
                  <a:lnTo>
                    <a:pt x="14" y="112"/>
                  </a:lnTo>
                  <a:lnTo>
                    <a:pt x="20" y="116"/>
                  </a:lnTo>
                  <a:lnTo>
                    <a:pt x="32" y="124"/>
                  </a:lnTo>
                  <a:lnTo>
                    <a:pt x="44" y="128"/>
                  </a:lnTo>
                  <a:lnTo>
                    <a:pt x="54" y="130"/>
                  </a:lnTo>
                  <a:lnTo>
                    <a:pt x="64" y="130"/>
                  </a:lnTo>
                  <a:lnTo>
                    <a:pt x="74" y="130"/>
                  </a:lnTo>
                  <a:lnTo>
                    <a:pt x="84" y="130"/>
                  </a:lnTo>
                  <a:lnTo>
                    <a:pt x="96" y="126"/>
                  </a:lnTo>
                  <a:lnTo>
                    <a:pt x="108" y="118"/>
                  </a:lnTo>
                  <a:lnTo>
                    <a:pt x="114" y="114"/>
                  </a:lnTo>
                  <a:lnTo>
                    <a:pt x="118" y="106"/>
                  </a:lnTo>
                  <a:lnTo>
                    <a:pt x="122" y="98"/>
                  </a:lnTo>
                  <a:lnTo>
                    <a:pt x="126" y="90"/>
                  </a:lnTo>
                  <a:lnTo>
                    <a:pt x="128" y="78"/>
                  </a:lnTo>
                  <a:lnTo>
                    <a:pt x="130" y="66"/>
                  </a:lnTo>
                  <a:lnTo>
                    <a:pt x="128" y="52"/>
                  </a:lnTo>
                  <a:lnTo>
                    <a:pt x="126" y="42"/>
                  </a:lnTo>
                  <a:lnTo>
                    <a:pt x="124" y="32"/>
                  </a:lnTo>
                  <a:lnTo>
                    <a:pt x="120" y="24"/>
                  </a:lnTo>
                  <a:lnTo>
                    <a:pt x="114" y="18"/>
                  </a:lnTo>
                  <a:lnTo>
                    <a:pt x="108" y="12"/>
                  </a:lnTo>
                  <a:lnTo>
                    <a:pt x="96" y="6"/>
                  </a:lnTo>
                  <a:lnTo>
                    <a:pt x="84" y="2"/>
                  </a:lnTo>
                  <a:lnTo>
                    <a:pt x="74" y="0"/>
                  </a:lnTo>
                  <a:lnTo>
                    <a:pt x="64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3292" name="Picture 391"/>
            <p:cNvPicPr>
              <a:picLocks noChangeAspect="1" noChangeArrowheads="1"/>
            </p:cNvPicPr>
            <p:nvPr/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0" y="2792"/>
              <a:ext cx="15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93" name="Freeform 392"/>
            <p:cNvSpPr>
              <a:spLocks/>
            </p:cNvSpPr>
            <p:nvPr/>
          </p:nvSpPr>
          <p:spPr bwMode="auto">
            <a:xfrm>
              <a:off x="3034" y="2812"/>
              <a:ext cx="130" cy="132"/>
            </a:xfrm>
            <a:custGeom>
              <a:avLst/>
              <a:gdLst>
                <a:gd name="T0" fmla="*/ 66 w 130"/>
                <a:gd name="T1" fmla="*/ 0 h 132"/>
                <a:gd name="T2" fmla="*/ 66 w 130"/>
                <a:gd name="T3" fmla="*/ 0 h 132"/>
                <a:gd name="T4" fmla="*/ 54 w 130"/>
                <a:gd name="T5" fmla="*/ 2 h 132"/>
                <a:gd name="T6" fmla="*/ 44 w 130"/>
                <a:gd name="T7" fmla="*/ 4 h 132"/>
                <a:gd name="T8" fmla="*/ 36 w 130"/>
                <a:gd name="T9" fmla="*/ 6 h 132"/>
                <a:gd name="T10" fmla="*/ 30 w 130"/>
                <a:gd name="T11" fmla="*/ 10 h 132"/>
                <a:gd name="T12" fmla="*/ 18 w 130"/>
                <a:gd name="T13" fmla="*/ 22 h 132"/>
                <a:gd name="T14" fmla="*/ 10 w 130"/>
                <a:gd name="T15" fmla="*/ 34 h 132"/>
                <a:gd name="T16" fmla="*/ 4 w 130"/>
                <a:gd name="T17" fmla="*/ 46 h 132"/>
                <a:gd name="T18" fmla="*/ 2 w 130"/>
                <a:gd name="T19" fmla="*/ 56 h 132"/>
                <a:gd name="T20" fmla="*/ 0 w 130"/>
                <a:gd name="T21" fmla="*/ 66 h 132"/>
                <a:gd name="T22" fmla="*/ 0 w 130"/>
                <a:gd name="T23" fmla="*/ 66 h 132"/>
                <a:gd name="T24" fmla="*/ 2 w 130"/>
                <a:gd name="T25" fmla="*/ 78 h 132"/>
                <a:gd name="T26" fmla="*/ 4 w 130"/>
                <a:gd name="T27" fmla="*/ 88 h 132"/>
                <a:gd name="T28" fmla="*/ 6 w 130"/>
                <a:gd name="T29" fmla="*/ 98 h 132"/>
                <a:gd name="T30" fmla="*/ 12 w 130"/>
                <a:gd name="T31" fmla="*/ 106 h 132"/>
                <a:gd name="T32" fmla="*/ 16 w 130"/>
                <a:gd name="T33" fmla="*/ 112 h 132"/>
                <a:gd name="T34" fmla="*/ 22 w 130"/>
                <a:gd name="T35" fmla="*/ 118 h 132"/>
                <a:gd name="T36" fmla="*/ 34 w 130"/>
                <a:gd name="T37" fmla="*/ 124 h 132"/>
                <a:gd name="T38" fmla="*/ 46 w 130"/>
                <a:gd name="T39" fmla="*/ 130 h 132"/>
                <a:gd name="T40" fmla="*/ 56 w 130"/>
                <a:gd name="T41" fmla="*/ 130 h 132"/>
                <a:gd name="T42" fmla="*/ 66 w 130"/>
                <a:gd name="T43" fmla="*/ 132 h 132"/>
                <a:gd name="T44" fmla="*/ 66 w 130"/>
                <a:gd name="T45" fmla="*/ 132 h 132"/>
                <a:gd name="T46" fmla="*/ 76 w 130"/>
                <a:gd name="T47" fmla="*/ 132 h 132"/>
                <a:gd name="T48" fmla="*/ 86 w 130"/>
                <a:gd name="T49" fmla="*/ 130 h 132"/>
                <a:gd name="T50" fmla="*/ 98 w 130"/>
                <a:gd name="T51" fmla="*/ 126 h 132"/>
                <a:gd name="T52" fmla="*/ 110 w 130"/>
                <a:gd name="T53" fmla="*/ 120 h 132"/>
                <a:gd name="T54" fmla="*/ 116 w 130"/>
                <a:gd name="T55" fmla="*/ 114 h 132"/>
                <a:gd name="T56" fmla="*/ 120 w 130"/>
                <a:gd name="T57" fmla="*/ 108 h 132"/>
                <a:gd name="T58" fmla="*/ 124 w 130"/>
                <a:gd name="T59" fmla="*/ 100 h 132"/>
                <a:gd name="T60" fmla="*/ 128 w 130"/>
                <a:gd name="T61" fmla="*/ 90 h 132"/>
                <a:gd name="T62" fmla="*/ 130 w 130"/>
                <a:gd name="T63" fmla="*/ 80 h 132"/>
                <a:gd name="T64" fmla="*/ 130 w 130"/>
                <a:gd name="T65" fmla="*/ 66 h 132"/>
                <a:gd name="T66" fmla="*/ 130 w 130"/>
                <a:gd name="T67" fmla="*/ 66 h 132"/>
                <a:gd name="T68" fmla="*/ 130 w 130"/>
                <a:gd name="T69" fmla="*/ 54 h 132"/>
                <a:gd name="T70" fmla="*/ 128 w 130"/>
                <a:gd name="T71" fmla="*/ 42 h 132"/>
                <a:gd name="T72" fmla="*/ 124 w 130"/>
                <a:gd name="T73" fmla="*/ 34 h 132"/>
                <a:gd name="T74" fmla="*/ 120 w 130"/>
                <a:gd name="T75" fmla="*/ 26 h 132"/>
                <a:gd name="T76" fmla="*/ 116 w 130"/>
                <a:gd name="T77" fmla="*/ 18 h 132"/>
                <a:gd name="T78" fmla="*/ 110 w 130"/>
                <a:gd name="T79" fmla="*/ 14 h 132"/>
                <a:gd name="T80" fmla="*/ 98 w 130"/>
                <a:gd name="T81" fmla="*/ 6 h 132"/>
                <a:gd name="T82" fmla="*/ 86 w 130"/>
                <a:gd name="T83" fmla="*/ 2 h 132"/>
                <a:gd name="T84" fmla="*/ 76 w 130"/>
                <a:gd name="T85" fmla="*/ 0 h 132"/>
                <a:gd name="T86" fmla="*/ 66 w 130"/>
                <a:gd name="T87" fmla="*/ 0 h 132"/>
                <a:gd name="T88" fmla="*/ 66 w 130"/>
                <a:gd name="T89" fmla="*/ 0 h 13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30" h="132">
                  <a:moveTo>
                    <a:pt x="66" y="0"/>
                  </a:moveTo>
                  <a:lnTo>
                    <a:pt x="66" y="0"/>
                  </a:lnTo>
                  <a:lnTo>
                    <a:pt x="54" y="2"/>
                  </a:lnTo>
                  <a:lnTo>
                    <a:pt x="44" y="4"/>
                  </a:lnTo>
                  <a:lnTo>
                    <a:pt x="36" y="6"/>
                  </a:lnTo>
                  <a:lnTo>
                    <a:pt x="30" y="10"/>
                  </a:lnTo>
                  <a:lnTo>
                    <a:pt x="18" y="22"/>
                  </a:lnTo>
                  <a:lnTo>
                    <a:pt x="10" y="34"/>
                  </a:lnTo>
                  <a:lnTo>
                    <a:pt x="4" y="46"/>
                  </a:lnTo>
                  <a:lnTo>
                    <a:pt x="2" y="56"/>
                  </a:lnTo>
                  <a:lnTo>
                    <a:pt x="0" y="66"/>
                  </a:lnTo>
                  <a:lnTo>
                    <a:pt x="2" y="78"/>
                  </a:lnTo>
                  <a:lnTo>
                    <a:pt x="4" y="88"/>
                  </a:lnTo>
                  <a:lnTo>
                    <a:pt x="6" y="98"/>
                  </a:lnTo>
                  <a:lnTo>
                    <a:pt x="12" y="106"/>
                  </a:lnTo>
                  <a:lnTo>
                    <a:pt x="16" y="112"/>
                  </a:lnTo>
                  <a:lnTo>
                    <a:pt x="22" y="118"/>
                  </a:lnTo>
                  <a:lnTo>
                    <a:pt x="34" y="124"/>
                  </a:lnTo>
                  <a:lnTo>
                    <a:pt x="46" y="130"/>
                  </a:lnTo>
                  <a:lnTo>
                    <a:pt x="56" y="130"/>
                  </a:lnTo>
                  <a:lnTo>
                    <a:pt x="66" y="132"/>
                  </a:lnTo>
                  <a:lnTo>
                    <a:pt x="76" y="132"/>
                  </a:lnTo>
                  <a:lnTo>
                    <a:pt x="86" y="130"/>
                  </a:lnTo>
                  <a:lnTo>
                    <a:pt x="98" y="126"/>
                  </a:lnTo>
                  <a:lnTo>
                    <a:pt x="110" y="120"/>
                  </a:lnTo>
                  <a:lnTo>
                    <a:pt x="116" y="114"/>
                  </a:lnTo>
                  <a:lnTo>
                    <a:pt x="120" y="108"/>
                  </a:lnTo>
                  <a:lnTo>
                    <a:pt x="124" y="100"/>
                  </a:lnTo>
                  <a:lnTo>
                    <a:pt x="128" y="90"/>
                  </a:lnTo>
                  <a:lnTo>
                    <a:pt x="130" y="80"/>
                  </a:lnTo>
                  <a:lnTo>
                    <a:pt x="130" y="66"/>
                  </a:lnTo>
                  <a:lnTo>
                    <a:pt x="130" y="54"/>
                  </a:lnTo>
                  <a:lnTo>
                    <a:pt x="128" y="42"/>
                  </a:lnTo>
                  <a:lnTo>
                    <a:pt x="124" y="34"/>
                  </a:lnTo>
                  <a:lnTo>
                    <a:pt x="120" y="26"/>
                  </a:lnTo>
                  <a:lnTo>
                    <a:pt x="116" y="18"/>
                  </a:lnTo>
                  <a:lnTo>
                    <a:pt x="110" y="14"/>
                  </a:lnTo>
                  <a:lnTo>
                    <a:pt x="98" y="6"/>
                  </a:lnTo>
                  <a:lnTo>
                    <a:pt x="86" y="2"/>
                  </a:lnTo>
                  <a:lnTo>
                    <a:pt x="76" y="0"/>
                  </a:lnTo>
                  <a:lnTo>
                    <a:pt x="66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3294" name="Picture 393"/>
            <p:cNvPicPr>
              <a:picLocks noChangeAspect="1" noChangeArrowheads="1"/>
            </p:cNvPicPr>
            <p:nvPr/>
          </p:nvPicPr>
          <p:blipFill>
            <a:blip r:embed="rId5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7" y="2998"/>
              <a:ext cx="156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95" name="Freeform 394"/>
            <p:cNvSpPr>
              <a:spLocks/>
            </p:cNvSpPr>
            <p:nvPr/>
          </p:nvSpPr>
          <p:spPr bwMode="auto">
            <a:xfrm>
              <a:off x="3373" y="3018"/>
              <a:ext cx="130" cy="130"/>
            </a:xfrm>
            <a:custGeom>
              <a:avLst/>
              <a:gdLst>
                <a:gd name="T0" fmla="*/ 64 w 130"/>
                <a:gd name="T1" fmla="*/ 0 h 130"/>
                <a:gd name="T2" fmla="*/ 64 w 130"/>
                <a:gd name="T3" fmla="*/ 0 h 130"/>
                <a:gd name="T4" fmla="*/ 54 w 130"/>
                <a:gd name="T5" fmla="*/ 0 h 130"/>
                <a:gd name="T6" fmla="*/ 44 w 130"/>
                <a:gd name="T7" fmla="*/ 2 h 130"/>
                <a:gd name="T8" fmla="*/ 34 w 130"/>
                <a:gd name="T9" fmla="*/ 6 h 130"/>
                <a:gd name="T10" fmla="*/ 28 w 130"/>
                <a:gd name="T11" fmla="*/ 10 h 130"/>
                <a:gd name="T12" fmla="*/ 16 w 130"/>
                <a:gd name="T13" fmla="*/ 20 h 130"/>
                <a:gd name="T14" fmla="*/ 8 w 130"/>
                <a:gd name="T15" fmla="*/ 32 h 130"/>
                <a:gd name="T16" fmla="*/ 4 w 130"/>
                <a:gd name="T17" fmla="*/ 44 h 130"/>
                <a:gd name="T18" fmla="*/ 0 w 130"/>
                <a:gd name="T19" fmla="*/ 56 h 130"/>
                <a:gd name="T20" fmla="*/ 0 w 130"/>
                <a:gd name="T21" fmla="*/ 66 h 130"/>
                <a:gd name="T22" fmla="*/ 0 w 130"/>
                <a:gd name="T23" fmla="*/ 66 h 130"/>
                <a:gd name="T24" fmla="*/ 0 w 130"/>
                <a:gd name="T25" fmla="*/ 78 h 130"/>
                <a:gd name="T26" fmla="*/ 2 w 130"/>
                <a:gd name="T27" fmla="*/ 88 h 130"/>
                <a:gd name="T28" fmla="*/ 6 w 130"/>
                <a:gd name="T29" fmla="*/ 98 h 130"/>
                <a:gd name="T30" fmla="*/ 10 w 130"/>
                <a:gd name="T31" fmla="*/ 106 h 130"/>
                <a:gd name="T32" fmla="*/ 14 w 130"/>
                <a:gd name="T33" fmla="*/ 112 h 130"/>
                <a:gd name="T34" fmla="*/ 20 w 130"/>
                <a:gd name="T35" fmla="*/ 116 h 130"/>
                <a:gd name="T36" fmla="*/ 32 w 130"/>
                <a:gd name="T37" fmla="*/ 124 h 130"/>
                <a:gd name="T38" fmla="*/ 44 w 130"/>
                <a:gd name="T39" fmla="*/ 128 h 130"/>
                <a:gd name="T40" fmla="*/ 54 w 130"/>
                <a:gd name="T41" fmla="*/ 130 h 130"/>
                <a:gd name="T42" fmla="*/ 64 w 130"/>
                <a:gd name="T43" fmla="*/ 130 h 130"/>
                <a:gd name="T44" fmla="*/ 64 w 130"/>
                <a:gd name="T45" fmla="*/ 130 h 130"/>
                <a:gd name="T46" fmla="*/ 74 w 130"/>
                <a:gd name="T47" fmla="*/ 130 h 130"/>
                <a:gd name="T48" fmla="*/ 84 w 130"/>
                <a:gd name="T49" fmla="*/ 130 h 130"/>
                <a:gd name="T50" fmla="*/ 96 w 130"/>
                <a:gd name="T51" fmla="*/ 126 h 130"/>
                <a:gd name="T52" fmla="*/ 108 w 130"/>
                <a:gd name="T53" fmla="*/ 118 h 130"/>
                <a:gd name="T54" fmla="*/ 114 w 130"/>
                <a:gd name="T55" fmla="*/ 114 h 130"/>
                <a:gd name="T56" fmla="*/ 118 w 130"/>
                <a:gd name="T57" fmla="*/ 106 h 130"/>
                <a:gd name="T58" fmla="*/ 124 w 130"/>
                <a:gd name="T59" fmla="*/ 100 h 130"/>
                <a:gd name="T60" fmla="*/ 126 w 130"/>
                <a:gd name="T61" fmla="*/ 90 h 130"/>
                <a:gd name="T62" fmla="*/ 128 w 130"/>
                <a:gd name="T63" fmla="*/ 78 h 130"/>
                <a:gd name="T64" fmla="*/ 130 w 130"/>
                <a:gd name="T65" fmla="*/ 66 h 130"/>
                <a:gd name="T66" fmla="*/ 130 w 130"/>
                <a:gd name="T67" fmla="*/ 66 h 130"/>
                <a:gd name="T68" fmla="*/ 128 w 130"/>
                <a:gd name="T69" fmla="*/ 54 h 130"/>
                <a:gd name="T70" fmla="*/ 126 w 130"/>
                <a:gd name="T71" fmla="*/ 42 h 130"/>
                <a:gd name="T72" fmla="*/ 124 w 130"/>
                <a:gd name="T73" fmla="*/ 32 h 130"/>
                <a:gd name="T74" fmla="*/ 120 w 130"/>
                <a:gd name="T75" fmla="*/ 24 h 130"/>
                <a:gd name="T76" fmla="*/ 114 w 130"/>
                <a:gd name="T77" fmla="*/ 18 h 130"/>
                <a:gd name="T78" fmla="*/ 108 w 130"/>
                <a:gd name="T79" fmla="*/ 12 h 130"/>
                <a:gd name="T80" fmla="*/ 98 w 130"/>
                <a:gd name="T81" fmla="*/ 6 h 130"/>
                <a:gd name="T82" fmla="*/ 86 w 130"/>
                <a:gd name="T83" fmla="*/ 2 h 130"/>
                <a:gd name="T84" fmla="*/ 74 w 130"/>
                <a:gd name="T85" fmla="*/ 0 h 130"/>
                <a:gd name="T86" fmla="*/ 64 w 130"/>
                <a:gd name="T87" fmla="*/ 0 h 130"/>
                <a:gd name="T88" fmla="*/ 64 w 130"/>
                <a:gd name="T89" fmla="*/ 0 h 13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30" h="130">
                  <a:moveTo>
                    <a:pt x="64" y="0"/>
                  </a:moveTo>
                  <a:lnTo>
                    <a:pt x="64" y="0"/>
                  </a:lnTo>
                  <a:lnTo>
                    <a:pt x="54" y="0"/>
                  </a:lnTo>
                  <a:lnTo>
                    <a:pt x="44" y="2"/>
                  </a:lnTo>
                  <a:lnTo>
                    <a:pt x="34" y="6"/>
                  </a:lnTo>
                  <a:lnTo>
                    <a:pt x="28" y="10"/>
                  </a:lnTo>
                  <a:lnTo>
                    <a:pt x="16" y="20"/>
                  </a:lnTo>
                  <a:lnTo>
                    <a:pt x="8" y="32"/>
                  </a:lnTo>
                  <a:lnTo>
                    <a:pt x="4" y="44"/>
                  </a:lnTo>
                  <a:lnTo>
                    <a:pt x="0" y="56"/>
                  </a:lnTo>
                  <a:lnTo>
                    <a:pt x="0" y="66"/>
                  </a:lnTo>
                  <a:lnTo>
                    <a:pt x="0" y="78"/>
                  </a:lnTo>
                  <a:lnTo>
                    <a:pt x="2" y="88"/>
                  </a:lnTo>
                  <a:lnTo>
                    <a:pt x="6" y="98"/>
                  </a:lnTo>
                  <a:lnTo>
                    <a:pt x="10" y="106"/>
                  </a:lnTo>
                  <a:lnTo>
                    <a:pt x="14" y="112"/>
                  </a:lnTo>
                  <a:lnTo>
                    <a:pt x="20" y="116"/>
                  </a:lnTo>
                  <a:lnTo>
                    <a:pt x="32" y="124"/>
                  </a:lnTo>
                  <a:lnTo>
                    <a:pt x="44" y="128"/>
                  </a:lnTo>
                  <a:lnTo>
                    <a:pt x="54" y="130"/>
                  </a:lnTo>
                  <a:lnTo>
                    <a:pt x="64" y="130"/>
                  </a:lnTo>
                  <a:lnTo>
                    <a:pt x="74" y="130"/>
                  </a:lnTo>
                  <a:lnTo>
                    <a:pt x="84" y="130"/>
                  </a:lnTo>
                  <a:lnTo>
                    <a:pt x="96" y="126"/>
                  </a:lnTo>
                  <a:lnTo>
                    <a:pt x="108" y="118"/>
                  </a:lnTo>
                  <a:lnTo>
                    <a:pt x="114" y="114"/>
                  </a:lnTo>
                  <a:lnTo>
                    <a:pt x="118" y="106"/>
                  </a:lnTo>
                  <a:lnTo>
                    <a:pt x="124" y="100"/>
                  </a:lnTo>
                  <a:lnTo>
                    <a:pt x="126" y="90"/>
                  </a:lnTo>
                  <a:lnTo>
                    <a:pt x="128" y="78"/>
                  </a:lnTo>
                  <a:lnTo>
                    <a:pt x="130" y="66"/>
                  </a:lnTo>
                  <a:lnTo>
                    <a:pt x="128" y="54"/>
                  </a:lnTo>
                  <a:lnTo>
                    <a:pt x="126" y="42"/>
                  </a:lnTo>
                  <a:lnTo>
                    <a:pt x="124" y="32"/>
                  </a:lnTo>
                  <a:lnTo>
                    <a:pt x="120" y="24"/>
                  </a:lnTo>
                  <a:lnTo>
                    <a:pt x="114" y="18"/>
                  </a:lnTo>
                  <a:lnTo>
                    <a:pt x="108" y="12"/>
                  </a:lnTo>
                  <a:lnTo>
                    <a:pt x="98" y="6"/>
                  </a:lnTo>
                  <a:lnTo>
                    <a:pt x="86" y="2"/>
                  </a:lnTo>
                  <a:lnTo>
                    <a:pt x="74" y="0"/>
                  </a:lnTo>
                  <a:lnTo>
                    <a:pt x="64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3296" name="Picture 395"/>
            <p:cNvPicPr>
              <a:picLocks noChangeAspect="1" noChangeArrowheads="1"/>
            </p:cNvPicPr>
            <p:nvPr/>
          </p:nvPicPr>
          <p:blipFill>
            <a:blip r:embed="rId5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" y="2784"/>
              <a:ext cx="15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97" name="Freeform 396"/>
            <p:cNvSpPr>
              <a:spLocks/>
            </p:cNvSpPr>
            <p:nvPr/>
          </p:nvSpPr>
          <p:spPr bwMode="auto">
            <a:xfrm>
              <a:off x="3557" y="2804"/>
              <a:ext cx="130" cy="130"/>
            </a:xfrm>
            <a:custGeom>
              <a:avLst/>
              <a:gdLst>
                <a:gd name="T0" fmla="*/ 66 w 130"/>
                <a:gd name="T1" fmla="*/ 0 h 130"/>
                <a:gd name="T2" fmla="*/ 66 w 130"/>
                <a:gd name="T3" fmla="*/ 0 h 130"/>
                <a:gd name="T4" fmla="*/ 54 w 130"/>
                <a:gd name="T5" fmla="*/ 0 h 130"/>
                <a:gd name="T6" fmla="*/ 44 w 130"/>
                <a:gd name="T7" fmla="*/ 2 h 130"/>
                <a:gd name="T8" fmla="*/ 36 w 130"/>
                <a:gd name="T9" fmla="*/ 6 h 130"/>
                <a:gd name="T10" fmla="*/ 28 w 130"/>
                <a:gd name="T11" fmla="*/ 10 h 130"/>
                <a:gd name="T12" fmla="*/ 16 w 130"/>
                <a:gd name="T13" fmla="*/ 20 h 130"/>
                <a:gd name="T14" fmla="*/ 10 w 130"/>
                <a:gd name="T15" fmla="*/ 32 h 130"/>
                <a:gd name="T16" fmla="*/ 4 w 130"/>
                <a:gd name="T17" fmla="*/ 44 h 130"/>
                <a:gd name="T18" fmla="*/ 2 w 130"/>
                <a:gd name="T19" fmla="*/ 54 h 130"/>
                <a:gd name="T20" fmla="*/ 0 w 130"/>
                <a:gd name="T21" fmla="*/ 64 h 130"/>
                <a:gd name="T22" fmla="*/ 0 w 130"/>
                <a:gd name="T23" fmla="*/ 64 h 130"/>
                <a:gd name="T24" fmla="*/ 0 w 130"/>
                <a:gd name="T25" fmla="*/ 78 h 130"/>
                <a:gd name="T26" fmla="*/ 4 w 130"/>
                <a:gd name="T27" fmla="*/ 88 h 130"/>
                <a:gd name="T28" fmla="*/ 6 w 130"/>
                <a:gd name="T29" fmla="*/ 96 h 130"/>
                <a:gd name="T30" fmla="*/ 10 w 130"/>
                <a:gd name="T31" fmla="*/ 104 h 130"/>
                <a:gd name="T32" fmla="*/ 16 w 130"/>
                <a:gd name="T33" fmla="*/ 112 h 130"/>
                <a:gd name="T34" fmla="*/ 20 w 130"/>
                <a:gd name="T35" fmla="*/ 116 h 130"/>
                <a:gd name="T36" fmla="*/ 32 w 130"/>
                <a:gd name="T37" fmla="*/ 124 h 130"/>
                <a:gd name="T38" fmla="*/ 44 w 130"/>
                <a:gd name="T39" fmla="*/ 128 h 130"/>
                <a:gd name="T40" fmla="*/ 54 w 130"/>
                <a:gd name="T41" fmla="*/ 130 h 130"/>
                <a:gd name="T42" fmla="*/ 66 w 130"/>
                <a:gd name="T43" fmla="*/ 130 h 130"/>
                <a:gd name="T44" fmla="*/ 66 w 130"/>
                <a:gd name="T45" fmla="*/ 130 h 130"/>
                <a:gd name="T46" fmla="*/ 76 w 130"/>
                <a:gd name="T47" fmla="*/ 130 h 130"/>
                <a:gd name="T48" fmla="*/ 86 w 130"/>
                <a:gd name="T49" fmla="*/ 130 h 130"/>
                <a:gd name="T50" fmla="*/ 98 w 130"/>
                <a:gd name="T51" fmla="*/ 126 h 130"/>
                <a:gd name="T52" fmla="*/ 110 w 130"/>
                <a:gd name="T53" fmla="*/ 118 h 130"/>
                <a:gd name="T54" fmla="*/ 114 w 130"/>
                <a:gd name="T55" fmla="*/ 112 h 130"/>
                <a:gd name="T56" fmla="*/ 120 w 130"/>
                <a:gd name="T57" fmla="*/ 106 h 130"/>
                <a:gd name="T58" fmla="*/ 124 w 130"/>
                <a:gd name="T59" fmla="*/ 98 h 130"/>
                <a:gd name="T60" fmla="*/ 128 w 130"/>
                <a:gd name="T61" fmla="*/ 90 h 130"/>
                <a:gd name="T62" fmla="*/ 130 w 130"/>
                <a:gd name="T63" fmla="*/ 78 h 130"/>
                <a:gd name="T64" fmla="*/ 130 w 130"/>
                <a:gd name="T65" fmla="*/ 66 h 130"/>
                <a:gd name="T66" fmla="*/ 130 w 130"/>
                <a:gd name="T67" fmla="*/ 66 h 130"/>
                <a:gd name="T68" fmla="*/ 130 w 130"/>
                <a:gd name="T69" fmla="*/ 52 h 130"/>
                <a:gd name="T70" fmla="*/ 128 w 130"/>
                <a:gd name="T71" fmla="*/ 42 h 130"/>
                <a:gd name="T72" fmla="*/ 124 w 130"/>
                <a:gd name="T73" fmla="*/ 32 h 130"/>
                <a:gd name="T74" fmla="*/ 120 w 130"/>
                <a:gd name="T75" fmla="*/ 24 h 130"/>
                <a:gd name="T76" fmla="*/ 116 w 130"/>
                <a:gd name="T77" fmla="*/ 18 h 130"/>
                <a:gd name="T78" fmla="*/ 110 w 130"/>
                <a:gd name="T79" fmla="*/ 12 h 130"/>
                <a:gd name="T80" fmla="*/ 98 w 130"/>
                <a:gd name="T81" fmla="*/ 4 h 130"/>
                <a:gd name="T82" fmla="*/ 86 w 130"/>
                <a:gd name="T83" fmla="*/ 0 h 130"/>
                <a:gd name="T84" fmla="*/ 76 w 130"/>
                <a:gd name="T85" fmla="*/ 0 h 130"/>
                <a:gd name="T86" fmla="*/ 66 w 130"/>
                <a:gd name="T87" fmla="*/ 0 h 130"/>
                <a:gd name="T88" fmla="*/ 66 w 130"/>
                <a:gd name="T89" fmla="*/ 0 h 13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30" h="130">
                  <a:moveTo>
                    <a:pt x="66" y="0"/>
                  </a:moveTo>
                  <a:lnTo>
                    <a:pt x="66" y="0"/>
                  </a:lnTo>
                  <a:lnTo>
                    <a:pt x="54" y="0"/>
                  </a:lnTo>
                  <a:lnTo>
                    <a:pt x="44" y="2"/>
                  </a:lnTo>
                  <a:lnTo>
                    <a:pt x="36" y="6"/>
                  </a:lnTo>
                  <a:lnTo>
                    <a:pt x="28" y="10"/>
                  </a:lnTo>
                  <a:lnTo>
                    <a:pt x="16" y="20"/>
                  </a:lnTo>
                  <a:lnTo>
                    <a:pt x="10" y="32"/>
                  </a:lnTo>
                  <a:lnTo>
                    <a:pt x="4" y="44"/>
                  </a:lnTo>
                  <a:lnTo>
                    <a:pt x="2" y="54"/>
                  </a:lnTo>
                  <a:lnTo>
                    <a:pt x="0" y="64"/>
                  </a:lnTo>
                  <a:lnTo>
                    <a:pt x="0" y="78"/>
                  </a:lnTo>
                  <a:lnTo>
                    <a:pt x="4" y="88"/>
                  </a:lnTo>
                  <a:lnTo>
                    <a:pt x="6" y="96"/>
                  </a:lnTo>
                  <a:lnTo>
                    <a:pt x="10" y="104"/>
                  </a:lnTo>
                  <a:lnTo>
                    <a:pt x="16" y="112"/>
                  </a:lnTo>
                  <a:lnTo>
                    <a:pt x="20" y="116"/>
                  </a:lnTo>
                  <a:lnTo>
                    <a:pt x="32" y="124"/>
                  </a:lnTo>
                  <a:lnTo>
                    <a:pt x="44" y="128"/>
                  </a:lnTo>
                  <a:lnTo>
                    <a:pt x="54" y="130"/>
                  </a:lnTo>
                  <a:lnTo>
                    <a:pt x="66" y="130"/>
                  </a:lnTo>
                  <a:lnTo>
                    <a:pt x="76" y="130"/>
                  </a:lnTo>
                  <a:lnTo>
                    <a:pt x="86" y="130"/>
                  </a:lnTo>
                  <a:lnTo>
                    <a:pt x="98" y="126"/>
                  </a:lnTo>
                  <a:lnTo>
                    <a:pt x="110" y="118"/>
                  </a:lnTo>
                  <a:lnTo>
                    <a:pt x="114" y="112"/>
                  </a:lnTo>
                  <a:lnTo>
                    <a:pt x="120" y="106"/>
                  </a:lnTo>
                  <a:lnTo>
                    <a:pt x="124" y="98"/>
                  </a:lnTo>
                  <a:lnTo>
                    <a:pt x="128" y="90"/>
                  </a:lnTo>
                  <a:lnTo>
                    <a:pt x="130" y="78"/>
                  </a:lnTo>
                  <a:lnTo>
                    <a:pt x="130" y="66"/>
                  </a:lnTo>
                  <a:lnTo>
                    <a:pt x="130" y="52"/>
                  </a:lnTo>
                  <a:lnTo>
                    <a:pt x="128" y="42"/>
                  </a:lnTo>
                  <a:lnTo>
                    <a:pt x="124" y="32"/>
                  </a:lnTo>
                  <a:lnTo>
                    <a:pt x="120" y="24"/>
                  </a:lnTo>
                  <a:lnTo>
                    <a:pt x="116" y="18"/>
                  </a:lnTo>
                  <a:lnTo>
                    <a:pt x="110" y="12"/>
                  </a:lnTo>
                  <a:lnTo>
                    <a:pt x="98" y="4"/>
                  </a:lnTo>
                  <a:lnTo>
                    <a:pt x="86" y="0"/>
                  </a:lnTo>
                  <a:lnTo>
                    <a:pt x="76" y="0"/>
                  </a:lnTo>
                  <a:lnTo>
                    <a:pt x="66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3298" name="Picture 397"/>
            <p:cNvPicPr>
              <a:picLocks noChangeAspect="1" noChangeArrowheads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7" y="2437"/>
              <a:ext cx="15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99" name="Freeform 398"/>
            <p:cNvSpPr>
              <a:spLocks/>
            </p:cNvSpPr>
            <p:nvPr/>
          </p:nvSpPr>
          <p:spPr bwMode="auto">
            <a:xfrm>
              <a:off x="3523" y="2457"/>
              <a:ext cx="130" cy="130"/>
            </a:xfrm>
            <a:custGeom>
              <a:avLst/>
              <a:gdLst>
                <a:gd name="T0" fmla="*/ 130 w 130"/>
                <a:gd name="T1" fmla="*/ 66 h 130"/>
                <a:gd name="T2" fmla="*/ 130 w 130"/>
                <a:gd name="T3" fmla="*/ 66 h 130"/>
                <a:gd name="T4" fmla="*/ 128 w 130"/>
                <a:gd name="T5" fmla="*/ 52 h 130"/>
                <a:gd name="T6" fmla="*/ 126 w 130"/>
                <a:gd name="T7" fmla="*/ 42 h 130"/>
                <a:gd name="T8" fmla="*/ 124 w 130"/>
                <a:gd name="T9" fmla="*/ 32 h 130"/>
                <a:gd name="T10" fmla="*/ 120 w 130"/>
                <a:gd name="T11" fmla="*/ 24 h 130"/>
                <a:gd name="T12" fmla="*/ 114 w 130"/>
                <a:gd name="T13" fmla="*/ 18 h 130"/>
                <a:gd name="T14" fmla="*/ 108 w 130"/>
                <a:gd name="T15" fmla="*/ 12 h 130"/>
                <a:gd name="T16" fmla="*/ 96 w 130"/>
                <a:gd name="T17" fmla="*/ 4 h 130"/>
                <a:gd name="T18" fmla="*/ 84 w 130"/>
                <a:gd name="T19" fmla="*/ 0 h 130"/>
                <a:gd name="T20" fmla="*/ 74 w 130"/>
                <a:gd name="T21" fmla="*/ 0 h 130"/>
                <a:gd name="T22" fmla="*/ 64 w 130"/>
                <a:gd name="T23" fmla="*/ 0 h 130"/>
                <a:gd name="T24" fmla="*/ 64 w 130"/>
                <a:gd name="T25" fmla="*/ 0 h 130"/>
                <a:gd name="T26" fmla="*/ 54 w 130"/>
                <a:gd name="T27" fmla="*/ 0 h 130"/>
                <a:gd name="T28" fmla="*/ 44 w 130"/>
                <a:gd name="T29" fmla="*/ 2 h 130"/>
                <a:gd name="T30" fmla="*/ 34 w 130"/>
                <a:gd name="T31" fmla="*/ 6 h 130"/>
                <a:gd name="T32" fmla="*/ 28 w 130"/>
                <a:gd name="T33" fmla="*/ 10 h 130"/>
                <a:gd name="T34" fmla="*/ 16 w 130"/>
                <a:gd name="T35" fmla="*/ 20 h 130"/>
                <a:gd name="T36" fmla="*/ 8 w 130"/>
                <a:gd name="T37" fmla="*/ 32 h 130"/>
                <a:gd name="T38" fmla="*/ 4 w 130"/>
                <a:gd name="T39" fmla="*/ 44 h 130"/>
                <a:gd name="T40" fmla="*/ 0 w 130"/>
                <a:gd name="T41" fmla="*/ 54 h 130"/>
                <a:gd name="T42" fmla="*/ 0 w 130"/>
                <a:gd name="T43" fmla="*/ 64 h 130"/>
                <a:gd name="T44" fmla="*/ 0 w 130"/>
                <a:gd name="T45" fmla="*/ 64 h 130"/>
                <a:gd name="T46" fmla="*/ 0 w 130"/>
                <a:gd name="T47" fmla="*/ 76 h 130"/>
                <a:gd name="T48" fmla="*/ 2 w 130"/>
                <a:gd name="T49" fmla="*/ 88 h 130"/>
                <a:gd name="T50" fmla="*/ 6 w 130"/>
                <a:gd name="T51" fmla="*/ 96 h 130"/>
                <a:gd name="T52" fmla="*/ 10 w 130"/>
                <a:gd name="T53" fmla="*/ 104 h 130"/>
                <a:gd name="T54" fmla="*/ 14 w 130"/>
                <a:gd name="T55" fmla="*/ 110 h 130"/>
                <a:gd name="T56" fmla="*/ 20 w 130"/>
                <a:gd name="T57" fmla="*/ 116 h 130"/>
                <a:gd name="T58" fmla="*/ 32 w 130"/>
                <a:gd name="T59" fmla="*/ 124 h 130"/>
                <a:gd name="T60" fmla="*/ 44 w 130"/>
                <a:gd name="T61" fmla="*/ 128 h 130"/>
                <a:gd name="T62" fmla="*/ 54 w 130"/>
                <a:gd name="T63" fmla="*/ 130 h 130"/>
                <a:gd name="T64" fmla="*/ 64 w 130"/>
                <a:gd name="T65" fmla="*/ 130 h 130"/>
                <a:gd name="T66" fmla="*/ 64 w 130"/>
                <a:gd name="T67" fmla="*/ 130 h 130"/>
                <a:gd name="T68" fmla="*/ 74 w 130"/>
                <a:gd name="T69" fmla="*/ 130 h 130"/>
                <a:gd name="T70" fmla="*/ 84 w 130"/>
                <a:gd name="T71" fmla="*/ 128 h 130"/>
                <a:gd name="T72" fmla="*/ 96 w 130"/>
                <a:gd name="T73" fmla="*/ 126 h 130"/>
                <a:gd name="T74" fmla="*/ 108 w 130"/>
                <a:gd name="T75" fmla="*/ 118 h 130"/>
                <a:gd name="T76" fmla="*/ 114 w 130"/>
                <a:gd name="T77" fmla="*/ 112 h 130"/>
                <a:gd name="T78" fmla="*/ 118 w 130"/>
                <a:gd name="T79" fmla="*/ 106 h 130"/>
                <a:gd name="T80" fmla="*/ 122 w 130"/>
                <a:gd name="T81" fmla="*/ 98 h 130"/>
                <a:gd name="T82" fmla="*/ 126 w 130"/>
                <a:gd name="T83" fmla="*/ 88 h 130"/>
                <a:gd name="T84" fmla="*/ 128 w 130"/>
                <a:gd name="T85" fmla="*/ 78 h 130"/>
                <a:gd name="T86" fmla="*/ 130 w 130"/>
                <a:gd name="T87" fmla="*/ 66 h 130"/>
                <a:gd name="T88" fmla="*/ 130 w 130"/>
                <a:gd name="T89" fmla="*/ 66 h 13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30" h="130">
                  <a:moveTo>
                    <a:pt x="130" y="66"/>
                  </a:moveTo>
                  <a:lnTo>
                    <a:pt x="130" y="66"/>
                  </a:lnTo>
                  <a:lnTo>
                    <a:pt x="128" y="52"/>
                  </a:lnTo>
                  <a:lnTo>
                    <a:pt x="126" y="42"/>
                  </a:lnTo>
                  <a:lnTo>
                    <a:pt x="124" y="32"/>
                  </a:lnTo>
                  <a:lnTo>
                    <a:pt x="120" y="24"/>
                  </a:lnTo>
                  <a:lnTo>
                    <a:pt x="114" y="18"/>
                  </a:lnTo>
                  <a:lnTo>
                    <a:pt x="108" y="12"/>
                  </a:lnTo>
                  <a:lnTo>
                    <a:pt x="96" y="4"/>
                  </a:lnTo>
                  <a:lnTo>
                    <a:pt x="84" y="0"/>
                  </a:lnTo>
                  <a:lnTo>
                    <a:pt x="74" y="0"/>
                  </a:lnTo>
                  <a:lnTo>
                    <a:pt x="64" y="0"/>
                  </a:lnTo>
                  <a:lnTo>
                    <a:pt x="54" y="0"/>
                  </a:lnTo>
                  <a:lnTo>
                    <a:pt x="44" y="2"/>
                  </a:lnTo>
                  <a:lnTo>
                    <a:pt x="34" y="6"/>
                  </a:lnTo>
                  <a:lnTo>
                    <a:pt x="28" y="10"/>
                  </a:lnTo>
                  <a:lnTo>
                    <a:pt x="16" y="20"/>
                  </a:lnTo>
                  <a:lnTo>
                    <a:pt x="8" y="32"/>
                  </a:lnTo>
                  <a:lnTo>
                    <a:pt x="4" y="44"/>
                  </a:lnTo>
                  <a:lnTo>
                    <a:pt x="0" y="54"/>
                  </a:lnTo>
                  <a:lnTo>
                    <a:pt x="0" y="64"/>
                  </a:lnTo>
                  <a:lnTo>
                    <a:pt x="0" y="76"/>
                  </a:lnTo>
                  <a:lnTo>
                    <a:pt x="2" y="88"/>
                  </a:lnTo>
                  <a:lnTo>
                    <a:pt x="6" y="96"/>
                  </a:lnTo>
                  <a:lnTo>
                    <a:pt x="10" y="104"/>
                  </a:lnTo>
                  <a:lnTo>
                    <a:pt x="14" y="110"/>
                  </a:lnTo>
                  <a:lnTo>
                    <a:pt x="20" y="116"/>
                  </a:lnTo>
                  <a:lnTo>
                    <a:pt x="32" y="124"/>
                  </a:lnTo>
                  <a:lnTo>
                    <a:pt x="44" y="128"/>
                  </a:lnTo>
                  <a:lnTo>
                    <a:pt x="54" y="130"/>
                  </a:lnTo>
                  <a:lnTo>
                    <a:pt x="64" y="130"/>
                  </a:lnTo>
                  <a:lnTo>
                    <a:pt x="74" y="130"/>
                  </a:lnTo>
                  <a:lnTo>
                    <a:pt x="84" y="128"/>
                  </a:lnTo>
                  <a:lnTo>
                    <a:pt x="96" y="126"/>
                  </a:lnTo>
                  <a:lnTo>
                    <a:pt x="108" y="118"/>
                  </a:lnTo>
                  <a:lnTo>
                    <a:pt x="114" y="112"/>
                  </a:lnTo>
                  <a:lnTo>
                    <a:pt x="118" y="106"/>
                  </a:lnTo>
                  <a:lnTo>
                    <a:pt x="122" y="98"/>
                  </a:lnTo>
                  <a:lnTo>
                    <a:pt x="126" y="88"/>
                  </a:lnTo>
                  <a:lnTo>
                    <a:pt x="128" y="78"/>
                  </a:lnTo>
                  <a:lnTo>
                    <a:pt x="130" y="66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3300" name="Picture 399"/>
            <p:cNvPicPr>
              <a:picLocks noChangeAspect="1" noChangeArrowheads="1"/>
            </p:cNvPicPr>
            <p:nvPr/>
          </p:nvPicPr>
          <p:blipFill>
            <a:blip r:embed="rId6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5" y="2169"/>
              <a:ext cx="15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01" name="Freeform 400"/>
            <p:cNvSpPr>
              <a:spLocks/>
            </p:cNvSpPr>
            <p:nvPr/>
          </p:nvSpPr>
          <p:spPr bwMode="auto">
            <a:xfrm>
              <a:off x="3549" y="2189"/>
              <a:ext cx="130" cy="130"/>
            </a:xfrm>
            <a:custGeom>
              <a:avLst/>
              <a:gdLst>
                <a:gd name="T0" fmla="*/ 130 w 130"/>
                <a:gd name="T1" fmla="*/ 66 h 130"/>
                <a:gd name="T2" fmla="*/ 130 w 130"/>
                <a:gd name="T3" fmla="*/ 66 h 130"/>
                <a:gd name="T4" fmla="*/ 130 w 130"/>
                <a:gd name="T5" fmla="*/ 52 h 130"/>
                <a:gd name="T6" fmla="*/ 128 w 130"/>
                <a:gd name="T7" fmla="*/ 42 h 130"/>
                <a:gd name="T8" fmla="*/ 124 w 130"/>
                <a:gd name="T9" fmla="*/ 32 h 130"/>
                <a:gd name="T10" fmla="*/ 120 w 130"/>
                <a:gd name="T11" fmla="*/ 24 h 130"/>
                <a:gd name="T12" fmla="*/ 116 w 130"/>
                <a:gd name="T13" fmla="*/ 18 h 130"/>
                <a:gd name="T14" fmla="*/ 110 w 130"/>
                <a:gd name="T15" fmla="*/ 12 h 130"/>
                <a:gd name="T16" fmla="*/ 98 w 130"/>
                <a:gd name="T17" fmla="*/ 4 h 130"/>
                <a:gd name="T18" fmla="*/ 86 w 130"/>
                <a:gd name="T19" fmla="*/ 0 h 130"/>
                <a:gd name="T20" fmla="*/ 76 w 130"/>
                <a:gd name="T21" fmla="*/ 0 h 130"/>
                <a:gd name="T22" fmla="*/ 66 w 130"/>
                <a:gd name="T23" fmla="*/ 0 h 130"/>
                <a:gd name="T24" fmla="*/ 66 w 130"/>
                <a:gd name="T25" fmla="*/ 0 h 130"/>
                <a:gd name="T26" fmla="*/ 54 w 130"/>
                <a:gd name="T27" fmla="*/ 0 h 130"/>
                <a:gd name="T28" fmla="*/ 44 w 130"/>
                <a:gd name="T29" fmla="*/ 2 h 130"/>
                <a:gd name="T30" fmla="*/ 36 w 130"/>
                <a:gd name="T31" fmla="*/ 6 h 130"/>
                <a:gd name="T32" fmla="*/ 28 w 130"/>
                <a:gd name="T33" fmla="*/ 10 h 130"/>
                <a:gd name="T34" fmla="*/ 16 w 130"/>
                <a:gd name="T35" fmla="*/ 20 h 130"/>
                <a:gd name="T36" fmla="*/ 10 w 130"/>
                <a:gd name="T37" fmla="*/ 32 h 130"/>
                <a:gd name="T38" fmla="*/ 4 w 130"/>
                <a:gd name="T39" fmla="*/ 44 h 130"/>
                <a:gd name="T40" fmla="*/ 2 w 130"/>
                <a:gd name="T41" fmla="*/ 54 h 130"/>
                <a:gd name="T42" fmla="*/ 0 w 130"/>
                <a:gd name="T43" fmla="*/ 64 h 130"/>
                <a:gd name="T44" fmla="*/ 0 w 130"/>
                <a:gd name="T45" fmla="*/ 64 h 130"/>
                <a:gd name="T46" fmla="*/ 0 w 130"/>
                <a:gd name="T47" fmla="*/ 78 h 130"/>
                <a:gd name="T48" fmla="*/ 4 w 130"/>
                <a:gd name="T49" fmla="*/ 88 h 130"/>
                <a:gd name="T50" fmla="*/ 6 w 130"/>
                <a:gd name="T51" fmla="*/ 96 h 130"/>
                <a:gd name="T52" fmla="*/ 10 w 130"/>
                <a:gd name="T53" fmla="*/ 104 h 130"/>
                <a:gd name="T54" fmla="*/ 16 w 130"/>
                <a:gd name="T55" fmla="*/ 112 h 130"/>
                <a:gd name="T56" fmla="*/ 20 w 130"/>
                <a:gd name="T57" fmla="*/ 116 h 130"/>
                <a:gd name="T58" fmla="*/ 32 w 130"/>
                <a:gd name="T59" fmla="*/ 124 h 130"/>
                <a:gd name="T60" fmla="*/ 44 w 130"/>
                <a:gd name="T61" fmla="*/ 128 h 130"/>
                <a:gd name="T62" fmla="*/ 54 w 130"/>
                <a:gd name="T63" fmla="*/ 130 h 130"/>
                <a:gd name="T64" fmla="*/ 66 w 130"/>
                <a:gd name="T65" fmla="*/ 130 h 130"/>
                <a:gd name="T66" fmla="*/ 66 w 130"/>
                <a:gd name="T67" fmla="*/ 130 h 130"/>
                <a:gd name="T68" fmla="*/ 76 w 130"/>
                <a:gd name="T69" fmla="*/ 130 h 130"/>
                <a:gd name="T70" fmla="*/ 86 w 130"/>
                <a:gd name="T71" fmla="*/ 128 h 130"/>
                <a:gd name="T72" fmla="*/ 98 w 130"/>
                <a:gd name="T73" fmla="*/ 126 h 130"/>
                <a:gd name="T74" fmla="*/ 110 w 130"/>
                <a:gd name="T75" fmla="*/ 118 h 130"/>
                <a:gd name="T76" fmla="*/ 114 w 130"/>
                <a:gd name="T77" fmla="*/ 112 h 130"/>
                <a:gd name="T78" fmla="*/ 120 w 130"/>
                <a:gd name="T79" fmla="*/ 106 h 130"/>
                <a:gd name="T80" fmla="*/ 124 w 130"/>
                <a:gd name="T81" fmla="*/ 98 h 130"/>
                <a:gd name="T82" fmla="*/ 128 w 130"/>
                <a:gd name="T83" fmla="*/ 90 h 130"/>
                <a:gd name="T84" fmla="*/ 130 w 130"/>
                <a:gd name="T85" fmla="*/ 78 h 130"/>
                <a:gd name="T86" fmla="*/ 130 w 130"/>
                <a:gd name="T87" fmla="*/ 66 h 130"/>
                <a:gd name="T88" fmla="*/ 130 w 130"/>
                <a:gd name="T89" fmla="*/ 66 h 13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30" h="130">
                  <a:moveTo>
                    <a:pt x="130" y="66"/>
                  </a:moveTo>
                  <a:lnTo>
                    <a:pt x="130" y="66"/>
                  </a:lnTo>
                  <a:lnTo>
                    <a:pt x="130" y="52"/>
                  </a:lnTo>
                  <a:lnTo>
                    <a:pt x="128" y="42"/>
                  </a:lnTo>
                  <a:lnTo>
                    <a:pt x="124" y="32"/>
                  </a:lnTo>
                  <a:lnTo>
                    <a:pt x="120" y="24"/>
                  </a:lnTo>
                  <a:lnTo>
                    <a:pt x="116" y="18"/>
                  </a:lnTo>
                  <a:lnTo>
                    <a:pt x="110" y="12"/>
                  </a:lnTo>
                  <a:lnTo>
                    <a:pt x="98" y="4"/>
                  </a:lnTo>
                  <a:lnTo>
                    <a:pt x="86" y="0"/>
                  </a:lnTo>
                  <a:lnTo>
                    <a:pt x="76" y="0"/>
                  </a:lnTo>
                  <a:lnTo>
                    <a:pt x="66" y="0"/>
                  </a:lnTo>
                  <a:lnTo>
                    <a:pt x="54" y="0"/>
                  </a:lnTo>
                  <a:lnTo>
                    <a:pt x="44" y="2"/>
                  </a:lnTo>
                  <a:lnTo>
                    <a:pt x="36" y="6"/>
                  </a:lnTo>
                  <a:lnTo>
                    <a:pt x="28" y="10"/>
                  </a:lnTo>
                  <a:lnTo>
                    <a:pt x="16" y="20"/>
                  </a:lnTo>
                  <a:lnTo>
                    <a:pt x="10" y="32"/>
                  </a:lnTo>
                  <a:lnTo>
                    <a:pt x="4" y="44"/>
                  </a:lnTo>
                  <a:lnTo>
                    <a:pt x="2" y="54"/>
                  </a:lnTo>
                  <a:lnTo>
                    <a:pt x="0" y="64"/>
                  </a:lnTo>
                  <a:lnTo>
                    <a:pt x="0" y="78"/>
                  </a:lnTo>
                  <a:lnTo>
                    <a:pt x="4" y="88"/>
                  </a:lnTo>
                  <a:lnTo>
                    <a:pt x="6" y="96"/>
                  </a:lnTo>
                  <a:lnTo>
                    <a:pt x="10" y="104"/>
                  </a:lnTo>
                  <a:lnTo>
                    <a:pt x="16" y="112"/>
                  </a:lnTo>
                  <a:lnTo>
                    <a:pt x="20" y="116"/>
                  </a:lnTo>
                  <a:lnTo>
                    <a:pt x="32" y="124"/>
                  </a:lnTo>
                  <a:lnTo>
                    <a:pt x="44" y="128"/>
                  </a:lnTo>
                  <a:lnTo>
                    <a:pt x="54" y="130"/>
                  </a:lnTo>
                  <a:lnTo>
                    <a:pt x="66" y="130"/>
                  </a:lnTo>
                  <a:lnTo>
                    <a:pt x="76" y="130"/>
                  </a:lnTo>
                  <a:lnTo>
                    <a:pt x="86" y="128"/>
                  </a:lnTo>
                  <a:lnTo>
                    <a:pt x="98" y="126"/>
                  </a:lnTo>
                  <a:lnTo>
                    <a:pt x="110" y="118"/>
                  </a:lnTo>
                  <a:lnTo>
                    <a:pt x="114" y="112"/>
                  </a:lnTo>
                  <a:lnTo>
                    <a:pt x="120" y="106"/>
                  </a:lnTo>
                  <a:lnTo>
                    <a:pt x="124" y="98"/>
                  </a:lnTo>
                  <a:lnTo>
                    <a:pt x="128" y="90"/>
                  </a:lnTo>
                  <a:lnTo>
                    <a:pt x="130" y="78"/>
                  </a:lnTo>
                  <a:lnTo>
                    <a:pt x="130" y="66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3302" name="Picture 401"/>
            <p:cNvPicPr>
              <a:picLocks noChangeAspect="1" noChangeArrowheads="1"/>
            </p:cNvPicPr>
            <p:nvPr/>
          </p:nvPicPr>
          <p:blipFill>
            <a:blip r:embed="rId6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6" y="1941"/>
              <a:ext cx="15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03" name="Freeform 402"/>
            <p:cNvSpPr>
              <a:spLocks/>
            </p:cNvSpPr>
            <p:nvPr/>
          </p:nvSpPr>
          <p:spPr bwMode="auto">
            <a:xfrm>
              <a:off x="3812" y="1961"/>
              <a:ext cx="130" cy="130"/>
            </a:xfrm>
            <a:custGeom>
              <a:avLst/>
              <a:gdLst>
                <a:gd name="T0" fmla="*/ 64 w 130"/>
                <a:gd name="T1" fmla="*/ 0 h 130"/>
                <a:gd name="T2" fmla="*/ 64 w 130"/>
                <a:gd name="T3" fmla="*/ 0 h 130"/>
                <a:gd name="T4" fmla="*/ 54 w 130"/>
                <a:gd name="T5" fmla="*/ 0 h 130"/>
                <a:gd name="T6" fmla="*/ 44 w 130"/>
                <a:gd name="T7" fmla="*/ 2 h 130"/>
                <a:gd name="T8" fmla="*/ 36 w 130"/>
                <a:gd name="T9" fmla="*/ 6 h 130"/>
                <a:gd name="T10" fmla="*/ 28 w 130"/>
                <a:gd name="T11" fmla="*/ 10 h 130"/>
                <a:gd name="T12" fmla="*/ 16 w 130"/>
                <a:gd name="T13" fmla="*/ 20 h 130"/>
                <a:gd name="T14" fmla="*/ 8 w 130"/>
                <a:gd name="T15" fmla="*/ 32 h 130"/>
                <a:gd name="T16" fmla="*/ 4 w 130"/>
                <a:gd name="T17" fmla="*/ 44 h 130"/>
                <a:gd name="T18" fmla="*/ 0 w 130"/>
                <a:gd name="T19" fmla="*/ 54 h 130"/>
                <a:gd name="T20" fmla="*/ 0 w 130"/>
                <a:gd name="T21" fmla="*/ 64 h 130"/>
                <a:gd name="T22" fmla="*/ 0 w 130"/>
                <a:gd name="T23" fmla="*/ 64 h 130"/>
                <a:gd name="T24" fmla="*/ 0 w 130"/>
                <a:gd name="T25" fmla="*/ 78 h 130"/>
                <a:gd name="T26" fmla="*/ 2 w 130"/>
                <a:gd name="T27" fmla="*/ 88 h 130"/>
                <a:gd name="T28" fmla="*/ 6 w 130"/>
                <a:gd name="T29" fmla="*/ 98 h 130"/>
                <a:gd name="T30" fmla="*/ 10 w 130"/>
                <a:gd name="T31" fmla="*/ 104 h 130"/>
                <a:gd name="T32" fmla="*/ 14 w 130"/>
                <a:gd name="T33" fmla="*/ 112 h 130"/>
                <a:gd name="T34" fmla="*/ 20 w 130"/>
                <a:gd name="T35" fmla="*/ 116 h 130"/>
                <a:gd name="T36" fmla="*/ 32 w 130"/>
                <a:gd name="T37" fmla="*/ 124 h 130"/>
                <a:gd name="T38" fmla="*/ 44 w 130"/>
                <a:gd name="T39" fmla="*/ 128 h 130"/>
                <a:gd name="T40" fmla="*/ 54 w 130"/>
                <a:gd name="T41" fmla="*/ 130 h 130"/>
                <a:gd name="T42" fmla="*/ 64 w 130"/>
                <a:gd name="T43" fmla="*/ 130 h 130"/>
                <a:gd name="T44" fmla="*/ 64 w 130"/>
                <a:gd name="T45" fmla="*/ 130 h 130"/>
                <a:gd name="T46" fmla="*/ 74 w 130"/>
                <a:gd name="T47" fmla="*/ 130 h 130"/>
                <a:gd name="T48" fmla="*/ 84 w 130"/>
                <a:gd name="T49" fmla="*/ 130 h 130"/>
                <a:gd name="T50" fmla="*/ 96 w 130"/>
                <a:gd name="T51" fmla="*/ 126 h 130"/>
                <a:gd name="T52" fmla="*/ 108 w 130"/>
                <a:gd name="T53" fmla="*/ 118 h 130"/>
                <a:gd name="T54" fmla="*/ 114 w 130"/>
                <a:gd name="T55" fmla="*/ 112 h 130"/>
                <a:gd name="T56" fmla="*/ 120 w 130"/>
                <a:gd name="T57" fmla="*/ 106 h 130"/>
                <a:gd name="T58" fmla="*/ 124 w 130"/>
                <a:gd name="T59" fmla="*/ 98 h 130"/>
                <a:gd name="T60" fmla="*/ 126 w 130"/>
                <a:gd name="T61" fmla="*/ 90 h 130"/>
                <a:gd name="T62" fmla="*/ 128 w 130"/>
                <a:gd name="T63" fmla="*/ 78 h 130"/>
                <a:gd name="T64" fmla="*/ 130 w 130"/>
                <a:gd name="T65" fmla="*/ 66 h 130"/>
                <a:gd name="T66" fmla="*/ 130 w 130"/>
                <a:gd name="T67" fmla="*/ 66 h 130"/>
                <a:gd name="T68" fmla="*/ 128 w 130"/>
                <a:gd name="T69" fmla="*/ 52 h 130"/>
                <a:gd name="T70" fmla="*/ 126 w 130"/>
                <a:gd name="T71" fmla="*/ 42 h 130"/>
                <a:gd name="T72" fmla="*/ 124 w 130"/>
                <a:gd name="T73" fmla="*/ 32 h 130"/>
                <a:gd name="T74" fmla="*/ 120 w 130"/>
                <a:gd name="T75" fmla="*/ 24 h 130"/>
                <a:gd name="T76" fmla="*/ 114 w 130"/>
                <a:gd name="T77" fmla="*/ 18 h 130"/>
                <a:gd name="T78" fmla="*/ 110 w 130"/>
                <a:gd name="T79" fmla="*/ 12 h 130"/>
                <a:gd name="T80" fmla="*/ 98 w 130"/>
                <a:gd name="T81" fmla="*/ 4 h 130"/>
                <a:gd name="T82" fmla="*/ 86 w 130"/>
                <a:gd name="T83" fmla="*/ 0 h 130"/>
                <a:gd name="T84" fmla="*/ 74 w 130"/>
                <a:gd name="T85" fmla="*/ 0 h 130"/>
                <a:gd name="T86" fmla="*/ 64 w 130"/>
                <a:gd name="T87" fmla="*/ 0 h 130"/>
                <a:gd name="T88" fmla="*/ 64 w 130"/>
                <a:gd name="T89" fmla="*/ 0 h 13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30" h="130">
                  <a:moveTo>
                    <a:pt x="64" y="0"/>
                  </a:moveTo>
                  <a:lnTo>
                    <a:pt x="64" y="0"/>
                  </a:lnTo>
                  <a:lnTo>
                    <a:pt x="54" y="0"/>
                  </a:lnTo>
                  <a:lnTo>
                    <a:pt x="44" y="2"/>
                  </a:lnTo>
                  <a:lnTo>
                    <a:pt x="36" y="6"/>
                  </a:lnTo>
                  <a:lnTo>
                    <a:pt x="28" y="10"/>
                  </a:lnTo>
                  <a:lnTo>
                    <a:pt x="16" y="20"/>
                  </a:lnTo>
                  <a:lnTo>
                    <a:pt x="8" y="32"/>
                  </a:lnTo>
                  <a:lnTo>
                    <a:pt x="4" y="44"/>
                  </a:lnTo>
                  <a:lnTo>
                    <a:pt x="0" y="54"/>
                  </a:lnTo>
                  <a:lnTo>
                    <a:pt x="0" y="64"/>
                  </a:lnTo>
                  <a:lnTo>
                    <a:pt x="0" y="78"/>
                  </a:lnTo>
                  <a:lnTo>
                    <a:pt x="2" y="88"/>
                  </a:lnTo>
                  <a:lnTo>
                    <a:pt x="6" y="98"/>
                  </a:lnTo>
                  <a:lnTo>
                    <a:pt x="10" y="104"/>
                  </a:lnTo>
                  <a:lnTo>
                    <a:pt x="14" y="112"/>
                  </a:lnTo>
                  <a:lnTo>
                    <a:pt x="20" y="116"/>
                  </a:lnTo>
                  <a:lnTo>
                    <a:pt x="32" y="124"/>
                  </a:lnTo>
                  <a:lnTo>
                    <a:pt x="44" y="128"/>
                  </a:lnTo>
                  <a:lnTo>
                    <a:pt x="54" y="130"/>
                  </a:lnTo>
                  <a:lnTo>
                    <a:pt x="64" y="130"/>
                  </a:lnTo>
                  <a:lnTo>
                    <a:pt x="74" y="130"/>
                  </a:lnTo>
                  <a:lnTo>
                    <a:pt x="84" y="130"/>
                  </a:lnTo>
                  <a:lnTo>
                    <a:pt x="96" y="126"/>
                  </a:lnTo>
                  <a:lnTo>
                    <a:pt x="108" y="118"/>
                  </a:lnTo>
                  <a:lnTo>
                    <a:pt x="114" y="112"/>
                  </a:lnTo>
                  <a:lnTo>
                    <a:pt x="120" y="106"/>
                  </a:lnTo>
                  <a:lnTo>
                    <a:pt x="124" y="98"/>
                  </a:lnTo>
                  <a:lnTo>
                    <a:pt x="126" y="90"/>
                  </a:lnTo>
                  <a:lnTo>
                    <a:pt x="128" y="78"/>
                  </a:lnTo>
                  <a:lnTo>
                    <a:pt x="130" y="66"/>
                  </a:lnTo>
                  <a:lnTo>
                    <a:pt x="128" y="52"/>
                  </a:lnTo>
                  <a:lnTo>
                    <a:pt x="126" y="42"/>
                  </a:lnTo>
                  <a:lnTo>
                    <a:pt x="124" y="32"/>
                  </a:lnTo>
                  <a:lnTo>
                    <a:pt x="120" y="24"/>
                  </a:lnTo>
                  <a:lnTo>
                    <a:pt x="114" y="18"/>
                  </a:lnTo>
                  <a:lnTo>
                    <a:pt x="110" y="12"/>
                  </a:lnTo>
                  <a:lnTo>
                    <a:pt x="98" y="4"/>
                  </a:lnTo>
                  <a:lnTo>
                    <a:pt x="86" y="0"/>
                  </a:lnTo>
                  <a:lnTo>
                    <a:pt x="74" y="0"/>
                  </a:lnTo>
                  <a:lnTo>
                    <a:pt x="64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3304" name="Picture 403"/>
            <p:cNvPicPr>
              <a:picLocks noChangeAspect="1" noChangeArrowheads="1"/>
            </p:cNvPicPr>
            <p:nvPr/>
          </p:nvPicPr>
          <p:blipFill>
            <a:blip r:embed="rId6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8" y="1679"/>
              <a:ext cx="15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05" name="Freeform 404"/>
            <p:cNvSpPr>
              <a:spLocks/>
            </p:cNvSpPr>
            <p:nvPr/>
          </p:nvSpPr>
          <p:spPr bwMode="auto">
            <a:xfrm>
              <a:off x="3804" y="1699"/>
              <a:ext cx="130" cy="132"/>
            </a:xfrm>
            <a:custGeom>
              <a:avLst/>
              <a:gdLst>
                <a:gd name="T0" fmla="*/ 64 w 130"/>
                <a:gd name="T1" fmla="*/ 130 h 132"/>
                <a:gd name="T2" fmla="*/ 64 w 130"/>
                <a:gd name="T3" fmla="*/ 130 h 132"/>
                <a:gd name="T4" fmla="*/ 74 w 130"/>
                <a:gd name="T5" fmla="*/ 132 h 132"/>
                <a:gd name="T6" fmla="*/ 84 w 130"/>
                <a:gd name="T7" fmla="*/ 130 h 132"/>
                <a:gd name="T8" fmla="*/ 96 w 130"/>
                <a:gd name="T9" fmla="*/ 126 h 132"/>
                <a:gd name="T10" fmla="*/ 108 w 130"/>
                <a:gd name="T11" fmla="*/ 118 h 132"/>
                <a:gd name="T12" fmla="*/ 114 w 130"/>
                <a:gd name="T13" fmla="*/ 114 h 132"/>
                <a:gd name="T14" fmla="*/ 120 w 130"/>
                <a:gd name="T15" fmla="*/ 108 h 132"/>
                <a:gd name="T16" fmla="*/ 124 w 130"/>
                <a:gd name="T17" fmla="*/ 100 h 132"/>
                <a:gd name="T18" fmla="*/ 126 w 130"/>
                <a:gd name="T19" fmla="*/ 90 h 132"/>
                <a:gd name="T20" fmla="*/ 128 w 130"/>
                <a:gd name="T21" fmla="*/ 78 h 132"/>
                <a:gd name="T22" fmla="*/ 130 w 130"/>
                <a:gd name="T23" fmla="*/ 66 h 132"/>
                <a:gd name="T24" fmla="*/ 130 w 130"/>
                <a:gd name="T25" fmla="*/ 66 h 132"/>
                <a:gd name="T26" fmla="*/ 128 w 130"/>
                <a:gd name="T27" fmla="*/ 54 h 132"/>
                <a:gd name="T28" fmla="*/ 126 w 130"/>
                <a:gd name="T29" fmla="*/ 42 h 132"/>
                <a:gd name="T30" fmla="*/ 124 w 130"/>
                <a:gd name="T31" fmla="*/ 32 h 132"/>
                <a:gd name="T32" fmla="*/ 120 w 130"/>
                <a:gd name="T33" fmla="*/ 24 h 132"/>
                <a:gd name="T34" fmla="*/ 114 w 130"/>
                <a:gd name="T35" fmla="*/ 18 h 132"/>
                <a:gd name="T36" fmla="*/ 110 w 130"/>
                <a:gd name="T37" fmla="*/ 12 h 132"/>
                <a:gd name="T38" fmla="*/ 98 w 130"/>
                <a:gd name="T39" fmla="*/ 6 h 132"/>
                <a:gd name="T40" fmla="*/ 86 w 130"/>
                <a:gd name="T41" fmla="*/ 2 h 132"/>
                <a:gd name="T42" fmla="*/ 74 w 130"/>
                <a:gd name="T43" fmla="*/ 0 h 132"/>
                <a:gd name="T44" fmla="*/ 64 w 130"/>
                <a:gd name="T45" fmla="*/ 0 h 132"/>
                <a:gd name="T46" fmla="*/ 64 w 130"/>
                <a:gd name="T47" fmla="*/ 0 h 132"/>
                <a:gd name="T48" fmla="*/ 54 w 130"/>
                <a:gd name="T49" fmla="*/ 0 h 132"/>
                <a:gd name="T50" fmla="*/ 44 w 130"/>
                <a:gd name="T51" fmla="*/ 2 h 132"/>
                <a:gd name="T52" fmla="*/ 36 w 130"/>
                <a:gd name="T53" fmla="*/ 6 h 132"/>
                <a:gd name="T54" fmla="*/ 28 w 130"/>
                <a:gd name="T55" fmla="*/ 10 h 132"/>
                <a:gd name="T56" fmla="*/ 16 w 130"/>
                <a:gd name="T57" fmla="*/ 20 h 132"/>
                <a:gd name="T58" fmla="*/ 8 w 130"/>
                <a:gd name="T59" fmla="*/ 32 h 132"/>
                <a:gd name="T60" fmla="*/ 4 w 130"/>
                <a:gd name="T61" fmla="*/ 44 h 132"/>
                <a:gd name="T62" fmla="*/ 0 w 130"/>
                <a:gd name="T63" fmla="*/ 56 h 132"/>
                <a:gd name="T64" fmla="*/ 0 w 130"/>
                <a:gd name="T65" fmla="*/ 66 h 132"/>
                <a:gd name="T66" fmla="*/ 0 w 130"/>
                <a:gd name="T67" fmla="*/ 66 h 132"/>
                <a:gd name="T68" fmla="*/ 0 w 130"/>
                <a:gd name="T69" fmla="*/ 78 h 132"/>
                <a:gd name="T70" fmla="*/ 2 w 130"/>
                <a:gd name="T71" fmla="*/ 88 h 132"/>
                <a:gd name="T72" fmla="*/ 6 w 130"/>
                <a:gd name="T73" fmla="*/ 98 h 132"/>
                <a:gd name="T74" fmla="*/ 10 w 130"/>
                <a:gd name="T75" fmla="*/ 106 h 132"/>
                <a:gd name="T76" fmla="*/ 14 w 130"/>
                <a:gd name="T77" fmla="*/ 112 h 132"/>
                <a:gd name="T78" fmla="*/ 20 w 130"/>
                <a:gd name="T79" fmla="*/ 118 h 132"/>
                <a:gd name="T80" fmla="*/ 32 w 130"/>
                <a:gd name="T81" fmla="*/ 124 h 132"/>
                <a:gd name="T82" fmla="*/ 44 w 130"/>
                <a:gd name="T83" fmla="*/ 128 h 132"/>
                <a:gd name="T84" fmla="*/ 54 w 130"/>
                <a:gd name="T85" fmla="*/ 130 h 132"/>
                <a:gd name="T86" fmla="*/ 64 w 130"/>
                <a:gd name="T87" fmla="*/ 130 h 132"/>
                <a:gd name="T88" fmla="*/ 64 w 130"/>
                <a:gd name="T89" fmla="*/ 130 h 13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30" h="132">
                  <a:moveTo>
                    <a:pt x="64" y="130"/>
                  </a:moveTo>
                  <a:lnTo>
                    <a:pt x="64" y="130"/>
                  </a:lnTo>
                  <a:lnTo>
                    <a:pt x="74" y="132"/>
                  </a:lnTo>
                  <a:lnTo>
                    <a:pt x="84" y="130"/>
                  </a:lnTo>
                  <a:lnTo>
                    <a:pt x="96" y="126"/>
                  </a:lnTo>
                  <a:lnTo>
                    <a:pt x="108" y="118"/>
                  </a:lnTo>
                  <a:lnTo>
                    <a:pt x="114" y="114"/>
                  </a:lnTo>
                  <a:lnTo>
                    <a:pt x="120" y="108"/>
                  </a:lnTo>
                  <a:lnTo>
                    <a:pt x="124" y="100"/>
                  </a:lnTo>
                  <a:lnTo>
                    <a:pt x="126" y="90"/>
                  </a:lnTo>
                  <a:lnTo>
                    <a:pt x="128" y="78"/>
                  </a:lnTo>
                  <a:lnTo>
                    <a:pt x="130" y="66"/>
                  </a:lnTo>
                  <a:lnTo>
                    <a:pt x="128" y="54"/>
                  </a:lnTo>
                  <a:lnTo>
                    <a:pt x="126" y="42"/>
                  </a:lnTo>
                  <a:lnTo>
                    <a:pt x="124" y="32"/>
                  </a:lnTo>
                  <a:lnTo>
                    <a:pt x="120" y="24"/>
                  </a:lnTo>
                  <a:lnTo>
                    <a:pt x="114" y="18"/>
                  </a:lnTo>
                  <a:lnTo>
                    <a:pt x="110" y="12"/>
                  </a:lnTo>
                  <a:lnTo>
                    <a:pt x="98" y="6"/>
                  </a:lnTo>
                  <a:lnTo>
                    <a:pt x="86" y="2"/>
                  </a:lnTo>
                  <a:lnTo>
                    <a:pt x="74" y="0"/>
                  </a:lnTo>
                  <a:lnTo>
                    <a:pt x="64" y="0"/>
                  </a:lnTo>
                  <a:lnTo>
                    <a:pt x="54" y="0"/>
                  </a:lnTo>
                  <a:lnTo>
                    <a:pt x="44" y="2"/>
                  </a:lnTo>
                  <a:lnTo>
                    <a:pt x="36" y="6"/>
                  </a:lnTo>
                  <a:lnTo>
                    <a:pt x="28" y="10"/>
                  </a:lnTo>
                  <a:lnTo>
                    <a:pt x="16" y="20"/>
                  </a:lnTo>
                  <a:lnTo>
                    <a:pt x="8" y="32"/>
                  </a:lnTo>
                  <a:lnTo>
                    <a:pt x="4" y="44"/>
                  </a:lnTo>
                  <a:lnTo>
                    <a:pt x="0" y="56"/>
                  </a:lnTo>
                  <a:lnTo>
                    <a:pt x="0" y="66"/>
                  </a:lnTo>
                  <a:lnTo>
                    <a:pt x="0" y="78"/>
                  </a:lnTo>
                  <a:lnTo>
                    <a:pt x="2" y="88"/>
                  </a:lnTo>
                  <a:lnTo>
                    <a:pt x="6" y="98"/>
                  </a:lnTo>
                  <a:lnTo>
                    <a:pt x="10" y="106"/>
                  </a:lnTo>
                  <a:lnTo>
                    <a:pt x="14" y="112"/>
                  </a:lnTo>
                  <a:lnTo>
                    <a:pt x="20" y="118"/>
                  </a:lnTo>
                  <a:lnTo>
                    <a:pt x="32" y="124"/>
                  </a:lnTo>
                  <a:lnTo>
                    <a:pt x="44" y="128"/>
                  </a:lnTo>
                  <a:lnTo>
                    <a:pt x="54" y="130"/>
                  </a:lnTo>
                  <a:lnTo>
                    <a:pt x="64" y="13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3306" name="Picture 405"/>
            <p:cNvPicPr>
              <a:picLocks noChangeAspect="1" noChangeArrowheads="1"/>
            </p:cNvPicPr>
            <p:nvPr/>
          </p:nvPicPr>
          <p:blipFill>
            <a:blip r:embed="rId6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7" y="1607"/>
              <a:ext cx="15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07" name="Freeform 406"/>
            <p:cNvSpPr>
              <a:spLocks/>
            </p:cNvSpPr>
            <p:nvPr/>
          </p:nvSpPr>
          <p:spPr bwMode="auto">
            <a:xfrm>
              <a:off x="3423" y="1627"/>
              <a:ext cx="130" cy="132"/>
            </a:xfrm>
            <a:custGeom>
              <a:avLst/>
              <a:gdLst>
                <a:gd name="T0" fmla="*/ 64 w 130"/>
                <a:gd name="T1" fmla="*/ 130 h 132"/>
                <a:gd name="T2" fmla="*/ 64 w 130"/>
                <a:gd name="T3" fmla="*/ 130 h 132"/>
                <a:gd name="T4" fmla="*/ 74 w 130"/>
                <a:gd name="T5" fmla="*/ 132 h 132"/>
                <a:gd name="T6" fmla="*/ 84 w 130"/>
                <a:gd name="T7" fmla="*/ 130 h 132"/>
                <a:gd name="T8" fmla="*/ 96 w 130"/>
                <a:gd name="T9" fmla="*/ 126 h 132"/>
                <a:gd name="T10" fmla="*/ 108 w 130"/>
                <a:gd name="T11" fmla="*/ 118 h 132"/>
                <a:gd name="T12" fmla="*/ 114 w 130"/>
                <a:gd name="T13" fmla="*/ 114 h 132"/>
                <a:gd name="T14" fmla="*/ 118 w 130"/>
                <a:gd name="T15" fmla="*/ 108 h 132"/>
                <a:gd name="T16" fmla="*/ 122 w 130"/>
                <a:gd name="T17" fmla="*/ 100 h 132"/>
                <a:gd name="T18" fmla="*/ 126 w 130"/>
                <a:gd name="T19" fmla="*/ 90 h 132"/>
                <a:gd name="T20" fmla="*/ 128 w 130"/>
                <a:gd name="T21" fmla="*/ 78 h 132"/>
                <a:gd name="T22" fmla="*/ 130 w 130"/>
                <a:gd name="T23" fmla="*/ 66 h 132"/>
                <a:gd name="T24" fmla="*/ 130 w 130"/>
                <a:gd name="T25" fmla="*/ 66 h 132"/>
                <a:gd name="T26" fmla="*/ 128 w 130"/>
                <a:gd name="T27" fmla="*/ 54 h 132"/>
                <a:gd name="T28" fmla="*/ 126 w 130"/>
                <a:gd name="T29" fmla="*/ 42 h 132"/>
                <a:gd name="T30" fmla="*/ 124 w 130"/>
                <a:gd name="T31" fmla="*/ 32 h 132"/>
                <a:gd name="T32" fmla="*/ 120 w 130"/>
                <a:gd name="T33" fmla="*/ 24 h 132"/>
                <a:gd name="T34" fmla="*/ 114 w 130"/>
                <a:gd name="T35" fmla="*/ 18 h 132"/>
                <a:gd name="T36" fmla="*/ 108 w 130"/>
                <a:gd name="T37" fmla="*/ 12 h 132"/>
                <a:gd name="T38" fmla="*/ 96 w 130"/>
                <a:gd name="T39" fmla="*/ 6 h 132"/>
                <a:gd name="T40" fmla="*/ 84 w 130"/>
                <a:gd name="T41" fmla="*/ 2 h 132"/>
                <a:gd name="T42" fmla="*/ 74 w 130"/>
                <a:gd name="T43" fmla="*/ 0 h 132"/>
                <a:gd name="T44" fmla="*/ 64 w 130"/>
                <a:gd name="T45" fmla="*/ 0 h 132"/>
                <a:gd name="T46" fmla="*/ 64 w 130"/>
                <a:gd name="T47" fmla="*/ 0 h 132"/>
                <a:gd name="T48" fmla="*/ 54 w 130"/>
                <a:gd name="T49" fmla="*/ 0 h 132"/>
                <a:gd name="T50" fmla="*/ 44 w 130"/>
                <a:gd name="T51" fmla="*/ 2 h 132"/>
                <a:gd name="T52" fmla="*/ 34 w 130"/>
                <a:gd name="T53" fmla="*/ 6 h 132"/>
                <a:gd name="T54" fmla="*/ 28 w 130"/>
                <a:gd name="T55" fmla="*/ 10 h 132"/>
                <a:gd name="T56" fmla="*/ 16 w 130"/>
                <a:gd name="T57" fmla="*/ 22 h 132"/>
                <a:gd name="T58" fmla="*/ 8 w 130"/>
                <a:gd name="T59" fmla="*/ 32 h 132"/>
                <a:gd name="T60" fmla="*/ 4 w 130"/>
                <a:gd name="T61" fmla="*/ 44 h 132"/>
                <a:gd name="T62" fmla="*/ 0 w 130"/>
                <a:gd name="T63" fmla="*/ 56 h 132"/>
                <a:gd name="T64" fmla="*/ 0 w 130"/>
                <a:gd name="T65" fmla="*/ 66 h 132"/>
                <a:gd name="T66" fmla="*/ 0 w 130"/>
                <a:gd name="T67" fmla="*/ 66 h 132"/>
                <a:gd name="T68" fmla="*/ 0 w 130"/>
                <a:gd name="T69" fmla="*/ 78 h 132"/>
                <a:gd name="T70" fmla="*/ 2 w 130"/>
                <a:gd name="T71" fmla="*/ 88 h 132"/>
                <a:gd name="T72" fmla="*/ 6 w 130"/>
                <a:gd name="T73" fmla="*/ 98 h 132"/>
                <a:gd name="T74" fmla="*/ 10 w 130"/>
                <a:gd name="T75" fmla="*/ 106 h 132"/>
                <a:gd name="T76" fmla="*/ 14 w 130"/>
                <a:gd name="T77" fmla="*/ 112 h 132"/>
                <a:gd name="T78" fmla="*/ 20 w 130"/>
                <a:gd name="T79" fmla="*/ 118 h 132"/>
                <a:gd name="T80" fmla="*/ 32 w 130"/>
                <a:gd name="T81" fmla="*/ 124 h 132"/>
                <a:gd name="T82" fmla="*/ 44 w 130"/>
                <a:gd name="T83" fmla="*/ 128 h 132"/>
                <a:gd name="T84" fmla="*/ 54 w 130"/>
                <a:gd name="T85" fmla="*/ 130 h 132"/>
                <a:gd name="T86" fmla="*/ 64 w 130"/>
                <a:gd name="T87" fmla="*/ 130 h 132"/>
                <a:gd name="T88" fmla="*/ 64 w 130"/>
                <a:gd name="T89" fmla="*/ 130 h 13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30" h="132">
                  <a:moveTo>
                    <a:pt x="64" y="130"/>
                  </a:moveTo>
                  <a:lnTo>
                    <a:pt x="64" y="130"/>
                  </a:lnTo>
                  <a:lnTo>
                    <a:pt x="74" y="132"/>
                  </a:lnTo>
                  <a:lnTo>
                    <a:pt x="84" y="130"/>
                  </a:lnTo>
                  <a:lnTo>
                    <a:pt x="96" y="126"/>
                  </a:lnTo>
                  <a:lnTo>
                    <a:pt x="108" y="118"/>
                  </a:lnTo>
                  <a:lnTo>
                    <a:pt x="114" y="114"/>
                  </a:lnTo>
                  <a:lnTo>
                    <a:pt x="118" y="108"/>
                  </a:lnTo>
                  <a:lnTo>
                    <a:pt x="122" y="100"/>
                  </a:lnTo>
                  <a:lnTo>
                    <a:pt x="126" y="90"/>
                  </a:lnTo>
                  <a:lnTo>
                    <a:pt x="128" y="78"/>
                  </a:lnTo>
                  <a:lnTo>
                    <a:pt x="130" y="66"/>
                  </a:lnTo>
                  <a:lnTo>
                    <a:pt x="128" y="54"/>
                  </a:lnTo>
                  <a:lnTo>
                    <a:pt x="126" y="42"/>
                  </a:lnTo>
                  <a:lnTo>
                    <a:pt x="124" y="32"/>
                  </a:lnTo>
                  <a:lnTo>
                    <a:pt x="120" y="24"/>
                  </a:lnTo>
                  <a:lnTo>
                    <a:pt x="114" y="18"/>
                  </a:lnTo>
                  <a:lnTo>
                    <a:pt x="108" y="12"/>
                  </a:lnTo>
                  <a:lnTo>
                    <a:pt x="96" y="6"/>
                  </a:lnTo>
                  <a:lnTo>
                    <a:pt x="84" y="2"/>
                  </a:lnTo>
                  <a:lnTo>
                    <a:pt x="74" y="0"/>
                  </a:lnTo>
                  <a:lnTo>
                    <a:pt x="64" y="0"/>
                  </a:lnTo>
                  <a:lnTo>
                    <a:pt x="54" y="0"/>
                  </a:lnTo>
                  <a:lnTo>
                    <a:pt x="44" y="2"/>
                  </a:lnTo>
                  <a:lnTo>
                    <a:pt x="34" y="6"/>
                  </a:lnTo>
                  <a:lnTo>
                    <a:pt x="28" y="10"/>
                  </a:lnTo>
                  <a:lnTo>
                    <a:pt x="16" y="22"/>
                  </a:lnTo>
                  <a:lnTo>
                    <a:pt x="8" y="32"/>
                  </a:lnTo>
                  <a:lnTo>
                    <a:pt x="4" y="44"/>
                  </a:lnTo>
                  <a:lnTo>
                    <a:pt x="0" y="56"/>
                  </a:lnTo>
                  <a:lnTo>
                    <a:pt x="0" y="66"/>
                  </a:lnTo>
                  <a:lnTo>
                    <a:pt x="0" y="78"/>
                  </a:lnTo>
                  <a:lnTo>
                    <a:pt x="2" y="88"/>
                  </a:lnTo>
                  <a:lnTo>
                    <a:pt x="6" y="98"/>
                  </a:lnTo>
                  <a:lnTo>
                    <a:pt x="10" y="106"/>
                  </a:lnTo>
                  <a:lnTo>
                    <a:pt x="14" y="112"/>
                  </a:lnTo>
                  <a:lnTo>
                    <a:pt x="20" y="118"/>
                  </a:lnTo>
                  <a:lnTo>
                    <a:pt x="32" y="124"/>
                  </a:lnTo>
                  <a:lnTo>
                    <a:pt x="44" y="128"/>
                  </a:lnTo>
                  <a:lnTo>
                    <a:pt x="54" y="130"/>
                  </a:lnTo>
                  <a:lnTo>
                    <a:pt x="64" y="13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3308" name="Picture 407"/>
            <p:cNvPicPr>
              <a:picLocks noChangeAspect="1" noChangeArrowheads="1"/>
            </p:cNvPicPr>
            <p:nvPr/>
          </p:nvPicPr>
          <p:blipFill>
            <a:blip r:embed="rId6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4" y="1494"/>
              <a:ext cx="157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09" name="Freeform 408"/>
            <p:cNvSpPr>
              <a:spLocks/>
            </p:cNvSpPr>
            <p:nvPr/>
          </p:nvSpPr>
          <p:spPr bwMode="auto">
            <a:xfrm>
              <a:off x="3158" y="1514"/>
              <a:ext cx="131" cy="131"/>
            </a:xfrm>
            <a:custGeom>
              <a:avLst/>
              <a:gdLst>
                <a:gd name="T0" fmla="*/ 65 w 131"/>
                <a:gd name="T1" fmla="*/ 131 h 131"/>
                <a:gd name="T2" fmla="*/ 65 w 131"/>
                <a:gd name="T3" fmla="*/ 131 h 131"/>
                <a:gd name="T4" fmla="*/ 77 w 131"/>
                <a:gd name="T5" fmla="*/ 131 h 131"/>
                <a:gd name="T6" fmla="*/ 87 w 131"/>
                <a:gd name="T7" fmla="*/ 131 h 131"/>
                <a:gd name="T8" fmla="*/ 99 w 131"/>
                <a:gd name="T9" fmla="*/ 127 h 131"/>
                <a:gd name="T10" fmla="*/ 111 w 131"/>
                <a:gd name="T11" fmla="*/ 119 h 131"/>
                <a:gd name="T12" fmla="*/ 115 w 131"/>
                <a:gd name="T13" fmla="*/ 115 h 131"/>
                <a:gd name="T14" fmla="*/ 121 w 131"/>
                <a:gd name="T15" fmla="*/ 107 h 131"/>
                <a:gd name="T16" fmla="*/ 125 w 131"/>
                <a:gd name="T17" fmla="*/ 101 h 131"/>
                <a:gd name="T18" fmla="*/ 127 w 131"/>
                <a:gd name="T19" fmla="*/ 91 h 131"/>
                <a:gd name="T20" fmla="*/ 131 w 131"/>
                <a:gd name="T21" fmla="*/ 79 h 131"/>
                <a:gd name="T22" fmla="*/ 131 w 131"/>
                <a:gd name="T23" fmla="*/ 67 h 131"/>
                <a:gd name="T24" fmla="*/ 131 w 131"/>
                <a:gd name="T25" fmla="*/ 67 h 131"/>
                <a:gd name="T26" fmla="*/ 131 w 131"/>
                <a:gd name="T27" fmla="*/ 53 h 131"/>
                <a:gd name="T28" fmla="*/ 129 w 131"/>
                <a:gd name="T29" fmla="*/ 43 h 131"/>
                <a:gd name="T30" fmla="*/ 125 w 131"/>
                <a:gd name="T31" fmla="*/ 33 h 131"/>
                <a:gd name="T32" fmla="*/ 121 w 131"/>
                <a:gd name="T33" fmla="*/ 24 h 131"/>
                <a:gd name="T34" fmla="*/ 117 w 131"/>
                <a:gd name="T35" fmla="*/ 18 h 131"/>
                <a:gd name="T36" fmla="*/ 111 w 131"/>
                <a:gd name="T37" fmla="*/ 12 h 131"/>
                <a:gd name="T38" fmla="*/ 99 w 131"/>
                <a:gd name="T39" fmla="*/ 6 h 131"/>
                <a:gd name="T40" fmla="*/ 87 w 131"/>
                <a:gd name="T41" fmla="*/ 2 h 131"/>
                <a:gd name="T42" fmla="*/ 77 w 131"/>
                <a:gd name="T43" fmla="*/ 0 h 131"/>
                <a:gd name="T44" fmla="*/ 65 w 131"/>
                <a:gd name="T45" fmla="*/ 0 h 131"/>
                <a:gd name="T46" fmla="*/ 65 w 131"/>
                <a:gd name="T47" fmla="*/ 0 h 131"/>
                <a:gd name="T48" fmla="*/ 54 w 131"/>
                <a:gd name="T49" fmla="*/ 0 h 131"/>
                <a:gd name="T50" fmla="*/ 44 w 131"/>
                <a:gd name="T51" fmla="*/ 2 h 131"/>
                <a:gd name="T52" fmla="*/ 36 w 131"/>
                <a:gd name="T53" fmla="*/ 6 h 131"/>
                <a:gd name="T54" fmla="*/ 28 w 131"/>
                <a:gd name="T55" fmla="*/ 10 h 131"/>
                <a:gd name="T56" fmla="*/ 16 w 131"/>
                <a:gd name="T57" fmla="*/ 20 h 131"/>
                <a:gd name="T58" fmla="*/ 8 w 131"/>
                <a:gd name="T59" fmla="*/ 33 h 131"/>
                <a:gd name="T60" fmla="*/ 4 w 131"/>
                <a:gd name="T61" fmla="*/ 45 h 131"/>
                <a:gd name="T62" fmla="*/ 2 w 131"/>
                <a:gd name="T63" fmla="*/ 57 h 131"/>
                <a:gd name="T64" fmla="*/ 0 w 131"/>
                <a:gd name="T65" fmla="*/ 67 h 131"/>
                <a:gd name="T66" fmla="*/ 0 w 131"/>
                <a:gd name="T67" fmla="*/ 67 h 131"/>
                <a:gd name="T68" fmla="*/ 0 w 131"/>
                <a:gd name="T69" fmla="*/ 79 h 131"/>
                <a:gd name="T70" fmla="*/ 2 w 131"/>
                <a:gd name="T71" fmla="*/ 89 h 131"/>
                <a:gd name="T72" fmla="*/ 6 w 131"/>
                <a:gd name="T73" fmla="*/ 99 h 131"/>
                <a:gd name="T74" fmla="*/ 10 w 131"/>
                <a:gd name="T75" fmla="*/ 107 h 131"/>
                <a:gd name="T76" fmla="*/ 16 w 131"/>
                <a:gd name="T77" fmla="*/ 113 h 131"/>
                <a:gd name="T78" fmla="*/ 20 w 131"/>
                <a:gd name="T79" fmla="*/ 117 h 131"/>
                <a:gd name="T80" fmla="*/ 32 w 131"/>
                <a:gd name="T81" fmla="*/ 125 h 131"/>
                <a:gd name="T82" fmla="*/ 44 w 131"/>
                <a:gd name="T83" fmla="*/ 129 h 131"/>
                <a:gd name="T84" fmla="*/ 54 w 131"/>
                <a:gd name="T85" fmla="*/ 131 h 131"/>
                <a:gd name="T86" fmla="*/ 65 w 131"/>
                <a:gd name="T87" fmla="*/ 131 h 131"/>
                <a:gd name="T88" fmla="*/ 65 w 131"/>
                <a:gd name="T89" fmla="*/ 131 h 13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31" h="131">
                  <a:moveTo>
                    <a:pt x="65" y="131"/>
                  </a:moveTo>
                  <a:lnTo>
                    <a:pt x="65" y="131"/>
                  </a:lnTo>
                  <a:lnTo>
                    <a:pt x="77" y="131"/>
                  </a:lnTo>
                  <a:lnTo>
                    <a:pt x="87" y="131"/>
                  </a:lnTo>
                  <a:lnTo>
                    <a:pt x="99" y="127"/>
                  </a:lnTo>
                  <a:lnTo>
                    <a:pt x="111" y="119"/>
                  </a:lnTo>
                  <a:lnTo>
                    <a:pt x="115" y="115"/>
                  </a:lnTo>
                  <a:lnTo>
                    <a:pt x="121" y="107"/>
                  </a:lnTo>
                  <a:lnTo>
                    <a:pt x="125" y="101"/>
                  </a:lnTo>
                  <a:lnTo>
                    <a:pt x="127" y="91"/>
                  </a:lnTo>
                  <a:lnTo>
                    <a:pt x="131" y="79"/>
                  </a:lnTo>
                  <a:lnTo>
                    <a:pt x="131" y="67"/>
                  </a:lnTo>
                  <a:lnTo>
                    <a:pt x="131" y="53"/>
                  </a:lnTo>
                  <a:lnTo>
                    <a:pt x="129" y="43"/>
                  </a:lnTo>
                  <a:lnTo>
                    <a:pt x="125" y="33"/>
                  </a:lnTo>
                  <a:lnTo>
                    <a:pt x="121" y="24"/>
                  </a:lnTo>
                  <a:lnTo>
                    <a:pt x="117" y="18"/>
                  </a:lnTo>
                  <a:lnTo>
                    <a:pt x="111" y="12"/>
                  </a:lnTo>
                  <a:lnTo>
                    <a:pt x="99" y="6"/>
                  </a:lnTo>
                  <a:lnTo>
                    <a:pt x="87" y="2"/>
                  </a:lnTo>
                  <a:lnTo>
                    <a:pt x="77" y="0"/>
                  </a:lnTo>
                  <a:lnTo>
                    <a:pt x="65" y="0"/>
                  </a:lnTo>
                  <a:lnTo>
                    <a:pt x="54" y="0"/>
                  </a:lnTo>
                  <a:lnTo>
                    <a:pt x="44" y="2"/>
                  </a:lnTo>
                  <a:lnTo>
                    <a:pt x="36" y="6"/>
                  </a:lnTo>
                  <a:lnTo>
                    <a:pt x="28" y="10"/>
                  </a:lnTo>
                  <a:lnTo>
                    <a:pt x="16" y="20"/>
                  </a:lnTo>
                  <a:lnTo>
                    <a:pt x="8" y="33"/>
                  </a:lnTo>
                  <a:lnTo>
                    <a:pt x="4" y="45"/>
                  </a:lnTo>
                  <a:lnTo>
                    <a:pt x="2" y="57"/>
                  </a:lnTo>
                  <a:lnTo>
                    <a:pt x="0" y="67"/>
                  </a:lnTo>
                  <a:lnTo>
                    <a:pt x="0" y="79"/>
                  </a:lnTo>
                  <a:lnTo>
                    <a:pt x="2" y="89"/>
                  </a:lnTo>
                  <a:lnTo>
                    <a:pt x="6" y="99"/>
                  </a:lnTo>
                  <a:lnTo>
                    <a:pt x="10" y="107"/>
                  </a:lnTo>
                  <a:lnTo>
                    <a:pt x="16" y="113"/>
                  </a:lnTo>
                  <a:lnTo>
                    <a:pt x="20" y="117"/>
                  </a:lnTo>
                  <a:lnTo>
                    <a:pt x="32" y="125"/>
                  </a:lnTo>
                  <a:lnTo>
                    <a:pt x="44" y="129"/>
                  </a:lnTo>
                  <a:lnTo>
                    <a:pt x="54" y="131"/>
                  </a:lnTo>
                  <a:lnTo>
                    <a:pt x="65" y="131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3310" name="Picture 409"/>
            <p:cNvPicPr>
              <a:picLocks noChangeAspect="1" noChangeArrowheads="1"/>
            </p:cNvPicPr>
            <p:nvPr/>
          </p:nvPicPr>
          <p:blipFill>
            <a:blip r:embed="rId6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0" y="1168"/>
              <a:ext cx="15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11" name="Freeform 410"/>
            <p:cNvSpPr>
              <a:spLocks/>
            </p:cNvSpPr>
            <p:nvPr/>
          </p:nvSpPr>
          <p:spPr bwMode="auto">
            <a:xfrm>
              <a:off x="3016" y="1188"/>
              <a:ext cx="130" cy="130"/>
            </a:xfrm>
            <a:custGeom>
              <a:avLst/>
              <a:gdLst>
                <a:gd name="T0" fmla="*/ 64 w 130"/>
                <a:gd name="T1" fmla="*/ 130 h 130"/>
                <a:gd name="T2" fmla="*/ 64 w 130"/>
                <a:gd name="T3" fmla="*/ 130 h 130"/>
                <a:gd name="T4" fmla="*/ 74 w 130"/>
                <a:gd name="T5" fmla="*/ 130 h 130"/>
                <a:gd name="T6" fmla="*/ 86 w 130"/>
                <a:gd name="T7" fmla="*/ 128 h 130"/>
                <a:gd name="T8" fmla="*/ 96 w 130"/>
                <a:gd name="T9" fmla="*/ 126 h 130"/>
                <a:gd name="T10" fmla="*/ 108 w 130"/>
                <a:gd name="T11" fmla="*/ 118 h 130"/>
                <a:gd name="T12" fmla="*/ 114 w 130"/>
                <a:gd name="T13" fmla="*/ 112 h 130"/>
                <a:gd name="T14" fmla="*/ 120 w 130"/>
                <a:gd name="T15" fmla="*/ 106 h 130"/>
                <a:gd name="T16" fmla="*/ 124 w 130"/>
                <a:gd name="T17" fmla="*/ 98 h 130"/>
                <a:gd name="T18" fmla="*/ 126 w 130"/>
                <a:gd name="T19" fmla="*/ 90 h 130"/>
                <a:gd name="T20" fmla="*/ 128 w 130"/>
                <a:gd name="T21" fmla="*/ 78 h 130"/>
                <a:gd name="T22" fmla="*/ 130 w 130"/>
                <a:gd name="T23" fmla="*/ 66 h 130"/>
                <a:gd name="T24" fmla="*/ 130 w 130"/>
                <a:gd name="T25" fmla="*/ 66 h 130"/>
                <a:gd name="T26" fmla="*/ 130 w 130"/>
                <a:gd name="T27" fmla="*/ 52 h 130"/>
                <a:gd name="T28" fmla="*/ 128 w 130"/>
                <a:gd name="T29" fmla="*/ 42 h 130"/>
                <a:gd name="T30" fmla="*/ 124 w 130"/>
                <a:gd name="T31" fmla="*/ 32 h 130"/>
                <a:gd name="T32" fmla="*/ 120 w 130"/>
                <a:gd name="T33" fmla="*/ 24 h 130"/>
                <a:gd name="T34" fmla="*/ 114 w 130"/>
                <a:gd name="T35" fmla="*/ 18 h 130"/>
                <a:gd name="T36" fmla="*/ 110 w 130"/>
                <a:gd name="T37" fmla="*/ 12 h 130"/>
                <a:gd name="T38" fmla="*/ 98 w 130"/>
                <a:gd name="T39" fmla="*/ 4 h 130"/>
                <a:gd name="T40" fmla="*/ 86 w 130"/>
                <a:gd name="T41" fmla="*/ 0 h 130"/>
                <a:gd name="T42" fmla="*/ 74 w 130"/>
                <a:gd name="T43" fmla="*/ 0 h 130"/>
                <a:gd name="T44" fmla="*/ 64 w 130"/>
                <a:gd name="T45" fmla="*/ 0 h 130"/>
                <a:gd name="T46" fmla="*/ 64 w 130"/>
                <a:gd name="T47" fmla="*/ 0 h 130"/>
                <a:gd name="T48" fmla="*/ 54 w 130"/>
                <a:gd name="T49" fmla="*/ 0 h 130"/>
                <a:gd name="T50" fmla="*/ 44 w 130"/>
                <a:gd name="T51" fmla="*/ 2 h 130"/>
                <a:gd name="T52" fmla="*/ 36 w 130"/>
                <a:gd name="T53" fmla="*/ 6 h 130"/>
                <a:gd name="T54" fmla="*/ 28 w 130"/>
                <a:gd name="T55" fmla="*/ 10 h 130"/>
                <a:gd name="T56" fmla="*/ 16 w 130"/>
                <a:gd name="T57" fmla="*/ 20 h 130"/>
                <a:gd name="T58" fmla="*/ 8 w 130"/>
                <a:gd name="T59" fmla="*/ 32 h 130"/>
                <a:gd name="T60" fmla="*/ 4 w 130"/>
                <a:gd name="T61" fmla="*/ 44 h 130"/>
                <a:gd name="T62" fmla="*/ 2 w 130"/>
                <a:gd name="T63" fmla="*/ 54 h 130"/>
                <a:gd name="T64" fmla="*/ 0 w 130"/>
                <a:gd name="T65" fmla="*/ 64 h 130"/>
                <a:gd name="T66" fmla="*/ 0 w 130"/>
                <a:gd name="T67" fmla="*/ 64 h 130"/>
                <a:gd name="T68" fmla="*/ 0 w 130"/>
                <a:gd name="T69" fmla="*/ 78 h 130"/>
                <a:gd name="T70" fmla="*/ 2 w 130"/>
                <a:gd name="T71" fmla="*/ 88 h 130"/>
                <a:gd name="T72" fmla="*/ 6 w 130"/>
                <a:gd name="T73" fmla="*/ 96 h 130"/>
                <a:gd name="T74" fmla="*/ 10 w 130"/>
                <a:gd name="T75" fmla="*/ 104 h 130"/>
                <a:gd name="T76" fmla="*/ 14 w 130"/>
                <a:gd name="T77" fmla="*/ 112 h 130"/>
                <a:gd name="T78" fmla="*/ 20 w 130"/>
                <a:gd name="T79" fmla="*/ 116 h 130"/>
                <a:gd name="T80" fmla="*/ 32 w 130"/>
                <a:gd name="T81" fmla="*/ 124 h 130"/>
                <a:gd name="T82" fmla="*/ 44 w 130"/>
                <a:gd name="T83" fmla="*/ 128 h 130"/>
                <a:gd name="T84" fmla="*/ 54 w 130"/>
                <a:gd name="T85" fmla="*/ 130 h 130"/>
                <a:gd name="T86" fmla="*/ 64 w 130"/>
                <a:gd name="T87" fmla="*/ 130 h 130"/>
                <a:gd name="T88" fmla="*/ 64 w 130"/>
                <a:gd name="T89" fmla="*/ 130 h 13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30" h="130">
                  <a:moveTo>
                    <a:pt x="64" y="130"/>
                  </a:moveTo>
                  <a:lnTo>
                    <a:pt x="64" y="130"/>
                  </a:lnTo>
                  <a:lnTo>
                    <a:pt x="74" y="130"/>
                  </a:lnTo>
                  <a:lnTo>
                    <a:pt x="86" y="128"/>
                  </a:lnTo>
                  <a:lnTo>
                    <a:pt x="96" y="126"/>
                  </a:lnTo>
                  <a:lnTo>
                    <a:pt x="108" y="118"/>
                  </a:lnTo>
                  <a:lnTo>
                    <a:pt x="114" y="112"/>
                  </a:lnTo>
                  <a:lnTo>
                    <a:pt x="120" y="106"/>
                  </a:lnTo>
                  <a:lnTo>
                    <a:pt x="124" y="98"/>
                  </a:lnTo>
                  <a:lnTo>
                    <a:pt x="126" y="90"/>
                  </a:lnTo>
                  <a:lnTo>
                    <a:pt x="128" y="78"/>
                  </a:lnTo>
                  <a:lnTo>
                    <a:pt x="130" y="66"/>
                  </a:lnTo>
                  <a:lnTo>
                    <a:pt x="130" y="52"/>
                  </a:lnTo>
                  <a:lnTo>
                    <a:pt x="128" y="42"/>
                  </a:lnTo>
                  <a:lnTo>
                    <a:pt x="124" y="32"/>
                  </a:lnTo>
                  <a:lnTo>
                    <a:pt x="120" y="24"/>
                  </a:lnTo>
                  <a:lnTo>
                    <a:pt x="114" y="18"/>
                  </a:lnTo>
                  <a:lnTo>
                    <a:pt x="110" y="12"/>
                  </a:lnTo>
                  <a:lnTo>
                    <a:pt x="98" y="4"/>
                  </a:lnTo>
                  <a:lnTo>
                    <a:pt x="86" y="0"/>
                  </a:lnTo>
                  <a:lnTo>
                    <a:pt x="74" y="0"/>
                  </a:lnTo>
                  <a:lnTo>
                    <a:pt x="64" y="0"/>
                  </a:lnTo>
                  <a:lnTo>
                    <a:pt x="54" y="0"/>
                  </a:lnTo>
                  <a:lnTo>
                    <a:pt x="44" y="2"/>
                  </a:lnTo>
                  <a:lnTo>
                    <a:pt x="36" y="6"/>
                  </a:lnTo>
                  <a:lnTo>
                    <a:pt x="28" y="10"/>
                  </a:lnTo>
                  <a:lnTo>
                    <a:pt x="16" y="20"/>
                  </a:lnTo>
                  <a:lnTo>
                    <a:pt x="8" y="32"/>
                  </a:lnTo>
                  <a:lnTo>
                    <a:pt x="4" y="44"/>
                  </a:lnTo>
                  <a:lnTo>
                    <a:pt x="2" y="54"/>
                  </a:lnTo>
                  <a:lnTo>
                    <a:pt x="0" y="64"/>
                  </a:lnTo>
                  <a:lnTo>
                    <a:pt x="0" y="78"/>
                  </a:lnTo>
                  <a:lnTo>
                    <a:pt x="2" y="88"/>
                  </a:lnTo>
                  <a:lnTo>
                    <a:pt x="6" y="96"/>
                  </a:lnTo>
                  <a:lnTo>
                    <a:pt x="10" y="104"/>
                  </a:lnTo>
                  <a:lnTo>
                    <a:pt x="14" y="112"/>
                  </a:lnTo>
                  <a:lnTo>
                    <a:pt x="20" y="116"/>
                  </a:lnTo>
                  <a:lnTo>
                    <a:pt x="32" y="124"/>
                  </a:lnTo>
                  <a:lnTo>
                    <a:pt x="44" y="128"/>
                  </a:lnTo>
                  <a:lnTo>
                    <a:pt x="54" y="130"/>
                  </a:lnTo>
                  <a:lnTo>
                    <a:pt x="64" y="13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140" name="Group 426"/>
          <p:cNvGrpSpPr>
            <a:grpSpLocks/>
          </p:cNvGrpSpPr>
          <p:nvPr/>
        </p:nvGrpSpPr>
        <p:grpSpPr bwMode="auto">
          <a:xfrm>
            <a:off x="384175" y="3711575"/>
            <a:ext cx="4057650" cy="2574925"/>
            <a:chOff x="1855" y="302"/>
            <a:chExt cx="3696" cy="2006"/>
          </a:xfrm>
        </p:grpSpPr>
        <p:sp>
          <p:nvSpPr>
            <p:cNvPr id="3177" name="Freeform 5"/>
            <p:cNvSpPr>
              <a:spLocks/>
            </p:cNvSpPr>
            <p:nvPr/>
          </p:nvSpPr>
          <p:spPr bwMode="auto">
            <a:xfrm>
              <a:off x="1855" y="678"/>
              <a:ext cx="3200" cy="1630"/>
            </a:xfrm>
            <a:custGeom>
              <a:avLst/>
              <a:gdLst>
                <a:gd name="T0" fmla="*/ 5080000 w 3200"/>
                <a:gd name="T1" fmla="*/ 0 h 1630"/>
                <a:gd name="T2" fmla="*/ 5041900 w 3200"/>
                <a:gd name="T3" fmla="*/ 0 h 1630"/>
                <a:gd name="T4" fmla="*/ 4648200 w 3200"/>
                <a:gd name="T5" fmla="*/ 25400 h 1630"/>
                <a:gd name="T6" fmla="*/ 4244975 w 3200"/>
                <a:gd name="T7" fmla="*/ 76200 h 1630"/>
                <a:gd name="T8" fmla="*/ 3749675 w 3200"/>
                <a:gd name="T9" fmla="*/ 168275 h 1630"/>
                <a:gd name="T10" fmla="*/ 3181350 w 3200"/>
                <a:gd name="T11" fmla="*/ 317500 h 1630"/>
                <a:gd name="T12" fmla="*/ 2568575 w 3200"/>
                <a:gd name="T13" fmla="*/ 533400 h 1630"/>
                <a:gd name="T14" fmla="*/ 2254250 w 3200"/>
                <a:gd name="T15" fmla="*/ 673100 h 1630"/>
                <a:gd name="T16" fmla="*/ 1936750 w 3200"/>
                <a:gd name="T17" fmla="*/ 831850 h 1630"/>
                <a:gd name="T18" fmla="*/ 1619250 w 3200"/>
                <a:gd name="T19" fmla="*/ 1016000 h 1630"/>
                <a:gd name="T20" fmla="*/ 1308100 w 3200"/>
                <a:gd name="T21" fmla="*/ 1225550 h 1630"/>
                <a:gd name="T22" fmla="*/ 1003300 w 3200"/>
                <a:gd name="T23" fmla="*/ 1463675 h 1630"/>
                <a:gd name="T24" fmla="*/ 708025 w 3200"/>
                <a:gd name="T25" fmla="*/ 1727200 h 1630"/>
                <a:gd name="T26" fmla="*/ 428625 w 3200"/>
                <a:gd name="T27" fmla="*/ 2022475 h 1630"/>
                <a:gd name="T28" fmla="*/ 165100 w 3200"/>
                <a:gd name="T29" fmla="*/ 2349500 h 1630"/>
                <a:gd name="T30" fmla="*/ 1676400 w 3200"/>
                <a:gd name="T31" fmla="*/ 2117725 h 1630"/>
                <a:gd name="T32" fmla="*/ 1676400 w 3200"/>
                <a:gd name="T33" fmla="*/ 2063750 h 1630"/>
                <a:gd name="T34" fmla="*/ 1698625 w 3200"/>
                <a:gd name="T35" fmla="*/ 1965325 h 1630"/>
                <a:gd name="T36" fmla="*/ 1755775 w 3200"/>
                <a:gd name="T37" fmla="*/ 1819275 h 1630"/>
                <a:gd name="T38" fmla="*/ 1870075 w 3200"/>
                <a:gd name="T39" fmla="*/ 1631950 h 1630"/>
                <a:gd name="T40" fmla="*/ 2057400 w 3200"/>
                <a:gd name="T41" fmla="*/ 1416050 h 1630"/>
                <a:gd name="T42" fmla="*/ 2336800 w 3200"/>
                <a:gd name="T43" fmla="*/ 1174750 h 1630"/>
                <a:gd name="T44" fmla="*/ 2730500 w 3200"/>
                <a:gd name="T45" fmla="*/ 914400 h 1630"/>
                <a:gd name="T46" fmla="*/ 3251200 w 3200"/>
                <a:gd name="T47" fmla="*/ 641350 h 1630"/>
                <a:gd name="T48" fmla="*/ 3921125 w 3200"/>
                <a:gd name="T49" fmla="*/ 365125 h 1630"/>
                <a:gd name="T50" fmla="*/ 4759325 w 3200"/>
                <a:gd name="T51" fmla="*/ 92075 h 1630"/>
                <a:gd name="T52" fmla="*/ 4949825 w 3200"/>
                <a:gd name="T53" fmla="*/ 38100 h 1630"/>
                <a:gd name="T54" fmla="*/ 4448175 w 3200"/>
                <a:gd name="T55" fmla="*/ 206375 h 1630"/>
                <a:gd name="T56" fmla="*/ 3844925 w 3200"/>
                <a:gd name="T57" fmla="*/ 441325 h 1630"/>
                <a:gd name="T58" fmla="*/ 3451225 w 3200"/>
                <a:gd name="T59" fmla="*/ 619125 h 1630"/>
                <a:gd name="T60" fmla="*/ 3051175 w 3200"/>
                <a:gd name="T61" fmla="*/ 822325 h 1630"/>
                <a:gd name="T62" fmla="*/ 2673350 w 3200"/>
                <a:gd name="T63" fmla="*/ 1054100 h 1630"/>
                <a:gd name="T64" fmla="*/ 2333625 w 3200"/>
                <a:gd name="T65" fmla="*/ 1304925 h 1630"/>
                <a:gd name="T66" fmla="*/ 2095500 w 3200"/>
                <a:gd name="T67" fmla="*/ 1533525 h 1630"/>
                <a:gd name="T68" fmla="*/ 1978025 w 3200"/>
                <a:gd name="T69" fmla="*/ 1679575 h 1630"/>
                <a:gd name="T70" fmla="*/ 2717800 w 3200"/>
                <a:gd name="T71" fmla="*/ 1524000 h 1630"/>
                <a:gd name="T72" fmla="*/ 2784475 w 3200"/>
                <a:gd name="T73" fmla="*/ 1431925 h 1630"/>
                <a:gd name="T74" fmla="*/ 3003550 w 3200"/>
                <a:gd name="T75" fmla="*/ 1196975 h 1630"/>
                <a:gd name="T76" fmla="*/ 3314700 w 3200"/>
                <a:gd name="T77" fmla="*/ 923925 h 1630"/>
                <a:gd name="T78" fmla="*/ 3562350 w 3200"/>
                <a:gd name="T79" fmla="*/ 739775 h 1630"/>
                <a:gd name="T80" fmla="*/ 3860800 w 3200"/>
                <a:gd name="T81" fmla="*/ 549275 h 1630"/>
                <a:gd name="T82" fmla="*/ 4213225 w 3200"/>
                <a:gd name="T83" fmla="*/ 358775 h 1630"/>
                <a:gd name="T84" fmla="*/ 4616450 w 3200"/>
                <a:gd name="T85" fmla="*/ 174625 h 1630"/>
                <a:gd name="T86" fmla="*/ 5080000 w 3200"/>
                <a:gd name="T87" fmla="*/ 0 h 163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00"/>
                <a:gd name="T133" fmla="*/ 0 h 1630"/>
                <a:gd name="T134" fmla="*/ 3200 w 3200"/>
                <a:gd name="T135" fmla="*/ 1630 h 163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00" h="1630">
                  <a:moveTo>
                    <a:pt x="3200" y="0"/>
                  </a:moveTo>
                  <a:lnTo>
                    <a:pt x="3200" y="0"/>
                  </a:lnTo>
                  <a:lnTo>
                    <a:pt x="3176" y="0"/>
                  </a:lnTo>
                  <a:lnTo>
                    <a:pt x="3106" y="2"/>
                  </a:lnTo>
                  <a:lnTo>
                    <a:pt x="2996" y="10"/>
                  </a:lnTo>
                  <a:lnTo>
                    <a:pt x="2928" y="16"/>
                  </a:lnTo>
                  <a:lnTo>
                    <a:pt x="2852" y="24"/>
                  </a:lnTo>
                  <a:lnTo>
                    <a:pt x="2766" y="34"/>
                  </a:lnTo>
                  <a:lnTo>
                    <a:pt x="2674" y="48"/>
                  </a:lnTo>
                  <a:lnTo>
                    <a:pt x="2576" y="64"/>
                  </a:lnTo>
                  <a:lnTo>
                    <a:pt x="2472" y="84"/>
                  </a:lnTo>
                  <a:lnTo>
                    <a:pt x="2362" y="106"/>
                  </a:lnTo>
                  <a:lnTo>
                    <a:pt x="2246" y="132"/>
                  </a:lnTo>
                  <a:lnTo>
                    <a:pt x="2126" y="164"/>
                  </a:lnTo>
                  <a:lnTo>
                    <a:pt x="2004" y="200"/>
                  </a:lnTo>
                  <a:lnTo>
                    <a:pt x="1878" y="240"/>
                  </a:lnTo>
                  <a:lnTo>
                    <a:pt x="1748" y="286"/>
                  </a:lnTo>
                  <a:lnTo>
                    <a:pt x="1618" y="336"/>
                  </a:lnTo>
                  <a:lnTo>
                    <a:pt x="1552" y="364"/>
                  </a:lnTo>
                  <a:lnTo>
                    <a:pt x="1486" y="392"/>
                  </a:lnTo>
                  <a:lnTo>
                    <a:pt x="1420" y="424"/>
                  </a:lnTo>
                  <a:lnTo>
                    <a:pt x="1352" y="456"/>
                  </a:lnTo>
                  <a:lnTo>
                    <a:pt x="1286" y="490"/>
                  </a:lnTo>
                  <a:lnTo>
                    <a:pt x="1220" y="524"/>
                  </a:lnTo>
                  <a:lnTo>
                    <a:pt x="1154" y="562"/>
                  </a:lnTo>
                  <a:lnTo>
                    <a:pt x="1086" y="600"/>
                  </a:lnTo>
                  <a:lnTo>
                    <a:pt x="1020" y="640"/>
                  </a:lnTo>
                  <a:lnTo>
                    <a:pt x="954" y="682"/>
                  </a:lnTo>
                  <a:lnTo>
                    <a:pt x="890" y="726"/>
                  </a:lnTo>
                  <a:lnTo>
                    <a:pt x="824" y="772"/>
                  </a:lnTo>
                  <a:lnTo>
                    <a:pt x="760" y="820"/>
                  </a:lnTo>
                  <a:lnTo>
                    <a:pt x="696" y="870"/>
                  </a:lnTo>
                  <a:lnTo>
                    <a:pt x="632" y="922"/>
                  </a:lnTo>
                  <a:lnTo>
                    <a:pt x="570" y="974"/>
                  </a:lnTo>
                  <a:lnTo>
                    <a:pt x="508" y="1030"/>
                  </a:lnTo>
                  <a:lnTo>
                    <a:pt x="446" y="1088"/>
                  </a:lnTo>
                  <a:lnTo>
                    <a:pt x="386" y="1148"/>
                  </a:lnTo>
                  <a:lnTo>
                    <a:pt x="328" y="1210"/>
                  </a:lnTo>
                  <a:lnTo>
                    <a:pt x="270" y="1274"/>
                  </a:lnTo>
                  <a:lnTo>
                    <a:pt x="214" y="1340"/>
                  </a:lnTo>
                  <a:lnTo>
                    <a:pt x="158" y="1410"/>
                  </a:lnTo>
                  <a:lnTo>
                    <a:pt x="104" y="1480"/>
                  </a:lnTo>
                  <a:lnTo>
                    <a:pt x="52" y="1554"/>
                  </a:lnTo>
                  <a:lnTo>
                    <a:pt x="0" y="1630"/>
                  </a:lnTo>
                  <a:lnTo>
                    <a:pt x="1056" y="1334"/>
                  </a:lnTo>
                  <a:lnTo>
                    <a:pt x="1056" y="1324"/>
                  </a:lnTo>
                  <a:lnTo>
                    <a:pt x="1056" y="1300"/>
                  </a:lnTo>
                  <a:lnTo>
                    <a:pt x="1060" y="1282"/>
                  </a:lnTo>
                  <a:lnTo>
                    <a:pt x="1064" y="1262"/>
                  </a:lnTo>
                  <a:lnTo>
                    <a:pt x="1070" y="1238"/>
                  </a:lnTo>
                  <a:lnTo>
                    <a:pt x="1078" y="1210"/>
                  </a:lnTo>
                  <a:lnTo>
                    <a:pt x="1090" y="1178"/>
                  </a:lnTo>
                  <a:lnTo>
                    <a:pt x="1106" y="1146"/>
                  </a:lnTo>
                  <a:lnTo>
                    <a:pt x="1126" y="1108"/>
                  </a:lnTo>
                  <a:lnTo>
                    <a:pt x="1150" y="1070"/>
                  </a:lnTo>
                  <a:lnTo>
                    <a:pt x="1178" y="1028"/>
                  </a:lnTo>
                  <a:lnTo>
                    <a:pt x="1212" y="986"/>
                  </a:lnTo>
                  <a:lnTo>
                    <a:pt x="1250" y="940"/>
                  </a:lnTo>
                  <a:lnTo>
                    <a:pt x="1296" y="892"/>
                  </a:lnTo>
                  <a:lnTo>
                    <a:pt x="1348" y="844"/>
                  </a:lnTo>
                  <a:lnTo>
                    <a:pt x="1406" y="792"/>
                  </a:lnTo>
                  <a:lnTo>
                    <a:pt x="1472" y="740"/>
                  </a:lnTo>
                  <a:lnTo>
                    <a:pt x="1546" y="686"/>
                  </a:lnTo>
                  <a:lnTo>
                    <a:pt x="1628" y="632"/>
                  </a:lnTo>
                  <a:lnTo>
                    <a:pt x="1720" y="576"/>
                  </a:lnTo>
                  <a:lnTo>
                    <a:pt x="1820" y="520"/>
                  </a:lnTo>
                  <a:lnTo>
                    <a:pt x="1928" y="462"/>
                  </a:lnTo>
                  <a:lnTo>
                    <a:pt x="2048" y="404"/>
                  </a:lnTo>
                  <a:lnTo>
                    <a:pt x="2178" y="346"/>
                  </a:lnTo>
                  <a:lnTo>
                    <a:pt x="2318" y="288"/>
                  </a:lnTo>
                  <a:lnTo>
                    <a:pt x="2470" y="230"/>
                  </a:lnTo>
                  <a:lnTo>
                    <a:pt x="2634" y="172"/>
                  </a:lnTo>
                  <a:lnTo>
                    <a:pt x="2810" y="114"/>
                  </a:lnTo>
                  <a:lnTo>
                    <a:pt x="2998" y="58"/>
                  </a:lnTo>
                  <a:lnTo>
                    <a:pt x="3200" y="0"/>
                  </a:lnTo>
                  <a:lnTo>
                    <a:pt x="3118" y="24"/>
                  </a:lnTo>
                  <a:lnTo>
                    <a:pt x="3036" y="50"/>
                  </a:lnTo>
                  <a:lnTo>
                    <a:pt x="2928" y="86"/>
                  </a:lnTo>
                  <a:lnTo>
                    <a:pt x="2802" y="130"/>
                  </a:lnTo>
                  <a:lnTo>
                    <a:pt x="2658" y="182"/>
                  </a:lnTo>
                  <a:lnTo>
                    <a:pt x="2504" y="244"/>
                  </a:lnTo>
                  <a:lnTo>
                    <a:pt x="2422" y="278"/>
                  </a:lnTo>
                  <a:lnTo>
                    <a:pt x="2340" y="312"/>
                  </a:lnTo>
                  <a:lnTo>
                    <a:pt x="2258" y="350"/>
                  </a:lnTo>
                  <a:lnTo>
                    <a:pt x="2174" y="390"/>
                  </a:lnTo>
                  <a:lnTo>
                    <a:pt x="2090" y="430"/>
                  </a:lnTo>
                  <a:lnTo>
                    <a:pt x="2006" y="474"/>
                  </a:lnTo>
                  <a:lnTo>
                    <a:pt x="1922" y="518"/>
                  </a:lnTo>
                  <a:lnTo>
                    <a:pt x="1840" y="566"/>
                  </a:lnTo>
                  <a:lnTo>
                    <a:pt x="1760" y="614"/>
                  </a:lnTo>
                  <a:lnTo>
                    <a:pt x="1684" y="664"/>
                  </a:lnTo>
                  <a:lnTo>
                    <a:pt x="1608" y="714"/>
                  </a:lnTo>
                  <a:lnTo>
                    <a:pt x="1538" y="768"/>
                  </a:lnTo>
                  <a:lnTo>
                    <a:pt x="1470" y="822"/>
                  </a:lnTo>
                  <a:lnTo>
                    <a:pt x="1406" y="880"/>
                  </a:lnTo>
                  <a:lnTo>
                    <a:pt x="1346" y="938"/>
                  </a:lnTo>
                  <a:lnTo>
                    <a:pt x="1320" y="966"/>
                  </a:lnTo>
                  <a:lnTo>
                    <a:pt x="1294" y="996"/>
                  </a:lnTo>
                  <a:lnTo>
                    <a:pt x="1268" y="1026"/>
                  </a:lnTo>
                  <a:lnTo>
                    <a:pt x="1246" y="1058"/>
                  </a:lnTo>
                  <a:lnTo>
                    <a:pt x="1224" y="1088"/>
                  </a:lnTo>
                  <a:lnTo>
                    <a:pt x="1204" y="1120"/>
                  </a:lnTo>
                  <a:lnTo>
                    <a:pt x="1712" y="960"/>
                  </a:lnTo>
                  <a:lnTo>
                    <a:pt x="1730" y="934"/>
                  </a:lnTo>
                  <a:lnTo>
                    <a:pt x="1754" y="902"/>
                  </a:lnTo>
                  <a:lnTo>
                    <a:pt x="1790" y="862"/>
                  </a:lnTo>
                  <a:lnTo>
                    <a:pt x="1836" y="812"/>
                  </a:lnTo>
                  <a:lnTo>
                    <a:pt x="1892" y="754"/>
                  </a:lnTo>
                  <a:lnTo>
                    <a:pt x="1962" y="688"/>
                  </a:lnTo>
                  <a:lnTo>
                    <a:pt x="2042" y="618"/>
                  </a:lnTo>
                  <a:lnTo>
                    <a:pt x="2088" y="582"/>
                  </a:lnTo>
                  <a:lnTo>
                    <a:pt x="2138" y="544"/>
                  </a:lnTo>
                  <a:lnTo>
                    <a:pt x="2190" y="504"/>
                  </a:lnTo>
                  <a:lnTo>
                    <a:pt x="2244" y="466"/>
                  </a:lnTo>
                  <a:lnTo>
                    <a:pt x="2304" y="426"/>
                  </a:lnTo>
                  <a:lnTo>
                    <a:pt x="2366" y="386"/>
                  </a:lnTo>
                  <a:lnTo>
                    <a:pt x="2432" y="346"/>
                  </a:lnTo>
                  <a:lnTo>
                    <a:pt x="2502" y="306"/>
                  </a:lnTo>
                  <a:lnTo>
                    <a:pt x="2576" y="266"/>
                  </a:lnTo>
                  <a:lnTo>
                    <a:pt x="2654" y="226"/>
                  </a:lnTo>
                  <a:lnTo>
                    <a:pt x="2734" y="186"/>
                  </a:lnTo>
                  <a:lnTo>
                    <a:pt x="2820" y="148"/>
                  </a:lnTo>
                  <a:lnTo>
                    <a:pt x="2908" y="110"/>
                  </a:lnTo>
                  <a:lnTo>
                    <a:pt x="3002" y="72"/>
                  </a:lnTo>
                  <a:lnTo>
                    <a:pt x="3098" y="36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rgbClr val="F794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78" name="Freeform 6"/>
            <p:cNvSpPr>
              <a:spLocks/>
            </p:cNvSpPr>
            <p:nvPr/>
          </p:nvSpPr>
          <p:spPr bwMode="auto">
            <a:xfrm>
              <a:off x="1855" y="678"/>
              <a:ext cx="3200" cy="1630"/>
            </a:xfrm>
            <a:custGeom>
              <a:avLst/>
              <a:gdLst>
                <a:gd name="T0" fmla="*/ 5080000 w 3200"/>
                <a:gd name="T1" fmla="*/ 0 h 1630"/>
                <a:gd name="T2" fmla="*/ 5041900 w 3200"/>
                <a:gd name="T3" fmla="*/ 0 h 1630"/>
                <a:gd name="T4" fmla="*/ 4648200 w 3200"/>
                <a:gd name="T5" fmla="*/ 25400 h 1630"/>
                <a:gd name="T6" fmla="*/ 4244975 w 3200"/>
                <a:gd name="T7" fmla="*/ 76200 h 1630"/>
                <a:gd name="T8" fmla="*/ 3749675 w 3200"/>
                <a:gd name="T9" fmla="*/ 168275 h 1630"/>
                <a:gd name="T10" fmla="*/ 3181350 w 3200"/>
                <a:gd name="T11" fmla="*/ 317500 h 1630"/>
                <a:gd name="T12" fmla="*/ 2568575 w 3200"/>
                <a:gd name="T13" fmla="*/ 533400 h 1630"/>
                <a:gd name="T14" fmla="*/ 2254250 w 3200"/>
                <a:gd name="T15" fmla="*/ 673100 h 1630"/>
                <a:gd name="T16" fmla="*/ 1936750 w 3200"/>
                <a:gd name="T17" fmla="*/ 831850 h 1630"/>
                <a:gd name="T18" fmla="*/ 1619250 w 3200"/>
                <a:gd name="T19" fmla="*/ 1016000 h 1630"/>
                <a:gd name="T20" fmla="*/ 1308100 w 3200"/>
                <a:gd name="T21" fmla="*/ 1225550 h 1630"/>
                <a:gd name="T22" fmla="*/ 1003300 w 3200"/>
                <a:gd name="T23" fmla="*/ 1463675 h 1630"/>
                <a:gd name="T24" fmla="*/ 708025 w 3200"/>
                <a:gd name="T25" fmla="*/ 1727200 h 1630"/>
                <a:gd name="T26" fmla="*/ 428625 w 3200"/>
                <a:gd name="T27" fmla="*/ 2022475 h 1630"/>
                <a:gd name="T28" fmla="*/ 165100 w 3200"/>
                <a:gd name="T29" fmla="*/ 2349500 h 1630"/>
                <a:gd name="T30" fmla="*/ 1676400 w 3200"/>
                <a:gd name="T31" fmla="*/ 2117725 h 1630"/>
                <a:gd name="T32" fmla="*/ 1676400 w 3200"/>
                <a:gd name="T33" fmla="*/ 2063750 h 1630"/>
                <a:gd name="T34" fmla="*/ 1698625 w 3200"/>
                <a:gd name="T35" fmla="*/ 1965325 h 1630"/>
                <a:gd name="T36" fmla="*/ 1755775 w 3200"/>
                <a:gd name="T37" fmla="*/ 1819275 h 1630"/>
                <a:gd name="T38" fmla="*/ 1870075 w 3200"/>
                <a:gd name="T39" fmla="*/ 1631950 h 1630"/>
                <a:gd name="T40" fmla="*/ 2057400 w 3200"/>
                <a:gd name="T41" fmla="*/ 1416050 h 1630"/>
                <a:gd name="T42" fmla="*/ 2336800 w 3200"/>
                <a:gd name="T43" fmla="*/ 1174750 h 1630"/>
                <a:gd name="T44" fmla="*/ 2730500 w 3200"/>
                <a:gd name="T45" fmla="*/ 914400 h 1630"/>
                <a:gd name="T46" fmla="*/ 3251200 w 3200"/>
                <a:gd name="T47" fmla="*/ 641350 h 1630"/>
                <a:gd name="T48" fmla="*/ 3921125 w 3200"/>
                <a:gd name="T49" fmla="*/ 365125 h 1630"/>
                <a:gd name="T50" fmla="*/ 4759325 w 3200"/>
                <a:gd name="T51" fmla="*/ 92075 h 1630"/>
                <a:gd name="T52" fmla="*/ 4949825 w 3200"/>
                <a:gd name="T53" fmla="*/ 38100 h 1630"/>
                <a:gd name="T54" fmla="*/ 4448175 w 3200"/>
                <a:gd name="T55" fmla="*/ 206375 h 1630"/>
                <a:gd name="T56" fmla="*/ 3844925 w 3200"/>
                <a:gd name="T57" fmla="*/ 441325 h 1630"/>
                <a:gd name="T58" fmla="*/ 3451225 w 3200"/>
                <a:gd name="T59" fmla="*/ 619125 h 1630"/>
                <a:gd name="T60" fmla="*/ 3051175 w 3200"/>
                <a:gd name="T61" fmla="*/ 822325 h 1630"/>
                <a:gd name="T62" fmla="*/ 2673350 w 3200"/>
                <a:gd name="T63" fmla="*/ 1054100 h 1630"/>
                <a:gd name="T64" fmla="*/ 2333625 w 3200"/>
                <a:gd name="T65" fmla="*/ 1304925 h 1630"/>
                <a:gd name="T66" fmla="*/ 2095500 w 3200"/>
                <a:gd name="T67" fmla="*/ 1533525 h 1630"/>
                <a:gd name="T68" fmla="*/ 1978025 w 3200"/>
                <a:gd name="T69" fmla="*/ 1679575 h 1630"/>
                <a:gd name="T70" fmla="*/ 2717800 w 3200"/>
                <a:gd name="T71" fmla="*/ 1524000 h 1630"/>
                <a:gd name="T72" fmla="*/ 2784475 w 3200"/>
                <a:gd name="T73" fmla="*/ 1431925 h 1630"/>
                <a:gd name="T74" fmla="*/ 3003550 w 3200"/>
                <a:gd name="T75" fmla="*/ 1196975 h 1630"/>
                <a:gd name="T76" fmla="*/ 3314700 w 3200"/>
                <a:gd name="T77" fmla="*/ 923925 h 1630"/>
                <a:gd name="T78" fmla="*/ 3562350 w 3200"/>
                <a:gd name="T79" fmla="*/ 739775 h 1630"/>
                <a:gd name="T80" fmla="*/ 3860800 w 3200"/>
                <a:gd name="T81" fmla="*/ 549275 h 1630"/>
                <a:gd name="T82" fmla="*/ 4213225 w 3200"/>
                <a:gd name="T83" fmla="*/ 358775 h 1630"/>
                <a:gd name="T84" fmla="*/ 4616450 w 3200"/>
                <a:gd name="T85" fmla="*/ 174625 h 1630"/>
                <a:gd name="T86" fmla="*/ 5080000 w 3200"/>
                <a:gd name="T87" fmla="*/ 0 h 163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00"/>
                <a:gd name="T133" fmla="*/ 0 h 1630"/>
                <a:gd name="T134" fmla="*/ 3200 w 3200"/>
                <a:gd name="T135" fmla="*/ 1630 h 163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00" h="1630">
                  <a:moveTo>
                    <a:pt x="3200" y="0"/>
                  </a:moveTo>
                  <a:lnTo>
                    <a:pt x="3200" y="0"/>
                  </a:lnTo>
                  <a:lnTo>
                    <a:pt x="3176" y="0"/>
                  </a:lnTo>
                  <a:lnTo>
                    <a:pt x="3106" y="2"/>
                  </a:lnTo>
                  <a:lnTo>
                    <a:pt x="2996" y="10"/>
                  </a:lnTo>
                  <a:lnTo>
                    <a:pt x="2928" y="16"/>
                  </a:lnTo>
                  <a:lnTo>
                    <a:pt x="2852" y="24"/>
                  </a:lnTo>
                  <a:lnTo>
                    <a:pt x="2766" y="34"/>
                  </a:lnTo>
                  <a:lnTo>
                    <a:pt x="2674" y="48"/>
                  </a:lnTo>
                  <a:lnTo>
                    <a:pt x="2576" y="64"/>
                  </a:lnTo>
                  <a:lnTo>
                    <a:pt x="2472" y="84"/>
                  </a:lnTo>
                  <a:lnTo>
                    <a:pt x="2362" y="106"/>
                  </a:lnTo>
                  <a:lnTo>
                    <a:pt x="2246" y="132"/>
                  </a:lnTo>
                  <a:lnTo>
                    <a:pt x="2126" y="164"/>
                  </a:lnTo>
                  <a:lnTo>
                    <a:pt x="2004" y="200"/>
                  </a:lnTo>
                  <a:lnTo>
                    <a:pt x="1878" y="240"/>
                  </a:lnTo>
                  <a:lnTo>
                    <a:pt x="1748" y="286"/>
                  </a:lnTo>
                  <a:lnTo>
                    <a:pt x="1618" y="336"/>
                  </a:lnTo>
                  <a:lnTo>
                    <a:pt x="1552" y="364"/>
                  </a:lnTo>
                  <a:lnTo>
                    <a:pt x="1486" y="392"/>
                  </a:lnTo>
                  <a:lnTo>
                    <a:pt x="1420" y="424"/>
                  </a:lnTo>
                  <a:lnTo>
                    <a:pt x="1352" y="456"/>
                  </a:lnTo>
                  <a:lnTo>
                    <a:pt x="1286" y="490"/>
                  </a:lnTo>
                  <a:lnTo>
                    <a:pt x="1220" y="524"/>
                  </a:lnTo>
                  <a:lnTo>
                    <a:pt x="1154" y="562"/>
                  </a:lnTo>
                  <a:lnTo>
                    <a:pt x="1086" y="600"/>
                  </a:lnTo>
                  <a:lnTo>
                    <a:pt x="1020" y="640"/>
                  </a:lnTo>
                  <a:lnTo>
                    <a:pt x="954" y="682"/>
                  </a:lnTo>
                  <a:lnTo>
                    <a:pt x="890" y="726"/>
                  </a:lnTo>
                  <a:lnTo>
                    <a:pt x="824" y="772"/>
                  </a:lnTo>
                  <a:lnTo>
                    <a:pt x="760" y="820"/>
                  </a:lnTo>
                  <a:lnTo>
                    <a:pt x="696" y="870"/>
                  </a:lnTo>
                  <a:lnTo>
                    <a:pt x="632" y="922"/>
                  </a:lnTo>
                  <a:lnTo>
                    <a:pt x="570" y="974"/>
                  </a:lnTo>
                  <a:lnTo>
                    <a:pt x="508" y="1030"/>
                  </a:lnTo>
                  <a:lnTo>
                    <a:pt x="446" y="1088"/>
                  </a:lnTo>
                  <a:lnTo>
                    <a:pt x="386" y="1148"/>
                  </a:lnTo>
                  <a:lnTo>
                    <a:pt x="328" y="1210"/>
                  </a:lnTo>
                  <a:lnTo>
                    <a:pt x="270" y="1274"/>
                  </a:lnTo>
                  <a:lnTo>
                    <a:pt x="214" y="1340"/>
                  </a:lnTo>
                  <a:lnTo>
                    <a:pt x="158" y="1410"/>
                  </a:lnTo>
                  <a:lnTo>
                    <a:pt x="104" y="1480"/>
                  </a:lnTo>
                  <a:lnTo>
                    <a:pt x="52" y="1554"/>
                  </a:lnTo>
                  <a:lnTo>
                    <a:pt x="0" y="1630"/>
                  </a:lnTo>
                  <a:lnTo>
                    <a:pt x="1056" y="1334"/>
                  </a:lnTo>
                  <a:lnTo>
                    <a:pt x="1056" y="1324"/>
                  </a:lnTo>
                  <a:lnTo>
                    <a:pt x="1056" y="1300"/>
                  </a:lnTo>
                  <a:lnTo>
                    <a:pt x="1060" y="1282"/>
                  </a:lnTo>
                  <a:lnTo>
                    <a:pt x="1064" y="1262"/>
                  </a:lnTo>
                  <a:lnTo>
                    <a:pt x="1070" y="1238"/>
                  </a:lnTo>
                  <a:lnTo>
                    <a:pt x="1078" y="1210"/>
                  </a:lnTo>
                  <a:lnTo>
                    <a:pt x="1090" y="1178"/>
                  </a:lnTo>
                  <a:lnTo>
                    <a:pt x="1106" y="1146"/>
                  </a:lnTo>
                  <a:lnTo>
                    <a:pt x="1126" y="1108"/>
                  </a:lnTo>
                  <a:lnTo>
                    <a:pt x="1150" y="1070"/>
                  </a:lnTo>
                  <a:lnTo>
                    <a:pt x="1178" y="1028"/>
                  </a:lnTo>
                  <a:lnTo>
                    <a:pt x="1212" y="986"/>
                  </a:lnTo>
                  <a:lnTo>
                    <a:pt x="1250" y="940"/>
                  </a:lnTo>
                  <a:lnTo>
                    <a:pt x="1296" y="892"/>
                  </a:lnTo>
                  <a:lnTo>
                    <a:pt x="1348" y="844"/>
                  </a:lnTo>
                  <a:lnTo>
                    <a:pt x="1406" y="792"/>
                  </a:lnTo>
                  <a:lnTo>
                    <a:pt x="1472" y="740"/>
                  </a:lnTo>
                  <a:lnTo>
                    <a:pt x="1546" y="686"/>
                  </a:lnTo>
                  <a:lnTo>
                    <a:pt x="1628" y="632"/>
                  </a:lnTo>
                  <a:lnTo>
                    <a:pt x="1720" y="576"/>
                  </a:lnTo>
                  <a:lnTo>
                    <a:pt x="1820" y="520"/>
                  </a:lnTo>
                  <a:lnTo>
                    <a:pt x="1928" y="462"/>
                  </a:lnTo>
                  <a:lnTo>
                    <a:pt x="2048" y="404"/>
                  </a:lnTo>
                  <a:lnTo>
                    <a:pt x="2178" y="346"/>
                  </a:lnTo>
                  <a:lnTo>
                    <a:pt x="2318" y="288"/>
                  </a:lnTo>
                  <a:lnTo>
                    <a:pt x="2470" y="230"/>
                  </a:lnTo>
                  <a:lnTo>
                    <a:pt x="2634" y="172"/>
                  </a:lnTo>
                  <a:lnTo>
                    <a:pt x="2810" y="114"/>
                  </a:lnTo>
                  <a:lnTo>
                    <a:pt x="2998" y="58"/>
                  </a:lnTo>
                  <a:lnTo>
                    <a:pt x="3200" y="0"/>
                  </a:lnTo>
                  <a:lnTo>
                    <a:pt x="3118" y="24"/>
                  </a:lnTo>
                  <a:lnTo>
                    <a:pt x="3036" y="50"/>
                  </a:lnTo>
                  <a:lnTo>
                    <a:pt x="2928" y="86"/>
                  </a:lnTo>
                  <a:lnTo>
                    <a:pt x="2802" y="130"/>
                  </a:lnTo>
                  <a:lnTo>
                    <a:pt x="2658" y="182"/>
                  </a:lnTo>
                  <a:lnTo>
                    <a:pt x="2504" y="244"/>
                  </a:lnTo>
                  <a:lnTo>
                    <a:pt x="2422" y="278"/>
                  </a:lnTo>
                  <a:lnTo>
                    <a:pt x="2340" y="312"/>
                  </a:lnTo>
                  <a:lnTo>
                    <a:pt x="2258" y="350"/>
                  </a:lnTo>
                  <a:lnTo>
                    <a:pt x="2174" y="390"/>
                  </a:lnTo>
                  <a:lnTo>
                    <a:pt x="2090" y="430"/>
                  </a:lnTo>
                  <a:lnTo>
                    <a:pt x="2006" y="474"/>
                  </a:lnTo>
                  <a:lnTo>
                    <a:pt x="1922" y="518"/>
                  </a:lnTo>
                  <a:lnTo>
                    <a:pt x="1840" y="566"/>
                  </a:lnTo>
                  <a:lnTo>
                    <a:pt x="1760" y="614"/>
                  </a:lnTo>
                  <a:lnTo>
                    <a:pt x="1684" y="664"/>
                  </a:lnTo>
                  <a:lnTo>
                    <a:pt x="1608" y="714"/>
                  </a:lnTo>
                  <a:lnTo>
                    <a:pt x="1538" y="768"/>
                  </a:lnTo>
                  <a:lnTo>
                    <a:pt x="1470" y="822"/>
                  </a:lnTo>
                  <a:lnTo>
                    <a:pt x="1406" y="880"/>
                  </a:lnTo>
                  <a:lnTo>
                    <a:pt x="1346" y="938"/>
                  </a:lnTo>
                  <a:lnTo>
                    <a:pt x="1320" y="966"/>
                  </a:lnTo>
                  <a:lnTo>
                    <a:pt x="1294" y="996"/>
                  </a:lnTo>
                  <a:lnTo>
                    <a:pt x="1268" y="1026"/>
                  </a:lnTo>
                  <a:lnTo>
                    <a:pt x="1246" y="1058"/>
                  </a:lnTo>
                  <a:lnTo>
                    <a:pt x="1224" y="1088"/>
                  </a:lnTo>
                  <a:lnTo>
                    <a:pt x="1204" y="1120"/>
                  </a:lnTo>
                  <a:lnTo>
                    <a:pt x="1712" y="960"/>
                  </a:lnTo>
                  <a:lnTo>
                    <a:pt x="1730" y="934"/>
                  </a:lnTo>
                  <a:lnTo>
                    <a:pt x="1754" y="902"/>
                  </a:lnTo>
                  <a:lnTo>
                    <a:pt x="1790" y="862"/>
                  </a:lnTo>
                  <a:lnTo>
                    <a:pt x="1836" y="812"/>
                  </a:lnTo>
                  <a:lnTo>
                    <a:pt x="1892" y="754"/>
                  </a:lnTo>
                  <a:lnTo>
                    <a:pt x="1962" y="688"/>
                  </a:lnTo>
                  <a:lnTo>
                    <a:pt x="2042" y="618"/>
                  </a:lnTo>
                  <a:lnTo>
                    <a:pt x="2088" y="582"/>
                  </a:lnTo>
                  <a:lnTo>
                    <a:pt x="2138" y="544"/>
                  </a:lnTo>
                  <a:lnTo>
                    <a:pt x="2190" y="504"/>
                  </a:lnTo>
                  <a:lnTo>
                    <a:pt x="2244" y="466"/>
                  </a:lnTo>
                  <a:lnTo>
                    <a:pt x="2304" y="426"/>
                  </a:lnTo>
                  <a:lnTo>
                    <a:pt x="2366" y="386"/>
                  </a:lnTo>
                  <a:lnTo>
                    <a:pt x="2432" y="346"/>
                  </a:lnTo>
                  <a:lnTo>
                    <a:pt x="2502" y="306"/>
                  </a:lnTo>
                  <a:lnTo>
                    <a:pt x="2576" y="266"/>
                  </a:lnTo>
                  <a:lnTo>
                    <a:pt x="2654" y="226"/>
                  </a:lnTo>
                  <a:lnTo>
                    <a:pt x="2734" y="186"/>
                  </a:lnTo>
                  <a:lnTo>
                    <a:pt x="2820" y="148"/>
                  </a:lnTo>
                  <a:lnTo>
                    <a:pt x="2908" y="110"/>
                  </a:lnTo>
                  <a:lnTo>
                    <a:pt x="3002" y="72"/>
                  </a:lnTo>
                  <a:lnTo>
                    <a:pt x="3098" y="36"/>
                  </a:lnTo>
                  <a:lnTo>
                    <a:pt x="320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79" name="Freeform 7"/>
            <p:cNvSpPr>
              <a:spLocks noEditPoints="1"/>
            </p:cNvSpPr>
            <p:nvPr/>
          </p:nvSpPr>
          <p:spPr bwMode="auto">
            <a:xfrm>
              <a:off x="2095" y="630"/>
              <a:ext cx="3200" cy="1630"/>
            </a:xfrm>
            <a:custGeom>
              <a:avLst/>
              <a:gdLst>
                <a:gd name="T0" fmla="*/ 4378325 w 3200"/>
                <a:gd name="T1" fmla="*/ 168275 h 1630"/>
                <a:gd name="T2" fmla="*/ 3540125 w 3200"/>
                <a:gd name="T3" fmla="*/ 441325 h 1630"/>
                <a:gd name="T4" fmla="*/ 2870200 w 3200"/>
                <a:gd name="T5" fmla="*/ 717550 h 1630"/>
                <a:gd name="T6" fmla="*/ 2349500 w 3200"/>
                <a:gd name="T7" fmla="*/ 990600 h 1630"/>
                <a:gd name="T8" fmla="*/ 1955800 w 3200"/>
                <a:gd name="T9" fmla="*/ 1250950 h 1630"/>
                <a:gd name="T10" fmla="*/ 1676400 w 3200"/>
                <a:gd name="T11" fmla="*/ 1492250 h 1630"/>
                <a:gd name="T12" fmla="*/ 1489075 w 3200"/>
                <a:gd name="T13" fmla="*/ 1708150 h 1630"/>
                <a:gd name="T14" fmla="*/ 1374775 w 3200"/>
                <a:gd name="T15" fmla="*/ 1895475 h 1630"/>
                <a:gd name="T16" fmla="*/ 1317625 w 3200"/>
                <a:gd name="T17" fmla="*/ 2041525 h 1630"/>
                <a:gd name="T18" fmla="*/ 1295400 w 3200"/>
                <a:gd name="T19" fmla="*/ 2139950 h 1630"/>
                <a:gd name="T20" fmla="*/ 25400 w 3200"/>
                <a:gd name="T21" fmla="*/ 2549525 h 1630"/>
                <a:gd name="T22" fmla="*/ 1676400 w 3200"/>
                <a:gd name="T23" fmla="*/ 2117725 h 1630"/>
                <a:gd name="T24" fmla="*/ 1676400 w 3200"/>
                <a:gd name="T25" fmla="*/ 2063750 h 1630"/>
                <a:gd name="T26" fmla="*/ 1714500 w 3200"/>
                <a:gd name="T27" fmla="*/ 1917700 h 1630"/>
                <a:gd name="T28" fmla="*/ 1530350 w 3200"/>
                <a:gd name="T29" fmla="*/ 1854200 h 1630"/>
                <a:gd name="T30" fmla="*/ 1597025 w 3200"/>
                <a:gd name="T31" fmla="*/ 1755775 h 1630"/>
                <a:gd name="T32" fmla="*/ 1714500 w 3200"/>
                <a:gd name="T33" fmla="*/ 1609725 h 1630"/>
                <a:gd name="T34" fmla="*/ 1952625 w 3200"/>
                <a:gd name="T35" fmla="*/ 1381125 h 1630"/>
                <a:gd name="T36" fmla="*/ 2292350 w 3200"/>
                <a:gd name="T37" fmla="*/ 1130300 h 1630"/>
                <a:gd name="T38" fmla="*/ 2670175 w 3200"/>
                <a:gd name="T39" fmla="*/ 898525 h 1630"/>
                <a:gd name="T40" fmla="*/ 3070225 w 3200"/>
                <a:gd name="T41" fmla="*/ 695325 h 1630"/>
                <a:gd name="T42" fmla="*/ 3463925 w 3200"/>
                <a:gd name="T43" fmla="*/ 517525 h 1630"/>
                <a:gd name="T44" fmla="*/ 4067175 w 3200"/>
                <a:gd name="T45" fmla="*/ 282575 h 1630"/>
                <a:gd name="T46" fmla="*/ 4568825 w 3200"/>
                <a:gd name="T47" fmla="*/ 114300 h 1630"/>
                <a:gd name="T48" fmla="*/ 5080000 w 3200"/>
                <a:gd name="T49" fmla="*/ 0 h 1630"/>
                <a:gd name="T50" fmla="*/ 5076825 w 3200"/>
                <a:gd name="T51" fmla="*/ 0 h 1630"/>
                <a:gd name="T52" fmla="*/ 4829175 w 3200"/>
                <a:gd name="T53" fmla="*/ 9525 h 1630"/>
                <a:gd name="T54" fmla="*/ 4241800 w 3200"/>
                <a:gd name="T55" fmla="*/ 76200 h 1630"/>
                <a:gd name="T56" fmla="*/ 3848100 w 3200"/>
                <a:gd name="T57" fmla="*/ 146050 h 1630"/>
                <a:gd name="T58" fmla="*/ 3911600 w 3200"/>
                <a:gd name="T59" fmla="*/ 146050 h 1630"/>
                <a:gd name="T60" fmla="*/ 4403725 w 3200"/>
                <a:gd name="T61" fmla="*/ 88900 h 1630"/>
                <a:gd name="T62" fmla="*/ 4695825 w 3200"/>
                <a:gd name="T63" fmla="*/ 76200 h 1630"/>
                <a:gd name="T64" fmla="*/ 4699000 w 3200"/>
                <a:gd name="T65" fmla="*/ 76200 h 1630"/>
                <a:gd name="T66" fmla="*/ 4559300 w 3200"/>
                <a:gd name="T67" fmla="*/ 123825 h 1630"/>
                <a:gd name="T68" fmla="*/ 4168775 w 3200"/>
                <a:gd name="T69" fmla="*/ 276225 h 1630"/>
                <a:gd name="T70" fmla="*/ 4600575 w 3200"/>
                <a:gd name="T71" fmla="*/ 139700 h 1630"/>
                <a:gd name="T72" fmla="*/ 5080000 w 3200"/>
                <a:gd name="T73" fmla="*/ 0 h 1630"/>
                <a:gd name="T74" fmla="*/ 4638675 w 3200"/>
                <a:gd name="T75" fmla="*/ 139700 h 1630"/>
                <a:gd name="T76" fmla="*/ 3949700 w 3200"/>
                <a:gd name="T77" fmla="*/ 396875 h 1630"/>
                <a:gd name="T78" fmla="*/ 3686175 w 3200"/>
                <a:gd name="T79" fmla="*/ 511175 h 1630"/>
                <a:gd name="T80" fmla="*/ 3197225 w 3200"/>
                <a:gd name="T81" fmla="*/ 806450 h 1630"/>
                <a:gd name="T82" fmla="*/ 2828925 w 3200"/>
                <a:gd name="T83" fmla="*/ 1085850 h 1630"/>
                <a:gd name="T84" fmla="*/ 2568575 w 3200"/>
                <a:gd name="T85" fmla="*/ 1327150 h 1630"/>
                <a:gd name="T86" fmla="*/ 2409825 w 3200"/>
                <a:gd name="T87" fmla="*/ 1501775 h 1630"/>
                <a:gd name="T88" fmla="*/ 1946275 w 3200"/>
                <a:gd name="T89" fmla="*/ 1720850 h 1630"/>
                <a:gd name="T90" fmla="*/ 2717800 w 3200"/>
                <a:gd name="T91" fmla="*/ 1524000 h 1630"/>
                <a:gd name="T92" fmla="*/ 2784475 w 3200"/>
                <a:gd name="T93" fmla="*/ 1431925 h 1630"/>
                <a:gd name="T94" fmla="*/ 3003550 w 3200"/>
                <a:gd name="T95" fmla="*/ 1196975 h 1630"/>
                <a:gd name="T96" fmla="*/ 3314700 w 3200"/>
                <a:gd name="T97" fmla="*/ 923925 h 1630"/>
                <a:gd name="T98" fmla="*/ 3562350 w 3200"/>
                <a:gd name="T99" fmla="*/ 739775 h 1630"/>
                <a:gd name="T100" fmla="*/ 3860800 w 3200"/>
                <a:gd name="T101" fmla="*/ 549275 h 1630"/>
                <a:gd name="T102" fmla="*/ 4213225 w 3200"/>
                <a:gd name="T103" fmla="*/ 358775 h 1630"/>
                <a:gd name="T104" fmla="*/ 4616450 w 3200"/>
                <a:gd name="T105" fmla="*/ 174625 h 1630"/>
                <a:gd name="T106" fmla="*/ 5080000 w 3200"/>
                <a:gd name="T107" fmla="*/ 0 h 1630"/>
                <a:gd name="T108" fmla="*/ 5080000 w 3200"/>
                <a:gd name="T109" fmla="*/ 0 h 1630"/>
                <a:gd name="T110" fmla="*/ 5076825 w 3200"/>
                <a:gd name="T111" fmla="*/ 0 h 163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200"/>
                <a:gd name="T169" fmla="*/ 0 h 1630"/>
                <a:gd name="T170" fmla="*/ 3200 w 3200"/>
                <a:gd name="T171" fmla="*/ 1630 h 163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200" h="1630">
                  <a:moveTo>
                    <a:pt x="2960" y="48"/>
                  </a:moveTo>
                  <a:lnTo>
                    <a:pt x="2960" y="48"/>
                  </a:lnTo>
                  <a:lnTo>
                    <a:pt x="2758" y="106"/>
                  </a:lnTo>
                  <a:lnTo>
                    <a:pt x="2570" y="162"/>
                  </a:lnTo>
                  <a:lnTo>
                    <a:pt x="2394" y="220"/>
                  </a:lnTo>
                  <a:lnTo>
                    <a:pt x="2230" y="278"/>
                  </a:lnTo>
                  <a:lnTo>
                    <a:pt x="2078" y="336"/>
                  </a:lnTo>
                  <a:lnTo>
                    <a:pt x="1938" y="394"/>
                  </a:lnTo>
                  <a:lnTo>
                    <a:pt x="1808" y="452"/>
                  </a:lnTo>
                  <a:lnTo>
                    <a:pt x="1688" y="510"/>
                  </a:lnTo>
                  <a:lnTo>
                    <a:pt x="1580" y="568"/>
                  </a:lnTo>
                  <a:lnTo>
                    <a:pt x="1480" y="624"/>
                  </a:lnTo>
                  <a:lnTo>
                    <a:pt x="1388" y="680"/>
                  </a:lnTo>
                  <a:lnTo>
                    <a:pt x="1306" y="734"/>
                  </a:lnTo>
                  <a:lnTo>
                    <a:pt x="1232" y="788"/>
                  </a:lnTo>
                  <a:lnTo>
                    <a:pt x="1166" y="840"/>
                  </a:lnTo>
                  <a:lnTo>
                    <a:pt x="1108" y="892"/>
                  </a:lnTo>
                  <a:lnTo>
                    <a:pt x="1056" y="940"/>
                  </a:lnTo>
                  <a:lnTo>
                    <a:pt x="1010" y="988"/>
                  </a:lnTo>
                  <a:lnTo>
                    <a:pt x="972" y="1034"/>
                  </a:lnTo>
                  <a:lnTo>
                    <a:pt x="938" y="1076"/>
                  </a:lnTo>
                  <a:lnTo>
                    <a:pt x="910" y="1118"/>
                  </a:lnTo>
                  <a:lnTo>
                    <a:pt x="886" y="1156"/>
                  </a:lnTo>
                  <a:lnTo>
                    <a:pt x="866" y="1194"/>
                  </a:lnTo>
                  <a:lnTo>
                    <a:pt x="850" y="1226"/>
                  </a:lnTo>
                  <a:lnTo>
                    <a:pt x="838" y="1258"/>
                  </a:lnTo>
                  <a:lnTo>
                    <a:pt x="830" y="1286"/>
                  </a:lnTo>
                  <a:lnTo>
                    <a:pt x="824" y="1310"/>
                  </a:lnTo>
                  <a:lnTo>
                    <a:pt x="820" y="1330"/>
                  </a:lnTo>
                  <a:lnTo>
                    <a:pt x="816" y="1348"/>
                  </a:lnTo>
                  <a:lnTo>
                    <a:pt x="816" y="1372"/>
                  </a:lnTo>
                  <a:lnTo>
                    <a:pt x="816" y="1382"/>
                  </a:lnTo>
                  <a:lnTo>
                    <a:pt x="16" y="1606"/>
                  </a:lnTo>
                  <a:lnTo>
                    <a:pt x="0" y="1630"/>
                  </a:lnTo>
                  <a:lnTo>
                    <a:pt x="1056" y="1334"/>
                  </a:lnTo>
                  <a:lnTo>
                    <a:pt x="1056" y="1318"/>
                  </a:lnTo>
                  <a:lnTo>
                    <a:pt x="1056" y="1300"/>
                  </a:lnTo>
                  <a:lnTo>
                    <a:pt x="1060" y="1276"/>
                  </a:lnTo>
                  <a:lnTo>
                    <a:pt x="1068" y="1244"/>
                  </a:lnTo>
                  <a:lnTo>
                    <a:pt x="1080" y="1208"/>
                  </a:lnTo>
                  <a:lnTo>
                    <a:pt x="1096" y="1166"/>
                  </a:lnTo>
                  <a:lnTo>
                    <a:pt x="1120" y="1118"/>
                  </a:lnTo>
                  <a:lnTo>
                    <a:pt x="964" y="1168"/>
                  </a:lnTo>
                  <a:lnTo>
                    <a:pt x="984" y="1136"/>
                  </a:lnTo>
                  <a:lnTo>
                    <a:pt x="1006" y="1106"/>
                  </a:lnTo>
                  <a:lnTo>
                    <a:pt x="1028" y="1074"/>
                  </a:lnTo>
                  <a:lnTo>
                    <a:pt x="1054" y="1044"/>
                  </a:lnTo>
                  <a:lnTo>
                    <a:pt x="1080" y="1014"/>
                  </a:lnTo>
                  <a:lnTo>
                    <a:pt x="1106" y="986"/>
                  </a:lnTo>
                  <a:lnTo>
                    <a:pt x="1166" y="928"/>
                  </a:lnTo>
                  <a:lnTo>
                    <a:pt x="1230" y="870"/>
                  </a:lnTo>
                  <a:lnTo>
                    <a:pt x="1298" y="816"/>
                  </a:lnTo>
                  <a:lnTo>
                    <a:pt x="1368" y="762"/>
                  </a:lnTo>
                  <a:lnTo>
                    <a:pt x="1444" y="712"/>
                  </a:lnTo>
                  <a:lnTo>
                    <a:pt x="1520" y="662"/>
                  </a:lnTo>
                  <a:lnTo>
                    <a:pt x="1600" y="614"/>
                  </a:lnTo>
                  <a:lnTo>
                    <a:pt x="1682" y="566"/>
                  </a:lnTo>
                  <a:lnTo>
                    <a:pt x="1766" y="522"/>
                  </a:lnTo>
                  <a:lnTo>
                    <a:pt x="1850" y="478"/>
                  </a:lnTo>
                  <a:lnTo>
                    <a:pt x="1934" y="438"/>
                  </a:lnTo>
                  <a:lnTo>
                    <a:pt x="2018" y="398"/>
                  </a:lnTo>
                  <a:lnTo>
                    <a:pt x="2100" y="360"/>
                  </a:lnTo>
                  <a:lnTo>
                    <a:pt x="2182" y="326"/>
                  </a:lnTo>
                  <a:lnTo>
                    <a:pt x="2264" y="292"/>
                  </a:lnTo>
                  <a:lnTo>
                    <a:pt x="2418" y="230"/>
                  </a:lnTo>
                  <a:lnTo>
                    <a:pt x="2562" y="178"/>
                  </a:lnTo>
                  <a:lnTo>
                    <a:pt x="2688" y="134"/>
                  </a:lnTo>
                  <a:lnTo>
                    <a:pt x="2796" y="98"/>
                  </a:lnTo>
                  <a:lnTo>
                    <a:pt x="2878" y="72"/>
                  </a:lnTo>
                  <a:lnTo>
                    <a:pt x="2960" y="48"/>
                  </a:lnTo>
                  <a:close/>
                  <a:moveTo>
                    <a:pt x="3200" y="0"/>
                  </a:moveTo>
                  <a:lnTo>
                    <a:pt x="3200" y="0"/>
                  </a:lnTo>
                  <a:close/>
                  <a:moveTo>
                    <a:pt x="3200" y="0"/>
                  </a:moveTo>
                  <a:lnTo>
                    <a:pt x="3200" y="0"/>
                  </a:lnTo>
                  <a:close/>
                  <a:moveTo>
                    <a:pt x="3198" y="0"/>
                  </a:moveTo>
                  <a:lnTo>
                    <a:pt x="3198" y="0"/>
                  </a:lnTo>
                  <a:lnTo>
                    <a:pt x="3122" y="2"/>
                  </a:lnTo>
                  <a:lnTo>
                    <a:pt x="3042" y="6"/>
                  </a:lnTo>
                  <a:lnTo>
                    <a:pt x="2940" y="14"/>
                  </a:lnTo>
                  <a:lnTo>
                    <a:pt x="2814" y="28"/>
                  </a:lnTo>
                  <a:lnTo>
                    <a:pt x="2672" y="48"/>
                  </a:lnTo>
                  <a:lnTo>
                    <a:pt x="2592" y="60"/>
                  </a:lnTo>
                  <a:lnTo>
                    <a:pt x="2510" y="76"/>
                  </a:lnTo>
                  <a:lnTo>
                    <a:pt x="2424" y="92"/>
                  </a:lnTo>
                  <a:lnTo>
                    <a:pt x="2336" y="112"/>
                  </a:lnTo>
                  <a:lnTo>
                    <a:pt x="2464" y="92"/>
                  </a:lnTo>
                  <a:lnTo>
                    <a:pt x="2580" y="76"/>
                  </a:lnTo>
                  <a:lnTo>
                    <a:pt x="2684" y="64"/>
                  </a:lnTo>
                  <a:lnTo>
                    <a:pt x="2774" y="56"/>
                  </a:lnTo>
                  <a:lnTo>
                    <a:pt x="2848" y="52"/>
                  </a:lnTo>
                  <a:lnTo>
                    <a:pt x="2904" y="50"/>
                  </a:lnTo>
                  <a:lnTo>
                    <a:pt x="2958" y="48"/>
                  </a:lnTo>
                  <a:lnTo>
                    <a:pt x="2960" y="48"/>
                  </a:lnTo>
                  <a:lnTo>
                    <a:pt x="2872" y="78"/>
                  </a:lnTo>
                  <a:lnTo>
                    <a:pt x="2788" y="110"/>
                  </a:lnTo>
                  <a:lnTo>
                    <a:pt x="2706" y="142"/>
                  </a:lnTo>
                  <a:lnTo>
                    <a:pt x="2626" y="174"/>
                  </a:lnTo>
                  <a:lnTo>
                    <a:pt x="2758" y="130"/>
                  </a:lnTo>
                  <a:lnTo>
                    <a:pt x="2898" y="88"/>
                  </a:lnTo>
                  <a:lnTo>
                    <a:pt x="3044" y="44"/>
                  </a:lnTo>
                  <a:lnTo>
                    <a:pt x="3200" y="0"/>
                  </a:lnTo>
                  <a:lnTo>
                    <a:pt x="3116" y="26"/>
                  </a:lnTo>
                  <a:lnTo>
                    <a:pt x="3030" y="52"/>
                  </a:lnTo>
                  <a:lnTo>
                    <a:pt x="2922" y="88"/>
                  </a:lnTo>
                  <a:lnTo>
                    <a:pt x="2792" y="134"/>
                  </a:lnTo>
                  <a:lnTo>
                    <a:pt x="2646" y="188"/>
                  </a:lnTo>
                  <a:lnTo>
                    <a:pt x="2488" y="250"/>
                  </a:lnTo>
                  <a:lnTo>
                    <a:pt x="2404" y="286"/>
                  </a:lnTo>
                  <a:lnTo>
                    <a:pt x="2322" y="322"/>
                  </a:lnTo>
                  <a:lnTo>
                    <a:pt x="2210" y="384"/>
                  </a:lnTo>
                  <a:lnTo>
                    <a:pt x="2108" y="446"/>
                  </a:lnTo>
                  <a:lnTo>
                    <a:pt x="2014" y="508"/>
                  </a:lnTo>
                  <a:lnTo>
                    <a:pt x="1928" y="568"/>
                  </a:lnTo>
                  <a:lnTo>
                    <a:pt x="1850" y="628"/>
                  </a:lnTo>
                  <a:lnTo>
                    <a:pt x="1782" y="684"/>
                  </a:lnTo>
                  <a:lnTo>
                    <a:pt x="1720" y="738"/>
                  </a:lnTo>
                  <a:lnTo>
                    <a:pt x="1666" y="788"/>
                  </a:lnTo>
                  <a:lnTo>
                    <a:pt x="1618" y="836"/>
                  </a:lnTo>
                  <a:lnTo>
                    <a:pt x="1578" y="878"/>
                  </a:lnTo>
                  <a:lnTo>
                    <a:pt x="1544" y="916"/>
                  </a:lnTo>
                  <a:lnTo>
                    <a:pt x="1518" y="946"/>
                  </a:lnTo>
                  <a:lnTo>
                    <a:pt x="1484" y="992"/>
                  </a:lnTo>
                  <a:lnTo>
                    <a:pt x="1472" y="1008"/>
                  </a:lnTo>
                  <a:lnTo>
                    <a:pt x="1226" y="1084"/>
                  </a:lnTo>
                  <a:lnTo>
                    <a:pt x="1204" y="1120"/>
                  </a:lnTo>
                  <a:lnTo>
                    <a:pt x="1712" y="960"/>
                  </a:lnTo>
                  <a:lnTo>
                    <a:pt x="1730" y="934"/>
                  </a:lnTo>
                  <a:lnTo>
                    <a:pt x="1754" y="902"/>
                  </a:lnTo>
                  <a:lnTo>
                    <a:pt x="1790" y="862"/>
                  </a:lnTo>
                  <a:lnTo>
                    <a:pt x="1836" y="812"/>
                  </a:lnTo>
                  <a:lnTo>
                    <a:pt x="1892" y="754"/>
                  </a:lnTo>
                  <a:lnTo>
                    <a:pt x="1962" y="688"/>
                  </a:lnTo>
                  <a:lnTo>
                    <a:pt x="2042" y="618"/>
                  </a:lnTo>
                  <a:lnTo>
                    <a:pt x="2088" y="582"/>
                  </a:lnTo>
                  <a:lnTo>
                    <a:pt x="2138" y="544"/>
                  </a:lnTo>
                  <a:lnTo>
                    <a:pt x="2190" y="504"/>
                  </a:lnTo>
                  <a:lnTo>
                    <a:pt x="2244" y="466"/>
                  </a:lnTo>
                  <a:lnTo>
                    <a:pt x="2304" y="426"/>
                  </a:lnTo>
                  <a:lnTo>
                    <a:pt x="2366" y="386"/>
                  </a:lnTo>
                  <a:lnTo>
                    <a:pt x="2432" y="346"/>
                  </a:lnTo>
                  <a:lnTo>
                    <a:pt x="2502" y="306"/>
                  </a:lnTo>
                  <a:lnTo>
                    <a:pt x="2576" y="266"/>
                  </a:lnTo>
                  <a:lnTo>
                    <a:pt x="2654" y="226"/>
                  </a:lnTo>
                  <a:lnTo>
                    <a:pt x="2734" y="186"/>
                  </a:lnTo>
                  <a:lnTo>
                    <a:pt x="2820" y="148"/>
                  </a:lnTo>
                  <a:lnTo>
                    <a:pt x="2908" y="110"/>
                  </a:lnTo>
                  <a:lnTo>
                    <a:pt x="3002" y="72"/>
                  </a:lnTo>
                  <a:lnTo>
                    <a:pt x="3098" y="36"/>
                  </a:lnTo>
                  <a:lnTo>
                    <a:pt x="3200" y="0"/>
                  </a:lnTo>
                  <a:lnTo>
                    <a:pt x="3198" y="0"/>
                  </a:lnTo>
                  <a:close/>
                </a:path>
              </a:pathLst>
            </a:custGeom>
            <a:solidFill>
              <a:srgbClr val="FFF6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80" name="Freeform 8"/>
            <p:cNvSpPr>
              <a:spLocks/>
            </p:cNvSpPr>
            <p:nvPr/>
          </p:nvSpPr>
          <p:spPr bwMode="auto">
            <a:xfrm>
              <a:off x="2095" y="678"/>
              <a:ext cx="2960" cy="1582"/>
            </a:xfrm>
            <a:custGeom>
              <a:avLst/>
              <a:gdLst>
                <a:gd name="T0" fmla="*/ 4699000 w 2960"/>
                <a:gd name="T1" fmla="*/ 0 h 1582"/>
                <a:gd name="T2" fmla="*/ 4079875 w 2960"/>
                <a:gd name="T3" fmla="*/ 180975 h 1582"/>
                <a:gd name="T4" fmla="*/ 3540125 w 2960"/>
                <a:gd name="T5" fmla="*/ 365125 h 1582"/>
                <a:gd name="T6" fmla="*/ 3076575 w 2960"/>
                <a:gd name="T7" fmla="*/ 549275 h 1582"/>
                <a:gd name="T8" fmla="*/ 2679700 w 2960"/>
                <a:gd name="T9" fmla="*/ 733425 h 1582"/>
                <a:gd name="T10" fmla="*/ 2349500 w 2960"/>
                <a:gd name="T11" fmla="*/ 914400 h 1582"/>
                <a:gd name="T12" fmla="*/ 2073275 w 2960"/>
                <a:gd name="T13" fmla="*/ 1089025 h 1582"/>
                <a:gd name="T14" fmla="*/ 1851025 w 2960"/>
                <a:gd name="T15" fmla="*/ 1257300 h 1582"/>
                <a:gd name="T16" fmla="*/ 1676400 w 2960"/>
                <a:gd name="T17" fmla="*/ 1416050 h 1582"/>
                <a:gd name="T18" fmla="*/ 1543050 w 2960"/>
                <a:gd name="T19" fmla="*/ 1565275 h 1582"/>
                <a:gd name="T20" fmla="*/ 1444625 w 2960"/>
                <a:gd name="T21" fmla="*/ 1698625 h 1582"/>
                <a:gd name="T22" fmla="*/ 1374775 w 2960"/>
                <a:gd name="T23" fmla="*/ 1819275 h 1582"/>
                <a:gd name="T24" fmla="*/ 1330325 w 2960"/>
                <a:gd name="T25" fmla="*/ 1920875 h 1582"/>
                <a:gd name="T26" fmla="*/ 1308100 w 2960"/>
                <a:gd name="T27" fmla="*/ 2003425 h 1582"/>
                <a:gd name="T28" fmla="*/ 1295400 w 2960"/>
                <a:gd name="T29" fmla="*/ 2063750 h 1582"/>
                <a:gd name="T30" fmla="*/ 1295400 w 2960"/>
                <a:gd name="T31" fmla="*/ 2117725 h 1582"/>
                <a:gd name="T32" fmla="*/ 25400 w 2960"/>
                <a:gd name="T33" fmla="*/ 2473325 h 1582"/>
                <a:gd name="T34" fmla="*/ 1676400 w 2960"/>
                <a:gd name="T35" fmla="*/ 2041525 h 1582"/>
                <a:gd name="T36" fmla="*/ 1676400 w 2960"/>
                <a:gd name="T37" fmla="*/ 2016125 h 1582"/>
                <a:gd name="T38" fmla="*/ 1682750 w 2960"/>
                <a:gd name="T39" fmla="*/ 1949450 h 1582"/>
                <a:gd name="T40" fmla="*/ 1714500 w 2960"/>
                <a:gd name="T41" fmla="*/ 1841500 h 1582"/>
                <a:gd name="T42" fmla="*/ 1778000 w 2960"/>
                <a:gd name="T43" fmla="*/ 1698625 h 1582"/>
                <a:gd name="T44" fmla="*/ 1530350 w 2960"/>
                <a:gd name="T45" fmla="*/ 1778000 h 1582"/>
                <a:gd name="T46" fmla="*/ 1597025 w 2960"/>
                <a:gd name="T47" fmla="*/ 1679575 h 1582"/>
                <a:gd name="T48" fmla="*/ 1673225 w 2960"/>
                <a:gd name="T49" fmla="*/ 1581150 h 1582"/>
                <a:gd name="T50" fmla="*/ 1755775 w 2960"/>
                <a:gd name="T51" fmla="*/ 1489075 h 1582"/>
                <a:gd name="T52" fmla="*/ 1952625 w 2960"/>
                <a:gd name="T53" fmla="*/ 1304925 h 1582"/>
                <a:gd name="T54" fmla="*/ 2171700 w 2960"/>
                <a:gd name="T55" fmla="*/ 1133475 h 1582"/>
                <a:gd name="T56" fmla="*/ 2413000 w 2960"/>
                <a:gd name="T57" fmla="*/ 974725 h 1582"/>
                <a:gd name="T58" fmla="*/ 2670175 w 2960"/>
                <a:gd name="T59" fmla="*/ 822325 h 1582"/>
                <a:gd name="T60" fmla="*/ 2936875 w 2960"/>
                <a:gd name="T61" fmla="*/ 682625 h 1582"/>
                <a:gd name="T62" fmla="*/ 3203575 w 2960"/>
                <a:gd name="T63" fmla="*/ 555625 h 1582"/>
                <a:gd name="T64" fmla="*/ 3463925 w 2960"/>
                <a:gd name="T65" fmla="*/ 441325 h 1582"/>
                <a:gd name="T66" fmla="*/ 3838575 w 2960"/>
                <a:gd name="T67" fmla="*/ 288925 h 1582"/>
                <a:gd name="T68" fmla="*/ 4267200 w 2960"/>
                <a:gd name="T69" fmla="*/ 136525 h 1582"/>
                <a:gd name="T70" fmla="*/ 4568825 w 2960"/>
                <a:gd name="T71" fmla="*/ 38100 h 158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960"/>
                <a:gd name="T109" fmla="*/ 0 h 1582"/>
                <a:gd name="T110" fmla="*/ 2960 w 2960"/>
                <a:gd name="T111" fmla="*/ 1582 h 158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960" h="1582">
                  <a:moveTo>
                    <a:pt x="2960" y="0"/>
                  </a:moveTo>
                  <a:lnTo>
                    <a:pt x="2960" y="0"/>
                  </a:lnTo>
                  <a:lnTo>
                    <a:pt x="2758" y="58"/>
                  </a:lnTo>
                  <a:lnTo>
                    <a:pt x="2570" y="114"/>
                  </a:lnTo>
                  <a:lnTo>
                    <a:pt x="2394" y="172"/>
                  </a:lnTo>
                  <a:lnTo>
                    <a:pt x="2230" y="230"/>
                  </a:lnTo>
                  <a:lnTo>
                    <a:pt x="2078" y="288"/>
                  </a:lnTo>
                  <a:lnTo>
                    <a:pt x="1938" y="346"/>
                  </a:lnTo>
                  <a:lnTo>
                    <a:pt x="1808" y="404"/>
                  </a:lnTo>
                  <a:lnTo>
                    <a:pt x="1688" y="462"/>
                  </a:lnTo>
                  <a:lnTo>
                    <a:pt x="1580" y="520"/>
                  </a:lnTo>
                  <a:lnTo>
                    <a:pt x="1480" y="576"/>
                  </a:lnTo>
                  <a:lnTo>
                    <a:pt x="1388" y="632"/>
                  </a:lnTo>
                  <a:lnTo>
                    <a:pt x="1306" y="686"/>
                  </a:lnTo>
                  <a:lnTo>
                    <a:pt x="1232" y="740"/>
                  </a:lnTo>
                  <a:lnTo>
                    <a:pt x="1166" y="792"/>
                  </a:lnTo>
                  <a:lnTo>
                    <a:pt x="1108" y="844"/>
                  </a:lnTo>
                  <a:lnTo>
                    <a:pt x="1056" y="892"/>
                  </a:lnTo>
                  <a:lnTo>
                    <a:pt x="1010" y="940"/>
                  </a:lnTo>
                  <a:lnTo>
                    <a:pt x="972" y="986"/>
                  </a:lnTo>
                  <a:lnTo>
                    <a:pt x="938" y="1028"/>
                  </a:lnTo>
                  <a:lnTo>
                    <a:pt x="910" y="1070"/>
                  </a:lnTo>
                  <a:lnTo>
                    <a:pt x="886" y="1108"/>
                  </a:lnTo>
                  <a:lnTo>
                    <a:pt x="866" y="1146"/>
                  </a:lnTo>
                  <a:lnTo>
                    <a:pt x="850" y="1178"/>
                  </a:lnTo>
                  <a:lnTo>
                    <a:pt x="838" y="1210"/>
                  </a:lnTo>
                  <a:lnTo>
                    <a:pt x="830" y="1238"/>
                  </a:lnTo>
                  <a:lnTo>
                    <a:pt x="824" y="1262"/>
                  </a:lnTo>
                  <a:lnTo>
                    <a:pt x="820" y="1282"/>
                  </a:lnTo>
                  <a:lnTo>
                    <a:pt x="816" y="1300"/>
                  </a:lnTo>
                  <a:lnTo>
                    <a:pt x="816" y="1324"/>
                  </a:lnTo>
                  <a:lnTo>
                    <a:pt x="816" y="1334"/>
                  </a:lnTo>
                  <a:lnTo>
                    <a:pt x="16" y="1558"/>
                  </a:lnTo>
                  <a:lnTo>
                    <a:pt x="0" y="1582"/>
                  </a:lnTo>
                  <a:lnTo>
                    <a:pt x="1056" y="1286"/>
                  </a:lnTo>
                  <a:lnTo>
                    <a:pt x="1056" y="1270"/>
                  </a:lnTo>
                  <a:lnTo>
                    <a:pt x="1056" y="1252"/>
                  </a:lnTo>
                  <a:lnTo>
                    <a:pt x="1060" y="1228"/>
                  </a:lnTo>
                  <a:lnTo>
                    <a:pt x="1068" y="1196"/>
                  </a:lnTo>
                  <a:lnTo>
                    <a:pt x="1080" y="1160"/>
                  </a:lnTo>
                  <a:lnTo>
                    <a:pt x="1096" y="1118"/>
                  </a:lnTo>
                  <a:lnTo>
                    <a:pt x="1120" y="1070"/>
                  </a:lnTo>
                  <a:lnTo>
                    <a:pt x="964" y="1120"/>
                  </a:lnTo>
                  <a:lnTo>
                    <a:pt x="984" y="1088"/>
                  </a:lnTo>
                  <a:lnTo>
                    <a:pt x="1006" y="1058"/>
                  </a:lnTo>
                  <a:lnTo>
                    <a:pt x="1028" y="1026"/>
                  </a:lnTo>
                  <a:lnTo>
                    <a:pt x="1054" y="996"/>
                  </a:lnTo>
                  <a:lnTo>
                    <a:pt x="1080" y="966"/>
                  </a:lnTo>
                  <a:lnTo>
                    <a:pt x="1106" y="938"/>
                  </a:lnTo>
                  <a:lnTo>
                    <a:pt x="1166" y="880"/>
                  </a:lnTo>
                  <a:lnTo>
                    <a:pt x="1230" y="822"/>
                  </a:lnTo>
                  <a:lnTo>
                    <a:pt x="1298" y="768"/>
                  </a:lnTo>
                  <a:lnTo>
                    <a:pt x="1368" y="714"/>
                  </a:lnTo>
                  <a:lnTo>
                    <a:pt x="1444" y="664"/>
                  </a:lnTo>
                  <a:lnTo>
                    <a:pt x="1520" y="614"/>
                  </a:lnTo>
                  <a:lnTo>
                    <a:pt x="1600" y="566"/>
                  </a:lnTo>
                  <a:lnTo>
                    <a:pt x="1682" y="518"/>
                  </a:lnTo>
                  <a:lnTo>
                    <a:pt x="1766" y="474"/>
                  </a:lnTo>
                  <a:lnTo>
                    <a:pt x="1850" y="430"/>
                  </a:lnTo>
                  <a:lnTo>
                    <a:pt x="1934" y="390"/>
                  </a:lnTo>
                  <a:lnTo>
                    <a:pt x="2018" y="350"/>
                  </a:lnTo>
                  <a:lnTo>
                    <a:pt x="2100" y="312"/>
                  </a:lnTo>
                  <a:lnTo>
                    <a:pt x="2182" y="278"/>
                  </a:lnTo>
                  <a:lnTo>
                    <a:pt x="2264" y="244"/>
                  </a:lnTo>
                  <a:lnTo>
                    <a:pt x="2418" y="182"/>
                  </a:lnTo>
                  <a:lnTo>
                    <a:pt x="2562" y="130"/>
                  </a:lnTo>
                  <a:lnTo>
                    <a:pt x="2688" y="86"/>
                  </a:lnTo>
                  <a:lnTo>
                    <a:pt x="2796" y="50"/>
                  </a:lnTo>
                  <a:lnTo>
                    <a:pt x="2878" y="24"/>
                  </a:lnTo>
                  <a:lnTo>
                    <a:pt x="296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81" name="Line 9"/>
            <p:cNvSpPr>
              <a:spLocks noChangeShapeType="1"/>
            </p:cNvSpPr>
            <p:nvPr/>
          </p:nvSpPr>
          <p:spPr bwMode="auto">
            <a:xfrm>
              <a:off x="5295" y="630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82" name="Line 10"/>
            <p:cNvSpPr>
              <a:spLocks noChangeShapeType="1"/>
            </p:cNvSpPr>
            <p:nvPr/>
          </p:nvSpPr>
          <p:spPr bwMode="auto">
            <a:xfrm>
              <a:off x="5295" y="630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83" name="Freeform 11"/>
            <p:cNvSpPr>
              <a:spLocks/>
            </p:cNvSpPr>
            <p:nvPr/>
          </p:nvSpPr>
          <p:spPr bwMode="auto">
            <a:xfrm>
              <a:off x="3299" y="630"/>
              <a:ext cx="1996" cy="1120"/>
            </a:xfrm>
            <a:custGeom>
              <a:avLst/>
              <a:gdLst>
                <a:gd name="T0" fmla="*/ 3165475 w 1996"/>
                <a:gd name="T1" fmla="*/ 0 h 1120"/>
                <a:gd name="T2" fmla="*/ 2917825 w 1996"/>
                <a:gd name="T3" fmla="*/ 9525 h 1120"/>
                <a:gd name="T4" fmla="*/ 2555875 w 1996"/>
                <a:gd name="T5" fmla="*/ 44450 h 1120"/>
                <a:gd name="T6" fmla="*/ 2203450 w 1996"/>
                <a:gd name="T7" fmla="*/ 95250 h 1120"/>
                <a:gd name="T8" fmla="*/ 1936750 w 1996"/>
                <a:gd name="T9" fmla="*/ 146050 h 1120"/>
                <a:gd name="T10" fmla="*/ 1797050 w 1996"/>
                <a:gd name="T11" fmla="*/ 177800 h 1120"/>
                <a:gd name="T12" fmla="*/ 2184400 w 1996"/>
                <a:gd name="T13" fmla="*/ 120650 h 1120"/>
                <a:gd name="T14" fmla="*/ 2492375 w 1996"/>
                <a:gd name="T15" fmla="*/ 88900 h 1120"/>
                <a:gd name="T16" fmla="*/ 2698750 w 1996"/>
                <a:gd name="T17" fmla="*/ 79375 h 1120"/>
                <a:gd name="T18" fmla="*/ 2784475 w 1996"/>
                <a:gd name="T19" fmla="*/ 76200 h 1120"/>
                <a:gd name="T20" fmla="*/ 2787650 w 1996"/>
                <a:gd name="T21" fmla="*/ 76200 h 1120"/>
                <a:gd name="T22" fmla="*/ 2787650 w 1996"/>
                <a:gd name="T23" fmla="*/ 76200 h 1120"/>
                <a:gd name="T24" fmla="*/ 2514600 w 1996"/>
                <a:gd name="T25" fmla="*/ 174625 h 1120"/>
                <a:gd name="T26" fmla="*/ 2257425 w 1996"/>
                <a:gd name="T27" fmla="*/ 276225 h 1120"/>
                <a:gd name="T28" fmla="*/ 2466975 w 1996"/>
                <a:gd name="T29" fmla="*/ 206375 h 1120"/>
                <a:gd name="T30" fmla="*/ 2921000 w 1996"/>
                <a:gd name="T31" fmla="*/ 69850 h 1120"/>
                <a:gd name="T32" fmla="*/ 3168650 w 1996"/>
                <a:gd name="T33" fmla="*/ 0 h 1120"/>
                <a:gd name="T34" fmla="*/ 2898775 w 1996"/>
                <a:gd name="T35" fmla="*/ 82550 h 1120"/>
                <a:gd name="T36" fmla="*/ 2520950 w 1996"/>
                <a:gd name="T37" fmla="*/ 212725 h 1120"/>
                <a:gd name="T38" fmla="*/ 2038350 w 1996"/>
                <a:gd name="T39" fmla="*/ 396875 h 1120"/>
                <a:gd name="T40" fmla="*/ 1774825 w 1996"/>
                <a:gd name="T41" fmla="*/ 511175 h 1120"/>
                <a:gd name="T42" fmla="*/ 1597025 w 1996"/>
                <a:gd name="T43" fmla="*/ 609600 h 1120"/>
                <a:gd name="T44" fmla="*/ 1285875 w 1996"/>
                <a:gd name="T45" fmla="*/ 806450 h 1120"/>
                <a:gd name="T46" fmla="*/ 1025525 w 1996"/>
                <a:gd name="T47" fmla="*/ 996950 h 1120"/>
                <a:gd name="T48" fmla="*/ 819150 w 1996"/>
                <a:gd name="T49" fmla="*/ 1171575 h 1120"/>
                <a:gd name="T50" fmla="*/ 657225 w 1996"/>
                <a:gd name="T51" fmla="*/ 1327150 h 1120"/>
                <a:gd name="T52" fmla="*/ 539750 w 1996"/>
                <a:gd name="T53" fmla="*/ 1454150 h 1120"/>
                <a:gd name="T54" fmla="*/ 444500 w 1996"/>
                <a:gd name="T55" fmla="*/ 1574800 h 1120"/>
                <a:gd name="T56" fmla="*/ 34925 w 1996"/>
                <a:gd name="T57" fmla="*/ 1720850 h 1120"/>
                <a:gd name="T58" fmla="*/ 0 w 1996"/>
                <a:gd name="T59" fmla="*/ 1778000 h 1120"/>
                <a:gd name="T60" fmla="*/ 806450 w 1996"/>
                <a:gd name="T61" fmla="*/ 1524000 h 1120"/>
                <a:gd name="T62" fmla="*/ 873125 w 1996"/>
                <a:gd name="T63" fmla="*/ 1431925 h 1120"/>
                <a:gd name="T64" fmla="*/ 1003300 w 1996"/>
                <a:gd name="T65" fmla="*/ 1289050 h 1120"/>
                <a:gd name="T66" fmla="*/ 1203325 w 1996"/>
                <a:gd name="T67" fmla="*/ 1092200 h 1120"/>
                <a:gd name="T68" fmla="*/ 1403350 w 1996"/>
                <a:gd name="T69" fmla="*/ 923925 h 1120"/>
                <a:gd name="T70" fmla="*/ 1565275 w 1996"/>
                <a:gd name="T71" fmla="*/ 800100 h 1120"/>
                <a:gd name="T72" fmla="*/ 1746250 w 1996"/>
                <a:gd name="T73" fmla="*/ 676275 h 1120"/>
                <a:gd name="T74" fmla="*/ 1949450 w 1996"/>
                <a:gd name="T75" fmla="*/ 549275 h 1120"/>
                <a:gd name="T76" fmla="*/ 2178050 w 1996"/>
                <a:gd name="T77" fmla="*/ 422275 h 1120"/>
                <a:gd name="T78" fmla="*/ 2428875 w 1996"/>
                <a:gd name="T79" fmla="*/ 295275 h 1120"/>
                <a:gd name="T80" fmla="*/ 2705100 w 1996"/>
                <a:gd name="T81" fmla="*/ 174625 h 1120"/>
                <a:gd name="T82" fmla="*/ 3006725 w 1996"/>
                <a:gd name="T83" fmla="*/ 57150 h 1120"/>
                <a:gd name="T84" fmla="*/ 3168650 w 1996"/>
                <a:gd name="T85" fmla="*/ 0 h 1120"/>
                <a:gd name="T86" fmla="*/ 3168650 w 1996"/>
                <a:gd name="T87" fmla="*/ 0 h 1120"/>
                <a:gd name="T88" fmla="*/ 3168650 w 1996"/>
                <a:gd name="T89" fmla="*/ 0 h 112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996"/>
                <a:gd name="T136" fmla="*/ 0 h 1120"/>
                <a:gd name="T137" fmla="*/ 1996 w 1996"/>
                <a:gd name="T138" fmla="*/ 1120 h 112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996" h="1120">
                  <a:moveTo>
                    <a:pt x="1994" y="0"/>
                  </a:moveTo>
                  <a:lnTo>
                    <a:pt x="1994" y="0"/>
                  </a:lnTo>
                  <a:lnTo>
                    <a:pt x="1918" y="2"/>
                  </a:lnTo>
                  <a:lnTo>
                    <a:pt x="1838" y="6"/>
                  </a:lnTo>
                  <a:lnTo>
                    <a:pt x="1736" y="14"/>
                  </a:lnTo>
                  <a:lnTo>
                    <a:pt x="1610" y="28"/>
                  </a:lnTo>
                  <a:lnTo>
                    <a:pt x="1468" y="48"/>
                  </a:lnTo>
                  <a:lnTo>
                    <a:pt x="1388" y="60"/>
                  </a:lnTo>
                  <a:lnTo>
                    <a:pt x="1306" y="76"/>
                  </a:lnTo>
                  <a:lnTo>
                    <a:pt x="1220" y="92"/>
                  </a:lnTo>
                  <a:lnTo>
                    <a:pt x="1132" y="112"/>
                  </a:lnTo>
                  <a:lnTo>
                    <a:pt x="1260" y="92"/>
                  </a:lnTo>
                  <a:lnTo>
                    <a:pt x="1376" y="76"/>
                  </a:lnTo>
                  <a:lnTo>
                    <a:pt x="1480" y="64"/>
                  </a:lnTo>
                  <a:lnTo>
                    <a:pt x="1570" y="56"/>
                  </a:lnTo>
                  <a:lnTo>
                    <a:pt x="1644" y="52"/>
                  </a:lnTo>
                  <a:lnTo>
                    <a:pt x="1700" y="50"/>
                  </a:lnTo>
                  <a:lnTo>
                    <a:pt x="1754" y="48"/>
                  </a:lnTo>
                  <a:lnTo>
                    <a:pt x="1756" y="48"/>
                  </a:lnTo>
                  <a:lnTo>
                    <a:pt x="1668" y="78"/>
                  </a:lnTo>
                  <a:lnTo>
                    <a:pt x="1584" y="110"/>
                  </a:lnTo>
                  <a:lnTo>
                    <a:pt x="1502" y="142"/>
                  </a:lnTo>
                  <a:lnTo>
                    <a:pt x="1422" y="174"/>
                  </a:lnTo>
                  <a:lnTo>
                    <a:pt x="1554" y="130"/>
                  </a:lnTo>
                  <a:lnTo>
                    <a:pt x="1694" y="88"/>
                  </a:lnTo>
                  <a:lnTo>
                    <a:pt x="1840" y="44"/>
                  </a:lnTo>
                  <a:lnTo>
                    <a:pt x="1996" y="0"/>
                  </a:lnTo>
                  <a:lnTo>
                    <a:pt x="1912" y="26"/>
                  </a:lnTo>
                  <a:lnTo>
                    <a:pt x="1826" y="52"/>
                  </a:lnTo>
                  <a:lnTo>
                    <a:pt x="1718" y="88"/>
                  </a:lnTo>
                  <a:lnTo>
                    <a:pt x="1588" y="134"/>
                  </a:lnTo>
                  <a:lnTo>
                    <a:pt x="1442" y="188"/>
                  </a:lnTo>
                  <a:lnTo>
                    <a:pt x="1284" y="250"/>
                  </a:lnTo>
                  <a:lnTo>
                    <a:pt x="1200" y="286"/>
                  </a:lnTo>
                  <a:lnTo>
                    <a:pt x="1118" y="322"/>
                  </a:lnTo>
                  <a:lnTo>
                    <a:pt x="1006" y="384"/>
                  </a:lnTo>
                  <a:lnTo>
                    <a:pt x="904" y="446"/>
                  </a:lnTo>
                  <a:lnTo>
                    <a:pt x="810" y="508"/>
                  </a:lnTo>
                  <a:lnTo>
                    <a:pt x="724" y="568"/>
                  </a:lnTo>
                  <a:lnTo>
                    <a:pt x="646" y="628"/>
                  </a:lnTo>
                  <a:lnTo>
                    <a:pt x="578" y="684"/>
                  </a:lnTo>
                  <a:lnTo>
                    <a:pt x="516" y="738"/>
                  </a:lnTo>
                  <a:lnTo>
                    <a:pt x="462" y="788"/>
                  </a:lnTo>
                  <a:lnTo>
                    <a:pt x="414" y="836"/>
                  </a:lnTo>
                  <a:lnTo>
                    <a:pt x="374" y="878"/>
                  </a:lnTo>
                  <a:lnTo>
                    <a:pt x="340" y="916"/>
                  </a:lnTo>
                  <a:lnTo>
                    <a:pt x="314" y="946"/>
                  </a:lnTo>
                  <a:lnTo>
                    <a:pt x="280" y="992"/>
                  </a:lnTo>
                  <a:lnTo>
                    <a:pt x="268" y="1008"/>
                  </a:lnTo>
                  <a:lnTo>
                    <a:pt x="22" y="1084"/>
                  </a:lnTo>
                  <a:lnTo>
                    <a:pt x="0" y="1120"/>
                  </a:lnTo>
                  <a:lnTo>
                    <a:pt x="508" y="960"/>
                  </a:lnTo>
                  <a:lnTo>
                    <a:pt x="526" y="934"/>
                  </a:lnTo>
                  <a:lnTo>
                    <a:pt x="550" y="902"/>
                  </a:lnTo>
                  <a:lnTo>
                    <a:pt x="586" y="862"/>
                  </a:lnTo>
                  <a:lnTo>
                    <a:pt x="632" y="812"/>
                  </a:lnTo>
                  <a:lnTo>
                    <a:pt x="688" y="754"/>
                  </a:lnTo>
                  <a:lnTo>
                    <a:pt x="758" y="688"/>
                  </a:lnTo>
                  <a:lnTo>
                    <a:pt x="838" y="618"/>
                  </a:lnTo>
                  <a:lnTo>
                    <a:pt x="884" y="582"/>
                  </a:lnTo>
                  <a:lnTo>
                    <a:pt x="934" y="544"/>
                  </a:lnTo>
                  <a:lnTo>
                    <a:pt x="986" y="504"/>
                  </a:lnTo>
                  <a:lnTo>
                    <a:pt x="1040" y="466"/>
                  </a:lnTo>
                  <a:lnTo>
                    <a:pt x="1100" y="426"/>
                  </a:lnTo>
                  <a:lnTo>
                    <a:pt x="1162" y="386"/>
                  </a:lnTo>
                  <a:lnTo>
                    <a:pt x="1228" y="346"/>
                  </a:lnTo>
                  <a:lnTo>
                    <a:pt x="1298" y="306"/>
                  </a:lnTo>
                  <a:lnTo>
                    <a:pt x="1372" y="266"/>
                  </a:lnTo>
                  <a:lnTo>
                    <a:pt x="1450" y="226"/>
                  </a:lnTo>
                  <a:lnTo>
                    <a:pt x="1530" y="186"/>
                  </a:lnTo>
                  <a:lnTo>
                    <a:pt x="1616" y="148"/>
                  </a:lnTo>
                  <a:lnTo>
                    <a:pt x="1704" y="110"/>
                  </a:lnTo>
                  <a:lnTo>
                    <a:pt x="1798" y="72"/>
                  </a:lnTo>
                  <a:lnTo>
                    <a:pt x="1894" y="36"/>
                  </a:lnTo>
                  <a:lnTo>
                    <a:pt x="1996" y="0"/>
                  </a:lnTo>
                  <a:lnTo>
                    <a:pt x="19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84" name="Freeform 12"/>
            <p:cNvSpPr>
              <a:spLocks noEditPoints="1"/>
            </p:cNvSpPr>
            <p:nvPr/>
          </p:nvSpPr>
          <p:spPr bwMode="auto">
            <a:xfrm>
              <a:off x="2111" y="678"/>
              <a:ext cx="2944" cy="1558"/>
            </a:xfrm>
            <a:custGeom>
              <a:avLst/>
              <a:gdLst>
                <a:gd name="T0" fmla="*/ 3533775 w 2944"/>
                <a:gd name="T1" fmla="*/ 492125 h 1558"/>
                <a:gd name="T2" fmla="*/ 3152775 w 2944"/>
                <a:gd name="T3" fmla="*/ 679450 h 1558"/>
                <a:gd name="T4" fmla="*/ 2784475 w 2944"/>
                <a:gd name="T5" fmla="*/ 889000 h 1558"/>
                <a:gd name="T6" fmla="*/ 2444750 w 2944"/>
                <a:gd name="T7" fmla="*/ 1120775 h 1558"/>
                <a:gd name="T8" fmla="*/ 2149475 w 2944"/>
                <a:gd name="T9" fmla="*/ 1374775 h 1558"/>
                <a:gd name="T10" fmla="*/ 1952625 w 2944"/>
                <a:gd name="T11" fmla="*/ 1600200 h 1558"/>
                <a:gd name="T12" fmla="*/ 2311400 w 2944"/>
                <a:gd name="T13" fmla="*/ 1524000 h 1558"/>
                <a:gd name="T14" fmla="*/ 2425700 w 2944"/>
                <a:gd name="T15" fmla="*/ 1377950 h 1558"/>
                <a:gd name="T16" fmla="*/ 2619375 w 2944"/>
                <a:gd name="T17" fmla="*/ 1174750 h 1558"/>
                <a:gd name="T18" fmla="*/ 2911475 w 2944"/>
                <a:gd name="T19" fmla="*/ 920750 h 1558"/>
                <a:gd name="T20" fmla="*/ 3321050 w 2944"/>
                <a:gd name="T21" fmla="*/ 631825 h 1558"/>
                <a:gd name="T22" fmla="*/ 4673600 w 2944"/>
                <a:gd name="T23" fmla="*/ 0 h 1558"/>
                <a:gd name="T24" fmla="*/ 4673600 w 2944"/>
                <a:gd name="T25" fmla="*/ 0 h 1558"/>
                <a:gd name="T26" fmla="*/ 4584700 w 2944"/>
                <a:gd name="T27" fmla="*/ 3175 h 1558"/>
                <a:gd name="T28" fmla="*/ 4235450 w 2944"/>
                <a:gd name="T29" fmla="*/ 25400 h 1558"/>
                <a:gd name="T30" fmla="*/ 3683000 w 2944"/>
                <a:gd name="T31" fmla="*/ 101600 h 1558"/>
                <a:gd name="T32" fmla="*/ 3244850 w 2944"/>
                <a:gd name="T33" fmla="*/ 215900 h 1558"/>
                <a:gd name="T34" fmla="*/ 2895600 w 2944"/>
                <a:gd name="T35" fmla="*/ 323850 h 1558"/>
                <a:gd name="T36" fmla="*/ 2533650 w 2944"/>
                <a:gd name="T37" fmla="*/ 460375 h 1558"/>
                <a:gd name="T38" fmla="*/ 2165350 w 2944"/>
                <a:gd name="T39" fmla="*/ 625475 h 1558"/>
                <a:gd name="T40" fmla="*/ 1797050 w 2944"/>
                <a:gd name="T41" fmla="*/ 819150 h 1558"/>
                <a:gd name="T42" fmla="*/ 1431925 w 2944"/>
                <a:gd name="T43" fmla="*/ 1044575 h 1558"/>
                <a:gd name="T44" fmla="*/ 1073150 w 2944"/>
                <a:gd name="T45" fmla="*/ 1308100 h 1558"/>
                <a:gd name="T46" fmla="*/ 727075 w 2944"/>
                <a:gd name="T47" fmla="*/ 1609725 h 1558"/>
                <a:gd name="T48" fmla="*/ 400050 w 2944"/>
                <a:gd name="T49" fmla="*/ 1949450 h 1558"/>
                <a:gd name="T50" fmla="*/ 95250 w 2944"/>
                <a:gd name="T51" fmla="*/ 2333625 h 1558"/>
                <a:gd name="T52" fmla="*/ 1270000 w 2944"/>
                <a:gd name="T53" fmla="*/ 2117725 h 1558"/>
                <a:gd name="T54" fmla="*/ 1276350 w 2944"/>
                <a:gd name="T55" fmla="*/ 2035175 h 1558"/>
                <a:gd name="T56" fmla="*/ 1304925 w 2944"/>
                <a:gd name="T57" fmla="*/ 1920875 h 1558"/>
                <a:gd name="T58" fmla="*/ 1381125 w 2944"/>
                <a:gd name="T59" fmla="*/ 1758950 h 1558"/>
                <a:gd name="T60" fmla="*/ 1517650 w 2944"/>
                <a:gd name="T61" fmla="*/ 1565275 h 1558"/>
                <a:gd name="T62" fmla="*/ 1733550 w 2944"/>
                <a:gd name="T63" fmla="*/ 1339850 h 1558"/>
                <a:gd name="T64" fmla="*/ 2047875 w 2944"/>
                <a:gd name="T65" fmla="*/ 1089025 h 1558"/>
                <a:gd name="T66" fmla="*/ 2482850 w 2944"/>
                <a:gd name="T67" fmla="*/ 825500 h 1558"/>
                <a:gd name="T68" fmla="*/ 3051175 w 2944"/>
                <a:gd name="T69" fmla="*/ 549275 h 1558"/>
                <a:gd name="T70" fmla="*/ 3775075 w 2944"/>
                <a:gd name="T71" fmla="*/ 273050 h 1558"/>
                <a:gd name="T72" fmla="*/ 4673600 w 2944"/>
                <a:gd name="T73" fmla="*/ 0 h 1558"/>
                <a:gd name="T74" fmla="*/ 4413250 w 2944"/>
                <a:gd name="T75" fmla="*/ 79375 h 1558"/>
                <a:gd name="T76" fmla="*/ 3813175 w 2944"/>
                <a:gd name="T77" fmla="*/ 288925 h 1558"/>
                <a:gd name="T78" fmla="*/ 3308350 w 2944"/>
                <a:gd name="T79" fmla="*/ 495300 h 1558"/>
                <a:gd name="T80" fmla="*/ 2911475 w 2944"/>
                <a:gd name="T81" fmla="*/ 682625 h 1558"/>
                <a:gd name="T82" fmla="*/ 2514600 w 2944"/>
                <a:gd name="T83" fmla="*/ 898525 h 1558"/>
                <a:gd name="T84" fmla="*/ 2146300 w 2944"/>
                <a:gd name="T85" fmla="*/ 1133475 h 1558"/>
                <a:gd name="T86" fmla="*/ 1825625 w 2944"/>
                <a:gd name="T87" fmla="*/ 1397000 h 1558"/>
                <a:gd name="T88" fmla="*/ 1647825 w 2944"/>
                <a:gd name="T89" fmla="*/ 1581150 h 1558"/>
                <a:gd name="T90" fmla="*/ 1536700 w 2944"/>
                <a:gd name="T91" fmla="*/ 1727200 h 1558"/>
                <a:gd name="T92" fmla="*/ 1752600 w 2944"/>
                <a:gd name="T93" fmla="*/ 1698625 h 1558"/>
                <a:gd name="T94" fmla="*/ 1908175 w 2944"/>
                <a:gd name="T95" fmla="*/ 1476375 h 1558"/>
                <a:gd name="T96" fmla="*/ 2165350 w 2944"/>
                <a:gd name="T97" fmla="*/ 1216025 h 1558"/>
                <a:gd name="T98" fmla="*/ 2413000 w 2944"/>
                <a:gd name="T99" fmla="*/ 1025525 h 1558"/>
                <a:gd name="T100" fmla="*/ 2638425 w 2944"/>
                <a:gd name="T101" fmla="*/ 876300 h 1558"/>
                <a:gd name="T102" fmla="*/ 2908300 w 2944"/>
                <a:gd name="T103" fmla="*/ 723900 h 1558"/>
                <a:gd name="T104" fmla="*/ 3219450 w 2944"/>
                <a:gd name="T105" fmla="*/ 568325 h 1558"/>
                <a:gd name="T106" fmla="*/ 3581400 w 2944"/>
                <a:gd name="T107" fmla="*/ 412750 h 1558"/>
                <a:gd name="T108" fmla="*/ 3994150 w 2944"/>
                <a:gd name="T109" fmla="*/ 254000 h 1558"/>
                <a:gd name="T110" fmla="*/ 4270375 w 2944"/>
                <a:gd name="T111" fmla="*/ 149225 h 1558"/>
                <a:gd name="T112" fmla="*/ 4673600 w 2944"/>
                <a:gd name="T113" fmla="*/ 0 h 1558"/>
                <a:gd name="T114" fmla="*/ 4673600 w 2944"/>
                <a:gd name="T115" fmla="*/ 0 h 1558"/>
                <a:gd name="T116" fmla="*/ 4670425 w 2944"/>
                <a:gd name="T117" fmla="*/ 0 h 155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944"/>
                <a:gd name="T178" fmla="*/ 0 h 1558"/>
                <a:gd name="T179" fmla="*/ 2944 w 2944"/>
                <a:gd name="T180" fmla="*/ 1558 h 155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944" h="1558">
                  <a:moveTo>
                    <a:pt x="2306" y="274"/>
                  </a:moveTo>
                  <a:lnTo>
                    <a:pt x="2306" y="274"/>
                  </a:lnTo>
                  <a:lnTo>
                    <a:pt x="2226" y="310"/>
                  </a:lnTo>
                  <a:lnTo>
                    <a:pt x="2146" y="348"/>
                  </a:lnTo>
                  <a:lnTo>
                    <a:pt x="2066" y="386"/>
                  </a:lnTo>
                  <a:lnTo>
                    <a:pt x="1986" y="428"/>
                  </a:lnTo>
                  <a:lnTo>
                    <a:pt x="1908" y="470"/>
                  </a:lnTo>
                  <a:lnTo>
                    <a:pt x="1830" y="514"/>
                  </a:lnTo>
                  <a:lnTo>
                    <a:pt x="1754" y="560"/>
                  </a:lnTo>
                  <a:lnTo>
                    <a:pt x="1680" y="608"/>
                  </a:lnTo>
                  <a:lnTo>
                    <a:pt x="1608" y="656"/>
                  </a:lnTo>
                  <a:lnTo>
                    <a:pt x="1540" y="706"/>
                  </a:lnTo>
                  <a:lnTo>
                    <a:pt x="1474" y="758"/>
                  </a:lnTo>
                  <a:lnTo>
                    <a:pt x="1412" y="812"/>
                  </a:lnTo>
                  <a:lnTo>
                    <a:pt x="1354" y="866"/>
                  </a:lnTo>
                  <a:lnTo>
                    <a:pt x="1300" y="922"/>
                  </a:lnTo>
                  <a:lnTo>
                    <a:pt x="1252" y="978"/>
                  </a:lnTo>
                  <a:lnTo>
                    <a:pt x="1230" y="1008"/>
                  </a:lnTo>
                  <a:lnTo>
                    <a:pt x="1210" y="1036"/>
                  </a:lnTo>
                  <a:lnTo>
                    <a:pt x="1456" y="960"/>
                  </a:lnTo>
                  <a:lnTo>
                    <a:pt x="1468" y="944"/>
                  </a:lnTo>
                  <a:lnTo>
                    <a:pt x="1502" y="898"/>
                  </a:lnTo>
                  <a:lnTo>
                    <a:pt x="1528" y="868"/>
                  </a:lnTo>
                  <a:lnTo>
                    <a:pt x="1562" y="830"/>
                  </a:lnTo>
                  <a:lnTo>
                    <a:pt x="1602" y="788"/>
                  </a:lnTo>
                  <a:lnTo>
                    <a:pt x="1650" y="740"/>
                  </a:lnTo>
                  <a:lnTo>
                    <a:pt x="1704" y="690"/>
                  </a:lnTo>
                  <a:lnTo>
                    <a:pt x="1766" y="636"/>
                  </a:lnTo>
                  <a:lnTo>
                    <a:pt x="1834" y="580"/>
                  </a:lnTo>
                  <a:lnTo>
                    <a:pt x="1912" y="520"/>
                  </a:lnTo>
                  <a:lnTo>
                    <a:pt x="1998" y="460"/>
                  </a:lnTo>
                  <a:lnTo>
                    <a:pt x="2092" y="398"/>
                  </a:lnTo>
                  <a:lnTo>
                    <a:pt x="2194" y="336"/>
                  </a:lnTo>
                  <a:lnTo>
                    <a:pt x="2306" y="274"/>
                  </a:lnTo>
                  <a:close/>
                  <a:moveTo>
                    <a:pt x="2944" y="0"/>
                  </a:moveTo>
                  <a:lnTo>
                    <a:pt x="2944" y="0"/>
                  </a:lnTo>
                  <a:close/>
                  <a:moveTo>
                    <a:pt x="2944" y="0"/>
                  </a:moveTo>
                  <a:lnTo>
                    <a:pt x="2944" y="0"/>
                  </a:lnTo>
                  <a:close/>
                  <a:moveTo>
                    <a:pt x="2942" y="0"/>
                  </a:moveTo>
                  <a:lnTo>
                    <a:pt x="2942" y="0"/>
                  </a:lnTo>
                  <a:lnTo>
                    <a:pt x="2888" y="2"/>
                  </a:lnTo>
                  <a:lnTo>
                    <a:pt x="2832" y="4"/>
                  </a:lnTo>
                  <a:lnTo>
                    <a:pt x="2758" y="8"/>
                  </a:lnTo>
                  <a:lnTo>
                    <a:pt x="2668" y="16"/>
                  </a:lnTo>
                  <a:lnTo>
                    <a:pt x="2564" y="28"/>
                  </a:lnTo>
                  <a:lnTo>
                    <a:pt x="2448" y="44"/>
                  </a:lnTo>
                  <a:lnTo>
                    <a:pt x="2320" y="64"/>
                  </a:lnTo>
                  <a:lnTo>
                    <a:pt x="2184" y="96"/>
                  </a:lnTo>
                  <a:lnTo>
                    <a:pt x="2044" y="136"/>
                  </a:lnTo>
                  <a:lnTo>
                    <a:pt x="1970" y="156"/>
                  </a:lnTo>
                  <a:lnTo>
                    <a:pt x="1898" y="180"/>
                  </a:lnTo>
                  <a:lnTo>
                    <a:pt x="1824" y="204"/>
                  </a:lnTo>
                  <a:lnTo>
                    <a:pt x="1748" y="232"/>
                  </a:lnTo>
                  <a:lnTo>
                    <a:pt x="1672" y="260"/>
                  </a:lnTo>
                  <a:lnTo>
                    <a:pt x="1596" y="290"/>
                  </a:lnTo>
                  <a:lnTo>
                    <a:pt x="1520" y="322"/>
                  </a:lnTo>
                  <a:lnTo>
                    <a:pt x="1442" y="358"/>
                  </a:lnTo>
                  <a:lnTo>
                    <a:pt x="1364" y="394"/>
                  </a:lnTo>
                  <a:lnTo>
                    <a:pt x="1288" y="432"/>
                  </a:lnTo>
                  <a:lnTo>
                    <a:pt x="1210" y="474"/>
                  </a:lnTo>
                  <a:lnTo>
                    <a:pt x="1132" y="516"/>
                  </a:lnTo>
                  <a:lnTo>
                    <a:pt x="1056" y="562"/>
                  </a:lnTo>
                  <a:lnTo>
                    <a:pt x="978" y="608"/>
                  </a:lnTo>
                  <a:lnTo>
                    <a:pt x="902" y="658"/>
                  </a:lnTo>
                  <a:lnTo>
                    <a:pt x="826" y="712"/>
                  </a:lnTo>
                  <a:lnTo>
                    <a:pt x="750" y="766"/>
                  </a:lnTo>
                  <a:lnTo>
                    <a:pt x="676" y="824"/>
                  </a:lnTo>
                  <a:lnTo>
                    <a:pt x="602" y="884"/>
                  </a:lnTo>
                  <a:lnTo>
                    <a:pt x="530" y="948"/>
                  </a:lnTo>
                  <a:lnTo>
                    <a:pt x="458" y="1014"/>
                  </a:lnTo>
                  <a:lnTo>
                    <a:pt x="388" y="1082"/>
                  </a:lnTo>
                  <a:lnTo>
                    <a:pt x="320" y="1154"/>
                  </a:lnTo>
                  <a:lnTo>
                    <a:pt x="252" y="1228"/>
                  </a:lnTo>
                  <a:lnTo>
                    <a:pt x="186" y="1306"/>
                  </a:lnTo>
                  <a:lnTo>
                    <a:pt x="122" y="1386"/>
                  </a:lnTo>
                  <a:lnTo>
                    <a:pt x="60" y="1470"/>
                  </a:lnTo>
                  <a:lnTo>
                    <a:pt x="0" y="1558"/>
                  </a:lnTo>
                  <a:lnTo>
                    <a:pt x="800" y="1334"/>
                  </a:lnTo>
                  <a:lnTo>
                    <a:pt x="800" y="1324"/>
                  </a:lnTo>
                  <a:lnTo>
                    <a:pt x="800" y="1300"/>
                  </a:lnTo>
                  <a:lnTo>
                    <a:pt x="804" y="1282"/>
                  </a:lnTo>
                  <a:lnTo>
                    <a:pt x="808" y="1262"/>
                  </a:lnTo>
                  <a:lnTo>
                    <a:pt x="814" y="1238"/>
                  </a:lnTo>
                  <a:lnTo>
                    <a:pt x="822" y="1210"/>
                  </a:lnTo>
                  <a:lnTo>
                    <a:pt x="834" y="1178"/>
                  </a:lnTo>
                  <a:lnTo>
                    <a:pt x="850" y="1146"/>
                  </a:lnTo>
                  <a:lnTo>
                    <a:pt x="870" y="1108"/>
                  </a:lnTo>
                  <a:lnTo>
                    <a:pt x="894" y="1070"/>
                  </a:lnTo>
                  <a:lnTo>
                    <a:pt x="922" y="1028"/>
                  </a:lnTo>
                  <a:lnTo>
                    <a:pt x="956" y="986"/>
                  </a:lnTo>
                  <a:lnTo>
                    <a:pt x="994" y="940"/>
                  </a:lnTo>
                  <a:lnTo>
                    <a:pt x="1040" y="892"/>
                  </a:lnTo>
                  <a:lnTo>
                    <a:pt x="1092" y="844"/>
                  </a:lnTo>
                  <a:lnTo>
                    <a:pt x="1150" y="792"/>
                  </a:lnTo>
                  <a:lnTo>
                    <a:pt x="1216" y="740"/>
                  </a:lnTo>
                  <a:lnTo>
                    <a:pt x="1290" y="686"/>
                  </a:lnTo>
                  <a:lnTo>
                    <a:pt x="1372" y="632"/>
                  </a:lnTo>
                  <a:lnTo>
                    <a:pt x="1464" y="576"/>
                  </a:lnTo>
                  <a:lnTo>
                    <a:pt x="1564" y="520"/>
                  </a:lnTo>
                  <a:lnTo>
                    <a:pt x="1672" y="462"/>
                  </a:lnTo>
                  <a:lnTo>
                    <a:pt x="1792" y="404"/>
                  </a:lnTo>
                  <a:lnTo>
                    <a:pt x="1922" y="346"/>
                  </a:lnTo>
                  <a:lnTo>
                    <a:pt x="2062" y="288"/>
                  </a:lnTo>
                  <a:lnTo>
                    <a:pt x="2214" y="230"/>
                  </a:lnTo>
                  <a:lnTo>
                    <a:pt x="2378" y="172"/>
                  </a:lnTo>
                  <a:lnTo>
                    <a:pt x="2554" y="114"/>
                  </a:lnTo>
                  <a:lnTo>
                    <a:pt x="2742" y="58"/>
                  </a:lnTo>
                  <a:lnTo>
                    <a:pt x="2944" y="0"/>
                  </a:lnTo>
                  <a:lnTo>
                    <a:pt x="2862" y="24"/>
                  </a:lnTo>
                  <a:lnTo>
                    <a:pt x="2780" y="50"/>
                  </a:lnTo>
                  <a:lnTo>
                    <a:pt x="2672" y="86"/>
                  </a:lnTo>
                  <a:lnTo>
                    <a:pt x="2546" y="130"/>
                  </a:lnTo>
                  <a:lnTo>
                    <a:pt x="2402" y="182"/>
                  </a:lnTo>
                  <a:lnTo>
                    <a:pt x="2248" y="244"/>
                  </a:lnTo>
                  <a:lnTo>
                    <a:pt x="2166" y="278"/>
                  </a:lnTo>
                  <a:lnTo>
                    <a:pt x="2084" y="312"/>
                  </a:lnTo>
                  <a:lnTo>
                    <a:pt x="2002" y="350"/>
                  </a:lnTo>
                  <a:lnTo>
                    <a:pt x="1918" y="390"/>
                  </a:lnTo>
                  <a:lnTo>
                    <a:pt x="1834" y="430"/>
                  </a:lnTo>
                  <a:lnTo>
                    <a:pt x="1750" y="474"/>
                  </a:lnTo>
                  <a:lnTo>
                    <a:pt x="1666" y="518"/>
                  </a:lnTo>
                  <a:lnTo>
                    <a:pt x="1584" y="566"/>
                  </a:lnTo>
                  <a:lnTo>
                    <a:pt x="1504" y="614"/>
                  </a:lnTo>
                  <a:lnTo>
                    <a:pt x="1428" y="664"/>
                  </a:lnTo>
                  <a:lnTo>
                    <a:pt x="1352" y="714"/>
                  </a:lnTo>
                  <a:lnTo>
                    <a:pt x="1282" y="768"/>
                  </a:lnTo>
                  <a:lnTo>
                    <a:pt x="1214" y="822"/>
                  </a:lnTo>
                  <a:lnTo>
                    <a:pt x="1150" y="880"/>
                  </a:lnTo>
                  <a:lnTo>
                    <a:pt x="1090" y="938"/>
                  </a:lnTo>
                  <a:lnTo>
                    <a:pt x="1064" y="966"/>
                  </a:lnTo>
                  <a:lnTo>
                    <a:pt x="1038" y="996"/>
                  </a:lnTo>
                  <a:lnTo>
                    <a:pt x="1012" y="1026"/>
                  </a:lnTo>
                  <a:lnTo>
                    <a:pt x="990" y="1058"/>
                  </a:lnTo>
                  <a:lnTo>
                    <a:pt x="968" y="1088"/>
                  </a:lnTo>
                  <a:lnTo>
                    <a:pt x="948" y="1120"/>
                  </a:lnTo>
                  <a:lnTo>
                    <a:pt x="1104" y="1070"/>
                  </a:lnTo>
                  <a:lnTo>
                    <a:pt x="1130" y="1026"/>
                  </a:lnTo>
                  <a:lnTo>
                    <a:pt x="1162" y="980"/>
                  </a:lnTo>
                  <a:lnTo>
                    <a:pt x="1202" y="930"/>
                  </a:lnTo>
                  <a:lnTo>
                    <a:pt x="1248" y="878"/>
                  </a:lnTo>
                  <a:lnTo>
                    <a:pt x="1302" y="822"/>
                  </a:lnTo>
                  <a:lnTo>
                    <a:pt x="1364" y="766"/>
                  </a:lnTo>
                  <a:lnTo>
                    <a:pt x="1438" y="706"/>
                  </a:lnTo>
                  <a:lnTo>
                    <a:pt x="1476" y="676"/>
                  </a:lnTo>
                  <a:lnTo>
                    <a:pt x="1520" y="646"/>
                  </a:lnTo>
                  <a:lnTo>
                    <a:pt x="1564" y="616"/>
                  </a:lnTo>
                  <a:lnTo>
                    <a:pt x="1612" y="584"/>
                  </a:lnTo>
                  <a:lnTo>
                    <a:pt x="1662" y="552"/>
                  </a:lnTo>
                  <a:lnTo>
                    <a:pt x="1716" y="520"/>
                  </a:lnTo>
                  <a:lnTo>
                    <a:pt x="1772" y="488"/>
                  </a:lnTo>
                  <a:lnTo>
                    <a:pt x="1832" y="456"/>
                  </a:lnTo>
                  <a:lnTo>
                    <a:pt x="1894" y="424"/>
                  </a:lnTo>
                  <a:lnTo>
                    <a:pt x="1960" y="392"/>
                  </a:lnTo>
                  <a:lnTo>
                    <a:pt x="2028" y="358"/>
                  </a:lnTo>
                  <a:lnTo>
                    <a:pt x="2102" y="326"/>
                  </a:lnTo>
                  <a:lnTo>
                    <a:pt x="2178" y="292"/>
                  </a:lnTo>
                  <a:lnTo>
                    <a:pt x="2256" y="260"/>
                  </a:lnTo>
                  <a:lnTo>
                    <a:pt x="2340" y="226"/>
                  </a:lnTo>
                  <a:lnTo>
                    <a:pt x="2426" y="194"/>
                  </a:lnTo>
                  <a:lnTo>
                    <a:pt x="2516" y="160"/>
                  </a:lnTo>
                  <a:lnTo>
                    <a:pt x="2610" y="126"/>
                  </a:lnTo>
                  <a:lnTo>
                    <a:pt x="2690" y="94"/>
                  </a:lnTo>
                  <a:lnTo>
                    <a:pt x="2772" y="62"/>
                  </a:lnTo>
                  <a:lnTo>
                    <a:pt x="2856" y="30"/>
                  </a:lnTo>
                  <a:lnTo>
                    <a:pt x="2944" y="0"/>
                  </a:lnTo>
                  <a:lnTo>
                    <a:pt x="2942" y="0"/>
                  </a:lnTo>
                  <a:close/>
                </a:path>
              </a:pathLst>
            </a:custGeom>
            <a:solidFill>
              <a:srgbClr val="FFC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85" name="Freeform 13"/>
            <p:cNvSpPr>
              <a:spLocks/>
            </p:cNvSpPr>
            <p:nvPr/>
          </p:nvSpPr>
          <p:spPr bwMode="auto">
            <a:xfrm>
              <a:off x="3321" y="952"/>
              <a:ext cx="1096" cy="762"/>
            </a:xfrm>
            <a:custGeom>
              <a:avLst/>
              <a:gdLst>
                <a:gd name="T0" fmla="*/ 1739900 w 1096"/>
                <a:gd name="T1" fmla="*/ 0 h 762"/>
                <a:gd name="T2" fmla="*/ 1739900 w 1096"/>
                <a:gd name="T3" fmla="*/ 0 h 762"/>
                <a:gd name="T4" fmla="*/ 1612900 w 1096"/>
                <a:gd name="T5" fmla="*/ 57150 h 762"/>
                <a:gd name="T6" fmla="*/ 1485900 w 1096"/>
                <a:gd name="T7" fmla="*/ 117475 h 762"/>
                <a:gd name="T8" fmla="*/ 1358900 w 1096"/>
                <a:gd name="T9" fmla="*/ 177800 h 762"/>
                <a:gd name="T10" fmla="*/ 1231900 w 1096"/>
                <a:gd name="T11" fmla="*/ 244475 h 762"/>
                <a:gd name="T12" fmla="*/ 1108075 w 1096"/>
                <a:gd name="T13" fmla="*/ 311150 h 762"/>
                <a:gd name="T14" fmla="*/ 984250 w 1096"/>
                <a:gd name="T15" fmla="*/ 381000 h 762"/>
                <a:gd name="T16" fmla="*/ 863600 w 1096"/>
                <a:gd name="T17" fmla="*/ 454025 h 762"/>
                <a:gd name="T18" fmla="*/ 746125 w 1096"/>
                <a:gd name="T19" fmla="*/ 530225 h 762"/>
                <a:gd name="T20" fmla="*/ 631825 w 1096"/>
                <a:gd name="T21" fmla="*/ 606425 h 762"/>
                <a:gd name="T22" fmla="*/ 523875 w 1096"/>
                <a:gd name="T23" fmla="*/ 685800 h 762"/>
                <a:gd name="T24" fmla="*/ 419100 w 1096"/>
                <a:gd name="T25" fmla="*/ 768350 h 762"/>
                <a:gd name="T26" fmla="*/ 320675 w 1096"/>
                <a:gd name="T27" fmla="*/ 854075 h 762"/>
                <a:gd name="T28" fmla="*/ 228600 w 1096"/>
                <a:gd name="T29" fmla="*/ 939800 h 762"/>
                <a:gd name="T30" fmla="*/ 142875 w 1096"/>
                <a:gd name="T31" fmla="*/ 1028700 h 762"/>
                <a:gd name="T32" fmla="*/ 66675 w 1096"/>
                <a:gd name="T33" fmla="*/ 1117600 h 762"/>
                <a:gd name="T34" fmla="*/ 31750 w 1096"/>
                <a:gd name="T35" fmla="*/ 1165225 h 762"/>
                <a:gd name="T36" fmla="*/ 0 w 1096"/>
                <a:gd name="T37" fmla="*/ 1209675 h 762"/>
                <a:gd name="T38" fmla="*/ 390525 w 1096"/>
                <a:gd name="T39" fmla="*/ 1089025 h 762"/>
                <a:gd name="T40" fmla="*/ 390525 w 1096"/>
                <a:gd name="T41" fmla="*/ 1089025 h 762"/>
                <a:gd name="T42" fmla="*/ 409575 w 1096"/>
                <a:gd name="T43" fmla="*/ 1063625 h 762"/>
                <a:gd name="T44" fmla="*/ 463550 w 1096"/>
                <a:gd name="T45" fmla="*/ 990600 h 762"/>
                <a:gd name="T46" fmla="*/ 504825 w 1096"/>
                <a:gd name="T47" fmla="*/ 942975 h 762"/>
                <a:gd name="T48" fmla="*/ 558800 w 1096"/>
                <a:gd name="T49" fmla="*/ 882650 h 762"/>
                <a:gd name="T50" fmla="*/ 622300 w 1096"/>
                <a:gd name="T51" fmla="*/ 815975 h 762"/>
                <a:gd name="T52" fmla="*/ 698500 w 1096"/>
                <a:gd name="T53" fmla="*/ 739775 h 762"/>
                <a:gd name="T54" fmla="*/ 784225 w 1096"/>
                <a:gd name="T55" fmla="*/ 660400 h 762"/>
                <a:gd name="T56" fmla="*/ 882650 w 1096"/>
                <a:gd name="T57" fmla="*/ 574675 h 762"/>
                <a:gd name="T58" fmla="*/ 990600 w 1096"/>
                <a:gd name="T59" fmla="*/ 485775 h 762"/>
                <a:gd name="T60" fmla="*/ 1114425 w 1096"/>
                <a:gd name="T61" fmla="*/ 390525 h 762"/>
                <a:gd name="T62" fmla="*/ 1250950 w 1096"/>
                <a:gd name="T63" fmla="*/ 295275 h 762"/>
                <a:gd name="T64" fmla="*/ 1400175 w 1096"/>
                <a:gd name="T65" fmla="*/ 196850 h 762"/>
                <a:gd name="T66" fmla="*/ 1562100 w 1096"/>
                <a:gd name="T67" fmla="*/ 98425 h 762"/>
                <a:gd name="T68" fmla="*/ 1739900 w 1096"/>
                <a:gd name="T69" fmla="*/ 0 h 76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96"/>
                <a:gd name="T106" fmla="*/ 0 h 762"/>
                <a:gd name="T107" fmla="*/ 1096 w 1096"/>
                <a:gd name="T108" fmla="*/ 762 h 76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96" h="762">
                  <a:moveTo>
                    <a:pt x="1096" y="0"/>
                  </a:moveTo>
                  <a:lnTo>
                    <a:pt x="1096" y="0"/>
                  </a:lnTo>
                  <a:lnTo>
                    <a:pt x="1016" y="36"/>
                  </a:lnTo>
                  <a:lnTo>
                    <a:pt x="936" y="74"/>
                  </a:lnTo>
                  <a:lnTo>
                    <a:pt x="856" y="112"/>
                  </a:lnTo>
                  <a:lnTo>
                    <a:pt x="776" y="154"/>
                  </a:lnTo>
                  <a:lnTo>
                    <a:pt x="698" y="196"/>
                  </a:lnTo>
                  <a:lnTo>
                    <a:pt x="620" y="240"/>
                  </a:lnTo>
                  <a:lnTo>
                    <a:pt x="544" y="286"/>
                  </a:lnTo>
                  <a:lnTo>
                    <a:pt x="470" y="334"/>
                  </a:lnTo>
                  <a:lnTo>
                    <a:pt x="398" y="382"/>
                  </a:lnTo>
                  <a:lnTo>
                    <a:pt x="330" y="432"/>
                  </a:lnTo>
                  <a:lnTo>
                    <a:pt x="264" y="484"/>
                  </a:lnTo>
                  <a:lnTo>
                    <a:pt x="202" y="538"/>
                  </a:lnTo>
                  <a:lnTo>
                    <a:pt x="144" y="592"/>
                  </a:lnTo>
                  <a:lnTo>
                    <a:pt x="90" y="648"/>
                  </a:lnTo>
                  <a:lnTo>
                    <a:pt x="42" y="704"/>
                  </a:lnTo>
                  <a:lnTo>
                    <a:pt x="20" y="734"/>
                  </a:lnTo>
                  <a:lnTo>
                    <a:pt x="0" y="762"/>
                  </a:lnTo>
                  <a:lnTo>
                    <a:pt x="246" y="686"/>
                  </a:lnTo>
                  <a:lnTo>
                    <a:pt x="258" y="670"/>
                  </a:lnTo>
                  <a:lnTo>
                    <a:pt x="292" y="624"/>
                  </a:lnTo>
                  <a:lnTo>
                    <a:pt x="318" y="594"/>
                  </a:lnTo>
                  <a:lnTo>
                    <a:pt x="352" y="556"/>
                  </a:lnTo>
                  <a:lnTo>
                    <a:pt x="392" y="514"/>
                  </a:lnTo>
                  <a:lnTo>
                    <a:pt x="440" y="466"/>
                  </a:lnTo>
                  <a:lnTo>
                    <a:pt x="494" y="416"/>
                  </a:lnTo>
                  <a:lnTo>
                    <a:pt x="556" y="362"/>
                  </a:lnTo>
                  <a:lnTo>
                    <a:pt x="624" y="306"/>
                  </a:lnTo>
                  <a:lnTo>
                    <a:pt x="702" y="246"/>
                  </a:lnTo>
                  <a:lnTo>
                    <a:pt x="788" y="186"/>
                  </a:lnTo>
                  <a:lnTo>
                    <a:pt x="882" y="124"/>
                  </a:lnTo>
                  <a:lnTo>
                    <a:pt x="984" y="62"/>
                  </a:lnTo>
                  <a:lnTo>
                    <a:pt x="109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86" name="Line 14"/>
            <p:cNvSpPr>
              <a:spLocks noChangeShapeType="1"/>
            </p:cNvSpPr>
            <p:nvPr/>
          </p:nvSpPr>
          <p:spPr bwMode="auto">
            <a:xfrm>
              <a:off x="5055" y="678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87" name="Line 15"/>
            <p:cNvSpPr>
              <a:spLocks noChangeShapeType="1"/>
            </p:cNvSpPr>
            <p:nvPr/>
          </p:nvSpPr>
          <p:spPr bwMode="auto">
            <a:xfrm>
              <a:off x="5055" y="678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88" name="Freeform 16"/>
            <p:cNvSpPr>
              <a:spLocks/>
            </p:cNvSpPr>
            <p:nvPr/>
          </p:nvSpPr>
          <p:spPr bwMode="auto">
            <a:xfrm>
              <a:off x="2111" y="678"/>
              <a:ext cx="2944" cy="1558"/>
            </a:xfrm>
            <a:custGeom>
              <a:avLst/>
              <a:gdLst>
                <a:gd name="T0" fmla="*/ 4584700 w 2944"/>
                <a:gd name="T1" fmla="*/ 3175 h 1558"/>
                <a:gd name="T2" fmla="*/ 4235450 w 2944"/>
                <a:gd name="T3" fmla="*/ 25400 h 1558"/>
                <a:gd name="T4" fmla="*/ 3683000 w 2944"/>
                <a:gd name="T5" fmla="*/ 101600 h 1558"/>
                <a:gd name="T6" fmla="*/ 3244850 w 2944"/>
                <a:gd name="T7" fmla="*/ 215900 h 1558"/>
                <a:gd name="T8" fmla="*/ 2895600 w 2944"/>
                <a:gd name="T9" fmla="*/ 323850 h 1558"/>
                <a:gd name="T10" fmla="*/ 2533650 w 2944"/>
                <a:gd name="T11" fmla="*/ 460375 h 1558"/>
                <a:gd name="T12" fmla="*/ 2165350 w 2944"/>
                <a:gd name="T13" fmla="*/ 625475 h 1558"/>
                <a:gd name="T14" fmla="*/ 1797050 w 2944"/>
                <a:gd name="T15" fmla="*/ 819150 h 1558"/>
                <a:gd name="T16" fmla="*/ 1431925 w 2944"/>
                <a:gd name="T17" fmla="*/ 1044575 h 1558"/>
                <a:gd name="T18" fmla="*/ 1073150 w 2944"/>
                <a:gd name="T19" fmla="*/ 1308100 h 1558"/>
                <a:gd name="T20" fmla="*/ 727075 w 2944"/>
                <a:gd name="T21" fmla="*/ 1609725 h 1558"/>
                <a:gd name="T22" fmla="*/ 400050 w 2944"/>
                <a:gd name="T23" fmla="*/ 1949450 h 1558"/>
                <a:gd name="T24" fmla="*/ 95250 w 2944"/>
                <a:gd name="T25" fmla="*/ 2333625 h 1558"/>
                <a:gd name="T26" fmla="*/ 1270000 w 2944"/>
                <a:gd name="T27" fmla="*/ 2117725 h 1558"/>
                <a:gd name="T28" fmla="*/ 1276350 w 2944"/>
                <a:gd name="T29" fmla="*/ 2035175 h 1558"/>
                <a:gd name="T30" fmla="*/ 1304925 w 2944"/>
                <a:gd name="T31" fmla="*/ 1920875 h 1558"/>
                <a:gd name="T32" fmla="*/ 1381125 w 2944"/>
                <a:gd name="T33" fmla="*/ 1758950 h 1558"/>
                <a:gd name="T34" fmla="*/ 1517650 w 2944"/>
                <a:gd name="T35" fmla="*/ 1565275 h 1558"/>
                <a:gd name="T36" fmla="*/ 1733550 w 2944"/>
                <a:gd name="T37" fmla="*/ 1339850 h 1558"/>
                <a:gd name="T38" fmla="*/ 2047875 w 2944"/>
                <a:gd name="T39" fmla="*/ 1089025 h 1558"/>
                <a:gd name="T40" fmla="*/ 2482850 w 2944"/>
                <a:gd name="T41" fmla="*/ 825500 h 1558"/>
                <a:gd name="T42" fmla="*/ 3051175 w 2944"/>
                <a:gd name="T43" fmla="*/ 549275 h 1558"/>
                <a:gd name="T44" fmla="*/ 3775075 w 2944"/>
                <a:gd name="T45" fmla="*/ 273050 h 1558"/>
                <a:gd name="T46" fmla="*/ 4673600 w 2944"/>
                <a:gd name="T47" fmla="*/ 0 h 1558"/>
                <a:gd name="T48" fmla="*/ 4413250 w 2944"/>
                <a:gd name="T49" fmla="*/ 79375 h 1558"/>
                <a:gd name="T50" fmla="*/ 3813175 w 2944"/>
                <a:gd name="T51" fmla="*/ 288925 h 1558"/>
                <a:gd name="T52" fmla="*/ 3308350 w 2944"/>
                <a:gd name="T53" fmla="*/ 495300 h 1558"/>
                <a:gd name="T54" fmla="*/ 2911475 w 2944"/>
                <a:gd name="T55" fmla="*/ 682625 h 1558"/>
                <a:gd name="T56" fmla="*/ 2514600 w 2944"/>
                <a:gd name="T57" fmla="*/ 898525 h 1558"/>
                <a:gd name="T58" fmla="*/ 2146300 w 2944"/>
                <a:gd name="T59" fmla="*/ 1133475 h 1558"/>
                <a:gd name="T60" fmla="*/ 1825625 w 2944"/>
                <a:gd name="T61" fmla="*/ 1397000 h 1558"/>
                <a:gd name="T62" fmla="*/ 1647825 w 2944"/>
                <a:gd name="T63" fmla="*/ 1581150 h 1558"/>
                <a:gd name="T64" fmla="*/ 1536700 w 2944"/>
                <a:gd name="T65" fmla="*/ 1727200 h 1558"/>
                <a:gd name="T66" fmla="*/ 1752600 w 2944"/>
                <a:gd name="T67" fmla="*/ 1698625 h 1558"/>
                <a:gd name="T68" fmla="*/ 1908175 w 2944"/>
                <a:gd name="T69" fmla="*/ 1476375 h 1558"/>
                <a:gd name="T70" fmla="*/ 2165350 w 2944"/>
                <a:gd name="T71" fmla="*/ 1216025 h 1558"/>
                <a:gd name="T72" fmla="*/ 2413000 w 2944"/>
                <a:gd name="T73" fmla="*/ 1025525 h 1558"/>
                <a:gd name="T74" fmla="*/ 2638425 w 2944"/>
                <a:gd name="T75" fmla="*/ 876300 h 1558"/>
                <a:gd name="T76" fmla="*/ 2908300 w 2944"/>
                <a:gd name="T77" fmla="*/ 723900 h 1558"/>
                <a:gd name="T78" fmla="*/ 3219450 w 2944"/>
                <a:gd name="T79" fmla="*/ 568325 h 1558"/>
                <a:gd name="T80" fmla="*/ 3581400 w 2944"/>
                <a:gd name="T81" fmla="*/ 412750 h 1558"/>
                <a:gd name="T82" fmla="*/ 3994150 w 2944"/>
                <a:gd name="T83" fmla="*/ 254000 h 1558"/>
                <a:gd name="T84" fmla="*/ 4270375 w 2944"/>
                <a:gd name="T85" fmla="*/ 149225 h 1558"/>
                <a:gd name="T86" fmla="*/ 4673600 w 2944"/>
                <a:gd name="T87" fmla="*/ 0 h 1558"/>
                <a:gd name="T88" fmla="*/ 4673600 w 2944"/>
                <a:gd name="T89" fmla="*/ 0 h 1558"/>
                <a:gd name="T90" fmla="*/ 4670425 w 2944"/>
                <a:gd name="T91" fmla="*/ 0 h 155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944"/>
                <a:gd name="T139" fmla="*/ 0 h 1558"/>
                <a:gd name="T140" fmla="*/ 2944 w 2944"/>
                <a:gd name="T141" fmla="*/ 1558 h 155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944" h="1558">
                  <a:moveTo>
                    <a:pt x="2942" y="0"/>
                  </a:moveTo>
                  <a:lnTo>
                    <a:pt x="2942" y="0"/>
                  </a:lnTo>
                  <a:lnTo>
                    <a:pt x="2888" y="2"/>
                  </a:lnTo>
                  <a:lnTo>
                    <a:pt x="2832" y="4"/>
                  </a:lnTo>
                  <a:lnTo>
                    <a:pt x="2758" y="8"/>
                  </a:lnTo>
                  <a:lnTo>
                    <a:pt x="2668" y="16"/>
                  </a:lnTo>
                  <a:lnTo>
                    <a:pt x="2564" y="28"/>
                  </a:lnTo>
                  <a:lnTo>
                    <a:pt x="2448" y="44"/>
                  </a:lnTo>
                  <a:lnTo>
                    <a:pt x="2320" y="64"/>
                  </a:lnTo>
                  <a:lnTo>
                    <a:pt x="2184" y="96"/>
                  </a:lnTo>
                  <a:lnTo>
                    <a:pt x="2044" y="136"/>
                  </a:lnTo>
                  <a:lnTo>
                    <a:pt x="1970" y="156"/>
                  </a:lnTo>
                  <a:lnTo>
                    <a:pt x="1898" y="180"/>
                  </a:lnTo>
                  <a:lnTo>
                    <a:pt x="1824" y="204"/>
                  </a:lnTo>
                  <a:lnTo>
                    <a:pt x="1748" y="232"/>
                  </a:lnTo>
                  <a:lnTo>
                    <a:pt x="1672" y="260"/>
                  </a:lnTo>
                  <a:lnTo>
                    <a:pt x="1596" y="290"/>
                  </a:lnTo>
                  <a:lnTo>
                    <a:pt x="1520" y="322"/>
                  </a:lnTo>
                  <a:lnTo>
                    <a:pt x="1442" y="358"/>
                  </a:lnTo>
                  <a:lnTo>
                    <a:pt x="1364" y="394"/>
                  </a:lnTo>
                  <a:lnTo>
                    <a:pt x="1288" y="432"/>
                  </a:lnTo>
                  <a:lnTo>
                    <a:pt x="1210" y="474"/>
                  </a:lnTo>
                  <a:lnTo>
                    <a:pt x="1132" y="516"/>
                  </a:lnTo>
                  <a:lnTo>
                    <a:pt x="1056" y="562"/>
                  </a:lnTo>
                  <a:lnTo>
                    <a:pt x="978" y="608"/>
                  </a:lnTo>
                  <a:lnTo>
                    <a:pt x="902" y="658"/>
                  </a:lnTo>
                  <a:lnTo>
                    <a:pt x="826" y="712"/>
                  </a:lnTo>
                  <a:lnTo>
                    <a:pt x="750" y="766"/>
                  </a:lnTo>
                  <a:lnTo>
                    <a:pt x="676" y="824"/>
                  </a:lnTo>
                  <a:lnTo>
                    <a:pt x="602" y="884"/>
                  </a:lnTo>
                  <a:lnTo>
                    <a:pt x="530" y="948"/>
                  </a:lnTo>
                  <a:lnTo>
                    <a:pt x="458" y="1014"/>
                  </a:lnTo>
                  <a:lnTo>
                    <a:pt x="388" y="1082"/>
                  </a:lnTo>
                  <a:lnTo>
                    <a:pt x="320" y="1154"/>
                  </a:lnTo>
                  <a:lnTo>
                    <a:pt x="252" y="1228"/>
                  </a:lnTo>
                  <a:lnTo>
                    <a:pt x="186" y="1306"/>
                  </a:lnTo>
                  <a:lnTo>
                    <a:pt x="122" y="1386"/>
                  </a:lnTo>
                  <a:lnTo>
                    <a:pt x="60" y="1470"/>
                  </a:lnTo>
                  <a:lnTo>
                    <a:pt x="0" y="1558"/>
                  </a:lnTo>
                  <a:lnTo>
                    <a:pt x="800" y="1334"/>
                  </a:lnTo>
                  <a:lnTo>
                    <a:pt x="800" y="1324"/>
                  </a:lnTo>
                  <a:lnTo>
                    <a:pt x="800" y="1300"/>
                  </a:lnTo>
                  <a:lnTo>
                    <a:pt x="804" y="1282"/>
                  </a:lnTo>
                  <a:lnTo>
                    <a:pt x="808" y="1262"/>
                  </a:lnTo>
                  <a:lnTo>
                    <a:pt x="814" y="1238"/>
                  </a:lnTo>
                  <a:lnTo>
                    <a:pt x="822" y="1210"/>
                  </a:lnTo>
                  <a:lnTo>
                    <a:pt x="834" y="1178"/>
                  </a:lnTo>
                  <a:lnTo>
                    <a:pt x="850" y="1146"/>
                  </a:lnTo>
                  <a:lnTo>
                    <a:pt x="870" y="1108"/>
                  </a:lnTo>
                  <a:lnTo>
                    <a:pt x="894" y="1070"/>
                  </a:lnTo>
                  <a:lnTo>
                    <a:pt x="922" y="1028"/>
                  </a:lnTo>
                  <a:lnTo>
                    <a:pt x="956" y="986"/>
                  </a:lnTo>
                  <a:lnTo>
                    <a:pt x="994" y="940"/>
                  </a:lnTo>
                  <a:lnTo>
                    <a:pt x="1040" y="892"/>
                  </a:lnTo>
                  <a:lnTo>
                    <a:pt x="1092" y="844"/>
                  </a:lnTo>
                  <a:lnTo>
                    <a:pt x="1150" y="792"/>
                  </a:lnTo>
                  <a:lnTo>
                    <a:pt x="1216" y="740"/>
                  </a:lnTo>
                  <a:lnTo>
                    <a:pt x="1290" y="686"/>
                  </a:lnTo>
                  <a:lnTo>
                    <a:pt x="1372" y="632"/>
                  </a:lnTo>
                  <a:lnTo>
                    <a:pt x="1464" y="576"/>
                  </a:lnTo>
                  <a:lnTo>
                    <a:pt x="1564" y="520"/>
                  </a:lnTo>
                  <a:lnTo>
                    <a:pt x="1672" y="462"/>
                  </a:lnTo>
                  <a:lnTo>
                    <a:pt x="1792" y="404"/>
                  </a:lnTo>
                  <a:lnTo>
                    <a:pt x="1922" y="346"/>
                  </a:lnTo>
                  <a:lnTo>
                    <a:pt x="2062" y="288"/>
                  </a:lnTo>
                  <a:lnTo>
                    <a:pt x="2214" y="230"/>
                  </a:lnTo>
                  <a:lnTo>
                    <a:pt x="2378" y="172"/>
                  </a:lnTo>
                  <a:lnTo>
                    <a:pt x="2554" y="114"/>
                  </a:lnTo>
                  <a:lnTo>
                    <a:pt x="2742" y="58"/>
                  </a:lnTo>
                  <a:lnTo>
                    <a:pt x="2944" y="0"/>
                  </a:lnTo>
                  <a:lnTo>
                    <a:pt x="2862" y="24"/>
                  </a:lnTo>
                  <a:lnTo>
                    <a:pt x="2780" y="50"/>
                  </a:lnTo>
                  <a:lnTo>
                    <a:pt x="2672" y="86"/>
                  </a:lnTo>
                  <a:lnTo>
                    <a:pt x="2546" y="130"/>
                  </a:lnTo>
                  <a:lnTo>
                    <a:pt x="2402" y="182"/>
                  </a:lnTo>
                  <a:lnTo>
                    <a:pt x="2248" y="244"/>
                  </a:lnTo>
                  <a:lnTo>
                    <a:pt x="2166" y="278"/>
                  </a:lnTo>
                  <a:lnTo>
                    <a:pt x="2084" y="312"/>
                  </a:lnTo>
                  <a:lnTo>
                    <a:pt x="2002" y="350"/>
                  </a:lnTo>
                  <a:lnTo>
                    <a:pt x="1918" y="390"/>
                  </a:lnTo>
                  <a:lnTo>
                    <a:pt x="1834" y="430"/>
                  </a:lnTo>
                  <a:lnTo>
                    <a:pt x="1750" y="474"/>
                  </a:lnTo>
                  <a:lnTo>
                    <a:pt x="1666" y="518"/>
                  </a:lnTo>
                  <a:lnTo>
                    <a:pt x="1584" y="566"/>
                  </a:lnTo>
                  <a:lnTo>
                    <a:pt x="1504" y="614"/>
                  </a:lnTo>
                  <a:lnTo>
                    <a:pt x="1428" y="664"/>
                  </a:lnTo>
                  <a:lnTo>
                    <a:pt x="1352" y="714"/>
                  </a:lnTo>
                  <a:lnTo>
                    <a:pt x="1282" y="768"/>
                  </a:lnTo>
                  <a:lnTo>
                    <a:pt x="1214" y="822"/>
                  </a:lnTo>
                  <a:lnTo>
                    <a:pt x="1150" y="880"/>
                  </a:lnTo>
                  <a:lnTo>
                    <a:pt x="1090" y="938"/>
                  </a:lnTo>
                  <a:lnTo>
                    <a:pt x="1064" y="966"/>
                  </a:lnTo>
                  <a:lnTo>
                    <a:pt x="1038" y="996"/>
                  </a:lnTo>
                  <a:lnTo>
                    <a:pt x="1012" y="1026"/>
                  </a:lnTo>
                  <a:lnTo>
                    <a:pt x="990" y="1058"/>
                  </a:lnTo>
                  <a:lnTo>
                    <a:pt x="968" y="1088"/>
                  </a:lnTo>
                  <a:lnTo>
                    <a:pt x="948" y="1120"/>
                  </a:lnTo>
                  <a:lnTo>
                    <a:pt x="1104" y="1070"/>
                  </a:lnTo>
                  <a:lnTo>
                    <a:pt x="1130" y="1026"/>
                  </a:lnTo>
                  <a:lnTo>
                    <a:pt x="1162" y="980"/>
                  </a:lnTo>
                  <a:lnTo>
                    <a:pt x="1202" y="930"/>
                  </a:lnTo>
                  <a:lnTo>
                    <a:pt x="1248" y="878"/>
                  </a:lnTo>
                  <a:lnTo>
                    <a:pt x="1302" y="822"/>
                  </a:lnTo>
                  <a:lnTo>
                    <a:pt x="1364" y="766"/>
                  </a:lnTo>
                  <a:lnTo>
                    <a:pt x="1438" y="706"/>
                  </a:lnTo>
                  <a:lnTo>
                    <a:pt x="1476" y="676"/>
                  </a:lnTo>
                  <a:lnTo>
                    <a:pt x="1520" y="646"/>
                  </a:lnTo>
                  <a:lnTo>
                    <a:pt x="1564" y="616"/>
                  </a:lnTo>
                  <a:lnTo>
                    <a:pt x="1612" y="584"/>
                  </a:lnTo>
                  <a:lnTo>
                    <a:pt x="1662" y="552"/>
                  </a:lnTo>
                  <a:lnTo>
                    <a:pt x="1716" y="520"/>
                  </a:lnTo>
                  <a:lnTo>
                    <a:pt x="1772" y="488"/>
                  </a:lnTo>
                  <a:lnTo>
                    <a:pt x="1832" y="456"/>
                  </a:lnTo>
                  <a:lnTo>
                    <a:pt x="1894" y="424"/>
                  </a:lnTo>
                  <a:lnTo>
                    <a:pt x="1960" y="392"/>
                  </a:lnTo>
                  <a:lnTo>
                    <a:pt x="2028" y="358"/>
                  </a:lnTo>
                  <a:lnTo>
                    <a:pt x="2102" y="326"/>
                  </a:lnTo>
                  <a:lnTo>
                    <a:pt x="2178" y="292"/>
                  </a:lnTo>
                  <a:lnTo>
                    <a:pt x="2256" y="260"/>
                  </a:lnTo>
                  <a:lnTo>
                    <a:pt x="2340" y="226"/>
                  </a:lnTo>
                  <a:lnTo>
                    <a:pt x="2426" y="194"/>
                  </a:lnTo>
                  <a:lnTo>
                    <a:pt x="2516" y="160"/>
                  </a:lnTo>
                  <a:lnTo>
                    <a:pt x="2610" y="126"/>
                  </a:lnTo>
                  <a:lnTo>
                    <a:pt x="2690" y="94"/>
                  </a:lnTo>
                  <a:lnTo>
                    <a:pt x="2772" y="62"/>
                  </a:lnTo>
                  <a:lnTo>
                    <a:pt x="2856" y="30"/>
                  </a:lnTo>
                  <a:lnTo>
                    <a:pt x="2944" y="0"/>
                  </a:lnTo>
                  <a:lnTo>
                    <a:pt x="294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89" name="Freeform 17"/>
            <p:cNvSpPr>
              <a:spLocks/>
            </p:cNvSpPr>
            <p:nvPr/>
          </p:nvSpPr>
          <p:spPr bwMode="auto">
            <a:xfrm>
              <a:off x="4917" y="312"/>
              <a:ext cx="626" cy="612"/>
            </a:xfrm>
            <a:custGeom>
              <a:avLst/>
              <a:gdLst>
                <a:gd name="T0" fmla="*/ 993775 w 626"/>
                <a:gd name="T1" fmla="*/ 403225 h 612"/>
                <a:gd name="T2" fmla="*/ 654050 w 626"/>
                <a:gd name="T3" fmla="*/ 323850 h 612"/>
                <a:gd name="T4" fmla="*/ 530225 w 626"/>
                <a:gd name="T5" fmla="*/ 0 h 612"/>
                <a:gd name="T6" fmla="*/ 346075 w 626"/>
                <a:gd name="T7" fmla="*/ 295275 h 612"/>
                <a:gd name="T8" fmla="*/ 0 w 626"/>
                <a:gd name="T9" fmla="*/ 314325 h 612"/>
                <a:gd name="T10" fmla="*/ 104775 w 626"/>
                <a:gd name="T11" fmla="*/ 434975 h 612"/>
                <a:gd name="T12" fmla="*/ 225425 w 626"/>
                <a:gd name="T13" fmla="*/ 577850 h 612"/>
                <a:gd name="T14" fmla="*/ 136525 w 626"/>
                <a:gd name="T15" fmla="*/ 914400 h 612"/>
                <a:gd name="T16" fmla="*/ 457200 w 626"/>
                <a:gd name="T17" fmla="*/ 781050 h 612"/>
                <a:gd name="T18" fmla="*/ 749300 w 626"/>
                <a:gd name="T19" fmla="*/ 971550 h 612"/>
                <a:gd name="T20" fmla="*/ 720725 w 626"/>
                <a:gd name="T21" fmla="*/ 625475 h 612"/>
                <a:gd name="T22" fmla="*/ 993775 w 626"/>
                <a:gd name="T23" fmla="*/ 403225 h 6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26"/>
                <a:gd name="T37" fmla="*/ 0 h 612"/>
                <a:gd name="T38" fmla="*/ 626 w 626"/>
                <a:gd name="T39" fmla="*/ 612 h 61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26" h="612">
                  <a:moveTo>
                    <a:pt x="626" y="254"/>
                  </a:moveTo>
                  <a:lnTo>
                    <a:pt x="412" y="204"/>
                  </a:lnTo>
                  <a:lnTo>
                    <a:pt x="334" y="0"/>
                  </a:lnTo>
                  <a:lnTo>
                    <a:pt x="218" y="186"/>
                  </a:lnTo>
                  <a:lnTo>
                    <a:pt x="0" y="198"/>
                  </a:lnTo>
                  <a:lnTo>
                    <a:pt x="66" y="274"/>
                  </a:lnTo>
                  <a:lnTo>
                    <a:pt x="142" y="364"/>
                  </a:lnTo>
                  <a:lnTo>
                    <a:pt x="86" y="576"/>
                  </a:lnTo>
                  <a:lnTo>
                    <a:pt x="288" y="492"/>
                  </a:lnTo>
                  <a:lnTo>
                    <a:pt x="472" y="612"/>
                  </a:lnTo>
                  <a:lnTo>
                    <a:pt x="454" y="394"/>
                  </a:lnTo>
                  <a:lnTo>
                    <a:pt x="626" y="254"/>
                  </a:lnTo>
                  <a:close/>
                </a:path>
              </a:pathLst>
            </a:custGeom>
            <a:solidFill>
              <a:srgbClr val="F68B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90" name="Freeform 18"/>
            <p:cNvSpPr>
              <a:spLocks/>
            </p:cNvSpPr>
            <p:nvPr/>
          </p:nvSpPr>
          <p:spPr bwMode="auto">
            <a:xfrm>
              <a:off x="4909" y="302"/>
              <a:ext cx="642" cy="630"/>
            </a:xfrm>
            <a:custGeom>
              <a:avLst/>
              <a:gdLst>
                <a:gd name="T0" fmla="*/ 1006475 w 642"/>
                <a:gd name="T1" fmla="*/ 419100 h 630"/>
                <a:gd name="T2" fmla="*/ 1006475 w 642"/>
                <a:gd name="T3" fmla="*/ 415925 h 630"/>
                <a:gd name="T4" fmla="*/ 673100 w 642"/>
                <a:gd name="T5" fmla="*/ 333375 h 630"/>
                <a:gd name="T6" fmla="*/ 542925 w 642"/>
                <a:gd name="T7" fmla="*/ 0 h 630"/>
                <a:gd name="T8" fmla="*/ 355600 w 642"/>
                <a:gd name="T9" fmla="*/ 304800 h 630"/>
                <a:gd name="T10" fmla="*/ 0 w 642"/>
                <a:gd name="T11" fmla="*/ 323850 h 630"/>
                <a:gd name="T12" fmla="*/ 111125 w 642"/>
                <a:gd name="T13" fmla="*/ 457200 h 630"/>
                <a:gd name="T14" fmla="*/ 231775 w 642"/>
                <a:gd name="T15" fmla="*/ 596900 h 630"/>
                <a:gd name="T16" fmla="*/ 139700 w 642"/>
                <a:gd name="T17" fmla="*/ 942975 h 630"/>
                <a:gd name="T18" fmla="*/ 469900 w 642"/>
                <a:gd name="T19" fmla="*/ 803275 h 630"/>
                <a:gd name="T20" fmla="*/ 768350 w 642"/>
                <a:gd name="T21" fmla="*/ 1000125 h 630"/>
                <a:gd name="T22" fmla="*/ 742950 w 642"/>
                <a:gd name="T23" fmla="*/ 641350 h 630"/>
                <a:gd name="T24" fmla="*/ 1019175 w 642"/>
                <a:gd name="T25" fmla="*/ 415925 h 630"/>
                <a:gd name="T26" fmla="*/ 1006475 w 642"/>
                <a:gd name="T27" fmla="*/ 415925 h 630"/>
                <a:gd name="T28" fmla="*/ 1006475 w 642"/>
                <a:gd name="T29" fmla="*/ 419100 h 630"/>
                <a:gd name="T30" fmla="*/ 1000125 w 642"/>
                <a:gd name="T31" fmla="*/ 415925 h 630"/>
                <a:gd name="T32" fmla="*/ 727075 w 642"/>
                <a:gd name="T33" fmla="*/ 638175 h 630"/>
                <a:gd name="T34" fmla="*/ 755650 w 642"/>
                <a:gd name="T35" fmla="*/ 974725 h 630"/>
                <a:gd name="T36" fmla="*/ 469900 w 642"/>
                <a:gd name="T37" fmla="*/ 790575 h 630"/>
                <a:gd name="T38" fmla="*/ 158750 w 642"/>
                <a:gd name="T39" fmla="*/ 920750 h 630"/>
                <a:gd name="T40" fmla="*/ 244475 w 642"/>
                <a:gd name="T41" fmla="*/ 593725 h 630"/>
                <a:gd name="T42" fmla="*/ 120650 w 642"/>
                <a:gd name="T43" fmla="*/ 447675 h 630"/>
                <a:gd name="T44" fmla="*/ 25400 w 642"/>
                <a:gd name="T45" fmla="*/ 336550 h 630"/>
                <a:gd name="T46" fmla="*/ 365125 w 642"/>
                <a:gd name="T47" fmla="*/ 317500 h 630"/>
                <a:gd name="T48" fmla="*/ 539750 w 642"/>
                <a:gd name="T49" fmla="*/ 28575 h 630"/>
                <a:gd name="T50" fmla="*/ 663575 w 642"/>
                <a:gd name="T51" fmla="*/ 346075 h 630"/>
                <a:gd name="T52" fmla="*/ 1003300 w 642"/>
                <a:gd name="T53" fmla="*/ 425450 h 630"/>
                <a:gd name="T54" fmla="*/ 1006475 w 642"/>
                <a:gd name="T55" fmla="*/ 419100 h 630"/>
                <a:gd name="T56" fmla="*/ 1000125 w 642"/>
                <a:gd name="T57" fmla="*/ 415925 h 630"/>
                <a:gd name="T58" fmla="*/ 1006475 w 642"/>
                <a:gd name="T59" fmla="*/ 419100 h 63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42"/>
                <a:gd name="T91" fmla="*/ 0 h 630"/>
                <a:gd name="T92" fmla="*/ 642 w 642"/>
                <a:gd name="T93" fmla="*/ 630 h 63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42" h="630">
                  <a:moveTo>
                    <a:pt x="634" y="264"/>
                  </a:moveTo>
                  <a:lnTo>
                    <a:pt x="634" y="262"/>
                  </a:lnTo>
                  <a:lnTo>
                    <a:pt x="424" y="210"/>
                  </a:lnTo>
                  <a:lnTo>
                    <a:pt x="342" y="0"/>
                  </a:lnTo>
                  <a:lnTo>
                    <a:pt x="224" y="192"/>
                  </a:lnTo>
                  <a:lnTo>
                    <a:pt x="0" y="204"/>
                  </a:lnTo>
                  <a:lnTo>
                    <a:pt x="70" y="288"/>
                  </a:lnTo>
                  <a:lnTo>
                    <a:pt x="146" y="376"/>
                  </a:lnTo>
                  <a:lnTo>
                    <a:pt x="88" y="594"/>
                  </a:lnTo>
                  <a:lnTo>
                    <a:pt x="296" y="506"/>
                  </a:lnTo>
                  <a:lnTo>
                    <a:pt x="484" y="630"/>
                  </a:lnTo>
                  <a:lnTo>
                    <a:pt x="468" y="404"/>
                  </a:lnTo>
                  <a:lnTo>
                    <a:pt x="642" y="262"/>
                  </a:lnTo>
                  <a:lnTo>
                    <a:pt x="634" y="262"/>
                  </a:lnTo>
                  <a:lnTo>
                    <a:pt x="634" y="264"/>
                  </a:lnTo>
                  <a:lnTo>
                    <a:pt x="630" y="262"/>
                  </a:lnTo>
                  <a:lnTo>
                    <a:pt x="458" y="402"/>
                  </a:lnTo>
                  <a:lnTo>
                    <a:pt x="476" y="614"/>
                  </a:lnTo>
                  <a:lnTo>
                    <a:pt x="296" y="498"/>
                  </a:lnTo>
                  <a:lnTo>
                    <a:pt x="100" y="580"/>
                  </a:lnTo>
                  <a:lnTo>
                    <a:pt x="154" y="374"/>
                  </a:lnTo>
                  <a:lnTo>
                    <a:pt x="76" y="282"/>
                  </a:lnTo>
                  <a:lnTo>
                    <a:pt x="16" y="212"/>
                  </a:lnTo>
                  <a:lnTo>
                    <a:pt x="230" y="200"/>
                  </a:lnTo>
                  <a:lnTo>
                    <a:pt x="340" y="18"/>
                  </a:lnTo>
                  <a:lnTo>
                    <a:pt x="418" y="218"/>
                  </a:lnTo>
                  <a:lnTo>
                    <a:pt x="632" y="268"/>
                  </a:lnTo>
                  <a:lnTo>
                    <a:pt x="634" y="264"/>
                  </a:lnTo>
                  <a:lnTo>
                    <a:pt x="630" y="262"/>
                  </a:lnTo>
                  <a:lnTo>
                    <a:pt x="634" y="2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141" name="Freeform 83"/>
          <p:cNvSpPr>
            <a:spLocks/>
          </p:cNvSpPr>
          <p:nvPr/>
        </p:nvSpPr>
        <p:spPr bwMode="auto">
          <a:xfrm>
            <a:off x="7372350" y="1217613"/>
            <a:ext cx="127000" cy="139700"/>
          </a:xfrm>
          <a:custGeom>
            <a:avLst/>
            <a:gdLst>
              <a:gd name="T0" fmla="*/ 0 w 80"/>
              <a:gd name="T1" fmla="*/ 82550 h 88"/>
              <a:gd name="T2" fmla="*/ 0 w 80"/>
              <a:gd name="T3" fmla="*/ 0 h 88"/>
              <a:gd name="T4" fmla="*/ 127000 w 80"/>
              <a:gd name="T5" fmla="*/ 82550 h 88"/>
              <a:gd name="T6" fmla="*/ 127000 w 80"/>
              <a:gd name="T7" fmla="*/ 139700 h 88"/>
              <a:gd name="T8" fmla="*/ 0 w 80"/>
              <a:gd name="T9" fmla="*/ 82550 h 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0"/>
              <a:gd name="T16" fmla="*/ 0 h 88"/>
              <a:gd name="T17" fmla="*/ 80 w 80"/>
              <a:gd name="T18" fmla="*/ 88 h 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0" h="88">
                <a:moveTo>
                  <a:pt x="0" y="52"/>
                </a:moveTo>
                <a:lnTo>
                  <a:pt x="0" y="0"/>
                </a:lnTo>
                <a:lnTo>
                  <a:pt x="80" y="52"/>
                </a:lnTo>
                <a:lnTo>
                  <a:pt x="80" y="88"/>
                </a:lnTo>
                <a:lnTo>
                  <a:pt x="0" y="52"/>
                </a:lnTo>
                <a:close/>
              </a:path>
            </a:pathLst>
          </a:custGeom>
          <a:solidFill>
            <a:srgbClr val="99D6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42" name="Freeform 84"/>
          <p:cNvSpPr>
            <a:spLocks/>
          </p:cNvSpPr>
          <p:nvPr/>
        </p:nvSpPr>
        <p:spPr bwMode="auto">
          <a:xfrm>
            <a:off x="7975600" y="906463"/>
            <a:ext cx="882650" cy="647700"/>
          </a:xfrm>
          <a:custGeom>
            <a:avLst/>
            <a:gdLst>
              <a:gd name="T0" fmla="*/ 882650 w 556"/>
              <a:gd name="T1" fmla="*/ 0 h 408"/>
              <a:gd name="T2" fmla="*/ 0 w 556"/>
              <a:gd name="T3" fmla="*/ 431800 h 408"/>
              <a:gd name="T4" fmla="*/ 0 w 556"/>
              <a:gd name="T5" fmla="*/ 647700 h 408"/>
              <a:gd name="T6" fmla="*/ 882650 w 556"/>
              <a:gd name="T7" fmla="*/ 0 h 408"/>
              <a:gd name="T8" fmla="*/ 0 60000 65536"/>
              <a:gd name="T9" fmla="*/ 0 60000 65536"/>
              <a:gd name="T10" fmla="*/ 0 60000 65536"/>
              <a:gd name="T11" fmla="*/ 0 60000 65536"/>
              <a:gd name="T12" fmla="*/ 0 w 556"/>
              <a:gd name="T13" fmla="*/ 0 h 408"/>
              <a:gd name="T14" fmla="*/ 556 w 556"/>
              <a:gd name="T15" fmla="*/ 408 h 40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6" h="408">
                <a:moveTo>
                  <a:pt x="556" y="0"/>
                </a:moveTo>
                <a:lnTo>
                  <a:pt x="0" y="272"/>
                </a:lnTo>
                <a:lnTo>
                  <a:pt x="0" y="408"/>
                </a:lnTo>
                <a:lnTo>
                  <a:pt x="556" y="0"/>
                </a:lnTo>
                <a:close/>
              </a:path>
            </a:pathLst>
          </a:custGeom>
          <a:solidFill>
            <a:srgbClr val="99D6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43" name="Freeform 85"/>
          <p:cNvSpPr>
            <a:spLocks/>
          </p:cNvSpPr>
          <p:nvPr/>
        </p:nvSpPr>
        <p:spPr bwMode="auto">
          <a:xfrm>
            <a:off x="7985125" y="1563688"/>
            <a:ext cx="1069975" cy="127000"/>
          </a:xfrm>
          <a:custGeom>
            <a:avLst/>
            <a:gdLst>
              <a:gd name="T0" fmla="*/ 0 w 674"/>
              <a:gd name="T1" fmla="*/ 0 h 80"/>
              <a:gd name="T2" fmla="*/ 1069975 w 674"/>
              <a:gd name="T3" fmla="*/ 98425 h 80"/>
              <a:gd name="T4" fmla="*/ 180975 w 674"/>
              <a:gd name="T5" fmla="*/ 127000 h 80"/>
              <a:gd name="T6" fmla="*/ 0 w 674"/>
              <a:gd name="T7" fmla="*/ 0 h 80"/>
              <a:gd name="T8" fmla="*/ 0 60000 65536"/>
              <a:gd name="T9" fmla="*/ 0 60000 65536"/>
              <a:gd name="T10" fmla="*/ 0 60000 65536"/>
              <a:gd name="T11" fmla="*/ 0 60000 65536"/>
              <a:gd name="T12" fmla="*/ 0 w 674"/>
              <a:gd name="T13" fmla="*/ 0 h 80"/>
              <a:gd name="T14" fmla="*/ 674 w 674"/>
              <a:gd name="T15" fmla="*/ 80 h 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4" h="80">
                <a:moveTo>
                  <a:pt x="0" y="0"/>
                </a:moveTo>
                <a:lnTo>
                  <a:pt x="674" y="62"/>
                </a:lnTo>
                <a:lnTo>
                  <a:pt x="114" y="80"/>
                </a:lnTo>
                <a:lnTo>
                  <a:pt x="0" y="0"/>
                </a:lnTo>
                <a:close/>
              </a:path>
            </a:pathLst>
          </a:custGeom>
          <a:solidFill>
            <a:srgbClr val="99D6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44" name="Freeform 86"/>
          <p:cNvSpPr>
            <a:spLocks/>
          </p:cNvSpPr>
          <p:nvPr/>
        </p:nvSpPr>
        <p:spPr bwMode="auto">
          <a:xfrm>
            <a:off x="6746875" y="998538"/>
            <a:ext cx="882650" cy="660400"/>
          </a:xfrm>
          <a:custGeom>
            <a:avLst/>
            <a:gdLst>
              <a:gd name="T0" fmla="*/ 657225 w 556"/>
              <a:gd name="T1" fmla="*/ 660400 h 416"/>
              <a:gd name="T2" fmla="*/ 882650 w 556"/>
              <a:gd name="T3" fmla="*/ 571500 h 416"/>
              <a:gd name="T4" fmla="*/ 0 w 556"/>
              <a:gd name="T5" fmla="*/ 0 h 416"/>
              <a:gd name="T6" fmla="*/ 657225 w 556"/>
              <a:gd name="T7" fmla="*/ 660400 h 416"/>
              <a:gd name="T8" fmla="*/ 0 60000 65536"/>
              <a:gd name="T9" fmla="*/ 0 60000 65536"/>
              <a:gd name="T10" fmla="*/ 0 60000 65536"/>
              <a:gd name="T11" fmla="*/ 0 60000 65536"/>
              <a:gd name="T12" fmla="*/ 0 w 556"/>
              <a:gd name="T13" fmla="*/ 0 h 416"/>
              <a:gd name="T14" fmla="*/ 556 w 556"/>
              <a:gd name="T15" fmla="*/ 416 h 4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6" h="416">
                <a:moveTo>
                  <a:pt x="414" y="416"/>
                </a:moveTo>
                <a:lnTo>
                  <a:pt x="556" y="360"/>
                </a:lnTo>
                <a:lnTo>
                  <a:pt x="0" y="0"/>
                </a:lnTo>
                <a:lnTo>
                  <a:pt x="414" y="416"/>
                </a:lnTo>
                <a:close/>
              </a:path>
            </a:pathLst>
          </a:custGeom>
          <a:solidFill>
            <a:srgbClr val="99D6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3145" name="Picture 87"/>
          <p:cNvPicPr>
            <a:picLocks noChangeAspect="1" noChangeArrowheads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800" y="1839913"/>
            <a:ext cx="10668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46" name="Freeform 88"/>
          <p:cNvSpPr>
            <a:spLocks/>
          </p:cNvSpPr>
          <p:nvPr/>
        </p:nvSpPr>
        <p:spPr bwMode="auto">
          <a:xfrm>
            <a:off x="6511925" y="1430338"/>
            <a:ext cx="860425" cy="257175"/>
          </a:xfrm>
          <a:custGeom>
            <a:avLst/>
            <a:gdLst>
              <a:gd name="T0" fmla="*/ 860425 w 542"/>
              <a:gd name="T1" fmla="*/ 241300 h 162"/>
              <a:gd name="T2" fmla="*/ 0 w 542"/>
              <a:gd name="T3" fmla="*/ 0 h 162"/>
              <a:gd name="T4" fmla="*/ 803275 w 542"/>
              <a:gd name="T5" fmla="*/ 257175 h 162"/>
              <a:gd name="T6" fmla="*/ 860425 w 542"/>
              <a:gd name="T7" fmla="*/ 241300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542"/>
              <a:gd name="T13" fmla="*/ 0 h 162"/>
              <a:gd name="T14" fmla="*/ 542 w 542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42" h="162">
                <a:moveTo>
                  <a:pt x="542" y="152"/>
                </a:moveTo>
                <a:lnTo>
                  <a:pt x="0" y="0"/>
                </a:lnTo>
                <a:lnTo>
                  <a:pt x="506" y="162"/>
                </a:lnTo>
                <a:lnTo>
                  <a:pt x="542" y="152"/>
                </a:lnTo>
                <a:close/>
              </a:path>
            </a:pathLst>
          </a:custGeom>
          <a:solidFill>
            <a:srgbClr val="99D6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47" name="Freeform 89"/>
          <p:cNvSpPr>
            <a:spLocks/>
          </p:cNvSpPr>
          <p:nvPr/>
        </p:nvSpPr>
        <p:spPr bwMode="auto">
          <a:xfrm>
            <a:off x="6791325" y="1836738"/>
            <a:ext cx="850900" cy="638175"/>
          </a:xfrm>
          <a:custGeom>
            <a:avLst/>
            <a:gdLst>
              <a:gd name="T0" fmla="*/ 850900 w 536"/>
              <a:gd name="T1" fmla="*/ 15875 h 402"/>
              <a:gd name="T2" fmla="*/ 0 w 536"/>
              <a:gd name="T3" fmla="*/ 638175 h 402"/>
              <a:gd name="T4" fmla="*/ 523875 w 536"/>
              <a:gd name="T5" fmla="*/ 0 h 402"/>
              <a:gd name="T6" fmla="*/ 850900 w 536"/>
              <a:gd name="T7" fmla="*/ 15875 h 402"/>
              <a:gd name="T8" fmla="*/ 0 60000 65536"/>
              <a:gd name="T9" fmla="*/ 0 60000 65536"/>
              <a:gd name="T10" fmla="*/ 0 60000 65536"/>
              <a:gd name="T11" fmla="*/ 0 60000 65536"/>
              <a:gd name="T12" fmla="*/ 0 w 536"/>
              <a:gd name="T13" fmla="*/ 0 h 402"/>
              <a:gd name="T14" fmla="*/ 536 w 536"/>
              <a:gd name="T15" fmla="*/ 402 h 40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36" h="402">
                <a:moveTo>
                  <a:pt x="536" y="10"/>
                </a:moveTo>
                <a:lnTo>
                  <a:pt x="0" y="402"/>
                </a:lnTo>
                <a:lnTo>
                  <a:pt x="330" y="0"/>
                </a:lnTo>
                <a:lnTo>
                  <a:pt x="536" y="10"/>
                </a:lnTo>
                <a:close/>
              </a:path>
            </a:pathLst>
          </a:custGeom>
          <a:solidFill>
            <a:srgbClr val="99D6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48" name="Freeform 90"/>
          <p:cNvSpPr>
            <a:spLocks/>
          </p:cNvSpPr>
          <p:nvPr/>
        </p:nvSpPr>
        <p:spPr bwMode="auto">
          <a:xfrm>
            <a:off x="6540500" y="1852613"/>
            <a:ext cx="765175" cy="381000"/>
          </a:xfrm>
          <a:custGeom>
            <a:avLst/>
            <a:gdLst>
              <a:gd name="T0" fmla="*/ 657225 w 482"/>
              <a:gd name="T1" fmla="*/ 0 h 240"/>
              <a:gd name="T2" fmla="*/ 0 w 482"/>
              <a:gd name="T3" fmla="*/ 381000 h 240"/>
              <a:gd name="T4" fmla="*/ 584200 w 482"/>
              <a:gd name="T5" fmla="*/ 212725 h 240"/>
              <a:gd name="T6" fmla="*/ 765175 w 482"/>
              <a:gd name="T7" fmla="*/ 0 h 240"/>
              <a:gd name="T8" fmla="*/ 663575 w 482"/>
              <a:gd name="T9" fmla="*/ 0 h 240"/>
              <a:gd name="T10" fmla="*/ 657225 w 482"/>
              <a:gd name="T11" fmla="*/ 0 h 24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82"/>
              <a:gd name="T19" fmla="*/ 0 h 240"/>
              <a:gd name="T20" fmla="*/ 482 w 482"/>
              <a:gd name="T21" fmla="*/ 240 h 24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82" h="240">
                <a:moveTo>
                  <a:pt x="414" y="0"/>
                </a:moveTo>
                <a:lnTo>
                  <a:pt x="0" y="240"/>
                </a:lnTo>
                <a:lnTo>
                  <a:pt x="368" y="134"/>
                </a:lnTo>
                <a:lnTo>
                  <a:pt x="482" y="0"/>
                </a:lnTo>
                <a:lnTo>
                  <a:pt x="418" y="0"/>
                </a:lnTo>
                <a:lnTo>
                  <a:pt x="414" y="0"/>
                </a:lnTo>
                <a:close/>
              </a:path>
            </a:pathLst>
          </a:custGeom>
          <a:solidFill>
            <a:srgbClr val="6A2C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49" name="Freeform 91"/>
          <p:cNvSpPr>
            <a:spLocks/>
          </p:cNvSpPr>
          <p:nvPr/>
        </p:nvSpPr>
        <p:spPr bwMode="auto">
          <a:xfrm>
            <a:off x="7454900" y="2106613"/>
            <a:ext cx="139700" cy="295275"/>
          </a:xfrm>
          <a:custGeom>
            <a:avLst/>
            <a:gdLst>
              <a:gd name="T0" fmla="*/ 0 w 88"/>
              <a:gd name="T1" fmla="*/ 60325 h 186"/>
              <a:gd name="T2" fmla="*/ 0 w 88"/>
              <a:gd name="T3" fmla="*/ 295275 h 186"/>
              <a:gd name="T4" fmla="*/ 139700 w 88"/>
              <a:gd name="T5" fmla="*/ 120650 h 186"/>
              <a:gd name="T6" fmla="*/ 117475 w 88"/>
              <a:gd name="T7" fmla="*/ 0 h 186"/>
              <a:gd name="T8" fmla="*/ 0 w 88"/>
              <a:gd name="T9" fmla="*/ 60325 h 1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8"/>
              <a:gd name="T16" fmla="*/ 0 h 186"/>
              <a:gd name="T17" fmla="*/ 88 w 88"/>
              <a:gd name="T18" fmla="*/ 186 h 1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8" h="186">
                <a:moveTo>
                  <a:pt x="0" y="38"/>
                </a:moveTo>
                <a:lnTo>
                  <a:pt x="0" y="186"/>
                </a:lnTo>
                <a:lnTo>
                  <a:pt x="88" y="76"/>
                </a:lnTo>
                <a:lnTo>
                  <a:pt x="74" y="0"/>
                </a:lnTo>
                <a:lnTo>
                  <a:pt x="0" y="38"/>
                </a:lnTo>
                <a:close/>
              </a:path>
            </a:pathLst>
          </a:custGeom>
          <a:solidFill>
            <a:srgbClr val="99D6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50" name="Freeform 92"/>
          <p:cNvSpPr>
            <a:spLocks/>
          </p:cNvSpPr>
          <p:nvPr/>
        </p:nvSpPr>
        <p:spPr bwMode="auto">
          <a:xfrm>
            <a:off x="7642225" y="2005013"/>
            <a:ext cx="492125" cy="946150"/>
          </a:xfrm>
          <a:custGeom>
            <a:avLst/>
            <a:gdLst>
              <a:gd name="T0" fmla="*/ 0 w 310"/>
              <a:gd name="T1" fmla="*/ 41275 h 596"/>
              <a:gd name="T2" fmla="*/ 492125 w 310"/>
              <a:gd name="T3" fmla="*/ 946150 h 596"/>
              <a:gd name="T4" fmla="*/ 69850 w 310"/>
              <a:gd name="T5" fmla="*/ 0 h 596"/>
              <a:gd name="T6" fmla="*/ 0 w 310"/>
              <a:gd name="T7" fmla="*/ 34925 h 596"/>
              <a:gd name="T8" fmla="*/ 0 w 310"/>
              <a:gd name="T9" fmla="*/ 41275 h 5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0"/>
              <a:gd name="T16" fmla="*/ 0 h 596"/>
              <a:gd name="T17" fmla="*/ 310 w 310"/>
              <a:gd name="T18" fmla="*/ 596 h 5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0" h="596">
                <a:moveTo>
                  <a:pt x="0" y="26"/>
                </a:moveTo>
                <a:lnTo>
                  <a:pt x="310" y="596"/>
                </a:lnTo>
                <a:lnTo>
                  <a:pt x="44" y="0"/>
                </a:lnTo>
                <a:lnTo>
                  <a:pt x="0" y="22"/>
                </a:lnTo>
                <a:lnTo>
                  <a:pt x="0" y="26"/>
                </a:lnTo>
                <a:close/>
              </a:path>
            </a:pathLst>
          </a:custGeom>
          <a:solidFill>
            <a:srgbClr val="6A2C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51" name="Freeform 93"/>
          <p:cNvSpPr>
            <a:spLocks/>
          </p:cNvSpPr>
          <p:nvPr/>
        </p:nvSpPr>
        <p:spPr bwMode="auto">
          <a:xfrm>
            <a:off x="7642225" y="2005013"/>
            <a:ext cx="492125" cy="946150"/>
          </a:xfrm>
          <a:custGeom>
            <a:avLst/>
            <a:gdLst>
              <a:gd name="T0" fmla="*/ 0 w 310"/>
              <a:gd name="T1" fmla="*/ 41275 h 596"/>
              <a:gd name="T2" fmla="*/ 492125 w 310"/>
              <a:gd name="T3" fmla="*/ 946150 h 596"/>
              <a:gd name="T4" fmla="*/ 69850 w 310"/>
              <a:gd name="T5" fmla="*/ 0 h 596"/>
              <a:gd name="T6" fmla="*/ 0 w 310"/>
              <a:gd name="T7" fmla="*/ 34925 h 596"/>
              <a:gd name="T8" fmla="*/ 0 60000 65536"/>
              <a:gd name="T9" fmla="*/ 0 60000 65536"/>
              <a:gd name="T10" fmla="*/ 0 60000 65536"/>
              <a:gd name="T11" fmla="*/ 0 60000 65536"/>
              <a:gd name="T12" fmla="*/ 0 w 310"/>
              <a:gd name="T13" fmla="*/ 0 h 596"/>
              <a:gd name="T14" fmla="*/ 310 w 310"/>
              <a:gd name="T15" fmla="*/ 596 h 5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0" h="596">
                <a:moveTo>
                  <a:pt x="0" y="26"/>
                </a:moveTo>
                <a:lnTo>
                  <a:pt x="310" y="596"/>
                </a:lnTo>
                <a:lnTo>
                  <a:pt x="44" y="0"/>
                </a:lnTo>
                <a:lnTo>
                  <a:pt x="0" y="2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3152" name="Picture 94"/>
          <p:cNvPicPr>
            <a:picLocks noChangeAspect="1" noChangeArrowheads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25" y="1827213"/>
            <a:ext cx="10096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53" name="Line 95"/>
          <p:cNvSpPr>
            <a:spLocks noChangeShapeType="1"/>
          </p:cNvSpPr>
          <p:nvPr/>
        </p:nvSpPr>
        <p:spPr bwMode="auto">
          <a:xfrm>
            <a:off x="6746875" y="992188"/>
            <a:ext cx="1588" cy="1587"/>
          </a:xfrm>
          <a:prstGeom prst="line">
            <a:avLst/>
          </a:prstGeom>
          <a:noFill/>
          <a:ln w="12700">
            <a:solidFill>
              <a:srgbClr val="9E5AA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3154" name="Picture 96"/>
          <p:cNvPicPr>
            <a:picLocks noChangeAspect="1" noChangeArrowheads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475" y="338138"/>
            <a:ext cx="15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55" name="Freeform 97"/>
          <p:cNvSpPr>
            <a:spLocks/>
          </p:cNvSpPr>
          <p:nvPr/>
        </p:nvSpPr>
        <p:spPr bwMode="auto">
          <a:xfrm>
            <a:off x="7499350" y="334963"/>
            <a:ext cx="215900" cy="904875"/>
          </a:xfrm>
          <a:custGeom>
            <a:avLst/>
            <a:gdLst>
              <a:gd name="T0" fmla="*/ 0 w 136"/>
              <a:gd name="T1" fmla="*/ 0 h 570"/>
              <a:gd name="T2" fmla="*/ 215900 w 136"/>
              <a:gd name="T3" fmla="*/ 704850 h 570"/>
              <a:gd name="T4" fmla="*/ 127000 w 136"/>
              <a:gd name="T5" fmla="*/ 904875 h 570"/>
              <a:gd name="T6" fmla="*/ 0 w 136"/>
              <a:gd name="T7" fmla="*/ 0 h 570"/>
              <a:gd name="T8" fmla="*/ 0 60000 65536"/>
              <a:gd name="T9" fmla="*/ 0 60000 65536"/>
              <a:gd name="T10" fmla="*/ 0 60000 65536"/>
              <a:gd name="T11" fmla="*/ 0 60000 65536"/>
              <a:gd name="T12" fmla="*/ 0 w 136"/>
              <a:gd name="T13" fmla="*/ 0 h 570"/>
              <a:gd name="T14" fmla="*/ 136 w 136"/>
              <a:gd name="T15" fmla="*/ 570 h 57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6" h="570">
                <a:moveTo>
                  <a:pt x="0" y="0"/>
                </a:moveTo>
                <a:lnTo>
                  <a:pt x="136" y="444"/>
                </a:lnTo>
                <a:lnTo>
                  <a:pt x="80" y="570"/>
                </a:lnTo>
                <a:lnTo>
                  <a:pt x="0" y="0"/>
                </a:lnTo>
                <a:close/>
              </a:path>
            </a:pathLst>
          </a:custGeom>
          <a:solidFill>
            <a:srgbClr val="99D6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56" name="Freeform 98"/>
          <p:cNvSpPr>
            <a:spLocks/>
          </p:cNvSpPr>
          <p:nvPr/>
        </p:nvSpPr>
        <p:spPr bwMode="auto">
          <a:xfrm>
            <a:off x="7559675" y="436563"/>
            <a:ext cx="415925" cy="1003300"/>
          </a:xfrm>
          <a:custGeom>
            <a:avLst/>
            <a:gdLst>
              <a:gd name="T0" fmla="*/ 415925 w 262"/>
              <a:gd name="T1" fmla="*/ 6350 h 632"/>
              <a:gd name="T2" fmla="*/ 104775 w 262"/>
              <a:gd name="T3" fmla="*/ 1003300 h 632"/>
              <a:gd name="T4" fmla="*/ 0 w 262"/>
              <a:gd name="T5" fmla="*/ 952500 h 632"/>
              <a:gd name="T6" fmla="*/ 415925 w 262"/>
              <a:gd name="T7" fmla="*/ 0 h 632"/>
              <a:gd name="T8" fmla="*/ 415925 w 262"/>
              <a:gd name="T9" fmla="*/ 6350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2"/>
              <a:gd name="T16" fmla="*/ 0 h 632"/>
              <a:gd name="T17" fmla="*/ 262 w 262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2" h="632">
                <a:moveTo>
                  <a:pt x="262" y="4"/>
                </a:moveTo>
                <a:lnTo>
                  <a:pt x="66" y="632"/>
                </a:lnTo>
                <a:lnTo>
                  <a:pt x="0" y="600"/>
                </a:lnTo>
                <a:lnTo>
                  <a:pt x="262" y="0"/>
                </a:lnTo>
                <a:lnTo>
                  <a:pt x="262" y="4"/>
                </a:lnTo>
                <a:close/>
              </a:path>
            </a:pathLst>
          </a:custGeom>
          <a:solidFill>
            <a:srgbClr val="6A2C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57" name="Freeform 99"/>
          <p:cNvSpPr>
            <a:spLocks/>
          </p:cNvSpPr>
          <p:nvPr/>
        </p:nvSpPr>
        <p:spPr bwMode="auto">
          <a:xfrm>
            <a:off x="7559675" y="436563"/>
            <a:ext cx="415925" cy="1003300"/>
          </a:xfrm>
          <a:custGeom>
            <a:avLst/>
            <a:gdLst>
              <a:gd name="T0" fmla="*/ 415925 w 262"/>
              <a:gd name="T1" fmla="*/ 6350 h 632"/>
              <a:gd name="T2" fmla="*/ 104775 w 262"/>
              <a:gd name="T3" fmla="*/ 1003300 h 632"/>
              <a:gd name="T4" fmla="*/ 0 w 262"/>
              <a:gd name="T5" fmla="*/ 952500 h 632"/>
              <a:gd name="T6" fmla="*/ 415925 w 262"/>
              <a:gd name="T7" fmla="*/ 0 h 632"/>
              <a:gd name="T8" fmla="*/ 0 60000 65536"/>
              <a:gd name="T9" fmla="*/ 0 60000 65536"/>
              <a:gd name="T10" fmla="*/ 0 60000 65536"/>
              <a:gd name="T11" fmla="*/ 0 60000 65536"/>
              <a:gd name="T12" fmla="*/ 0 w 262"/>
              <a:gd name="T13" fmla="*/ 0 h 632"/>
              <a:gd name="T14" fmla="*/ 262 w 262"/>
              <a:gd name="T15" fmla="*/ 632 h 6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2" h="632">
                <a:moveTo>
                  <a:pt x="262" y="4"/>
                </a:moveTo>
                <a:lnTo>
                  <a:pt x="66" y="632"/>
                </a:lnTo>
                <a:lnTo>
                  <a:pt x="0" y="600"/>
                </a:lnTo>
                <a:lnTo>
                  <a:pt x="26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3158" name="Picture 100"/>
          <p:cNvPicPr>
            <a:picLocks noChangeAspect="1" noChangeArrowheads="1"/>
          </p:cNvPicPr>
          <p:nvPr/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650" y="398463"/>
            <a:ext cx="3810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59" name="Picture 101"/>
          <p:cNvPicPr>
            <a:picLocks noChangeAspect="1" noChangeArrowheads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25" y="1560513"/>
            <a:ext cx="933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60" name="Picture 102"/>
          <p:cNvPicPr>
            <a:picLocks noChangeAspect="1" noChangeArrowheads="1"/>
          </p:cNvPicPr>
          <p:nvPr/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225" y="1423988"/>
            <a:ext cx="9144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61" name="Freeform 103"/>
          <p:cNvSpPr>
            <a:spLocks/>
          </p:cNvSpPr>
          <p:nvPr/>
        </p:nvSpPr>
        <p:spPr bwMode="auto">
          <a:xfrm>
            <a:off x="6854825" y="1706563"/>
            <a:ext cx="908050" cy="146050"/>
          </a:xfrm>
          <a:custGeom>
            <a:avLst/>
            <a:gdLst>
              <a:gd name="T0" fmla="*/ 908050 w 572"/>
              <a:gd name="T1" fmla="*/ 0 h 92"/>
              <a:gd name="T2" fmla="*/ 796925 w 572"/>
              <a:gd name="T3" fmla="*/ 146050 h 92"/>
              <a:gd name="T4" fmla="*/ 787400 w 572"/>
              <a:gd name="T5" fmla="*/ 146050 h 92"/>
              <a:gd name="T6" fmla="*/ 0 w 572"/>
              <a:gd name="T7" fmla="*/ 146050 h 92"/>
              <a:gd name="T8" fmla="*/ 908050 w 572"/>
              <a:gd name="T9" fmla="*/ 0 h 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2"/>
              <a:gd name="T16" fmla="*/ 0 h 92"/>
              <a:gd name="T17" fmla="*/ 572 w 572"/>
              <a:gd name="T18" fmla="*/ 92 h 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2" h="92">
                <a:moveTo>
                  <a:pt x="572" y="0"/>
                </a:moveTo>
                <a:lnTo>
                  <a:pt x="502" y="92"/>
                </a:lnTo>
                <a:lnTo>
                  <a:pt x="496" y="92"/>
                </a:lnTo>
                <a:lnTo>
                  <a:pt x="0" y="92"/>
                </a:lnTo>
                <a:lnTo>
                  <a:pt x="572" y="0"/>
                </a:lnTo>
                <a:close/>
              </a:path>
            </a:pathLst>
          </a:custGeom>
          <a:solidFill>
            <a:srgbClr val="6554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62" name="Freeform 104"/>
          <p:cNvSpPr>
            <a:spLocks/>
          </p:cNvSpPr>
          <p:nvPr/>
        </p:nvSpPr>
        <p:spPr bwMode="auto">
          <a:xfrm>
            <a:off x="7623175" y="1547813"/>
            <a:ext cx="711200" cy="263525"/>
          </a:xfrm>
          <a:custGeom>
            <a:avLst/>
            <a:gdLst>
              <a:gd name="T0" fmla="*/ 711200 w 448"/>
              <a:gd name="T1" fmla="*/ 263525 h 166"/>
              <a:gd name="T2" fmla="*/ 0 w 448"/>
              <a:gd name="T3" fmla="*/ 25400 h 166"/>
              <a:gd name="T4" fmla="*/ 355600 w 448"/>
              <a:gd name="T5" fmla="*/ 0 h 166"/>
              <a:gd name="T6" fmla="*/ 711200 w 448"/>
              <a:gd name="T7" fmla="*/ 263525 h 166"/>
              <a:gd name="T8" fmla="*/ 0 60000 65536"/>
              <a:gd name="T9" fmla="*/ 0 60000 65536"/>
              <a:gd name="T10" fmla="*/ 0 60000 65536"/>
              <a:gd name="T11" fmla="*/ 0 60000 65536"/>
              <a:gd name="T12" fmla="*/ 0 w 448"/>
              <a:gd name="T13" fmla="*/ 0 h 166"/>
              <a:gd name="T14" fmla="*/ 448 w 448"/>
              <a:gd name="T15" fmla="*/ 166 h 16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48" h="166">
                <a:moveTo>
                  <a:pt x="448" y="166"/>
                </a:moveTo>
                <a:lnTo>
                  <a:pt x="0" y="16"/>
                </a:lnTo>
                <a:lnTo>
                  <a:pt x="224" y="0"/>
                </a:lnTo>
                <a:lnTo>
                  <a:pt x="448" y="166"/>
                </a:lnTo>
                <a:close/>
              </a:path>
            </a:pathLst>
          </a:custGeom>
          <a:solidFill>
            <a:srgbClr val="6554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63" name="Freeform 105"/>
          <p:cNvSpPr>
            <a:spLocks/>
          </p:cNvSpPr>
          <p:nvPr/>
        </p:nvSpPr>
        <p:spPr bwMode="auto">
          <a:xfrm>
            <a:off x="6731000" y="992188"/>
            <a:ext cx="936625" cy="577850"/>
          </a:xfrm>
          <a:custGeom>
            <a:avLst/>
            <a:gdLst>
              <a:gd name="T0" fmla="*/ 0 w 590"/>
              <a:gd name="T1" fmla="*/ 0 h 364"/>
              <a:gd name="T2" fmla="*/ 895350 w 590"/>
              <a:gd name="T3" fmla="*/ 577850 h 364"/>
              <a:gd name="T4" fmla="*/ 901700 w 590"/>
              <a:gd name="T5" fmla="*/ 577850 h 364"/>
              <a:gd name="T6" fmla="*/ 936625 w 590"/>
              <a:gd name="T7" fmla="*/ 447675 h 364"/>
              <a:gd name="T8" fmla="*/ 0 w 590"/>
              <a:gd name="T9" fmla="*/ 0 h 3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90"/>
              <a:gd name="T16" fmla="*/ 0 h 364"/>
              <a:gd name="T17" fmla="*/ 590 w 590"/>
              <a:gd name="T18" fmla="*/ 364 h 3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90" h="364">
                <a:moveTo>
                  <a:pt x="0" y="0"/>
                </a:moveTo>
                <a:lnTo>
                  <a:pt x="564" y="364"/>
                </a:lnTo>
                <a:lnTo>
                  <a:pt x="568" y="364"/>
                </a:lnTo>
                <a:lnTo>
                  <a:pt x="590" y="282"/>
                </a:lnTo>
                <a:lnTo>
                  <a:pt x="0" y="0"/>
                </a:lnTo>
                <a:close/>
              </a:path>
            </a:pathLst>
          </a:custGeom>
          <a:solidFill>
            <a:srgbClr val="6554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3164" name="Picture 106"/>
          <p:cNvPicPr>
            <a:picLocks noChangeAspect="1" noChangeArrowheads="1"/>
          </p:cNvPicPr>
          <p:nvPr/>
        </p:nvPicPr>
        <p:blipFill>
          <a:blip r:embed="rId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896938"/>
            <a:ext cx="904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65" name="Picture 107"/>
          <p:cNvPicPr>
            <a:picLocks noChangeAspect="1" noChangeArrowheads="1"/>
          </p:cNvPicPr>
          <p:nvPr/>
        </p:nvPicPr>
        <p:blipFill>
          <a:blip r:embed="rId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575" y="1655763"/>
            <a:ext cx="90487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66" name="Freeform 108"/>
          <p:cNvSpPr>
            <a:spLocks/>
          </p:cNvSpPr>
          <p:nvPr/>
        </p:nvSpPr>
        <p:spPr bwMode="auto">
          <a:xfrm>
            <a:off x="8001000" y="1814513"/>
            <a:ext cx="987425" cy="434975"/>
          </a:xfrm>
          <a:custGeom>
            <a:avLst/>
            <a:gdLst>
              <a:gd name="T0" fmla="*/ 0 w 622"/>
              <a:gd name="T1" fmla="*/ 15875 h 274"/>
              <a:gd name="T2" fmla="*/ 276225 w 622"/>
              <a:gd name="T3" fmla="*/ 0 h 274"/>
              <a:gd name="T4" fmla="*/ 987425 w 622"/>
              <a:gd name="T5" fmla="*/ 434975 h 274"/>
              <a:gd name="T6" fmla="*/ 0 w 622"/>
              <a:gd name="T7" fmla="*/ 22225 h 274"/>
              <a:gd name="T8" fmla="*/ 0 w 622"/>
              <a:gd name="T9" fmla="*/ 15875 h 2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22"/>
              <a:gd name="T16" fmla="*/ 0 h 274"/>
              <a:gd name="T17" fmla="*/ 622 w 622"/>
              <a:gd name="T18" fmla="*/ 274 h 27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22" h="274">
                <a:moveTo>
                  <a:pt x="0" y="10"/>
                </a:moveTo>
                <a:lnTo>
                  <a:pt x="174" y="0"/>
                </a:lnTo>
                <a:lnTo>
                  <a:pt x="622" y="274"/>
                </a:lnTo>
                <a:lnTo>
                  <a:pt x="0" y="14"/>
                </a:lnTo>
                <a:lnTo>
                  <a:pt x="0" y="10"/>
                </a:lnTo>
                <a:close/>
              </a:path>
            </a:pathLst>
          </a:custGeom>
          <a:solidFill>
            <a:srgbClr val="6554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67" name="Freeform 109"/>
          <p:cNvSpPr>
            <a:spLocks/>
          </p:cNvSpPr>
          <p:nvPr/>
        </p:nvSpPr>
        <p:spPr bwMode="auto">
          <a:xfrm>
            <a:off x="7626350" y="1573213"/>
            <a:ext cx="714375" cy="241300"/>
          </a:xfrm>
          <a:custGeom>
            <a:avLst/>
            <a:gdLst>
              <a:gd name="T0" fmla="*/ 133350 w 450"/>
              <a:gd name="T1" fmla="*/ 130175 h 152"/>
              <a:gd name="T2" fmla="*/ 139700 w 450"/>
              <a:gd name="T3" fmla="*/ 136525 h 152"/>
              <a:gd name="T4" fmla="*/ 714375 w 450"/>
              <a:gd name="T5" fmla="*/ 241300 h 152"/>
              <a:gd name="T6" fmla="*/ 0 w 450"/>
              <a:gd name="T7" fmla="*/ 0 h 152"/>
              <a:gd name="T8" fmla="*/ 133350 w 450"/>
              <a:gd name="T9" fmla="*/ 130175 h 1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0"/>
              <a:gd name="T16" fmla="*/ 0 h 152"/>
              <a:gd name="T17" fmla="*/ 450 w 450"/>
              <a:gd name="T18" fmla="*/ 152 h 1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0" h="152">
                <a:moveTo>
                  <a:pt x="84" y="82"/>
                </a:moveTo>
                <a:lnTo>
                  <a:pt x="88" y="86"/>
                </a:lnTo>
                <a:lnTo>
                  <a:pt x="450" y="152"/>
                </a:lnTo>
                <a:lnTo>
                  <a:pt x="0" y="0"/>
                </a:lnTo>
                <a:lnTo>
                  <a:pt x="84" y="82"/>
                </a:lnTo>
                <a:close/>
              </a:path>
            </a:pathLst>
          </a:custGeom>
          <a:solidFill>
            <a:srgbClr val="99D6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68" name="Freeform 110"/>
          <p:cNvSpPr>
            <a:spLocks/>
          </p:cNvSpPr>
          <p:nvPr/>
        </p:nvSpPr>
        <p:spPr bwMode="auto">
          <a:xfrm>
            <a:off x="6791325" y="1852613"/>
            <a:ext cx="920750" cy="622300"/>
          </a:xfrm>
          <a:custGeom>
            <a:avLst/>
            <a:gdLst>
              <a:gd name="T0" fmla="*/ 850900 w 580"/>
              <a:gd name="T1" fmla="*/ 0 h 392"/>
              <a:gd name="T2" fmla="*/ 863600 w 580"/>
              <a:gd name="T3" fmla="*/ 0 h 392"/>
              <a:gd name="T4" fmla="*/ 920750 w 580"/>
              <a:gd name="T5" fmla="*/ 152400 h 392"/>
              <a:gd name="T6" fmla="*/ 0 w 580"/>
              <a:gd name="T7" fmla="*/ 622300 h 392"/>
              <a:gd name="T8" fmla="*/ 850900 w 580"/>
              <a:gd name="T9" fmla="*/ 0 h 3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80"/>
              <a:gd name="T16" fmla="*/ 0 h 392"/>
              <a:gd name="T17" fmla="*/ 580 w 580"/>
              <a:gd name="T18" fmla="*/ 392 h 3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80" h="392">
                <a:moveTo>
                  <a:pt x="536" y="0"/>
                </a:moveTo>
                <a:lnTo>
                  <a:pt x="544" y="0"/>
                </a:lnTo>
                <a:lnTo>
                  <a:pt x="580" y="96"/>
                </a:lnTo>
                <a:lnTo>
                  <a:pt x="0" y="392"/>
                </a:lnTo>
                <a:lnTo>
                  <a:pt x="536" y="0"/>
                </a:lnTo>
                <a:close/>
              </a:path>
            </a:pathLst>
          </a:custGeom>
          <a:solidFill>
            <a:srgbClr val="6554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69" name="Freeform 111"/>
          <p:cNvSpPr>
            <a:spLocks/>
          </p:cNvSpPr>
          <p:nvPr/>
        </p:nvSpPr>
        <p:spPr bwMode="auto">
          <a:xfrm>
            <a:off x="7572375" y="2081213"/>
            <a:ext cx="222250" cy="990600"/>
          </a:xfrm>
          <a:custGeom>
            <a:avLst/>
            <a:gdLst>
              <a:gd name="T0" fmla="*/ 0 w 140"/>
              <a:gd name="T1" fmla="*/ 25400 h 624"/>
              <a:gd name="T2" fmla="*/ 44450 w 140"/>
              <a:gd name="T3" fmla="*/ 0 h 624"/>
              <a:gd name="T4" fmla="*/ 222250 w 140"/>
              <a:gd name="T5" fmla="*/ 990600 h 624"/>
              <a:gd name="T6" fmla="*/ 0 w 140"/>
              <a:gd name="T7" fmla="*/ 25400 h 624"/>
              <a:gd name="T8" fmla="*/ 0 60000 65536"/>
              <a:gd name="T9" fmla="*/ 0 60000 65536"/>
              <a:gd name="T10" fmla="*/ 0 60000 65536"/>
              <a:gd name="T11" fmla="*/ 0 60000 65536"/>
              <a:gd name="T12" fmla="*/ 0 w 140"/>
              <a:gd name="T13" fmla="*/ 0 h 624"/>
              <a:gd name="T14" fmla="*/ 140 w 140"/>
              <a:gd name="T15" fmla="*/ 624 h 6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0" h="624">
                <a:moveTo>
                  <a:pt x="0" y="16"/>
                </a:moveTo>
                <a:lnTo>
                  <a:pt x="28" y="0"/>
                </a:lnTo>
                <a:lnTo>
                  <a:pt x="140" y="624"/>
                </a:lnTo>
                <a:lnTo>
                  <a:pt x="0" y="16"/>
                </a:lnTo>
                <a:close/>
              </a:path>
            </a:pathLst>
          </a:custGeom>
          <a:solidFill>
            <a:srgbClr val="6554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3170" name="Picture 112"/>
          <p:cNvPicPr>
            <a:picLocks noChangeAspect="1" noChangeArrowheads="1"/>
          </p:cNvPicPr>
          <p:nvPr/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775" y="2027238"/>
            <a:ext cx="29527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1" name="Freeform 113"/>
          <p:cNvSpPr>
            <a:spLocks/>
          </p:cNvSpPr>
          <p:nvPr/>
        </p:nvSpPr>
        <p:spPr bwMode="auto">
          <a:xfrm>
            <a:off x="7642225" y="1830388"/>
            <a:ext cx="492125" cy="1120775"/>
          </a:xfrm>
          <a:custGeom>
            <a:avLst/>
            <a:gdLst>
              <a:gd name="T0" fmla="*/ 9525 w 310"/>
              <a:gd name="T1" fmla="*/ 22225 h 706"/>
              <a:gd name="T2" fmla="*/ 358775 w 310"/>
              <a:gd name="T3" fmla="*/ 0 h 706"/>
              <a:gd name="T4" fmla="*/ 358775 w 310"/>
              <a:gd name="T5" fmla="*/ 6350 h 706"/>
              <a:gd name="T6" fmla="*/ 492125 w 310"/>
              <a:gd name="T7" fmla="*/ 1120775 h 706"/>
              <a:gd name="T8" fmla="*/ 0 w 310"/>
              <a:gd name="T9" fmla="*/ 22225 h 706"/>
              <a:gd name="T10" fmla="*/ 9525 w 310"/>
              <a:gd name="T11" fmla="*/ 22225 h 70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10"/>
              <a:gd name="T19" fmla="*/ 0 h 706"/>
              <a:gd name="T20" fmla="*/ 310 w 310"/>
              <a:gd name="T21" fmla="*/ 706 h 70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10" h="706">
                <a:moveTo>
                  <a:pt x="6" y="14"/>
                </a:moveTo>
                <a:lnTo>
                  <a:pt x="226" y="0"/>
                </a:lnTo>
                <a:lnTo>
                  <a:pt x="226" y="4"/>
                </a:lnTo>
                <a:lnTo>
                  <a:pt x="310" y="706"/>
                </a:lnTo>
                <a:lnTo>
                  <a:pt x="0" y="14"/>
                </a:lnTo>
                <a:lnTo>
                  <a:pt x="6" y="14"/>
                </a:lnTo>
                <a:close/>
              </a:path>
            </a:pathLst>
          </a:custGeom>
          <a:solidFill>
            <a:srgbClr val="99D6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72" name="Freeform 114"/>
          <p:cNvSpPr>
            <a:spLocks/>
          </p:cNvSpPr>
          <p:nvPr/>
        </p:nvSpPr>
        <p:spPr bwMode="auto">
          <a:xfrm>
            <a:off x="8023225" y="2014538"/>
            <a:ext cx="723900" cy="352425"/>
          </a:xfrm>
          <a:custGeom>
            <a:avLst/>
            <a:gdLst>
              <a:gd name="T0" fmla="*/ 0 w 456"/>
              <a:gd name="T1" fmla="*/ 0 h 222"/>
              <a:gd name="T2" fmla="*/ 9525 w 456"/>
              <a:gd name="T3" fmla="*/ 98425 h 222"/>
              <a:gd name="T4" fmla="*/ 723900 w 456"/>
              <a:gd name="T5" fmla="*/ 352425 h 222"/>
              <a:gd name="T6" fmla="*/ 117475 w 456"/>
              <a:gd name="T7" fmla="*/ 28575 h 222"/>
              <a:gd name="T8" fmla="*/ 0 w 456"/>
              <a:gd name="T9" fmla="*/ 0 h 2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6"/>
              <a:gd name="T16" fmla="*/ 0 h 222"/>
              <a:gd name="T17" fmla="*/ 456 w 456"/>
              <a:gd name="T18" fmla="*/ 222 h 2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6" h="222">
                <a:moveTo>
                  <a:pt x="0" y="0"/>
                </a:moveTo>
                <a:lnTo>
                  <a:pt x="6" y="62"/>
                </a:lnTo>
                <a:lnTo>
                  <a:pt x="456" y="222"/>
                </a:lnTo>
                <a:lnTo>
                  <a:pt x="74" y="18"/>
                </a:lnTo>
                <a:lnTo>
                  <a:pt x="0" y="0"/>
                </a:lnTo>
                <a:close/>
              </a:path>
            </a:pathLst>
          </a:custGeom>
          <a:solidFill>
            <a:srgbClr val="99D6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73" name="Freeform 115"/>
          <p:cNvSpPr>
            <a:spLocks/>
          </p:cNvSpPr>
          <p:nvPr/>
        </p:nvSpPr>
        <p:spPr bwMode="auto">
          <a:xfrm>
            <a:off x="8143875" y="2043113"/>
            <a:ext cx="603250" cy="323850"/>
          </a:xfrm>
          <a:custGeom>
            <a:avLst/>
            <a:gdLst>
              <a:gd name="T0" fmla="*/ 0 w 380"/>
              <a:gd name="T1" fmla="*/ 0 h 204"/>
              <a:gd name="T2" fmla="*/ 603250 w 380"/>
              <a:gd name="T3" fmla="*/ 323850 h 204"/>
              <a:gd name="T4" fmla="*/ 384175 w 380"/>
              <a:gd name="T5" fmla="*/ 95250 h 204"/>
              <a:gd name="T6" fmla="*/ 0 w 380"/>
              <a:gd name="T7" fmla="*/ 0 h 204"/>
              <a:gd name="T8" fmla="*/ 0 60000 65536"/>
              <a:gd name="T9" fmla="*/ 0 60000 65536"/>
              <a:gd name="T10" fmla="*/ 0 60000 65536"/>
              <a:gd name="T11" fmla="*/ 0 60000 65536"/>
              <a:gd name="T12" fmla="*/ 0 w 380"/>
              <a:gd name="T13" fmla="*/ 0 h 204"/>
              <a:gd name="T14" fmla="*/ 380 w 380"/>
              <a:gd name="T15" fmla="*/ 204 h 2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0" h="204">
                <a:moveTo>
                  <a:pt x="0" y="0"/>
                </a:moveTo>
                <a:lnTo>
                  <a:pt x="380" y="204"/>
                </a:lnTo>
                <a:lnTo>
                  <a:pt x="242" y="60"/>
                </a:lnTo>
                <a:lnTo>
                  <a:pt x="0" y="0"/>
                </a:lnTo>
                <a:close/>
              </a:path>
            </a:pathLst>
          </a:custGeom>
          <a:solidFill>
            <a:srgbClr val="6A2C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3174" name="Picture 116"/>
          <p:cNvPicPr>
            <a:picLocks noChangeAspect="1" noChangeArrowheads="1"/>
          </p:cNvPicPr>
          <p:nvPr/>
        </p:nvPicPr>
        <p:blipFill>
          <a:blip r:embed="rId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75" y="1693863"/>
            <a:ext cx="71437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" name="Freeform 117"/>
          <p:cNvSpPr>
            <a:spLocks/>
          </p:cNvSpPr>
          <p:nvPr/>
        </p:nvSpPr>
        <p:spPr bwMode="auto">
          <a:xfrm>
            <a:off x="7715250" y="-26988"/>
            <a:ext cx="1588" cy="1835151"/>
          </a:xfrm>
          <a:custGeom>
            <a:avLst/>
            <a:gdLst>
              <a:gd name="T0" fmla="*/ 0 w 1"/>
              <a:gd name="T1" fmla="*/ 1835151 h 1156"/>
              <a:gd name="T2" fmla="*/ 0 w 1"/>
              <a:gd name="T3" fmla="*/ 0 h 1156"/>
              <a:gd name="T4" fmla="*/ 0 w 1"/>
              <a:gd name="T5" fmla="*/ 1835151 h 1156"/>
              <a:gd name="T6" fmla="*/ 0 60000 65536"/>
              <a:gd name="T7" fmla="*/ 0 60000 65536"/>
              <a:gd name="T8" fmla="*/ 0 60000 65536"/>
              <a:gd name="T9" fmla="*/ 0 w 1"/>
              <a:gd name="T10" fmla="*/ 0 h 1156"/>
              <a:gd name="T11" fmla="*/ 1 w 1"/>
              <a:gd name="T12" fmla="*/ 1156 h 11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156">
                <a:moveTo>
                  <a:pt x="0" y="1156"/>
                </a:moveTo>
                <a:lnTo>
                  <a:pt x="0" y="0"/>
                </a:lnTo>
                <a:lnTo>
                  <a:pt x="0" y="115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76" name="Line 118"/>
          <p:cNvSpPr>
            <a:spLocks noChangeShapeType="1"/>
          </p:cNvSpPr>
          <p:nvPr/>
        </p:nvSpPr>
        <p:spPr bwMode="auto">
          <a:xfrm flipV="1">
            <a:off x="7715250" y="-26988"/>
            <a:ext cx="1588" cy="1835151"/>
          </a:xfrm>
          <a:prstGeom prst="line">
            <a:avLst/>
          </a:prstGeom>
          <a:noFill/>
          <a:ln w="6350">
            <a:solidFill>
              <a:srgbClr val="6A2C9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3"/>
          <p:cNvSpPr>
            <a:spLocks noChangeAspect="1" noChangeArrowheads="1" noTextEdit="1"/>
          </p:cNvSpPr>
          <p:nvPr/>
        </p:nvSpPr>
        <p:spPr bwMode="auto">
          <a:xfrm>
            <a:off x="2895600" y="1600200"/>
            <a:ext cx="35306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2150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150" y="1708150"/>
            <a:ext cx="3359150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Freeform 6"/>
          <p:cNvSpPr>
            <a:spLocks/>
          </p:cNvSpPr>
          <p:nvPr/>
        </p:nvSpPr>
        <p:spPr bwMode="auto">
          <a:xfrm>
            <a:off x="3009900" y="1736725"/>
            <a:ext cx="3289300" cy="3143250"/>
          </a:xfrm>
          <a:custGeom>
            <a:avLst/>
            <a:gdLst>
              <a:gd name="T0" fmla="*/ 1597025 w 2072"/>
              <a:gd name="T1" fmla="*/ 101600 h 1980"/>
              <a:gd name="T2" fmla="*/ 1279525 w 2072"/>
              <a:gd name="T3" fmla="*/ 638175 h 1980"/>
              <a:gd name="T4" fmla="*/ 1154113 w 2072"/>
              <a:gd name="T5" fmla="*/ 896938 h 1980"/>
              <a:gd name="T6" fmla="*/ 1157288 w 2072"/>
              <a:gd name="T7" fmla="*/ 871538 h 1980"/>
              <a:gd name="T8" fmla="*/ 1150938 w 2072"/>
              <a:gd name="T9" fmla="*/ 833438 h 1980"/>
              <a:gd name="T10" fmla="*/ 1122363 w 2072"/>
              <a:gd name="T11" fmla="*/ 814388 h 1980"/>
              <a:gd name="T12" fmla="*/ 1103313 w 2072"/>
              <a:gd name="T13" fmla="*/ 814388 h 1980"/>
              <a:gd name="T14" fmla="*/ 1062038 w 2072"/>
              <a:gd name="T15" fmla="*/ 830263 h 1980"/>
              <a:gd name="T16" fmla="*/ 1049338 w 2072"/>
              <a:gd name="T17" fmla="*/ 868363 h 1980"/>
              <a:gd name="T18" fmla="*/ 1055688 w 2072"/>
              <a:gd name="T19" fmla="*/ 903288 h 1980"/>
              <a:gd name="T20" fmla="*/ 1087438 w 2072"/>
              <a:gd name="T21" fmla="*/ 922338 h 1980"/>
              <a:gd name="T22" fmla="*/ 1103313 w 2072"/>
              <a:gd name="T23" fmla="*/ 925513 h 1980"/>
              <a:gd name="T24" fmla="*/ 1131888 w 2072"/>
              <a:gd name="T25" fmla="*/ 922338 h 1980"/>
              <a:gd name="T26" fmla="*/ 1154113 w 2072"/>
              <a:gd name="T27" fmla="*/ 900113 h 1980"/>
              <a:gd name="T28" fmla="*/ 1128713 w 2072"/>
              <a:gd name="T29" fmla="*/ 982663 h 1980"/>
              <a:gd name="T30" fmla="*/ 1131888 w 2072"/>
              <a:gd name="T31" fmla="*/ 1017588 h 1980"/>
              <a:gd name="T32" fmla="*/ 1144588 w 2072"/>
              <a:gd name="T33" fmla="*/ 1030288 h 1980"/>
              <a:gd name="T34" fmla="*/ 1116013 w 2072"/>
              <a:gd name="T35" fmla="*/ 1049338 h 1980"/>
              <a:gd name="T36" fmla="*/ 915988 w 2072"/>
              <a:gd name="T37" fmla="*/ 1087438 h 1980"/>
              <a:gd name="T38" fmla="*/ 385763 w 2072"/>
              <a:gd name="T39" fmla="*/ 1144588 h 1980"/>
              <a:gd name="T40" fmla="*/ 0 w 2072"/>
              <a:gd name="T41" fmla="*/ 1173163 h 1980"/>
              <a:gd name="T42" fmla="*/ 369888 w 2072"/>
              <a:gd name="T43" fmla="*/ 1608138 h 1980"/>
              <a:gd name="T44" fmla="*/ 579438 w 2072"/>
              <a:gd name="T45" fmla="*/ 1833563 h 1980"/>
              <a:gd name="T46" fmla="*/ 725488 w 2072"/>
              <a:gd name="T47" fmla="*/ 1957388 h 1980"/>
              <a:gd name="T48" fmla="*/ 785813 w 2072"/>
              <a:gd name="T49" fmla="*/ 1989138 h 1980"/>
              <a:gd name="T50" fmla="*/ 811213 w 2072"/>
              <a:gd name="T51" fmla="*/ 1985963 h 1980"/>
              <a:gd name="T52" fmla="*/ 830263 w 2072"/>
              <a:gd name="T53" fmla="*/ 1995488 h 1980"/>
              <a:gd name="T54" fmla="*/ 820738 w 2072"/>
              <a:gd name="T55" fmla="*/ 2128838 h 1980"/>
              <a:gd name="T56" fmla="*/ 744538 w 2072"/>
              <a:gd name="T57" fmla="*/ 2520950 h 1980"/>
              <a:gd name="T58" fmla="*/ 601663 w 2072"/>
              <a:gd name="T59" fmla="*/ 3114675 h 1980"/>
              <a:gd name="T60" fmla="*/ 928688 w 2072"/>
              <a:gd name="T61" fmla="*/ 2984500 h 1980"/>
              <a:gd name="T62" fmla="*/ 1308100 w 2072"/>
              <a:gd name="T63" fmla="*/ 2816225 h 1980"/>
              <a:gd name="T64" fmla="*/ 1536700 w 2072"/>
              <a:gd name="T65" fmla="*/ 2692400 h 1980"/>
              <a:gd name="T66" fmla="*/ 1616075 w 2072"/>
              <a:gd name="T67" fmla="*/ 2622550 h 1980"/>
              <a:gd name="T68" fmla="*/ 1625600 w 2072"/>
              <a:gd name="T69" fmla="*/ 2593975 h 1980"/>
              <a:gd name="T70" fmla="*/ 1647825 w 2072"/>
              <a:gd name="T71" fmla="*/ 2578100 h 1980"/>
              <a:gd name="T72" fmla="*/ 1714500 w 2072"/>
              <a:gd name="T73" fmla="*/ 2597150 h 1980"/>
              <a:gd name="T74" fmla="*/ 1936750 w 2072"/>
              <a:gd name="T75" fmla="*/ 2711450 h 1980"/>
              <a:gd name="T76" fmla="*/ 2474913 w 2072"/>
              <a:gd name="T77" fmla="*/ 3038475 h 1980"/>
              <a:gd name="T78" fmla="*/ 2627313 w 2072"/>
              <a:gd name="T79" fmla="*/ 2965450 h 1980"/>
              <a:gd name="T80" fmla="*/ 2592388 w 2072"/>
              <a:gd name="T81" fmla="*/ 2470150 h 1980"/>
              <a:gd name="T82" fmla="*/ 2547938 w 2072"/>
              <a:gd name="T83" fmla="*/ 2185988 h 1980"/>
              <a:gd name="T84" fmla="*/ 2509838 w 2072"/>
              <a:gd name="T85" fmla="*/ 2055813 h 1980"/>
              <a:gd name="T86" fmla="*/ 2471738 w 2072"/>
              <a:gd name="T87" fmla="*/ 2011363 h 1980"/>
              <a:gd name="T88" fmla="*/ 2446338 w 2072"/>
              <a:gd name="T89" fmla="*/ 2005013 h 1980"/>
              <a:gd name="T90" fmla="*/ 2449513 w 2072"/>
              <a:gd name="T91" fmla="*/ 1973263 h 1980"/>
              <a:gd name="T92" fmla="*/ 2522538 w 2072"/>
              <a:gd name="T93" fmla="*/ 1884363 h 1980"/>
              <a:gd name="T94" fmla="*/ 2814638 w 2072"/>
              <a:gd name="T95" fmla="*/ 1611313 h 1980"/>
              <a:gd name="T96" fmla="*/ 3289300 w 2072"/>
              <a:gd name="T97" fmla="*/ 1217613 h 1980"/>
              <a:gd name="T98" fmla="*/ 2954338 w 2072"/>
              <a:gd name="T99" fmla="*/ 1144588 h 1980"/>
              <a:gd name="T100" fmla="*/ 2459038 w 2072"/>
              <a:gd name="T101" fmla="*/ 1049338 h 1980"/>
              <a:gd name="T102" fmla="*/ 2230438 w 2072"/>
              <a:gd name="T103" fmla="*/ 1027113 h 1980"/>
              <a:gd name="T104" fmla="*/ 2157413 w 2072"/>
              <a:gd name="T105" fmla="*/ 1039813 h 1980"/>
              <a:gd name="T106" fmla="*/ 2138363 w 2072"/>
              <a:gd name="T107" fmla="*/ 1036638 h 1980"/>
              <a:gd name="T108" fmla="*/ 2076450 w 2072"/>
              <a:gd name="T109" fmla="*/ 966788 h 1980"/>
              <a:gd name="T110" fmla="*/ 1962150 w 2072"/>
              <a:gd name="T111" fmla="*/ 741363 h 1980"/>
              <a:gd name="T112" fmla="*/ 1727200 w 2072"/>
              <a:gd name="T113" fmla="*/ 171450 h 198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072" h="1980">
                <a:moveTo>
                  <a:pt x="1046" y="0"/>
                </a:moveTo>
                <a:lnTo>
                  <a:pt x="1046" y="0"/>
                </a:lnTo>
                <a:lnTo>
                  <a:pt x="1006" y="64"/>
                </a:lnTo>
                <a:lnTo>
                  <a:pt x="912" y="218"/>
                </a:lnTo>
                <a:lnTo>
                  <a:pt x="858" y="310"/>
                </a:lnTo>
                <a:lnTo>
                  <a:pt x="806" y="402"/>
                </a:lnTo>
                <a:lnTo>
                  <a:pt x="759" y="491"/>
                </a:lnTo>
                <a:lnTo>
                  <a:pt x="741" y="529"/>
                </a:lnTo>
                <a:lnTo>
                  <a:pt x="727" y="565"/>
                </a:lnTo>
                <a:lnTo>
                  <a:pt x="729" y="557"/>
                </a:lnTo>
                <a:lnTo>
                  <a:pt x="729" y="549"/>
                </a:lnTo>
                <a:lnTo>
                  <a:pt x="729" y="535"/>
                </a:lnTo>
                <a:lnTo>
                  <a:pt x="725" y="525"/>
                </a:lnTo>
                <a:lnTo>
                  <a:pt x="719" y="519"/>
                </a:lnTo>
                <a:lnTo>
                  <a:pt x="713" y="515"/>
                </a:lnTo>
                <a:lnTo>
                  <a:pt x="707" y="513"/>
                </a:lnTo>
                <a:lnTo>
                  <a:pt x="701" y="513"/>
                </a:lnTo>
                <a:lnTo>
                  <a:pt x="695" y="513"/>
                </a:lnTo>
                <a:lnTo>
                  <a:pt x="683" y="515"/>
                </a:lnTo>
                <a:lnTo>
                  <a:pt x="675" y="519"/>
                </a:lnTo>
                <a:lnTo>
                  <a:pt x="669" y="523"/>
                </a:lnTo>
                <a:lnTo>
                  <a:pt x="665" y="531"/>
                </a:lnTo>
                <a:lnTo>
                  <a:pt x="661" y="543"/>
                </a:lnTo>
                <a:lnTo>
                  <a:pt x="661" y="547"/>
                </a:lnTo>
                <a:lnTo>
                  <a:pt x="661" y="561"/>
                </a:lnTo>
                <a:lnTo>
                  <a:pt x="665" y="569"/>
                </a:lnTo>
                <a:lnTo>
                  <a:pt x="671" y="575"/>
                </a:lnTo>
                <a:lnTo>
                  <a:pt x="677" y="579"/>
                </a:lnTo>
                <a:lnTo>
                  <a:pt x="685" y="581"/>
                </a:lnTo>
                <a:lnTo>
                  <a:pt x="689" y="583"/>
                </a:lnTo>
                <a:lnTo>
                  <a:pt x="695" y="583"/>
                </a:lnTo>
                <a:lnTo>
                  <a:pt x="699" y="583"/>
                </a:lnTo>
                <a:lnTo>
                  <a:pt x="707" y="581"/>
                </a:lnTo>
                <a:lnTo>
                  <a:pt x="713" y="581"/>
                </a:lnTo>
                <a:lnTo>
                  <a:pt x="717" y="577"/>
                </a:lnTo>
                <a:lnTo>
                  <a:pt x="723" y="573"/>
                </a:lnTo>
                <a:lnTo>
                  <a:pt x="727" y="567"/>
                </a:lnTo>
                <a:lnTo>
                  <a:pt x="717" y="595"/>
                </a:lnTo>
                <a:lnTo>
                  <a:pt x="711" y="619"/>
                </a:lnTo>
                <a:lnTo>
                  <a:pt x="711" y="627"/>
                </a:lnTo>
                <a:lnTo>
                  <a:pt x="711" y="635"/>
                </a:lnTo>
                <a:lnTo>
                  <a:pt x="713" y="641"/>
                </a:lnTo>
                <a:lnTo>
                  <a:pt x="717" y="645"/>
                </a:lnTo>
                <a:lnTo>
                  <a:pt x="721" y="649"/>
                </a:lnTo>
                <a:lnTo>
                  <a:pt x="719" y="653"/>
                </a:lnTo>
                <a:lnTo>
                  <a:pt x="713" y="657"/>
                </a:lnTo>
                <a:lnTo>
                  <a:pt x="703" y="661"/>
                </a:lnTo>
                <a:lnTo>
                  <a:pt x="673" y="669"/>
                </a:lnTo>
                <a:lnTo>
                  <a:pt x="631" y="677"/>
                </a:lnTo>
                <a:lnTo>
                  <a:pt x="577" y="685"/>
                </a:lnTo>
                <a:lnTo>
                  <a:pt x="517" y="693"/>
                </a:lnTo>
                <a:lnTo>
                  <a:pt x="381" y="709"/>
                </a:lnTo>
                <a:lnTo>
                  <a:pt x="243" y="721"/>
                </a:lnTo>
                <a:lnTo>
                  <a:pt x="120" y="731"/>
                </a:lnTo>
                <a:lnTo>
                  <a:pt x="0" y="739"/>
                </a:lnTo>
                <a:lnTo>
                  <a:pt x="70" y="827"/>
                </a:lnTo>
                <a:lnTo>
                  <a:pt x="144" y="915"/>
                </a:lnTo>
                <a:lnTo>
                  <a:pt x="233" y="1013"/>
                </a:lnTo>
                <a:lnTo>
                  <a:pt x="277" y="1063"/>
                </a:lnTo>
                <a:lnTo>
                  <a:pt x="323" y="1111"/>
                </a:lnTo>
                <a:lnTo>
                  <a:pt x="365" y="1155"/>
                </a:lnTo>
                <a:lnTo>
                  <a:pt x="405" y="1193"/>
                </a:lnTo>
                <a:lnTo>
                  <a:pt x="441" y="1223"/>
                </a:lnTo>
                <a:lnTo>
                  <a:pt x="457" y="1233"/>
                </a:lnTo>
                <a:lnTo>
                  <a:pt x="471" y="1243"/>
                </a:lnTo>
                <a:lnTo>
                  <a:pt x="485" y="1249"/>
                </a:lnTo>
                <a:lnTo>
                  <a:pt x="495" y="1253"/>
                </a:lnTo>
                <a:lnTo>
                  <a:pt x="505" y="1253"/>
                </a:lnTo>
                <a:lnTo>
                  <a:pt x="511" y="1251"/>
                </a:lnTo>
                <a:lnTo>
                  <a:pt x="517" y="1249"/>
                </a:lnTo>
                <a:lnTo>
                  <a:pt x="521" y="1251"/>
                </a:lnTo>
                <a:lnTo>
                  <a:pt x="523" y="1257"/>
                </a:lnTo>
                <a:lnTo>
                  <a:pt x="523" y="1267"/>
                </a:lnTo>
                <a:lnTo>
                  <a:pt x="523" y="1297"/>
                </a:lnTo>
                <a:lnTo>
                  <a:pt x="517" y="1341"/>
                </a:lnTo>
                <a:lnTo>
                  <a:pt x="509" y="1393"/>
                </a:lnTo>
                <a:lnTo>
                  <a:pt x="497" y="1453"/>
                </a:lnTo>
                <a:lnTo>
                  <a:pt x="469" y="1588"/>
                </a:lnTo>
                <a:lnTo>
                  <a:pt x="437" y="1724"/>
                </a:lnTo>
                <a:lnTo>
                  <a:pt x="409" y="1844"/>
                </a:lnTo>
                <a:lnTo>
                  <a:pt x="379" y="1962"/>
                </a:lnTo>
                <a:lnTo>
                  <a:pt x="481" y="1922"/>
                </a:lnTo>
                <a:lnTo>
                  <a:pt x="585" y="1880"/>
                </a:lnTo>
                <a:lnTo>
                  <a:pt x="705" y="1828"/>
                </a:lnTo>
                <a:lnTo>
                  <a:pt x="766" y="1802"/>
                </a:lnTo>
                <a:lnTo>
                  <a:pt x="824" y="1774"/>
                </a:lnTo>
                <a:lnTo>
                  <a:pt x="880" y="1746"/>
                </a:lnTo>
                <a:lnTo>
                  <a:pt x="928" y="1720"/>
                </a:lnTo>
                <a:lnTo>
                  <a:pt x="968" y="1696"/>
                </a:lnTo>
                <a:lnTo>
                  <a:pt x="1000" y="1672"/>
                </a:lnTo>
                <a:lnTo>
                  <a:pt x="1010" y="1662"/>
                </a:lnTo>
                <a:lnTo>
                  <a:pt x="1018" y="1652"/>
                </a:lnTo>
                <a:lnTo>
                  <a:pt x="1024" y="1642"/>
                </a:lnTo>
                <a:lnTo>
                  <a:pt x="1024" y="1634"/>
                </a:lnTo>
                <a:lnTo>
                  <a:pt x="1026" y="1628"/>
                </a:lnTo>
                <a:lnTo>
                  <a:pt x="1030" y="1624"/>
                </a:lnTo>
                <a:lnTo>
                  <a:pt x="1038" y="1624"/>
                </a:lnTo>
                <a:lnTo>
                  <a:pt x="1048" y="1626"/>
                </a:lnTo>
                <a:lnTo>
                  <a:pt x="1062" y="1630"/>
                </a:lnTo>
                <a:lnTo>
                  <a:pt x="1080" y="1636"/>
                </a:lnTo>
                <a:lnTo>
                  <a:pt x="1120" y="1654"/>
                </a:lnTo>
                <a:lnTo>
                  <a:pt x="1168" y="1678"/>
                </a:lnTo>
                <a:lnTo>
                  <a:pt x="1220" y="1708"/>
                </a:lnTo>
                <a:lnTo>
                  <a:pt x="1339" y="1776"/>
                </a:lnTo>
                <a:lnTo>
                  <a:pt x="1457" y="1848"/>
                </a:lnTo>
                <a:lnTo>
                  <a:pt x="1559" y="1914"/>
                </a:lnTo>
                <a:lnTo>
                  <a:pt x="1659" y="1980"/>
                </a:lnTo>
                <a:lnTo>
                  <a:pt x="1655" y="1868"/>
                </a:lnTo>
                <a:lnTo>
                  <a:pt x="1649" y="1754"/>
                </a:lnTo>
                <a:lnTo>
                  <a:pt x="1639" y="1624"/>
                </a:lnTo>
                <a:lnTo>
                  <a:pt x="1633" y="1556"/>
                </a:lnTo>
                <a:lnTo>
                  <a:pt x="1625" y="1491"/>
                </a:lnTo>
                <a:lnTo>
                  <a:pt x="1617" y="1431"/>
                </a:lnTo>
                <a:lnTo>
                  <a:pt x="1605" y="1377"/>
                </a:lnTo>
                <a:lnTo>
                  <a:pt x="1593" y="1331"/>
                </a:lnTo>
                <a:lnTo>
                  <a:pt x="1587" y="1313"/>
                </a:lnTo>
                <a:lnTo>
                  <a:pt x="1581" y="1295"/>
                </a:lnTo>
                <a:lnTo>
                  <a:pt x="1573" y="1283"/>
                </a:lnTo>
                <a:lnTo>
                  <a:pt x="1565" y="1273"/>
                </a:lnTo>
                <a:lnTo>
                  <a:pt x="1557" y="1267"/>
                </a:lnTo>
                <a:lnTo>
                  <a:pt x="1547" y="1265"/>
                </a:lnTo>
                <a:lnTo>
                  <a:pt x="1541" y="1263"/>
                </a:lnTo>
                <a:lnTo>
                  <a:pt x="1537" y="1259"/>
                </a:lnTo>
                <a:lnTo>
                  <a:pt x="1539" y="1253"/>
                </a:lnTo>
                <a:lnTo>
                  <a:pt x="1543" y="1243"/>
                </a:lnTo>
                <a:lnTo>
                  <a:pt x="1551" y="1231"/>
                </a:lnTo>
                <a:lnTo>
                  <a:pt x="1561" y="1219"/>
                </a:lnTo>
                <a:lnTo>
                  <a:pt x="1589" y="1187"/>
                </a:lnTo>
                <a:lnTo>
                  <a:pt x="1627" y="1149"/>
                </a:lnTo>
                <a:lnTo>
                  <a:pt x="1671" y="1107"/>
                </a:lnTo>
                <a:lnTo>
                  <a:pt x="1773" y="1015"/>
                </a:lnTo>
                <a:lnTo>
                  <a:pt x="1882" y="925"/>
                </a:lnTo>
                <a:lnTo>
                  <a:pt x="1978" y="845"/>
                </a:lnTo>
                <a:lnTo>
                  <a:pt x="2072" y="767"/>
                </a:lnTo>
                <a:lnTo>
                  <a:pt x="1970" y="745"/>
                </a:lnTo>
                <a:lnTo>
                  <a:pt x="1861" y="721"/>
                </a:lnTo>
                <a:lnTo>
                  <a:pt x="1735" y="695"/>
                </a:lnTo>
                <a:lnTo>
                  <a:pt x="1609" y="671"/>
                </a:lnTo>
                <a:lnTo>
                  <a:pt x="1549" y="661"/>
                </a:lnTo>
                <a:lnTo>
                  <a:pt x="1493" y="655"/>
                </a:lnTo>
                <a:lnTo>
                  <a:pt x="1445" y="649"/>
                </a:lnTo>
                <a:lnTo>
                  <a:pt x="1405" y="647"/>
                </a:lnTo>
                <a:lnTo>
                  <a:pt x="1375" y="649"/>
                </a:lnTo>
                <a:lnTo>
                  <a:pt x="1365" y="651"/>
                </a:lnTo>
                <a:lnTo>
                  <a:pt x="1359" y="655"/>
                </a:lnTo>
                <a:lnTo>
                  <a:pt x="1353" y="655"/>
                </a:lnTo>
                <a:lnTo>
                  <a:pt x="1347" y="653"/>
                </a:lnTo>
                <a:lnTo>
                  <a:pt x="1339" y="647"/>
                </a:lnTo>
                <a:lnTo>
                  <a:pt x="1329" y="639"/>
                </a:lnTo>
                <a:lnTo>
                  <a:pt x="1308" y="609"/>
                </a:lnTo>
                <a:lnTo>
                  <a:pt x="1286" y="569"/>
                </a:lnTo>
                <a:lnTo>
                  <a:pt x="1262" y="521"/>
                </a:lnTo>
                <a:lnTo>
                  <a:pt x="1236" y="467"/>
                </a:lnTo>
                <a:lnTo>
                  <a:pt x="1182" y="342"/>
                </a:lnTo>
                <a:lnTo>
                  <a:pt x="1130" y="218"/>
                </a:lnTo>
                <a:lnTo>
                  <a:pt x="1088" y="108"/>
                </a:lnTo>
                <a:lnTo>
                  <a:pt x="1046" y="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2150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75" y="16002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Freeform 8"/>
          <p:cNvSpPr>
            <a:spLocks/>
          </p:cNvSpPr>
          <p:nvPr/>
        </p:nvSpPr>
        <p:spPr bwMode="auto">
          <a:xfrm>
            <a:off x="4613275" y="1609725"/>
            <a:ext cx="111125" cy="111125"/>
          </a:xfrm>
          <a:custGeom>
            <a:avLst/>
            <a:gdLst>
              <a:gd name="T0" fmla="*/ 53975 w 70"/>
              <a:gd name="T1" fmla="*/ 111125 h 70"/>
              <a:gd name="T2" fmla="*/ 53975 w 70"/>
              <a:gd name="T3" fmla="*/ 111125 h 70"/>
              <a:gd name="T4" fmla="*/ 63500 w 70"/>
              <a:gd name="T5" fmla="*/ 111125 h 70"/>
              <a:gd name="T6" fmla="*/ 73025 w 70"/>
              <a:gd name="T7" fmla="*/ 111125 h 70"/>
              <a:gd name="T8" fmla="*/ 82550 w 70"/>
              <a:gd name="T9" fmla="*/ 107950 h 70"/>
              <a:gd name="T10" fmla="*/ 92075 w 70"/>
              <a:gd name="T11" fmla="*/ 101600 h 70"/>
              <a:gd name="T12" fmla="*/ 101600 w 70"/>
              <a:gd name="T13" fmla="*/ 92075 h 70"/>
              <a:gd name="T14" fmla="*/ 107950 w 70"/>
              <a:gd name="T15" fmla="*/ 76200 h 70"/>
              <a:gd name="T16" fmla="*/ 111125 w 70"/>
              <a:gd name="T17" fmla="*/ 57150 h 70"/>
              <a:gd name="T18" fmla="*/ 111125 w 70"/>
              <a:gd name="T19" fmla="*/ 57150 h 70"/>
              <a:gd name="T20" fmla="*/ 107950 w 70"/>
              <a:gd name="T21" fmla="*/ 34925 h 70"/>
              <a:gd name="T22" fmla="*/ 101600 w 70"/>
              <a:gd name="T23" fmla="*/ 22225 h 70"/>
              <a:gd name="T24" fmla="*/ 92075 w 70"/>
              <a:gd name="T25" fmla="*/ 12700 h 70"/>
              <a:gd name="T26" fmla="*/ 82550 w 70"/>
              <a:gd name="T27" fmla="*/ 6350 h 70"/>
              <a:gd name="T28" fmla="*/ 73025 w 70"/>
              <a:gd name="T29" fmla="*/ 0 h 70"/>
              <a:gd name="T30" fmla="*/ 63500 w 70"/>
              <a:gd name="T31" fmla="*/ 0 h 70"/>
              <a:gd name="T32" fmla="*/ 53975 w 70"/>
              <a:gd name="T33" fmla="*/ 0 h 70"/>
              <a:gd name="T34" fmla="*/ 53975 w 70"/>
              <a:gd name="T35" fmla="*/ 0 h 70"/>
              <a:gd name="T36" fmla="*/ 38100 w 70"/>
              <a:gd name="T37" fmla="*/ 3175 h 70"/>
              <a:gd name="T38" fmla="*/ 22225 w 70"/>
              <a:gd name="T39" fmla="*/ 9525 h 70"/>
              <a:gd name="T40" fmla="*/ 12700 w 70"/>
              <a:gd name="T41" fmla="*/ 19050 h 70"/>
              <a:gd name="T42" fmla="*/ 6350 w 70"/>
              <a:gd name="T43" fmla="*/ 28575 h 70"/>
              <a:gd name="T44" fmla="*/ 0 w 70"/>
              <a:gd name="T45" fmla="*/ 47625 h 70"/>
              <a:gd name="T46" fmla="*/ 0 w 70"/>
              <a:gd name="T47" fmla="*/ 57150 h 70"/>
              <a:gd name="T48" fmla="*/ 0 w 70"/>
              <a:gd name="T49" fmla="*/ 57150 h 70"/>
              <a:gd name="T50" fmla="*/ 3175 w 70"/>
              <a:gd name="T51" fmla="*/ 76200 h 70"/>
              <a:gd name="T52" fmla="*/ 9525 w 70"/>
              <a:gd name="T53" fmla="*/ 88900 h 70"/>
              <a:gd name="T54" fmla="*/ 15875 w 70"/>
              <a:gd name="T55" fmla="*/ 101600 h 70"/>
              <a:gd name="T56" fmla="*/ 25400 w 70"/>
              <a:gd name="T57" fmla="*/ 107950 h 70"/>
              <a:gd name="T58" fmla="*/ 38100 w 70"/>
              <a:gd name="T59" fmla="*/ 111125 h 70"/>
              <a:gd name="T60" fmla="*/ 44450 w 70"/>
              <a:gd name="T61" fmla="*/ 111125 h 70"/>
              <a:gd name="T62" fmla="*/ 53975 w 70"/>
              <a:gd name="T63" fmla="*/ 111125 h 70"/>
              <a:gd name="T64" fmla="*/ 53975 w 70"/>
              <a:gd name="T65" fmla="*/ 111125 h 7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70" h="70">
                <a:moveTo>
                  <a:pt x="34" y="70"/>
                </a:moveTo>
                <a:lnTo>
                  <a:pt x="34" y="70"/>
                </a:lnTo>
                <a:lnTo>
                  <a:pt x="40" y="70"/>
                </a:lnTo>
                <a:lnTo>
                  <a:pt x="46" y="70"/>
                </a:lnTo>
                <a:lnTo>
                  <a:pt x="52" y="68"/>
                </a:lnTo>
                <a:lnTo>
                  <a:pt x="58" y="64"/>
                </a:lnTo>
                <a:lnTo>
                  <a:pt x="64" y="58"/>
                </a:lnTo>
                <a:lnTo>
                  <a:pt x="68" y="48"/>
                </a:lnTo>
                <a:lnTo>
                  <a:pt x="70" y="36"/>
                </a:lnTo>
                <a:lnTo>
                  <a:pt x="68" y="22"/>
                </a:lnTo>
                <a:lnTo>
                  <a:pt x="64" y="14"/>
                </a:lnTo>
                <a:lnTo>
                  <a:pt x="58" y="8"/>
                </a:lnTo>
                <a:lnTo>
                  <a:pt x="52" y="4"/>
                </a:lnTo>
                <a:lnTo>
                  <a:pt x="46" y="0"/>
                </a:lnTo>
                <a:lnTo>
                  <a:pt x="40" y="0"/>
                </a:lnTo>
                <a:lnTo>
                  <a:pt x="34" y="0"/>
                </a:lnTo>
                <a:lnTo>
                  <a:pt x="24" y="2"/>
                </a:lnTo>
                <a:lnTo>
                  <a:pt x="14" y="6"/>
                </a:lnTo>
                <a:lnTo>
                  <a:pt x="8" y="12"/>
                </a:lnTo>
                <a:lnTo>
                  <a:pt x="4" y="18"/>
                </a:lnTo>
                <a:lnTo>
                  <a:pt x="0" y="30"/>
                </a:lnTo>
                <a:lnTo>
                  <a:pt x="0" y="36"/>
                </a:lnTo>
                <a:lnTo>
                  <a:pt x="2" y="48"/>
                </a:lnTo>
                <a:lnTo>
                  <a:pt x="6" y="56"/>
                </a:lnTo>
                <a:lnTo>
                  <a:pt x="10" y="64"/>
                </a:lnTo>
                <a:lnTo>
                  <a:pt x="16" y="68"/>
                </a:lnTo>
                <a:lnTo>
                  <a:pt x="24" y="70"/>
                </a:lnTo>
                <a:lnTo>
                  <a:pt x="28" y="70"/>
                </a:lnTo>
                <a:lnTo>
                  <a:pt x="34" y="7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2151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175" y="1971675"/>
            <a:ext cx="1524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Freeform 10"/>
          <p:cNvSpPr>
            <a:spLocks/>
          </p:cNvSpPr>
          <p:nvPr/>
        </p:nvSpPr>
        <p:spPr bwMode="auto">
          <a:xfrm>
            <a:off x="4346575" y="2000250"/>
            <a:ext cx="111125" cy="114300"/>
          </a:xfrm>
          <a:custGeom>
            <a:avLst/>
            <a:gdLst>
              <a:gd name="T0" fmla="*/ 53975 w 70"/>
              <a:gd name="T1" fmla="*/ 114300 h 72"/>
              <a:gd name="T2" fmla="*/ 53975 w 70"/>
              <a:gd name="T3" fmla="*/ 114300 h 72"/>
              <a:gd name="T4" fmla="*/ 63500 w 70"/>
              <a:gd name="T5" fmla="*/ 114300 h 72"/>
              <a:gd name="T6" fmla="*/ 73025 w 70"/>
              <a:gd name="T7" fmla="*/ 111125 h 72"/>
              <a:gd name="T8" fmla="*/ 82550 w 70"/>
              <a:gd name="T9" fmla="*/ 107950 h 72"/>
              <a:gd name="T10" fmla="*/ 92075 w 70"/>
              <a:gd name="T11" fmla="*/ 101600 h 72"/>
              <a:gd name="T12" fmla="*/ 101600 w 70"/>
              <a:gd name="T13" fmla="*/ 92075 h 72"/>
              <a:gd name="T14" fmla="*/ 107950 w 70"/>
              <a:gd name="T15" fmla="*/ 79375 h 72"/>
              <a:gd name="T16" fmla="*/ 111125 w 70"/>
              <a:gd name="T17" fmla="*/ 57150 h 72"/>
              <a:gd name="T18" fmla="*/ 111125 w 70"/>
              <a:gd name="T19" fmla="*/ 57150 h 72"/>
              <a:gd name="T20" fmla="*/ 107950 w 70"/>
              <a:gd name="T21" fmla="*/ 38100 h 72"/>
              <a:gd name="T22" fmla="*/ 101600 w 70"/>
              <a:gd name="T23" fmla="*/ 22225 h 72"/>
              <a:gd name="T24" fmla="*/ 92075 w 70"/>
              <a:gd name="T25" fmla="*/ 12700 h 72"/>
              <a:gd name="T26" fmla="*/ 82550 w 70"/>
              <a:gd name="T27" fmla="*/ 6350 h 72"/>
              <a:gd name="T28" fmla="*/ 73025 w 70"/>
              <a:gd name="T29" fmla="*/ 3175 h 72"/>
              <a:gd name="T30" fmla="*/ 63500 w 70"/>
              <a:gd name="T31" fmla="*/ 0 h 72"/>
              <a:gd name="T32" fmla="*/ 53975 w 70"/>
              <a:gd name="T33" fmla="*/ 0 h 72"/>
              <a:gd name="T34" fmla="*/ 53975 w 70"/>
              <a:gd name="T35" fmla="*/ 0 h 72"/>
              <a:gd name="T36" fmla="*/ 38100 w 70"/>
              <a:gd name="T37" fmla="*/ 3175 h 72"/>
              <a:gd name="T38" fmla="*/ 22225 w 70"/>
              <a:gd name="T39" fmla="*/ 9525 h 72"/>
              <a:gd name="T40" fmla="*/ 12700 w 70"/>
              <a:gd name="T41" fmla="*/ 19050 h 72"/>
              <a:gd name="T42" fmla="*/ 6350 w 70"/>
              <a:gd name="T43" fmla="*/ 28575 h 72"/>
              <a:gd name="T44" fmla="*/ 0 w 70"/>
              <a:gd name="T45" fmla="*/ 47625 h 72"/>
              <a:gd name="T46" fmla="*/ 0 w 70"/>
              <a:gd name="T47" fmla="*/ 57150 h 72"/>
              <a:gd name="T48" fmla="*/ 0 w 70"/>
              <a:gd name="T49" fmla="*/ 57150 h 72"/>
              <a:gd name="T50" fmla="*/ 3175 w 70"/>
              <a:gd name="T51" fmla="*/ 76200 h 72"/>
              <a:gd name="T52" fmla="*/ 9525 w 70"/>
              <a:gd name="T53" fmla="*/ 92075 h 72"/>
              <a:gd name="T54" fmla="*/ 15875 w 70"/>
              <a:gd name="T55" fmla="*/ 101600 h 72"/>
              <a:gd name="T56" fmla="*/ 25400 w 70"/>
              <a:gd name="T57" fmla="*/ 107950 h 72"/>
              <a:gd name="T58" fmla="*/ 38100 w 70"/>
              <a:gd name="T59" fmla="*/ 111125 h 72"/>
              <a:gd name="T60" fmla="*/ 44450 w 70"/>
              <a:gd name="T61" fmla="*/ 114300 h 72"/>
              <a:gd name="T62" fmla="*/ 53975 w 70"/>
              <a:gd name="T63" fmla="*/ 114300 h 72"/>
              <a:gd name="T64" fmla="*/ 53975 w 70"/>
              <a:gd name="T65" fmla="*/ 114300 h 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70" h="72">
                <a:moveTo>
                  <a:pt x="34" y="72"/>
                </a:moveTo>
                <a:lnTo>
                  <a:pt x="34" y="72"/>
                </a:lnTo>
                <a:lnTo>
                  <a:pt x="40" y="72"/>
                </a:lnTo>
                <a:lnTo>
                  <a:pt x="46" y="70"/>
                </a:lnTo>
                <a:lnTo>
                  <a:pt x="52" y="68"/>
                </a:lnTo>
                <a:lnTo>
                  <a:pt x="58" y="64"/>
                </a:lnTo>
                <a:lnTo>
                  <a:pt x="64" y="58"/>
                </a:lnTo>
                <a:lnTo>
                  <a:pt x="68" y="50"/>
                </a:lnTo>
                <a:lnTo>
                  <a:pt x="70" y="36"/>
                </a:lnTo>
                <a:lnTo>
                  <a:pt x="68" y="24"/>
                </a:lnTo>
                <a:lnTo>
                  <a:pt x="64" y="14"/>
                </a:lnTo>
                <a:lnTo>
                  <a:pt x="58" y="8"/>
                </a:lnTo>
                <a:lnTo>
                  <a:pt x="52" y="4"/>
                </a:lnTo>
                <a:lnTo>
                  <a:pt x="46" y="2"/>
                </a:lnTo>
                <a:lnTo>
                  <a:pt x="40" y="0"/>
                </a:lnTo>
                <a:lnTo>
                  <a:pt x="34" y="0"/>
                </a:lnTo>
                <a:lnTo>
                  <a:pt x="24" y="2"/>
                </a:lnTo>
                <a:lnTo>
                  <a:pt x="14" y="6"/>
                </a:lnTo>
                <a:lnTo>
                  <a:pt x="8" y="12"/>
                </a:lnTo>
                <a:lnTo>
                  <a:pt x="4" y="18"/>
                </a:lnTo>
                <a:lnTo>
                  <a:pt x="0" y="30"/>
                </a:lnTo>
                <a:lnTo>
                  <a:pt x="0" y="36"/>
                </a:lnTo>
                <a:lnTo>
                  <a:pt x="2" y="48"/>
                </a:lnTo>
                <a:lnTo>
                  <a:pt x="6" y="58"/>
                </a:lnTo>
                <a:lnTo>
                  <a:pt x="10" y="64"/>
                </a:lnTo>
                <a:lnTo>
                  <a:pt x="16" y="68"/>
                </a:lnTo>
                <a:lnTo>
                  <a:pt x="24" y="70"/>
                </a:lnTo>
                <a:lnTo>
                  <a:pt x="28" y="72"/>
                </a:lnTo>
                <a:lnTo>
                  <a:pt x="34" y="72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21513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0" y="1685925"/>
            <a:ext cx="2476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4" name="Freeform 12"/>
          <p:cNvSpPr>
            <a:spLocks/>
          </p:cNvSpPr>
          <p:nvPr/>
        </p:nvSpPr>
        <p:spPr bwMode="auto">
          <a:xfrm>
            <a:off x="4375150" y="1717675"/>
            <a:ext cx="206375" cy="209550"/>
          </a:xfrm>
          <a:custGeom>
            <a:avLst/>
            <a:gdLst>
              <a:gd name="T0" fmla="*/ 101600 w 130"/>
              <a:gd name="T1" fmla="*/ 209550 h 132"/>
              <a:gd name="T2" fmla="*/ 101600 w 130"/>
              <a:gd name="T3" fmla="*/ 209550 h 132"/>
              <a:gd name="T4" fmla="*/ 117475 w 130"/>
              <a:gd name="T5" fmla="*/ 209550 h 132"/>
              <a:gd name="T6" fmla="*/ 133350 w 130"/>
              <a:gd name="T7" fmla="*/ 206375 h 132"/>
              <a:gd name="T8" fmla="*/ 152400 w 130"/>
              <a:gd name="T9" fmla="*/ 200025 h 132"/>
              <a:gd name="T10" fmla="*/ 171450 w 130"/>
              <a:gd name="T11" fmla="*/ 190500 h 132"/>
              <a:gd name="T12" fmla="*/ 180975 w 130"/>
              <a:gd name="T13" fmla="*/ 180975 h 132"/>
              <a:gd name="T14" fmla="*/ 187325 w 130"/>
              <a:gd name="T15" fmla="*/ 171450 h 132"/>
              <a:gd name="T16" fmla="*/ 193675 w 130"/>
              <a:gd name="T17" fmla="*/ 158750 h 132"/>
              <a:gd name="T18" fmla="*/ 200025 w 130"/>
              <a:gd name="T19" fmla="*/ 142875 h 132"/>
              <a:gd name="T20" fmla="*/ 203200 w 130"/>
              <a:gd name="T21" fmla="*/ 127000 h 132"/>
              <a:gd name="T22" fmla="*/ 206375 w 130"/>
              <a:gd name="T23" fmla="*/ 104775 h 132"/>
              <a:gd name="T24" fmla="*/ 206375 w 130"/>
              <a:gd name="T25" fmla="*/ 104775 h 132"/>
              <a:gd name="T26" fmla="*/ 203200 w 130"/>
              <a:gd name="T27" fmla="*/ 85725 h 132"/>
              <a:gd name="T28" fmla="*/ 200025 w 130"/>
              <a:gd name="T29" fmla="*/ 66675 h 132"/>
              <a:gd name="T30" fmla="*/ 196850 w 130"/>
              <a:gd name="T31" fmla="*/ 50800 h 132"/>
              <a:gd name="T32" fmla="*/ 190500 w 130"/>
              <a:gd name="T33" fmla="*/ 41275 h 132"/>
              <a:gd name="T34" fmla="*/ 180975 w 130"/>
              <a:gd name="T35" fmla="*/ 28575 h 132"/>
              <a:gd name="T36" fmla="*/ 171450 w 130"/>
              <a:gd name="T37" fmla="*/ 22225 h 132"/>
              <a:gd name="T38" fmla="*/ 152400 w 130"/>
              <a:gd name="T39" fmla="*/ 9525 h 132"/>
              <a:gd name="T40" fmla="*/ 133350 w 130"/>
              <a:gd name="T41" fmla="*/ 3175 h 132"/>
              <a:gd name="T42" fmla="*/ 117475 w 130"/>
              <a:gd name="T43" fmla="*/ 0 h 132"/>
              <a:gd name="T44" fmla="*/ 101600 w 130"/>
              <a:gd name="T45" fmla="*/ 0 h 132"/>
              <a:gd name="T46" fmla="*/ 101600 w 130"/>
              <a:gd name="T47" fmla="*/ 0 h 132"/>
              <a:gd name="T48" fmla="*/ 85725 w 130"/>
              <a:gd name="T49" fmla="*/ 3175 h 132"/>
              <a:gd name="T50" fmla="*/ 69850 w 130"/>
              <a:gd name="T51" fmla="*/ 6350 h 132"/>
              <a:gd name="T52" fmla="*/ 53975 w 130"/>
              <a:gd name="T53" fmla="*/ 9525 h 132"/>
              <a:gd name="T54" fmla="*/ 44450 w 130"/>
              <a:gd name="T55" fmla="*/ 15875 h 132"/>
              <a:gd name="T56" fmla="*/ 25400 w 130"/>
              <a:gd name="T57" fmla="*/ 34925 h 132"/>
              <a:gd name="T58" fmla="*/ 12700 w 130"/>
              <a:gd name="T59" fmla="*/ 53975 h 132"/>
              <a:gd name="T60" fmla="*/ 6350 w 130"/>
              <a:gd name="T61" fmla="*/ 73025 h 132"/>
              <a:gd name="T62" fmla="*/ 0 w 130"/>
              <a:gd name="T63" fmla="*/ 88900 h 132"/>
              <a:gd name="T64" fmla="*/ 0 w 130"/>
              <a:gd name="T65" fmla="*/ 104775 h 132"/>
              <a:gd name="T66" fmla="*/ 0 w 130"/>
              <a:gd name="T67" fmla="*/ 104775 h 132"/>
              <a:gd name="T68" fmla="*/ 0 w 130"/>
              <a:gd name="T69" fmla="*/ 123825 h 132"/>
              <a:gd name="T70" fmla="*/ 3175 w 130"/>
              <a:gd name="T71" fmla="*/ 139700 h 132"/>
              <a:gd name="T72" fmla="*/ 9525 w 130"/>
              <a:gd name="T73" fmla="*/ 155575 h 132"/>
              <a:gd name="T74" fmla="*/ 15875 w 130"/>
              <a:gd name="T75" fmla="*/ 168275 h 132"/>
              <a:gd name="T76" fmla="*/ 22225 w 130"/>
              <a:gd name="T77" fmla="*/ 177800 h 132"/>
              <a:gd name="T78" fmla="*/ 31750 w 130"/>
              <a:gd name="T79" fmla="*/ 187325 h 132"/>
              <a:gd name="T80" fmla="*/ 50800 w 130"/>
              <a:gd name="T81" fmla="*/ 196850 h 132"/>
              <a:gd name="T82" fmla="*/ 69850 w 130"/>
              <a:gd name="T83" fmla="*/ 206375 h 132"/>
              <a:gd name="T84" fmla="*/ 85725 w 130"/>
              <a:gd name="T85" fmla="*/ 206375 h 132"/>
              <a:gd name="T86" fmla="*/ 101600 w 130"/>
              <a:gd name="T87" fmla="*/ 209550 h 132"/>
              <a:gd name="T88" fmla="*/ 101600 w 130"/>
              <a:gd name="T89" fmla="*/ 209550 h 132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30" h="132">
                <a:moveTo>
                  <a:pt x="64" y="132"/>
                </a:moveTo>
                <a:lnTo>
                  <a:pt x="64" y="132"/>
                </a:lnTo>
                <a:lnTo>
                  <a:pt x="74" y="132"/>
                </a:lnTo>
                <a:lnTo>
                  <a:pt x="84" y="130"/>
                </a:lnTo>
                <a:lnTo>
                  <a:pt x="96" y="126"/>
                </a:lnTo>
                <a:lnTo>
                  <a:pt x="108" y="120"/>
                </a:lnTo>
                <a:lnTo>
                  <a:pt x="114" y="114"/>
                </a:lnTo>
                <a:lnTo>
                  <a:pt x="118" y="108"/>
                </a:lnTo>
                <a:lnTo>
                  <a:pt x="122" y="100"/>
                </a:lnTo>
                <a:lnTo>
                  <a:pt x="126" y="90"/>
                </a:lnTo>
                <a:lnTo>
                  <a:pt x="128" y="80"/>
                </a:lnTo>
                <a:lnTo>
                  <a:pt x="130" y="66"/>
                </a:lnTo>
                <a:lnTo>
                  <a:pt x="128" y="54"/>
                </a:lnTo>
                <a:lnTo>
                  <a:pt x="126" y="42"/>
                </a:lnTo>
                <a:lnTo>
                  <a:pt x="124" y="32"/>
                </a:lnTo>
                <a:lnTo>
                  <a:pt x="120" y="26"/>
                </a:lnTo>
                <a:lnTo>
                  <a:pt x="114" y="18"/>
                </a:lnTo>
                <a:lnTo>
                  <a:pt x="108" y="14"/>
                </a:lnTo>
                <a:lnTo>
                  <a:pt x="96" y="6"/>
                </a:lnTo>
                <a:lnTo>
                  <a:pt x="84" y="2"/>
                </a:lnTo>
                <a:lnTo>
                  <a:pt x="74" y="0"/>
                </a:lnTo>
                <a:lnTo>
                  <a:pt x="64" y="0"/>
                </a:lnTo>
                <a:lnTo>
                  <a:pt x="54" y="2"/>
                </a:lnTo>
                <a:lnTo>
                  <a:pt x="44" y="4"/>
                </a:lnTo>
                <a:lnTo>
                  <a:pt x="34" y="6"/>
                </a:lnTo>
                <a:lnTo>
                  <a:pt x="28" y="10"/>
                </a:lnTo>
                <a:lnTo>
                  <a:pt x="16" y="22"/>
                </a:lnTo>
                <a:lnTo>
                  <a:pt x="8" y="34"/>
                </a:lnTo>
                <a:lnTo>
                  <a:pt x="4" y="46"/>
                </a:lnTo>
                <a:lnTo>
                  <a:pt x="0" y="56"/>
                </a:lnTo>
                <a:lnTo>
                  <a:pt x="0" y="66"/>
                </a:lnTo>
                <a:lnTo>
                  <a:pt x="0" y="78"/>
                </a:lnTo>
                <a:lnTo>
                  <a:pt x="2" y="88"/>
                </a:lnTo>
                <a:lnTo>
                  <a:pt x="6" y="98"/>
                </a:lnTo>
                <a:lnTo>
                  <a:pt x="10" y="106"/>
                </a:lnTo>
                <a:lnTo>
                  <a:pt x="14" y="112"/>
                </a:lnTo>
                <a:lnTo>
                  <a:pt x="20" y="118"/>
                </a:lnTo>
                <a:lnTo>
                  <a:pt x="32" y="124"/>
                </a:lnTo>
                <a:lnTo>
                  <a:pt x="44" y="130"/>
                </a:lnTo>
                <a:lnTo>
                  <a:pt x="54" y="130"/>
                </a:lnTo>
                <a:lnTo>
                  <a:pt x="64" y="132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21515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988" y="2139950"/>
            <a:ext cx="153987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6" name="Freeform 14"/>
          <p:cNvSpPr>
            <a:spLocks/>
          </p:cNvSpPr>
          <p:nvPr/>
        </p:nvSpPr>
        <p:spPr bwMode="auto">
          <a:xfrm>
            <a:off x="4241800" y="2168525"/>
            <a:ext cx="111125" cy="111125"/>
          </a:xfrm>
          <a:custGeom>
            <a:avLst/>
            <a:gdLst>
              <a:gd name="T0" fmla="*/ 57150 w 70"/>
              <a:gd name="T1" fmla="*/ 111125 h 70"/>
              <a:gd name="T2" fmla="*/ 57150 w 70"/>
              <a:gd name="T3" fmla="*/ 111125 h 70"/>
              <a:gd name="T4" fmla="*/ 63500 w 70"/>
              <a:gd name="T5" fmla="*/ 111125 h 70"/>
              <a:gd name="T6" fmla="*/ 73025 w 70"/>
              <a:gd name="T7" fmla="*/ 111125 h 70"/>
              <a:gd name="T8" fmla="*/ 82550 w 70"/>
              <a:gd name="T9" fmla="*/ 107950 h 70"/>
              <a:gd name="T10" fmla="*/ 92075 w 70"/>
              <a:gd name="T11" fmla="*/ 101600 h 70"/>
              <a:gd name="T12" fmla="*/ 101600 w 70"/>
              <a:gd name="T13" fmla="*/ 92075 h 70"/>
              <a:gd name="T14" fmla="*/ 107950 w 70"/>
              <a:gd name="T15" fmla="*/ 76200 h 70"/>
              <a:gd name="T16" fmla="*/ 111125 w 70"/>
              <a:gd name="T17" fmla="*/ 57150 h 70"/>
              <a:gd name="T18" fmla="*/ 111125 w 70"/>
              <a:gd name="T19" fmla="*/ 57150 h 70"/>
              <a:gd name="T20" fmla="*/ 107950 w 70"/>
              <a:gd name="T21" fmla="*/ 34925 h 70"/>
              <a:gd name="T22" fmla="*/ 101600 w 70"/>
              <a:gd name="T23" fmla="*/ 22225 h 70"/>
              <a:gd name="T24" fmla="*/ 95250 w 70"/>
              <a:gd name="T25" fmla="*/ 9525 h 70"/>
              <a:gd name="T26" fmla="*/ 82550 w 70"/>
              <a:gd name="T27" fmla="*/ 3175 h 70"/>
              <a:gd name="T28" fmla="*/ 73025 w 70"/>
              <a:gd name="T29" fmla="*/ 0 h 70"/>
              <a:gd name="T30" fmla="*/ 63500 w 70"/>
              <a:gd name="T31" fmla="*/ 0 h 70"/>
              <a:gd name="T32" fmla="*/ 57150 w 70"/>
              <a:gd name="T33" fmla="*/ 0 h 70"/>
              <a:gd name="T34" fmla="*/ 57150 w 70"/>
              <a:gd name="T35" fmla="*/ 0 h 70"/>
              <a:gd name="T36" fmla="*/ 38100 w 70"/>
              <a:gd name="T37" fmla="*/ 3175 h 70"/>
              <a:gd name="T38" fmla="*/ 25400 w 70"/>
              <a:gd name="T39" fmla="*/ 9525 h 70"/>
              <a:gd name="T40" fmla="*/ 15875 w 70"/>
              <a:gd name="T41" fmla="*/ 19050 h 70"/>
              <a:gd name="T42" fmla="*/ 6350 w 70"/>
              <a:gd name="T43" fmla="*/ 28575 h 70"/>
              <a:gd name="T44" fmla="*/ 0 w 70"/>
              <a:gd name="T45" fmla="*/ 47625 h 70"/>
              <a:gd name="T46" fmla="*/ 0 w 70"/>
              <a:gd name="T47" fmla="*/ 53975 h 70"/>
              <a:gd name="T48" fmla="*/ 0 w 70"/>
              <a:gd name="T49" fmla="*/ 53975 h 70"/>
              <a:gd name="T50" fmla="*/ 3175 w 70"/>
              <a:gd name="T51" fmla="*/ 76200 h 70"/>
              <a:gd name="T52" fmla="*/ 9525 w 70"/>
              <a:gd name="T53" fmla="*/ 88900 h 70"/>
              <a:gd name="T54" fmla="*/ 19050 w 70"/>
              <a:gd name="T55" fmla="*/ 98425 h 70"/>
              <a:gd name="T56" fmla="*/ 28575 w 70"/>
              <a:gd name="T57" fmla="*/ 104775 h 70"/>
              <a:gd name="T58" fmla="*/ 38100 w 70"/>
              <a:gd name="T59" fmla="*/ 111125 h 70"/>
              <a:gd name="T60" fmla="*/ 47625 w 70"/>
              <a:gd name="T61" fmla="*/ 111125 h 70"/>
              <a:gd name="T62" fmla="*/ 57150 w 70"/>
              <a:gd name="T63" fmla="*/ 111125 h 70"/>
              <a:gd name="T64" fmla="*/ 57150 w 70"/>
              <a:gd name="T65" fmla="*/ 111125 h 7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70" h="70">
                <a:moveTo>
                  <a:pt x="36" y="70"/>
                </a:moveTo>
                <a:lnTo>
                  <a:pt x="36" y="70"/>
                </a:lnTo>
                <a:lnTo>
                  <a:pt x="40" y="70"/>
                </a:lnTo>
                <a:lnTo>
                  <a:pt x="46" y="70"/>
                </a:lnTo>
                <a:lnTo>
                  <a:pt x="52" y="68"/>
                </a:lnTo>
                <a:lnTo>
                  <a:pt x="58" y="64"/>
                </a:lnTo>
                <a:lnTo>
                  <a:pt x="64" y="58"/>
                </a:lnTo>
                <a:lnTo>
                  <a:pt x="68" y="48"/>
                </a:lnTo>
                <a:lnTo>
                  <a:pt x="70" y="36"/>
                </a:lnTo>
                <a:lnTo>
                  <a:pt x="68" y="22"/>
                </a:lnTo>
                <a:lnTo>
                  <a:pt x="64" y="14"/>
                </a:lnTo>
                <a:lnTo>
                  <a:pt x="60" y="6"/>
                </a:lnTo>
                <a:lnTo>
                  <a:pt x="52" y="2"/>
                </a:lnTo>
                <a:lnTo>
                  <a:pt x="46" y="0"/>
                </a:lnTo>
                <a:lnTo>
                  <a:pt x="40" y="0"/>
                </a:lnTo>
                <a:lnTo>
                  <a:pt x="36" y="0"/>
                </a:lnTo>
                <a:lnTo>
                  <a:pt x="24" y="2"/>
                </a:lnTo>
                <a:lnTo>
                  <a:pt x="16" y="6"/>
                </a:lnTo>
                <a:lnTo>
                  <a:pt x="10" y="12"/>
                </a:lnTo>
                <a:lnTo>
                  <a:pt x="4" y="18"/>
                </a:lnTo>
                <a:lnTo>
                  <a:pt x="0" y="30"/>
                </a:lnTo>
                <a:lnTo>
                  <a:pt x="0" y="34"/>
                </a:lnTo>
                <a:lnTo>
                  <a:pt x="2" y="48"/>
                </a:lnTo>
                <a:lnTo>
                  <a:pt x="6" y="56"/>
                </a:lnTo>
                <a:lnTo>
                  <a:pt x="12" y="62"/>
                </a:lnTo>
                <a:lnTo>
                  <a:pt x="18" y="66"/>
                </a:lnTo>
                <a:lnTo>
                  <a:pt x="24" y="70"/>
                </a:lnTo>
                <a:lnTo>
                  <a:pt x="30" y="70"/>
                </a:lnTo>
                <a:lnTo>
                  <a:pt x="36" y="7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21517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425" y="2773363"/>
            <a:ext cx="17145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8" name="Freeform 16"/>
          <p:cNvSpPr>
            <a:spLocks/>
          </p:cNvSpPr>
          <p:nvPr/>
        </p:nvSpPr>
        <p:spPr bwMode="auto">
          <a:xfrm>
            <a:off x="2905125" y="2811463"/>
            <a:ext cx="114300" cy="111125"/>
          </a:xfrm>
          <a:custGeom>
            <a:avLst/>
            <a:gdLst>
              <a:gd name="T0" fmla="*/ 107950 w 72"/>
              <a:gd name="T1" fmla="*/ 79375 h 70"/>
              <a:gd name="T2" fmla="*/ 107950 w 72"/>
              <a:gd name="T3" fmla="*/ 79375 h 70"/>
              <a:gd name="T4" fmla="*/ 111125 w 72"/>
              <a:gd name="T5" fmla="*/ 69850 h 70"/>
              <a:gd name="T6" fmla="*/ 114300 w 72"/>
              <a:gd name="T7" fmla="*/ 60325 h 70"/>
              <a:gd name="T8" fmla="*/ 114300 w 72"/>
              <a:gd name="T9" fmla="*/ 50800 h 70"/>
              <a:gd name="T10" fmla="*/ 114300 w 72"/>
              <a:gd name="T11" fmla="*/ 38100 h 70"/>
              <a:gd name="T12" fmla="*/ 107950 w 72"/>
              <a:gd name="T13" fmla="*/ 25400 h 70"/>
              <a:gd name="T14" fmla="*/ 95250 w 72"/>
              <a:gd name="T15" fmla="*/ 15875 h 70"/>
              <a:gd name="T16" fmla="*/ 76200 w 72"/>
              <a:gd name="T17" fmla="*/ 6350 h 70"/>
              <a:gd name="T18" fmla="*/ 76200 w 72"/>
              <a:gd name="T19" fmla="*/ 6350 h 70"/>
              <a:gd name="T20" fmla="*/ 57150 w 72"/>
              <a:gd name="T21" fmla="*/ 0 h 70"/>
              <a:gd name="T22" fmla="*/ 41275 w 72"/>
              <a:gd name="T23" fmla="*/ 0 h 70"/>
              <a:gd name="T24" fmla="*/ 28575 w 72"/>
              <a:gd name="T25" fmla="*/ 6350 h 70"/>
              <a:gd name="T26" fmla="*/ 19050 w 72"/>
              <a:gd name="T27" fmla="*/ 12700 h 70"/>
              <a:gd name="T28" fmla="*/ 12700 w 72"/>
              <a:gd name="T29" fmla="*/ 22225 h 70"/>
              <a:gd name="T30" fmla="*/ 9525 w 72"/>
              <a:gd name="T31" fmla="*/ 28575 h 70"/>
              <a:gd name="T32" fmla="*/ 6350 w 72"/>
              <a:gd name="T33" fmla="*/ 34925 h 70"/>
              <a:gd name="T34" fmla="*/ 6350 w 72"/>
              <a:gd name="T35" fmla="*/ 34925 h 70"/>
              <a:gd name="T36" fmla="*/ 3175 w 72"/>
              <a:gd name="T37" fmla="*/ 44450 h 70"/>
              <a:gd name="T38" fmla="*/ 0 w 72"/>
              <a:gd name="T39" fmla="*/ 53975 h 70"/>
              <a:gd name="T40" fmla="*/ 0 w 72"/>
              <a:gd name="T41" fmla="*/ 63500 h 70"/>
              <a:gd name="T42" fmla="*/ 3175 w 72"/>
              <a:gd name="T43" fmla="*/ 76200 h 70"/>
              <a:gd name="T44" fmla="*/ 9525 w 72"/>
              <a:gd name="T45" fmla="*/ 88900 h 70"/>
              <a:gd name="T46" fmla="*/ 19050 w 72"/>
              <a:gd name="T47" fmla="*/ 98425 h 70"/>
              <a:gd name="T48" fmla="*/ 34925 w 72"/>
              <a:gd name="T49" fmla="*/ 107950 h 70"/>
              <a:gd name="T50" fmla="*/ 34925 w 72"/>
              <a:gd name="T51" fmla="*/ 107950 h 70"/>
              <a:gd name="T52" fmla="*/ 44450 w 72"/>
              <a:gd name="T53" fmla="*/ 111125 h 70"/>
              <a:gd name="T54" fmla="*/ 63500 w 72"/>
              <a:gd name="T55" fmla="*/ 111125 h 70"/>
              <a:gd name="T56" fmla="*/ 76200 w 72"/>
              <a:gd name="T57" fmla="*/ 111125 h 70"/>
              <a:gd name="T58" fmla="*/ 88900 w 72"/>
              <a:gd name="T59" fmla="*/ 104775 h 70"/>
              <a:gd name="T60" fmla="*/ 98425 w 72"/>
              <a:gd name="T61" fmla="*/ 92075 h 70"/>
              <a:gd name="T62" fmla="*/ 107950 w 72"/>
              <a:gd name="T63" fmla="*/ 79375 h 70"/>
              <a:gd name="T64" fmla="*/ 107950 w 72"/>
              <a:gd name="T65" fmla="*/ 79375 h 7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72" h="70">
                <a:moveTo>
                  <a:pt x="68" y="50"/>
                </a:moveTo>
                <a:lnTo>
                  <a:pt x="68" y="50"/>
                </a:lnTo>
                <a:lnTo>
                  <a:pt x="70" y="44"/>
                </a:lnTo>
                <a:lnTo>
                  <a:pt x="72" y="38"/>
                </a:lnTo>
                <a:lnTo>
                  <a:pt x="72" y="32"/>
                </a:lnTo>
                <a:lnTo>
                  <a:pt x="72" y="24"/>
                </a:lnTo>
                <a:lnTo>
                  <a:pt x="68" y="16"/>
                </a:lnTo>
                <a:lnTo>
                  <a:pt x="60" y="10"/>
                </a:lnTo>
                <a:lnTo>
                  <a:pt x="48" y="4"/>
                </a:lnTo>
                <a:lnTo>
                  <a:pt x="36" y="0"/>
                </a:lnTo>
                <a:lnTo>
                  <a:pt x="26" y="0"/>
                </a:lnTo>
                <a:lnTo>
                  <a:pt x="18" y="4"/>
                </a:lnTo>
                <a:lnTo>
                  <a:pt x="12" y="8"/>
                </a:lnTo>
                <a:lnTo>
                  <a:pt x="8" y="14"/>
                </a:lnTo>
                <a:lnTo>
                  <a:pt x="6" y="18"/>
                </a:lnTo>
                <a:lnTo>
                  <a:pt x="4" y="22"/>
                </a:lnTo>
                <a:lnTo>
                  <a:pt x="2" y="28"/>
                </a:lnTo>
                <a:lnTo>
                  <a:pt x="0" y="34"/>
                </a:lnTo>
                <a:lnTo>
                  <a:pt x="0" y="40"/>
                </a:lnTo>
                <a:lnTo>
                  <a:pt x="2" y="48"/>
                </a:lnTo>
                <a:lnTo>
                  <a:pt x="6" y="56"/>
                </a:lnTo>
                <a:lnTo>
                  <a:pt x="12" y="62"/>
                </a:lnTo>
                <a:lnTo>
                  <a:pt x="22" y="68"/>
                </a:lnTo>
                <a:lnTo>
                  <a:pt x="28" y="70"/>
                </a:lnTo>
                <a:lnTo>
                  <a:pt x="40" y="70"/>
                </a:lnTo>
                <a:lnTo>
                  <a:pt x="48" y="70"/>
                </a:lnTo>
                <a:lnTo>
                  <a:pt x="56" y="66"/>
                </a:lnTo>
                <a:lnTo>
                  <a:pt x="62" y="58"/>
                </a:lnTo>
                <a:lnTo>
                  <a:pt x="68" y="5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21519" name="Picture 1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188" y="2649538"/>
            <a:ext cx="2000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20" name="Freeform 18"/>
          <p:cNvSpPr>
            <a:spLocks/>
          </p:cNvSpPr>
          <p:nvPr/>
        </p:nvSpPr>
        <p:spPr bwMode="auto">
          <a:xfrm>
            <a:off x="3957638" y="2687638"/>
            <a:ext cx="114300" cy="114300"/>
          </a:xfrm>
          <a:custGeom>
            <a:avLst/>
            <a:gdLst>
              <a:gd name="T0" fmla="*/ 34925 w 72"/>
              <a:gd name="T1" fmla="*/ 111125 h 72"/>
              <a:gd name="T2" fmla="*/ 34925 w 72"/>
              <a:gd name="T3" fmla="*/ 111125 h 72"/>
              <a:gd name="T4" fmla="*/ 44450 w 72"/>
              <a:gd name="T5" fmla="*/ 111125 h 72"/>
              <a:gd name="T6" fmla="*/ 63500 w 72"/>
              <a:gd name="T7" fmla="*/ 114300 h 72"/>
              <a:gd name="T8" fmla="*/ 76200 w 72"/>
              <a:gd name="T9" fmla="*/ 111125 h 72"/>
              <a:gd name="T10" fmla="*/ 88900 w 72"/>
              <a:gd name="T11" fmla="*/ 104775 h 72"/>
              <a:gd name="T12" fmla="*/ 98425 w 72"/>
              <a:gd name="T13" fmla="*/ 95250 h 72"/>
              <a:gd name="T14" fmla="*/ 107950 w 72"/>
              <a:gd name="T15" fmla="*/ 79375 h 72"/>
              <a:gd name="T16" fmla="*/ 107950 w 72"/>
              <a:gd name="T17" fmla="*/ 79375 h 72"/>
              <a:gd name="T18" fmla="*/ 111125 w 72"/>
              <a:gd name="T19" fmla="*/ 69850 h 72"/>
              <a:gd name="T20" fmla="*/ 114300 w 72"/>
              <a:gd name="T21" fmla="*/ 63500 h 72"/>
              <a:gd name="T22" fmla="*/ 114300 w 72"/>
              <a:gd name="T23" fmla="*/ 50800 h 72"/>
              <a:gd name="T24" fmla="*/ 111125 w 72"/>
              <a:gd name="T25" fmla="*/ 41275 h 72"/>
              <a:gd name="T26" fmla="*/ 104775 w 72"/>
              <a:gd name="T27" fmla="*/ 28575 h 72"/>
              <a:gd name="T28" fmla="*/ 95250 w 72"/>
              <a:gd name="T29" fmla="*/ 15875 h 72"/>
              <a:gd name="T30" fmla="*/ 76200 w 72"/>
              <a:gd name="T31" fmla="*/ 6350 h 72"/>
              <a:gd name="T32" fmla="*/ 76200 w 72"/>
              <a:gd name="T33" fmla="*/ 6350 h 72"/>
              <a:gd name="T34" fmla="*/ 57150 w 72"/>
              <a:gd name="T35" fmla="*/ 0 h 72"/>
              <a:gd name="T36" fmla="*/ 41275 w 72"/>
              <a:gd name="T37" fmla="*/ 3175 h 72"/>
              <a:gd name="T38" fmla="*/ 28575 w 72"/>
              <a:gd name="T39" fmla="*/ 6350 h 72"/>
              <a:gd name="T40" fmla="*/ 19050 w 72"/>
              <a:gd name="T41" fmla="*/ 12700 h 72"/>
              <a:gd name="T42" fmla="*/ 12700 w 72"/>
              <a:gd name="T43" fmla="*/ 22225 h 72"/>
              <a:gd name="T44" fmla="*/ 6350 w 72"/>
              <a:gd name="T45" fmla="*/ 28575 h 72"/>
              <a:gd name="T46" fmla="*/ 3175 w 72"/>
              <a:gd name="T47" fmla="*/ 38100 h 72"/>
              <a:gd name="T48" fmla="*/ 3175 w 72"/>
              <a:gd name="T49" fmla="*/ 38100 h 72"/>
              <a:gd name="T50" fmla="*/ 0 w 72"/>
              <a:gd name="T51" fmla="*/ 44450 h 72"/>
              <a:gd name="T52" fmla="*/ 0 w 72"/>
              <a:gd name="T53" fmla="*/ 53975 h 72"/>
              <a:gd name="T54" fmla="*/ 0 w 72"/>
              <a:gd name="T55" fmla="*/ 66675 h 72"/>
              <a:gd name="T56" fmla="*/ 0 w 72"/>
              <a:gd name="T57" fmla="*/ 76200 h 72"/>
              <a:gd name="T58" fmla="*/ 6350 w 72"/>
              <a:gd name="T59" fmla="*/ 88900 h 72"/>
              <a:gd name="T60" fmla="*/ 19050 w 72"/>
              <a:gd name="T61" fmla="*/ 101600 h 72"/>
              <a:gd name="T62" fmla="*/ 34925 w 72"/>
              <a:gd name="T63" fmla="*/ 111125 h 72"/>
              <a:gd name="T64" fmla="*/ 34925 w 72"/>
              <a:gd name="T65" fmla="*/ 111125 h 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72" h="72">
                <a:moveTo>
                  <a:pt x="22" y="70"/>
                </a:moveTo>
                <a:lnTo>
                  <a:pt x="22" y="70"/>
                </a:lnTo>
                <a:lnTo>
                  <a:pt x="28" y="70"/>
                </a:lnTo>
                <a:lnTo>
                  <a:pt x="40" y="72"/>
                </a:lnTo>
                <a:lnTo>
                  <a:pt x="48" y="70"/>
                </a:lnTo>
                <a:lnTo>
                  <a:pt x="56" y="66"/>
                </a:lnTo>
                <a:lnTo>
                  <a:pt x="62" y="60"/>
                </a:lnTo>
                <a:lnTo>
                  <a:pt x="68" y="50"/>
                </a:lnTo>
                <a:lnTo>
                  <a:pt x="70" y="44"/>
                </a:lnTo>
                <a:lnTo>
                  <a:pt x="72" y="40"/>
                </a:lnTo>
                <a:lnTo>
                  <a:pt x="72" y="32"/>
                </a:lnTo>
                <a:lnTo>
                  <a:pt x="70" y="26"/>
                </a:lnTo>
                <a:lnTo>
                  <a:pt x="66" y="18"/>
                </a:lnTo>
                <a:lnTo>
                  <a:pt x="60" y="10"/>
                </a:lnTo>
                <a:lnTo>
                  <a:pt x="48" y="4"/>
                </a:lnTo>
                <a:lnTo>
                  <a:pt x="36" y="0"/>
                </a:lnTo>
                <a:lnTo>
                  <a:pt x="26" y="2"/>
                </a:lnTo>
                <a:lnTo>
                  <a:pt x="18" y="4"/>
                </a:lnTo>
                <a:lnTo>
                  <a:pt x="12" y="8"/>
                </a:lnTo>
                <a:lnTo>
                  <a:pt x="8" y="14"/>
                </a:lnTo>
                <a:lnTo>
                  <a:pt x="4" y="18"/>
                </a:lnTo>
                <a:lnTo>
                  <a:pt x="2" y="24"/>
                </a:lnTo>
                <a:lnTo>
                  <a:pt x="0" y="28"/>
                </a:lnTo>
                <a:lnTo>
                  <a:pt x="0" y="34"/>
                </a:lnTo>
                <a:lnTo>
                  <a:pt x="0" y="42"/>
                </a:lnTo>
                <a:lnTo>
                  <a:pt x="0" y="48"/>
                </a:lnTo>
                <a:lnTo>
                  <a:pt x="4" y="56"/>
                </a:lnTo>
                <a:lnTo>
                  <a:pt x="12" y="64"/>
                </a:lnTo>
                <a:lnTo>
                  <a:pt x="22" y="7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21521" name="Picture 1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613" y="2706688"/>
            <a:ext cx="2000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22" name="Freeform 20"/>
          <p:cNvSpPr>
            <a:spLocks/>
          </p:cNvSpPr>
          <p:nvPr/>
        </p:nvSpPr>
        <p:spPr bwMode="auto">
          <a:xfrm>
            <a:off x="3548063" y="2744788"/>
            <a:ext cx="114300" cy="111125"/>
          </a:xfrm>
          <a:custGeom>
            <a:avLst/>
            <a:gdLst>
              <a:gd name="T0" fmla="*/ 34925 w 72"/>
              <a:gd name="T1" fmla="*/ 107950 h 70"/>
              <a:gd name="T2" fmla="*/ 34925 w 72"/>
              <a:gd name="T3" fmla="*/ 107950 h 70"/>
              <a:gd name="T4" fmla="*/ 44450 w 72"/>
              <a:gd name="T5" fmla="*/ 111125 h 70"/>
              <a:gd name="T6" fmla="*/ 63500 w 72"/>
              <a:gd name="T7" fmla="*/ 111125 h 70"/>
              <a:gd name="T8" fmla="*/ 76200 w 72"/>
              <a:gd name="T9" fmla="*/ 111125 h 70"/>
              <a:gd name="T10" fmla="*/ 88900 w 72"/>
              <a:gd name="T11" fmla="*/ 104775 h 70"/>
              <a:gd name="T12" fmla="*/ 98425 w 72"/>
              <a:gd name="T13" fmla="*/ 95250 h 70"/>
              <a:gd name="T14" fmla="*/ 107950 w 72"/>
              <a:gd name="T15" fmla="*/ 79375 h 70"/>
              <a:gd name="T16" fmla="*/ 107950 w 72"/>
              <a:gd name="T17" fmla="*/ 79375 h 70"/>
              <a:gd name="T18" fmla="*/ 111125 w 72"/>
              <a:gd name="T19" fmla="*/ 69850 h 70"/>
              <a:gd name="T20" fmla="*/ 114300 w 72"/>
              <a:gd name="T21" fmla="*/ 60325 h 70"/>
              <a:gd name="T22" fmla="*/ 114300 w 72"/>
              <a:gd name="T23" fmla="*/ 50800 h 70"/>
              <a:gd name="T24" fmla="*/ 111125 w 72"/>
              <a:gd name="T25" fmla="*/ 38100 h 70"/>
              <a:gd name="T26" fmla="*/ 104775 w 72"/>
              <a:gd name="T27" fmla="*/ 25400 h 70"/>
              <a:gd name="T28" fmla="*/ 95250 w 72"/>
              <a:gd name="T29" fmla="*/ 15875 h 70"/>
              <a:gd name="T30" fmla="*/ 76200 w 72"/>
              <a:gd name="T31" fmla="*/ 6350 h 70"/>
              <a:gd name="T32" fmla="*/ 76200 w 72"/>
              <a:gd name="T33" fmla="*/ 6350 h 70"/>
              <a:gd name="T34" fmla="*/ 57150 w 72"/>
              <a:gd name="T35" fmla="*/ 0 h 70"/>
              <a:gd name="T36" fmla="*/ 41275 w 72"/>
              <a:gd name="T37" fmla="*/ 0 h 70"/>
              <a:gd name="T38" fmla="*/ 28575 w 72"/>
              <a:gd name="T39" fmla="*/ 6350 h 70"/>
              <a:gd name="T40" fmla="*/ 19050 w 72"/>
              <a:gd name="T41" fmla="*/ 12700 h 70"/>
              <a:gd name="T42" fmla="*/ 12700 w 72"/>
              <a:gd name="T43" fmla="*/ 22225 h 70"/>
              <a:gd name="T44" fmla="*/ 6350 w 72"/>
              <a:gd name="T45" fmla="*/ 28575 h 70"/>
              <a:gd name="T46" fmla="*/ 3175 w 72"/>
              <a:gd name="T47" fmla="*/ 38100 h 70"/>
              <a:gd name="T48" fmla="*/ 3175 w 72"/>
              <a:gd name="T49" fmla="*/ 38100 h 70"/>
              <a:gd name="T50" fmla="*/ 0 w 72"/>
              <a:gd name="T51" fmla="*/ 44450 h 70"/>
              <a:gd name="T52" fmla="*/ 0 w 72"/>
              <a:gd name="T53" fmla="*/ 53975 h 70"/>
              <a:gd name="T54" fmla="*/ 0 w 72"/>
              <a:gd name="T55" fmla="*/ 63500 h 70"/>
              <a:gd name="T56" fmla="*/ 0 w 72"/>
              <a:gd name="T57" fmla="*/ 76200 h 70"/>
              <a:gd name="T58" fmla="*/ 6350 w 72"/>
              <a:gd name="T59" fmla="*/ 88900 h 70"/>
              <a:gd name="T60" fmla="*/ 19050 w 72"/>
              <a:gd name="T61" fmla="*/ 98425 h 70"/>
              <a:gd name="T62" fmla="*/ 34925 w 72"/>
              <a:gd name="T63" fmla="*/ 107950 h 70"/>
              <a:gd name="T64" fmla="*/ 34925 w 72"/>
              <a:gd name="T65" fmla="*/ 107950 h 7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72" h="70">
                <a:moveTo>
                  <a:pt x="22" y="68"/>
                </a:moveTo>
                <a:lnTo>
                  <a:pt x="22" y="68"/>
                </a:lnTo>
                <a:lnTo>
                  <a:pt x="28" y="70"/>
                </a:lnTo>
                <a:lnTo>
                  <a:pt x="40" y="70"/>
                </a:lnTo>
                <a:lnTo>
                  <a:pt x="48" y="70"/>
                </a:lnTo>
                <a:lnTo>
                  <a:pt x="56" y="66"/>
                </a:lnTo>
                <a:lnTo>
                  <a:pt x="62" y="60"/>
                </a:lnTo>
                <a:lnTo>
                  <a:pt x="68" y="50"/>
                </a:lnTo>
                <a:lnTo>
                  <a:pt x="70" y="44"/>
                </a:lnTo>
                <a:lnTo>
                  <a:pt x="72" y="38"/>
                </a:lnTo>
                <a:lnTo>
                  <a:pt x="72" y="32"/>
                </a:lnTo>
                <a:lnTo>
                  <a:pt x="70" y="24"/>
                </a:lnTo>
                <a:lnTo>
                  <a:pt x="66" y="16"/>
                </a:lnTo>
                <a:lnTo>
                  <a:pt x="60" y="10"/>
                </a:lnTo>
                <a:lnTo>
                  <a:pt x="48" y="4"/>
                </a:lnTo>
                <a:lnTo>
                  <a:pt x="36" y="0"/>
                </a:lnTo>
                <a:lnTo>
                  <a:pt x="26" y="0"/>
                </a:lnTo>
                <a:lnTo>
                  <a:pt x="18" y="4"/>
                </a:lnTo>
                <a:lnTo>
                  <a:pt x="12" y="8"/>
                </a:lnTo>
                <a:lnTo>
                  <a:pt x="8" y="14"/>
                </a:lnTo>
                <a:lnTo>
                  <a:pt x="4" y="18"/>
                </a:lnTo>
                <a:lnTo>
                  <a:pt x="2" y="24"/>
                </a:lnTo>
                <a:lnTo>
                  <a:pt x="0" y="28"/>
                </a:lnTo>
                <a:lnTo>
                  <a:pt x="0" y="34"/>
                </a:lnTo>
                <a:lnTo>
                  <a:pt x="0" y="40"/>
                </a:lnTo>
                <a:lnTo>
                  <a:pt x="0" y="48"/>
                </a:lnTo>
                <a:lnTo>
                  <a:pt x="4" y="56"/>
                </a:lnTo>
                <a:lnTo>
                  <a:pt x="12" y="62"/>
                </a:lnTo>
                <a:lnTo>
                  <a:pt x="22" y="68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21523" name="Picture 2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350" y="2719388"/>
            <a:ext cx="201613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24" name="Freeform 22"/>
          <p:cNvSpPr>
            <a:spLocks/>
          </p:cNvSpPr>
          <p:nvPr/>
        </p:nvSpPr>
        <p:spPr bwMode="auto">
          <a:xfrm>
            <a:off x="3354388" y="2757488"/>
            <a:ext cx="114300" cy="111125"/>
          </a:xfrm>
          <a:custGeom>
            <a:avLst/>
            <a:gdLst>
              <a:gd name="T0" fmla="*/ 38100 w 72"/>
              <a:gd name="T1" fmla="*/ 107950 h 70"/>
              <a:gd name="T2" fmla="*/ 38100 w 72"/>
              <a:gd name="T3" fmla="*/ 107950 h 70"/>
              <a:gd name="T4" fmla="*/ 44450 w 72"/>
              <a:gd name="T5" fmla="*/ 111125 h 70"/>
              <a:gd name="T6" fmla="*/ 66675 w 72"/>
              <a:gd name="T7" fmla="*/ 111125 h 70"/>
              <a:gd name="T8" fmla="*/ 76200 w 72"/>
              <a:gd name="T9" fmla="*/ 111125 h 70"/>
              <a:gd name="T10" fmla="*/ 88900 w 72"/>
              <a:gd name="T11" fmla="*/ 104775 h 70"/>
              <a:gd name="T12" fmla="*/ 101600 w 72"/>
              <a:gd name="T13" fmla="*/ 95250 h 70"/>
              <a:gd name="T14" fmla="*/ 107950 w 72"/>
              <a:gd name="T15" fmla="*/ 79375 h 70"/>
              <a:gd name="T16" fmla="*/ 107950 w 72"/>
              <a:gd name="T17" fmla="*/ 79375 h 70"/>
              <a:gd name="T18" fmla="*/ 111125 w 72"/>
              <a:gd name="T19" fmla="*/ 69850 h 70"/>
              <a:gd name="T20" fmla="*/ 114300 w 72"/>
              <a:gd name="T21" fmla="*/ 60325 h 70"/>
              <a:gd name="T22" fmla="*/ 114300 w 72"/>
              <a:gd name="T23" fmla="*/ 50800 h 70"/>
              <a:gd name="T24" fmla="*/ 114300 w 72"/>
              <a:gd name="T25" fmla="*/ 38100 h 70"/>
              <a:gd name="T26" fmla="*/ 107950 w 72"/>
              <a:gd name="T27" fmla="*/ 25400 h 70"/>
              <a:gd name="T28" fmla="*/ 95250 w 72"/>
              <a:gd name="T29" fmla="*/ 15875 h 70"/>
              <a:gd name="T30" fmla="*/ 76200 w 72"/>
              <a:gd name="T31" fmla="*/ 6350 h 70"/>
              <a:gd name="T32" fmla="*/ 76200 w 72"/>
              <a:gd name="T33" fmla="*/ 6350 h 70"/>
              <a:gd name="T34" fmla="*/ 57150 w 72"/>
              <a:gd name="T35" fmla="*/ 0 h 70"/>
              <a:gd name="T36" fmla="*/ 41275 w 72"/>
              <a:gd name="T37" fmla="*/ 0 h 70"/>
              <a:gd name="T38" fmla="*/ 28575 w 72"/>
              <a:gd name="T39" fmla="*/ 6350 h 70"/>
              <a:gd name="T40" fmla="*/ 19050 w 72"/>
              <a:gd name="T41" fmla="*/ 12700 h 70"/>
              <a:gd name="T42" fmla="*/ 12700 w 72"/>
              <a:gd name="T43" fmla="*/ 22225 h 70"/>
              <a:gd name="T44" fmla="*/ 9525 w 72"/>
              <a:gd name="T45" fmla="*/ 28575 h 70"/>
              <a:gd name="T46" fmla="*/ 6350 w 72"/>
              <a:gd name="T47" fmla="*/ 38100 h 70"/>
              <a:gd name="T48" fmla="*/ 6350 w 72"/>
              <a:gd name="T49" fmla="*/ 38100 h 70"/>
              <a:gd name="T50" fmla="*/ 3175 w 72"/>
              <a:gd name="T51" fmla="*/ 44450 h 70"/>
              <a:gd name="T52" fmla="*/ 0 w 72"/>
              <a:gd name="T53" fmla="*/ 53975 h 70"/>
              <a:gd name="T54" fmla="*/ 0 w 72"/>
              <a:gd name="T55" fmla="*/ 63500 h 70"/>
              <a:gd name="T56" fmla="*/ 3175 w 72"/>
              <a:gd name="T57" fmla="*/ 76200 h 70"/>
              <a:gd name="T58" fmla="*/ 9525 w 72"/>
              <a:gd name="T59" fmla="*/ 88900 h 70"/>
              <a:gd name="T60" fmla="*/ 19050 w 72"/>
              <a:gd name="T61" fmla="*/ 98425 h 70"/>
              <a:gd name="T62" fmla="*/ 38100 w 72"/>
              <a:gd name="T63" fmla="*/ 107950 h 70"/>
              <a:gd name="T64" fmla="*/ 38100 w 72"/>
              <a:gd name="T65" fmla="*/ 107950 h 7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72" h="70">
                <a:moveTo>
                  <a:pt x="24" y="68"/>
                </a:moveTo>
                <a:lnTo>
                  <a:pt x="24" y="68"/>
                </a:lnTo>
                <a:lnTo>
                  <a:pt x="28" y="70"/>
                </a:lnTo>
                <a:lnTo>
                  <a:pt x="42" y="70"/>
                </a:lnTo>
                <a:lnTo>
                  <a:pt x="48" y="70"/>
                </a:lnTo>
                <a:lnTo>
                  <a:pt x="56" y="66"/>
                </a:lnTo>
                <a:lnTo>
                  <a:pt x="64" y="60"/>
                </a:lnTo>
                <a:lnTo>
                  <a:pt x="68" y="50"/>
                </a:lnTo>
                <a:lnTo>
                  <a:pt x="70" y="44"/>
                </a:lnTo>
                <a:lnTo>
                  <a:pt x="72" y="38"/>
                </a:lnTo>
                <a:lnTo>
                  <a:pt x="72" y="32"/>
                </a:lnTo>
                <a:lnTo>
                  <a:pt x="72" y="24"/>
                </a:lnTo>
                <a:lnTo>
                  <a:pt x="68" y="16"/>
                </a:lnTo>
                <a:lnTo>
                  <a:pt x="60" y="10"/>
                </a:lnTo>
                <a:lnTo>
                  <a:pt x="48" y="4"/>
                </a:lnTo>
                <a:lnTo>
                  <a:pt x="36" y="0"/>
                </a:lnTo>
                <a:lnTo>
                  <a:pt x="26" y="0"/>
                </a:lnTo>
                <a:lnTo>
                  <a:pt x="18" y="4"/>
                </a:lnTo>
                <a:lnTo>
                  <a:pt x="12" y="8"/>
                </a:lnTo>
                <a:lnTo>
                  <a:pt x="8" y="14"/>
                </a:lnTo>
                <a:lnTo>
                  <a:pt x="6" y="18"/>
                </a:lnTo>
                <a:lnTo>
                  <a:pt x="4" y="24"/>
                </a:lnTo>
                <a:lnTo>
                  <a:pt x="2" y="28"/>
                </a:lnTo>
                <a:lnTo>
                  <a:pt x="0" y="34"/>
                </a:lnTo>
                <a:lnTo>
                  <a:pt x="0" y="40"/>
                </a:lnTo>
                <a:lnTo>
                  <a:pt x="2" y="48"/>
                </a:lnTo>
                <a:lnTo>
                  <a:pt x="6" y="56"/>
                </a:lnTo>
                <a:lnTo>
                  <a:pt x="12" y="62"/>
                </a:lnTo>
                <a:lnTo>
                  <a:pt x="24" y="68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21525" name="Picture 2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75" y="2938463"/>
            <a:ext cx="2000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26" name="Freeform 24"/>
          <p:cNvSpPr>
            <a:spLocks/>
          </p:cNvSpPr>
          <p:nvPr/>
        </p:nvSpPr>
        <p:spPr bwMode="auto">
          <a:xfrm>
            <a:off x="2978150" y="2979738"/>
            <a:ext cx="114300" cy="111125"/>
          </a:xfrm>
          <a:custGeom>
            <a:avLst/>
            <a:gdLst>
              <a:gd name="T0" fmla="*/ 107950 w 72"/>
              <a:gd name="T1" fmla="*/ 76200 h 70"/>
              <a:gd name="T2" fmla="*/ 107950 w 72"/>
              <a:gd name="T3" fmla="*/ 76200 h 70"/>
              <a:gd name="T4" fmla="*/ 111125 w 72"/>
              <a:gd name="T5" fmla="*/ 69850 h 70"/>
              <a:gd name="T6" fmla="*/ 114300 w 72"/>
              <a:gd name="T7" fmla="*/ 60325 h 70"/>
              <a:gd name="T8" fmla="*/ 114300 w 72"/>
              <a:gd name="T9" fmla="*/ 50800 h 70"/>
              <a:gd name="T10" fmla="*/ 114300 w 72"/>
              <a:gd name="T11" fmla="*/ 38100 h 70"/>
              <a:gd name="T12" fmla="*/ 107950 w 72"/>
              <a:gd name="T13" fmla="*/ 25400 h 70"/>
              <a:gd name="T14" fmla="*/ 95250 w 72"/>
              <a:gd name="T15" fmla="*/ 15875 h 70"/>
              <a:gd name="T16" fmla="*/ 76200 w 72"/>
              <a:gd name="T17" fmla="*/ 6350 h 70"/>
              <a:gd name="T18" fmla="*/ 76200 w 72"/>
              <a:gd name="T19" fmla="*/ 6350 h 70"/>
              <a:gd name="T20" fmla="*/ 57150 w 72"/>
              <a:gd name="T21" fmla="*/ 0 h 70"/>
              <a:gd name="T22" fmla="*/ 41275 w 72"/>
              <a:gd name="T23" fmla="*/ 0 h 70"/>
              <a:gd name="T24" fmla="*/ 28575 w 72"/>
              <a:gd name="T25" fmla="*/ 3175 h 70"/>
              <a:gd name="T26" fmla="*/ 19050 w 72"/>
              <a:gd name="T27" fmla="*/ 12700 h 70"/>
              <a:gd name="T28" fmla="*/ 12700 w 72"/>
              <a:gd name="T29" fmla="*/ 19050 h 70"/>
              <a:gd name="T30" fmla="*/ 9525 w 72"/>
              <a:gd name="T31" fmla="*/ 28575 h 70"/>
              <a:gd name="T32" fmla="*/ 6350 w 72"/>
              <a:gd name="T33" fmla="*/ 34925 h 70"/>
              <a:gd name="T34" fmla="*/ 6350 w 72"/>
              <a:gd name="T35" fmla="*/ 34925 h 70"/>
              <a:gd name="T36" fmla="*/ 3175 w 72"/>
              <a:gd name="T37" fmla="*/ 44450 h 70"/>
              <a:gd name="T38" fmla="*/ 0 w 72"/>
              <a:gd name="T39" fmla="*/ 53975 h 70"/>
              <a:gd name="T40" fmla="*/ 0 w 72"/>
              <a:gd name="T41" fmla="*/ 63500 h 70"/>
              <a:gd name="T42" fmla="*/ 3175 w 72"/>
              <a:gd name="T43" fmla="*/ 76200 h 70"/>
              <a:gd name="T44" fmla="*/ 9525 w 72"/>
              <a:gd name="T45" fmla="*/ 85725 h 70"/>
              <a:gd name="T46" fmla="*/ 19050 w 72"/>
              <a:gd name="T47" fmla="*/ 98425 h 70"/>
              <a:gd name="T48" fmla="*/ 38100 w 72"/>
              <a:gd name="T49" fmla="*/ 107950 h 70"/>
              <a:gd name="T50" fmla="*/ 38100 w 72"/>
              <a:gd name="T51" fmla="*/ 107950 h 70"/>
              <a:gd name="T52" fmla="*/ 44450 w 72"/>
              <a:gd name="T53" fmla="*/ 111125 h 70"/>
              <a:gd name="T54" fmla="*/ 66675 w 72"/>
              <a:gd name="T55" fmla="*/ 111125 h 70"/>
              <a:gd name="T56" fmla="*/ 76200 w 72"/>
              <a:gd name="T57" fmla="*/ 107950 h 70"/>
              <a:gd name="T58" fmla="*/ 88900 w 72"/>
              <a:gd name="T59" fmla="*/ 101600 h 70"/>
              <a:gd name="T60" fmla="*/ 101600 w 72"/>
              <a:gd name="T61" fmla="*/ 92075 h 70"/>
              <a:gd name="T62" fmla="*/ 107950 w 72"/>
              <a:gd name="T63" fmla="*/ 76200 h 70"/>
              <a:gd name="T64" fmla="*/ 107950 w 72"/>
              <a:gd name="T65" fmla="*/ 76200 h 7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72" h="70">
                <a:moveTo>
                  <a:pt x="68" y="48"/>
                </a:moveTo>
                <a:lnTo>
                  <a:pt x="68" y="48"/>
                </a:lnTo>
                <a:lnTo>
                  <a:pt x="70" y="44"/>
                </a:lnTo>
                <a:lnTo>
                  <a:pt x="72" y="38"/>
                </a:lnTo>
                <a:lnTo>
                  <a:pt x="72" y="32"/>
                </a:lnTo>
                <a:lnTo>
                  <a:pt x="72" y="24"/>
                </a:lnTo>
                <a:lnTo>
                  <a:pt x="68" y="16"/>
                </a:lnTo>
                <a:lnTo>
                  <a:pt x="60" y="10"/>
                </a:lnTo>
                <a:lnTo>
                  <a:pt x="48" y="4"/>
                </a:lnTo>
                <a:lnTo>
                  <a:pt x="36" y="0"/>
                </a:lnTo>
                <a:lnTo>
                  <a:pt x="26" y="0"/>
                </a:lnTo>
                <a:lnTo>
                  <a:pt x="18" y="2"/>
                </a:lnTo>
                <a:lnTo>
                  <a:pt x="12" y="8"/>
                </a:lnTo>
                <a:lnTo>
                  <a:pt x="8" y="12"/>
                </a:lnTo>
                <a:lnTo>
                  <a:pt x="6" y="18"/>
                </a:lnTo>
                <a:lnTo>
                  <a:pt x="4" y="22"/>
                </a:lnTo>
                <a:lnTo>
                  <a:pt x="2" y="28"/>
                </a:lnTo>
                <a:lnTo>
                  <a:pt x="0" y="34"/>
                </a:lnTo>
                <a:lnTo>
                  <a:pt x="0" y="40"/>
                </a:lnTo>
                <a:lnTo>
                  <a:pt x="2" y="48"/>
                </a:lnTo>
                <a:lnTo>
                  <a:pt x="6" y="54"/>
                </a:lnTo>
                <a:lnTo>
                  <a:pt x="12" y="62"/>
                </a:lnTo>
                <a:lnTo>
                  <a:pt x="24" y="68"/>
                </a:lnTo>
                <a:lnTo>
                  <a:pt x="28" y="70"/>
                </a:lnTo>
                <a:lnTo>
                  <a:pt x="42" y="70"/>
                </a:lnTo>
                <a:lnTo>
                  <a:pt x="48" y="68"/>
                </a:lnTo>
                <a:lnTo>
                  <a:pt x="56" y="64"/>
                </a:lnTo>
                <a:lnTo>
                  <a:pt x="64" y="58"/>
                </a:lnTo>
                <a:lnTo>
                  <a:pt x="68" y="48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21527" name="Picture 2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088" y="3659188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28" name="Freeform 26"/>
          <p:cNvSpPr>
            <a:spLocks/>
          </p:cNvSpPr>
          <p:nvPr/>
        </p:nvSpPr>
        <p:spPr bwMode="auto">
          <a:xfrm>
            <a:off x="3662363" y="3697288"/>
            <a:ext cx="111125" cy="114300"/>
          </a:xfrm>
          <a:custGeom>
            <a:avLst/>
            <a:gdLst>
              <a:gd name="T0" fmla="*/ 38100 w 70"/>
              <a:gd name="T1" fmla="*/ 3175 h 72"/>
              <a:gd name="T2" fmla="*/ 38100 w 70"/>
              <a:gd name="T3" fmla="*/ 3175 h 72"/>
              <a:gd name="T4" fmla="*/ 28575 w 70"/>
              <a:gd name="T5" fmla="*/ 6350 h 72"/>
              <a:gd name="T6" fmla="*/ 22225 w 70"/>
              <a:gd name="T7" fmla="*/ 12700 h 72"/>
              <a:gd name="T8" fmla="*/ 12700 w 70"/>
              <a:gd name="T9" fmla="*/ 19050 h 72"/>
              <a:gd name="T10" fmla="*/ 6350 w 70"/>
              <a:gd name="T11" fmla="*/ 28575 h 72"/>
              <a:gd name="T12" fmla="*/ 0 w 70"/>
              <a:gd name="T13" fmla="*/ 41275 h 72"/>
              <a:gd name="T14" fmla="*/ 0 w 70"/>
              <a:gd name="T15" fmla="*/ 57150 h 72"/>
              <a:gd name="T16" fmla="*/ 3175 w 70"/>
              <a:gd name="T17" fmla="*/ 76200 h 72"/>
              <a:gd name="T18" fmla="*/ 3175 w 70"/>
              <a:gd name="T19" fmla="*/ 76200 h 72"/>
              <a:gd name="T20" fmla="*/ 6350 w 70"/>
              <a:gd name="T21" fmla="*/ 82550 h 72"/>
              <a:gd name="T22" fmla="*/ 19050 w 70"/>
              <a:gd name="T23" fmla="*/ 98425 h 72"/>
              <a:gd name="T24" fmla="*/ 28575 w 70"/>
              <a:gd name="T25" fmla="*/ 107950 h 72"/>
              <a:gd name="T26" fmla="*/ 41275 w 70"/>
              <a:gd name="T27" fmla="*/ 111125 h 72"/>
              <a:gd name="T28" fmla="*/ 57150 w 70"/>
              <a:gd name="T29" fmla="*/ 114300 h 72"/>
              <a:gd name="T30" fmla="*/ 73025 w 70"/>
              <a:gd name="T31" fmla="*/ 111125 h 72"/>
              <a:gd name="T32" fmla="*/ 73025 w 70"/>
              <a:gd name="T33" fmla="*/ 111125 h 72"/>
              <a:gd name="T34" fmla="*/ 82550 w 70"/>
              <a:gd name="T35" fmla="*/ 107950 h 72"/>
              <a:gd name="T36" fmla="*/ 88900 w 70"/>
              <a:gd name="T37" fmla="*/ 101600 h 72"/>
              <a:gd name="T38" fmla="*/ 98425 w 70"/>
              <a:gd name="T39" fmla="*/ 95250 h 72"/>
              <a:gd name="T40" fmla="*/ 107950 w 70"/>
              <a:gd name="T41" fmla="*/ 85725 h 72"/>
              <a:gd name="T42" fmla="*/ 111125 w 70"/>
              <a:gd name="T43" fmla="*/ 76200 h 72"/>
              <a:gd name="T44" fmla="*/ 111125 w 70"/>
              <a:gd name="T45" fmla="*/ 57150 h 72"/>
              <a:gd name="T46" fmla="*/ 107950 w 70"/>
              <a:gd name="T47" fmla="*/ 38100 h 72"/>
              <a:gd name="T48" fmla="*/ 107950 w 70"/>
              <a:gd name="T49" fmla="*/ 38100 h 72"/>
              <a:gd name="T50" fmla="*/ 98425 w 70"/>
              <a:gd name="T51" fmla="*/ 19050 h 72"/>
              <a:gd name="T52" fmla="*/ 88900 w 70"/>
              <a:gd name="T53" fmla="*/ 9525 h 72"/>
              <a:gd name="T54" fmla="*/ 76200 w 70"/>
              <a:gd name="T55" fmla="*/ 3175 h 72"/>
              <a:gd name="T56" fmla="*/ 63500 w 70"/>
              <a:gd name="T57" fmla="*/ 0 h 72"/>
              <a:gd name="T58" fmla="*/ 53975 w 70"/>
              <a:gd name="T59" fmla="*/ 0 h 72"/>
              <a:gd name="T60" fmla="*/ 44450 w 70"/>
              <a:gd name="T61" fmla="*/ 3175 h 72"/>
              <a:gd name="T62" fmla="*/ 38100 w 70"/>
              <a:gd name="T63" fmla="*/ 3175 h 72"/>
              <a:gd name="T64" fmla="*/ 38100 w 70"/>
              <a:gd name="T65" fmla="*/ 3175 h 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70" h="72">
                <a:moveTo>
                  <a:pt x="24" y="2"/>
                </a:moveTo>
                <a:lnTo>
                  <a:pt x="24" y="2"/>
                </a:lnTo>
                <a:lnTo>
                  <a:pt x="18" y="4"/>
                </a:lnTo>
                <a:lnTo>
                  <a:pt x="14" y="8"/>
                </a:lnTo>
                <a:lnTo>
                  <a:pt x="8" y="12"/>
                </a:lnTo>
                <a:lnTo>
                  <a:pt x="4" y="18"/>
                </a:lnTo>
                <a:lnTo>
                  <a:pt x="0" y="26"/>
                </a:lnTo>
                <a:lnTo>
                  <a:pt x="0" y="36"/>
                </a:lnTo>
                <a:lnTo>
                  <a:pt x="2" y="48"/>
                </a:lnTo>
                <a:lnTo>
                  <a:pt x="4" y="52"/>
                </a:lnTo>
                <a:lnTo>
                  <a:pt x="12" y="62"/>
                </a:lnTo>
                <a:lnTo>
                  <a:pt x="18" y="68"/>
                </a:lnTo>
                <a:lnTo>
                  <a:pt x="26" y="70"/>
                </a:lnTo>
                <a:lnTo>
                  <a:pt x="36" y="72"/>
                </a:lnTo>
                <a:lnTo>
                  <a:pt x="46" y="70"/>
                </a:lnTo>
                <a:lnTo>
                  <a:pt x="52" y="68"/>
                </a:lnTo>
                <a:lnTo>
                  <a:pt x="56" y="64"/>
                </a:lnTo>
                <a:lnTo>
                  <a:pt x="62" y="60"/>
                </a:lnTo>
                <a:lnTo>
                  <a:pt x="68" y="54"/>
                </a:lnTo>
                <a:lnTo>
                  <a:pt x="70" y="48"/>
                </a:lnTo>
                <a:lnTo>
                  <a:pt x="70" y="36"/>
                </a:lnTo>
                <a:lnTo>
                  <a:pt x="68" y="24"/>
                </a:lnTo>
                <a:lnTo>
                  <a:pt x="62" y="12"/>
                </a:lnTo>
                <a:lnTo>
                  <a:pt x="56" y="6"/>
                </a:lnTo>
                <a:lnTo>
                  <a:pt x="48" y="2"/>
                </a:lnTo>
                <a:lnTo>
                  <a:pt x="40" y="0"/>
                </a:lnTo>
                <a:lnTo>
                  <a:pt x="34" y="0"/>
                </a:lnTo>
                <a:lnTo>
                  <a:pt x="28" y="2"/>
                </a:lnTo>
                <a:lnTo>
                  <a:pt x="24" y="2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21529" name="Picture 2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050" y="3382963"/>
            <a:ext cx="19208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30" name="Freeform 28"/>
          <p:cNvSpPr>
            <a:spLocks/>
          </p:cNvSpPr>
          <p:nvPr/>
        </p:nvSpPr>
        <p:spPr bwMode="auto">
          <a:xfrm>
            <a:off x="3363913" y="3424238"/>
            <a:ext cx="114300" cy="114300"/>
          </a:xfrm>
          <a:custGeom>
            <a:avLst/>
            <a:gdLst>
              <a:gd name="T0" fmla="*/ 107950 w 72"/>
              <a:gd name="T1" fmla="*/ 38100 h 72"/>
              <a:gd name="T2" fmla="*/ 107950 w 72"/>
              <a:gd name="T3" fmla="*/ 38100 h 72"/>
              <a:gd name="T4" fmla="*/ 98425 w 72"/>
              <a:gd name="T5" fmla="*/ 19050 h 72"/>
              <a:gd name="T6" fmla="*/ 88900 w 72"/>
              <a:gd name="T7" fmla="*/ 6350 h 72"/>
              <a:gd name="T8" fmla="*/ 76200 w 72"/>
              <a:gd name="T9" fmla="*/ 0 h 72"/>
              <a:gd name="T10" fmla="*/ 63500 w 72"/>
              <a:gd name="T11" fmla="*/ 0 h 72"/>
              <a:gd name="T12" fmla="*/ 53975 w 72"/>
              <a:gd name="T13" fmla="*/ 0 h 72"/>
              <a:gd name="T14" fmla="*/ 44450 w 72"/>
              <a:gd name="T15" fmla="*/ 0 h 72"/>
              <a:gd name="T16" fmla="*/ 38100 w 72"/>
              <a:gd name="T17" fmla="*/ 3175 h 72"/>
              <a:gd name="T18" fmla="*/ 38100 w 72"/>
              <a:gd name="T19" fmla="*/ 3175 h 72"/>
              <a:gd name="T20" fmla="*/ 28575 w 72"/>
              <a:gd name="T21" fmla="*/ 6350 h 72"/>
              <a:gd name="T22" fmla="*/ 22225 w 72"/>
              <a:gd name="T23" fmla="*/ 12700 h 72"/>
              <a:gd name="T24" fmla="*/ 12700 w 72"/>
              <a:gd name="T25" fmla="*/ 19050 h 72"/>
              <a:gd name="T26" fmla="*/ 6350 w 72"/>
              <a:gd name="T27" fmla="*/ 28575 h 72"/>
              <a:gd name="T28" fmla="*/ 0 w 72"/>
              <a:gd name="T29" fmla="*/ 41275 h 72"/>
              <a:gd name="T30" fmla="*/ 0 w 72"/>
              <a:gd name="T31" fmla="*/ 57150 h 72"/>
              <a:gd name="T32" fmla="*/ 3175 w 72"/>
              <a:gd name="T33" fmla="*/ 76200 h 72"/>
              <a:gd name="T34" fmla="*/ 3175 w 72"/>
              <a:gd name="T35" fmla="*/ 76200 h 72"/>
              <a:gd name="T36" fmla="*/ 6350 w 72"/>
              <a:gd name="T37" fmla="*/ 82550 h 72"/>
              <a:gd name="T38" fmla="*/ 19050 w 72"/>
              <a:gd name="T39" fmla="*/ 98425 h 72"/>
              <a:gd name="T40" fmla="*/ 28575 w 72"/>
              <a:gd name="T41" fmla="*/ 104775 h 72"/>
              <a:gd name="T42" fmla="*/ 41275 w 72"/>
              <a:gd name="T43" fmla="*/ 111125 h 72"/>
              <a:gd name="T44" fmla="*/ 57150 w 72"/>
              <a:gd name="T45" fmla="*/ 114300 h 72"/>
              <a:gd name="T46" fmla="*/ 73025 w 72"/>
              <a:gd name="T47" fmla="*/ 107950 h 72"/>
              <a:gd name="T48" fmla="*/ 73025 w 72"/>
              <a:gd name="T49" fmla="*/ 107950 h 72"/>
              <a:gd name="T50" fmla="*/ 82550 w 72"/>
              <a:gd name="T51" fmla="*/ 107950 h 72"/>
              <a:gd name="T52" fmla="*/ 92075 w 72"/>
              <a:gd name="T53" fmla="*/ 101600 h 72"/>
              <a:gd name="T54" fmla="*/ 98425 w 72"/>
              <a:gd name="T55" fmla="*/ 95250 h 72"/>
              <a:gd name="T56" fmla="*/ 107950 w 72"/>
              <a:gd name="T57" fmla="*/ 85725 h 72"/>
              <a:gd name="T58" fmla="*/ 111125 w 72"/>
              <a:gd name="T59" fmla="*/ 73025 h 72"/>
              <a:gd name="T60" fmla="*/ 114300 w 72"/>
              <a:gd name="T61" fmla="*/ 57150 h 72"/>
              <a:gd name="T62" fmla="*/ 107950 w 72"/>
              <a:gd name="T63" fmla="*/ 38100 h 72"/>
              <a:gd name="T64" fmla="*/ 107950 w 72"/>
              <a:gd name="T65" fmla="*/ 38100 h 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72" h="72">
                <a:moveTo>
                  <a:pt x="68" y="24"/>
                </a:moveTo>
                <a:lnTo>
                  <a:pt x="68" y="24"/>
                </a:lnTo>
                <a:lnTo>
                  <a:pt x="62" y="12"/>
                </a:lnTo>
                <a:lnTo>
                  <a:pt x="56" y="4"/>
                </a:lnTo>
                <a:lnTo>
                  <a:pt x="48" y="0"/>
                </a:lnTo>
                <a:lnTo>
                  <a:pt x="40" y="0"/>
                </a:lnTo>
                <a:lnTo>
                  <a:pt x="34" y="0"/>
                </a:lnTo>
                <a:lnTo>
                  <a:pt x="28" y="0"/>
                </a:lnTo>
                <a:lnTo>
                  <a:pt x="24" y="2"/>
                </a:lnTo>
                <a:lnTo>
                  <a:pt x="18" y="4"/>
                </a:lnTo>
                <a:lnTo>
                  <a:pt x="14" y="8"/>
                </a:lnTo>
                <a:lnTo>
                  <a:pt x="8" y="12"/>
                </a:lnTo>
                <a:lnTo>
                  <a:pt x="4" y="18"/>
                </a:lnTo>
                <a:lnTo>
                  <a:pt x="0" y="26"/>
                </a:lnTo>
                <a:lnTo>
                  <a:pt x="0" y="36"/>
                </a:lnTo>
                <a:lnTo>
                  <a:pt x="2" y="48"/>
                </a:lnTo>
                <a:lnTo>
                  <a:pt x="4" y="52"/>
                </a:lnTo>
                <a:lnTo>
                  <a:pt x="12" y="62"/>
                </a:lnTo>
                <a:lnTo>
                  <a:pt x="18" y="66"/>
                </a:lnTo>
                <a:lnTo>
                  <a:pt x="26" y="70"/>
                </a:lnTo>
                <a:lnTo>
                  <a:pt x="36" y="72"/>
                </a:lnTo>
                <a:lnTo>
                  <a:pt x="46" y="68"/>
                </a:lnTo>
                <a:lnTo>
                  <a:pt x="52" y="68"/>
                </a:lnTo>
                <a:lnTo>
                  <a:pt x="58" y="64"/>
                </a:lnTo>
                <a:lnTo>
                  <a:pt x="62" y="60"/>
                </a:lnTo>
                <a:lnTo>
                  <a:pt x="68" y="54"/>
                </a:lnTo>
                <a:lnTo>
                  <a:pt x="70" y="46"/>
                </a:lnTo>
                <a:lnTo>
                  <a:pt x="72" y="36"/>
                </a:lnTo>
                <a:lnTo>
                  <a:pt x="68" y="24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21531" name="Picture 2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925" y="3255963"/>
            <a:ext cx="19208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32" name="Freeform 30"/>
          <p:cNvSpPr>
            <a:spLocks/>
          </p:cNvSpPr>
          <p:nvPr/>
        </p:nvSpPr>
        <p:spPr bwMode="auto">
          <a:xfrm>
            <a:off x="3248025" y="3297238"/>
            <a:ext cx="115888" cy="114300"/>
          </a:xfrm>
          <a:custGeom>
            <a:avLst/>
            <a:gdLst>
              <a:gd name="T0" fmla="*/ 38100 w 73"/>
              <a:gd name="T1" fmla="*/ 3175 h 72"/>
              <a:gd name="T2" fmla="*/ 38100 w 73"/>
              <a:gd name="T3" fmla="*/ 3175 h 72"/>
              <a:gd name="T4" fmla="*/ 31750 w 73"/>
              <a:gd name="T5" fmla="*/ 6350 h 72"/>
              <a:gd name="T6" fmla="*/ 22225 w 73"/>
              <a:gd name="T7" fmla="*/ 12700 h 72"/>
              <a:gd name="T8" fmla="*/ 12700 w 73"/>
              <a:gd name="T9" fmla="*/ 19050 h 72"/>
              <a:gd name="T10" fmla="*/ 6350 w 73"/>
              <a:gd name="T11" fmla="*/ 28575 h 72"/>
              <a:gd name="T12" fmla="*/ 0 w 73"/>
              <a:gd name="T13" fmla="*/ 41275 h 72"/>
              <a:gd name="T14" fmla="*/ 0 w 73"/>
              <a:gd name="T15" fmla="*/ 57150 h 72"/>
              <a:gd name="T16" fmla="*/ 3175 w 73"/>
              <a:gd name="T17" fmla="*/ 76200 h 72"/>
              <a:gd name="T18" fmla="*/ 3175 w 73"/>
              <a:gd name="T19" fmla="*/ 76200 h 72"/>
              <a:gd name="T20" fmla="*/ 9525 w 73"/>
              <a:gd name="T21" fmla="*/ 82550 h 72"/>
              <a:gd name="T22" fmla="*/ 22225 w 73"/>
              <a:gd name="T23" fmla="*/ 98425 h 72"/>
              <a:gd name="T24" fmla="*/ 31750 w 73"/>
              <a:gd name="T25" fmla="*/ 104775 h 72"/>
              <a:gd name="T26" fmla="*/ 41275 w 73"/>
              <a:gd name="T27" fmla="*/ 111125 h 72"/>
              <a:gd name="T28" fmla="*/ 57150 w 73"/>
              <a:gd name="T29" fmla="*/ 114300 h 72"/>
              <a:gd name="T30" fmla="*/ 76200 w 73"/>
              <a:gd name="T31" fmla="*/ 107950 h 72"/>
              <a:gd name="T32" fmla="*/ 76200 w 73"/>
              <a:gd name="T33" fmla="*/ 107950 h 72"/>
              <a:gd name="T34" fmla="*/ 82550 w 73"/>
              <a:gd name="T35" fmla="*/ 107950 h 72"/>
              <a:gd name="T36" fmla="*/ 93663 w 73"/>
              <a:gd name="T37" fmla="*/ 101600 h 72"/>
              <a:gd name="T38" fmla="*/ 100013 w 73"/>
              <a:gd name="T39" fmla="*/ 95250 h 72"/>
              <a:gd name="T40" fmla="*/ 109538 w 73"/>
              <a:gd name="T41" fmla="*/ 85725 h 72"/>
              <a:gd name="T42" fmla="*/ 112713 w 73"/>
              <a:gd name="T43" fmla="*/ 73025 h 72"/>
              <a:gd name="T44" fmla="*/ 115888 w 73"/>
              <a:gd name="T45" fmla="*/ 57150 h 72"/>
              <a:gd name="T46" fmla="*/ 109538 w 73"/>
              <a:gd name="T47" fmla="*/ 38100 h 72"/>
              <a:gd name="T48" fmla="*/ 109538 w 73"/>
              <a:gd name="T49" fmla="*/ 38100 h 72"/>
              <a:gd name="T50" fmla="*/ 100013 w 73"/>
              <a:gd name="T51" fmla="*/ 19050 h 72"/>
              <a:gd name="T52" fmla="*/ 90488 w 73"/>
              <a:gd name="T53" fmla="*/ 6350 h 72"/>
              <a:gd name="T54" fmla="*/ 76200 w 73"/>
              <a:gd name="T55" fmla="*/ 0 h 72"/>
              <a:gd name="T56" fmla="*/ 66675 w 73"/>
              <a:gd name="T57" fmla="*/ 0 h 72"/>
              <a:gd name="T58" fmla="*/ 53975 w 73"/>
              <a:gd name="T59" fmla="*/ 0 h 72"/>
              <a:gd name="T60" fmla="*/ 47625 w 73"/>
              <a:gd name="T61" fmla="*/ 0 h 72"/>
              <a:gd name="T62" fmla="*/ 38100 w 73"/>
              <a:gd name="T63" fmla="*/ 3175 h 72"/>
              <a:gd name="T64" fmla="*/ 38100 w 73"/>
              <a:gd name="T65" fmla="*/ 3175 h 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73" h="72">
                <a:moveTo>
                  <a:pt x="24" y="2"/>
                </a:moveTo>
                <a:lnTo>
                  <a:pt x="24" y="2"/>
                </a:lnTo>
                <a:lnTo>
                  <a:pt x="20" y="4"/>
                </a:lnTo>
                <a:lnTo>
                  <a:pt x="14" y="8"/>
                </a:lnTo>
                <a:lnTo>
                  <a:pt x="8" y="12"/>
                </a:lnTo>
                <a:lnTo>
                  <a:pt x="4" y="18"/>
                </a:lnTo>
                <a:lnTo>
                  <a:pt x="0" y="26"/>
                </a:lnTo>
                <a:lnTo>
                  <a:pt x="0" y="36"/>
                </a:lnTo>
                <a:lnTo>
                  <a:pt x="2" y="48"/>
                </a:lnTo>
                <a:lnTo>
                  <a:pt x="6" y="52"/>
                </a:lnTo>
                <a:lnTo>
                  <a:pt x="14" y="62"/>
                </a:lnTo>
                <a:lnTo>
                  <a:pt x="20" y="66"/>
                </a:lnTo>
                <a:lnTo>
                  <a:pt x="26" y="70"/>
                </a:lnTo>
                <a:lnTo>
                  <a:pt x="36" y="72"/>
                </a:lnTo>
                <a:lnTo>
                  <a:pt x="48" y="68"/>
                </a:lnTo>
                <a:lnTo>
                  <a:pt x="52" y="68"/>
                </a:lnTo>
                <a:lnTo>
                  <a:pt x="59" y="64"/>
                </a:lnTo>
                <a:lnTo>
                  <a:pt x="63" y="60"/>
                </a:lnTo>
                <a:lnTo>
                  <a:pt x="69" y="54"/>
                </a:lnTo>
                <a:lnTo>
                  <a:pt x="71" y="46"/>
                </a:lnTo>
                <a:lnTo>
                  <a:pt x="73" y="36"/>
                </a:lnTo>
                <a:lnTo>
                  <a:pt x="69" y="24"/>
                </a:lnTo>
                <a:lnTo>
                  <a:pt x="63" y="12"/>
                </a:lnTo>
                <a:lnTo>
                  <a:pt x="57" y="4"/>
                </a:lnTo>
                <a:lnTo>
                  <a:pt x="48" y="0"/>
                </a:lnTo>
                <a:lnTo>
                  <a:pt x="42" y="0"/>
                </a:lnTo>
                <a:lnTo>
                  <a:pt x="34" y="0"/>
                </a:lnTo>
                <a:lnTo>
                  <a:pt x="30" y="0"/>
                </a:lnTo>
                <a:lnTo>
                  <a:pt x="24" y="2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21533" name="Picture 3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713" y="3821113"/>
            <a:ext cx="18097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34" name="Freeform 32"/>
          <p:cNvSpPr>
            <a:spLocks/>
          </p:cNvSpPr>
          <p:nvPr/>
        </p:nvSpPr>
        <p:spPr bwMode="auto">
          <a:xfrm>
            <a:off x="3703638" y="3865563"/>
            <a:ext cx="111125" cy="114300"/>
          </a:xfrm>
          <a:custGeom>
            <a:avLst/>
            <a:gdLst>
              <a:gd name="T0" fmla="*/ 3175 w 70"/>
              <a:gd name="T1" fmla="*/ 69850 h 72"/>
              <a:gd name="T2" fmla="*/ 3175 w 70"/>
              <a:gd name="T3" fmla="*/ 69850 h 72"/>
              <a:gd name="T4" fmla="*/ 6350 w 70"/>
              <a:gd name="T5" fmla="*/ 79375 h 72"/>
              <a:gd name="T6" fmla="*/ 15875 w 70"/>
              <a:gd name="T7" fmla="*/ 95250 h 72"/>
              <a:gd name="T8" fmla="*/ 25400 w 70"/>
              <a:gd name="T9" fmla="*/ 104775 h 72"/>
              <a:gd name="T10" fmla="*/ 38100 w 70"/>
              <a:gd name="T11" fmla="*/ 111125 h 72"/>
              <a:gd name="T12" fmla="*/ 50800 w 70"/>
              <a:gd name="T13" fmla="*/ 114300 h 72"/>
              <a:gd name="T14" fmla="*/ 69850 w 70"/>
              <a:gd name="T15" fmla="*/ 111125 h 72"/>
              <a:gd name="T16" fmla="*/ 69850 w 70"/>
              <a:gd name="T17" fmla="*/ 111125 h 72"/>
              <a:gd name="T18" fmla="*/ 79375 w 70"/>
              <a:gd name="T19" fmla="*/ 107950 h 72"/>
              <a:gd name="T20" fmla="*/ 85725 w 70"/>
              <a:gd name="T21" fmla="*/ 104775 h 72"/>
              <a:gd name="T22" fmla="*/ 95250 w 70"/>
              <a:gd name="T23" fmla="*/ 98425 h 72"/>
              <a:gd name="T24" fmla="*/ 104775 w 70"/>
              <a:gd name="T25" fmla="*/ 92075 h 72"/>
              <a:gd name="T26" fmla="*/ 111125 w 70"/>
              <a:gd name="T27" fmla="*/ 79375 h 72"/>
              <a:gd name="T28" fmla="*/ 111125 w 70"/>
              <a:gd name="T29" fmla="*/ 63500 h 72"/>
              <a:gd name="T30" fmla="*/ 107950 w 70"/>
              <a:gd name="T31" fmla="*/ 41275 h 72"/>
              <a:gd name="T32" fmla="*/ 107950 w 70"/>
              <a:gd name="T33" fmla="*/ 41275 h 72"/>
              <a:gd name="T34" fmla="*/ 101600 w 70"/>
              <a:gd name="T35" fmla="*/ 22225 h 72"/>
              <a:gd name="T36" fmla="*/ 92075 w 70"/>
              <a:gd name="T37" fmla="*/ 9525 h 72"/>
              <a:gd name="T38" fmla="*/ 82550 w 70"/>
              <a:gd name="T39" fmla="*/ 3175 h 72"/>
              <a:gd name="T40" fmla="*/ 69850 w 70"/>
              <a:gd name="T41" fmla="*/ 0 h 72"/>
              <a:gd name="T42" fmla="*/ 60325 w 70"/>
              <a:gd name="T43" fmla="*/ 0 h 72"/>
              <a:gd name="T44" fmla="*/ 50800 w 70"/>
              <a:gd name="T45" fmla="*/ 0 h 72"/>
              <a:gd name="T46" fmla="*/ 41275 w 70"/>
              <a:gd name="T47" fmla="*/ 3175 h 72"/>
              <a:gd name="T48" fmla="*/ 41275 w 70"/>
              <a:gd name="T49" fmla="*/ 3175 h 72"/>
              <a:gd name="T50" fmla="*/ 34925 w 70"/>
              <a:gd name="T51" fmla="*/ 6350 h 72"/>
              <a:gd name="T52" fmla="*/ 25400 w 70"/>
              <a:gd name="T53" fmla="*/ 9525 h 72"/>
              <a:gd name="T54" fmla="*/ 15875 w 70"/>
              <a:gd name="T55" fmla="*/ 15875 h 72"/>
              <a:gd name="T56" fmla="*/ 9525 w 70"/>
              <a:gd name="T57" fmla="*/ 22225 h 72"/>
              <a:gd name="T58" fmla="*/ 3175 w 70"/>
              <a:gd name="T59" fmla="*/ 34925 h 72"/>
              <a:gd name="T60" fmla="*/ 0 w 70"/>
              <a:gd name="T61" fmla="*/ 50800 h 72"/>
              <a:gd name="T62" fmla="*/ 3175 w 70"/>
              <a:gd name="T63" fmla="*/ 69850 h 72"/>
              <a:gd name="T64" fmla="*/ 3175 w 70"/>
              <a:gd name="T65" fmla="*/ 69850 h 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70" h="72">
                <a:moveTo>
                  <a:pt x="2" y="44"/>
                </a:moveTo>
                <a:lnTo>
                  <a:pt x="2" y="44"/>
                </a:lnTo>
                <a:lnTo>
                  <a:pt x="4" y="50"/>
                </a:lnTo>
                <a:lnTo>
                  <a:pt x="10" y="60"/>
                </a:lnTo>
                <a:lnTo>
                  <a:pt x="16" y="66"/>
                </a:lnTo>
                <a:lnTo>
                  <a:pt x="24" y="70"/>
                </a:lnTo>
                <a:lnTo>
                  <a:pt x="32" y="72"/>
                </a:lnTo>
                <a:lnTo>
                  <a:pt x="44" y="70"/>
                </a:lnTo>
                <a:lnTo>
                  <a:pt x="50" y="68"/>
                </a:lnTo>
                <a:lnTo>
                  <a:pt x="54" y="66"/>
                </a:lnTo>
                <a:lnTo>
                  <a:pt x="60" y="62"/>
                </a:lnTo>
                <a:lnTo>
                  <a:pt x="66" y="58"/>
                </a:lnTo>
                <a:lnTo>
                  <a:pt x="70" y="50"/>
                </a:lnTo>
                <a:lnTo>
                  <a:pt x="70" y="40"/>
                </a:lnTo>
                <a:lnTo>
                  <a:pt x="68" y="26"/>
                </a:lnTo>
                <a:lnTo>
                  <a:pt x="64" y="14"/>
                </a:lnTo>
                <a:lnTo>
                  <a:pt x="58" y="6"/>
                </a:lnTo>
                <a:lnTo>
                  <a:pt x="52" y="2"/>
                </a:lnTo>
                <a:lnTo>
                  <a:pt x="44" y="0"/>
                </a:lnTo>
                <a:lnTo>
                  <a:pt x="38" y="0"/>
                </a:lnTo>
                <a:lnTo>
                  <a:pt x="32" y="0"/>
                </a:lnTo>
                <a:lnTo>
                  <a:pt x="26" y="2"/>
                </a:lnTo>
                <a:lnTo>
                  <a:pt x="22" y="4"/>
                </a:lnTo>
                <a:lnTo>
                  <a:pt x="16" y="6"/>
                </a:lnTo>
                <a:lnTo>
                  <a:pt x="10" y="10"/>
                </a:lnTo>
                <a:lnTo>
                  <a:pt x="6" y="14"/>
                </a:lnTo>
                <a:lnTo>
                  <a:pt x="2" y="22"/>
                </a:lnTo>
                <a:lnTo>
                  <a:pt x="0" y="32"/>
                </a:lnTo>
                <a:lnTo>
                  <a:pt x="2" y="44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21535" name="Picture 3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513" y="4800600"/>
            <a:ext cx="20002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36" name="Freeform 34"/>
          <p:cNvSpPr>
            <a:spLocks/>
          </p:cNvSpPr>
          <p:nvPr/>
        </p:nvSpPr>
        <p:spPr bwMode="auto">
          <a:xfrm>
            <a:off x="3509963" y="4845050"/>
            <a:ext cx="114300" cy="117475"/>
          </a:xfrm>
          <a:custGeom>
            <a:avLst/>
            <a:gdLst>
              <a:gd name="T0" fmla="*/ 88900 w 72"/>
              <a:gd name="T1" fmla="*/ 12700 h 74"/>
              <a:gd name="T2" fmla="*/ 88900 w 72"/>
              <a:gd name="T3" fmla="*/ 12700 h 74"/>
              <a:gd name="T4" fmla="*/ 79375 w 72"/>
              <a:gd name="T5" fmla="*/ 6350 h 74"/>
              <a:gd name="T6" fmla="*/ 73025 w 72"/>
              <a:gd name="T7" fmla="*/ 3175 h 74"/>
              <a:gd name="T8" fmla="*/ 63500 w 72"/>
              <a:gd name="T9" fmla="*/ 0 h 74"/>
              <a:gd name="T10" fmla="*/ 50800 w 72"/>
              <a:gd name="T11" fmla="*/ 0 h 74"/>
              <a:gd name="T12" fmla="*/ 38100 w 72"/>
              <a:gd name="T13" fmla="*/ 3175 h 74"/>
              <a:gd name="T14" fmla="*/ 25400 w 72"/>
              <a:gd name="T15" fmla="*/ 12700 h 74"/>
              <a:gd name="T16" fmla="*/ 9525 w 72"/>
              <a:gd name="T17" fmla="*/ 25400 h 74"/>
              <a:gd name="T18" fmla="*/ 9525 w 72"/>
              <a:gd name="T19" fmla="*/ 25400 h 74"/>
              <a:gd name="T20" fmla="*/ 6350 w 72"/>
              <a:gd name="T21" fmla="*/ 34925 h 74"/>
              <a:gd name="T22" fmla="*/ 0 w 72"/>
              <a:gd name="T23" fmla="*/ 53975 h 74"/>
              <a:gd name="T24" fmla="*/ 0 w 72"/>
              <a:gd name="T25" fmla="*/ 66675 h 74"/>
              <a:gd name="T26" fmla="*/ 3175 w 72"/>
              <a:gd name="T27" fmla="*/ 79375 h 74"/>
              <a:gd name="T28" fmla="*/ 12700 w 72"/>
              <a:gd name="T29" fmla="*/ 92075 h 74"/>
              <a:gd name="T30" fmla="*/ 25400 w 72"/>
              <a:gd name="T31" fmla="*/ 104775 h 74"/>
              <a:gd name="T32" fmla="*/ 25400 w 72"/>
              <a:gd name="T33" fmla="*/ 104775 h 74"/>
              <a:gd name="T34" fmla="*/ 31750 w 72"/>
              <a:gd name="T35" fmla="*/ 107950 h 74"/>
              <a:gd name="T36" fmla="*/ 41275 w 72"/>
              <a:gd name="T37" fmla="*/ 111125 h 74"/>
              <a:gd name="T38" fmla="*/ 50800 w 72"/>
              <a:gd name="T39" fmla="*/ 114300 h 74"/>
              <a:gd name="T40" fmla="*/ 63500 w 72"/>
              <a:gd name="T41" fmla="*/ 117475 h 74"/>
              <a:gd name="T42" fmla="*/ 76200 w 72"/>
              <a:gd name="T43" fmla="*/ 114300 h 74"/>
              <a:gd name="T44" fmla="*/ 88900 w 72"/>
              <a:gd name="T45" fmla="*/ 104775 h 74"/>
              <a:gd name="T46" fmla="*/ 101600 w 72"/>
              <a:gd name="T47" fmla="*/ 88900 h 74"/>
              <a:gd name="T48" fmla="*/ 101600 w 72"/>
              <a:gd name="T49" fmla="*/ 88900 h 74"/>
              <a:gd name="T50" fmla="*/ 111125 w 72"/>
              <a:gd name="T51" fmla="*/ 69850 h 74"/>
              <a:gd name="T52" fmla="*/ 114300 w 72"/>
              <a:gd name="T53" fmla="*/ 53975 h 74"/>
              <a:gd name="T54" fmla="*/ 114300 w 72"/>
              <a:gd name="T55" fmla="*/ 41275 h 74"/>
              <a:gd name="T56" fmla="*/ 107950 w 72"/>
              <a:gd name="T57" fmla="*/ 31750 h 74"/>
              <a:gd name="T58" fmla="*/ 101600 w 72"/>
              <a:gd name="T59" fmla="*/ 22225 h 74"/>
              <a:gd name="T60" fmla="*/ 95250 w 72"/>
              <a:gd name="T61" fmla="*/ 15875 h 74"/>
              <a:gd name="T62" fmla="*/ 88900 w 72"/>
              <a:gd name="T63" fmla="*/ 12700 h 74"/>
              <a:gd name="T64" fmla="*/ 88900 w 72"/>
              <a:gd name="T65" fmla="*/ 12700 h 7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72" h="74">
                <a:moveTo>
                  <a:pt x="56" y="8"/>
                </a:moveTo>
                <a:lnTo>
                  <a:pt x="56" y="8"/>
                </a:lnTo>
                <a:lnTo>
                  <a:pt x="50" y="4"/>
                </a:lnTo>
                <a:lnTo>
                  <a:pt x="46" y="2"/>
                </a:lnTo>
                <a:lnTo>
                  <a:pt x="40" y="0"/>
                </a:lnTo>
                <a:lnTo>
                  <a:pt x="32" y="0"/>
                </a:lnTo>
                <a:lnTo>
                  <a:pt x="24" y="2"/>
                </a:lnTo>
                <a:lnTo>
                  <a:pt x="16" y="8"/>
                </a:lnTo>
                <a:lnTo>
                  <a:pt x="6" y="16"/>
                </a:lnTo>
                <a:lnTo>
                  <a:pt x="4" y="22"/>
                </a:lnTo>
                <a:lnTo>
                  <a:pt x="0" y="34"/>
                </a:lnTo>
                <a:lnTo>
                  <a:pt x="0" y="42"/>
                </a:lnTo>
                <a:lnTo>
                  <a:pt x="2" y="50"/>
                </a:lnTo>
                <a:lnTo>
                  <a:pt x="8" y="58"/>
                </a:lnTo>
                <a:lnTo>
                  <a:pt x="16" y="66"/>
                </a:lnTo>
                <a:lnTo>
                  <a:pt x="20" y="68"/>
                </a:lnTo>
                <a:lnTo>
                  <a:pt x="26" y="70"/>
                </a:lnTo>
                <a:lnTo>
                  <a:pt x="32" y="72"/>
                </a:lnTo>
                <a:lnTo>
                  <a:pt x="40" y="74"/>
                </a:lnTo>
                <a:lnTo>
                  <a:pt x="48" y="72"/>
                </a:lnTo>
                <a:lnTo>
                  <a:pt x="56" y="66"/>
                </a:lnTo>
                <a:lnTo>
                  <a:pt x="64" y="56"/>
                </a:lnTo>
                <a:lnTo>
                  <a:pt x="70" y="44"/>
                </a:lnTo>
                <a:lnTo>
                  <a:pt x="72" y="34"/>
                </a:lnTo>
                <a:lnTo>
                  <a:pt x="72" y="26"/>
                </a:lnTo>
                <a:lnTo>
                  <a:pt x="68" y="20"/>
                </a:lnTo>
                <a:lnTo>
                  <a:pt x="64" y="14"/>
                </a:lnTo>
                <a:lnTo>
                  <a:pt x="60" y="10"/>
                </a:lnTo>
                <a:lnTo>
                  <a:pt x="56" y="8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21537" name="Picture 35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538" y="4391025"/>
            <a:ext cx="20002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38" name="Freeform 36"/>
          <p:cNvSpPr>
            <a:spLocks/>
          </p:cNvSpPr>
          <p:nvPr/>
        </p:nvSpPr>
        <p:spPr bwMode="auto">
          <a:xfrm>
            <a:off x="3582988" y="4438650"/>
            <a:ext cx="114300" cy="114300"/>
          </a:xfrm>
          <a:custGeom>
            <a:avLst/>
            <a:gdLst>
              <a:gd name="T0" fmla="*/ 25400 w 72"/>
              <a:gd name="T1" fmla="*/ 101600 h 72"/>
              <a:gd name="T2" fmla="*/ 25400 w 72"/>
              <a:gd name="T3" fmla="*/ 101600 h 72"/>
              <a:gd name="T4" fmla="*/ 31750 w 72"/>
              <a:gd name="T5" fmla="*/ 107950 h 72"/>
              <a:gd name="T6" fmla="*/ 41275 w 72"/>
              <a:gd name="T7" fmla="*/ 111125 h 72"/>
              <a:gd name="T8" fmla="*/ 50800 w 72"/>
              <a:gd name="T9" fmla="*/ 114300 h 72"/>
              <a:gd name="T10" fmla="*/ 63500 w 72"/>
              <a:gd name="T11" fmla="*/ 114300 h 72"/>
              <a:gd name="T12" fmla="*/ 76200 w 72"/>
              <a:gd name="T13" fmla="*/ 111125 h 72"/>
              <a:gd name="T14" fmla="*/ 88900 w 72"/>
              <a:gd name="T15" fmla="*/ 104775 h 72"/>
              <a:gd name="T16" fmla="*/ 101600 w 72"/>
              <a:gd name="T17" fmla="*/ 88900 h 72"/>
              <a:gd name="T18" fmla="*/ 101600 w 72"/>
              <a:gd name="T19" fmla="*/ 88900 h 72"/>
              <a:gd name="T20" fmla="*/ 111125 w 72"/>
              <a:gd name="T21" fmla="*/ 69850 h 72"/>
              <a:gd name="T22" fmla="*/ 114300 w 72"/>
              <a:gd name="T23" fmla="*/ 53975 h 72"/>
              <a:gd name="T24" fmla="*/ 114300 w 72"/>
              <a:gd name="T25" fmla="*/ 41275 h 72"/>
              <a:gd name="T26" fmla="*/ 107950 w 72"/>
              <a:gd name="T27" fmla="*/ 28575 h 72"/>
              <a:gd name="T28" fmla="*/ 101600 w 72"/>
              <a:gd name="T29" fmla="*/ 22225 h 72"/>
              <a:gd name="T30" fmla="*/ 95250 w 72"/>
              <a:gd name="T31" fmla="*/ 15875 h 72"/>
              <a:gd name="T32" fmla="*/ 88900 w 72"/>
              <a:gd name="T33" fmla="*/ 9525 h 72"/>
              <a:gd name="T34" fmla="*/ 88900 w 72"/>
              <a:gd name="T35" fmla="*/ 9525 h 72"/>
              <a:gd name="T36" fmla="*/ 79375 w 72"/>
              <a:gd name="T37" fmla="*/ 6350 h 72"/>
              <a:gd name="T38" fmla="*/ 73025 w 72"/>
              <a:gd name="T39" fmla="*/ 3175 h 72"/>
              <a:gd name="T40" fmla="*/ 63500 w 72"/>
              <a:gd name="T41" fmla="*/ 0 h 72"/>
              <a:gd name="T42" fmla="*/ 50800 w 72"/>
              <a:gd name="T43" fmla="*/ 0 h 72"/>
              <a:gd name="T44" fmla="*/ 38100 w 72"/>
              <a:gd name="T45" fmla="*/ 3175 h 72"/>
              <a:gd name="T46" fmla="*/ 25400 w 72"/>
              <a:gd name="T47" fmla="*/ 9525 h 72"/>
              <a:gd name="T48" fmla="*/ 9525 w 72"/>
              <a:gd name="T49" fmla="*/ 25400 h 72"/>
              <a:gd name="T50" fmla="*/ 9525 w 72"/>
              <a:gd name="T51" fmla="*/ 25400 h 72"/>
              <a:gd name="T52" fmla="*/ 6350 w 72"/>
              <a:gd name="T53" fmla="*/ 31750 h 72"/>
              <a:gd name="T54" fmla="*/ 0 w 72"/>
              <a:gd name="T55" fmla="*/ 53975 h 72"/>
              <a:gd name="T56" fmla="*/ 0 w 72"/>
              <a:gd name="T57" fmla="*/ 63500 h 72"/>
              <a:gd name="T58" fmla="*/ 3175 w 72"/>
              <a:gd name="T59" fmla="*/ 76200 h 72"/>
              <a:gd name="T60" fmla="*/ 12700 w 72"/>
              <a:gd name="T61" fmla="*/ 92075 h 72"/>
              <a:gd name="T62" fmla="*/ 25400 w 72"/>
              <a:gd name="T63" fmla="*/ 101600 h 72"/>
              <a:gd name="T64" fmla="*/ 25400 w 72"/>
              <a:gd name="T65" fmla="*/ 101600 h 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72" h="72">
                <a:moveTo>
                  <a:pt x="16" y="64"/>
                </a:moveTo>
                <a:lnTo>
                  <a:pt x="16" y="64"/>
                </a:lnTo>
                <a:lnTo>
                  <a:pt x="20" y="68"/>
                </a:lnTo>
                <a:lnTo>
                  <a:pt x="26" y="70"/>
                </a:lnTo>
                <a:lnTo>
                  <a:pt x="32" y="72"/>
                </a:lnTo>
                <a:lnTo>
                  <a:pt x="40" y="72"/>
                </a:lnTo>
                <a:lnTo>
                  <a:pt x="48" y="70"/>
                </a:lnTo>
                <a:lnTo>
                  <a:pt x="56" y="66"/>
                </a:lnTo>
                <a:lnTo>
                  <a:pt x="64" y="56"/>
                </a:lnTo>
                <a:lnTo>
                  <a:pt x="70" y="44"/>
                </a:lnTo>
                <a:lnTo>
                  <a:pt x="72" y="34"/>
                </a:lnTo>
                <a:lnTo>
                  <a:pt x="72" y="26"/>
                </a:lnTo>
                <a:lnTo>
                  <a:pt x="68" y="18"/>
                </a:lnTo>
                <a:lnTo>
                  <a:pt x="64" y="14"/>
                </a:lnTo>
                <a:lnTo>
                  <a:pt x="60" y="10"/>
                </a:lnTo>
                <a:lnTo>
                  <a:pt x="56" y="6"/>
                </a:lnTo>
                <a:lnTo>
                  <a:pt x="50" y="4"/>
                </a:lnTo>
                <a:lnTo>
                  <a:pt x="46" y="2"/>
                </a:lnTo>
                <a:lnTo>
                  <a:pt x="40" y="0"/>
                </a:lnTo>
                <a:lnTo>
                  <a:pt x="32" y="0"/>
                </a:lnTo>
                <a:lnTo>
                  <a:pt x="24" y="2"/>
                </a:lnTo>
                <a:lnTo>
                  <a:pt x="16" y="6"/>
                </a:lnTo>
                <a:lnTo>
                  <a:pt x="6" y="16"/>
                </a:lnTo>
                <a:lnTo>
                  <a:pt x="4" y="20"/>
                </a:lnTo>
                <a:lnTo>
                  <a:pt x="0" y="34"/>
                </a:lnTo>
                <a:lnTo>
                  <a:pt x="0" y="40"/>
                </a:lnTo>
                <a:lnTo>
                  <a:pt x="2" y="48"/>
                </a:lnTo>
                <a:lnTo>
                  <a:pt x="8" y="58"/>
                </a:lnTo>
                <a:lnTo>
                  <a:pt x="16" y="64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21539" name="Picture 37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638" y="4225925"/>
            <a:ext cx="20002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40" name="Freeform 38"/>
          <p:cNvSpPr>
            <a:spLocks/>
          </p:cNvSpPr>
          <p:nvPr/>
        </p:nvSpPr>
        <p:spPr bwMode="auto">
          <a:xfrm>
            <a:off x="3617913" y="4270375"/>
            <a:ext cx="114300" cy="117475"/>
          </a:xfrm>
          <a:custGeom>
            <a:avLst/>
            <a:gdLst>
              <a:gd name="T0" fmla="*/ 12700 w 72"/>
              <a:gd name="T1" fmla="*/ 28575 h 74"/>
              <a:gd name="T2" fmla="*/ 12700 w 72"/>
              <a:gd name="T3" fmla="*/ 28575 h 74"/>
              <a:gd name="T4" fmla="*/ 6350 w 72"/>
              <a:gd name="T5" fmla="*/ 34925 h 74"/>
              <a:gd name="T6" fmla="*/ 3175 w 72"/>
              <a:gd name="T7" fmla="*/ 53975 h 74"/>
              <a:gd name="T8" fmla="*/ 0 w 72"/>
              <a:gd name="T9" fmla="*/ 66675 h 74"/>
              <a:gd name="T10" fmla="*/ 3175 w 72"/>
              <a:gd name="T11" fmla="*/ 79375 h 74"/>
              <a:gd name="T12" fmla="*/ 12700 w 72"/>
              <a:gd name="T13" fmla="*/ 92075 h 74"/>
              <a:gd name="T14" fmla="*/ 25400 w 72"/>
              <a:gd name="T15" fmla="*/ 104775 h 74"/>
              <a:gd name="T16" fmla="*/ 25400 w 72"/>
              <a:gd name="T17" fmla="*/ 104775 h 74"/>
              <a:gd name="T18" fmla="*/ 31750 w 72"/>
              <a:gd name="T19" fmla="*/ 107950 h 74"/>
              <a:gd name="T20" fmla="*/ 41275 w 72"/>
              <a:gd name="T21" fmla="*/ 114300 h 74"/>
              <a:gd name="T22" fmla="*/ 50800 w 72"/>
              <a:gd name="T23" fmla="*/ 117475 h 74"/>
              <a:gd name="T24" fmla="*/ 63500 w 72"/>
              <a:gd name="T25" fmla="*/ 117475 h 74"/>
              <a:gd name="T26" fmla="*/ 76200 w 72"/>
              <a:gd name="T27" fmla="*/ 114300 h 74"/>
              <a:gd name="T28" fmla="*/ 88900 w 72"/>
              <a:gd name="T29" fmla="*/ 104775 h 74"/>
              <a:gd name="T30" fmla="*/ 101600 w 72"/>
              <a:gd name="T31" fmla="*/ 88900 h 74"/>
              <a:gd name="T32" fmla="*/ 101600 w 72"/>
              <a:gd name="T33" fmla="*/ 88900 h 74"/>
              <a:gd name="T34" fmla="*/ 111125 w 72"/>
              <a:gd name="T35" fmla="*/ 69850 h 74"/>
              <a:gd name="T36" fmla="*/ 114300 w 72"/>
              <a:gd name="T37" fmla="*/ 53975 h 74"/>
              <a:gd name="T38" fmla="*/ 114300 w 72"/>
              <a:gd name="T39" fmla="*/ 41275 h 74"/>
              <a:gd name="T40" fmla="*/ 107950 w 72"/>
              <a:gd name="T41" fmla="*/ 31750 h 74"/>
              <a:gd name="T42" fmla="*/ 101600 w 72"/>
              <a:gd name="T43" fmla="*/ 22225 h 74"/>
              <a:gd name="T44" fmla="*/ 95250 w 72"/>
              <a:gd name="T45" fmla="*/ 15875 h 74"/>
              <a:gd name="T46" fmla="*/ 88900 w 72"/>
              <a:gd name="T47" fmla="*/ 12700 h 74"/>
              <a:gd name="T48" fmla="*/ 88900 w 72"/>
              <a:gd name="T49" fmla="*/ 12700 h 74"/>
              <a:gd name="T50" fmla="*/ 82550 w 72"/>
              <a:gd name="T51" fmla="*/ 6350 h 74"/>
              <a:gd name="T52" fmla="*/ 73025 w 72"/>
              <a:gd name="T53" fmla="*/ 3175 h 74"/>
              <a:gd name="T54" fmla="*/ 63500 w 72"/>
              <a:gd name="T55" fmla="*/ 0 h 74"/>
              <a:gd name="T56" fmla="*/ 50800 w 72"/>
              <a:gd name="T57" fmla="*/ 0 h 74"/>
              <a:gd name="T58" fmla="*/ 38100 w 72"/>
              <a:gd name="T59" fmla="*/ 3175 h 74"/>
              <a:gd name="T60" fmla="*/ 25400 w 72"/>
              <a:gd name="T61" fmla="*/ 12700 h 74"/>
              <a:gd name="T62" fmla="*/ 12700 w 72"/>
              <a:gd name="T63" fmla="*/ 28575 h 74"/>
              <a:gd name="T64" fmla="*/ 12700 w 72"/>
              <a:gd name="T65" fmla="*/ 28575 h 7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72" h="74">
                <a:moveTo>
                  <a:pt x="8" y="18"/>
                </a:moveTo>
                <a:lnTo>
                  <a:pt x="8" y="18"/>
                </a:lnTo>
                <a:lnTo>
                  <a:pt x="4" y="22"/>
                </a:lnTo>
                <a:lnTo>
                  <a:pt x="2" y="34"/>
                </a:lnTo>
                <a:lnTo>
                  <a:pt x="0" y="42"/>
                </a:lnTo>
                <a:lnTo>
                  <a:pt x="2" y="50"/>
                </a:lnTo>
                <a:lnTo>
                  <a:pt x="8" y="58"/>
                </a:lnTo>
                <a:lnTo>
                  <a:pt x="16" y="66"/>
                </a:lnTo>
                <a:lnTo>
                  <a:pt x="20" y="68"/>
                </a:lnTo>
                <a:lnTo>
                  <a:pt x="26" y="72"/>
                </a:lnTo>
                <a:lnTo>
                  <a:pt x="32" y="74"/>
                </a:lnTo>
                <a:lnTo>
                  <a:pt x="40" y="74"/>
                </a:lnTo>
                <a:lnTo>
                  <a:pt x="48" y="72"/>
                </a:lnTo>
                <a:lnTo>
                  <a:pt x="56" y="66"/>
                </a:lnTo>
                <a:lnTo>
                  <a:pt x="64" y="56"/>
                </a:lnTo>
                <a:lnTo>
                  <a:pt x="70" y="44"/>
                </a:lnTo>
                <a:lnTo>
                  <a:pt x="72" y="34"/>
                </a:lnTo>
                <a:lnTo>
                  <a:pt x="72" y="26"/>
                </a:lnTo>
                <a:lnTo>
                  <a:pt x="68" y="20"/>
                </a:lnTo>
                <a:lnTo>
                  <a:pt x="64" y="14"/>
                </a:lnTo>
                <a:lnTo>
                  <a:pt x="60" y="10"/>
                </a:lnTo>
                <a:lnTo>
                  <a:pt x="56" y="8"/>
                </a:lnTo>
                <a:lnTo>
                  <a:pt x="52" y="4"/>
                </a:lnTo>
                <a:lnTo>
                  <a:pt x="46" y="2"/>
                </a:lnTo>
                <a:lnTo>
                  <a:pt x="40" y="0"/>
                </a:lnTo>
                <a:lnTo>
                  <a:pt x="32" y="0"/>
                </a:lnTo>
                <a:lnTo>
                  <a:pt x="24" y="2"/>
                </a:lnTo>
                <a:lnTo>
                  <a:pt x="16" y="8"/>
                </a:lnTo>
                <a:lnTo>
                  <a:pt x="8" y="18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21541" name="Picture 39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463" y="4657725"/>
            <a:ext cx="20955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42" name="Freeform 40"/>
          <p:cNvSpPr>
            <a:spLocks/>
          </p:cNvSpPr>
          <p:nvPr/>
        </p:nvSpPr>
        <p:spPr bwMode="auto">
          <a:xfrm>
            <a:off x="5653088" y="4705350"/>
            <a:ext cx="114300" cy="114300"/>
          </a:xfrm>
          <a:custGeom>
            <a:avLst/>
            <a:gdLst>
              <a:gd name="T0" fmla="*/ 22225 w 72"/>
              <a:gd name="T1" fmla="*/ 12700 h 72"/>
              <a:gd name="T2" fmla="*/ 22225 w 72"/>
              <a:gd name="T3" fmla="*/ 12700 h 72"/>
              <a:gd name="T4" fmla="*/ 15875 w 72"/>
              <a:gd name="T5" fmla="*/ 19050 h 72"/>
              <a:gd name="T6" fmla="*/ 9525 w 72"/>
              <a:gd name="T7" fmla="*/ 25400 h 72"/>
              <a:gd name="T8" fmla="*/ 3175 w 72"/>
              <a:gd name="T9" fmla="*/ 34925 h 72"/>
              <a:gd name="T10" fmla="*/ 0 w 72"/>
              <a:gd name="T11" fmla="*/ 44450 h 72"/>
              <a:gd name="T12" fmla="*/ 0 w 72"/>
              <a:gd name="T13" fmla="*/ 57150 h 72"/>
              <a:gd name="T14" fmla="*/ 3175 w 72"/>
              <a:gd name="T15" fmla="*/ 73025 h 72"/>
              <a:gd name="T16" fmla="*/ 15875 w 72"/>
              <a:gd name="T17" fmla="*/ 92075 h 72"/>
              <a:gd name="T18" fmla="*/ 15875 w 72"/>
              <a:gd name="T19" fmla="*/ 92075 h 72"/>
              <a:gd name="T20" fmla="*/ 28575 w 72"/>
              <a:gd name="T21" fmla="*/ 104775 h 72"/>
              <a:gd name="T22" fmla="*/ 44450 w 72"/>
              <a:gd name="T23" fmla="*/ 114300 h 72"/>
              <a:gd name="T24" fmla="*/ 57150 w 72"/>
              <a:gd name="T25" fmla="*/ 114300 h 72"/>
              <a:gd name="T26" fmla="*/ 69850 w 72"/>
              <a:gd name="T27" fmla="*/ 114300 h 72"/>
              <a:gd name="T28" fmla="*/ 79375 w 72"/>
              <a:gd name="T29" fmla="*/ 107950 h 72"/>
              <a:gd name="T30" fmla="*/ 85725 w 72"/>
              <a:gd name="T31" fmla="*/ 104775 h 72"/>
              <a:gd name="T32" fmla="*/ 92075 w 72"/>
              <a:gd name="T33" fmla="*/ 98425 h 72"/>
              <a:gd name="T34" fmla="*/ 92075 w 72"/>
              <a:gd name="T35" fmla="*/ 98425 h 72"/>
              <a:gd name="T36" fmla="*/ 98425 w 72"/>
              <a:gd name="T37" fmla="*/ 92075 h 72"/>
              <a:gd name="T38" fmla="*/ 104775 w 72"/>
              <a:gd name="T39" fmla="*/ 85725 h 72"/>
              <a:gd name="T40" fmla="*/ 111125 w 72"/>
              <a:gd name="T41" fmla="*/ 76200 h 72"/>
              <a:gd name="T42" fmla="*/ 114300 w 72"/>
              <a:gd name="T43" fmla="*/ 66675 h 72"/>
              <a:gd name="T44" fmla="*/ 114300 w 72"/>
              <a:gd name="T45" fmla="*/ 53975 h 72"/>
              <a:gd name="T46" fmla="*/ 111125 w 72"/>
              <a:gd name="T47" fmla="*/ 38100 h 72"/>
              <a:gd name="T48" fmla="*/ 101600 w 72"/>
              <a:gd name="T49" fmla="*/ 22225 h 72"/>
              <a:gd name="T50" fmla="*/ 101600 w 72"/>
              <a:gd name="T51" fmla="*/ 22225 h 72"/>
              <a:gd name="T52" fmla="*/ 95250 w 72"/>
              <a:gd name="T53" fmla="*/ 15875 h 72"/>
              <a:gd name="T54" fmla="*/ 76200 w 72"/>
              <a:gd name="T55" fmla="*/ 3175 h 72"/>
              <a:gd name="T56" fmla="*/ 66675 w 72"/>
              <a:gd name="T57" fmla="*/ 0 h 72"/>
              <a:gd name="T58" fmla="*/ 50800 w 72"/>
              <a:gd name="T59" fmla="*/ 0 h 72"/>
              <a:gd name="T60" fmla="*/ 38100 w 72"/>
              <a:gd name="T61" fmla="*/ 3175 h 72"/>
              <a:gd name="T62" fmla="*/ 22225 w 72"/>
              <a:gd name="T63" fmla="*/ 12700 h 72"/>
              <a:gd name="T64" fmla="*/ 22225 w 72"/>
              <a:gd name="T65" fmla="*/ 12700 h 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72" h="72">
                <a:moveTo>
                  <a:pt x="14" y="8"/>
                </a:moveTo>
                <a:lnTo>
                  <a:pt x="14" y="8"/>
                </a:lnTo>
                <a:lnTo>
                  <a:pt x="10" y="12"/>
                </a:lnTo>
                <a:lnTo>
                  <a:pt x="6" y="16"/>
                </a:lnTo>
                <a:lnTo>
                  <a:pt x="2" y="22"/>
                </a:lnTo>
                <a:lnTo>
                  <a:pt x="0" y="28"/>
                </a:lnTo>
                <a:lnTo>
                  <a:pt x="0" y="36"/>
                </a:lnTo>
                <a:lnTo>
                  <a:pt x="2" y="46"/>
                </a:lnTo>
                <a:lnTo>
                  <a:pt x="10" y="58"/>
                </a:lnTo>
                <a:lnTo>
                  <a:pt x="18" y="66"/>
                </a:lnTo>
                <a:lnTo>
                  <a:pt x="28" y="72"/>
                </a:lnTo>
                <a:lnTo>
                  <a:pt x="36" y="72"/>
                </a:lnTo>
                <a:lnTo>
                  <a:pt x="44" y="72"/>
                </a:lnTo>
                <a:lnTo>
                  <a:pt x="50" y="68"/>
                </a:lnTo>
                <a:lnTo>
                  <a:pt x="54" y="66"/>
                </a:lnTo>
                <a:lnTo>
                  <a:pt x="58" y="62"/>
                </a:lnTo>
                <a:lnTo>
                  <a:pt x="62" y="58"/>
                </a:lnTo>
                <a:lnTo>
                  <a:pt x="66" y="54"/>
                </a:lnTo>
                <a:lnTo>
                  <a:pt x="70" y="48"/>
                </a:lnTo>
                <a:lnTo>
                  <a:pt x="72" y="42"/>
                </a:lnTo>
                <a:lnTo>
                  <a:pt x="72" y="34"/>
                </a:lnTo>
                <a:lnTo>
                  <a:pt x="70" y="24"/>
                </a:lnTo>
                <a:lnTo>
                  <a:pt x="64" y="14"/>
                </a:lnTo>
                <a:lnTo>
                  <a:pt x="60" y="10"/>
                </a:lnTo>
                <a:lnTo>
                  <a:pt x="48" y="2"/>
                </a:lnTo>
                <a:lnTo>
                  <a:pt x="42" y="0"/>
                </a:lnTo>
                <a:lnTo>
                  <a:pt x="32" y="0"/>
                </a:lnTo>
                <a:lnTo>
                  <a:pt x="24" y="2"/>
                </a:lnTo>
                <a:lnTo>
                  <a:pt x="14" y="8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21543" name="Picture 41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563" y="3738563"/>
            <a:ext cx="171450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44" name="Freeform 42"/>
          <p:cNvSpPr>
            <a:spLocks/>
          </p:cNvSpPr>
          <p:nvPr/>
        </p:nvSpPr>
        <p:spPr bwMode="auto">
          <a:xfrm>
            <a:off x="5548313" y="3770313"/>
            <a:ext cx="111125" cy="114300"/>
          </a:xfrm>
          <a:custGeom>
            <a:avLst/>
            <a:gdLst>
              <a:gd name="T0" fmla="*/ 47625 w 70"/>
              <a:gd name="T1" fmla="*/ 111125 h 72"/>
              <a:gd name="T2" fmla="*/ 47625 w 70"/>
              <a:gd name="T3" fmla="*/ 111125 h 72"/>
              <a:gd name="T4" fmla="*/ 53975 w 70"/>
              <a:gd name="T5" fmla="*/ 114300 h 72"/>
              <a:gd name="T6" fmla="*/ 63500 w 70"/>
              <a:gd name="T7" fmla="*/ 114300 h 72"/>
              <a:gd name="T8" fmla="*/ 76200 w 70"/>
              <a:gd name="T9" fmla="*/ 111125 h 72"/>
              <a:gd name="T10" fmla="*/ 85725 w 70"/>
              <a:gd name="T11" fmla="*/ 107950 h 72"/>
              <a:gd name="T12" fmla="*/ 95250 w 70"/>
              <a:gd name="T13" fmla="*/ 98425 h 72"/>
              <a:gd name="T14" fmla="*/ 104775 w 70"/>
              <a:gd name="T15" fmla="*/ 85725 h 72"/>
              <a:gd name="T16" fmla="*/ 111125 w 70"/>
              <a:gd name="T17" fmla="*/ 66675 h 72"/>
              <a:gd name="T18" fmla="*/ 111125 w 70"/>
              <a:gd name="T19" fmla="*/ 66675 h 72"/>
              <a:gd name="T20" fmla="*/ 111125 w 70"/>
              <a:gd name="T21" fmla="*/ 57150 h 72"/>
              <a:gd name="T22" fmla="*/ 107950 w 70"/>
              <a:gd name="T23" fmla="*/ 38100 h 72"/>
              <a:gd name="T24" fmla="*/ 104775 w 70"/>
              <a:gd name="T25" fmla="*/ 25400 h 72"/>
              <a:gd name="T26" fmla="*/ 95250 w 70"/>
              <a:gd name="T27" fmla="*/ 15875 h 72"/>
              <a:gd name="T28" fmla="*/ 82550 w 70"/>
              <a:gd name="T29" fmla="*/ 6350 h 72"/>
              <a:gd name="T30" fmla="*/ 66675 w 70"/>
              <a:gd name="T31" fmla="*/ 3175 h 72"/>
              <a:gd name="T32" fmla="*/ 66675 w 70"/>
              <a:gd name="T33" fmla="*/ 3175 h 72"/>
              <a:gd name="T34" fmla="*/ 57150 w 70"/>
              <a:gd name="T35" fmla="*/ 0 h 72"/>
              <a:gd name="T36" fmla="*/ 47625 w 70"/>
              <a:gd name="T37" fmla="*/ 0 h 72"/>
              <a:gd name="T38" fmla="*/ 38100 w 70"/>
              <a:gd name="T39" fmla="*/ 3175 h 72"/>
              <a:gd name="T40" fmla="*/ 25400 w 70"/>
              <a:gd name="T41" fmla="*/ 6350 h 72"/>
              <a:gd name="T42" fmla="*/ 15875 w 70"/>
              <a:gd name="T43" fmla="*/ 15875 h 72"/>
              <a:gd name="T44" fmla="*/ 6350 w 70"/>
              <a:gd name="T45" fmla="*/ 28575 h 72"/>
              <a:gd name="T46" fmla="*/ 3175 w 70"/>
              <a:gd name="T47" fmla="*/ 47625 h 72"/>
              <a:gd name="T48" fmla="*/ 3175 w 70"/>
              <a:gd name="T49" fmla="*/ 47625 h 72"/>
              <a:gd name="T50" fmla="*/ 0 w 70"/>
              <a:gd name="T51" fmla="*/ 69850 h 72"/>
              <a:gd name="T52" fmla="*/ 3175 w 70"/>
              <a:gd name="T53" fmla="*/ 82550 h 72"/>
              <a:gd name="T54" fmla="*/ 12700 w 70"/>
              <a:gd name="T55" fmla="*/ 95250 h 72"/>
              <a:gd name="T56" fmla="*/ 19050 w 70"/>
              <a:gd name="T57" fmla="*/ 101600 h 72"/>
              <a:gd name="T58" fmla="*/ 28575 w 70"/>
              <a:gd name="T59" fmla="*/ 107950 h 72"/>
              <a:gd name="T60" fmla="*/ 38100 w 70"/>
              <a:gd name="T61" fmla="*/ 111125 h 72"/>
              <a:gd name="T62" fmla="*/ 47625 w 70"/>
              <a:gd name="T63" fmla="*/ 111125 h 72"/>
              <a:gd name="T64" fmla="*/ 47625 w 70"/>
              <a:gd name="T65" fmla="*/ 111125 h 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70" h="72">
                <a:moveTo>
                  <a:pt x="30" y="70"/>
                </a:moveTo>
                <a:lnTo>
                  <a:pt x="30" y="70"/>
                </a:lnTo>
                <a:lnTo>
                  <a:pt x="34" y="72"/>
                </a:lnTo>
                <a:lnTo>
                  <a:pt x="40" y="72"/>
                </a:lnTo>
                <a:lnTo>
                  <a:pt x="48" y="70"/>
                </a:lnTo>
                <a:lnTo>
                  <a:pt x="54" y="68"/>
                </a:lnTo>
                <a:lnTo>
                  <a:pt x="60" y="62"/>
                </a:lnTo>
                <a:lnTo>
                  <a:pt x="66" y="54"/>
                </a:lnTo>
                <a:lnTo>
                  <a:pt x="70" y="42"/>
                </a:lnTo>
                <a:lnTo>
                  <a:pt x="70" y="36"/>
                </a:lnTo>
                <a:lnTo>
                  <a:pt x="68" y="24"/>
                </a:lnTo>
                <a:lnTo>
                  <a:pt x="66" y="16"/>
                </a:lnTo>
                <a:lnTo>
                  <a:pt x="60" y="10"/>
                </a:lnTo>
                <a:lnTo>
                  <a:pt x="52" y="4"/>
                </a:lnTo>
                <a:lnTo>
                  <a:pt x="42" y="2"/>
                </a:lnTo>
                <a:lnTo>
                  <a:pt x="36" y="0"/>
                </a:lnTo>
                <a:lnTo>
                  <a:pt x="30" y="0"/>
                </a:lnTo>
                <a:lnTo>
                  <a:pt x="24" y="2"/>
                </a:lnTo>
                <a:lnTo>
                  <a:pt x="16" y="4"/>
                </a:lnTo>
                <a:lnTo>
                  <a:pt x="10" y="10"/>
                </a:lnTo>
                <a:lnTo>
                  <a:pt x="4" y="18"/>
                </a:lnTo>
                <a:lnTo>
                  <a:pt x="2" y="30"/>
                </a:lnTo>
                <a:lnTo>
                  <a:pt x="0" y="44"/>
                </a:lnTo>
                <a:lnTo>
                  <a:pt x="2" y="52"/>
                </a:lnTo>
                <a:lnTo>
                  <a:pt x="8" y="60"/>
                </a:lnTo>
                <a:lnTo>
                  <a:pt x="12" y="64"/>
                </a:lnTo>
                <a:lnTo>
                  <a:pt x="18" y="68"/>
                </a:lnTo>
                <a:lnTo>
                  <a:pt x="24" y="70"/>
                </a:lnTo>
                <a:lnTo>
                  <a:pt x="30" y="7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21545" name="Picture 43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238" y="4113213"/>
            <a:ext cx="17145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46" name="Freeform 44"/>
          <p:cNvSpPr>
            <a:spLocks/>
          </p:cNvSpPr>
          <p:nvPr/>
        </p:nvSpPr>
        <p:spPr bwMode="auto">
          <a:xfrm>
            <a:off x="5614988" y="4144963"/>
            <a:ext cx="111125" cy="115887"/>
          </a:xfrm>
          <a:custGeom>
            <a:avLst/>
            <a:gdLst>
              <a:gd name="T0" fmla="*/ 111125 w 70"/>
              <a:gd name="T1" fmla="*/ 68262 h 73"/>
              <a:gd name="T2" fmla="*/ 111125 w 70"/>
              <a:gd name="T3" fmla="*/ 68262 h 73"/>
              <a:gd name="T4" fmla="*/ 111125 w 70"/>
              <a:gd name="T5" fmla="*/ 58737 h 73"/>
              <a:gd name="T6" fmla="*/ 107950 w 70"/>
              <a:gd name="T7" fmla="*/ 39687 h 73"/>
              <a:gd name="T8" fmla="*/ 101600 w 70"/>
              <a:gd name="T9" fmla="*/ 30162 h 73"/>
              <a:gd name="T10" fmla="*/ 95250 w 70"/>
              <a:gd name="T11" fmla="*/ 15875 h 73"/>
              <a:gd name="T12" fmla="*/ 82550 w 70"/>
              <a:gd name="T13" fmla="*/ 9525 h 73"/>
              <a:gd name="T14" fmla="*/ 66675 w 70"/>
              <a:gd name="T15" fmla="*/ 3175 h 73"/>
              <a:gd name="T16" fmla="*/ 66675 w 70"/>
              <a:gd name="T17" fmla="*/ 3175 h 73"/>
              <a:gd name="T18" fmla="*/ 57150 w 70"/>
              <a:gd name="T19" fmla="*/ 0 h 73"/>
              <a:gd name="T20" fmla="*/ 47625 w 70"/>
              <a:gd name="T21" fmla="*/ 0 h 73"/>
              <a:gd name="T22" fmla="*/ 38100 w 70"/>
              <a:gd name="T23" fmla="*/ 3175 h 73"/>
              <a:gd name="T24" fmla="*/ 25400 w 70"/>
              <a:gd name="T25" fmla="*/ 6350 h 73"/>
              <a:gd name="T26" fmla="*/ 15875 w 70"/>
              <a:gd name="T27" fmla="*/ 15875 h 73"/>
              <a:gd name="T28" fmla="*/ 6350 w 70"/>
              <a:gd name="T29" fmla="*/ 30162 h 73"/>
              <a:gd name="T30" fmla="*/ 0 w 70"/>
              <a:gd name="T31" fmla="*/ 49212 h 73"/>
              <a:gd name="T32" fmla="*/ 0 w 70"/>
              <a:gd name="T33" fmla="*/ 49212 h 73"/>
              <a:gd name="T34" fmla="*/ 0 w 70"/>
              <a:gd name="T35" fmla="*/ 71437 h 73"/>
              <a:gd name="T36" fmla="*/ 3175 w 70"/>
              <a:gd name="T37" fmla="*/ 87312 h 73"/>
              <a:gd name="T38" fmla="*/ 9525 w 70"/>
              <a:gd name="T39" fmla="*/ 96837 h 73"/>
              <a:gd name="T40" fmla="*/ 19050 w 70"/>
              <a:gd name="T41" fmla="*/ 106362 h 73"/>
              <a:gd name="T42" fmla="*/ 28575 w 70"/>
              <a:gd name="T43" fmla="*/ 109537 h 73"/>
              <a:gd name="T44" fmla="*/ 38100 w 70"/>
              <a:gd name="T45" fmla="*/ 112712 h 73"/>
              <a:gd name="T46" fmla="*/ 44450 w 70"/>
              <a:gd name="T47" fmla="*/ 112712 h 73"/>
              <a:gd name="T48" fmla="*/ 44450 w 70"/>
              <a:gd name="T49" fmla="*/ 112712 h 73"/>
              <a:gd name="T50" fmla="*/ 53975 w 70"/>
              <a:gd name="T51" fmla="*/ 115887 h 73"/>
              <a:gd name="T52" fmla="*/ 63500 w 70"/>
              <a:gd name="T53" fmla="*/ 115887 h 73"/>
              <a:gd name="T54" fmla="*/ 73025 w 70"/>
              <a:gd name="T55" fmla="*/ 112712 h 73"/>
              <a:gd name="T56" fmla="*/ 85725 w 70"/>
              <a:gd name="T57" fmla="*/ 109537 h 73"/>
              <a:gd name="T58" fmla="*/ 95250 w 70"/>
              <a:gd name="T59" fmla="*/ 100012 h 73"/>
              <a:gd name="T60" fmla="*/ 104775 w 70"/>
              <a:gd name="T61" fmla="*/ 87312 h 73"/>
              <a:gd name="T62" fmla="*/ 111125 w 70"/>
              <a:gd name="T63" fmla="*/ 68262 h 73"/>
              <a:gd name="T64" fmla="*/ 111125 w 70"/>
              <a:gd name="T65" fmla="*/ 68262 h 7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70" h="73">
                <a:moveTo>
                  <a:pt x="70" y="43"/>
                </a:moveTo>
                <a:lnTo>
                  <a:pt x="70" y="43"/>
                </a:lnTo>
                <a:lnTo>
                  <a:pt x="70" y="37"/>
                </a:lnTo>
                <a:lnTo>
                  <a:pt x="68" y="25"/>
                </a:lnTo>
                <a:lnTo>
                  <a:pt x="64" y="19"/>
                </a:lnTo>
                <a:lnTo>
                  <a:pt x="60" y="10"/>
                </a:lnTo>
                <a:lnTo>
                  <a:pt x="52" y="6"/>
                </a:lnTo>
                <a:lnTo>
                  <a:pt x="42" y="2"/>
                </a:lnTo>
                <a:lnTo>
                  <a:pt x="36" y="0"/>
                </a:lnTo>
                <a:lnTo>
                  <a:pt x="30" y="0"/>
                </a:lnTo>
                <a:lnTo>
                  <a:pt x="24" y="2"/>
                </a:lnTo>
                <a:lnTo>
                  <a:pt x="16" y="4"/>
                </a:lnTo>
                <a:lnTo>
                  <a:pt x="10" y="10"/>
                </a:lnTo>
                <a:lnTo>
                  <a:pt x="4" y="19"/>
                </a:lnTo>
                <a:lnTo>
                  <a:pt x="0" y="31"/>
                </a:lnTo>
                <a:lnTo>
                  <a:pt x="0" y="45"/>
                </a:lnTo>
                <a:lnTo>
                  <a:pt x="2" y="55"/>
                </a:lnTo>
                <a:lnTo>
                  <a:pt x="6" y="61"/>
                </a:lnTo>
                <a:lnTo>
                  <a:pt x="12" y="67"/>
                </a:lnTo>
                <a:lnTo>
                  <a:pt x="18" y="69"/>
                </a:lnTo>
                <a:lnTo>
                  <a:pt x="24" y="71"/>
                </a:lnTo>
                <a:lnTo>
                  <a:pt x="28" y="71"/>
                </a:lnTo>
                <a:lnTo>
                  <a:pt x="34" y="73"/>
                </a:lnTo>
                <a:lnTo>
                  <a:pt x="40" y="73"/>
                </a:lnTo>
                <a:lnTo>
                  <a:pt x="46" y="71"/>
                </a:lnTo>
                <a:lnTo>
                  <a:pt x="54" y="69"/>
                </a:lnTo>
                <a:lnTo>
                  <a:pt x="60" y="63"/>
                </a:lnTo>
                <a:lnTo>
                  <a:pt x="66" y="55"/>
                </a:lnTo>
                <a:lnTo>
                  <a:pt x="70" y="43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21547" name="Picture 45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763" y="4283075"/>
            <a:ext cx="171450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48" name="Freeform 46"/>
          <p:cNvSpPr>
            <a:spLocks/>
          </p:cNvSpPr>
          <p:nvPr/>
        </p:nvSpPr>
        <p:spPr bwMode="auto">
          <a:xfrm>
            <a:off x="5627688" y="4314825"/>
            <a:ext cx="111125" cy="111125"/>
          </a:xfrm>
          <a:custGeom>
            <a:avLst/>
            <a:gdLst>
              <a:gd name="T0" fmla="*/ 44450 w 70"/>
              <a:gd name="T1" fmla="*/ 111125 h 70"/>
              <a:gd name="T2" fmla="*/ 44450 w 70"/>
              <a:gd name="T3" fmla="*/ 111125 h 70"/>
              <a:gd name="T4" fmla="*/ 53975 w 70"/>
              <a:gd name="T5" fmla="*/ 111125 h 70"/>
              <a:gd name="T6" fmla="*/ 63500 w 70"/>
              <a:gd name="T7" fmla="*/ 111125 h 70"/>
              <a:gd name="T8" fmla="*/ 73025 w 70"/>
              <a:gd name="T9" fmla="*/ 111125 h 70"/>
              <a:gd name="T10" fmla="*/ 85725 w 70"/>
              <a:gd name="T11" fmla="*/ 104775 h 70"/>
              <a:gd name="T12" fmla="*/ 95250 w 70"/>
              <a:gd name="T13" fmla="*/ 98425 h 70"/>
              <a:gd name="T14" fmla="*/ 104775 w 70"/>
              <a:gd name="T15" fmla="*/ 82550 h 70"/>
              <a:gd name="T16" fmla="*/ 107950 w 70"/>
              <a:gd name="T17" fmla="*/ 66675 h 70"/>
              <a:gd name="T18" fmla="*/ 107950 w 70"/>
              <a:gd name="T19" fmla="*/ 66675 h 70"/>
              <a:gd name="T20" fmla="*/ 111125 w 70"/>
              <a:gd name="T21" fmla="*/ 57150 h 70"/>
              <a:gd name="T22" fmla="*/ 107950 w 70"/>
              <a:gd name="T23" fmla="*/ 34925 h 70"/>
              <a:gd name="T24" fmla="*/ 101600 w 70"/>
              <a:gd name="T25" fmla="*/ 25400 h 70"/>
              <a:gd name="T26" fmla="*/ 95250 w 70"/>
              <a:gd name="T27" fmla="*/ 15875 h 70"/>
              <a:gd name="T28" fmla="*/ 82550 w 70"/>
              <a:gd name="T29" fmla="*/ 6350 h 70"/>
              <a:gd name="T30" fmla="*/ 63500 w 70"/>
              <a:gd name="T31" fmla="*/ 0 h 70"/>
              <a:gd name="T32" fmla="*/ 63500 w 70"/>
              <a:gd name="T33" fmla="*/ 0 h 70"/>
              <a:gd name="T34" fmla="*/ 57150 w 70"/>
              <a:gd name="T35" fmla="*/ 0 h 70"/>
              <a:gd name="T36" fmla="*/ 47625 w 70"/>
              <a:gd name="T37" fmla="*/ 0 h 70"/>
              <a:gd name="T38" fmla="*/ 34925 w 70"/>
              <a:gd name="T39" fmla="*/ 0 h 70"/>
              <a:gd name="T40" fmla="*/ 25400 w 70"/>
              <a:gd name="T41" fmla="*/ 6350 h 70"/>
              <a:gd name="T42" fmla="*/ 15875 w 70"/>
              <a:gd name="T43" fmla="*/ 12700 h 70"/>
              <a:gd name="T44" fmla="*/ 6350 w 70"/>
              <a:gd name="T45" fmla="*/ 25400 h 70"/>
              <a:gd name="T46" fmla="*/ 0 w 70"/>
              <a:gd name="T47" fmla="*/ 47625 h 70"/>
              <a:gd name="T48" fmla="*/ 0 w 70"/>
              <a:gd name="T49" fmla="*/ 47625 h 70"/>
              <a:gd name="T50" fmla="*/ 0 w 70"/>
              <a:gd name="T51" fmla="*/ 66675 h 70"/>
              <a:gd name="T52" fmla="*/ 3175 w 70"/>
              <a:gd name="T53" fmla="*/ 82550 h 70"/>
              <a:gd name="T54" fmla="*/ 9525 w 70"/>
              <a:gd name="T55" fmla="*/ 95250 h 70"/>
              <a:gd name="T56" fmla="*/ 19050 w 70"/>
              <a:gd name="T57" fmla="*/ 101600 h 70"/>
              <a:gd name="T58" fmla="*/ 28575 w 70"/>
              <a:gd name="T59" fmla="*/ 107950 h 70"/>
              <a:gd name="T60" fmla="*/ 38100 w 70"/>
              <a:gd name="T61" fmla="*/ 107950 h 70"/>
              <a:gd name="T62" fmla="*/ 44450 w 70"/>
              <a:gd name="T63" fmla="*/ 111125 h 70"/>
              <a:gd name="T64" fmla="*/ 44450 w 70"/>
              <a:gd name="T65" fmla="*/ 111125 h 7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70" h="70">
                <a:moveTo>
                  <a:pt x="28" y="70"/>
                </a:moveTo>
                <a:lnTo>
                  <a:pt x="28" y="70"/>
                </a:lnTo>
                <a:lnTo>
                  <a:pt x="34" y="70"/>
                </a:lnTo>
                <a:lnTo>
                  <a:pt x="40" y="70"/>
                </a:lnTo>
                <a:lnTo>
                  <a:pt x="46" y="70"/>
                </a:lnTo>
                <a:lnTo>
                  <a:pt x="54" y="66"/>
                </a:lnTo>
                <a:lnTo>
                  <a:pt x="60" y="62"/>
                </a:lnTo>
                <a:lnTo>
                  <a:pt x="66" y="52"/>
                </a:lnTo>
                <a:lnTo>
                  <a:pt x="68" y="42"/>
                </a:lnTo>
                <a:lnTo>
                  <a:pt x="70" y="36"/>
                </a:lnTo>
                <a:lnTo>
                  <a:pt x="68" y="22"/>
                </a:lnTo>
                <a:lnTo>
                  <a:pt x="64" y="16"/>
                </a:lnTo>
                <a:lnTo>
                  <a:pt x="60" y="10"/>
                </a:lnTo>
                <a:lnTo>
                  <a:pt x="52" y="4"/>
                </a:lnTo>
                <a:lnTo>
                  <a:pt x="40" y="0"/>
                </a:lnTo>
                <a:lnTo>
                  <a:pt x="36" y="0"/>
                </a:lnTo>
                <a:lnTo>
                  <a:pt x="30" y="0"/>
                </a:lnTo>
                <a:lnTo>
                  <a:pt x="22" y="0"/>
                </a:lnTo>
                <a:lnTo>
                  <a:pt x="16" y="4"/>
                </a:lnTo>
                <a:lnTo>
                  <a:pt x="10" y="8"/>
                </a:lnTo>
                <a:lnTo>
                  <a:pt x="4" y="16"/>
                </a:lnTo>
                <a:lnTo>
                  <a:pt x="0" y="30"/>
                </a:lnTo>
                <a:lnTo>
                  <a:pt x="0" y="42"/>
                </a:lnTo>
                <a:lnTo>
                  <a:pt x="2" y="52"/>
                </a:lnTo>
                <a:lnTo>
                  <a:pt x="6" y="60"/>
                </a:lnTo>
                <a:lnTo>
                  <a:pt x="12" y="64"/>
                </a:lnTo>
                <a:lnTo>
                  <a:pt x="18" y="68"/>
                </a:lnTo>
                <a:lnTo>
                  <a:pt x="24" y="68"/>
                </a:lnTo>
                <a:lnTo>
                  <a:pt x="28" y="7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21549" name="Picture 47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838" y="4768850"/>
            <a:ext cx="20002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50" name="Freeform 48"/>
          <p:cNvSpPr>
            <a:spLocks/>
          </p:cNvSpPr>
          <p:nvPr/>
        </p:nvSpPr>
        <p:spPr bwMode="auto">
          <a:xfrm>
            <a:off x="3697288" y="4816475"/>
            <a:ext cx="114300" cy="117475"/>
          </a:xfrm>
          <a:custGeom>
            <a:avLst/>
            <a:gdLst>
              <a:gd name="T0" fmla="*/ 92075 w 72"/>
              <a:gd name="T1" fmla="*/ 12700 h 74"/>
              <a:gd name="T2" fmla="*/ 92075 w 72"/>
              <a:gd name="T3" fmla="*/ 12700 h 74"/>
              <a:gd name="T4" fmla="*/ 85725 w 72"/>
              <a:gd name="T5" fmla="*/ 6350 h 74"/>
              <a:gd name="T6" fmla="*/ 76200 w 72"/>
              <a:gd name="T7" fmla="*/ 3175 h 74"/>
              <a:gd name="T8" fmla="*/ 66675 w 72"/>
              <a:gd name="T9" fmla="*/ 0 h 74"/>
              <a:gd name="T10" fmla="*/ 53975 w 72"/>
              <a:gd name="T11" fmla="*/ 0 h 74"/>
              <a:gd name="T12" fmla="*/ 41275 w 72"/>
              <a:gd name="T13" fmla="*/ 3175 h 74"/>
              <a:gd name="T14" fmla="*/ 28575 w 72"/>
              <a:gd name="T15" fmla="*/ 9525 h 74"/>
              <a:gd name="T16" fmla="*/ 15875 w 72"/>
              <a:gd name="T17" fmla="*/ 25400 h 74"/>
              <a:gd name="T18" fmla="*/ 15875 w 72"/>
              <a:gd name="T19" fmla="*/ 25400 h 74"/>
              <a:gd name="T20" fmla="*/ 6350 w 72"/>
              <a:gd name="T21" fmla="*/ 44450 h 74"/>
              <a:gd name="T22" fmla="*/ 0 w 72"/>
              <a:gd name="T23" fmla="*/ 60325 h 74"/>
              <a:gd name="T24" fmla="*/ 3175 w 72"/>
              <a:gd name="T25" fmla="*/ 73025 h 74"/>
              <a:gd name="T26" fmla="*/ 6350 w 72"/>
              <a:gd name="T27" fmla="*/ 82550 h 74"/>
              <a:gd name="T28" fmla="*/ 12700 w 72"/>
              <a:gd name="T29" fmla="*/ 92075 h 74"/>
              <a:gd name="T30" fmla="*/ 19050 w 72"/>
              <a:gd name="T31" fmla="*/ 98425 h 74"/>
              <a:gd name="T32" fmla="*/ 28575 w 72"/>
              <a:gd name="T33" fmla="*/ 104775 h 74"/>
              <a:gd name="T34" fmla="*/ 28575 w 72"/>
              <a:gd name="T35" fmla="*/ 104775 h 74"/>
              <a:gd name="T36" fmla="*/ 34925 w 72"/>
              <a:gd name="T37" fmla="*/ 107950 h 74"/>
              <a:gd name="T38" fmla="*/ 41275 w 72"/>
              <a:gd name="T39" fmla="*/ 111125 h 74"/>
              <a:gd name="T40" fmla="*/ 53975 w 72"/>
              <a:gd name="T41" fmla="*/ 114300 h 74"/>
              <a:gd name="T42" fmla="*/ 63500 w 72"/>
              <a:gd name="T43" fmla="*/ 117475 h 74"/>
              <a:gd name="T44" fmla="*/ 76200 w 72"/>
              <a:gd name="T45" fmla="*/ 114300 h 74"/>
              <a:gd name="T46" fmla="*/ 92075 w 72"/>
              <a:gd name="T47" fmla="*/ 104775 h 74"/>
              <a:gd name="T48" fmla="*/ 104775 w 72"/>
              <a:gd name="T49" fmla="*/ 92075 h 74"/>
              <a:gd name="T50" fmla="*/ 104775 w 72"/>
              <a:gd name="T51" fmla="*/ 92075 h 74"/>
              <a:gd name="T52" fmla="*/ 107950 w 72"/>
              <a:gd name="T53" fmla="*/ 82550 h 74"/>
              <a:gd name="T54" fmla="*/ 114300 w 72"/>
              <a:gd name="T55" fmla="*/ 63500 h 74"/>
              <a:gd name="T56" fmla="*/ 114300 w 72"/>
              <a:gd name="T57" fmla="*/ 50800 h 74"/>
              <a:gd name="T58" fmla="*/ 114300 w 72"/>
              <a:gd name="T59" fmla="*/ 38100 h 74"/>
              <a:gd name="T60" fmla="*/ 104775 w 72"/>
              <a:gd name="T61" fmla="*/ 25400 h 74"/>
              <a:gd name="T62" fmla="*/ 92075 w 72"/>
              <a:gd name="T63" fmla="*/ 12700 h 74"/>
              <a:gd name="T64" fmla="*/ 92075 w 72"/>
              <a:gd name="T65" fmla="*/ 12700 h 7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72" h="74">
                <a:moveTo>
                  <a:pt x="58" y="8"/>
                </a:moveTo>
                <a:lnTo>
                  <a:pt x="58" y="8"/>
                </a:lnTo>
                <a:lnTo>
                  <a:pt x="54" y="4"/>
                </a:lnTo>
                <a:lnTo>
                  <a:pt x="48" y="2"/>
                </a:lnTo>
                <a:lnTo>
                  <a:pt x="42" y="0"/>
                </a:lnTo>
                <a:lnTo>
                  <a:pt x="34" y="0"/>
                </a:lnTo>
                <a:lnTo>
                  <a:pt x="26" y="2"/>
                </a:lnTo>
                <a:lnTo>
                  <a:pt x="18" y="6"/>
                </a:lnTo>
                <a:lnTo>
                  <a:pt x="10" y="16"/>
                </a:lnTo>
                <a:lnTo>
                  <a:pt x="4" y="28"/>
                </a:lnTo>
                <a:lnTo>
                  <a:pt x="0" y="38"/>
                </a:lnTo>
                <a:lnTo>
                  <a:pt x="2" y="46"/>
                </a:lnTo>
                <a:lnTo>
                  <a:pt x="4" y="52"/>
                </a:lnTo>
                <a:lnTo>
                  <a:pt x="8" y="58"/>
                </a:lnTo>
                <a:lnTo>
                  <a:pt x="12" y="62"/>
                </a:lnTo>
                <a:lnTo>
                  <a:pt x="18" y="66"/>
                </a:lnTo>
                <a:lnTo>
                  <a:pt x="22" y="68"/>
                </a:lnTo>
                <a:lnTo>
                  <a:pt x="26" y="70"/>
                </a:lnTo>
                <a:lnTo>
                  <a:pt x="34" y="72"/>
                </a:lnTo>
                <a:lnTo>
                  <a:pt x="40" y="74"/>
                </a:lnTo>
                <a:lnTo>
                  <a:pt x="48" y="72"/>
                </a:lnTo>
                <a:lnTo>
                  <a:pt x="58" y="66"/>
                </a:lnTo>
                <a:lnTo>
                  <a:pt x="66" y="58"/>
                </a:lnTo>
                <a:lnTo>
                  <a:pt x="68" y="52"/>
                </a:lnTo>
                <a:lnTo>
                  <a:pt x="72" y="40"/>
                </a:lnTo>
                <a:lnTo>
                  <a:pt x="72" y="32"/>
                </a:lnTo>
                <a:lnTo>
                  <a:pt x="72" y="24"/>
                </a:lnTo>
                <a:lnTo>
                  <a:pt x="66" y="16"/>
                </a:lnTo>
                <a:lnTo>
                  <a:pt x="58" y="8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21551" name="Picture 49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725" y="4371975"/>
            <a:ext cx="17145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52" name="Freeform 50"/>
          <p:cNvSpPr>
            <a:spLocks/>
          </p:cNvSpPr>
          <p:nvPr/>
        </p:nvSpPr>
        <p:spPr bwMode="auto">
          <a:xfrm>
            <a:off x="4565650" y="4394200"/>
            <a:ext cx="114300" cy="111125"/>
          </a:xfrm>
          <a:custGeom>
            <a:avLst/>
            <a:gdLst>
              <a:gd name="T0" fmla="*/ 53975 w 72"/>
              <a:gd name="T1" fmla="*/ 0 h 70"/>
              <a:gd name="T2" fmla="*/ 53975 w 72"/>
              <a:gd name="T3" fmla="*/ 0 h 70"/>
              <a:gd name="T4" fmla="*/ 31750 w 72"/>
              <a:gd name="T5" fmla="*/ 6350 h 70"/>
              <a:gd name="T6" fmla="*/ 19050 w 72"/>
              <a:gd name="T7" fmla="*/ 12700 h 70"/>
              <a:gd name="T8" fmla="*/ 9525 w 72"/>
              <a:gd name="T9" fmla="*/ 22225 h 70"/>
              <a:gd name="T10" fmla="*/ 3175 w 72"/>
              <a:gd name="T11" fmla="*/ 31750 h 70"/>
              <a:gd name="T12" fmla="*/ 3175 w 72"/>
              <a:gd name="T13" fmla="*/ 44450 h 70"/>
              <a:gd name="T14" fmla="*/ 0 w 72"/>
              <a:gd name="T15" fmla="*/ 53975 h 70"/>
              <a:gd name="T16" fmla="*/ 3175 w 72"/>
              <a:gd name="T17" fmla="*/ 60325 h 70"/>
              <a:gd name="T18" fmla="*/ 3175 w 72"/>
              <a:gd name="T19" fmla="*/ 60325 h 70"/>
              <a:gd name="T20" fmla="*/ 3175 w 72"/>
              <a:gd name="T21" fmla="*/ 69850 h 70"/>
              <a:gd name="T22" fmla="*/ 6350 w 72"/>
              <a:gd name="T23" fmla="*/ 79375 h 70"/>
              <a:gd name="T24" fmla="*/ 9525 w 72"/>
              <a:gd name="T25" fmla="*/ 88900 h 70"/>
              <a:gd name="T26" fmla="*/ 15875 w 72"/>
              <a:gd name="T27" fmla="*/ 98425 h 70"/>
              <a:gd name="T28" fmla="*/ 28575 w 72"/>
              <a:gd name="T29" fmla="*/ 104775 h 70"/>
              <a:gd name="T30" fmla="*/ 44450 w 72"/>
              <a:gd name="T31" fmla="*/ 111125 h 70"/>
              <a:gd name="T32" fmla="*/ 63500 w 72"/>
              <a:gd name="T33" fmla="*/ 111125 h 70"/>
              <a:gd name="T34" fmla="*/ 63500 w 72"/>
              <a:gd name="T35" fmla="*/ 111125 h 70"/>
              <a:gd name="T36" fmla="*/ 69850 w 72"/>
              <a:gd name="T37" fmla="*/ 107950 h 70"/>
              <a:gd name="T38" fmla="*/ 88900 w 72"/>
              <a:gd name="T39" fmla="*/ 101600 h 70"/>
              <a:gd name="T40" fmla="*/ 98425 w 72"/>
              <a:gd name="T41" fmla="*/ 95250 h 70"/>
              <a:gd name="T42" fmla="*/ 107950 w 72"/>
              <a:gd name="T43" fmla="*/ 82550 h 70"/>
              <a:gd name="T44" fmla="*/ 111125 w 72"/>
              <a:gd name="T45" fmla="*/ 69850 h 70"/>
              <a:gd name="T46" fmla="*/ 114300 w 72"/>
              <a:gd name="T47" fmla="*/ 50800 h 70"/>
              <a:gd name="T48" fmla="*/ 114300 w 72"/>
              <a:gd name="T49" fmla="*/ 50800 h 70"/>
              <a:gd name="T50" fmla="*/ 114300 w 72"/>
              <a:gd name="T51" fmla="*/ 41275 h 70"/>
              <a:gd name="T52" fmla="*/ 111125 w 72"/>
              <a:gd name="T53" fmla="*/ 34925 h 70"/>
              <a:gd name="T54" fmla="*/ 107950 w 72"/>
              <a:gd name="T55" fmla="*/ 22225 h 70"/>
              <a:gd name="T56" fmla="*/ 98425 w 72"/>
              <a:gd name="T57" fmla="*/ 12700 h 70"/>
              <a:gd name="T58" fmla="*/ 88900 w 72"/>
              <a:gd name="T59" fmla="*/ 6350 h 70"/>
              <a:gd name="T60" fmla="*/ 73025 w 72"/>
              <a:gd name="T61" fmla="*/ 0 h 70"/>
              <a:gd name="T62" fmla="*/ 53975 w 72"/>
              <a:gd name="T63" fmla="*/ 0 h 70"/>
              <a:gd name="T64" fmla="*/ 53975 w 72"/>
              <a:gd name="T65" fmla="*/ 0 h 7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72" h="70">
                <a:moveTo>
                  <a:pt x="34" y="0"/>
                </a:moveTo>
                <a:lnTo>
                  <a:pt x="34" y="0"/>
                </a:lnTo>
                <a:lnTo>
                  <a:pt x="20" y="4"/>
                </a:lnTo>
                <a:lnTo>
                  <a:pt x="12" y="8"/>
                </a:lnTo>
                <a:lnTo>
                  <a:pt x="6" y="14"/>
                </a:lnTo>
                <a:lnTo>
                  <a:pt x="2" y="20"/>
                </a:lnTo>
                <a:lnTo>
                  <a:pt x="2" y="28"/>
                </a:lnTo>
                <a:lnTo>
                  <a:pt x="0" y="34"/>
                </a:lnTo>
                <a:lnTo>
                  <a:pt x="2" y="38"/>
                </a:lnTo>
                <a:lnTo>
                  <a:pt x="2" y="44"/>
                </a:lnTo>
                <a:lnTo>
                  <a:pt x="4" y="50"/>
                </a:lnTo>
                <a:lnTo>
                  <a:pt x="6" y="56"/>
                </a:lnTo>
                <a:lnTo>
                  <a:pt x="10" y="62"/>
                </a:lnTo>
                <a:lnTo>
                  <a:pt x="18" y="66"/>
                </a:lnTo>
                <a:lnTo>
                  <a:pt x="28" y="70"/>
                </a:lnTo>
                <a:lnTo>
                  <a:pt x="40" y="70"/>
                </a:lnTo>
                <a:lnTo>
                  <a:pt x="44" y="68"/>
                </a:lnTo>
                <a:lnTo>
                  <a:pt x="56" y="64"/>
                </a:lnTo>
                <a:lnTo>
                  <a:pt x="62" y="60"/>
                </a:lnTo>
                <a:lnTo>
                  <a:pt x="68" y="52"/>
                </a:lnTo>
                <a:lnTo>
                  <a:pt x="70" y="44"/>
                </a:lnTo>
                <a:lnTo>
                  <a:pt x="72" y="32"/>
                </a:lnTo>
                <a:lnTo>
                  <a:pt x="72" y="26"/>
                </a:lnTo>
                <a:lnTo>
                  <a:pt x="70" y="22"/>
                </a:lnTo>
                <a:lnTo>
                  <a:pt x="68" y="14"/>
                </a:lnTo>
                <a:lnTo>
                  <a:pt x="62" y="8"/>
                </a:lnTo>
                <a:lnTo>
                  <a:pt x="56" y="4"/>
                </a:lnTo>
                <a:lnTo>
                  <a:pt x="46" y="0"/>
                </a:lnTo>
                <a:lnTo>
                  <a:pt x="34" y="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21553" name="Picture 51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063" y="4562475"/>
            <a:ext cx="173037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54" name="Freeform 52"/>
          <p:cNvSpPr>
            <a:spLocks/>
          </p:cNvSpPr>
          <p:nvPr/>
        </p:nvSpPr>
        <p:spPr bwMode="auto">
          <a:xfrm>
            <a:off x="4217988" y="4584700"/>
            <a:ext cx="112712" cy="111125"/>
          </a:xfrm>
          <a:custGeom>
            <a:avLst/>
            <a:gdLst>
              <a:gd name="T0" fmla="*/ 52387 w 71"/>
              <a:gd name="T1" fmla="*/ 0 h 70"/>
              <a:gd name="T2" fmla="*/ 52387 w 71"/>
              <a:gd name="T3" fmla="*/ 0 h 70"/>
              <a:gd name="T4" fmla="*/ 33337 w 71"/>
              <a:gd name="T5" fmla="*/ 6350 h 70"/>
              <a:gd name="T6" fmla="*/ 17462 w 71"/>
              <a:gd name="T7" fmla="*/ 12700 h 70"/>
              <a:gd name="T8" fmla="*/ 7937 w 71"/>
              <a:gd name="T9" fmla="*/ 22225 h 70"/>
              <a:gd name="T10" fmla="*/ 4762 w 71"/>
              <a:gd name="T11" fmla="*/ 31750 h 70"/>
              <a:gd name="T12" fmla="*/ 0 w 71"/>
              <a:gd name="T13" fmla="*/ 44450 h 70"/>
              <a:gd name="T14" fmla="*/ 0 w 71"/>
              <a:gd name="T15" fmla="*/ 53975 h 70"/>
              <a:gd name="T16" fmla="*/ 0 w 71"/>
              <a:gd name="T17" fmla="*/ 60325 h 70"/>
              <a:gd name="T18" fmla="*/ 0 w 71"/>
              <a:gd name="T19" fmla="*/ 60325 h 70"/>
              <a:gd name="T20" fmla="*/ 4762 w 71"/>
              <a:gd name="T21" fmla="*/ 69850 h 70"/>
              <a:gd name="T22" fmla="*/ 4762 w 71"/>
              <a:gd name="T23" fmla="*/ 79375 h 70"/>
              <a:gd name="T24" fmla="*/ 11112 w 71"/>
              <a:gd name="T25" fmla="*/ 88900 h 70"/>
              <a:gd name="T26" fmla="*/ 17462 w 71"/>
              <a:gd name="T27" fmla="*/ 98425 h 70"/>
              <a:gd name="T28" fmla="*/ 26987 w 71"/>
              <a:gd name="T29" fmla="*/ 104775 h 70"/>
              <a:gd name="T30" fmla="*/ 42862 w 71"/>
              <a:gd name="T31" fmla="*/ 111125 h 70"/>
              <a:gd name="T32" fmla="*/ 61912 w 71"/>
              <a:gd name="T33" fmla="*/ 111125 h 70"/>
              <a:gd name="T34" fmla="*/ 61912 w 71"/>
              <a:gd name="T35" fmla="*/ 111125 h 70"/>
              <a:gd name="T36" fmla="*/ 71437 w 71"/>
              <a:gd name="T37" fmla="*/ 107950 h 70"/>
              <a:gd name="T38" fmla="*/ 90487 w 71"/>
              <a:gd name="T39" fmla="*/ 101600 h 70"/>
              <a:gd name="T40" fmla="*/ 100012 w 71"/>
              <a:gd name="T41" fmla="*/ 95250 h 70"/>
              <a:gd name="T42" fmla="*/ 106362 w 71"/>
              <a:gd name="T43" fmla="*/ 82550 h 70"/>
              <a:gd name="T44" fmla="*/ 112712 w 71"/>
              <a:gd name="T45" fmla="*/ 69850 h 70"/>
              <a:gd name="T46" fmla="*/ 112712 w 71"/>
              <a:gd name="T47" fmla="*/ 50800 h 70"/>
              <a:gd name="T48" fmla="*/ 112712 w 71"/>
              <a:gd name="T49" fmla="*/ 50800 h 70"/>
              <a:gd name="T50" fmla="*/ 112712 w 71"/>
              <a:gd name="T51" fmla="*/ 41275 h 70"/>
              <a:gd name="T52" fmla="*/ 109537 w 71"/>
              <a:gd name="T53" fmla="*/ 34925 h 70"/>
              <a:gd name="T54" fmla="*/ 106362 w 71"/>
              <a:gd name="T55" fmla="*/ 22225 h 70"/>
              <a:gd name="T56" fmla="*/ 100012 w 71"/>
              <a:gd name="T57" fmla="*/ 12700 h 70"/>
              <a:gd name="T58" fmla="*/ 87312 w 71"/>
              <a:gd name="T59" fmla="*/ 6350 h 70"/>
              <a:gd name="T60" fmla="*/ 71437 w 71"/>
              <a:gd name="T61" fmla="*/ 0 h 70"/>
              <a:gd name="T62" fmla="*/ 52387 w 71"/>
              <a:gd name="T63" fmla="*/ 0 h 70"/>
              <a:gd name="T64" fmla="*/ 52387 w 71"/>
              <a:gd name="T65" fmla="*/ 0 h 7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71" h="70">
                <a:moveTo>
                  <a:pt x="33" y="0"/>
                </a:moveTo>
                <a:lnTo>
                  <a:pt x="33" y="0"/>
                </a:lnTo>
                <a:lnTo>
                  <a:pt x="21" y="4"/>
                </a:lnTo>
                <a:lnTo>
                  <a:pt x="11" y="8"/>
                </a:lnTo>
                <a:lnTo>
                  <a:pt x="5" y="14"/>
                </a:lnTo>
                <a:lnTo>
                  <a:pt x="3" y="20"/>
                </a:lnTo>
                <a:lnTo>
                  <a:pt x="0" y="28"/>
                </a:lnTo>
                <a:lnTo>
                  <a:pt x="0" y="34"/>
                </a:lnTo>
                <a:lnTo>
                  <a:pt x="0" y="38"/>
                </a:lnTo>
                <a:lnTo>
                  <a:pt x="3" y="44"/>
                </a:lnTo>
                <a:lnTo>
                  <a:pt x="3" y="50"/>
                </a:lnTo>
                <a:lnTo>
                  <a:pt x="7" y="56"/>
                </a:lnTo>
                <a:lnTo>
                  <a:pt x="11" y="62"/>
                </a:lnTo>
                <a:lnTo>
                  <a:pt x="17" y="66"/>
                </a:lnTo>
                <a:lnTo>
                  <a:pt x="27" y="70"/>
                </a:lnTo>
                <a:lnTo>
                  <a:pt x="39" y="70"/>
                </a:lnTo>
                <a:lnTo>
                  <a:pt x="45" y="68"/>
                </a:lnTo>
                <a:lnTo>
                  <a:pt x="57" y="64"/>
                </a:lnTo>
                <a:lnTo>
                  <a:pt x="63" y="60"/>
                </a:lnTo>
                <a:lnTo>
                  <a:pt x="67" y="52"/>
                </a:lnTo>
                <a:lnTo>
                  <a:pt x="71" y="44"/>
                </a:lnTo>
                <a:lnTo>
                  <a:pt x="71" y="32"/>
                </a:lnTo>
                <a:lnTo>
                  <a:pt x="71" y="26"/>
                </a:lnTo>
                <a:lnTo>
                  <a:pt x="69" y="22"/>
                </a:lnTo>
                <a:lnTo>
                  <a:pt x="67" y="14"/>
                </a:lnTo>
                <a:lnTo>
                  <a:pt x="63" y="8"/>
                </a:lnTo>
                <a:lnTo>
                  <a:pt x="55" y="4"/>
                </a:lnTo>
                <a:lnTo>
                  <a:pt x="45" y="0"/>
                </a:lnTo>
                <a:lnTo>
                  <a:pt x="33" y="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21555" name="Picture 53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363" y="4641850"/>
            <a:ext cx="17145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56" name="Freeform 54"/>
          <p:cNvSpPr>
            <a:spLocks/>
          </p:cNvSpPr>
          <p:nvPr/>
        </p:nvSpPr>
        <p:spPr bwMode="auto">
          <a:xfrm>
            <a:off x="4078288" y="4664075"/>
            <a:ext cx="114300" cy="111125"/>
          </a:xfrm>
          <a:custGeom>
            <a:avLst/>
            <a:gdLst>
              <a:gd name="T0" fmla="*/ 50800 w 72"/>
              <a:gd name="T1" fmla="*/ 0 h 70"/>
              <a:gd name="T2" fmla="*/ 50800 w 72"/>
              <a:gd name="T3" fmla="*/ 0 h 70"/>
              <a:gd name="T4" fmla="*/ 31750 w 72"/>
              <a:gd name="T5" fmla="*/ 6350 h 70"/>
              <a:gd name="T6" fmla="*/ 19050 w 72"/>
              <a:gd name="T7" fmla="*/ 12700 h 70"/>
              <a:gd name="T8" fmla="*/ 9525 w 72"/>
              <a:gd name="T9" fmla="*/ 22225 h 70"/>
              <a:gd name="T10" fmla="*/ 3175 w 72"/>
              <a:gd name="T11" fmla="*/ 31750 h 70"/>
              <a:gd name="T12" fmla="*/ 0 w 72"/>
              <a:gd name="T13" fmla="*/ 44450 h 70"/>
              <a:gd name="T14" fmla="*/ 0 w 72"/>
              <a:gd name="T15" fmla="*/ 50800 h 70"/>
              <a:gd name="T16" fmla="*/ 3175 w 72"/>
              <a:gd name="T17" fmla="*/ 60325 h 70"/>
              <a:gd name="T18" fmla="*/ 3175 w 72"/>
              <a:gd name="T19" fmla="*/ 60325 h 70"/>
              <a:gd name="T20" fmla="*/ 3175 w 72"/>
              <a:gd name="T21" fmla="*/ 69850 h 70"/>
              <a:gd name="T22" fmla="*/ 6350 w 72"/>
              <a:gd name="T23" fmla="*/ 79375 h 70"/>
              <a:gd name="T24" fmla="*/ 9525 w 72"/>
              <a:gd name="T25" fmla="*/ 88900 h 70"/>
              <a:gd name="T26" fmla="*/ 15875 w 72"/>
              <a:gd name="T27" fmla="*/ 98425 h 70"/>
              <a:gd name="T28" fmla="*/ 28575 w 72"/>
              <a:gd name="T29" fmla="*/ 104775 h 70"/>
              <a:gd name="T30" fmla="*/ 41275 w 72"/>
              <a:gd name="T31" fmla="*/ 111125 h 70"/>
              <a:gd name="T32" fmla="*/ 63500 w 72"/>
              <a:gd name="T33" fmla="*/ 111125 h 70"/>
              <a:gd name="T34" fmla="*/ 63500 w 72"/>
              <a:gd name="T35" fmla="*/ 111125 h 70"/>
              <a:gd name="T36" fmla="*/ 69850 w 72"/>
              <a:gd name="T37" fmla="*/ 107950 h 70"/>
              <a:gd name="T38" fmla="*/ 88900 w 72"/>
              <a:gd name="T39" fmla="*/ 101600 h 70"/>
              <a:gd name="T40" fmla="*/ 98425 w 72"/>
              <a:gd name="T41" fmla="*/ 92075 h 70"/>
              <a:gd name="T42" fmla="*/ 107950 w 72"/>
              <a:gd name="T43" fmla="*/ 82550 h 70"/>
              <a:gd name="T44" fmla="*/ 111125 w 72"/>
              <a:gd name="T45" fmla="*/ 69850 h 70"/>
              <a:gd name="T46" fmla="*/ 114300 w 72"/>
              <a:gd name="T47" fmla="*/ 50800 h 70"/>
              <a:gd name="T48" fmla="*/ 114300 w 72"/>
              <a:gd name="T49" fmla="*/ 50800 h 70"/>
              <a:gd name="T50" fmla="*/ 111125 w 72"/>
              <a:gd name="T51" fmla="*/ 41275 h 70"/>
              <a:gd name="T52" fmla="*/ 111125 w 72"/>
              <a:gd name="T53" fmla="*/ 31750 h 70"/>
              <a:gd name="T54" fmla="*/ 104775 w 72"/>
              <a:gd name="T55" fmla="*/ 22225 h 70"/>
              <a:gd name="T56" fmla="*/ 98425 w 72"/>
              <a:gd name="T57" fmla="*/ 12700 h 70"/>
              <a:gd name="T58" fmla="*/ 88900 w 72"/>
              <a:gd name="T59" fmla="*/ 6350 h 70"/>
              <a:gd name="T60" fmla="*/ 73025 w 72"/>
              <a:gd name="T61" fmla="*/ 0 h 70"/>
              <a:gd name="T62" fmla="*/ 50800 w 72"/>
              <a:gd name="T63" fmla="*/ 0 h 70"/>
              <a:gd name="T64" fmla="*/ 50800 w 72"/>
              <a:gd name="T65" fmla="*/ 0 h 7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72" h="70">
                <a:moveTo>
                  <a:pt x="32" y="0"/>
                </a:moveTo>
                <a:lnTo>
                  <a:pt x="32" y="0"/>
                </a:lnTo>
                <a:lnTo>
                  <a:pt x="20" y="4"/>
                </a:lnTo>
                <a:lnTo>
                  <a:pt x="12" y="8"/>
                </a:lnTo>
                <a:lnTo>
                  <a:pt x="6" y="14"/>
                </a:lnTo>
                <a:lnTo>
                  <a:pt x="2" y="20"/>
                </a:lnTo>
                <a:lnTo>
                  <a:pt x="0" y="28"/>
                </a:lnTo>
                <a:lnTo>
                  <a:pt x="0" y="32"/>
                </a:lnTo>
                <a:lnTo>
                  <a:pt x="2" y="38"/>
                </a:lnTo>
                <a:lnTo>
                  <a:pt x="2" y="44"/>
                </a:lnTo>
                <a:lnTo>
                  <a:pt x="4" y="50"/>
                </a:lnTo>
                <a:lnTo>
                  <a:pt x="6" y="56"/>
                </a:lnTo>
                <a:lnTo>
                  <a:pt x="10" y="62"/>
                </a:lnTo>
                <a:lnTo>
                  <a:pt x="18" y="66"/>
                </a:lnTo>
                <a:lnTo>
                  <a:pt x="26" y="70"/>
                </a:lnTo>
                <a:lnTo>
                  <a:pt x="40" y="70"/>
                </a:lnTo>
                <a:lnTo>
                  <a:pt x="44" y="68"/>
                </a:lnTo>
                <a:lnTo>
                  <a:pt x="56" y="64"/>
                </a:lnTo>
                <a:lnTo>
                  <a:pt x="62" y="58"/>
                </a:lnTo>
                <a:lnTo>
                  <a:pt x="68" y="52"/>
                </a:lnTo>
                <a:lnTo>
                  <a:pt x="70" y="44"/>
                </a:lnTo>
                <a:lnTo>
                  <a:pt x="72" y="32"/>
                </a:lnTo>
                <a:lnTo>
                  <a:pt x="70" y="26"/>
                </a:lnTo>
                <a:lnTo>
                  <a:pt x="70" y="20"/>
                </a:lnTo>
                <a:lnTo>
                  <a:pt x="66" y="14"/>
                </a:lnTo>
                <a:lnTo>
                  <a:pt x="62" y="8"/>
                </a:lnTo>
                <a:lnTo>
                  <a:pt x="56" y="4"/>
                </a:lnTo>
                <a:lnTo>
                  <a:pt x="46" y="0"/>
                </a:lnTo>
                <a:lnTo>
                  <a:pt x="32" y="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21557" name="Picture 55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00" y="4349750"/>
            <a:ext cx="17145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58" name="Freeform 56"/>
          <p:cNvSpPr>
            <a:spLocks/>
          </p:cNvSpPr>
          <p:nvPr/>
        </p:nvSpPr>
        <p:spPr bwMode="auto">
          <a:xfrm>
            <a:off x="4708525" y="4375150"/>
            <a:ext cx="111125" cy="107950"/>
          </a:xfrm>
          <a:custGeom>
            <a:avLst/>
            <a:gdLst>
              <a:gd name="T0" fmla="*/ 60325 w 70"/>
              <a:gd name="T1" fmla="*/ 0 h 68"/>
              <a:gd name="T2" fmla="*/ 60325 w 70"/>
              <a:gd name="T3" fmla="*/ 0 h 68"/>
              <a:gd name="T4" fmla="*/ 38100 w 70"/>
              <a:gd name="T5" fmla="*/ 0 h 68"/>
              <a:gd name="T6" fmla="*/ 22225 w 70"/>
              <a:gd name="T7" fmla="*/ 3175 h 68"/>
              <a:gd name="T8" fmla="*/ 12700 w 70"/>
              <a:gd name="T9" fmla="*/ 12700 h 68"/>
              <a:gd name="T10" fmla="*/ 6350 w 70"/>
              <a:gd name="T11" fmla="*/ 22225 h 68"/>
              <a:gd name="T12" fmla="*/ 3175 w 70"/>
              <a:gd name="T13" fmla="*/ 31750 h 68"/>
              <a:gd name="T14" fmla="*/ 0 w 70"/>
              <a:gd name="T15" fmla="*/ 41275 h 68"/>
              <a:gd name="T16" fmla="*/ 0 w 70"/>
              <a:gd name="T17" fmla="*/ 47625 h 68"/>
              <a:gd name="T18" fmla="*/ 0 w 70"/>
              <a:gd name="T19" fmla="*/ 47625 h 68"/>
              <a:gd name="T20" fmla="*/ 0 w 70"/>
              <a:gd name="T21" fmla="*/ 57150 h 68"/>
              <a:gd name="T22" fmla="*/ 0 w 70"/>
              <a:gd name="T23" fmla="*/ 66675 h 68"/>
              <a:gd name="T24" fmla="*/ 3175 w 70"/>
              <a:gd name="T25" fmla="*/ 76200 h 68"/>
              <a:gd name="T26" fmla="*/ 6350 w 70"/>
              <a:gd name="T27" fmla="*/ 88900 h 68"/>
              <a:gd name="T28" fmla="*/ 15875 w 70"/>
              <a:gd name="T29" fmla="*/ 98425 h 68"/>
              <a:gd name="T30" fmla="*/ 31750 w 70"/>
              <a:gd name="T31" fmla="*/ 104775 h 68"/>
              <a:gd name="T32" fmla="*/ 50800 w 70"/>
              <a:gd name="T33" fmla="*/ 107950 h 68"/>
              <a:gd name="T34" fmla="*/ 50800 w 70"/>
              <a:gd name="T35" fmla="*/ 107950 h 68"/>
              <a:gd name="T36" fmla="*/ 60325 w 70"/>
              <a:gd name="T37" fmla="*/ 107950 h 68"/>
              <a:gd name="T38" fmla="*/ 79375 w 70"/>
              <a:gd name="T39" fmla="*/ 104775 h 68"/>
              <a:gd name="T40" fmla="*/ 88900 w 70"/>
              <a:gd name="T41" fmla="*/ 98425 h 68"/>
              <a:gd name="T42" fmla="*/ 98425 w 70"/>
              <a:gd name="T43" fmla="*/ 88900 h 68"/>
              <a:gd name="T44" fmla="*/ 107950 w 70"/>
              <a:gd name="T45" fmla="*/ 76200 h 68"/>
              <a:gd name="T46" fmla="*/ 111125 w 70"/>
              <a:gd name="T47" fmla="*/ 60325 h 68"/>
              <a:gd name="T48" fmla="*/ 111125 w 70"/>
              <a:gd name="T49" fmla="*/ 60325 h 68"/>
              <a:gd name="T50" fmla="*/ 111125 w 70"/>
              <a:gd name="T51" fmla="*/ 50800 h 68"/>
              <a:gd name="T52" fmla="*/ 111125 w 70"/>
              <a:gd name="T53" fmla="*/ 41275 h 68"/>
              <a:gd name="T54" fmla="*/ 107950 w 70"/>
              <a:gd name="T55" fmla="*/ 31750 h 68"/>
              <a:gd name="T56" fmla="*/ 101600 w 70"/>
              <a:gd name="T57" fmla="*/ 19050 h 68"/>
              <a:gd name="T58" fmla="*/ 95250 w 70"/>
              <a:gd name="T59" fmla="*/ 9525 h 68"/>
              <a:gd name="T60" fmla="*/ 79375 w 70"/>
              <a:gd name="T61" fmla="*/ 3175 h 68"/>
              <a:gd name="T62" fmla="*/ 60325 w 70"/>
              <a:gd name="T63" fmla="*/ 0 h 68"/>
              <a:gd name="T64" fmla="*/ 60325 w 70"/>
              <a:gd name="T65" fmla="*/ 0 h 6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70" h="68">
                <a:moveTo>
                  <a:pt x="38" y="0"/>
                </a:moveTo>
                <a:lnTo>
                  <a:pt x="38" y="0"/>
                </a:lnTo>
                <a:lnTo>
                  <a:pt x="24" y="0"/>
                </a:lnTo>
                <a:lnTo>
                  <a:pt x="14" y="2"/>
                </a:lnTo>
                <a:lnTo>
                  <a:pt x="8" y="8"/>
                </a:lnTo>
                <a:lnTo>
                  <a:pt x="4" y="14"/>
                </a:lnTo>
                <a:lnTo>
                  <a:pt x="2" y="20"/>
                </a:lnTo>
                <a:lnTo>
                  <a:pt x="0" y="26"/>
                </a:lnTo>
                <a:lnTo>
                  <a:pt x="0" y="30"/>
                </a:lnTo>
                <a:lnTo>
                  <a:pt x="0" y="36"/>
                </a:lnTo>
                <a:lnTo>
                  <a:pt x="0" y="42"/>
                </a:lnTo>
                <a:lnTo>
                  <a:pt x="2" y="48"/>
                </a:lnTo>
                <a:lnTo>
                  <a:pt x="4" y="56"/>
                </a:lnTo>
                <a:lnTo>
                  <a:pt x="10" y="62"/>
                </a:lnTo>
                <a:lnTo>
                  <a:pt x="20" y="66"/>
                </a:lnTo>
                <a:lnTo>
                  <a:pt x="32" y="68"/>
                </a:lnTo>
                <a:lnTo>
                  <a:pt x="38" y="68"/>
                </a:lnTo>
                <a:lnTo>
                  <a:pt x="50" y="66"/>
                </a:lnTo>
                <a:lnTo>
                  <a:pt x="56" y="62"/>
                </a:lnTo>
                <a:lnTo>
                  <a:pt x="62" y="56"/>
                </a:lnTo>
                <a:lnTo>
                  <a:pt x="68" y="48"/>
                </a:lnTo>
                <a:lnTo>
                  <a:pt x="70" y="38"/>
                </a:lnTo>
                <a:lnTo>
                  <a:pt x="70" y="32"/>
                </a:lnTo>
                <a:lnTo>
                  <a:pt x="70" y="26"/>
                </a:lnTo>
                <a:lnTo>
                  <a:pt x="68" y="20"/>
                </a:lnTo>
                <a:lnTo>
                  <a:pt x="64" y="12"/>
                </a:lnTo>
                <a:lnTo>
                  <a:pt x="60" y="6"/>
                </a:lnTo>
                <a:lnTo>
                  <a:pt x="50" y="2"/>
                </a:lnTo>
                <a:lnTo>
                  <a:pt x="38" y="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21559" name="Picture 57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363" y="4845050"/>
            <a:ext cx="2095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60" name="Freeform 58"/>
          <p:cNvSpPr>
            <a:spLocks/>
          </p:cNvSpPr>
          <p:nvPr/>
        </p:nvSpPr>
        <p:spPr bwMode="auto">
          <a:xfrm>
            <a:off x="5614988" y="4889500"/>
            <a:ext cx="114300" cy="117475"/>
          </a:xfrm>
          <a:custGeom>
            <a:avLst/>
            <a:gdLst>
              <a:gd name="T0" fmla="*/ 22225 w 72"/>
              <a:gd name="T1" fmla="*/ 15875 h 74"/>
              <a:gd name="T2" fmla="*/ 22225 w 72"/>
              <a:gd name="T3" fmla="*/ 15875 h 74"/>
              <a:gd name="T4" fmla="*/ 15875 w 72"/>
              <a:gd name="T5" fmla="*/ 19050 h 74"/>
              <a:gd name="T6" fmla="*/ 9525 w 72"/>
              <a:gd name="T7" fmla="*/ 25400 h 74"/>
              <a:gd name="T8" fmla="*/ 3175 w 72"/>
              <a:gd name="T9" fmla="*/ 34925 h 74"/>
              <a:gd name="T10" fmla="*/ 0 w 72"/>
              <a:gd name="T11" fmla="*/ 47625 h 74"/>
              <a:gd name="T12" fmla="*/ 0 w 72"/>
              <a:gd name="T13" fmla="*/ 60325 h 74"/>
              <a:gd name="T14" fmla="*/ 3175 w 72"/>
              <a:gd name="T15" fmla="*/ 76200 h 74"/>
              <a:gd name="T16" fmla="*/ 12700 w 72"/>
              <a:gd name="T17" fmla="*/ 92075 h 74"/>
              <a:gd name="T18" fmla="*/ 12700 w 72"/>
              <a:gd name="T19" fmla="*/ 92075 h 74"/>
              <a:gd name="T20" fmla="*/ 19050 w 72"/>
              <a:gd name="T21" fmla="*/ 98425 h 74"/>
              <a:gd name="T22" fmla="*/ 34925 w 72"/>
              <a:gd name="T23" fmla="*/ 111125 h 74"/>
              <a:gd name="T24" fmla="*/ 44450 w 72"/>
              <a:gd name="T25" fmla="*/ 114300 h 74"/>
              <a:gd name="T26" fmla="*/ 60325 w 72"/>
              <a:gd name="T27" fmla="*/ 117475 h 74"/>
              <a:gd name="T28" fmla="*/ 73025 w 72"/>
              <a:gd name="T29" fmla="*/ 114300 h 74"/>
              <a:gd name="T30" fmla="*/ 88900 w 72"/>
              <a:gd name="T31" fmla="*/ 104775 h 74"/>
              <a:gd name="T32" fmla="*/ 88900 w 72"/>
              <a:gd name="T33" fmla="*/ 104775 h 74"/>
              <a:gd name="T34" fmla="*/ 95250 w 72"/>
              <a:gd name="T35" fmla="*/ 101600 h 74"/>
              <a:gd name="T36" fmla="*/ 101600 w 72"/>
              <a:gd name="T37" fmla="*/ 95250 h 74"/>
              <a:gd name="T38" fmla="*/ 107950 w 72"/>
              <a:gd name="T39" fmla="*/ 85725 h 74"/>
              <a:gd name="T40" fmla="*/ 114300 w 72"/>
              <a:gd name="T41" fmla="*/ 73025 h 74"/>
              <a:gd name="T42" fmla="*/ 114300 w 72"/>
              <a:gd name="T43" fmla="*/ 60325 h 74"/>
              <a:gd name="T44" fmla="*/ 111125 w 72"/>
              <a:gd name="T45" fmla="*/ 44450 h 74"/>
              <a:gd name="T46" fmla="*/ 101600 w 72"/>
              <a:gd name="T47" fmla="*/ 28575 h 74"/>
              <a:gd name="T48" fmla="*/ 101600 w 72"/>
              <a:gd name="T49" fmla="*/ 28575 h 74"/>
              <a:gd name="T50" fmla="*/ 85725 w 72"/>
              <a:gd name="T51" fmla="*/ 12700 h 74"/>
              <a:gd name="T52" fmla="*/ 73025 w 72"/>
              <a:gd name="T53" fmla="*/ 3175 h 74"/>
              <a:gd name="T54" fmla="*/ 60325 w 72"/>
              <a:gd name="T55" fmla="*/ 0 h 74"/>
              <a:gd name="T56" fmla="*/ 47625 w 72"/>
              <a:gd name="T57" fmla="*/ 3175 h 74"/>
              <a:gd name="T58" fmla="*/ 38100 w 72"/>
              <a:gd name="T59" fmla="*/ 6350 h 74"/>
              <a:gd name="T60" fmla="*/ 31750 w 72"/>
              <a:gd name="T61" fmla="*/ 9525 h 74"/>
              <a:gd name="T62" fmla="*/ 22225 w 72"/>
              <a:gd name="T63" fmla="*/ 15875 h 74"/>
              <a:gd name="T64" fmla="*/ 22225 w 72"/>
              <a:gd name="T65" fmla="*/ 15875 h 7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72" h="74">
                <a:moveTo>
                  <a:pt x="14" y="10"/>
                </a:moveTo>
                <a:lnTo>
                  <a:pt x="14" y="10"/>
                </a:lnTo>
                <a:lnTo>
                  <a:pt x="10" y="12"/>
                </a:lnTo>
                <a:lnTo>
                  <a:pt x="6" y="16"/>
                </a:lnTo>
                <a:lnTo>
                  <a:pt x="2" y="22"/>
                </a:lnTo>
                <a:lnTo>
                  <a:pt x="0" y="30"/>
                </a:lnTo>
                <a:lnTo>
                  <a:pt x="0" y="38"/>
                </a:lnTo>
                <a:lnTo>
                  <a:pt x="2" y="48"/>
                </a:lnTo>
                <a:lnTo>
                  <a:pt x="8" y="58"/>
                </a:lnTo>
                <a:lnTo>
                  <a:pt x="12" y="62"/>
                </a:lnTo>
                <a:lnTo>
                  <a:pt x="22" y="70"/>
                </a:lnTo>
                <a:lnTo>
                  <a:pt x="28" y="72"/>
                </a:lnTo>
                <a:lnTo>
                  <a:pt x="38" y="74"/>
                </a:lnTo>
                <a:lnTo>
                  <a:pt x="46" y="72"/>
                </a:lnTo>
                <a:lnTo>
                  <a:pt x="56" y="66"/>
                </a:lnTo>
                <a:lnTo>
                  <a:pt x="60" y="64"/>
                </a:lnTo>
                <a:lnTo>
                  <a:pt x="64" y="60"/>
                </a:lnTo>
                <a:lnTo>
                  <a:pt x="68" y="54"/>
                </a:lnTo>
                <a:lnTo>
                  <a:pt x="72" y="46"/>
                </a:lnTo>
                <a:lnTo>
                  <a:pt x="72" y="38"/>
                </a:lnTo>
                <a:lnTo>
                  <a:pt x="70" y="28"/>
                </a:lnTo>
                <a:lnTo>
                  <a:pt x="64" y="18"/>
                </a:lnTo>
                <a:lnTo>
                  <a:pt x="54" y="8"/>
                </a:lnTo>
                <a:lnTo>
                  <a:pt x="46" y="2"/>
                </a:lnTo>
                <a:lnTo>
                  <a:pt x="38" y="0"/>
                </a:lnTo>
                <a:lnTo>
                  <a:pt x="30" y="2"/>
                </a:lnTo>
                <a:lnTo>
                  <a:pt x="24" y="4"/>
                </a:lnTo>
                <a:lnTo>
                  <a:pt x="20" y="6"/>
                </a:lnTo>
                <a:lnTo>
                  <a:pt x="14" y="1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21561" name="Picture 59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438" y="4606925"/>
            <a:ext cx="2095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62" name="Freeform 60"/>
          <p:cNvSpPr>
            <a:spLocks/>
          </p:cNvSpPr>
          <p:nvPr/>
        </p:nvSpPr>
        <p:spPr bwMode="auto">
          <a:xfrm>
            <a:off x="5199063" y="4648200"/>
            <a:ext cx="114300" cy="114300"/>
          </a:xfrm>
          <a:custGeom>
            <a:avLst/>
            <a:gdLst>
              <a:gd name="T0" fmla="*/ 22225 w 72"/>
              <a:gd name="T1" fmla="*/ 12700 h 72"/>
              <a:gd name="T2" fmla="*/ 22225 w 72"/>
              <a:gd name="T3" fmla="*/ 12700 h 72"/>
              <a:gd name="T4" fmla="*/ 15875 w 72"/>
              <a:gd name="T5" fmla="*/ 19050 h 72"/>
              <a:gd name="T6" fmla="*/ 9525 w 72"/>
              <a:gd name="T7" fmla="*/ 25400 h 72"/>
              <a:gd name="T8" fmla="*/ 3175 w 72"/>
              <a:gd name="T9" fmla="*/ 31750 h 72"/>
              <a:gd name="T10" fmla="*/ 0 w 72"/>
              <a:gd name="T11" fmla="*/ 44450 h 72"/>
              <a:gd name="T12" fmla="*/ 0 w 72"/>
              <a:gd name="T13" fmla="*/ 57150 h 72"/>
              <a:gd name="T14" fmla="*/ 3175 w 72"/>
              <a:gd name="T15" fmla="*/ 73025 h 72"/>
              <a:gd name="T16" fmla="*/ 12700 w 72"/>
              <a:gd name="T17" fmla="*/ 88900 h 72"/>
              <a:gd name="T18" fmla="*/ 12700 w 72"/>
              <a:gd name="T19" fmla="*/ 88900 h 72"/>
              <a:gd name="T20" fmla="*/ 19050 w 72"/>
              <a:gd name="T21" fmla="*/ 95250 h 72"/>
              <a:gd name="T22" fmla="*/ 34925 w 72"/>
              <a:gd name="T23" fmla="*/ 107950 h 72"/>
              <a:gd name="T24" fmla="*/ 44450 w 72"/>
              <a:gd name="T25" fmla="*/ 111125 h 72"/>
              <a:gd name="T26" fmla="*/ 57150 w 72"/>
              <a:gd name="T27" fmla="*/ 114300 h 72"/>
              <a:gd name="T28" fmla="*/ 73025 w 72"/>
              <a:gd name="T29" fmla="*/ 111125 h 72"/>
              <a:gd name="T30" fmla="*/ 88900 w 72"/>
              <a:gd name="T31" fmla="*/ 101600 h 72"/>
              <a:gd name="T32" fmla="*/ 88900 w 72"/>
              <a:gd name="T33" fmla="*/ 101600 h 72"/>
              <a:gd name="T34" fmla="*/ 95250 w 72"/>
              <a:gd name="T35" fmla="*/ 98425 h 72"/>
              <a:gd name="T36" fmla="*/ 101600 w 72"/>
              <a:gd name="T37" fmla="*/ 92075 h 72"/>
              <a:gd name="T38" fmla="*/ 107950 w 72"/>
              <a:gd name="T39" fmla="*/ 82550 h 72"/>
              <a:gd name="T40" fmla="*/ 114300 w 72"/>
              <a:gd name="T41" fmla="*/ 73025 h 72"/>
              <a:gd name="T42" fmla="*/ 114300 w 72"/>
              <a:gd name="T43" fmla="*/ 57150 h 72"/>
              <a:gd name="T44" fmla="*/ 111125 w 72"/>
              <a:gd name="T45" fmla="*/ 41275 h 72"/>
              <a:gd name="T46" fmla="*/ 101600 w 72"/>
              <a:gd name="T47" fmla="*/ 25400 h 72"/>
              <a:gd name="T48" fmla="*/ 101600 w 72"/>
              <a:gd name="T49" fmla="*/ 25400 h 72"/>
              <a:gd name="T50" fmla="*/ 85725 w 72"/>
              <a:gd name="T51" fmla="*/ 9525 h 72"/>
              <a:gd name="T52" fmla="*/ 73025 w 72"/>
              <a:gd name="T53" fmla="*/ 3175 h 72"/>
              <a:gd name="T54" fmla="*/ 60325 w 72"/>
              <a:gd name="T55" fmla="*/ 0 h 72"/>
              <a:gd name="T56" fmla="*/ 47625 w 72"/>
              <a:gd name="T57" fmla="*/ 0 h 72"/>
              <a:gd name="T58" fmla="*/ 38100 w 72"/>
              <a:gd name="T59" fmla="*/ 3175 h 72"/>
              <a:gd name="T60" fmla="*/ 31750 w 72"/>
              <a:gd name="T61" fmla="*/ 6350 h 72"/>
              <a:gd name="T62" fmla="*/ 22225 w 72"/>
              <a:gd name="T63" fmla="*/ 12700 h 72"/>
              <a:gd name="T64" fmla="*/ 22225 w 72"/>
              <a:gd name="T65" fmla="*/ 12700 h 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72" h="72">
                <a:moveTo>
                  <a:pt x="14" y="8"/>
                </a:moveTo>
                <a:lnTo>
                  <a:pt x="14" y="8"/>
                </a:lnTo>
                <a:lnTo>
                  <a:pt x="10" y="12"/>
                </a:lnTo>
                <a:lnTo>
                  <a:pt x="6" y="16"/>
                </a:lnTo>
                <a:lnTo>
                  <a:pt x="2" y="20"/>
                </a:lnTo>
                <a:lnTo>
                  <a:pt x="0" y="28"/>
                </a:lnTo>
                <a:lnTo>
                  <a:pt x="0" y="36"/>
                </a:lnTo>
                <a:lnTo>
                  <a:pt x="2" y="46"/>
                </a:lnTo>
                <a:lnTo>
                  <a:pt x="8" y="56"/>
                </a:lnTo>
                <a:lnTo>
                  <a:pt x="12" y="60"/>
                </a:lnTo>
                <a:lnTo>
                  <a:pt x="22" y="68"/>
                </a:lnTo>
                <a:lnTo>
                  <a:pt x="28" y="70"/>
                </a:lnTo>
                <a:lnTo>
                  <a:pt x="36" y="72"/>
                </a:lnTo>
                <a:lnTo>
                  <a:pt x="46" y="70"/>
                </a:lnTo>
                <a:lnTo>
                  <a:pt x="56" y="64"/>
                </a:lnTo>
                <a:lnTo>
                  <a:pt x="60" y="62"/>
                </a:lnTo>
                <a:lnTo>
                  <a:pt x="64" y="58"/>
                </a:lnTo>
                <a:lnTo>
                  <a:pt x="68" y="52"/>
                </a:lnTo>
                <a:lnTo>
                  <a:pt x="72" y="46"/>
                </a:lnTo>
                <a:lnTo>
                  <a:pt x="72" y="36"/>
                </a:lnTo>
                <a:lnTo>
                  <a:pt x="70" y="26"/>
                </a:lnTo>
                <a:lnTo>
                  <a:pt x="64" y="16"/>
                </a:lnTo>
                <a:lnTo>
                  <a:pt x="54" y="6"/>
                </a:lnTo>
                <a:lnTo>
                  <a:pt x="46" y="2"/>
                </a:lnTo>
                <a:lnTo>
                  <a:pt x="38" y="0"/>
                </a:lnTo>
                <a:lnTo>
                  <a:pt x="30" y="0"/>
                </a:lnTo>
                <a:lnTo>
                  <a:pt x="24" y="2"/>
                </a:lnTo>
                <a:lnTo>
                  <a:pt x="20" y="4"/>
                </a:lnTo>
                <a:lnTo>
                  <a:pt x="14" y="8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21563" name="Picture 61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4527550"/>
            <a:ext cx="21113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64" name="Freeform 62"/>
          <p:cNvSpPr>
            <a:spLocks/>
          </p:cNvSpPr>
          <p:nvPr/>
        </p:nvSpPr>
        <p:spPr bwMode="auto">
          <a:xfrm>
            <a:off x="5045075" y="4568825"/>
            <a:ext cx="119063" cy="114300"/>
          </a:xfrm>
          <a:custGeom>
            <a:avLst/>
            <a:gdLst>
              <a:gd name="T0" fmla="*/ 25400 w 75"/>
              <a:gd name="T1" fmla="*/ 12700 h 72"/>
              <a:gd name="T2" fmla="*/ 25400 w 75"/>
              <a:gd name="T3" fmla="*/ 12700 h 72"/>
              <a:gd name="T4" fmla="*/ 19050 w 75"/>
              <a:gd name="T5" fmla="*/ 19050 h 72"/>
              <a:gd name="T6" fmla="*/ 12700 w 75"/>
              <a:gd name="T7" fmla="*/ 25400 h 72"/>
              <a:gd name="T8" fmla="*/ 6350 w 75"/>
              <a:gd name="T9" fmla="*/ 34925 h 72"/>
              <a:gd name="T10" fmla="*/ 3175 w 75"/>
              <a:gd name="T11" fmla="*/ 44450 h 72"/>
              <a:gd name="T12" fmla="*/ 0 w 75"/>
              <a:gd name="T13" fmla="*/ 57150 h 72"/>
              <a:gd name="T14" fmla="*/ 3175 w 75"/>
              <a:gd name="T15" fmla="*/ 73025 h 72"/>
              <a:gd name="T16" fmla="*/ 12700 w 75"/>
              <a:gd name="T17" fmla="*/ 92075 h 72"/>
              <a:gd name="T18" fmla="*/ 12700 w 75"/>
              <a:gd name="T19" fmla="*/ 92075 h 72"/>
              <a:gd name="T20" fmla="*/ 19050 w 75"/>
              <a:gd name="T21" fmla="*/ 98425 h 72"/>
              <a:gd name="T22" fmla="*/ 34925 w 75"/>
              <a:gd name="T23" fmla="*/ 107950 h 72"/>
              <a:gd name="T24" fmla="*/ 47625 w 75"/>
              <a:gd name="T25" fmla="*/ 114300 h 72"/>
              <a:gd name="T26" fmla="*/ 61913 w 75"/>
              <a:gd name="T27" fmla="*/ 114300 h 72"/>
              <a:gd name="T28" fmla="*/ 77788 w 75"/>
              <a:gd name="T29" fmla="*/ 111125 h 72"/>
              <a:gd name="T30" fmla="*/ 93663 w 75"/>
              <a:gd name="T31" fmla="*/ 104775 h 72"/>
              <a:gd name="T32" fmla="*/ 93663 w 75"/>
              <a:gd name="T33" fmla="*/ 104775 h 72"/>
              <a:gd name="T34" fmla="*/ 100013 w 75"/>
              <a:gd name="T35" fmla="*/ 98425 h 72"/>
              <a:gd name="T36" fmla="*/ 106363 w 75"/>
              <a:gd name="T37" fmla="*/ 92075 h 72"/>
              <a:gd name="T38" fmla="*/ 112713 w 75"/>
              <a:gd name="T39" fmla="*/ 82550 h 72"/>
              <a:gd name="T40" fmla="*/ 115888 w 75"/>
              <a:gd name="T41" fmla="*/ 73025 h 72"/>
              <a:gd name="T42" fmla="*/ 119063 w 75"/>
              <a:gd name="T43" fmla="*/ 60325 h 72"/>
              <a:gd name="T44" fmla="*/ 115888 w 75"/>
              <a:gd name="T45" fmla="*/ 44450 h 72"/>
              <a:gd name="T46" fmla="*/ 103188 w 75"/>
              <a:gd name="T47" fmla="*/ 25400 h 72"/>
              <a:gd name="T48" fmla="*/ 103188 w 75"/>
              <a:gd name="T49" fmla="*/ 25400 h 72"/>
              <a:gd name="T50" fmla="*/ 90488 w 75"/>
              <a:gd name="T51" fmla="*/ 9525 h 72"/>
              <a:gd name="T52" fmla="*/ 77788 w 75"/>
              <a:gd name="T53" fmla="*/ 3175 h 72"/>
              <a:gd name="T54" fmla="*/ 65088 w 75"/>
              <a:gd name="T55" fmla="*/ 0 h 72"/>
              <a:gd name="T56" fmla="*/ 50800 w 75"/>
              <a:gd name="T57" fmla="*/ 0 h 72"/>
              <a:gd name="T58" fmla="*/ 41275 w 75"/>
              <a:gd name="T59" fmla="*/ 3175 h 72"/>
              <a:gd name="T60" fmla="*/ 31750 w 75"/>
              <a:gd name="T61" fmla="*/ 9525 h 72"/>
              <a:gd name="T62" fmla="*/ 25400 w 75"/>
              <a:gd name="T63" fmla="*/ 12700 h 72"/>
              <a:gd name="T64" fmla="*/ 25400 w 75"/>
              <a:gd name="T65" fmla="*/ 12700 h 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75" h="72">
                <a:moveTo>
                  <a:pt x="16" y="8"/>
                </a:moveTo>
                <a:lnTo>
                  <a:pt x="16" y="8"/>
                </a:lnTo>
                <a:lnTo>
                  <a:pt x="12" y="12"/>
                </a:lnTo>
                <a:lnTo>
                  <a:pt x="8" y="16"/>
                </a:lnTo>
                <a:lnTo>
                  <a:pt x="4" y="22"/>
                </a:lnTo>
                <a:lnTo>
                  <a:pt x="2" y="28"/>
                </a:lnTo>
                <a:lnTo>
                  <a:pt x="0" y="36"/>
                </a:lnTo>
                <a:lnTo>
                  <a:pt x="2" y="46"/>
                </a:lnTo>
                <a:lnTo>
                  <a:pt x="8" y="58"/>
                </a:lnTo>
                <a:lnTo>
                  <a:pt x="12" y="62"/>
                </a:lnTo>
                <a:lnTo>
                  <a:pt x="22" y="68"/>
                </a:lnTo>
                <a:lnTo>
                  <a:pt x="30" y="72"/>
                </a:lnTo>
                <a:lnTo>
                  <a:pt x="39" y="72"/>
                </a:lnTo>
                <a:lnTo>
                  <a:pt x="49" y="70"/>
                </a:lnTo>
                <a:lnTo>
                  <a:pt x="59" y="66"/>
                </a:lnTo>
                <a:lnTo>
                  <a:pt x="63" y="62"/>
                </a:lnTo>
                <a:lnTo>
                  <a:pt x="67" y="58"/>
                </a:lnTo>
                <a:lnTo>
                  <a:pt x="71" y="52"/>
                </a:lnTo>
                <a:lnTo>
                  <a:pt x="73" y="46"/>
                </a:lnTo>
                <a:lnTo>
                  <a:pt x="75" y="38"/>
                </a:lnTo>
                <a:lnTo>
                  <a:pt x="73" y="28"/>
                </a:lnTo>
                <a:lnTo>
                  <a:pt x="65" y="16"/>
                </a:lnTo>
                <a:lnTo>
                  <a:pt x="57" y="6"/>
                </a:lnTo>
                <a:lnTo>
                  <a:pt x="49" y="2"/>
                </a:lnTo>
                <a:lnTo>
                  <a:pt x="41" y="0"/>
                </a:lnTo>
                <a:lnTo>
                  <a:pt x="32" y="0"/>
                </a:lnTo>
                <a:lnTo>
                  <a:pt x="26" y="2"/>
                </a:lnTo>
                <a:lnTo>
                  <a:pt x="20" y="6"/>
                </a:lnTo>
                <a:lnTo>
                  <a:pt x="16" y="8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21565" name="Picture 63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600" y="2595563"/>
            <a:ext cx="21113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66" name="Freeform 64"/>
          <p:cNvSpPr>
            <a:spLocks/>
          </p:cNvSpPr>
          <p:nvPr/>
        </p:nvSpPr>
        <p:spPr bwMode="auto">
          <a:xfrm>
            <a:off x="5106988" y="2633663"/>
            <a:ext cx="114300" cy="114300"/>
          </a:xfrm>
          <a:custGeom>
            <a:avLst/>
            <a:gdLst>
              <a:gd name="T0" fmla="*/ 88900 w 72"/>
              <a:gd name="T1" fmla="*/ 12700 h 72"/>
              <a:gd name="T2" fmla="*/ 88900 w 72"/>
              <a:gd name="T3" fmla="*/ 12700 h 72"/>
              <a:gd name="T4" fmla="*/ 82550 w 72"/>
              <a:gd name="T5" fmla="*/ 6350 h 72"/>
              <a:gd name="T6" fmla="*/ 63500 w 72"/>
              <a:gd name="T7" fmla="*/ 3175 h 72"/>
              <a:gd name="T8" fmla="*/ 50800 w 72"/>
              <a:gd name="T9" fmla="*/ 0 h 72"/>
              <a:gd name="T10" fmla="*/ 38100 w 72"/>
              <a:gd name="T11" fmla="*/ 3175 h 72"/>
              <a:gd name="T12" fmla="*/ 22225 w 72"/>
              <a:gd name="T13" fmla="*/ 12700 h 72"/>
              <a:gd name="T14" fmla="*/ 12700 w 72"/>
              <a:gd name="T15" fmla="*/ 25400 h 72"/>
              <a:gd name="T16" fmla="*/ 12700 w 72"/>
              <a:gd name="T17" fmla="*/ 25400 h 72"/>
              <a:gd name="T18" fmla="*/ 6350 w 72"/>
              <a:gd name="T19" fmla="*/ 31750 h 72"/>
              <a:gd name="T20" fmla="*/ 3175 w 72"/>
              <a:gd name="T21" fmla="*/ 41275 h 72"/>
              <a:gd name="T22" fmla="*/ 0 w 72"/>
              <a:gd name="T23" fmla="*/ 50800 h 72"/>
              <a:gd name="T24" fmla="*/ 0 w 72"/>
              <a:gd name="T25" fmla="*/ 63500 h 72"/>
              <a:gd name="T26" fmla="*/ 3175 w 72"/>
              <a:gd name="T27" fmla="*/ 76200 h 72"/>
              <a:gd name="T28" fmla="*/ 9525 w 72"/>
              <a:gd name="T29" fmla="*/ 88900 h 72"/>
              <a:gd name="T30" fmla="*/ 25400 w 72"/>
              <a:gd name="T31" fmla="*/ 101600 h 72"/>
              <a:gd name="T32" fmla="*/ 25400 w 72"/>
              <a:gd name="T33" fmla="*/ 101600 h 72"/>
              <a:gd name="T34" fmla="*/ 44450 w 72"/>
              <a:gd name="T35" fmla="*/ 111125 h 72"/>
              <a:gd name="T36" fmla="*/ 60325 w 72"/>
              <a:gd name="T37" fmla="*/ 114300 h 72"/>
              <a:gd name="T38" fmla="*/ 73025 w 72"/>
              <a:gd name="T39" fmla="*/ 114300 h 72"/>
              <a:gd name="T40" fmla="*/ 82550 w 72"/>
              <a:gd name="T41" fmla="*/ 107950 h 72"/>
              <a:gd name="T42" fmla="*/ 92075 w 72"/>
              <a:gd name="T43" fmla="*/ 101600 h 72"/>
              <a:gd name="T44" fmla="*/ 98425 w 72"/>
              <a:gd name="T45" fmla="*/ 95250 h 72"/>
              <a:gd name="T46" fmla="*/ 101600 w 72"/>
              <a:gd name="T47" fmla="*/ 88900 h 72"/>
              <a:gd name="T48" fmla="*/ 101600 w 72"/>
              <a:gd name="T49" fmla="*/ 88900 h 72"/>
              <a:gd name="T50" fmla="*/ 107950 w 72"/>
              <a:gd name="T51" fmla="*/ 82550 h 72"/>
              <a:gd name="T52" fmla="*/ 111125 w 72"/>
              <a:gd name="T53" fmla="*/ 73025 h 72"/>
              <a:gd name="T54" fmla="*/ 114300 w 72"/>
              <a:gd name="T55" fmla="*/ 63500 h 72"/>
              <a:gd name="T56" fmla="*/ 114300 w 72"/>
              <a:gd name="T57" fmla="*/ 50800 h 72"/>
              <a:gd name="T58" fmla="*/ 111125 w 72"/>
              <a:gd name="T59" fmla="*/ 38100 h 72"/>
              <a:gd name="T60" fmla="*/ 104775 w 72"/>
              <a:gd name="T61" fmla="*/ 25400 h 72"/>
              <a:gd name="T62" fmla="*/ 88900 w 72"/>
              <a:gd name="T63" fmla="*/ 12700 h 72"/>
              <a:gd name="T64" fmla="*/ 88900 w 72"/>
              <a:gd name="T65" fmla="*/ 12700 h 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72" h="72">
                <a:moveTo>
                  <a:pt x="56" y="8"/>
                </a:moveTo>
                <a:lnTo>
                  <a:pt x="56" y="8"/>
                </a:lnTo>
                <a:lnTo>
                  <a:pt x="52" y="4"/>
                </a:lnTo>
                <a:lnTo>
                  <a:pt x="40" y="2"/>
                </a:lnTo>
                <a:lnTo>
                  <a:pt x="32" y="0"/>
                </a:lnTo>
                <a:lnTo>
                  <a:pt x="24" y="2"/>
                </a:lnTo>
                <a:lnTo>
                  <a:pt x="14" y="8"/>
                </a:lnTo>
                <a:lnTo>
                  <a:pt x="8" y="16"/>
                </a:lnTo>
                <a:lnTo>
                  <a:pt x="4" y="20"/>
                </a:lnTo>
                <a:lnTo>
                  <a:pt x="2" y="26"/>
                </a:lnTo>
                <a:lnTo>
                  <a:pt x="0" y="32"/>
                </a:lnTo>
                <a:lnTo>
                  <a:pt x="0" y="40"/>
                </a:lnTo>
                <a:lnTo>
                  <a:pt x="2" y="48"/>
                </a:lnTo>
                <a:lnTo>
                  <a:pt x="6" y="56"/>
                </a:lnTo>
                <a:lnTo>
                  <a:pt x="16" y="64"/>
                </a:lnTo>
                <a:lnTo>
                  <a:pt x="28" y="70"/>
                </a:lnTo>
                <a:lnTo>
                  <a:pt x="38" y="72"/>
                </a:lnTo>
                <a:lnTo>
                  <a:pt x="46" y="72"/>
                </a:lnTo>
                <a:lnTo>
                  <a:pt x="52" y="68"/>
                </a:lnTo>
                <a:lnTo>
                  <a:pt x="58" y="64"/>
                </a:lnTo>
                <a:lnTo>
                  <a:pt x="62" y="60"/>
                </a:lnTo>
                <a:lnTo>
                  <a:pt x="64" y="56"/>
                </a:lnTo>
                <a:lnTo>
                  <a:pt x="68" y="52"/>
                </a:lnTo>
                <a:lnTo>
                  <a:pt x="70" y="46"/>
                </a:lnTo>
                <a:lnTo>
                  <a:pt x="72" y="40"/>
                </a:lnTo>
                <a:lnTo>
                  <a:pt x="72" y="32"/>
                </a:lnTo>
                <a:lnTo>
                  <a:pt x="70" y="24"/>
                </a:lnTo>
                <a:lnTo>
                  <a:pt x="66" y="16"/>
                </a:lnTo>
                <a:lnTo>
                  <a:pt x="56" y="8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21567" name="Picture 65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775" y="1739900"/>
            <a:ext cx="1714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68" name="Freeform 66"/>
          <p:cNvSpPr>
            <a:spLocks/>
          </p:cNvSpPr>
          <p:nvPr/>
        </p:nvSpPr>
        <p:spPr bwMode="auto">
          <a:xfrm>
            <a:off x="4708525" y="1762125"/>
            <a:ext cx="111125" cy="114300"/>
          </a:xfrm>
          <a:custGeom>
            <a:avLst/>
            <a:gdLst>
              <a:gd name="T0" fmla="*/ 0 w 70"/>
              <a:gd name="T1" fmla="*/ 63500 h 72"/>
              <a:gd name="T2" fmla="*/ 0 w 70"/>
              <a:gd name="T3" fmla="*/ 63500 h 72"/>
              <a:gd name="T4" fmla="*/ 3175 w 70"/>
              <a:gd name="T5" fmla="*/ 82550 h 72"/>
              <a:gd name="T6" fmla="*/ 12700 w 70"/>
              <a:gd name="T7" fmla="*/ 95250 h 72"/>
              <a:gd name="T8" fmla="*/ 22225 w 70"/>
              <a:gd name="T9" fmla="*/ 104775 h 72"/>
              <a:gd name="T10" fmla="*/ 31750 w 70"/>
              <a:gd name="T11" fmla="*/ 111125 h 72"/>
              <a:gd name="T12" fmla="*/ 44450 w 70"/>
              <a:gd name="T13" fmla="*/ 114300 h 72"/>
              <a:gd name="T14" fmla="*/ 50800 w 70"/>
              <a:gd name="T15" fmla="*/ 114300 h 72"/>
              <a:gd name="T16" fmla="*/ 60325 w 70"/>
              <a:gd name="T17" fmla="*/ 111125 h 72"/>
              <a:gd name="T18" fmla="*/ 60325 w 70"/>
              <a:gd name="T19" fmla="*/ 111125 h 72"/>
              <a:gd name="T20" fmla="*/ 69850 w 70"/>
              <a:gd name="T21" fmla="*/ 111125 h 72"/>
              <a:gd name="T22" fmla="*/ 76200 w 70"/>
              <a:gd name="T23" fmla="*/ 107950 h 72"/>
              <a:gd name="T24" fmla="*/ 88900 w 70"/>
              <a:gd name="T25" fmla="*/ 104775 h 72"/>
              <a:gd name="T26" fmla="*/ 95250 w 70"/>
              <a:gd name="T27" fmla="*/ 95250 h 72"/>
              <a:gd name="T28" fmla="*/ 104775 w 70"/>
              <a:gd name="T29" fmla="*/ 85725 h 72"/>
              <a:gd name="T30" fmla="*/ 107950 w 70"/>
              <a:gd name="T31" fmla="*/ 69850 h 72"/>
              <a:gd name="T32" fmla="*/ 111125 w 70"/>
              <a:gd name="T33" fmla="*/ 50800 h 72"/>
              <a:gd name="T34" fmla="*/ 111125 w 70"/>
              <a:gd name="T35" fmla="*/ 50800 h 72"/>
              <a:gd name="T36" fmla="*/ 107950 w 70"/>
              <a:gd name="T37" fmla="*/ 41275 h 72"/>
              <a:gd name="T38" fmla="*/ 98425 w 70"/>
              <a:gd name="T39" fmla="*/ 25400 h 72"/>
              <a:gd name="T40" fmla="*/ 92075 w 70"/>
              <a:gd name="T41" fmla="*/ 15875 h 72"/>
              <a:gd name="T42" fmla="*/ 79375 w 70"/>
              <a:gd name="T43" fmla="*/ 6350 h 72"/>
              <a:gd name="T44" fmla="*/ 66675 w 70"/>
              <a:gd name="T45" fmla="*/ 3175 h 72"/>
              <a:gd name="T46" fmla="*/ 47625 w 70"/>
              <a:gd name="T47" fmla="*/ 0 h 72"/>
              <a:gd name="T48" fmla="*/ 47625 w 70"/>
              <a:gd name="T49" fmla="*/ 0 h 72"/>
              <a:gd name="T50" fmla="*/ 41275 w 70"/>
              <a:gd name="T51" fmla="*/ 3175 h 72"/>
              <a:gd name="T52" fmla="*/ 31750 w 70"/>
              <a:gd name="T53" fmla="*/ 3175 h 72"/>
              <a:gd name="T54" fmla="*/ 22225 w 70"/>
              <a:gd name="T55" fmla="*/ 9525 h 72"/>
              <a:gd name="T56" fmla="*/ 12700 w 70"/>
              <a:gd name="T57" fmla="*/ 15875 h 72"/>
              <a:gd name="T58" fmla="*/ 3175 w 70"/>
              <a:gd name="T59" fmla="*/ 25400 h 72"/>
              <a:gd name="T60" fmla="*/ 0 w 70"/>
              <a:gd name="T61" fmla="*/ 41275 h 72"/>
              <a:gd name="T62" fmla="*/ 0 w 70"/>
              <a:gd name="T63" fmla="*/ 63500 h 72"/>
              <a:gd name="T64" fmla="*/ 0 w 70"/>
              <a:gd name="T65" fmla="*/ 63500 h 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70" h="72">
                <a:moveTo>
                  <a:pt x="0" y="40"/>
                </a:moveTo>
                <a:lnTo>
                  <a:pt x="0" y="40"/>
                </a:lnTo>
                <a:lnTo>
                  <a:pt x="2" y="52"/>
                </a:lnTo>
                <a:lnTo>
                  <a:pt x="8" y="60"/>
                </a:lnTo>
                <a:lnTo>
                  <a:pt x="14" y="66"/>
                </a:lnTo>
                <a:lnTo>
                  <a:pt x="20" y="70"/>
                </a:lnTo>
                <a:lnTo>
                  <a:pt x="28" y="72"/>
                </a:lnTo>
                <a:lnTo>
                  <a:pt x="32" y="72"/>
                </a:lnTo>
                <a:lnTo>
                  <a:pt x="38" y="70"/>
                </a:lnTo>
                <a:lnTo>
                  <a:pt x="44" y="70"/>
                </a:lnTo>
                <a:lnTo>
                  <a:pt x="48" y="68"/>
                </a:lnTo>
                <a:lnTo>
                  <a:pt x="56" y="66"/>
                </a:lnTo>
                <a:lnTo>
                  <a:pt x="60" y="60"/>
                </a:lnTo>
                <a:lnTo>
                  <a:pt x="66" y="54"/>
                </a:lnTo>
                <a:lnTo>
                  <a:pt x="68" y="44"/>
                </a:lnTo>
                <a:lnTo>
                  <a:pt x="70" y="32"/>
                </a:lnTo>
                <a:lnTo>
                  <a:pt x="68" y="26"/>
                </a:lnTo>
                <a:lnTo>
                  <a:pt x="62" y="16"/>
                </a:lnTo>
                <a:lnTo>
                  <a:pt x="58" y="10"/>
                </a:lnTo>
                <a:lnTo>
                  <a:pt x="50" y="4"/>
                </a:lnTo>
                <a:lnTo>
                  <a:pt x="42" y="2"/>
                </a:lnTo>
                <a:lnTo>
                  <a:pt x="30" y="0"/>
                </a:lnTo>
                <a:lnTo>
                  <a:pt x="26" y="2"/>
                </a:lnTo>
                <a:lnTo>
                  <a:pt x="20" y="2"/>
                </a:lnTo>
                <a:lnTo>
                  <a:pt x="14" y="6"/>
                </a:lnTo>
                <a:lnTo>
                  <a:pt x="8" y="10"/>
                </a:lnTo>
                <a:lnTo>
                  <a:pt x="2" y="16"/>
                </a:lnTo>
                <a:lnTo>
                  <a:pt x="0" y="26"/>
                </a:lnTo>
                <a:lnTo>
                  <a:pt x="0" y="4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21569" name="Picture 67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525" y="2108200"/>
            <a:ext cx="1714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70" name="Freeform 68"/>
          <p:cNvSpPr>
            <a:spLocks/>
          </p:cNvSpPr>
          <p:nvPr/>
        </p:nvSpPr>
        <p:spPr bwMode="auto">
          <a:xfrm>
            <a:off x="4867275" y="2133600"/>
            <a:ext cx="107950" cy="111125"/>
          </a:xfrm>
          <a:custGeom>
            <a:avLst/>
            <a:gdLst>
              <a:gd name="T0" fmla="*/ 60325 w 68"/>
              <a:gd name="T1" fmla="*/ 111125 h 70"/>
              <a:gd name="T2" fmla="*/ 60325 w 68"/>
              <a:gd name="T3" fmla="*/ 111125 h 70"/>
              <a:gd name="T4" fmla="*/ 66675 w 68"/>
              <a:gd name="T5" fmla="*/ 111125 h 70"/>
              <a:gd name="T6" fmla="*/ 76200 w 68"/>
              <a:gd name="T7" fmla="*/ 107950 h 70"/>
              <a:gd name="T8" fmla="*/ 85725 w 68"/>
              <a:gd name="T9" fmla="*/ 101600 h 70"/>
              <a:gd name="T10" fmla="*/ 95250 w 68"/>
              <a:gd name="T11" fmla="*/ 95250 h 70"/>
              <a:gd name="T12" fmla="*/ 104775 w 68"/>
              <a:gd name="T13" fmla="*/ 85725 h 70"/>
              <a:gd name="T14" fmla="*/ 107950 w 68"/>
              <a:gd name="T15" fmla="*/ 69850 h 70"/>
              <a:gd name="T16" fmla="*/ 107950 w 68"/>
              <a:gd name="T17" fmla="*/ 50800 h 70"/>
              <a:gd name="T18" fmla="*/ 107950 w 68"/>
              <a:gd name="T19" fmla="*/ 50800 h 70"/>
              <a:gd name="T20" fmla="*/ 107950 w 68"/>
              <a:gd name="T21" fmla="*/ 41275 h 70"/>
              <a:gd name="T22" fmla="*/ 98425 w 68"/>
              <a:gd name="T23" fmla="*/ 22225 h 70"/>
              <a:gd name="T24" fmla="*/ 92075 w 68"/>
              <a:gd name="T25" fmla="*/ 12700 h 70"/>
              <a:gd name="T26" fmla="*/ 79375 w 68"/>
              <a:gd name="T27" fmla="*/ 6350 h 70"/>
              <a:gd name="T28" fmla="*/ 66675 w 68"/>
              <a:gd name="T29" fmla="*/ 0 h 70"/>
              <a:gd name="T30" fmla="*/ 47625 w 68"/>
              <a:gd name="T31" fmla="*/ 0 h 70"/>
              <a:gd name="T32" fmla="*/ 47625 w 68"/>
              <a:gd name="T33" fmla="*/ 0 h 70"/>
              <a:gd name="T34" fmla="*/ 38100 w 68"/>
              <a:gd name="T35" fmla="*/ 0 h 70"/>
              <a:gd name="T36" fmla="*/ 31750 w 68"/>
              <a:gd name="T37" fmla="*/ 3175 h 70"/>
              <a:gd name="T38" fmla="*/ 22225 w 68"/>
              <a:gd name="T39" fmla="*/ 6350 h 70"/>
              <a:gd name="T40" fmla="*/ 12700 w 68"/>
              <a:gd name="T41" fmla="*/ 15875 h 70"/>
              <a:gd name="T42" fmla="*/ 3175 w 68"/>
              <a:gd name="T43" fmla="*/ 25400 h 70"/>
              <a:gd name="T44" fmla="*/ 0 w 68"/>
              <a:gd name="T45" fmla="*/ 41275 h 70"/>
              <a:gd name="T46" fmla="*/ 0 w 68"/>
              <a:gd name="T47" fmla="*/ 60325 h 70"/>
              <a:gd name="T48" fmla="*/ 0 w 68"/>
              <a:gd name="T49" fmla="*/ 60325 h 70"/>
              <a:gd name="T50" fmla="*/ 3175 w 68"/>
              <a:gd name="T51" fmla="*/ 82550 h 70"/>
              <a:gd name="T52" fmla="*/ 12700 w 68"/>
              <a:gd name="T53" fmla="*/ 95250 h 70"/>
              <a:gd name="T54" fmla="*/ 22225 w 68"/>
              <a:gd name="T55" fmla="*/ 104775 h 70"/>
              <a:gd name="T56" fmla="*/ 31750 w 68"/>
              <a:gd name="T57" fmla="*/ 107950 h 70"/>
              <a:gd name="T58" fmla="*/ 41275 w 68"/>
              <a:gd name="T59" fmla="*/ 111125 h 70"/>
              <a:gd name="T60" fmla="*/ 50800 w 68"/>
              <a:gd name="T61" fmla="*/ 111125 h 70"/>
              <a:gd name="T62" fmla="*/ 60325 w 68"/>
              <a:gd name="T63" fmla="*/ 111125 h 70"/>
              <a:gd name="T64" fmla="*/ 60325 w 68"/>
              <a:gd name="T65" fmla="*/ 111125 h 7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68" h="70">
                <a:moveTo>
                  <a:pt x="38" y="70"/>
                </a:moveTo>
                <a:lnTo>
                  <a:pt x="38" y="70"/>
                </a:lnTo>
                <a:lnTo>
                  <a:pt x="42" y="70"/>
                </a:lnTo>
                <a:lnTo>
                  <a:pt x="48" y="68"/>
                </a:lnTo>
                <a:lnTo>
                  <a:pt x="54" y="64"/>
                </a:lnTo>
                <a:lnTo>
                  <a:pt x="60" y="60"/>
                </a:lnTo>
                <a:lnTo>
                  <a:pt x="66" y="54"/>
                </a:lnTo>
                <a:lnTo>
                  <a:pt x="68" y="44"/>
                </a:lnTo>
                <a:lnTo>
                  <a:pt x="68" y="32"/>
                </a:lnTo>
                <a:lnTo>
                  <a:pt x="68" y="26"/>
                </a:lnTo>
                <a:lnTo>
                  <a:pt x="62" y="14"/>
                </a:lnTo>
                <a:lnTo>
                  <a:pt x="58" y="8"/>
                </a:lnTo>
                <a:lnTo>
                  <a:pt x="50" y="4"/>
                </a:lnTo>
                <a:lnTo>
                  <a:pt x="42" y="0"/>
                </a:lnTo>
                <a:lnTo>
                  <a:pt x="30" y="0"/>
                </a:lnTo>
                <a:lnTo>
                  <a:pt x="24" y="0"/>
                </a:lnTo>
                <a:lnTo>
                  <a:pt x="20" y="2"/>
                </a:lnTo>
                <a:lnTo>
                  <a:pt x="14" y="4"/>
                </a:lnTo>
                <a:lnTo>
                  <a:pt x="8" y="10"/>
                </a:lnTo>
                <a:lnTo>
                  <a:pt x="2" y="16"/>
                </a:lnTo>
                <a:lnTo>
                  <a:pt x="0" y="26"/>
                </a:lnTo>
                <a:lnTo>
                  <a:pt x="0" y="38"/>
                </a:lnTo>
                <a:lnTo>
                  <a:pt x="2" y="52"/>
                </a:lnTo>
                <a:lnTo>
                  <a:pt x="8" y="60"/>
                </a:lnTo>
                <a:lnTo>
                  <a:pt x="14" y="66"/>
                </a:lnTo>
                <a:lnTo>
                  <a:pt x="20" y="68"/>
                </a:lnTo>
                <a:lnTo>
                  <a:pt x="26" y="70"/>
                </a:lnTo>
                <a:lnTo>
                  <a:pt x="32" y="70"/>
                </a:lnTo>
                <a:lnTo>
                  <a:pt x="38" y="7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21571" name="Picture 69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200" y="2273300"/>
            <a:ext cx="1714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72" name="Freeform 70"/>
          <p:cNvSpPr>
            <a:spLocks/>
          </p:cNvSpPr>
          <p:nvPr/>
        </p:nvSpPr>
        <p:spPr bwMode="auto">
          <a:xfrm>
            <a:off x="4933950" y="2295525"/>
            <a:ext cx="111125" cy="111125"/>
          </a:xfrm>
          <a:custGeom>
            <a:avLst/>
            <a:gdLst>
              <a:gd name="T0" fmla="*/ 50800 w 70"/>
              <a:gd name="T1" fmla="*/ 0 h 70"/>
              <a:gd name="T2" fmla="*/ 50800 w 70"/>
              <a:gd name="T3" fmla="*/ 0 h 70"/>
              <a:gd name="T4" fmla="*/ 41275 w 70"/>
              <a:gd name="T5" fmla="*/ 0 h 70"/>
              <a:gd name="T6" fmla="*/ 31750 w 70"/>
              <a:gd name="T7" fmla="*/ 3175 h 70"/>
              <a:gd name="T8" fmla="*/ 22225 w 70"/>
              <a:gd name="T9" fmla="*/ 6350 h 70"/>
              <a:gd name="T10" fmla="*/ 12700 w 70"/>
              <a:gd name="T11" fmla="*/ 15875 h 70"/>
              <a:gd name="T12" fmla="*/ 6350 w 70"/>
              <a:gd name="T13" fmla="*/ 25400 h 70"/>
              <a:gd name="T14" fmla="*/ 0 w 70"/>
              <a:gd name="T15" fmla="*/ 41275 h 70"/>
              <a:gd name="T16" fmla="*/ 0 w 70"/>
              <a:gd name="T17" fmla="*/ 63500 h 70"/>
              <a:gd name="T18" fmla="*/ 0 w 70"/>
              <a:gd name="T19" fmla="*/ 63500 h 70"/>
              <a:gd name="T20" fmla="*/ 6350 w 70"/>
              <a:gd name="T21" fmla="*/ 82550 h 70"/>
              <a:gd name="T22" fmla="*/ 12700 w 70"/>
              <a:gd name="T23" fmla="*/ 95250 h 70"/>
              <a:gd name="T24" fmla="*/ 22225 w 70"/>
              <a:gd name="T25" fmla="*/ 104775 h 70"/>
              <a:gd name="T26" fmla="*/ 34925 w 70"/>
              <a:gd name="T27" fmla="*/ 111125 h 70"/>
              <a:gd name="T28" fmla="*/ 44450 w 70"/>
              <a:gd name="T29" fmla="*/ 111125 h 70"/>
              <a:gd name="T30" fmla="*/ 53975 w 70"/>
              <a:gd name="T31" fmla="*/ 111125 h 70"/>
              <a:gd name="T32" fmla="*/ 60325 w 70"/>
              <a:gd name="T33" fmla="*/ 111125 h 70"/>
              <a:gd name="T34" fmla="*/ 60325 w 70"/>
              <a:gd name="T35" fmla="*/ 111125 h 70"/>
              <a:gd name="T36" fmla="*/ 69850 w 70"/>
              <a:gd name="T37" fmla="*/ 111125 h 70"/>
              <a:gd name="T38" fmla="*/ 79375 w 70"/>
              <a:gd name="T39" fmla="*/ 107950 h 70"/>
              <a:gd name="T40" fmla="*/ 88900 w 70"/>
              <a:gd name="T41" fmla="*/ 101600 h 70"/>
              <a:gd name="T42" fmla="*/ 98425 w 70"/>
              <a:gd name="T43" fmla="*/ 95250 h 70"/>
              <a:gd name="T44" fmla="*/ 104775 w 70"/>
              <a:gd name="T45" fmla="*/ 85725 h 70"/>
              <a:gd name="T46" fmla="*/ 111125 w 70"/>
              <a:gd name="T47" fmla="*/ 69850 h 70"/>
              <a:gd name="T48" fmla="*/ 111125 w 70"/>
              <a:gd name="T49" fmla="*/ 50800 h 70"/>
              <a:gd name="T50" fmla="*/ 111125 w 70"/>
              <a:gd name="T51" fmla="*/ 50800 h 70"/>
              <a:gd name="T52" fmla="*/ 107950 w 70"/>
              <a:gd name="T53" fmla="*/ 41275 h 70"/>
              <a:gd name="T54" fmla="*/ 101600 w 70"/>
              <a:gd name="T55" fmla="*/ 22225 h 70"/>
              <a:gd name="T56" fmla="*/ 92075 w 70"/>
              <a:gd name="T57" fmla="*/ 12700 h 70"/>
              <a:gd name="T58" fmla="*/ 82550 w 70"/>
              <a:gd name="T59" fmla="*/ 6350 h 70"/>
              <a:gd name="T60" fmla="*/ 66675 w 70"/>
              <a:gd name="T61" fmla="*/ 0 h 70"/>
              <a:gd name="T62" fmla="*/ 50800 w 70"/>
              <a:gd name="T63" fmla="*/ 0 h 70"/>
              <a:gd name="T64" fmla="*/ 50800 w 70"/>
              <a:gd name="T65" fmla="*/ 0 h 7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70" h="70">
                <a:moveTo>
                  <a:pt x="32" y="0"/>
                </a:moveTo>
                <a:lnTo>
                  <a:pt x="32" y="0"/>
                </a:lnTo>
                <a:lnTo>
                  <a:pt x="26" y="0"/>
                </a:lnTo>
                <a:lnTo>
                  <a:pt x="20" y="2"/>
                </a:lnTo>
                <a:lnTo>
                  <a:pt x="14" y="4"/>
                </a:lnTo>
                <a:lnTo>
                  <a:pt x="8" y="10"/>
                </a:lnTo>
                <a:lnTo>
                  <a:pt x="4" y="16"/>
                </a:lnTo>
                <a:lnTo>
                  <a:pt x="0" y="26"/>
                </a:lnTo>
                <a:lnTo>
                  <a:pt x="0" y="40"/>
                </a:lnTo>
                <a:lnTo>
                  <a:pt x="4" y="52"/>
                </a:lnTo>
                <a:lnTo>
                  <a:pt x="8" y="60"/>
                </a:lnTo>
                <a:lnTo>
                  <a:pt x="14" y="66"/>
                </a:lnTo>
                <a:lnTo>
                  <a:pt x="22" y="70"/>
                </a:lnTo>
                <a:lnTo>
                  <a:pt x="28" y="70"/>
                </a:lnTo>
                <a:lnTo>
                  <a:pt x="34" y="70"/>
                </a:lnTo>
                <a:lnTo>
                  <a:pt x="38" y="70"/>
                </a:lnTo>
                <a:lnTo>
                  <a:pt x="44" y="70"/>
                </a:lnTo>
                <a:lnTo>
                  <a:pt x="50" y="68"/>
                </a:lnTo>
                <a:lnTo>
                  <a:pt x="56" y="64"/>
                </a:lnTo>
                <a:lnTo>
                  <a:pt x="62" y="60"/>
                </a:lnTo>
                <a:lnTo>
                  <a:pt x="66" y="54"/>
                </a:lnTo>
                <a:lnTo>
                  <a:pt x="70" y="44"/>
                </a:lnTo>
                <a:lnTo>
                  <a:pt x="70" y="32"/>
                </a:lnTo>
                <a:lnTo>
                  <a:pt x="68" y="26"/>
                </a:lnTo>
                <a:lnTo>
                  <a:pt x="64" y="14"/>
                </a:lnTo>
                <a:lnTo>
                  <a:pt x="58" y="8"/>
                </a:lnTo>
                <a:lnTo>
                  <a:pt x="52" y="4"/>
                </a:lnTo>
                <a:lnTo>
                  <a:pt x="42" y="0"/>
                </a:lnTo>
                <a:lnTo>
                  <a:pt x="32" y="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21573" name="Picture 71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450" y="2836863"/>
            <a:ext cx="152400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74" name="Freeform 72"/>
          <p:cNvSpPr>
            <a:spLocks/>
          </p:cNvSpPr>
          <p:nvPr/>
        </p:nvSpPr>
        <p:spPr bwMode="auto">
          <a:xfrm>
            <a:off x="6302375" y="2868613"/>
            <a:ext cx="114300" cy="111125"/>
          </a:xfrm>
          <a:custGeom>
            <a:avLst/>
            <a:gdLst>
              <a:gd name="T0" fmla="*/ 111125 w 72"/>
              <a:gd name="T1" fmla="*/ 41275 h 70"/>
              <a:gd name="T2" fmla="*/ 111125 w 72"/>
              <a:gd name="T3" fmla="*/ 41275 h 70"/>
              <a:gd name="T4" fmla="*/ 107950 w 72"/>
              <a:gd name="T5" fmla="*/ 34925 h 70"/>
              <a:gd name="T6" fmla="*/ 104775 w 72"/>
              <a:gd name="T7" fmla="*/ 25400 h 70"/>
              <a:gd name="T8" fmla="*/ 98425 w 72"/>
              <a:gd name="T9" fmla="*/ 15875 h 70"/>
              <a:gd name="T10" fmla="*/ 88900 w 72"/>
              <a:gd name="T11" fmla="*/ 9525 h 70"/>
              <a:gd name="T12" fmla="*/ 79375 w 72"/>
              <a:gd name="T13" fmla="*/ 3175 h 70"/>
              <a:gd name="T14" fmla="*/ 63500 w 72"/>
              <a:gd name="T15" fmla="*/ 0 h 70"/>
              <a:gd name="T16" fmla="*/ 41275 w 72"/>
              <a:gd name="T17" fmla="*/ 3175 h 70"/>
              <a:gd name="T18" fmla="*/ 41275 w 72"/>
              <a:gd name="T19" fmla="*/ 3175 h 70"/>
              <a:gd name="T20" fmla="*/ 34925 w 72"/>
              <a:gd name="T21" fmla="*/ 6350 h 70"/>
              <a:gd name="T22" fmla="*/ 19050 w 72"/>
              <a:gd name="T23" fmla="*/ 15875 h 70"/>
              <a:gd name="T24" fmla="*/ 9525 w 72"/>
              <a:gd name="T25" fmla="*/ 25400 h 70"/>
              <a:gd name="T26" fmla="*/ 3175 w 72"/>
              <a:gd name="T27" fmla="*/ 34925 h 70"/>
              <a:gd name="T28" fmla="*/ 0 w 72"/>
              <a:gd name="T29" fmla="*/ 50800 h 70"/>
              <a:gd name="T30" fmla="*/ 0 w 72"/>
              <a:gd name="T31" fmla="*/ 69850 h 70"/>
              <a:gd name="T32" fmla="*/ 0 w 72"/>
              <a:gd name="T33" fmla="*/ 69850 h 70"/>
              <a:gd name="T34" fmla="*/ 3175 w 72"/>
              <a:gd name="T35" fmla="*/ 76200 h 70"/>
              <a:gd name="T36" fmla="*/ 6350 w 72"/>
              <a:gd name="T37" fmla="*/ 85725 h 70"/>
              <a:gd name="T38" fmla="*/ 12700 w 72"/>
              <a:gd name="T39" fmla="*/ 95250 h 70"/>
              <a:gd name="T40" fmla="*/ 22225 w 72"/>
              <a:gd name="T41" fmla="*/ 101600 h 70"/>
              <a:gd name="T42" fmla="*/ 31750 w 72"/>
              <a:gd name="T43" fmla="*/ 107950 h 70"/>
              <a:gd name="T44" fmla="*/ 47625 w 72"/>
              <a:gd name="T45" fmla="*/ 111125 h 70"/>
              <a:gd name="T46" fmla="*/ 69850 w 72"/>
              <a:gd name="T47" fmla="*/ 107950 h 70"/>
              <a:gd name="T48" fmla="*/ 69850 w 72"/>
              <a:gd name="T49" fmla="*/ 107950 h 70"/>
              <a:gd name="T50" fmla="*/ 88900 w 72"/>
              <a:gd name="T51" fmla="*/ 101600 h 70"/>
              <a:gd name="T52" fmla="*/ 101600 w 72"/>
              <a:gd name="T53" fmla="*/ 92075 h 70"/>
              <a:gd name="T54" fmla="*/ 107950 w 72"/>
              <a:gd name="T55" fmla="*/ 82550 h 70"/>
              <a:gd name="T56" fmla="*/ 111125 w 72"/>
              <a:gd name="T57" fmla="*/ 69850 h 70"/>
              <a:gd name="T58" fmla="*/ 114300 w 72"/>
              <a:gd name="T59" fmla="*/ 60325 h 70"/>
              <a:gd name="T60" fmla="*/ 111125 w 72"/>
              <a:gd name="T61" fmla="*/ 50800 h 70"/>
              <a:gd name="T62" fmla="*/ 111125 w 72"/>
              <a:gd name="T63" fmla="*/ 41275 h 70"/>
              <a:gd name="T64" fmla="*/ 111125 w 72"/>
              <a:gd name="T65" fmla="*/ 41275 h 7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72" h="70">
                <a:moveTo>
                  <a:pt x="70" y="26"/>
                </a:moveTo>
                <a:lnTo>
                  <a:pt x="70" y="26"/>
                </a:lnTo>
                <a:lnTo>
                  <a:pt x="68" y="22"/>
                </a:lnTo>
                <a:lnTo>
                  <a:pt x="66" y="16"/>
                </a:lnTo>
                <a:lnTo>
                  <a:pt x="62" y="10"/>
                </a:lnTo>
                <a:lnTo>
                  <a:pt x="56" y="6"/>
                </a:lnTo>
                <a:lnTo>
                  <a:pt x="50" y="2"/>
                </a:lnTo>
                <a:lnTo>
                  <a:pt x="40" y="0"/>
                </a:lnTo>
                <a:lnTo>
                  <a:pt x="26" y="2"/>
                </a:lnTo>
                <a:lnTo>
                  <a:pt x="22" y="4"/>
                </a:lnTo>
                <a:lnTo>
                  <a:pt x="12" y="10"/>
                </a:lnTo>
                <a:lnTo>
                  <a:pt x="6" y="16"/>
                </a:lnTo>
                <a:lnTo>
                  <a:pt x="2" y="22"/>
                </a:lnTo>
                <a:lnTo>
                  <a:pt x="0" y="32"/>
                </a:lnTo>
                <a:lnTo>
                  <a:pt x="0" y="44"/>
                </a:lnTo>
                <a:lnTo>
                  <a:pt x="2" y="48"/>
                </a:lnTo>
                <a:lnTo>
                  <a:pt x="4" y="54"/>
                </a:lnTo>
                <a:lnTo>
                  <a:pt x="8" y="60"/>
                </a:lnTo>
                <a:lnTo>
                  <a:pt x="14" y="64"/>
                </a:lnTo>
                <a:lnTo>
                  <a:pt x="20" y="68"/>
                </a:lnTo>
                <a:lnTo>
                  <a:pt x="30" y="70"/>
                </a:lnTo>
                <a:lnTo>
                  <a:pt x="44" y="68"/>
                </a:lnTo>
                <a:lnTo>
                  <a:pt x="56" y="64"/>
                </a:lnTo>
                <a:lnTo>
                  <a:pt x="64" y="58"/>
                </a:lnTo>
                <a:lnTo>
                  <a:pt x="68" y="52"/>
                </a:lnTo>
                <a:lnTo>
                  <a:pt x="70" y="44"/>
                </a:lnTo>
                <a:lnTo>
                  <a:pt x="72" y="38"/>
                </a:lnTo>
                <a:lnTo>
                  <a:pt x="70" y="32"/>
                </a:lnTo>
                <a:lnTo>
                  <a:pt x="70" y="26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21575" name="Picture 73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163" y="2608263"/>
            <a:ext cx="2095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76" name="Freeform 74"/>
          <p:cNvSpPr>
            <a:spLocks/>
          </p:cNvSpPr>
          <p:nvPr/>
        </p:nvSpPr>
        <p:spPr bwMode="auto">
          <a:xfrm>
            <a:off x="5284788" y="2649538"/>
            <a:ext cx="114300" cy="114300"/>
          </a:xfrm>
          <a:custGeom>
            <a:avLst/>
            <a:gdLst>
              <a:gd name="T0" fmla="*/ 25400 w 72"/>
              <a:gd name="T1" fmla="*/ 98425 h 72"/>
              <a:gd name="T2" fmla="*/ 25400 w 72"/>
              <a:gd name="T3" fmla="*/ 98425 h 72"/>
              <a:gd name="T4" fmla="*/ 44450 w 72"/>
              <a:gd name="T5" fmla="*/ 111125 h 72"/>
              <a:gd name="T6" fmla="*/ 60325 w 72"/>
              <a:gd name="T7" fmla="*/ 114300 h 72"/>
              <a:gd name="T8" fmla="*/ 73025 w 72"/>
              <a:gd name="T9" fmla="*/ 111125 h 72"/>
              <a:gd name="T10" fmla="*/ 82550 w 72"/>
              <a:gd name="T11" fmla="*/ 107950 h 72"/>
              <a:gd name="T12" fmla="*/ 92075 w 72"/>
              <a:gd name="T13" fmla="*/ 101600 h 72"/>
              <a:gd name="T14" fmla="*/ 98425 w 72"/>
              <a:gd name="T15" fmla="*/ 95250 h 72"/>
              <a:gd name="T16" fmla="*/ 101600 w 72"/>
              <a:gd name="T17" fmla="*/ 85725 h 72"/>
              <a:gd name="T18" fmla="*/ 101600 w 72"/>
              <a:gd name="T19" fmla="*/ 85725 h 72"/>
              <a:gd name="T20" fmla="*/ 107950 w 72"/>
              <a:gd name="T21" fmla="*/ 79375 h 72"/>
              <a:gd name="T22" fmla="*/ 111125 w 72"/>
              <a:gd name="T23" fmla="*/ 69850 h 72"/>
              <a:gd name="T24" fmla="*/ 114300 w 72"/>
              <a:gd name="T25" fmla="*/ 60325 h 72"/>
              <a:gd name="T26" fmla="*/ 114300 w 72"/>
              <a:gd name="T27" fmla="*/ 47625 h 72"/>
              <a:gd name="T28" fmla="*/ 111125 w 72"/>
              <a:gd name="T29" fmla="*/ 34925 h 72"/>
              <a:gd name="T30" fmla="*/ 104775 w 72"/>
              <a:gd name="T31" fmla="*/ 22225 h 72"/>
              <a:gd name="T32" fmla="*/ 88900 w 72"/>
              <a:gd name="T33" fmla="*/ 9525 h 72"/>
              <a:gd name="T34" fmla="*/ 88900 w 72"/>
              <a:gd name="T35" fmla="*/ 9525 h 72"/>
              <a:gd name="T36" fmla="*/ 82550 w 72"/>
              <a:gd name="T37" fmla="*/ 6350 h 72"/>
              <a:gd name="T38" fmla="*/ 63500 w 72"/>
              <a:gd name="T39" fmla="*/ 0 h 72"/>
              <a:gd name="T40" fmla="*/ 50800 w 72"/>
              <a:gd name="T41" fmla="*/ 0 h 72"/>
              <a:gd name="T42" fmla="*/ 38100 w 72"/>
              <a:gd name="T43" fmla="*/ 3175 h 72"/>
              <a:gd name="T44" fmla="*/ 25400 w 72"/>
              <a:gd name="T45" fmla="*/ 9525 h 72"/>
              <a:gd name="T46" fmla="*/ 12700 w 72"/>
              <a:gd name="T47" fmla="*/ 22225 h 72"/>
              <a:gd name="T48" fmla="*/ 12700 w 72"/>
              <a:gd name="T49" fmla="*/ 22225 h 72"/>
              <a:gd name="T50" fmla="*/ 6350 w 72"/>
              <a:gd name="T51" fmla="*/ 28575 h 72"/>
              <a:gd name="T52" fmla="*/ 3175 w 72"/>
              <a:gd name="T53" fmla="*/ 38100 h 72"/>
              <a:gd name="T54" fmla="*/ 0 w 72"/>
              <a:gd name="T55" fmla="*/ 47625 h 72"/>
              <a:gd name="T56" fmla="*/ 0 w 72"/>
              <a:gd name="T57" fmla="*/ 60325 h 72"/>
              <a:gd name="T58" fmla="*/ 3175 w 72"/>
              <a:gd name="T59" fmla="*/ 73025 h 72"/>
              <a:gd name="T60" fmla="*/ 9525 w 72"/>
              <a:gd name="T61" fmla="*/ 85725 h 72"/>
              <a:gd name="T62" fmla="*/ 25400 w 72"/>
              <a:gd name="T63" fmla="*/ 98425 h 72"/>
              <a:gd name="T64" fmla="*/ 25400 w 72"/>
              <a:gd name="T65" fmla="*/ 98425 h 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72" h="72">
                <a:moveTo>
                  <a:pt x="16" y="62"/>
                </a:moveTo>
                <a:lnTo>
                  <a:pt x="16" y="62"/>
                </a:lnTo>
                <a:lnTo>
                  <a:pt x="28" y="70"/>
                </a:lnTo>
                <a:lnTo>
                  <a:pt x="38" y="72"/>
                </a:lnTo>
                <a:lnTo>
                  <a:pt x="46" y="70"/>
                </a:lnTo>
                <a:lnTo>
                  <a:pt x="52" y="68"/>
                </a:lnTo>
                <a:lnTo>
                  <a:pt x="58" y="64"/>
                </a:lnTo>
                <a:lnTo>
                  <a:pt x="62" y="60"/>
                </a:lnTo>
                <a:lnTo>
                  <a:pt x="64" y="54"/>
                </a:lnTo>
                <a:lnTo>
                  <a:pt x="68" y="50"/>
                </a:lnTo>
                <a:lnTo>
                  <a:pt x="70" y="44"/>
                </a:lnTo>
                <a:lnTo>
                  <a:pt x="72" y="38"/>
                </a:lnTo>
                <a:lnTo>
                  <a:pt x="72" y="30"/>
                </a:lnTo>
                <a:lnTo>
                  <a:pt x="70" y="22"/>
                </a:lnTo>
                <a:lnTo>
                  <a:pt x="66" y="14"/>
                </a:lnTo>
                <a:lnTo>
                  <a:pt x="56" y="6"/>
                </a:lnTo>
                <a:lnTo>
                  <a:pt x="52" y="4"/>
                </a:lnTo>
                <a:lnTo>
                  <a:pt x="40" y="0"/>
                </a:lnTo>
                <a:lnTo>
                  <a:pt x="32" y="0"/>
                </a:lnTo>
                <a:lnTo>
                  <a:pt x="24" y="2"/>
                </a:lnTo>
                <a:lnTo>
                  <a:pt x="16" y="6"/>
                </a:lnTo>
                <a:lnTo>
                  <a:pt x="8" y="14"/>
                </a:lnTo>
                <a:lnTo>
                  <a:pt x="4" y="18"/>
                </a:lnTo>
                <a:lnTo>
                  <a:pt x="2" y="24"/>
                </a:lnTo>
                <a:lnTo>
                  <a:pt x="0" y="30"/>
                </a:lnTo>
                <a:lnTo>
                  <a:pt x="0" y="38"/>
                </a:lnTo>
                <a:lnTo>
                  <a:pt x="2" y="46"/>
                </a:lnTo>
                <a:lnTo>
                  <a:pt x="6" y="54"/>
                </a:lnTo>
                <a:lnTo>
                  <a:pt x="16" y="62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21577" name="Picture 75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388" y="2674938"/>
            <a:ext cx="2095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78" name="Freeform 76"/>
          <p:cNvSpPr>
            <a:spLocks/>
          </p:cNvSpPr>
          <p:nvPr/>
        </p:nvSpPr>
        <p:spPr bwMode="auto">
          <a:xfrm>
            <a:off x="5691188" y="2716213"/>
            <a:ext cx="114300" cy="111125"/>
          </a:xfrm>
          <a:custGeom>
            <a:avLst/>
            <a:gdLst>
              <a:gd name="T0" fmla="*/ 25400 w 72"/>
              <a:gd name="T1" fmla="*/ 98425 h 70"/>
              <a:gd name="T2" fmla="*/ 25400 w 72"/>
              <a:gd name="T3" fmla="*/ 98425 h 70"/>
              <a:gd name="T4" fmla="*/ 44450 w 72"/>
              <a:gd name="T5" fmla="*/ 107950 h 70"/>
              <a:gd name="T6" fmla="*/ 60325 w 72"/>
              <a:gd name="T7" fmla="*/ 111125 h 70"/>
              <a:gd name="T8" fmla="*/ 73025 w 72"/>
              <a:gd name="T9" fmla="*/ 111125 h 70"/>
              <a:gd name="T10" fmla="*/ 82550 w 72"/>
              <a:gd name="T11" fmla="*/ 107950 h 70"/>
              <a:gd name="T12" fmla="*/ 92075 w 72"/>
              <a:gd name="T13" fmla="*/ 101600 h 70"/>
              <a:gd name="T14" fmla="*/ 98425 w 72"/>
              <a:gd name="T15" fmla="*/ 92075 h 70"/>
              <a:gd name="T16" fmla="*/ 101600 w 72"/>
              <a:gd name="T17" fmla="*/ 85725 h 70"/>
              <a:gd name="T18" fmla="*/ 101600 w 72"/>
              <a:gd name="T19" fmla="*/ 85725 h 70"/>
              <a:gd name="T20" fmla="*/ 107950 w 72"/>
              <a:gd name="T21" fmla="*/ 79375 h 70"/>
              <a:gd name="T22" fmla="*/ 111125 w 72"/>
              <a:gd name="T23" fmla="*/ 69850 h 70"/>
              <a:gd name="T24" fmla="*/ 114300 w 72"/>
              <a:gd name="T25" fmla="*/ 60325 h 70"/>
              <a:gd name="T26" fmla="*/ 114300 w 72"/>
              <a:gd name="T27" fmla="*/ 47625 h 70"/>
              <a:gd name="T28" fmla="*/ 111125 w 72"/>
              <a:gd name="T29" fmla="*/ 34925 h 70"/>
              <a:gd name="T30" fmla="*/ 104775 w 72"/>
              <a:gd name="T31" fmla="*/ 22225 h 70"/>
              <a:gd name="T32" fmla="*/ 88900 w 72"/>
              <a:gd name="T33" fmla="*/ 9525 h 70"/>
              <a:gd name="T34" fmla="*/ 88900 w 72"/>
              <a:gd name="T35" fmla="*/ 9525 h 70"/>
              <a:gd name="T36" fmla="*/ 82550 w 72"/>
              <a:gd name="T37" fmla="*/ 6350 h 70"/>
              <a:gd name="T38" fmla="*/ 63500 w 72"/>
              <a:gd name="T39" fmla="*/ 0 h 70"/>
              <a:gd name="T40" fmla="*/ 50800 w 72"/>
              <a:gd name="T41" fmla="*/ 0 h 70"/>
              <a:gd name="T42" fmla="*/ 38100 w 72"/>
              <a:gd name="T43" fmla="*/ 0 h 70"/>
              <a:gd name="T44" fmla="*/ 25400 w 72"/>
              <a:gd name="T45" fmla="*/ 9525 h 70"/>
              <a:gd name="T46" fmla="*/ 12700 w 72"/>
              <a:gd name="T47" fmla="*/ 22225 h 70"/>
              <a:gd name="T48" fmla="*/ 12700 w 72"/>
              <a:gd name="T49" fmla="*/ 22225 h 70"/>
              <a:gd name="T50" fmla="*/ 6350 w 72"/>
              <a:gd name="T51" fmla="*/ 28575 h 70"/>
              <a:gd name="T52" fmla="*/ 3175 w 72"/>
              <a:gd name="T53" fmla="*/ 38100 h 70"/>
              <a:gd name="T54" fmla="*/ 0 w 72"/>
              <a:gd name="T55" fmla="*/ 47625 h 70"/>
              <a:gd name="T56" fmla="*/ 0 w 72"/>
              <a:gd name="T57" fmla="*/ 60325 h 70"/>
              <a:gd name="T58" fmla="*/ 3175 w 72"/>
              <a:gd name="T59" fmla="*/ 73025 h 70"/>
              <a:gd name="T60" fmla="*/ 9525 w 72"/>
              <a:gd name="T61" fmla="*/ 85725 h 70"/>
              <a:gd name="T62" fmla="*/ 25400 w 72"/>
              <a:gd name="T63" fmla="*/ 98425 h 70"/>
              <a:gd name="T64" fmla="*/ 25400 w 72"/>
              <a:gd name="T65" fmla="*/ 98425 h 7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72" h="70">
                <a:moveTo>
                  <a:pt x="16" y="62"/>
                </a:moveTo>
                <a:lnTo>
                  <a:pt x="16" y="62"/>
                </a:lnTo>
                <a:lnTo>
                  <a:pt x="28" y="68"/>
                </a:lnTo>
                <a:lnTo>
                  <a:pt x="38" y="70"/>
                </a:lnTo>
                <a:lnTo>
                  <a:pt x="46" y="70"/>
                </a:lnTo>
                <a:lnTo>
                  <a:pt x="52" y="68"/>
                </a:lnTo>
                <a:lnTo>
                  <a:pt x="58" y="64"/>
                </a:lnTo>
                <a:lnTo>
                  <a:pt x="62" y="58"/>
                </a:lnTo>
                <a:lnTo>
                  <a:pt x="64" y="54"/>
                </a:lnTo>
                <a:lnTo>
                  <a:pt x="68" y="50"/>
                </a:lnTo>
                <a:lnTo>
                  <a:pt x="70" y="44"/>
                </a:lnTo>
                <a:lnTo>
                  <a:pt x="72" y="38"/>
                </a:lnTo>
                <a:lnTo>
                  <a:pt x="72" y="30"/>
                </a:lnTo>
                <a:lnTo>
                  <a:pt x="70" y="22"/>
                </a:lnTo>
                <a:lnTo>
                  <a:pt x="66" y="14"/>
                </a:lnTo>
                <a:lnTo>
                  <a:pt x="56" y="6"/>
                </a:lnTo>
                <a:lnTo>
                  <a:pt x="52" y="4"/>
                </a:lnTo>
                <a:lnTo>
                  <a:pt x="40" y="0"/>
                </a:lnTo>
                <a:lnTo>
                  <a:pt x="32" y="0"/>
                </a:lnTo>
                <a:lnTo>
                  <a:pt x="24" y="0"/>
                </a:lnTo>
                <a:lnTo>
                  <a:pt x="16" y="6"/>
                </a:lnTo>
                <a:lnTo>
                  <a:pt x="8" y="14"/>
                </a:lnTo>
                <a:lnTo>
                  <a:pt x="4" y="18"/>
                </a:lnTo>
                <a:lnTo>
                  <a:pt x="2" y="24"/>
                </a:lnTo>
                <a:lnTo>
                  <a:pt x="0" y="30"/>
                </a:lnTo>
                <a:lnTo>
                  <a:pt x="0" y="38"/>
                </a:lnTo>
                <a:lnTo>
                  <a:pt x="2" y="46"/>
                </a:lnTo>
                <a:lnTo>
                  <a:pt x="6" y="54"/>
                </a:lnTo>
                <a:lnTo>
                  <a:pt x="16" y="62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21579" name="Picture 77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663" y="2713038"/>
            <a:ext cx="21113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80" name="Freeform 78"/>
          <p:cNvSpPr>
            <a:spLocks/>
          </p:cNvSpPr>
          <p:nvPr/>
        </p:nvSpPr>
        <p:spPr bwMode="auto">
          <a:xfrm>
            <a:off x="5856288" y="2751138"/>
            <a:ext cx="117475" cy="114300"/>
          </a:xfrm>
          <a:custGeom>
            <a:avLst/>
            <a:gdLst>
              <a:gd name="T0" fmla="*/ 25400 w 74"/>
              <a:gd name="T1" fmla="*/ 101600 h 72"/>
              <a:gd name="T2" fmla="*/ 25400 w 74"/>
              <a:gd name="T3" fmla="*/ 101600 h 72"/>
              <a:gd name="T4" fmla="*/ 44450 w 74"/>
              <a:gd name="T5" fmla="*/ 111125 h 72"/>
              <a:gd name="T6" fmla="*/ 60325 w 74"/>
              <a:gd name="T7" fmla="*/ 114300 h 72"/>
              <a:gd name="T8" fmla="*/ 73025 w 74"/>
              <a:gd name="T9" fmla="*/ 114300 h 72"/>
              <a:gd name="T10" fmla="*/ 85725 w 74"/>
              <a:gd name="T11" fmla="*/ 107950 h 72"/>
              <a:gd name="T12" fmla="*/ 92075 w 74"/>
              <a:gd name="T13" fmla="*/ 101600 h 72"/>
              <a:gd name="T14" fmla="*/ 98425 w 74"/>
              <a:gd name="T15" fmla="*/ 95250 h 72"/>
              <a:gd name="T16" fmla="*/ 104775 w 74"/>
              <a:gd name="T17" fmla="*/ 88900 h 72"/>
              <a:gd name="T18" fmla="*/ 104775 w 74"/>
              <a:gd name="T19" fmla="*/ 88900 h 72"/>
              <a:gd name="T20" fmla="*/ 107950 w 74"/>
              <a:gd name="T21" fmla="*/ 82550 h 72"/>
              <a:gd name="T22" fmla="*/ 111125 w 74"/>
              <a:gd name="T23" fmla="*/ 73025 h 72"/>
              <a:gd name="T24" fmla="*/ 114300 w 74"/>
              <a:gd name="T25" fmla="*/ 63500 h 72"/>
              <a:gd name="T26" fmla="*/ 117475 w 74"/>
              <a:gd name="T27" fmla="*/ 50800 h 72"/>
              <a:gd name="T28" fmla="*/ 114300 w 74"/>
              <a:gd name="T29" fmla="*/ 38100 h 72"/>
              <a:gd name="T30" fmla="*/ 104775 w 74"/>
              <a:gd name="T31" fmla="*/ 25400 h 72"/>
              <a:gd name="T32" fmla="*/ 88900 w 74"/>
              <a:gd name="T33" fmla="*/ 12700 h 72"/>
              <a:gd name="T34" fmla="*/ 88900 w 74"/>
              <a:gd name="T35" fmla="*/ 12700 h 72"/>
              <a:gd name="T36" fmla="*/ 82550 w 74"/>
              <a:gd name="T37" fmla="*/ 6350 h 72"/>
              <a:gd name="T38" fmla="*/ 63500 w 74"/>
              <a:gd name="T39" fmla="*/ 3175 h 72"/>
              <a:gd name="T40" fmla="*/ 50800 w 74"/>
              <a:gd name="T41" fmla="*/ 0 h 72"/>
              <a:gd name="T42" fmla="*/ 38100 w 74"/>
              <a:gd name="T43" fmla="*/ 3175 h 72"/>
              <a:gd name="T44" fmla="*/ 25400 w 74"/>
              <a:gd name="T45" fmla="*/ 12700 h 72"/>
              <a:gd name="T46" fmla="*/ 12700 w 74"/>
              <a:gd name="T47" fmla="*/ 25400 h 72"/>
              <a:gd name="T48" fmla="*/ 12700 w 74"/>
              <a:gd name="T49" fmla="*/ 25400 h 72"/>
              <a:gd name="T50" fmla="*/ 6350 w 74"/>
              <a:gd name="T51" fmla="*/ 31750 h 72"/>
              <a:gd name="T52" fmla="*/ 3175 w 74"/>
              <a:gd name="T53" fmla="*/ 41275 h 72"/>
              <a:gd name="T54" fmla="*/ 0 w 74"/>
              <a:gd name="T55" fmla="*/ 50800 h 72"/>
              <a:gd name="T56" fmla="*/ 0 w 74"/>
              <a:gd name="T57" fmla="*/ 63500 h 72"/>
              <a:gd name="T58" fmla="*/ 3175 w 74"/>
              <a:gd name="T59" fmla="*/ 76200 h 72"/>
              <a:gd name="T60" fmla="*/ 12700 w 74"/>
              <a:gd name="T61" fmla="*/ 88900 h 72"/>
              <a:gd name="T62" fmla="*/ 25400 w 74"/>
              <a:gd name="T63" fmla="*/ 101600 h 72"/>
              <a:gd name="T64" fmla="*/ 25400 w 74"/>
              <a:gd name="T65" fmla="*/ 101600 h 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74" h="72">
                <a:moveTo>
                  <a:pt x="16" y="64"/>
                </a:moveTo>
                <a:lnTo>
                  <a:pt x="16" y="64"/>
                </a:lnTo>
                <a:lnTo>
                  <a:pt x="28" y="70"/>
                </a:lnTo>
                <a:lnTo>
                  <a:pt x="38" y="72"/>
                </a:lnTo>
                <a:lnTo>
                  <a:pt x="46" y="72"/>
                </a:lnTo>
                <a:lnTo>
                  <a:pt x="54" y="68"/>
                </a:lnTo>
                <a:lnTo>
                  <a:pt x="58" y="64"/>
                </a:lnTo>
                <a:lnTo>
                  <a:pt x="62" y="60"/>
                </a:lnTo>
                <a:lnTo>
                  <a:pt x="66" y="56"/>
                </a:lnTo>
                <a:lnTo>
                  <a:pt x="68" y="52"/>
                </a:lnTo>
                <a:lnTo>
                  <a:pt x="70" y="46"/>
                </a:lnTo>
                <a:lnTo>
                  <a:pt x="72" y="40"/>
                </a:lnTo>
                <a:lnTo>
                  <a:pt x="74" y="32"/>
                </a:lnTo>
                <a:lnTo>
                  <a:pt x="72" y="24"/>
                </a:lnTo>
                <a:lnTo>
                  <a:pt x="66" y="16"/>
                </a:lnTo>
                <a:lnTo>
                  <a:pt x="56" y="8"/>
                </a:lnTo>
                <a:lnTo>
                  <a:pt x="52" y="4"/>
                </a:lnTo>
                <a:lnTo>
                  <a:pt x="40" y="2"/>
                </a:lnTo>
                <a:lnTo>
                  <a:pt x="32" y="0"/>
                </a:lnTo>
                <a:lnTo>
                  <a:pt x="24" y="2"/>
                </a:lnTo>
                <a:lnTo>
                  <a:pt x="16" y="8"/>
                </a:lnTo>
                <a:lnTo>
                  <a:pt x="8" y="16"/>
                </a:lnTo>
                <a:lnTo>
                  <a:pt x="4" y="20"/>
                </a:lnTo>
                <a:lnTo>
                  <a:pt x="2" y="26"/>
                </a:lnTo>
                <a:lnTo>
                  <a:pt x="0" y="32"/>
                </a:lnTo>
                <a:lnTo>
                  <a:pt x="0" y="40"/>
                </a:lnTo>
                <a:lnTo>
                  <a:pt x="2" y="48"/>
                </a:lnTo>
                <a:lnTo>
                  <a:pt x="8" y="56"/>
                </a:lnTo>
                <a:lnTo>
                  <a:pt x="16" y="64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21581" name="Picture 79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775" y="2967038"/>
            <a:ext cx="18097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82" name="Freeform 80"/>
          <p:cNvSpPr>
            <a:spLocks/>
          </p:cNvSpPr>
          <p:nvPr/>
        </p:nvSpPr>
        <p:spPr bwMode="auto">
          <a:xfrm>
            <a:off x="6235700" y="3005138"/>
            <a:ext cx="111125" cy="111125"/>
          </a:xfrm>
          <a:custGeom>
            <a:avLst/>
            <a:gdLst>
              <a:gd name="T0" fmla="*/ 66675 w 70"/>
              <a:gd name="T1" fmla="*/ 0 h 70"/>
              <a:gd name="T2" fmla="*/ 66675 w 70"/>
              <a:gd name="T3" fmla="*/ 0 h 70"/>
              <a:gd name="T4" fmla="*/ 57150 w 70"/>
              <a:gd name="T5" fmla="*/ 0 h 70"/>
              <a:gd name="T6" fmla="*/ 47625 w 70"/>
              <a:gd name="T7" fmla="*/ 0 h 70"/>
              <a:gd name="T8" fmla="*/ 38100 w 70"/>
              <a:gd name="T9" fmla="*/ 0 h 70"/>
              <a:gd name="T10" fmla="*/ 28575 w 70"/>
              <a:gd name="T11" fmla="*/ 3175 h 70"/>
              <a:gd name="T12" fmla="*/ 15875 w 70"/>
              <a:gd name="T13" fmla="*/ 12700 h 70"/>
              <a:gd name="T14" fmla="*/ 6350 w 70"/>
              <a:gd name="T15" fmla="*/ 25400 h 70"/>
              <a:gd name="T16" fmla="*/ 0 w 70"/>
              <a:gd name="T17" fmla="*/ 44450 h 70"/>
              <a:gd name="T18" fmla="*/ 0 w 70"/>
              <a:gd name="T19" fmla="*/ 44450 h 70"/>
              <a:gd name="T20" fmla="*/ 0 w 70"/>
              <a:gd name="T21" fmla="*/ 50800 h 70"/>
              <a:gd name="T22" fmla="*/ 3175 w 70"/>
              <a:gd name="T23" fmla="*/ 73025 h 70"/>
              <a:gd name="T24" fmla="*/ 6350 w 70"/>
              <a:gd name="T25" fmla="*/ 82550 h 70"/>
              <a:gd name="T26" fmla="*/ 12700 w 70"/>
              <a:gd name="T27" fmla="*/ 95250 h 70"/>
              <a:gd name="T28" fmla="*/ 25400 w 70"/>
              <a:gd name="T29" fmla="*/ 104775 h 70"/>
              <a:gd name="T30" fmla="*/ 41275 w 70"/>
              <a:gd name="T31" fmla="*/ 111125 h 70"/>
              <a:gd name="T32" fmla="*/ 41275 w 70"/>
              <a:gd name="T33" fmla="*/ 111125 h 70"/>
              <a:gd name="T34" fmla="*/ 50800 w 70"/>
              <a:gd name="T35" fmla="*/ 111125 h 70"/>
              <a:gd name="T36" fmla="*/ 60325 w 70"/>
              <a:gd name="T37" fmla="*/ 111125 h 70"/>
              <a:gd name="T38" fmla="*/ 69850 w 70"/>
              <a:gd name="T39" fmla="*/ 111125 h 70"/>
              <a:gd name="T40" fmla="*/ 82550 w 70"/>
              <a:gd name="T41" fmla="*/ 107950 h 70"/>
              <a:gd name="T42" fmla="*/ 92075 w 70"/>
              <a:gd name="T43" fmla="*/ 98425 h 70"/>
              <a:gd name="T44" fmla="*/ 101600 w 70"/>
              <a:gd name="T45" fmla="*/ 85725 h 70"/>
              <a:gd name="T46" fmla="*/ 107950 w 70"/>
              <a:gd name="T47" fmla="*/ 66675 h 70"/>
              <a:gd name="T48" fmla="*/ 107950 w 70"/>
              <a:gd name="T49" fmla="*/ 66675 h 70"/>
              <a:gd name="T50" fmla="*/ 111125 w 70"/>
              <a:gd name="T51" fmla="*/ 47625 h 70"/>
              <a:gd name="T52" fmla="*/ 107950 w 70"/>
              <a:gd name="T53" fmla="*/ 31750 h 70"/>
              <a:gd name="T54" fmla="*/ 101600 w 70"/>
              <a:gd name="T55" fmla="*/ 19050 h 70"/>
              <a:gd name="T56" fmla="*/ 92075 w 70"/>
              <a:gd name="T57" fmla="*/ 9525 h 70"/>
              <a:gd name="T58" fmla="*/ 82550 w 70"/>
              <a:gd name="T59" fmla="*/ 6350 h 70"/>
              <a:gd name="T60" fmla="*/ 76200 w 70"/>
              <a:gd name="T61" fmla="*/ 3175 h 70"/>
              <a:gd name="T62" fmla="*/ 66675 w 70"/>
              <a:gd name="T63" fmla="*/ 0 h 70"/>
              <a:gd name="T64" fmla="*/ 66675 w 70"/>
              <a:gd name="T65" fmla="*/ 0 h 7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70" h="70">
                <a:moveTo>
                  <a:pt x="42" y="0"/>
                </a:moveTo>
                <a:lnTo>
                  <a:pt x="42" y="0"/>
                </a:lnTo>
                <a:lnTo>
                  <a:pt x="36" y="0"/>
                </a:lnTo>
                <a:lnTo>
                  <a:pt x="30" y="0"/>
                </a:lnTo>
                <a:lnTo>
                  <a:pt x="24" y="0"/>
                </a:lnTo>
                <a:lnTo>
                  <a:pt x="18" y="2"/>
                </a:lnTo>
                <a:lnTo>
                  <a:pt x="10" y="8"/>
                </a:lnTo>
                <a:lnTo>
                  <a:pt x="4" y="16"/>
                </a:lnTo>
                <a:lnTo>
                  <a:pt x="0" y="28"/>
                </a:lnTo>
                <a:lnTo>
                  <a:pt x="0" y="32"/>
                </a:lnTo>
                <a:lnTo>
                  <a:pt x="2" y="46"/>
                </a:lnTo>
                <a:lnTo>
                  <a:pt x="4" y="52"/>
                </a:lnTo>
                <a:lnTo>
                  <a:pt x="8" y="60"/>
                </a:lnTo>
                <a:lnTo>
                  <a:pt x="16" y="66"/>
                </a:lnTo>
                <a:lnTo>
                  <a:pt x="26" y="70"/>
                </a:lnTo>
                <a:lnTo>
                  <a:pt x="32" y="70"/>
                </a:lnTo>
                <a:lnTo>
                  <a:pt x="38" y="70"/>
                </a:lnTo>
                <a:lnTo>
                  <a:pt x="44" y="70"/>
                </a:lnTo>
                <a:lnTo>
                  <a:pt x="52" y="68"/>
                </a:lnTo>
                <a:lnTo>
                  <a:pt x="58" y="62"/>
                </a:lnTo>
                <a:lnTo>
                  <a:pt x="64" y="54"/>
                </a:lnTo>
                <a:lnTo>
                  <a:pt x="68" y="42"/>
                </a:lnTo>
                <a:lnTo>
                  <a:pt x="70" y="30"/>
                </a:lnTo>
                <a:lnTo>
                  <a:pt x="68" y="20"/>
                </a:lnTo>
                <a:lnTo>
                  <a:pt x="64" y="12"/>
                </a:lnTo>
                <a:lnTo>
                  <a:pt x="58" y="6"/>
                </a:lnTo>
                <a:lnTo>
                  <a:pt x="52" y="4"/>
                </a:lnTo>
                <a:lnTo>
                  <a:pt x="48" y="2"/>
                </a:lnTo>
                <a:lnTo>
                  <a:pt x="42" y="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21583" name="Picture 81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763" y="3576638"/>
            <a:ext cx="2000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84" name="Freeform 82"/>
          <p:cNvSpPr>
            <a:spLocks/>
          </p:cNvSpPr>
          <p:nvPr/>
        </p:nvSpPr>
        <p:spPr bwMode="auto">
          <a:xfrm>
            <a:off x="5507038" y="3617913"/>
            <a:ext cx="114300" cy="114300"/>
          </a:xfrm>
          <a:custGeom>
            <a:avLst/>
            <a:gdLst>
              <a:gd name="T0" fmla="*/ 82550 w 72"/>
              <a:gd name="T1" fmla="*/ 104775 h 72"/>
              <a:gd name="T2" fmla="*/ 82550 w 72"/>
              <a:gd name="T3" fmla="*/ 104775 h 72"/>
              <a:gd name="T4" fmla="*/ 98425 w 72"/>
              <a:gd name="T5" fmla="*/ 92075 h 72"/>
              <a:gd name="T6" fmla="*/ 107950 w 72"/>
              <a:gd name="T7" fmla="*/ 79375 h 72"/>
              <a:gd name="T8" fmla="*/ 114300 w 72"/>
              <a:gd name="T9" fmla="*/ 66675 h 72"/>
              <a:gd name="T10" fmla="*/ 114300 w 72"/>
              <a:gd name="T11" fmla="*/ 57150 h 72"/>
              <a:gd name="T12" fmla="*/ 111125 w 72"/>
              <a:gd name="T13" fmla="*/ 44450 h 72"/>
              <a:gd name="T14" fmla="*/ 107950 w 72"/>
              <a:gd name="T15" fmla="*/ 38100 h 72"/>
              <a:gd name="T16" fmla="*/ 104775 w 72"/>
              <a:gd name="T17" fmla="*/ 28575 h 72"/>
              <a:gd name="T18" fmla="*/ 104775 w 72"/>
              <a:gd name="T19" fmla="*/ 28575 h 72"/>
              <a:gd name="T20" fmla="*/ 101600 w 72"/>
              <a:gd name="T21" fmla="*/ 22225 h 72"/>
              <a:gd name="T22" fmla="*/ 95250 w 72"/>
              <a:gd name="T23" fmla="*/ 15875 h 72"/>
              <a:gd name="T24" fmla="*/ 85725 w 72"/>
              <a:gd name="T25" fmla="*/ 6350 h 72"/>
              <a:gd name="T26" fmla="*/ 76200 w 72"/>
              <a:gd name="T27" fmla="*/ 3175 h 72"/>
              <a:gd name="T28" fmla="*/ 63500 w 72"/>
              <a:gd name="T29" fmla="*/ 0 h 72"/>
              <a:gd name="T30" fmla="*/ 47625 w 72"/>
              <a:gd name="T31" fmla="*/ 0 h 72"/>
              <a:gd name="T32" fmla="*/ 28575 w 72"/>
              <a:gd name="T33" fmla="*/ 6350 h 72"/>
              <a:gd name="T34" fmla="*/ 28575 w 72"/>
              <a:gd name="T35" fmla="*/ 6350 h 72"/>
              <a:gd name="T36" fmla="*/ 22225 w 72"/>
              <a:gd name="T37" fmla="*/ 12700 h 72"/>
              <a:gd name="T38" fmla="*/ 9525 w 72"/>
              <a:gd name="T39" fmla="*/ 28575 h 72"/>
              <a:gd name="T40" fmla="*/ 3175 w 72"/>
              <a:gd name="T41" fmla="*/ 38100 h 72"/>
              <a:gd name="T42" fmla="*/ 0 w 72"/>
              <a:gd name="T43" fmla="*/ 50800 h 72"/>
              <a:gd name="T44" fmla="*/ 0 w 72"/>
              <a:gd name="T45" fmla="*/ 66675 h 72"/>
              <a:gd name="T46" fmla="*/ 6350 w 72"/>
              <a:gd name="T47" fmla="*/ 82550 h 72"/>
              <a:gd name="T48" fmla="*/ 6350 w 72"/>
              <a:gd name="T49" fmla="*/ 82550 h 72"/>
              <a:gd name="T50" fmla="*/ 9525 w 72"/>
              <a:gd name="T51" fmla="*/ 88900 h 72"/>
              <a:gd name="T52" fmla="*/ 15875 w 72"/>
              <a:gd name="T53" fmla="*/ 98425 h 72"/>
              <a:gd name="T54" fmla="*/ 25400 w 72"/>
              <a:gd name="T55" fmla="*/ 104775 h 72"/>
              <a:gd name="T56" fmla="*/ 34925 w 72"/>
              <a:gd name="T57" fmla="*/ 111125 h 72"/>
              <a:gd name="T58" fmla="*/ 47625 w 72"/>
              <a:gd name="T59" fmla="*/ 114300 h 72"/>
              <a:gd name="T60" fmla="*/ 63500 w 72"/>
              <a:gd name="T61" fmla="*/ 111125 h 72"/>
              <a:gd name="T62" fmla="*/ 82550 w 72"/>
              <a:gd name="T63" fmla="*/ 104775 h 72"/>
              <a:gd name="T64" fmla="*/ 82550 w 72"/>
              <a:gd name="T65" fmla="*/ 104775 h 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72" h="72">
                <a:moveTo>
                  <a:pt x="52" y="66"/>
                </a:moveTo>
                <a:lnTo>
                  <a:pt x="52" y="66"/>
                </a:lnTo>
                <a:lnTo>
                  <a:pt x="62" y="58"/>
                </a:lnTo>
                <a:lnTo>
                  <a:pt x="68" y="50"/>
                </a:lnTo>
                <a:lnTo>
                  <a:pt x="72" y="42"/>
                </a:lnTo>
                <a:lnTo>
                  <a:pt x="72" y="36"/>
                </a:lnTo>
                <a:lnTo>
                  <a:pt x="70" y="28"/>
                </a:lnTo>
                <a:lnTo>
                  <a:pt x="68" y="24"/>
                </a:lnTo>
                <a:lnTo>
                  <a:pt x="66" y="18"/>
                </a:lnTo>
                <a:lnTo>
                  <a:pt x="64" y="14"/>
                </a:lnTo>
                <a:lnTo>
                  <a:pt x="60" y="10"/>
                </a:lnTo>
                <a:lnTo>
                  <a:pt x="54" y="4"/>
                </a:lnTo>
                <a:lnTo>
                  <a:pt x="48" y="2"/>
                </a:lnTo>
                <a:lnTo>
                  <a:pt x="40" y="0"/>
                </a:lnTo>
                <a:lnTo>
                  <a:pt x="30" y="0"/>
                </a:lnTo>
                <a:lnTo>
                  <a:pt x="18" y="4"/>
                </a:lnTo>
                <a:lnTo>
                  <a:pt x="14" y="8"/>
                </a:lnTo>
                <a:lnTo>
                  <a:pt x="6" y="18"/>
                </a:lnTo>
                <a:lnTo>
                  <a:pt x="2" y="24"/>
                </a:lnTo>
                <a:lnTo>
                  <a:pt x="0" y="32"/>
                </a:lnTo>
                <a:lnTo>
                  <a:pt x="0" y="42"/>
                </a:lnTo>
                <a:lnTo>
                  <a:pt x="4" y="52"/>
                </a:lnTo>
                <a:lnTo>
                  <a:pt x="6" y="56"/>
                </a:lnTo>
                <a:lnTo>
                  <a:pt x="10" y="62"/>
                </a:lnTo>
                <a:lnTo>
                  <a:pt x="16" y="66"/>
                </a:lnTo>
                <a:lnTo>
                  <a:pt x="22" y="70"/>
                </a:lnTo>
                <a:lnTo>
                  <a:pt x="30" y="72"/>
                </a:lnTo>
                <a:lnTo>
                  <a:pt x="40" y="70"/>
                </a:lnTo>
                <a:lnTo>
                  <a:pt x="52" y="66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21585" name="Picture 83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813" y="3319463"/>
            <a:ext cx="2000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86" name="Freeform 84"/>
          <p:cNvSpPr>
            <a:spLocks/>
          </p:cNvSpPr>
          <p:nvPr/>
        </p:nvSpPr>
        <p:spPr bwMode="auto">
          <a:xfrm>
            <a:off x="5780088" y="3360738"/>
            <a:ext cx="117475" cy="114300"/>
          </a:xfrm>
          <a:custGeom>
            <a:avLst/>
            <a:gdLst>
              <a:gd name="T0" fmla="*/ 31750 w 74"/>
              <a:gd name="T1" fmla="*/ 6350 h 72"/>
              <a:gd name="T2" fmla="*/ 31750 w 74"/>
              <a:gd name="T3" fmla="*/ 6350 h 72"/>
              <a:gd name="T4" fmla="*/ 25400 w 74"/>
              <a:gd name="T5" fmla="*/ 12700 h 72"/>
              <a:gd name="T6" fmla="*/ 9525 w 74"/>
              <a:gd name="T7" fmla="*/ 28575 h 72"/>
              <a:gd name="T8" fmla="*/ 3175 w 74"/>
              <a:gd name="T9" fmla="*/ 38100 h 72"/>
              <a:gd name="T10" fmla="*/ 0 w 74"/>
              <a:gd name="T11" fmla="*/ 50800 h 72"/>
              <a:gd name="T12" fmla="*/ 3175 w 74"/>
              <a:gd name="T13" fmla="*/ 66675 h 72"/>
              <a:gd name="T14" fmla="*/ 9525 w 74"/>
              <a:gd name="T15" fmla="*/ 82550 h 72"/>
              <a:gd name="T16" fmla="*/ 9525 w 74"/>
              <a:gd name="T17" fmla="*/ 82550 h 72"/>
              <a:gd name="T18" fmla="*/ 12700 w 74"/>
              <a:gd name="T19" fmla="*/ 88900 h 72"/>
              <a:gd name="T20" fmla="*/ 19050 w 74"/>
              <a:gd name="T21" fmla="*/ 98425 h 72"/>
              <a:gd name="T22" fmla="*/ 25400 w 74"/>
              <a:gd name="T23" fmla="*/ 104775 h 72"/>
              <a:gd name="T24" fmla="*/ 34925 w 74"/>
              <a:gd name="T25" fmla="*/ 111125 h 72"/>
              <a:gd name="T26" fmla="*/ 50800 w 74"/>
              <a:gd name="T27" fmla="*/ 114300 h 72"/>
              <a:gd name="T28" fmla="*/ 66675 w 74"/>
              <a:gd name="T29" fmla="*/ 111125 h 72"/>
              <a:gd name="T30" fmla="*/ 85725 w 74"/>
              <a:gd name="T31" fmla="*/ 104775 h 72"/>
              <a:gd name="T32" fmla="*/ 85725 w 74"/>
              <a:gd name="T33" fmla="*/ 104775 h 72"/>
              <a:gd name="T34" fmla="*/ 101600 w 74"/>
              <a:gd name="T35" fmla="*/ 92075 h 72"/>
              <a:gd name="T36" fmla="*/ 111125 w 74"/>
              <a:gd name="T37" fmla="*/ 79375 h 72"/>
              <a:gd name="T38" fmla="*/ 114300 w 74"/>
              <a:gd name="T39" fmla="*/ 66675 h 72"/>
              <a:gd name="T40" fmla="*/ 117475 w 74"/>
              <a:gd name="T41" fmla="*/ 57150 h 72"/>
              <a:gd name="T42" fmla="*/ 114300 w 74"/>
              <a:gd name="T43" fmla="*/ 44450 h 72"/>
              <a:gd name="T44" fmla="*/ 111125 w 74"/>
              <a:gd name="T45" fmla="*/ 38100 h 72"/>
              <a:gd name="T46" fmla="*/ 107950 w 74"/>
              <a:gd name="T47" fmla="*/ 28575 h 72"/>
              <a:gd name="T48" fmla="*/ 107950 w 74"/>
              <a:gd name="T49" fmla="*/ 28575 h 72"/>
              <a:gd name="T50" fmla="*/ 101600 w 74"/>
              <a:gd name="T51" fmla="*/ 22225 h 72"/>
              <a:gd name="T52" fmla="*/ 95250 w 74"/>
              <a:gd name="T53" fmla="*/ 15875 h 72"/>
              <a:gd name="T54" fmla="*/ 88900 w 74"/>
              <a:gd name="T55" fmla="*/ 6350 h 72"/>
              <a:gd name="T56" fmla="*/ 79375 w 74"/>
              <a:gd name="T57" fmla="*/ 3175 h 72"/>
              <a:gd name="T58" fmla="*/ 66675 w 74"/>
              <a:gd name="T59" fmla="*/ 0 h 72"/>
              <a:gd name="T60" fmla="*/ 50800 w 74"/>
              <a:gd name="T61" fmla="*/ 0 h 72"/>
              <a:gd name="T62" fmla="*/ 31750 w 74"/>
              <a:gd name="T63" fmla="*/ 6350 h 72"/>
              <a:gd name="T64" fmla="*/ 31750 w 74"/>
              <a:gd name="T65" fmla="*/ 6350 h 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74" h="72">
                <a:moveTo>
                  <a:pt x="20" y="4"/>
                </a:moveTo>
                <a:lnTo>
                  <a:pt x="20" y="4"/>
                </a:lnTo>
                <a:lnTo>
                  <a:pt x="16" y="8"/>
                </a:lnTo>
                <a:lnTo>
                  <a:pt x="6" y="18"/>
                </a:lnTo>
                <a:lnTo>
                  <a:pt x="2" y="24"/>
                </a:lnTo>
                <a:lnTo>
                  <a:pt x="0" y="32"/>
                </a:lnTo>
                <a:lnTo>
                  <a:pt x="2" y="42"/>
                </a:lnTo>
                <a:lnTo>
                  <a:pt x="6" y="52"/>
                </a:lnTo>
                <a:lnTo>
                  <a:pt x="8" y="56"/>
                </a:lnTo>
                <a:lnTo>
                  <a:pt x="12" y="62"/>
                </a:lnTo>
                <a:lnTo>
                  <a:pt x="16" y="66"/>
                </a:lnTo>
                <a:lnTo>
                  <a:pt x="22" y="70"/>
                </a:lnTo>
                <a:lnTo>
                  <a:pt x="32" y="72"/>
                </a:lnTo>
                <a:lnTo>
                  <a:pt x="42" y="70"/>
                </a:lnTo>
                <a:lnTo>
                  <a:pt x="54" y="66"/>
                </a:lnTo>
                <a:lnTo>
                  <a:pt x="64" y="58"/>
                </a:lnTo>
                <a:lnTo>
                  <a:pt x="70" y="50"/>
                </a:lnTo>
                <a:lnTo>
                  <a:pt x="72" y="42"/>
                </a:lnTo>
                <a:lnTo>
                  <a:pt x="74" y="36"/>
                </a:lnTo>
                <a:lnTo>
                  <a:pt x="72" y="28"/>
                </a:lnTo>
                <a:lnTo>
                  <a:pt x="70" y="24"/>
                </a:lnTo>
                <a:lnTo>
                  <a:pt x="68" y="18"/>
                </a:lnTo>
                <a:lnTo>
                  <a:pt x="64" y="14"/>
                </a:lnTo>
                <a:lnTo>
                  <a:pt x="60" y="10"/>
                </a:lnTo>
                <a:lnTo>
                  <a:pt x="56" y="4"/>
                </a:lnTo>
                <a:lnTo>
                  <a:pt x="50" y="2"/>
                </a:lnTo>
                <a:lnTo>
                  <a:pt x="42" y="0"/>
                </a:lnTo>
                <a:lnTo>
                  <a:pt x="32" y="0"/>
                </a:lnTo>
                <a:lnTo>
                  <a:pt x="20" y="4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21587" name="Picture 85"/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513" y="3205163"/>
            <a:ext cx="201612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88" name="Freeform 86"/>
          <p:cNvSpPr>
            <a:spLocks/>
          </p:cNvSpPr>
          <p:nvPr/>
        </p:nvSpPr>
        <p:spPr bwMode="auto">
          <a:xfrm>
            <a:off x="5922963" y="3246438"/>
            <a:ext cx="115887" cy="114300"/>
          </a:xfrm>
          <a:custGeom>
            <a:avLst/>
            <a:gdLst>
              <a:gd name="T0" fmla="*/ 28575 w 73"/>
              <a:gd name="T1" fmla="*/ 9525 h 72"/>
              <a:gd name="T2" fmla="*/ 28575 w 73"/>
              <a:gd name="T3" fmla="*/ 9525 h 72"/>
              <a:gd name="T4" fmla="*/ 22225 w 73"/>
              <a:gd name="T5" fmla="*/ 12700 h 72"/>
              <a:gd name="T6" fmla="*/ 6350 w 73"/>
              <a:gd name="T7" fmla="*/ 28575 h 72"/>
              <a:gd name="T8" fmla="*/ 3175 w 73"/>
              <a:gd name="T9" fmla="*/ 38100 h 72"/>
              <a:gd name="T10" fmla="*/ 0 w 73"/>
              <a:gd name="T11" fmla="*/ 50800 h 72"/>
              <a:gd name="T12" fmla="*/ 0 w 73"/>
              <a:gd name="T13" fmla="*/ 66675 h 72"/>
              <a:gd name="T14" fmla="*/ 6350 w 73"/>
              <a:gd name="T15" fmla="*/ 82550 h 72"/>
              <a:gd name="T16" fmla="*/ 6350 w 73"/>
              <a:gd name="T17" fmla="*/ 82550 h 72"/>
              <a:gd name="T18" fmla="*/ 9525 w 73"/>
              <a:gd name="T19" fmla="*/ 92075 h 72"/>
              <a:gd name="T20" fmla="*/ 15875 w 73"/>
              <a:gd name="T21" fmla="*/ 98425 h 72"/>
              <a:gd name="T22" fmla="*/ 22225 w 73"/>
              <a:gd name="T23" fmla="*/ 104775 h 72"/>
              <a:gd name="T24" fmla="*/ 34925 w 73"/>
              <a:gd name="T25" fmla="*/ 111125 h 72"/>
              <a:gd name="T26" fmla="*/ 47625 w 73"/>
              <a:gd name="T27" fmla="*/ 114300 h 72"/>
              <a:gd name="T28" fmla="*/ 65087 w 73"/>
              <a:gd name="T29" fmla="*/ 114300 h 72"/>
              <a:gd name="T30" fmla="*/ 84137 w 73"/>
              <a:gd name="T31" fmla="*/ 104775 h 72"/>
              <a:gd name="T32" fmla="*/ 84137 w 73"/>
              <a:gd name="T33" fmla="*/ 104775 h 72"/>
              <a:gd name="T34" fmla="*/ 100012 w 73"/>
              <a:gd name="T35" fmla="*/ 95250 h 72"/>
              <a:gd name="T36" fmla="*/ 109537 w 73"/>
              <a:gd name="T37" fmla="*/ 82550 h 72"/>
              <a:gd name="T38" fmla="*/ 115887 w 73"/>
              <a:gd name="T39" fmla="*/ 69850 h 72"/>
              <a:gd name="T40" fmla="*/ 115887 w 73"/>
              <a:gd name="T41" fmla="*/ 57150 h 72"/>
              <a:gd name="T42" fmla="*/ 112712 w 73"/>
              <a:gd name="T43" fmla="*/ 47625 h 72"/>
              <a:gd name="T44" fmla="*/ 109537 w 73"/>
              <a:gd name="T45" fmla="*/ 38100 h 72"/>
              <a:gd name="T46" fmla="*/ 106362 w 73"/>
              <a:gd name="T47" fmla="*/ 31750 h 72"/>
              <a:gd name="T48" fmla="*/ 106362 w 73"/>
              <a:gd name="T49" fmla="*/ 31750 h 72"/>
              <a:gd name="T50" fmla="*/ 100012 w 73"/>
              <a:gd name="T51" fmla="*/ 22225 h 72"/>
              <a:gd name="T52" fmla="*/ 96837 w 73"/>
              <a:gd name="T53" fmla="*/ 15875 h 72"/>
              <a:gd name="T54" fmla="*/ 87312 w 73"/>
              <a:gd name="T55" fmla="*/ 9525 h 72"/>
              <a:gd name="T56" fmla="*/ 77787 w 73"/>
              <a:gd name="T57" fmla="*/ 3175 h 72"/>
              <a:gd name="T58" fmla="*/ 65087 w 73"/>
              <a:gd name="T59" fmla="*/ 0 h 72"/>
              <a:gd name="T60" fmla="*/ 47625 w 73"/>
              <a:gd name="T61" fmla="*/ 0 h 72"/>
              <a:gd name="T62" fmla="*/ 28575 w 73"/>
              <a:gd name="T63" fmla="*/ 9525 h 72"/>
              <a:gd name="T64" fmla="*/ 28575 w 73"/>
              <a:gd name="T65" fmla="*/ 9525 h 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73" h="72">
                <a:moveTo>
                  <a:pt x="18" y="6"/>
                </a:moveTo>
                <a:lnTo>
                  <a:pt x="18" y="6"/>
                </a:lnTo>
                <a:lnTo>
                  <a:pt x="14" y="8"/>
                </a:lnTo>
                <a:lnTo>
                  <a:pt x="4" y="18"/>
                </a:lnTo>
                <a:lnTo>
                  <a:pt x="2" y="24"/>
                </a:lnTo>
                <a:lnTo>
                  <a:pt x="0" y="32"/>
                </a:lnTo>
                <a:lnTo>
                  <a:pt x="0" y="42"/>
                </a:lnTo>
                <a:lnTo>
                  <a:pt x="4" y="52"/>
                </a:lnTo>
                <a:lnTo>
                  <a:pt x="6" y="58"/>
                </a:lnTo>
                <a:lnTo>
                  <a:pt x="10" y="62"/>
                </a:lnTo>
                <a:lnTo>
                  <a:pt x="14" y="66"/>
                </a:lnTo>
                <a:lnTo>
                  <a:pt x="22" y="70"/>
                </a:lnTo>
                <a:lnTo>
                  <a:pt x="30" y="72"/>
                </a:lnTo>
                <a:lnTo>
                  <a:pt x="41" y="72"/>
                </a:lnTo>
                <a:lnTo>
                  <a:pt x="53" y="66"/>
                </a:lnTo>
                <a:lnTo>
                  <a:pt x="63" y="60"/>
                </a:lnTo>
                <a:lnTo>
                  <a:pt x="69" y="52"/>
                </a:lnTo>
                <a:lnTo>
                  <a:pt x="73" y="44"/>
                </a:lnTo>
                <a:lnTo>
                  <a:pt x="73" y="36"/>
                </a:lnTo>
                <a:lnTo>
                  <a:pt x="71" y="30"/>
                </a:lnTo>
                <a:lnTo>
                  <a:pt x="69" y="24"/>
                </a:lnTo>
                <a:lnTo>
                  <a:pt x="67" y="20"/>
                </a:lnTo>
                <a:lnTo>
                  <a:pt x="63" y="14"/>
                </a:lnTo>
                <a:lnTo>
                  <a:pt x="61" y="10"/>
                </a:lnTo>
                <a:lnTo>
                  <a:pt x="55" y="6"/>
                </a:lnTo>
                <a:lnTo>
                  <a:pt x="49" y="2"/>
                </a:lnTo>
                <a:lnTo>
                  <a:pt x="41" y="0"/>
                </a:lnTo>
                <a:lnTo>
                  <a:pt x="30" y="0"/>
                </a:lnTo>
                <a:lnTo>
                  <a:pt x="18" y="6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21589" name="Picture 87"/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963" y="2254250"/>
            <a:ext cx="24923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90" name="Freeform 88"/>
          <p:cNvSpPr>
            <a:spLocks/>
          </p:cNvSpPr>
          <p:nvPr/>
        </p:nvSpPr>
        <p:spPr bwMode="auto">
          <a:xfrm>
            <a:off x="4040188" y="2286000"/>
            <a:ext cx="207962" cy="207963"/>
          </a:xfrm>
          <a:custGeom>
            <a:avLst/>
            <a:gdLst>
              <a:gd name="T0" fmla="*/ 101600 w 131"/>
              <a:gd name="T1" fmla="*/ 207963 h 131"/>
              <a:gd name="T2" fmla="*/ 101600 w 131"/>
              <a:gd name="T3" fmla="*/ 207963 h 131"/>
              <a:gd name="T4" fmla="*/ 120650 w 131"/>
              <a:gd name="T5" fmla="*/ 207963 h 131"/>
              <a:gd name="T6" fmla="*/ 136525 w 131"/>
              <a:gd name="T7" fmla="*/ 207963 h 131"/>
              <a:gd name="T8" fmla="*/ 155575 w 131"/>
              <a:gd name="T9" fmla="*/ 201613 h 131"/>
              <a:gd name="T10" fmla="*/ 174625 w 131"/>
              <a:gd name="T11" fmla="*/ 188913 h 131"/>
              <a:gd name="T12" fmla="*/ 182562 w 131"/>
              <a:gd name="T13" fmla="*/ 179388 h 131"/>
              <a:gd name="T14" fmla="*/ 192087 w 131"/>
              <a:gd name="T15" fmla="*/ 169863 h 131"/>
              <a:gd name="T16" fmla="*/ 198437 w 131"/>
              <a:gd name="T17" fmla="*/ 155575 h 131"/>
              <a:gd name="T18" fmla="*/ 201612 w 131"/>
              <a:gd name="T19" fmla="*/ 142875 h 131"/>
              <a:gd name="T20" fmla="*/ 207962 w 131"/>
              <a:gd name="T21" fmla="*/ 123825 h 131"/>
              <a:gd name="T22" fmla="*/ 207962 w 131"/>
              <a:gd name="T23" fmla="*/ 104775 h 131"/>
              <a:gd name="T24" fmla="*/ 207962 w 131"/>
              <a:gd name="T25" fmla="*/ 104775 h 131"/>
              <a:gd name="T26" fmla="*/ 207962 w 131"/>
              <a:gd name="T27" fmla="*/ 82550 h 131"/>
              <a:gd name="T28" fmla="*/ 204787 w 131"/>
              <a:gd name="T29" fmla="*/ 66675 h 131"/>
              <a:gd name="T30" fmla="*/ 198437 w 131"/>
              <a:gd name="T31" fmla="*/ 50800 h 131"/>
              <a:gd name="T32" fmla="*/ 192087 w 131"/>
              <a:gd name="T33" fmla="*/ 38100 h 131"/>
              <a:gd name="T34" fmla="*/ 185737 w 131"/>
              <a:gd name="T35" fmla="*/ 28575 h 131"/>
              <a:gd name="T36" fmla="*/ 174625 w 131"/>
              <a:gd name="T37" fmla="*/ 19050 h 131"/>
              <a:gd name="T38" fmla="*/ 155575 w 131"/>
              <a:gd name="T39" fmla="*/ 6350 h 131"/>
              <a:gd name="T40" fmla="*/ 136525 w 131"/>
              <a:gd name="T41" fmla="*/ 0 h 131"/>
              <a:gd name="T42" fmla="*/ 120650 w 131"/>
              <a:gd name="T43" fmla="*/ 0 h 131"/>
              <a:gd name="T44" fmla="*/ 101600 w 131"/>
              <a:gd name="T45" fmla="*/ 0 h 131"/>
              <a:gd name="T46" fmla="*/ 101600 w 131"/>
              <a:gd name="T47" fmla="*/ 0 h 131"/>
              <a:gd name="T48" fmla="*/ 85725 w 131"/>
              <a:gd name="T49" fmla="*/ 0 h 131"/>
              <a:gd name="T50" fmla="*/ 69850 w 131"/>
              <a:gd name="T51" fmla="*/ 3175 h 131"/>
              <a:gd name="T52" fmla="*/ 57150 w 131"/>
              <a:gd name="T53" fmla="*/ 9525 h 131"/>
              <a:gd name="T54" fmla="*/ 44450 w 131"/>
              <a:gd name="T55" fmla="*/ 15875 h 131"/>
              <a:gd name="T56" fmla="*/ 25400 w 131"/>
              <a:gd name="T57" fmla="*/ 31750 h 131"/>
              <a:gd name="T58" fmla="*/ 12700 w 131"/>
              <a:gd name="T59" fmla="*/ 50800 h 131"/>
              <a:gd name="T60" fmla="*/ 6350 w 131"/>
              <a:gd name="T61" fmla="*/ 69850 h 131"/>
              <a:gd name="T62" fmla="*/ 3175 w 131"/>
              <a:gd name="T63" fmla="*/ 85725 h 131"/>
              <a:gd name="T64" fmla="*/ 0 w 131"/>
              <a:gd name="T65" fmla="*/ 101600 h 131"/>
              <a:gd name="T66" fmla="*/ 0 w 131"/>
              <a:gd name="T67" fmla="*/ 101600 h 131"/>
              <a:gd name="T68" fmla="*/ 0 w 131"/>
              <a:gd name="T69" fmla="*/ 123825 h 131"/>
              <a:gd name="T70" fmla="*/ 3175 w 131"/>
              <a:gd name="T71" fmla="*/ 139700 h 131"/>
              <a:gd name="T72" fmla="*/ 9525 w 131"/>
              <a:gd name="T73" fmla="*/ 152400 h 131"/>
              <a:gd name="T74" fmla="*/ 15875 w 131"/>
              <a:gd name="T75" fmla="*/ 165100 h 131"/>
              <a:gd name="T76" fmla="*/ 25400 w 131"/>
              <a:gd name="T77" fmla="*/ 179388 h 131"/>
              <a:gd name="T78" fmla="*/ 31750 w 131"/>
              <a:gd name="T79" fmla="*/ 185738 h 131"/>
              <a:gd name="T80" fmla="*/ 50800 w 131"/>
              <a:gd name="T81" fmla="*/ 198438 h 131"/>
              <a:gd name="T82" fmla="*/ 69850 w 131"/>
              <a:gd name="T83" fmla="*/ 204788 h 131"/>
              <a:gd name="T84" fmla="*/ 85725 w 131"/>
              <a:gd name="T85" fmla="*/ 207963 h 131"/>
              <a:gd name="T86" fmla="*/ 101600 w 131"/>
              <a:gd name="T87" fmla="*/ 207963 h 131"/>
              <a:gd name="T88" fmla="*/ 101600 w 131"/>
              <a:gd name="T89" fmla="*/ 207963 h 131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31" h="131">
                <a:moveTo>
                  <a:pt x="64" y="131"/>
                </a:moveTo>
                <a:lnTo>
                  <a:pt x="64" y="131"/>
                </a:lnTo>
                <a:lnTo>
                  <a:pt x="76" y="131"/>
                </a:lnTo>
                <a:lnTo>
                  <a:pt x="86" y="131"/>
                </a:lnTo>
                <a:lnTo>
                  <a:pt x="98" y="127"/>
                </a:lnTo>
                <a:lnTo>
                  <a:pt x="110" y="119"/>
                </a:lnTo>
                <a:lnTo>
                  <a:pt x="115" y="113"/>
                </a:lnTo>
                <a:lnTo>
                  <a:pt x="121" y="107"/>
                </a:lnTo>
                <a:lnTo>
                  <a:pt x="125" y="98"/>
                </a:lnTo>
                <a:lnTo>
                  <a:pt x="127" y="90"/>
                </a:lnTo>
                <a:lnTo>
                  <a:pt x="131" y="78"/>
                </a:lnTo>
                <a:lnTo>
                  <a:pt x="131" y="66"/>
                </a:lnTo>
                <a:lnTo>
                  <a:pt x="131" y="52"/>
                </a:lnTo>
                <a:lnTo>
                  <a:pt x="129" y="42"/>
                </a:lnTo>
                <a:lnTo>
                  <a:pt x="125" y="32"/>
                </a:lnTo>
                <a:lnTo>
                  <a:pt x="121" y="24"/>
                </a:lnTo>
                <a:lnTo>
                  <a:pt x="117" y="18"/>
                </a:lnTo>
                <a:lnTo>
                  <a:pt x="110" y="12"/>
                </a:lnTo>
                <a:lnTo>
                  <a:pt x="98" y="4"/>
                </a:lnTo>
                <a:lnTo>
                  <a:pt x="86" y="0"/>
                </a:lnTo>
                <a:lnTo>
                  <a:pt x="76" y="0"/>
                </a:lnTo>
                <a:lnTo>
                  <a:pt x="64" y="0"/>
                </a:lnTo>
                <a:lnTo>
                  <a:pt x="54" y="0"/>
                </a:lnTo>
                <a:lnTo>
                  <a:pt x="44" y="2"/>
                </a:lnTo>
                <a:lnTo>
                  <a:pt x="36" y="6"/>
                </a:lnTo>
                <a:lnTo>
                  <a:pt x="28" y="10"/>
                </a:lnTo>
                <a:lnTo>
                  <a:pt x="16" y="20"/>
                </a:lnTo>
                <a:lnTo>
                  <a:pt x="8" y="32"/>
                </a:lnTo>
                <a:lnTo>
                  <a:pt x="4" y="44"/>
                </a:lnTo>
                <a:lnTo>
                  <a:pt x="2" y="54"/>
                </a:lnTo>
                <a:lnTo>
                  <a:pt x="0" y="64"/>
                </a:lnTo>
                <a:lnTo>
                  <a:pt x="0" y="78"/>
                </a:lnTo>
                <a:lnTo>
                  <a:pt x="2" y="88"/>
                </a:lnTo>
                <a:lnTo>
                  <a:pt x="6" y="96"/>
                </a:lnTo>
                <a:lnTo>
                  <a:pt x="10" y="104"/>
                </a:lnTo>
                <a:lnTo>
                  <a:pt x="16" y="113"/>
                </a:lnTo>
                <a:lnTo>
                  <a:pt x="20" y="117"/>
                </a:lnTo>
                <a:lnTo>
                  <a:pt x="32" y="125"/>
                </a:lnTo>
                <a:lnTo>
                  <a:pt x="44" y="129"/>
                </a:lnTo>
                <a:lnTo>
                  <a:pt x="54" y="131"/>
                </a:lnTo>
                <a:lnTo>
                  <a:pt x="64" y="131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21591" name="Picture 89"/>
          <p:cNvPicPr>
            <a:picLocks noChangeAspect="1"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013" y="2586038"/>
            <a:ext cx="2476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92" name="Freeform 90"/>
          <p:cNvSpPr>
            <a:spLocks/>
          </p:cNvSpPr>
          <p:nvPr/>
        </p:nvSpPr>
        <p:spPr bwMode="auto">
          <a:xfrm>
            <a:off x="3678238" y="2614613"/>
            <a:ext cx="206375" cy="209550"/>
          </a:xfrm>
          <a:custGeom>
            <a:avLst/>
            <a:gdLst>
              <a:gd name="T0" fmla="*/ 104775 w 130"/>
              <a:gd name="T1" fmla="*/ 209550 h 132"/>
              <a:gd name="T2" fmla="*/ 104775 w 130"/>
              <a:gd name="T3" fmla="*/ 209550 h 132"/>
              <a:gd name="T4" fmla="*/ 120650 w 130"/>
              <a:gd name="T5" fmla="*/ 209550 h 132"/>
              <a:gd name="T6" fmla="*/ 136525 w 130"/>
              <a:gd name="T7" fmla="*/ 206375 h 132"/>
              <a:gd name="T8" fmla="*/ 155575 w 130"/>
              <a:gd name="T9" fmla="*/ 200025 h 132"/>
              <a:gd name="T10" fmla="*/ 174625 w 130"/>
              <a:gd name="T11" fmla="*/ 190500 h 132"/>
              <a:gd name="T12" fmla="*/ 180975 w 130"/>
              <a:gd name="T13" fmla="*/ 180975 h 132"/>
              <a:gd name="T14" fmla="*/ 190500 w 130"/>
              <a:gd name="T15" fmla="*/ 171450 h 132"/>
              <a:gd name="T16" fmla="*/ 196850 w 130"/>
              <a:gd name="T17" fmla="*/ 158750 h 132"/>
              <a:gd name="T18" fmla="*/ 203200 w 130"/>
              <a:gd name="T19" fmla="*/ 142875 h 132"/>
              <a:gd name="T20" fmla="*/ 206375 w 130"/>
              <a:gd name="T21" fmla="*/ 127000 h 132"/>
              <a:gd name="T22" fmla="*/ 206375 w 130"/>
              <a:gd name="T23" fmla="*/ 104775 h 132"/>
              <a:gd name="T24" fmla="*/ 206375 w 130"/>
              <a:gd name="T25" fmla="*/ 104775 h 132"/>
              <a:gd name="T26" fmla="*/ 206375 w 130"/>
              <a:gd name="T27" fmla="*/ 85725 h 132"/>
              <a:gd name="T28" fmla="*/ 203200 w 130"/>
              <a:gd name="T29" fmla="*/ 69850 h 132"/>
              <a:gd name="T30" fmla="*/ 196850 w 130"/>
              <a:gd name="T31" fmla="*/ 53975 h 132"/>
              <a:gd name="T32" fmla="*/ 190500 w 130"/>
              <a:gd name="T33" fmla="*/ 41275 h 132"/>
              <a:gd name="T34" fmla="*/ 184150 w 130"/>
              <a:gd name="T35" fmla="*/ 31750 h 132"/>
              <a:gd name="T36" fmla="*/ 174625 w 130"/>
              <a:gd name="T37" fmla="*/ 22225 h 132"/>
              <a:gd name="T38" fmla="*/ 155575 w 130"/>
              <a:gd name="T39" fmla="*/ 9525 h 132"/>
              <a:gd name="T40" fmla="*/ 136525 w 130"/>
              <a:gd name="T41" fmla="*/ 3175 h 132"/>
              <a:gd name="T42" fmla="*/ 120650 w 130"/>
              <a:gd name="T43" fmla="*/ 0 h 132"/>
              <a:gd name="T44" fmla="*/ 104775 w 130"/>
              <a:gd name="T45" fmla="*/ 0 h 132"/>
              <a:gd name="T46" fmla="*/ 104775 w 130"/>
              <a:gd name="T47" fmla="*/ 0 h 132"/>
              <a:gd name="T48" fmla="*/ 85725 w 130"/>
              <a:gd name="T49" fmla="*/ 3175 h 132"/>
              <a:gd name="T50" fmla="*/ 69850 w 130"/>
              <a:gd name="T51" fmla="*/ 6350 h 132"/>
              <a:gd name="T52" fmla="*/ 57150 w 130"/>
              <a:gd name="T53" fmla="*/ 12700 h 132"/>
              <a:gd name="T54" fmla="*/ 44450 w 130"/>
              <a:gd name="T55" fmla="*/ 19050 h 132"/>
              <a:gd name="T56" fmla="*/ 25400 w 130"/>
              <a:gd name="T57" fmla="*/ 34925 h 132"/>
              <a:gd name="T58" fmla="*/ 15875 w 130"/>
              <a:gd name="T59" fmla="*/ 53975 h 132"/>
              <a:gd name="T60" fmla="*/ 6350 w 130"/>
              <a:gd name="T61" fmla="*/ 73025 h 132"/>
              <a:gd name="T62" fmla="*/ 3175 w 130"/>
              <a:gd name="T63" fmla="*/ 88900 h 132"/>
              <a:gd name="T64" fmla="*/ 0 w 130"/>
              <a:gd name="T65" fmla="*/ 104775 h 132"/>
              <a:gd name="T66" fmla="*/ 0 w 130"/>
              <a:gd name="T67" fmla="*/ 104775 h 132"/>
              <a:gd name="T68" fmla="*/ 3175 w 130"/>
              <a:gd name="T69" fmla="*/ 123825 h 132"/>
              <a:gd name="T70" fmla="*/ 6350 w 130"/>
              <a:gd name="T71" fmla="*/ 142875 h 132"/>
              <a:gd name="T72" fmla="*/ 9525 w 130"/>
              <a:gd name="T73" fmla="*/ 155575 h 132"/>
              <a:gd name="T74" fmla="*/ 15875 w 130"/>
              <a:gd name="T75" fmla="*/ 168275 h 132"/>
              <a:gd name="T76" fmla="*/ 25400 w 130"/>
              <a:gd name="T77" fmla="*/ 177800 h 132"/>
              <a:gd name="T78" fmla="*/ 31750 w 130"/>
              <a:gd name="T79" fmla="*/ 187325 h 132"/>
              <a:gd name="T80" fmla="*/ 50800 w 130"/>
              <a:gd name="T81" fmla="*/ 200025 h 132"/>
              <a:gd name="T82" fmla="*/ 69850 w 130"/>
              <a:gd name="T83" fmla="*/ 206375 h 132"/>
              <a:gd name="T84" fmla="*/ 88900 w 130"/>
              <a:gd name="T85" fmla="*/ 209550 h 132"/>
              <a:gd name="T86" fmla="*/ 104775 w 130"/>
              <a:gd name="T87" fmla="*/ 209550 h 132"/>
              <a:gd name="T88" fmla="*/ 104775 w 130"/>
              <a:gd name="T89" fmla="*/ 209550 h 132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30" h="132">
                <a:moveTo>
                  <a:pt x="66" y="132"/>
                </a:moveTo>
                <a:lnTo>
                  <a:pt x="66" y="132"/>
                </a:lnTo>
                <a:lnTo>
                  <a:pt x="76" y="132"/>
                </a:lnTo>
                <a:lnTo>
                  <a:pt x="86" y="130"/>
                </a:lnTo>
                <a:lnTo>
                  <a:pt x="98" y="126"/>
                </a:lnTo>
                <a:lnTo>
                  <a:pt x="110" y="120"/>
                </a:lnTo>
                <a:lnTo>
                  <a:pt x="114" y="114"/>
                </a:lnTo>
                <a:lnTo>
                  <a:pt x="120" y="108"/>
                </a:lnTo>
                <a:lnTo>
                  <a:pt x="124" y="100"/>
                </a:lnTo>
                <a:lnTo>
                  <a:pt x="128" y="90"/>
                </a:lnTo>
                <a:lnTo>
                  <a:pt x="130" y="80"/>
                </a:lnTo>
                <a:lnTo>
                  <a:pt x="130" y="66"/>
                </a:lnTo>
                <a:lnTo>
                  <a:pt x="130" y="54"/>
                </a:lnTo>
                <a:lnTo>
                  <a:pt x="128" y="44"/>
                </a:lnTo>
                <a:lnTo>
                  <a:pt x="124" y="34"/>
                </a:lnTo>
                <a:lnTo>
                  <a:pt x="120" y="26"/>
                </a:lnTo>
                <a:lnTo>
                  <a:pt x="116" y="20"/>
                </a:lnTo>
                <a:lnTo>
                  <a:pt x="110" y="14"/>
                </a:lnTo>
                <a:lnTo>
                  <a:pt x="98" y="6"/>
                </a:lnTo>
                <a:lnTo>
                  <a:pt x="86" y="2"/>
                </a:lnTo>
                <a:lnTo>
                  <a:pt x="76" y="0"/>
                </a:lnTo>
                <a:lnTo>
                  <a:pt x="66" y="0"/>
                </a:lnTo>
                <a:lnTo>
                  <a:pt x="54" y="2"/>
                </a:lnTo>
                <a:lnTo>
                  <a:pt x="44" y="4"/>
                </a:lnTo>
                <a:lnTo>
                  <a:pt x="36" y="8"/>
                </a:lnTo>
                <a:lnTo>
                  <a:pt x="28" y="12"/>
                </a:lnTo>
                <a:lnTo>
                  <a:pt x="16" y="22"/>
                </a:lnTo>
                <a:lnTo>
                  <a:pt x="10" y="34"/>
                </a:lnTo>
                <a:lnTo>
                  <a:pt x="4" y="46"/>
                </a:lnTo>
                <a:lnTo>
                  <a:pt x="2" y="56"/>
                </a:lnTo>
                <a:lnTo>
                  <a:pt x="0" y="66"/>
                </a:lnTo>
                <a:lnTo>
                  <a:pt x="2" y="78"/>
                </a:lnTo>
                <a:lnTo>
                  <a:pt x="4" y="90"/>
                </a:lnTo>
                <a:lnTo>
                  <a:pt x="6" y="98"/>
                </a:lnTo>
                <a:lnTo>
                  <a:pt x="10" y="106"/>
                </a:lnTo>
                <a:lnTo>
                  <a:pt x="16" y="112"/>
                </a:lnTo>
                <a:lnTo>
                  <a:pt x="20" y="118"/>
                </a:lnTo>
                <a:lnTo>
                  <a:pt x="32" y="126"/>
                </a:lnTo>
                <a:lnTo>
                  <a:pt x="44" y="130"/>
                </a:lnTo>
                <a:lnTo>
                  <a:pt x="56" y="132"/>
                </a:lnTo>
                <a:lnTo>
                  <a:pt x="66" y="132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21593" name="Picture 91"/>
          <p:cNvPicPr>
            <a:picLocks noChangeAspect="1" noChangeArrowheads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75" y="2640013"/>
            <a:ext cx="2476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94" name="Freeform 92"/>
          <p:cNvSpPr>
            <a:spLocks/>
          </p:cNvSpPr>
          <p:nvPr/>
        </p:nvSpPr>
        <p:spPr bwMode="auto">
          <a:xfrm>
            <a:off x="3089275" y="2671763"/>
            <a:ext cx="206375" cy="206375"/>
          </a:xfrm>
          <a:custGeom>
            <a:avLst/>
            <a:gdLst>
              <a:gd name="T0" fmla="*/ 101600 w 130"/>
              <a:gd name="T1" fmla="*/ 206375 h 130"/>
              <a:gd name="T2" fmla="*/ 101600 w 130"/>
              <a:gd name="T3" fmla="*/ 206375 h 130"/>
              <a:gd name="T4" fmla="*/ 117475 w 130"/>
              <a:gd name="T5" fmla="*/ 206375 h 130"/>
              <a:gd name="T6" fmla="*/ 133350 w 130"/>
              <a:gd name="T7" fmla="*/ 203200 h 130"/>
              <a:gd name="T8" fmla="*/ 152400 w 130"/>
              <a:gd name="T9" fmla="*/ 200025 h 130"/>
              <a:gd name="T10" fmla="*/ 171450 w 130"/>
              <a:gd name="T11" fmla="*/ 187325 h 130"/>
              <a:gd name="T12" fmla="*/ 180975 w 130"/>
              <a:gd name="T13" fmla="*/ 177800 h 130"/>
              <a:gd name="T14" fmla="*/ 187325 w 130"/>
              <a:gd name="T15" fmla="*/ 168275 h 130"/>
              <a:gd name="T16" fmla="*/ 193675 w 130"/>
              <a:gd name="T17" fmla="*/ 155575 h 130"/>
              <a:gd name="T18" fmla="*/ 200025 w 130"/>
              <a:gd name="T19" fmla="*/ 142875 h 130"/>
              <a:gd name="T20" fmla="*/ 203200 w 130"/>
              <a:gd name="T21" fmla="*/ 123825 h 130"/>
              <a:gd name="T22" fmla="*/ 206375 w 130"/>
              <a:gd name="T23" fmla="*/ 104775 h 130"/>
              <a:gd name="T24" fmla="*/ 206375 w 130"/>
              <a:gd name="T25" fmla="*/ 104775 h 130"/>
              <a:gd name="T26" fmla="*/ 203200 w 130"/>
              <a:gd name="T27" fmla="*/ 82550 h 130"/>
              <a:gd name="T28" fmla="*/ 200025 w 130"/>
              <a:gd name="T29" fmla="*/ 66675 h 130"/>
              <a:gd name="T30" fmla="*/ 196850 w 130"/>
              <a:gd name="T31" fmla="*/ 50800 h 130"/>
              <a:gd name="T32" fmla="*/ 190500 w 130"/>
              <a:gd name="T33" fmla="*/ 38100 h 130"/>
              <a:gd name="T34" fmla="*/ 180975 w 130"/>
              <a:gd name="T35" fmla="*/ 28575 h 130"/>
              <a:gd name="T36" fmla="*/ 171450 w 130"/>
              <a:gd name="T37" fmla="*/ 19050 h 130"/>
              <a:gd name="T38" fmla="*/ 152400 w 130"/>
              <a:gd name="T39" fmla="*/ 6350 h 130"/>
              <a:gd name="T40" fmla="*/ 133350 w 130"/>
              <a:gd name="T41" fmla="*/ 0 h 130"/>
              <a:gd name="T42" fmla="*/ 117475 w 130"/>
              <a:gd name="T43" fmla="*/ 0 h 130"/>
              <a:gd name="T44" fmla="*/ 101600 w 130"/>
              <a:gd name="T45" fmla="*/ 0 h 130"/>
              <a:gd name="T46" fmla="*/ 101600 w 130"/>
              <a:gd name="T47" fmla="*/ 0 h 130"/>
              <a:gd name="T48" fmla="*/ 85725 w 130"/>
              <a:gd name="T49" fmla="*/ 0 h 130"/>
              <a:gd name="T50" fmla="*/ 69850 w 130"/>
              <a:gd name="T51" fmla="*/ 3175 h 130"/>
              <a:gd name="T52" fmla="*/ 53975 w 130"/>
              <a:gd name="T53" fmla="*/ 9525 h 130"/>
              <a:gd name="T54" fmla="*/ 44450 w 130"/>
              <a:gd name="T55" fmla="*/ 15875 h 130"/>
              <a:gd name="T56" fmla="*/ 25400 w 130"/>
              <a:gd name="T57" fmla="*/ 31750 h 130"/>
              <a:gd name="T58" fmla="*/ 12700 w 130"/>
              <a:gd name="T59" fmla="*/ 50800 h 130"/>
              <a:gd name="T60" fmla="*/ 6350 w 130"/>
              <a:gd name="T61" fmla="*/ 69850 h 130"/>
              <a:gd name="T62" fmla="*/ 0 w 130"/>
              <a:gd name="T63" fmla="*/ 85725 h 130"/>
              <a:gd name="T64" fmla="*/ 0 w 130"/>
              <a:gd name="T65" fmla="*/ 101600 h 130"/>
              <a:gd name="T66" fmla="*/ 0 w 130"/>
              <a:gd name="T67" fmla="*/ 101600 h 130"/>
              <a:gd name="T68" fmla="*/ 0 w 130"/>
              <a:gd name="T69" fmla="*/ 120650 h 130"/>
              <a:gd name="T70" fmla="*/ 3175 w 130"/>
              <a:gd name="T71" fmla="*/ 139700 h 130"/>
              <a:gd name="T72" fmla="*/ 9525 w 130"/>
              <a:gd name="T73" fmla="*/ 152400 h 130"/>
              <a:gd name="T74" fmla="*/ 15875 w 130"/>
              <a:gd name="T75" fmla="*/ 165100 h 130"/>
              <a:gd name="T76" fmla="*/ 22225 w 130"/>
              <a:gd name="T77" fmla="*/ 174625 h 130"/>
              <a:gd name="T78" fmla="*/ 31750 w 130"/>
              <a:gd name="T79" fmla="*/ 184150 h 130"/>
              <a:gd name="T80" fmla="*/ 50800 w 130"/>
              <a:gd name="T81" fmla="*/ 196850 h 130"/>
              <a:gd name="T82" fmla="*/ 69850 w 130"/>
              <a:gd name="T83" fmla="*/ 203200 h 130"/>
              <a:gd name="T84" fmla="*/ 85725 w 130"/>
              <a:gd name="T85" fmla="*/ 206375 h 130"/>
              <a:gd name="T86" fmla="*/ 101600 w 130"/>
              <a:gd name="T87" fmla="*/ 206375 h 130"/>
              <a:gd name="T88" fmla="*/ 101600 w 130"/>
              <a:gd name="T89" fmla="*/ 206375 h 13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30" h="130">
                <a:moveTo>
                  <a:pt x="64" y="130"/>
                </a:moveTo>
                <a:lnTo>
                  <a:pt x="64" y="130"/>
                </a:lnTo>
                <a:lnTo>
                  <a:pt x="74" y="130"/>
                </a:lnTo>
                <a:lnTo>
                  <a:pt x="84" y="128"/>
                </a:lnTo>
                <a:lnTo>
                  <a:pt x="96" y="126"/>
                </a:lnTo>
                <a:lnTo>
                  <a:pt x="108" y="118"/>
                </a:lnTo>
                <a:lnTo>
                  <a:pt x="114" y="112"/>
                </a:lnTo>
                <a:lnTo>
                  <a:pt x="118" y="106"/>
                </a:lnTo>
                <a:lnTo>
                  <a:pt x="122" y="98"/>
                </a:lnTo>
                <a:lnTo>
                  <a:pt x="126" y="90"/>
                </a:lnTo>
                <a:lnTo>
                  <a:pt x="128" y="78"/>
                </a:lnTo>
                <a:lnTo>
                  <a:pt x="130" y="66"/>
                </a:lnTo>
                <a:lnTo>
                  <a:pt x="128" y="52"/>
                </a:lnTo>
                <a:lnTo>
                  <a:pt x="126" y="42"/>
                </a:lnTo>
                <a:lnTo>
                  <a:pt x="124" y="32"/>
                </a:lnTo>
                <a:lnTo>
                  <a:pt x="120" y="24"/>
                </a:lnTo>
                <a:lnTo>
                  <a:pt x="114" y="18"/>
                </a:lnTo>
                <a:lnTo>
                  <a:pt x="108" y="12"/>
                </a:lnTo>
                <a:lnTo>
                  <a:pt x="96" y="4"/>
                </a:lnTo>
                <a:lnTo>
                  <a:pt x="84" y="0"/>
                </a:lnTo>
                <a:lnTo>
                  <a:pt x="74" y="0"/>
                </a:lnTo>
                <a:lnTo>
                  <a:pt x="64" y="0"/>
                </a:lnTo>
                <a:lnTo>
                  <a:pt x="54" y="0"/>
                </a:lnTo>
                <a:lnTo>
                  <a:pt x="44" y="2"/>
                </a:lnTo>
                <a:lnTo>
                  <a:pt x="34" y="6"/>
                </a:lnTo>
                <a:lnTo>
                  <a:pt x="28" y="10"/>
                </a:lnTo>
                <a:lnTo>
                  <a:pt x="16" y="20"/>
                </a:lnTo>
                <a:lnTo>
                  <a:pt x="8" y="32"/>
                </a:lnTo>
                <a:lnTo>
                  <a:pt x="4" y="44"/>
                </a:lnTo>
                <a:lnTo>
                  <a:pt x="0" y="54"/>
                </a:lnTo>
                <a:lnTo>
                  <a:pt x="0" y="64"/>
                </a:lnTo>
                <a:lnTo>
                  <a:pt x="0" y="76"/>
                </a:lnTo>
                <a:lnTo>
                  <a:pt x="2" y="88"/>
                </a:lnTo>
                <a:lnTo>
                  <a:pt x="6" y="96"/>
                </a:lnTo>
                <a:lnTo>
                  <a:pt x="10" y="104"/>
                </a:lnTo>
                <a:lnTo>
                  <a:pt x="14" y="110"/>
                </a:lnTo>
                <a:lnTo>
                  <a:pt x="20" y="116"/>
                </a:lnTo>
                <a:lnTo>
                  <a:pt x="32" y="124"/>
                </a:lnTo>
                <a:lnTo>
                  <a:pt x="44" y="128"/>
                </a:lnTo>
                <a:lnTo>
                  <a:pt x="54" y="130"/>
                </a:lnTo>
                <a:lnTo>
                  <a:pt x="64" y="13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21595" name="Picture 93"/>
          <p:cNvPicPr>
            <a:picLocks noChangeAspect="1" noChangeArrowheads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0" y="3097213"/>
            <a:ext cx="2476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96" name="Freeform 94"/>
          <p:cNvSpPr>
            <a:spLocks/>
          </p:cNvSpPr>
          <p:nvPr/>
        </p:nvSpPr>
        <p:spPr bwMode="auto">
          <a:xfrm>
            <a:off x="3006725" y="3128963"/>
            <a:ext cx="206375" cy="209550"/>
          </a:xfrm>
          <a:custGeom>
            <a:avLst/>
            <a:gdLst>
              <a:gd name="T0" fmla="*/ 104775 w 130"/>
              <a:gd name="T1" fmla="*/ 0 h 132"/>
              <a:gd name="T2" fmla="*/ 104775 w 130"/>
              <a:gd name="T3" fmla="*/ 0 h 132"/>
              <a:gd name="T4" fmla="*/ 85725 w 130"/>
              <a:gd name="T5" fmla="*/ 3175 h 132"/>
              <a:gd name="T6" fmla="*/ 69850 w 130"/>
              <a:gd name="T7" fmla="*/ 6350 h 132"/>
              <a:gd name="T8" fmla="*/ 57150 w 130"/>
              <a:gd name="T9" fmla="*/ 9525 h 132"/>
              <a:gd name="T10" fmla="*/ 44450 w 130"/>
              <a:gd name="T11" fmla="*/ 15875 h 132"/>
              <a:gd name="T12" fmla="*/ 28575 w 130"/>
              <a:gd name="T13" fmla="*/ 34925 h 132"/>
              <a:gd name="T14" fmla="*/ 15875 w 130"/>
              <a:gd name="T15" fmla="*/ 53975 h 132"/>
              <a:gd name="T16" fmla="*/ 6350 w 130"/>
              <a:gd name="T17" fmla="*/ 73025 h 132"/>
              <a:gd name="T18" fmla="*/ 3175 w 130"/>
              <a:gd name="T19" fmla="*/ 88900 h 132"/>
              <a:gd name="T20" fmla="*/ 0 w 130"/>
              <a:gd name="T21" fmla="*/ 104775 h 132"/>
              <a:gd name="T22" fmla="*/ 0 w 130"/>
              <a:gd name="T23" fmla="*/ 104775 h 132"/>
              <a:gd name="T24" fmla="*/ 3175 w 130"/>
              <a:gd name="T25" fmla="*/ 123825 h 132"/>
              <a:gd name="T26" fmla="*/ 6350 w 130"/>
              <a:gd name="T27" fmla="*/ 139700 h 132"/>
              <a:gd name="T28" fmla="*/ 9525 w 130"/>
              <a:gd name="T29" fmla="*/ 155575 h 132"/>
              <a:gd name="T30" fmla="*/ 15875 w 130"/>
              <a:gd name="T31" fmla="*/ 168275 h 132"/>
              <a:gd name="T32" fmla="*/ 25400 w 130"/>
              <a:gd name="T33" fmla="*/ 177800 h 132"/>
              <a:gd name="T34" fmla="*/ 31750 w 130"/>
              <a:gd name="T35" fmla="*/ 187325 h 132"/>
              <a:gd name="T36" fmla="*/ 50800 w 130"/>
              <a:gd name="T37" fmla="*/ 200025 h 132"/>
              <a:gd name="T38" fmla="*/ 69850 w 130"/>
              <a:gd name="T39" fmla="*/ 206375 h 132"/>
              <a:gd name="T40" fmla="*/ 88900 w 130"/>
              <a:gd name="T41" fmla="*/ 209550 h 132"/>
              <a:gd name="T42" fmla="*/ 104775 w 130"/>
              <a:gd name="T43" fmla="*/ 209550 h 132"/>
              <a:gd name="T44" fmla="*/ 104775 w 130"/>
              <a:gd name="T45" fmla="*/ 209550 h 132"/>
              <a:gd name="T46" fmla="*/ 120650 w 130"/>
              <a:gd name="T47" fmla="*/ 209550 h 132"/>
              <a:gd name="T48" fmla="*/ 136525 w 130"/>
              <a:gd name="T49" fmla="*/ 206375 h 132"/>
              <a:gd name="T50" fmla="*/ 155575 w 130"/>
              <a:gd name="T51" fmla="*/ 200025 h 132"/>
              <a:gd name="T52" fmla="*/ 174625 w 130"/>
              <a:gd name="T53" fmla="*/ 190500 h 132"/>
              <a:gd name="T54" fmla="*/ 180975 w 130"/>
              <a:gd name="T55" fmla="*/ 180975 h 132"/>
              <a:gd name="T56" fmla="*/ 190500 w 130"/>
              <a:gd name="T57" fmla="*/ 171450 h 132"/>
              <a:gd name="T58" fmla="*/ 196850 w 130"/>
              <a:gd name="T59" fmla="*/ 158750 h 132"/>
              <a:gd name="T60" fmla="*/ 203200 w 130"/>
              <a:gd name="T61" fmla="*/ 142875 h 132"/>
              <a:gd name="T62" fmla="*/ 206375 w 130"/>
              <a:gd name="T63" fmla="*/ 127000 h 132"/>
              <a:gd name="T64" fmla="*/ 206375 w 130"/>
              <a:gd name="T65" fmla="*/ 104775 h 132"/>
              <a:gd name="T66" fmla="*/ 206375 w 130"/>
              <a:gd name="T67" fmla="*/ 104775 h 132"/>
              <a:gd name="T68" fmla="*/ 206375 w 130"/>
              <a:gd name="T69" fmla="*/ 85725 h 132"/>
              <a:gd name="T70" fmla="*/ 203200 w 130"/>
              <a:gd name="T71" fmla="*/ 66675 h 132"/>
              <a:gd name="T72" fmla="*/ 196850 w 130"/>
              <a:gd name="T73" fmla="*/ 53975 h 132"/>
              <a:gd name="T74" fmla="*/ 190500 w 130"/>
              <a:gd name="T75" fmla="*/ 41275 h 132"/>
              <a:gd name="T76" fmla="*/ 184150 w 130"/>
              <a:gd name="T77" fmla="*/ 28575 h 132"/>
              <a:gd name="T78" fmla="*/ 174625 w 130"/>
              <a:gd name="T79" fmla="*/ 22225 h 132"/>
              <a:gd name="T80" fmla="*/ 155575 w 130"/>
              <a:gd name="T81" fmla="*/ 9525 h 132"/>
              <a:gd name="T82" fmla="*/ 136525 w 130"/>
              <a:gd name="T83" fmla="*/ 3175 h 132"/>
              <a:gd name="T84" fmla="*/ 120650 w 130"/>
              <a:gd name="T85" fmla="*/ 0 h 132"/>
              <a:gd name="T86" fmla="*/ 104775 w 130"/>
              <a:gd name="T87" fmla="*/ 0 h 132"/>
              <a:gd name="T88" fmla="*/ 104775 w 130"/>
              <a:gd name="T89" fmla="*/ 0 h 132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30" h="132">
                <a:moveTo>
                  <a:pt x="66" y="0"/>
                </a:moveTo>
                <a:lnTo>
                  <a:pt x="66" y="0"/>
                </a:lnTo>
                <a:lnTo>
                  <a:pt x="54" y="2"/>
                </a:lnTo>
                <a:lnTo>
                  <a:pt x="44" y="4"/>
                </a:lnTo>
                <a:lnTo>
                  <a:pt x="36" y="6"/>
                </a:lnTo>
                <a:lnTo>
                  <a:pt x="28" y="10"/>
                </a:lnTo>
                <a:lnTo>
                  <a:pt x="18" y="22"/>
                </a:lnTo>
                <a:lnTo>
                  <a:pt x="10" y="34"/>
                </a:lnTo>
                <a:lnTo>
                  <a:pt x="4" y="46"/>
                </a:lnTo>
                <a:lnTo>
                  <a:pt x="2" y="56"/>
                </a:lnTo>
                <a:lnTo>
                  <a:pt x="0" y="66"/>
                </a:lnTo>
                <a:lnTo>
                  <a:pt x="2" y="78"/>
                </a:lnTo>
                <a:lnTo>
                  <a:pt x="4" y="88"/>
                </a:lnTo>
                <a:lnTo>
                  <a:pt x="6" y="98"/>
                </a:lnTo>
                <a:lnTo>
                  <a:pt x="10" y="106"/>
                </a:lnTo>
                <a:lnTo>
                  <a:pt x="16" y="112"/>
                </a:lnTo>
                <a:lnTo>
                  <a:pt x="20" y="118"/>
                </a:lnTo>
                <a:lnTo>
                  <a:pt x="32" y="126"/>
                </a:lnTo>
                <a:lnTo>
                  <a:pt x="44" y="130"/>
                </a:lnTo>
                <a:lnTo>
                  <a:pt x="56" y="132"/>
                </a:lnTo>
                <a:lnTo>
                  <a:pt x="66" y="132"/>
                </a:lnTo>
                <a:lnTo>
                  <a:pt x="76" y="132"/>
                </a:lnTo>
                <a:lnTo>
                  <a:pt x="86" y="130"/>
                </a:lnTo>
                <a:lnTo>
                  <a:pt x="98" y="126"/>
                </a:lnTo>
                <a:lnTo>
                  <a:pt x="110" y="120"/>
                </a:lnTo>
                <a:lnTo>
                  <a:pt x="114" y="114"/>
                </a:lnTo>
                <a:lnTo>
                  <a:pt x="120" y="108"/>
                </a:lnTo>
                <a:lnTo>
                  <a:pt x="124" y="100"/>
                </a:lnTo>
                <a:lnTo>
                  <a:pt x="128" y="90"/>
                </a:lnTo>
                <a:lnTo>
                  <a:pt x="130" y="80"/>
                </a:lnTo>
                <a:lnTo>
                  <a:pt x="130" y="66"/>
                </a:lnTo>
                <a:lnTo>
                  <a:pt x="130" y="54"/>
                </a:lnTo>
                <a:lnTo>
                  <a:pt x="128" y="42"/>
                </a:lnTo>
                <a:lnTo>
                  <a:pt x="124" y="34"/>
                </a:lnTo>
                <a:lnTo>
                  <a:pt x="120" y="26"/>
                </a:lnTo>
                <a:lnTo>
                  <a:pt x="116" y="18"/>
                </a:lnTo>
                <a:lnTo>
                  <a:pt x="110" y="14"/>
                </a:lnTo>
                <a:lnTo>
                  <a:pt x="98" y="6"/>
                </a:lnTo>
                <a:lnTo>
                  <a:pt x="86" y="2"/>
                </a:lnTo>
                <a:lnTo>
                  <a:pt x="76" y="0"/>
                </a:lnTo>
                <a:lnTo>
                  <a:pt x="66" y="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21597" name="Picture 95"/>
          <p:cNvPicPr>
            <a:picLocks noChangeAspect="1" noChangeArrowheads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363" y="3544888"/>
            <a:ext cx="2476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98" name="Freeform 96"/>
          <p:cNvSpPr>
            <a:spLocks/>
          </p:cNvSpPr>
          <p:nvPr/>
        </p:nvSpPr>
        <p:spPr bwMode="auto">
          <a:xfrm>
            <a:off x="3430588" y="3576638"/>
            <a:ext cx="206375" cy="206375"/>
          </a:xfrm>
          <a:custGeom>
            <a:avLst/>
            <a:gdLst>
              <a:gd name="T0" fmla="*/ 206375 w 130"/>
              <a:gd name="T1" fmla="*/ 104775 h 130"/>
              <a:gd name="T2" fmla="*/ 206375 w 130"/>
              <a:gd name="T3" fmla="*/ 104775 h 130"/>
              <a:gd name="T4" fmla="*/ 206375 w 130"/>
              <a:gd name="T5" fmla="*/ 82550 h 130"/>
              <a:gd name="T6" fmla="*/ 203200 w 130"/>
              <a:gd name="T7" fmla="*/ 66675 h 130"/>
              <a:gd name="T8" fmla="*/ 196850 w 130"/>
              <a:gd name="T9" fmla="*/ 50800 h 130"/>
              <a:gd name="T10" fmla="*/ 190500 w 130"/>
              <a:gd name="T11" fmla="*/ 38100 h 130"/>
              <a:gd name="T12" fmla="*/ 184150 w 130"/>
              <a:gd name="T13" fmla="*/ 28575 h 130"/>
              <a:gd name="T14" fmla="*/ 174625 w 130"/>
              <a:gd name="T15" fmla="*/ 19050 h 130"/>
              <a:gd name="T16" fmla="*/ 155575 w 130"/>
              <a:gd name="T17" fmla="*/ 6350 h 130"/>
              <a:gd name="T18" fmla="*/ 136525 w 130"/>
              <a:gd name="T19" fmla="*/ 0 h 130"/>
              <a:gd name="T20" fmla="*/ 120650 w 130"/>
              <a:gd name="T21" fmla="*/ 0 h 130"/>
              <a:gd name="T22" fmla="*/ 101600 w 130"/>
              <a:gd name="T23" fmla="*/ 0 h 130"/>
              <a:gd name="T24" fmla="*/ 101600 w 130"/>
              <a:gd name="T25" fmla="*/ 0 h 130"/>
              <a:gd name="T26" fmla="*/ 85725 w 130"/>
              <a:gd name="T27" fmla="*/ 0 h 130"/>
              <a:gd name="T28" fmla="*/ 69850 w 130"/>
              <a:gd name="T29" fmla="*/ 3175 h 130"/>
              <a:gd name="T30" fmla="*/ 57150 w 130"/>
              <a:gd name="T31" fmla="*/ 9525 h 130"/>
              <a:gd name="T32" fmla="*/ 44450 w 130"/>
              <a:gd name="T33" fmla="*/ 15875 h 130"/>
              <a:gd name="T34" fmla="*/ 25400 w 130"/>
              <a:gd name="T35" fmla="*/ 31750 h 130"/>
              <a:gd name="T36" fmla="*/ 12700 w 130"/>
              <a:gd name="T37" fmla="*/ 50800 h 130"/>
              <a:gd name="T38" fmla="*/ 6350 w 130"/>
              <a:gd name="T39" fmla="*/ 69850 h 130"/>
              <a:gd name="T40" fmla="*/ 3175 w 130"/>
              <a:gd name="T41" fmla="*/ 85725 h 130"/>
              <a:gd name="T42" fmla="*/ 0 w 130"/>
              <a:gd name="T43" fmla="*/ 101600 h 130"/>
              <a:gd name="T44" fmla="*/ 0 w 130"/>
              <a:gd name="T45" fmla="*/ 101600 h 130"/>
              <a:gd name="T46" fmla="*/ 0 w 130"/>
              <a:gd name="T47" fmla="*/ 123825 h 130"/>
              <a:gd name="T48" fmla="*/ 3175 w 130"/>
              <a:gd name="T49" fmla="*/ 139700 h 130"/>
              <a:gd name="T50" fmla="*/ 9525 w 130"/>
              <a:gd name="T51" fmla="*/ 152400 h 130"/>
              <a:gd name="T52" fmla="*/ 15875 w 130"/>
              <a:gd name="T53" fmla="*/ 165100 h 130"/>
              <a:gd name="T54" fmla="*/ 25400 w 130"/>
              <a:gd name="T55" fmla="*/ 177800 h 130"/>
              <a:gd name="T56" fmla="*/ 31750 w 130"/>
              <a:gd name="T57" fmla="*/ 184150 h 130"/>
              <a:gd name="T58" fmla="*/ 50800 w 130"/>
              <a:gd name="T59" fmla="*/ 196850 h 130"/>
              <a:gd name="T60" fmla="*/ 69850 w 130"/>
              <a:gd name="T61" fmla="*/ 203200 h 130"/>
              <a:gd name="T62" fmla="*/ 85725 w 130"/>
              <a:gd name="T63" fmla="*/ 206375 h 130"/>
              <a:gd name="T64" fmla="*/ 101600 w 130"/>
              <a:gd name="T65" fmla="*/ 206375 h 130"/>
              <a:gd name="T66" fmla="*/ 101600 w 130"/>
              <a:gd name="T67" fmla="*/ 206375 h 130"/>
              <a:gd name="T68" fmla="*/ 120650 w 130"/>
              <a:gd name="T69" fmla="*/ 206375 h 130"/>
              <a:gd name="T70" fmla="*/ 136525 w 130"/>
              <a:gd name="T71" fmla="*/ 206375 h 130"/>
              <a:gd name="T72" fmla="*/ 155575 w 130"/>
              <a:gd name="T73" fmla="*/ 200025 h 130"/>
              <a:gd name="T74" fmla="*/ 174625 w 130"/>
              <a:gd name="T75" fmla="*/ 187325 h 130"/>
              <a:gd name="T76" fmla="*/ 180975 w 130"/>
              <a:gd name="T77" fmla="*/ 177800 h 130"/>
              <a:gd name="T78" fmla="*/ 190500 w 130"/>
              <a:gd name="T79" fmla="*/ 168275 h 130"/>
              <a:gd name="T80" fmla="*/ 196850 w 130"/>
              <a:gd name="T81" fmla="*/ 155575 h 130"/>
              <a:gd name="T82" fmla="*/ 200025 w 130"/>
              <a:gd name="T83" fmla="*/ 142875 h 130"/>
              <a:gd name="T84" fmla="*/ 206375 w 130"/>
              <a:gd name="T85" fmla="*/ 123825 h 130"/>
              <a:gd name="T86" fmla="*/ 206375 w 130"/>
              <a:gd name="T87" fmla="*/ 104775 h 130"/>
              <a:gd name="T88" fmla="*/ 206375 w 130"/>
              <a:gd name="T89" fmla="*/ 104775 h 13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30" h="130">
                <a:moveTo>
                  <a:pt x="130" y="66"/>
                </a:moveTo>
                <a:lnTo>
                  <a:pt x="130" y="66"/>
                </a:lnTo>
                <a:lnTo>
                  <a:pt x="130" y="52"/>
                </a:lnTo>
                <a:lnTo>
                  <a:pt x="128" y="42"/>
                </a:lnTo>
                <a:lnTo>
                  <a:pt x="124" y="32"/>
                </a:lnTo>
                <a:lnTo>
                  <a:pt x="120" y="24"/>
                </a:lnTo>
                <a:lnTo>
                  <a:pt x="116" y="18"/>
                </a:lnTo>
                <a:lnTo>
                  <a:pt x="110" y="12"/>
                </a:lnTo>
                <a:lnTo>
                  <a:pt x="98" y="4"/>
                </a:lnTo>
                <a:lnTo>
                  <a:pt x="86" y="0"/>
                </a:lnTo>
                <a:lnTo>
                  <a:pt x="76" y="0"/>
                </a:lnTo>
                <a:lnTo>
                  <a:pt x="64" y="0"/>
                </a:lnTo>
                <a:lnTo>
                  <a:pt x="54" y="0"/>
                </a:lnTo>
                <a:lnTo>
                  <a:pt x="44" y="2"/>
                </a:lnTo>
                <a:lnTo>
                  <a:pt x="36" y="6"/>
                </a:lnTo>
                <a:lnTo>
                  <a:pt x="28" y="10"/>
                </a:lnTo>
                <a:lnTo>
                  <a:pt x="16" y="20"/>
                </a:lnTo>
                <a:lnTo>
                  <a:pt x="8" y="32"/>
                </a:lnTo>
                <a:lnTo>
                  <a:pt x="4" y="44"/>
                </a:lnTo>
                <a:lnTo>
                  <a:pt x="2" y="54"/>
                </a:lnTo>
                <a:lnTo>
                  <a:pt x="0" y="64"/>
                </a:lnTo>
                <a:lnTo>
                  <a:pt x="0" y="78"/>
                </a:lnTo>
                <a:lnTo>
                  <a:pt x="2" y="88"/>
                </a:lnTo>
                <a:lnTo>
                  <a:pt x="6" y="96"/>
                </a:lnTo>
                <a:lnTo>
                  <a:pt x="10" y="104"/>
                </a:lnTo>
                <a:lnTo>
                  <a:pt x="16" y="112"/>
                </a:lnTo>
                <a:lnTo>
                  <a:pt x="20" y="116"/>
                </a:lnTo>
                <a:lnTo>
                  <a:pt x="32" y="124"/>
                </a:lnTo>
                <a:lnTo>
                  <a:pt x="44" y="128"/>
                </a:lnTo>
                <a:lnTo>
                  <a:pt x="54" y="130"/>
                </a:lnTo>
                <a:lnTo>
                  <a:pt x="64" y="130"/>
                </a:lnTo>
                <a:lnTo>
                  <a:pt x="76" y="130"/>
                </a:lnTo>
                <a:lnTo>
                  <a:pt x="86" y="130"/>
                </a:lnTo>
                <a:lnTo>
                  <a:pt x="98" y="126"/>
                </a:lnTo>
                <a:lnTo>
                  <a:pt x="110" y="118"/>
                </a:lnTo>
                <a:lnTo>
                  <a:pt x="114" y="112"/>
                </a:lnTo>
                <a:lnTo>
                  <a:pt x="120" y="106"/>
                </a:lnTo>
                <a:lnTo>
                  <a:pt x="124" y="98"/>
                </a:lnTo>
                <a:lnTo>
                  <a:pt x="126" y="90"/>
                </a:lnTo>
                <a:lnTo>
                  <a:pt x="130" y="78"/>
                </a:lnTo>
                <a:lnTo>
                  <a:pt x="130" y="66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21599" name="Picture 97"/>
          <p:cNvPicPr>
            <a:picLocks noChangeAspect="1" noChangeArrowheads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363" y="3989388"/>
            <a:ext cx="2476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00" name="Freeform 98"/>
          <p:cNvSpPr>
            <a:spLocks/>
          </p:cNvSpPr>
          <p:nvPr/>
        </p:nvSpPr>
        <p:spPr bwMode="auto">
          <a:xfrm>
            <a:off x="3560763" y="4017963"/>
            <a:ext cx="206375" cy="211137"/>
          </a:xfrm>
          <a:custGeom>
            <a:avLst/>
            <a:gdLst>
              <a:gd name="T0" fmla="*/ 101600 w 130"/>
              <a:gd name="T1" fmla="*/ 211137 h 133"/>
              <a:gd name="T2" fmla="*/ 101600 w 130"/>
              <a:gd name="T3" fmla="*/ 211137 h 133"/>
              <a:gd name="T4" fmla="*/ 117475 w 130"/>
              <a:gd name="T5" fmla="*/ 211137 h 133"/>
              <a:gd name="T6" fmla="*/ 136525 w 130"/>
              <a:gd name="T7" fmla="*/ 207962 h 133"/>
              <a:gd name="T8" fmla="*/ 152400 w 130"/>
              <a:gd name="T9" fmla="*/ 201612 h 133"/>
              <a:gd name="T10" fmla="*/ 171450 w 130"/>
              <a:gd name="T11" fmla="*/ 192087 h 133"/>
              <a:gd name="T12" fmla="*/ 180975 w 130"/>
              <a:gd name="T13" fmla="*/ 182562 h 133"/>
              <a:gd name="T14" fmla="*/ 190500 w 130"/>
              <a:gd name="T15" fmla="*/ 173037 h 133"/>
              <a:gd name="T16" fmla="*/ 196850 w 130"/>
              <a:gd name="T17" fmla="*/ 160337 h 133"/>
              <a:gd name="T18" fmla="*/ 200025 w 130"/>
              <a:gd name="T19" fmla="*/ 142875 h 133"/>
              <a:gd name="T20" fmla="*/ 203200 w 130"/>
              <a:gd name="T21" fmla="*/ 127000 h 133"/>
              <a:gd name="T22" fmla="*/ 206375 w 130"/>
              <a:gd name="T23" fmla="*/ 104775 h 133"/>
              <a:gd name="T24" fmla="*/ 206375 w 130"/>
              <a:gd name="T25" fmla="*/ 104775 h 133"/>
              <a:gd name="T26" fmla="*/ 206375 w 130"/>
              <a:gd name="T27" fmla="*/ 85725 h 133"/>
              <a:gd name="T28" fmla="*/ 203200 w 130"/>
              <a:gd name="T29" fmla="*/ 69850 h 133"/>
              <a:gd name="T30" fmla="*/ 196850 w 130"/>
              <a:gd name="T31" fmla="*/ 53975 h 133"/>
              <a:gd name="T32" fmla="*/ 190500 w 130"/>
              <a:gd name="T33" fmla="*/ 41275 h 133"/>
              <a:gd name="T34" fmla="*/ 180975 w 130"/>
              <a:gd name="T35" fmla="*/ 31750 h 133"/>
              <a:gd name="T36" fmla="*/ 174625 w 130"/>
              <a:gd name="T37" fmla="*/ 22225 h 133"/>
              <a:gd name="T38" fmla="*/ 155575 w 130"/>
              <a:gd name="T39" fmla="*/ 9525 h 133"/>
              <a:gd name="T40" fmla="*/ 136525 w 130"/>
              <a:gd name="T41" fmla="*/ 3175 h 133"/>
              <a:gd name="T42" fmla="*/ 117475 w 130"/>
              <a:gd name="T43" fmla="*/ 0 h 133"/>
              <a:gd name="T44" fmla="*/ 101600 w 130"/>
              <a:gd name="T45" fmla="*/ 0 h 133"/>
              <a:gd name="T46" fmla="*/ 101600 w 130"/>
              <a:gd name="T47" fmla="*/ 0 h 133"/>
              <a:gd name="T48" fmla="*/ 85725 w 130"/>
              <a:gd name="T49" fmla="*/ 3175 h 133"/>
              <a:gd name="T50" fmla="*/ 69850 w 130"/>
              <a:gd name="T51" fmla="*/ 6350 h 133"/>
              <a:gd name="T52" fmla="*/ 57150 w 130"/>
              <a:gd name="T53" fmla="*/ 12700 h 133"/>
              <a:gd name="T54" fmla="*/ 44450 w 130"/>
              <a:gd name="T55" fmla="*/ 19050 h 133"/>
              <a:gd name="T56" fmla="*/ 25400 w 130"/>
              <a:gd name="T57" fmla="*/ 34925 h 133"/>
              <a:gd name="T58" fmla="*/ 12700 w 130"/>
              <a:gd name="T59" fmla="*/ 53975 h 133"/>
              <a:gd name="T60" fmla="*/ 6350 w 130"/>
              <a:gd name="T61" fmla="*/ 73025 h 133"/>
              <a:gd name="T62" fmla="*/ 3175 w 130"/>
              <a:gd name="T63" fmla="*/ 88900 h 133"/>
              <a:gd name="T64" fmla="*/ 0 w 130"/>
              <a:gd name="T65" fmla="*/ 104775 h 133"/>
              <a:gd name="T66" fmla="*/ 0 w 130"/>
              <a:gd name="T67" fmla="*/ 104775 h 133"/>
              <a:gd name="T68" fmla="*/ 0 w 130"/>
              <a:gd name="T69" fmla="*/ 123825 h 133"/>
              <a:gd name="T70" fmla="*/ 3175 w 130"/>
              <a:gd name="T71" fmla="*/ 142875 h 133"/>
              <a:gd name="T72" fmla="*/ 9525 w 130"/>
              <a:gd name="T73" fmla="*/ 157162 h 133"/>
              <a:gd name="T74" fmla="*/ 15875 w 130"/>
              <a:gd name="T75" fmla="*/ 169862 h 133"/>
              <a:gd name="T76" fmla="*/ 22225 w 130"/>
              <a:gd name="T77" fmla="*/ 179387 h 133"/>
              <a:gd name="T78" fmla="*/ 31750 w 130"/>
              <a:gd name="T79" fmla="*/ 188912 h 133"/>
              <a:gd name="T80" fmla="*/ 50800 w 130"/>
              <a:gd name="T81" fmla="*/ 201612 h 133"/>
              <a:gd name="T82" fmla="*/ 69850 w 130"/>
              <a:gd name="T83" fmla="*/ 207962 h 133"/>
              <a:gd name="T84" fmla="*/ 85725 w 130"/>
              <a:gd name="T85" fmla="*/ 211137 h 133"/>
              <a:gd name="T86" fmla="*/ 101600 w 130"/>
              <a:gd name="T87" fmla="*/ 211137 h 133"/>
              <a:gd name="T88" fmla="*/ 101600 w 130"/>
              <a:gd name="T89" fmla="*/ 211137 h 13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30" h="133">
                <a:moveTo>
                  <a:pt x="64" y="133"/>
                </a:moveTo>
                <a:lnTo>
                  <a:pt x="64" y="133"/>
                </a:lnTo>
                <a:lnTo>
                  <a:pt x="74" y="133"/>
                </a:lnTo>
                <a:lnTo>
                  <a:pt x="86" y="131"/>
                </a:lnTo>
                <a:lnTo>
                  <a:pt x="96" y="127"/>
                </a:lnTo>
                <a:lnTo>
                  <a:pt x="108" y="121"/>
                </a:lnTo>
                <a:lnTo>
                  <a:pt x="114" y="115"/>
                </a:lnTo>
                <a:lnTo>
                  <a:pt x="120" y="109"/>
                </a:lnTo>
                <a:lnTo>
                  <a:pt x="124" y="101"/>
                </a:lnTo>
                <a:lnTo>
                  <a:pt x="126" y="90"/>
                </a:lnTo>
                <a:lnTo>
                  <a:pt x="128" y="80"/>
                </a:lnTo>
                <a:lnTo>
                  <a:pt x="130" y="66"/>
                </a:lnTo>
                <a:lnTo>
                  <a:pt x="130" y="54"/>
                </a:lnTo>
                <a:lnTo>
                  <a:pt x="128" y="44"/>
                </a:lnTo>
                <a:lnTo>
                  <a:pt x="124" y="34"/>
                </a:lnTo>
                <a:lnTo>
                  <a:pt x="120" y="26"/>
                </a:lnTo>
                <a:lnTo>
                  <a:pt x="114" y="20"/>
                </a:lnTo>
                <a:lnTo>
                  <a:pt x="110" y="14"/>
                </a:lnTo>
                <a:lnTo>
                  <a:pt x="98" y="6"/>
                </a:lnTo>
                <a:lnTo>
                  <a:pt x="86" y="2"/>
                </a:lnTo>
                <a:lnTo>
                  <a:pt x="74" y="0"/>
                </a:lnTo>
                <a:lnTo>
                  <a:pt x="64" y="0"/>
                </a:lnTo>
                <a:lnTo>
                  <a:pt x="54" y="2"/>
                </a:lnTo>
                <a:lnTo>
                  <a:pt x="44" y="4"/>
                </a:lnTo>
                <a:lnTo>
                  <a:pt x="36" y="8"/>
                </a:lnTo>
                <a:lnTo>
                  <a:pt x="28" y="12"/>
                </a:lnTo>
                <a:lnTo>
                  <a:pt x="16" y="22"/>
                </a:lnTo>
                <a:lnTo>
                  <a:pt x="8" y="34"/>
                </a:lnTo>
                <a:lnTo>
                  <a:pt x="4" y="46"/>
                </a:lnTo>
                <a:lnTo>
                  <a:pt x="2" y="56"/>
                </a:lnTo>
                <a:lnTo>
                  <a:pt x="0" y="66"/>
                </a:lnTo>
                <a:lnTo>
                  <a:pt x="0" y="78"/>
                </a:lnTo>
                <a:lnTo>
                  <a:pt x="2" y="90"/>
                </a:lnTo>
                <a:lnTo>
                  <a:pt x="6" y="99"/>
                </a:lnTo>
                <a:lnTo>
                  <a:pt x="10" y="107"/>
                </a:lnTo>
                <a:lnTo>
                  <a:pt x="14" y="113"/>
                </a:lnTo>
                <a:lnTo>
                  <a:pt x="20" y="119"/>
                </a:lnTo>
                <a:lnTo>
                  <a:pt x="32" y="127"/>
                </a:lnTo>
                <a:lnTo>
                  <a:pt x="44" y="131"/>
                </a:lnTo>
                <a:lnTo>
                  <a:pt x="54" y="133"/>
                </a:lnTo>
                <a:lnTo>
                  <a:pt x="64" y="133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21601" name="Picture 99"/>
          <p:cNvPicPr>
            <a:picLocks noChangeAspect="1" noChangeArrowheads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363" y="4549775"/>
            <a:ext cx="2476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02" name="Freeform 100"/>
          <p:cNvSpPr>
            <a:spLocks/>
          </p:cNvSpPr>
          <p:nvPr/>
        </p:nvSpPr>
        <p:spPr bwMode="auto">
          <a:xfrm>
            <a:off x="3430588" y="4581525"/>
            <a:ext cx="206375" cy="206375"/>
          </a:xfrm>
          <a:custGeom>
            <a:avLst/>
            <a:gdLst>
              <a:gd name="T0" fmla="*/ 101600 w 130"/>
              <a:gd name="T1" fmla="*/ 206375 h 130"/>
              <a:gd name="T2" fmla="*/ 101600 w 130"/>
              <a:gd name="T3" fmla="*/ 206375 h 130"/>
              <a:gd name="T4" fmla="*/ 120650 w 130"/>
              <a:gd name="T5" fmla="*/ 206375 h 130"/>
              <a:gd name="T6" fmla="*/ 136525 w 130"/>
              <a:gd name="T7" fmla="*/ 203200 h 130"/>
              <a:gd name="T8" fmla="*/ 155575 w 130"/>
              <a:gd name="T9" fmla="*/ 200025 h 130"/>
              <a:gd name="T10" fmla="*/ 174625 w 130"/>
              <a:gd name="T11" fmla="*/ 187325 h 130"/>
              <a:gd name="T12" fmla="*/ 180975 w 130"/>
              <a:gd name="T13" fmla="*/ 177800 h 130"/>
              <a:gd name="T14" fmla="*/ 190500 w 130"/>
              <a:gd name="T15" fmla="*/ 168275 h 130"/>
              <a:gd name="T16" fmla="*/ 196850 w 130"/>
              <a:gd name="T17" fmla="*/ 155575 h 130"/>
              <a:gd name="T18" fmla="*/ 200025 w 130"/>
              <a:gd name="T19" fmla="*/ 142875 h 130"/>
              <a:gd name="T20" fmla="*/ 206375 w 130"/>
              <a:gd name="T21" fmla="*/ 123825 h 130"/>
              <a:gd name="T22" fmla="*/ 206375 w 130"/>
              <a:gd name="T23" fmla="*/ 104775 h 130"/>
              <a:gd name="T24" fmla="*/ 206375 w 130"/>
              <a:gd name="T25" fmla="*/ 104775 h 130"/>
              <a:gd name="T26" fmla="*/ 206375 w 130"/>
              <a:gd name="T27" fmla="*/ 82550 h 130"/>
              <a:gd name="T28" fmla="*/ 203200 w 130"/>
              <a:gd name="T29" fmla="*/ 66675 h 130"/>
              <a:gd name="T30" fmla="*/ 196850 w 130"/>
              <a:gd name="T31" fmla="*/ 50800 h 130"/>
              <a:gd name="T32" fmla="*/ 190500 w 130"/>
              <a:gd name="T33" fmla="*/ 38100 h 130"/>
              <a:gd name="T34" fmla="*/ 184150 w 130"/>
              <a:gd name="T35" fmla="*/ 28575 h 130"/>
              <a:gd name="T36" fmla="*/ 174625 w 130"/>
              <a:gd name="T37" fmla="*/ 19050 h 130"/>
              <a:gd name="T38" fmla="*/ 155575 w 130"/>
              <a:gd name="T39" fmla="*/ 6350 h 130"/>
              <a:gd name="T40" fmla="*/ 136525 w 130"/>
              <a:gd name="T41" fmla="*/ 0 h 130"/>
              <a:gd name="T42" fmla="*/ 120650 w 130"/>
              <a:gd name="T43" fmla="*/ 0 h 130"/>
              <a:gd name="T44" fmla="*/ 101600 w 130"/>
              <a:gd name="T45" fmla="*/ 0 h 130"/>
              <a:gd name="T46" fmla="*/ 101600 w 130"/>
              <a:gd name="T47" fmla="*/ 0 h 130"/>
              <a:gd name="T48" fmla="*/ 85725 w 130"/>
              <a:gd name="T49" fmla="*/ 0 h 130"/>
              <a:gd name="T50" fmla="*/ 69850 w 130"/>
              <a:gd name="T51" fmla="*/ 3175 h 130"/>
              <a:gd name="T52" fmla="*/ 57150 w 130"/>
              <a:gd name="T53" fmla="*/ 9525 h 130"/>
              <a:gd name="T54" fmla="*/ 44450 w 130"/>
              <a:gd name="T55" fmla="*/ 15875 h 130"/>
              <a:gd name="T56" fmla="*/ 25400 w 130"/>
              <a:gd name="T57" fmla="*/ 31750 h 130"/>
              <a:gd name="T58" fmla="*/ 12700 w 130"/>
              <a:gd name="T59" fmla="*/ 50800 h 130"/>
              <a:gd name="T60" fmla="*/ 6350 w 130"/>
              <a:gd name="T61" fmla="*/ 69850 h 130"/>
              <a:gd name="T62" fmla="*/ 3175 w 130"/>
              <a:gd name="T63" fmla="*/ 85725 h 130"/>
              <a:gd name="T64" fmla="*/ 0 w 130"/>
              <a:gd name="T65" fmla="*/ 101600 h 130"/>
              <a:gd name="T66" fmla="*/ 0 w 130"/>
              <a:gd name="T67" fmla="*/ 101600 h 130"/>
              <a:gd name="T68" fmla="*/ 0 w 130"/>
              <a:gd name="T69" fmla="*/ 123825 h 130"/>
              <a:gd name="T70" fmla="*/ 3175 w 130"/>
              <a:gd name="T71" fmla="*/ 139700 h 130"/>
              <a:gd name="T72" fmla="*/ 9525 w 130"/>
              <a:gd name="T73" fmla="*/ 152400 h 130"/>
              <a:gd name="T74" fmla="*/ 15875 w 130"/>
              <a:gd name="T75" fmla="*/ 165100 h 130"/>
              <a:gd name="T76" fmla="*/ 25400 w 130"/>
              <a:gd name="T77" fmla="*/ 177800 h 130"/>
              <a:gd name="T78" fmla="*/ 31750 w 130"/>
              <a:gd name="T79" fmla="*/ 184150 h 130"/>
              <a:gd name="T80" fmla="*/ 50800 w 130"/>
              <a:gd name="T81" fmla="*/ 196850 h 130"/>
              <a:gd name="T82" fmla="*/ 69850 w 130"/>
              <a:gd name="T83" fmla="*/ 203200 h 130"/>
              <a:gd name="T84" fmla="*/ 85725 w 130"/>
              <a:gd name="T85" fmla="*/ 206375 h 130"/>
              <a:gd name="T86" fmla="*/ 101600 w 130"/>
              <a:gd name="T87" fmla="*/ 206375 h 130"/>
              <a:gd name="T88" fmla="*/ 101600 w 130"/>
              <a:gd name="T89" fmla="*/ 206375 h 13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30" h="130">
                <a:moveTo>
                  <a:pt x="64" y="130"/>
                </a:moveTo>
                <a:lnTo>
                  <a:pt x="64" y="130"/>
                </a:lnTo>
                <a:lnTo>
                  <a:pt x="76" y="130"/>
                </a:lnTo>
                <a:lnTo>
                  <a:pt x="86" y="128"/>
                </a:lnTo>
                <a:lnTo>
                  <a:pt x="98" y="126"/>
                </a:lnTo>
                <a:lnTo>
                  <a:pt x="110" y="118"/>
                </a:lnTo>
                <a:lnTo>
                  <a:pt x="114" y="112"/>
                </a:lnTo>
                <a:lnTo>
                  <a:pt x="120" y="106"/>
                </a:lnTo>
                <a:lnTo>
                  <a:pt x="124" y="98"/>
                </a:lnTo>
                <a:lnTo>
                  <a:pt x="126" y="90"/>
                </a:lnTo>
                <a:lnTo>
                  <a:pt x="130" y="78"/>
                </a:lnTo>
                <a:lnTo>
                  <a:pt x="130" y="66"/>
                </a:lnTo>
                <a:lnTo>
                  <a:pt x="130" y="52"/>
                </a:lnTo>
                <a:lnTo>
                  <a:pt x="128" y="42"/>
                </a:lnTo>
                <a:lnTo>
                  <a:pt x="124" y="32"/>
                </a:lnTo>
                <a:lnTo>
                  <a:pt x="120" y="24"/>
                </a:lnTo>
                <a:lnTo>
                  <a:pt x="116" y="18"/>
                </a:lnTo>
                <a:lnTo>
                  <a:pt x="110" y="12"/>
                </a:lnTo>
                <a:lnTo>
                  <a:pt x="98" y="4"/>
                </a:lnTo>
                <a:lnTo>
                  <a:pt x="86" y="0"/>
                </a:lnTo>
                <a:lnTo>
                  <a:pt x="76" y="0"/>
                </a:lnTo>
                <a:lnTo>
                  <a:pt x="64" y="0"/>
                </a:lnTo>
                <a:lnTo>
                  <a:pt x="54" y="0"/>
                </a:lnTo>
                <a:lnTo>
                  <a:pt x="44" y="2"/>
                </a:lnTo>
                <a:lnTo>
                  <a:pt x="36" y="6"/>
                </a:lnTo>
                <a:lnTo>
                  <a:pt x="28" y="10"/>
                </a:lnTo>
                <a:lnTo>
                  <a:pt x="16" y="20"/>
                </a:lnTo>
                <a:lnTo>
                  <a:pt x="8" y="32"/>
                </a:lnTo>
                <a:lnTo>
                  <a:pt x="4" y="44"/>
                </a:lnTo>
                <a:lnTo>
                  <a:pt x="2" y="54"/>
                </a:lnTo>
                <a:lnTo>
                  <a:pt x="0" y="64"/>
                </a:lnTo>
                <a:lnTo>
                  <a:pt x="0" y="78"/>
                </a:lnTo>
                <a:lnTo>
                  <a:pt x="2" y="88"/>
                </a:lnTo>
                <a:lnTo>
                  <a:pt x="6" y="96"/>
                </a:lnTo>
                <a:lnTo>
                  <a:pt x="10" y="104"/>
                </a:lnTo>
                <a:lnTo>
                  <a:pt x="16" y="112"/>
                </a:lnTo>
                <a:lnTo>
                  <a:pt x="20" y="116"/>
                </a:lnTo>
                <a:lnTo>
                  <a:pt x="32" y="124"/>
                </a:lnTo>
                <a:lnTo>
                  <a:pt x="44" y="128"/>
                </a:lnTo>
                <a:lnTo>
                  <a:pt x="54" y="130"/>
                </a:lnTo>
                <a:lnTo>
                  <a:pt x="64" y="13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21603" name="Picture 101"/>
          <p:cNvPicPr>
            <a:picLocks noChangeAspect="1" noChangeArrowheads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638" y="4705350"/>
            <a:ext cx="2476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04" name="Freeform 102"/>
          <p:cNvSpPr>
            <a:spLocks/>
          </p:cNvSpPr>
          <p:nvPr/>
        </p:nvSpPr>
        <p:spPr bwMode="auto">
          <a:xfrm>
            <a:off x="3852863" y="4737100"/>
            <a:ext cx="206375" cy="206375"/>
          </a:xfrm>
          <a:custGeom>
            <a:avLst/>
            <a:gdLst>
              <a:gd name="T0" fmla="*/ 104775 w 130"/>
              <a:gd name="T1" fmla="*/ 0 h 130"/>
              <a:gd name="T2" fmla="*/ 104775 w 130"/>
              <a:gd name="T3" fmla="*/ 0 h 130"/>
              <a:gd name="T4" fmla="*/ 85725 w 130"/>
              <a:gd name="T5" fmla="*/ 0 h 130"/>
              <a:gd name="T6" fmla="*/ 69850 w 130"/>
              <a:gd name="T7" fmla="*/ 3175 h 130"/>
              <a:gd name="T8" fmla="*/ 57150 w 130"/>
              <a:gd name="T9" fmla="*/ 9525 h 130"/>
              <a:gd name="T10" fmla="*/ 44450 w 130"/>
              <a:gd name="T11" fmla="*/ 15875 h 130"/>
              <a:gd name="T12" fmla="*/ 25400 w 130"/>
              <a:gd name="T13" fmla="*/ 31750 h 130"/>
              <a:gd name="T14" fmla="*/ 15875 w 130"/>
              <a:gd name="T15" fmla="*/ 50800 h 130"/>
              <a:gd name="T16" fmla="*/ 6350 w 130"/>
              <a:gd name="T17" fmla="*/ 69850 h 130"/>
              <a:gd name="T18" fmla="*/ 3175 w 130"/>
              <a:gd name="T19" fmla="*/ 85725 h 130"/>
              <a:gd name="T20" fmla="*/ 0 w 130"/>
              <a:gd name="T21" fmla="*/ 104775 h 130"/>
              <a:gd name="T22" fmla="*/ 0 w 130"/>
              <a:gd name="T23" fmla="*/ 104775 h 130"/>
              <a:gd name="T24" fmla="*/ 3175 w 130"/>
              <a:gd name="T25" fmla="*/ 123825 h 130"/>
              <a:gd name="T26" fmla="*/ 6350 w 130"/>
              <a:gd name="T27" fmla="*/ 139700 h 130"/>
              <a:gd name="T28" fmla="*/ 9525 w 130"/>
              <a:gd name="T29" fmla="*/ 155575 h 130"/>
              <a:gd name="T30" fmla="*/ 15875 w 130"/>
              <a:gd name="T31" fmla="*/ 165100 h 130"/>
              <a:gd name="T32" fmla="*/ 25400 w 130"/>
              <a:gd name="T33" fmla="*/ 177800 h 130"/>
              <a:gd name="T34" fmla="*/ 31750 w 130"/>
              <a:gd name="T35" fmla="*/ 184150 h 130"/>
              <a:gd name="T36" fmla="*/ 50800 w 130"/>
              <a:gd name="T37" fmla="*/ 196850 h 130"/>
              <a:gd name="T38" fmla="*/ 69850 w 130"/>
              <a:gd name="T39" fmla="*/ 203200 h 130"/>
              <a:gd name="T40" fmla="*/ 88900 w 130"/>
              <a:gd name="T41" fmla="*/ 206375 h 130"/>
              <a:gd name="T42" fmla="*/ 104775 w 130"/>
              <a:gd name="T43" fmla="*/ 206375 h 130"/>
              <a:gd name="T44" fmla="*/ 104775 w 130"/>
              <a:gd name="T45" fmla="*/ 206375 h 130"/>
              <a:gd name="T46" fmla="*/ 120650 w 130"/>
              <a:gd name="T47" fmla="*/ 206375 h 130"/>
              <a:gd name="T48" fmla="*/ 136525 w 130"/>
              <a:gd name="T49" fmla="*/ 206375 h 130"/>
              <a:gd name="T50" fmla="*/ 155575 w 130"/>
              <a:gd name="T51" fmla="*/ 200025 h 130"/>
              <a:gd name="T52" fmla="*/ 174625 w 130"/>
              <a:gd name="T53" fmla="*/ 187325 h 130"/>
              <a:gd name="T54" fmla="*/ 180975 w 130"/>
              <a:gd name="T55" fmla="*/ 180975 h 130"/>
              <a:gd name="T56" fmla="*/ 190500 w 130"/>
              <a:gd name="T57" fmla="*/ 168275 h 130"/>
              <a:gd name="T58" fmla="*/ 196850 w 130"/>
              <a:gd name="T59" fmla="*/ 155575 h 130"/>
              <a:gd name="T60" fmla="*/ 203200 w 130"/>
              <a:gd name="T61" fmla="*/ 142875 h 130"/>
              <a:gd name="T62" fmla="*/ 206375 w 130"/>
              <a:gd name="T63" fmla="*/ 123825 h 130"/>
              <a:gd name="T64" fmla="*/ 206375 w 130"/>
              <a:gd name="T65" fmla="*/ 104775 h 130"/>
              <a:gd name="T66" fmla="*/ 206375 w 130"/>
              <a:gd name="T67" fmla="*/ 104775 h 130"/>
              <a:gd name="T68" fmla="*/ 206375 w 130"/>
              <a:gd name="T69" fmla="*/ 82550 h 130"/>
              <a:gd name="T70" fmla="*/ 203200 w 130"/>
              <a:gd name="T71" fmla="*/ 66675 h 130"/>
              <a:gd name="T72" fmla="*/ 196850 w 130"/>
              <a:gd name="T73" fmla="*/ 50800 h 130"/>
              <a:gd name="T74" fmla="*/ 190500 w 130"/>
              <a:gd name="T75" fmla="*/ 38100 h 130"/>
              <a:gd name="T76" fmla="*/ 184150 w 130"/>
              <a:gd name="T77" fmla="*/ 28575 h 130"/>
              <a:gd name="T78" fmla="*/ 174625 w 130"/>
              <a:gd name="T79" fmla="*/ 19050 h 130"/>
              <a:gd name="T80" fmla="*/ 155575 w 130"/>
              <a:gd name="T81" fmla="*/ 9525 h 130"/>
              <a:gd name="T82" fmla="*/ 136525 w 130"/>
              <a:gd name="T83" fmla="*/ 3175 h 130"/>
              <a:gd name="T84" fmla="*/ 120650 w 130"/>
              <a:gd name="T85" fmla="*/ 0 h 130"/>
              <a:gd name="T86" fmla="*/ 104775 w 130"/>
              <a:gd name="T87" fmla="*/ 0 h 130"/>
              <a:gd name="T88" fmla="*/ 104775 w 130"/>
              <a:gd name="T89" fmla="*/ 0 h 13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30" h="130">
                <a:moveTo>
                  <a:pt x="66" y="0"/>
                </a:moveTo>
                <a:lnTo>
                  <a:pt x="66" y="0"/>
                </a:lnTo>
                <a:lnTo>
                  <a:pt x="54" y="0"/>
                </a:lnTo>
                <a:lnTo>
                  <a:pt x="44" y="2"/>
                </a:lnTo>
                <a:lnTo>
                  <a:pt x="36" y="6"/>
                </a:lnTo>
                <a:lnTo>
                  <a:pt x="28" y="10"/>
                </a:lnTo>
                <a:lnTo>
                  <a:pt x="16" y="20"/>
                </a:lnTo>
                <a:lnTo>
                  <a:pt x="10" y="32"/>
                </a:lnTo>
                <a:lnTo>
                  <a:pt x="4" y="44"/>
                </a:lnTo>
                <a:lnTo>
                  <a:pt x="2" y="54"/>
                </a:lnTo>
                <a:lnTo>
                  <a:pt x="0" y="66"/>
                </a:lnTo>
                <a:lnTo>
                  <a:pt x="2" y="78"/>
                </a:lnTo>
                <a:lnTo>
                  <a:pt x="4" y="88"/>
                </a:lnTo>
                <a:lnTo>
                  <a:pt x="6" y="98"/>
                </a:lnTo>
                <a:lnTo>
                  <a:pt x="10" y="104"/>
                </a:lnTo>
                <a:lnTo>
                  <a:pt x="16" y="112"/>
                </a:lnTo>
                <a:lnTo>
                  <a:pt x="20" y="116"/>
                </a:lnTo>
                <a:lnTo>
                  <a:pt x="32" y="124"/>
                </a:lnTo>
                <a:lnTo>
                  <a:pt x="44" y="128"/>
                </a:lnTo>
                <a:lnTo>
                  <a:pt x="56" y="130"/>
                </a:lnTo>
                <a:lnTo>
                  <a:pt x="66" y="130"/>
                </a:lnTo>
                <a:lnTo>
                  <a:pt x="76" y="130"/>
                </a:lnTo>
                <a:lnTo>
                  <a:pt x="86" y="130"/>
                </a:lnTo>
                <a:lnTo>
                  <a:pt x="98" y="126"/>
                </a:lnTo>
                <a:lnTo>
                  <a:pt x="110" y="118"/>
                </a:lnTo>
                <a:lnTo>
                  <a:pt x="114" y="114"/>
                </a:lnTo>
                <a:lnTo>
                  <a:pt x="120" y="106"/>
                </a:lnTo>
                <a:lnTo>
                  <a:pt x="124" y="98"/>
                </a:lnTo>
                <a:lnTo>
                  <a:pt x="128" y="90"/>
                </a:lnTo>
                <a:lnTo>
                  <a:pt x="130" y="78"/>
                </a:lnTo>
                <a:lnTo>
                  <a:pt x="130" y="66"/>
                </a:lnTo>
                <a:lnTo>
                  <a:pt x="130" y="52"/>
                </a:lnTo>
                <a:lnTo>
                  <a:pt x="128" y="42"/>
                </a:lnTo>
                <a:lnTo>
                  <a:pt x="124" y="32"/>
                </a:lnTo>
                <a:lnTo>
                  <a:pt x="120" y="24"/>
                </a:lnTo>
                <a:lnTo>
                  <a:pt x="116" y="18"/>
                </a:lnTo>
                <a:lnTo>
                  <a:pt x="110" y="12"/>
                </a:lnTo>
                <a:lnTo>
                  <a:pt x="98" y="6"/>
                </a:lnTo>
                <a:lnTo>
                  <a:pt x="86" y="2"/>
                </a:lnTo>
                <a:lnTo>
                  <a:pt x="76" y="0"/>
                </a:lnTo>
                <a:lnTo>
                  <a:pt x="66" y="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21605" name="Picture 103"/>
          <p:cNvPicPr>
            <a:picLocks noChangeAspect="1" noChangeArrowheads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0" y="4467225"/>
            <a:ext cx="2476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06" name="Freeform 104"/>
          <p:cNvSpPr>
            <a:spLocks/>
          </p:cNvSpPr>
          <p:nvPr/>
        </p:nvSpPr>
        <p:spPr bwMode="auto">
          <a:xfrm>
            <a:off x="4375150" y="4498975"/>
            <a:ext cx="206375" cy="206375"/>
          </a:xfrm>
          <a:custGeom>
            <a:avLst/>
            <a:gdLst>
              <a:gd name="T0" fmla="*/ 101600 w 130"/>
              <a:gd name="T1" fmla="*/ 0 h 130"/>
              <a:gd name="T2" fmla="*/ 101600 w 130"/>
              <a:gd name="T3" fmla="*/ 0 h 130"/>
              <a:gd name="T4" fmla="*/ 85725 w 130"/>
              <a:gd name="T5" fmla="*/ 0 h 130"/>
              <a:gd name="T6" fmla="*/ 69850 w 130"/>
              <a:gd name="T7" fmla="*/ 3175 h 130"/>
              <a:gd name="T8" fmla="*/ 53975 w 130"/>
              <a:gd name="T9" fmla="*/ 9525 h 130"/>
              <a:gd name="T10" fmla="*/ 44450 w 130"/>
              <a:gd name="T11" fmla="*/ 15875 h 130"/>
              <a:gd name="T12" fmla="*/ 25400 w 130"/>
              <a:gd name="T13" fmla="*/ 31750 h 130"/>
              <a:gd name="T14" fmla="*/ 12700 w 130"/>
              <a:gd name="T15" fmla="*/ 50800 h 130"/>
              <a:gd name="T16" fmla="*/ 6350 w 130"/>
              <a:gd name="T17" fmla="*/ 69850 h 130"/>
              <a:gd name="T18" fmla="*/ 0 w 130"/>
              <a:gd name="T19" fmla="*/ 88900 h 130"/>
              <a:gd name="T20" fmla="*/ 0 w 130"/>
              <a:gd name="T21" fmla="*/ 104775 h 130"/>
              <a:gd name="T22" fmla="*/ 0 w 130"/>
              <a:gd name="T23" fmla="*/ 104775 h 130"/>
              <a:gd name="T24" fmla="*/ 0 w 130"/>
              <a:gd name="T25" fmla="*/ 123825 h 130"/>
              <a:gd name="T26" fmla="*/ 3175 w 130"/>
              <a:gd name="T27" fmla="*/ 139700 h 130"/>
              <a:gd name="T28" fmla="*/ 9525 w 130"/>
              <a:gd name="T29" fmla="*/ 155575 h 130"/>
              <a:gd name="T30" fmla="*/ 15875 w 130"/>
              <a:gd name="T31" fmla="*/ 168275 h 130"/>
              <a:gd name="T32" fmla="*/ 22225 w 130"/>
              <a:gd name="T33" fmla="*/ 177800 h 130"/>
              <a:gd name="T34" fmla="*/ 31750 w 130"/>
              <a:gd name="T35" fmla="*/ 184150 h 130"/>
              <a:gd name="T36" fmla="*/ 50800 w 130"/>
              <a:gd name="T37" fmla="*/ 196850 h 130"/>
              <a:gd name="T38" fmla="*/ 69850 w 130"/>
              <a:gd name="T39" fmla="*/ 203200 h 130"/>
              <a:gd name="T40" fmla="*/ 85725 w 130"/>
              <a:gd name="T41" fmla="*/ 206375 h 130"/>
              <a:gd name="T42" fmla="*/ 101600 w 130"/>
              <a:gd name="T43" fmla="*/ 206375 h 130"/>
              <a:gd name="T44" fmla="*/ 101600 w 130"/>
              <a:gd name="T45" fmla="*/ 206375 h 130"/>
              <a:gd name="T46" fmla="*/ 117475 w 130"/>
              <a:gd name="T47" fmla="*/ 206375 h 130"/>
              <a:gd name="T48" fmla="*/ 133350 w 130"/>
              <a:gd name="T49" fmla="*/ 206375 h 130"/>
              <a:gd name="T50" fmla="*/ 152400 w 130"/>
              <a:gd name="T51" fmla="*/ 200025 h 130"/>
              <a:gd name="T52" fmla="*/ 171450 w 130"/>
              <a:gd name="T53" fmla="*/ 187325 h 130"/>
              <a:gd name="T54" fmla="*/ 180975 w 130"/>
              <a:gd name="T55" fmla="*/ 180975 h 130"/>
              <a:gd name="T56" fmla="*/ 187325 w 130"/>
              <a:gd name="T57" fmla="*/ 168275 h 130"/>
              <a:gd name="T58" fmla="*/ 193675 w 130"/>
              <a:gd name="T59" fmla="*/ 155575 h 130"/>
              <a:gd name="T60" fmla="*/ 200025 w 130"/>
              <a:gd name="T61" fmla="*/ 142875 h 130"/>
              <a:gd name="T62" fmla="*/ 203200 w 130"/>
              <a:gd name="T63" fmla="*/ 123825 h 130"/>
              <a:gd name="T64" fmla="*/ 206375 w 130"/>
              <a:gd name="T65" fmla="*/ 104775 h 130"/>
              <a:gd name="T66" fmla="*/ 206375 w 130"/>
              <a:gd name="T67" fmla="*/ 104775 h 130"/>
              <a:gd name="T68" fmla="*/ 203200 w 130"/>
              <a:gd name="T69" fmla="*/ 82550 h 130"/>
              <a:gd name="T70" fmla="*/ 200025 w 130"/>
              <a:gd name="T71" fmla="*/ 66675 h 130"/>
              <a:gd name="T72" fmla="*/ 196850 w 130"/>
              <a:gd name="T73" fmla="*/ 50800 h 130"/>
              <a:gd name="T74" fmla="*/ 190500 w 130"/>
              <a:gd name="T75" fmla="*/ 38100 h 130"/>
              <a:gd name="T76" fmla="*/ 180975 w 130"/>
              <a:gd name="T77" fmla="*/ 28575 h 130"/>
              <a:gd name="T78" fmla="*/ 171450 w 130"/>
              <a:gd name="T79" fmla="*/ 19050 h 130"/>
              <a:gd name="T80" fmla="*/ 152400 w 130"/>
              <a:gd name="T81" fmla="*/ 9525 h 130"/>
              <a:gd name="T82" fmla="*/ 133350 w 130"/>
              <a:gd name="T83" fmla="*/ 3175 h 130"/>
              <a:gd name="T84" fmla="*/ 117475 w 130"/>
              <a:gd name="T85" fmla="*/ 0 h 130"/>
              <a:gd name="T86" fmla="*/ 101600 w 130"/>
              <a:gd name="T87" fmla="*/ 0 h 130"/>
              <a:gd name="T88" fmla="*/ 101600 w 130"/>
              <a:gd name="T89" fmla="*/ 0 h 13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30" h="130">
                <a:moveTo>
                  <a:pt x="64" y="0"/>
                </a:moveTo>
                <a:lnTo>
                  <a:pt x="64" y="0"/>
                </a:lnTo>
                <a:lnTo>
                  <a:pt x="54" y="0"/>
                </a:lnTo>
                <a:lnTo>
                  <a:pt x="44" y="2"/>
                </a:lnTo>
                <a:lnTo>
                  <a:pt x="34" y="6"/>
                </a:lnTo>
                <a:lnTo>
                  <a:pt x="28" y="10"/>
                </a:lnTo>
                <a:lnTo>
                  <a:pt x="16" y="20"/>
                </a:lnTo>
                <a:lnTo>
                  <a:pt x="8" y="32"/>
                </a:lnTo>
                <a:lnTo>
                  <a:pt x="4" y="44"/>
                </a:lnTo>
                <a:lnTo>
                  <a:pt x="0" y="56"/>
                </a:lnTo>
                <a:lnTo>
                  <a:pt x="0" y="66"/>
                </a:lnTo>
                <a:lnTo>
                  <a:pt x="0" y="78"/>
                </a:lnTo>
                <a:lnTo>
                  <a:pt x="2" y="88"/>
                </a:lnTo>
                <a:lnTo>
                  <a:pt x="6" y="98"/>
                </a:lnTo>
                <a:lnTo>
                  <a:pt x="10" y="106"/>
                </a:lnTo>
                <a:lnTo>
                  <a:pt x="14" y="112"/>
                </a:lnTo>
                <a:lnTo>
                  <a:pt x="20" y="116"/>
                </a:lnTo>
                <a:lnTo>
                  <a:pt x="32" y="124"/>
                </a:lnTo>
                <a:lnTo>
                  <a:pt x="44" y="128"/>
                </a:lnTo>
                <a:lnTo>
                  <a:pt x="54" y="130"/>
                </a:lnTo>
                <a:lnTo>
                  <a:pt x="64" y="130"/>
                </a:lnTo>
                <a:lnTo>
                  <a:pt x="74" y="130"/>
                </a:lnTo>
                <a:lnTo>
                  <a:pt x="84" y="130"/>
                </a:lnTo>
                <a:lnTo>
                  <a:pt x="96" y="126"/>
                </a:lnTo>
                <a:lnTo>
                  <a:pt x="108" y="118"/>
                </a:lnTo>
                <a:lnTo>
                  <a:pt x="114" y="114"/>
                </a:lnTo>
                <a:lnTo>
                  <a:pt x="118" y="106"/>
                </a:lnTo>
                <a:lnTo>
                  <a:pt x="122" y="98"/>
                </a:lnTo>
                <a:lnTo>
                  <a:pt x="126" y="90"/>
                </a:lnTo>
                <a:lnTo>
                  <a:pt x="128" y="78"/>
                </a:lnTo>
                <a:lnTo>
                  <a:pt x="130" y="66"/>
                </a:lnTo>
                <a:lnTo>
                  <a:pt x="128" y="52"/>
                </a:lnTo>
                <a:lnTo>
                  <a:pt x="126" y="42"/>
                </a:lnTo>
                <a:lnTo>
                  <a:pt x="124" y="32"/>
                </a:lnTo>
                <a:lnTo>
                  <a:pt x="120" y="24"/>
                </a:lnTo>
                <a:lnTo>
                  <a:pt x="114" y="18"/>
                </a:lnTo>
                <a:lnTo>
                  <a:pt x="108" y="12"/>
                </a:lnTo>
                <a:lnTo>
                  <a:pt x="96" y="6"/>
                </a:lnTo>
                <a:lnTo>
                  <a:pt x="84" y="2"/>
                </a:lnTo>
                <a:lnTo>
                  <a:pt x="74" y="0"/>
                </a:lnTo>
                <a:lnTo>
                  <a:pt x="64" y="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21607" name="Picture 105"/>
          <p:cNvPicPr>
            <a:picLocks noChangeAspect="1" noChangeArrowheads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0" y="4432300"/>
            <a:ext cx="2476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08" name="Freeform 106"/>
          <p:cNvSpPr>
            <a:spLocks/>
          </p:cNvSpPr>
          <p:nvPr/>
        </p:nvSpPr>
        <p:spPr bwMode="auto">
          <a:xfrm>
            <a:off x="4816475" y="4464050"/>
            <a:ext cx="206375" cy="209550"/>
          </a:xfrm>
          <a:custGeom>
            <a:avLst/>
            <a:gdLst>
              <a:gd name="T0" fmla="*/ 104775 w 130"/>
              <a:gd name="T1" fmla="*/ 0 h 132"/>
              <a:gd name="T2" fmla="*/ 104775 w 130"/>
              <a:gd name="T3" fmla="*/ 0 h 132"/>
              <a:gd name="T4" fmla="*/ 85725 w 130"/>
              <a:gd name="T5" fmla="*/ 3175 h 132"/>
              <a:gd name="T6" fmla="*/ 69850 w 130"/>
              <a:gd name="T7" fmla="*/ 6350 h 132"/>
              <a:gd name="T8" fmla="*/ 57150 w 130"/>
              <a:gd name="T9" fmla="*/ 9525 h 132"/>
              <a:gd name="T10" fmla="*/ 47625 w 130"/>
              <a:gd name="T11" fmla="*/ 15875 h 132"/>
              <a:gd name="T12" fmla="*/ 28575 w 130"/>
              <a:gd name="T13" fmla="*/ 34925 h 132"/>
              <a:gd name="T14" fmla="*/ 15875 w 130"/>
              <a:gd name="T15" fmla="*/ 53975 h 132"/>
              <a:gd name="T16" fmla="*/ 6350 w 130"/>
              <a:gd name="T17" fmla="*/ 73025 h 132"/>
              <a:gd name="T18" fmla="*/ 3175 w 130"/>
              <a:gd name="T19" fmla="*/ 88900 h 132"/>
              <a:gd name="T20" fmla="*/ 0 w 130"/>
              <a:gd name="T21" fmla="*/ 104775 h 132"/>
              <a:gd name="T22" fmla="*/ 0 w 130"/>
              <a:gd name="T23" fmla="*/ 104775 h 132"/>
              <a:gd name="T24" fmla="*/ 3175 w 130"/>
              <a:gd name="T25" fmla="*/ 123825 h 132"/>
              <a:gd name="T26" fmla="*/ 6350 w 130"/>
              <a:gd name="T27" fmla="*/ 139700 h 132"/>
              <a:gd name="T28" fmla="*/ 9525 w 130"/>
              <a:gd name="T29" fmla="*/ 155575 h 132"/>
              <a:gd name="T30" fmla="*/ 19050 w 130"/>
              <a:gd name="T31" fmla="*/ 168275 h 132"/>
              <a:gd name="T32" fmla="*/ 25400 w 130"/>
              <a:gd name="T33" fmla="*/ 177800 h 132"/>
              <a:gd name="T34" fmla="*/ 34925 w 130"/>
              <a:gd name="T35" fmla="*/ 187325 h 132"/>
              <a:gd name="T36" fmla="*/ 53975 w 130"/>
              <a:gd name="T37" fmla="*/ 196850 h 132"/>
              <a:gd name="T38" fmla="*/ 73025 w 130"/>
              <a:gd name="T39" fmla="*/ 206375 h 132"/>
              <a:gd name="T40" fmla="*/ 88900 w 130"/>
              <a:gd name="T41" fmla="*/ 206375 h 132"/>
              <a:gd name="T42" fmla="*/ 104775 w 130"/>
              <a:gd name="T43" fmla="*/ 209550 h 132"/>
              <a:gd name="T44" fmla="*/ 104775 w 130"/>
              <a:gd name="T45" fmla="*/ 209550 h 132"/>
              <a:gd name="T46" fmla="*/ 120650 w 130"/>
              <a:gd name="T47" fmla="*/ 209550 h 132"/>
              <a:gd name="T48" fmla="*/ 136525 w 130"/>
              <a:gd name="T49" fmla="*/ 206375 h 132"/>
              <a:gd name="T50" fmla="*/ 155575 w 130"/>
              <a:gd name="T51" fmla="*/ 200025 h 132"/>
              <a:gd name="T52" fmla="*/ 174625 w 130"/>
              <a:gd name="T53" fmla="*/ 190500 h 132"/>
              <a:gd name="T54" fmla="*/ 184150 w 130"/>
              <a:gd name="T55" fmla="*/ 180975 h 132"/>
              <a:gd name="T56" fmla="*/ 190500 w 130"/>
              <a:gd name="T57" fmla="*/ 171450 h 132"/>
              <a:gd name="T58" fmla="*/ 196850 w 130"/>
              <a:gd name="T59" fmla="*/ 158750 h 132"/>
              <a:gd name="T60" fmla="*/ 203200 w 130"/>
              <a:gd name="T61" fmla="*/ 142875 h 132"/>
              <a:gd name="T62" fmla="*/ 206375 w 130"/>
              <a:gd name="T63" fmla="*/ 127000 h 132"/>
              <a:gd name="T64" fmla="*/ 206375 w 130"/>
              <a:gd name="T65" fmla="*/ 104775 h 132"/>
              <a:gd name="T66" fmla="*/ 206375 w 130"/>
              <a:gd name="T67" fmla="*/ 104775 h 132"/>
              <a:gd name="T68" fmla="*/ 206375 w 130"/>
              <a:gd name="T69" fmla="*/ 85725 h 132"/>
              <a:gd name="T70" fmla="*/ 203200 w 130"/>
              <a:gd name="T71" fmla="*/ 66675 h 132"/>
              <a:gd name="T72" fmla="*/ 196850 w 130"/>
              <a:gd name="T73" fmla="*/ 53975 h 132"/>
              <a:gd name="T74" fmla="*/ 190500 w 130"/>
              <a:gd name="T75" fmla="*/ 41275 h 132"/>
              <a:gd name="T76" fmla="*/ 184150 w 130"/>
              <a:gd name="T77" fmla="*/ 28575 h 132"/>
              <a:gd name="T78" fmla="*/ 174625 w 130"/>
              <a:gd name="T79" fmla="*/ 22225 h 132"/>
              <a:gd name="T80" fmla="*/ 155575 w 130"/>
              <a:gd name="T81" fmla="*/ 9525 h 132"/>
              <a:gd name="T82" fmla="*/ 136525 w 130"/>
              <a:gd name="T83" fmla="*/ 3175 h 132"/>
              <a:gd name="T84" fmla="*/ 120650 w 130"/>
              <a:gd name="T85" fmla="*/ 0 h 132"/>
              <a:gd name="T86" fmla="*/ 104775 w 130"/>
              <a:gd name="T87" fmla="*/ 0 h 132"/>
              <a:gd name="T88" fmla="*/ 104775 w 130"/>
              <a:gd name="T89" fmla="*/ 0 h 132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30" h="132">
                <a:moveTo>
                  <a:pt x="66" y="0"/>
                </a:moveTo>
                <a:lnTo>
                  <a:pt x="66" y="0"/>
                </a:lnTo>
                <a:lnTo>
                  <a:pt x="54" y="2"/>
                </a:lnTo>
                <a:lnTo>
                  <a:pt x="44" y="4"/>
                </a:lnTo>
                <a:lnTo>
                  <a:pt x="36" y="6"/>
                </a:lnTo>
                <a:lnTo>
                  <a:pt x="30" y="10"/>
                </a:lnTo>
                <a:lnTo>
                  <a:pt x="18" y="22"/>
                </a:lnTo>
                <a:lnTo>
                  <a:pt x="10" y="34"/>
                </a:lnTo>
                <a:lnTo>
                  <a:pt x="4" y="46"/>
                </a:lnTo>
                <a:lnTo>
                  <a:pt x="2" y="56"/>
                </a:lnTo>
                <a:lnTo>
                  <a:pt x="0" y="66"/>
                </a:lnTo>
                <a:lnTo>
                  <a:pt x="2" y="78"/>
                </a:lnTo>
                <a:lnTo>
                  <a:pt x="4" y="88"/>
                </a:lnTo>
                <a:lnTo>
                  <a:pt x="6" y="98"/>
                </a:lnTo>
                <a:lnTo>
                  <a:pt x="12" y="106"/>
                </a:lnTo>
                <a:lnTo>
                  <a:pt x="16" y="112"/>
                </a:lnTo>
                <a:lnTo>
                  <a:pt x="22" y="118"/>
                </a:lnTo>
                <a:lnTo>
                  <a:pt x="34" y="124"/>
                </a:lnTo>
                <a:lnTo>
                  <a:pt x="46" y="130"/>
                </a:lnTo>
                <a:lnTo>
                  <a:pt x="56" y="130"/>
                </a:lnTo>
                <a:lnTo>
                  <a:pt x="66" y="132"/>
                </a:lnTo>
                <a:lnTo>
                  <a:pt x="76" y="132"/>
                </a:lnTo>
                <a:lnTo>
                  <a:pt x="86" y="130"/>
                </a:lnTo>
                <a:lnTo>
                  <a:pt x="98" y="126"/>
                </a:lnTo>
                <a:lnTo>
                  <a:pt x="110" y="120"/>
                </a:lnTo>
                <a:lnTo>
                  <a:pt x="116" y="114"/>
                </a:lnTo>
                <a:lnTo>
                  <a:pt x="120" y="108"/>
                </a:lnTo>
                <a:lnTo>
                  <a:pt x="124" y="100"/>
                </a:lnTo>
                <a:lnTo>
                  <a:pt x="128" y="90"/>
                </a:lnTo>
                <a:lnTo>
                  <a:pt x="130" y="80"/>
                </a:lnTo>
                <a:lnTo>
                  <a:pt x="130" y="66"/>
                </a:lnTo>
                <a:lnTo>
                  <a:pt x="130" y="54"/>
                </a:lnTo>
                <a:lnTo>
                  <a:pt x="128" y="42"/>
                </a:lnTo>
                <a:lnTo>
                  <a:pt x="124" y="34"/>
                </a:lnTo>
                <a:lnTo>
                  <a:pt x="120" y="26"/>
                </a:lnTo>
                <a:lnTo>
                  <a:pt x="116" y="18"/>
                </a:lnTo>
                <a:lnTo>
                  <a:pt x="110" y="14"/>
                </a:lnTo>
                <a:lnTo>
                  <a:pt x="98" y="6"/>
                </a:lnTo>
                <a:lnTo>
                  <a:pt x="86" y="2"/>
                </a:lnTo>
                <a:lnTo>
                  <a:pt x="76" y="0"/>
                </a:lnTo>
                <a:lnTo>
                  <a:pt x="66" y="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21609" name="Picture 107"/>
          <p:cNvPicPr>
            <a:picLocks noChangeAspect="1" noChangeArrowheads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238" y="4759325"/>
            <a:ext cx="2476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10" name="Freeform 108"/>
          <p:cNvSpPr>
            <a:spLocks/>
          </p:cNvSpPr>
          <p:nvPr/>
        </p:nvSpPr>
        <p:spPr bwMode="auto">
          <a:xfrm>
            <a:off x="5354638" y="4791075"/>
            <a:ext cx="206375" cy="206375"/>
          </a:xfrm>
          <a:custGeom>
            <a:avLst/>
            <a:gdLst>
              <a:gd name="T0" fmla="*/ 101600 w 130"/>
              <a:gd name="T1" fmla="*/ 0 h 130"/>
              <a:gd name="T2" fmla="*/ 101600 w 130"/>
              <a:gd name="T3" fmla="*/ 0 h 130"/>
              <a:gd name="T4" fmla="*/ 85725 w 130"/>
              <a:gd name="T5" fmla="*/ 0 h 130"/>
              <a:gd name="T6" fmla="*/ 69850 w 130"/>
              <a:gd name="T7" fmla="*/ 3175 h 130"/>
              <a:gd name="T8" fmla="*/ 53975 w 130"/>
              <a:gd name="T9" fmla="*/ 9525 h 130"/>
              <a:gd name="T10" fmla="*/ 44450 w 130"/>
              <a:gd name="T11" fmla="*/ 15875 h 130"/>
              <a:gd name="T12" fmla="*/ 25400 w 130"/>
              <a:gd name="T13" fmla="*/ 31750 h 130"/>
              <a:gd name="T14" fmla="*/ 12700 w 130"/>
              <a:gd name="T15" fmla="*/ 50800 h 130"/>
              <a:gd name="T16" fmla="*/ 6350 w 130"/>
              <a:gd name="T17" fmla="*/ 69850 h 130"/>
              <a:gd name="T18" fmla="*/ 0 w 130"/>
              <a:gd name="T19" fmla="*/ 88900 h 130"/>
              <a:gd name="T20" fmla="*/ 0 w 130"/>
              <a:gd name="T21" fmla="*/ 104775 h 130"/>
              <a:gd name="T22" fmla="*/ 0 w 130"/>
              <a:gd name="T23" fmla="*/ 104775 h 130"/>
              <a:gd name="T24" fmla="*/ 0 w 130"/>
              <a:gd name="T25" fmla="*/ 123825 h 130"/>
              <a:gd name="T26" fmla="*/ 3175 w 130"/>
              <a:gd name="T27" fmla="*/ 139700 h 130"/>
              <a:gd name="T28" fmla="*/ 9525 w 130"/>
              <a:gd name="T29" fmla="*/ 155575 h 130"/>
              <a:gd name="T30" fmla="*/ 15875 w 130"/>
              <a:gd name="T31" fmla="*/ 168275 h 130"/>
              <a:gd name="T32" fmla="*/ 22225 w 130"/>
              <a:gd name="T33" fmla="*/ 177800 h 130"/>
              <a:gd name="T34" fmla="*/ 31750 w 130"/>
              <a:gd name="T35" fmla="*/ 184150 h 130"/>
              <a:gd name="T36" fmla="*/ 50800 w 130"/>
              <a:gd name="T37" fmla="*/ 196850 h 130"/>
              <a:gd name="T38" fmla="*/ 69850 w 130"/>
              <a:gd name="T39" fmla="*/ 203200 h 130"/>
              <a:gd name="T40" fmla="*/ 85725 w 130"/>
              <a:gd name="T41" fmla="*/ 206375 h 130"/>
              <a:gd name="T42" fmla="*/ 101600 w 130"/>
              <a:gd name="T43" fmla="*/ 206375 h 130"/>
              <a:gd name="T44" fmla="*/ 101600 w 130"/>
              <a:gd name="T45" fmla="*/ 206375 h 130"/>
              <a:gd name="T46" fmla="*/ 117475 w 130"/>
              <a:gd name="T47" fmla="*/ 206375 h 130"/>
              <a:gd name="T48" fmla="*/ 133350 w 130"/>
              <a:gd name="T49" fmla="*/ 206375 h 130"/>
              <a:gd name="T50" fmla="*/ 152400 w 130"/>
              <a:gd name="T51" fmla="*/ 200025 h 130"/>
              <a:gd name="T52" fmla="*/ 171450 w 130"/>
              <a:gd name="T53" fmla="*/ 187325 h 130"/>
              <a:gd name="T54" fmla="*/ 180975 w 130"/>
              <a:gd name="T55" fmla="*/ 180975 h 130"/>
              <a:gd name="T56" fmla="*/ 187325 w 130"/>
              <a:gd name="T57" fmla="*/ 168275 h 130"/>
              <a:gd name="T58" fmla="*/ 196850 w 130"/>
              <a:gd name="T59" fmla="*/ 158750 h 130"/>
              <a:gd name="T60" fmla="*/ 200025 w 130"/>
              <a:gd name="T61" fmla="*/ 142875 h 130"/>
              <a:gd name="T62" fmla="*/ 203200 w 130"/>
              <a:gd name="T63" fmla="*/ 123825 h 130"/>
              <a:gd name="T64" fmla="*/ 206375 w 130"/>
              <a:gd name="T65" fmla="*/ 104775 h 130"/>
              <a:gd name="T66" fmla="*/ 206375 w 130"/>
              <a:gd name="T67" fmla="*/ 104775 h 130"/>
              <a:gd name="T68" fmla="*/ 203200 w 130"/>
              <a:gd name="T69" fmla="*/ 85725 h 130"/>
              <a:gd name="T70" fmla="*/ 200025 w 130"/>
              <a:gd name="T71" fmla="*/ 66675 h 130"/>
              <a:gd name="T72" fmla="*/ 196850 w 130"/>
              <a:gd name="T73" fmla="*/ 50800 h 130"/>
              <a:gd name="T74" fmla="*/ 190500 w 130"/>
              <a:gd name="T75" fmla="*/ 38100 h 130"/>
              <a:gd name="T76" fmla="*/ 180975 w 130"/>
              <a:gd name="T77" fmla="*/ 28575 h 130"/>
              <a:gd name="T78" fmla="*/ 171450 w 130"/>
              <a:gd name="T79" fmla="*/ 19050 h 130"/>
              <a:gd name="T80" fmla="*/ 155575 w 130"/>
              <a:gd name="T81" fmla="*/ 9525 h 130"/>
              <a:gd name="T82" fmla="*/ 136525 w 130"/>
              <a:gd name="T83" fmla="*/ 3175 h 130"/>
              <a:gd name="T84" fmla="*/ 117475 w 130"/>
              <a:gd name="T85" fmla="*/ 0 h 130"/>
              <a:gd name="T86" fmla="*/ 101600 w 130"/>
              <a:gd name="T87" fmla="*/ 0 h 130"/>
              <a:gd name="T88" fmla="*/ 101600 w 130"/>
              <a:gd name="T89" fmla="*/ 0 h 13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30" h="130">
                <a:moveTo>
                  <a:pt x="64" y="0"/>
                </a:moveTo>
                <a:lnTo>
                  <a:pt x="64" y="0"/>
                </a:lnTo>
                <a:lnTo>
                  <a:pt x="54" y="0"/>
                </a:lnTo>
                <a:lnTo>
                  <a:pt x="44" y="2"/>
                </a:lnTo>
                <a:lnTo>
                  <a:pt x="34" y="6"/>
                </a:lnTo>
                <a:lnTo>
                  <a:pt x="28" y="10"/>
                </a:lnTo>
                <a:lnTo>
                  <a:pt x="16" y="20"/>
                </a:lnTo>
                <a:lnTo>
                  <a:pt x="8" y="32"/>
                </a:lnTo>
                <a:lnTo>
                  <a:pt x="4" y="44"/>
                </a:lnTo>
                <a:lnTo>
                  <a:pt x="0" y="56"/>
                </a:lnTo>
                <a:lnTo>
                  <a:pt x="0" y="66"/>
                </a:lnTo>
                <a:lnTo>
                  <a:pt x="0" y="78"/>
                </a:lnTo>
                <a:lnTo>
                  <a:pt x="2" y="88"/>
                </a:lnTo>
                <a:lnTo>
                  <a:pt x="6" y="98"/>
                </a:lnTo>
                <a:lnTo>
                  <a:pt x="10" y="106"/>
                </a:lnTo>
                <a:lnTo>
                  <a:pt x="14" y="112"/>
                </a:lnTo>
                <a:lnTo>
                  <a:pt x="20" y="116"/>
                </a:lnTo>
                <a:lnTo>
                  <a:pt x="32" y="124"/>
                </a:lnTo>
                <a:lnTo>
                  <a:pt x="44" y="128"/>
                </a:lnTo>
                <a:lnTo>
                  <a:pt x="54" y="130"/>
                </a:lnTo>
                <a:lnTo>
                  <a:pt x="64" y="130"/>
                </a:lnTo>
                <a:lnTo>
                  <a:pt x="74" y="130"/>
                </a:lnTo>
                <a:lnTo>
                  <a:pt x="84" y="130"/>
                </a:lnTo>
                <a:lnTo>
                  <a:pt x="96" y="126"/>
                </a:lnTo>
                <a:lnTo>
                  <a:pt x="108" y="118"/>
                </a:lnTo>
                <a:lnTo>
                  <a:pt x="114" y="114"/>
                </a:lnTo>
                <a:lnTo>
                  <a:pt x="118" y="106"/>
                </a:lnTo>
                <a:lnTo>
                  <a:pt x="124" y="100"/>
                </a:lnTo>
                <a:lnTo>
                  <a:pt x="126" y="90"/>
                </a:lnTo>
                <a:lnTo>
                  <a:pt x="128" y="78"/>
                </a:lnTo>
                <a:lnTo>
                  <a:pt x="130" y="66"/>
                </a:lnTo>
                <a:lnTo>
                  <a:pt x="128" y="54"/>
                </a:lnTo>
                <a:lnTo>
                  <a:pt x="126" y="42"/>
                </a:lnTo>
                <a:lnTo>
                  <a:pt x="124" y="32"/>
                </a:lnTo>
                <a:lnTo>
                  <a:pt x="120" y="24"/>
                </a:lnTo>
                <a:lnTo>
                  <a:pt x="114" y="18"/>
                </a:lnTo>
                <a:lnTo>
                  <a:pt x="108" y="12"/>
                </a:lnTo>
                <a:lnTo>
                  <a:pt x="98" y="6"/>
                </a:lnTo>
                <a:lnTo>
                  <a:pt x="86" y="2"/>
                </a:lnTo>
                <a:lnTo>
                  <a:pt x="74" y="0"/>
                </a:lnTo>
                <a:lnTo>
                  <a:pt x="64" y="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21611" name="Picture 109"/>
          <p:cNvPicPr>
            <a:picLocks noChangeAspect="1" noChangeArrowheads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13" y="4419600"/>
            <a:ext cx="2476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12" name="Freeform 110"/>
          <p:cNvSpPr>
            <a:spLocks/>
          </p:cNvSpPr>
          <p:nvPr/>
        </p:nvSpPr>
        <p:spPr bwMode="auto">
          <a:xfrm>
            <a:off x="5646738" y="4451350"/>
            <a:ext cx="206375" cy="206375"/>
          </a:xfrm>
          <a:custGeom>
            <a:avLst/>
            <a:gdLst>
              <a:gd name="T0" fmla="*/ 104775 w 130"/>
              <a:gd name="T1" fmla="*/ 0 h 130"/>
              <a:gd name="T2" fmla="*/ 104775 w 130"/>
              <a:gd name="T3" fmla="*/ 0 h 130"/>
              <a:gd name="T4" fmla="*/ 85725 w 130"/>
              <a:gd name="T5" fmla="*/ 0 h 130"/>
              <a:gd name="T6" fmla="*/ 69850 w 130"/>
              <a:gd name="T7" fmla="*/ 3175 h 130"/>
              <a:gd name="T8" fmla="*/ 57150 w 130"/>
              <a:gd name="T9" fmla="*/ 9525 h 130"/>
              <a:gd name="T10" fmla="*/ 44450 w 130"/>
              <a:gd name="T11" fmla="*/ 15875 h 130"/>
              <a:gd name="T12" fmla="*/ 25400 w 130"/>
              <a:gd name="T13" fmla="*/ 31750 h 130"/>
              <a:gd name="T14" fmla="*/ 15875 w 130"/>
              <a:gd name="T15" fmla="*/ 50800 h 130"/>
              <a:gd name="T16" fmla="*/ 6350 w 130"/>
              <a:gd name="T17" fmla="*/ 69850 h 130"/>
              <a:gd name="T18" fmla="*/ 3175 w 130"/>
              <a:gd name="T19" fmla="*/ 85725 h 130"/>
              <a:gd name="T20" fmla="*/ 0 w 130"/>
              <a:gd name="T21" fmla="*/ 101600 h 130"/>
              <a:gd name="T22" fmla="*/ 0 w 130"/>
              <a:gd name="T23" fmla="*/ 101600 h 130"/>
              <a:gd name="T24" fmla="*/ 0 w 130"/>
              <a:gd name="T25" fmla="*/ 123825 h 130"/>
              <a:gd name="T26" fmla="*/ 6350 w 130"/>
              <a:gd name="T27" fmla="*/ 139700 h 130"/>
              <a:gd name="T28" fmla="*/ 9525 w 130"/>
              <a:gd name="T29" fmla="*/ 152400 h 130"/>
              <a:gd name="T30" fmla="*/ 15875 w 130"/>
              <a:gd name="T31" fmla="*/ 165100 h 130"/>
              <a:gd name="T32" fmla="*/ 25400 w 130"/>
              <a:gd name="T33" fmla="*/ 177800 h 130"/>
              <a:gd name="T34" fmla="*/ 31750 w 130"/>
              <a:gd name="T35" fmla="*/ 184150 h 130"/>
              <a:gd name="T36" fmla="*/ 50800 w 130"/>
              <a:gd name="T37" fmla="*/ 196850 h 130"/>
              <a:gd name="T38" fmla="*/ 69850 w 130"/>
              <a:gd name="T39" fmla="*/ 203200 h 130"/>
              <a:gd name="T40" fmla="*/ 85725 w 130"/>
              <a:gd name="T41" fmla="*/ 206375 h 130"/>
              <a:gd name="T42" fmla="*/ 104775 w 130"/>
              <a:gd name="T43" fmla="*/ 206375 h 130"/>
              <a:gd name="T44" fmla="*/ 104775 w 130"/>
              <a:gd name="T45" fmla="*/ 206375 h 130"/>
              <a:gd name="T46" fmla="*/ 120650 w 130"/>
              <a:gd name="T47" fmla="*/ 206375 h 130"/>
              <a:gd name="T48" fmla="*/ 136525 w 130"/>
              <a:gd name="T49" fmla="*/ 206375 h 130"/>
              <a:gd name="T50" fmla="*/ 155575 w 130"/>
              <a:gd name="T51" fmla="*/ 200025 h 130"/>
              <a:gd name="T52" fmla="*/ 174625 w 130"/>
              <a:gd name="T53" fmla="*/ 187325 h 130"/>
              <a:gd name="T54" fmla="*/ 180975 w 130"/>
              <a:gd name="T55" fmla="*/ 177800 h 130"/>
              <a:gd name="T56" fmla="*/ 190500 w 130"/>
              <a:gd name="T57" fmla="*/ 168275 h 130"/>
              <a:gd name="T58" fmla="*/ 196850 w 130"/>
              <a:gd name="T59" fmla="*/ 155575 h 130"/>
              <a:gd name="T60" fmla="*/ 203200 w 130"/>
              <a:gd name="T61" fmla="*/ 142875 h 130"/>
              <a:gd name="T62" fmla="*/ 206375 w 130"/>
              <a:gd name="T63" fmla="*/ 123825 h 130"/>
              <a:gd name="T64" fmla="*/ 206375 w 130"/>
              <a:gd name="T65" fmla="*/ 104775 h 130"/>
              <a:gd name="T66" fmla="*/ 206375 w 130"/>
              <a:gd name="T67" fmla="*/ 104775 h 130"/>
              <a:gd name="T68" fmla="*/ 206375 w 130"/>
              <a:gd name="T69" fmla="*/ 82550 h 130"/>
              <a:gd name="T70" fmla="*/ 203200 w 130"/>
              <a:gd name="T71" fmla="*/ 66675 h 130"/>
              <a:gd name="T72" fmla="*/ 196850 w 130"/>
              <a:gd name="T73" fmla="*/ 50800 h 130"/>
              <a:gd name="T74" fmla="*/ 190500 w 130"/>
              <a:gd name="T75" fmla="*/ 38100 h 130"/>
              <a:gd name="T76" fmla="*/ 184150 w 130"/>
              <a:gd name="T77" fmla="*/ 28575 h 130"/>
              <a:gd name="T78" fmla="*/ 174625 w 130"/>
              <a:gd name="T79" fmla="*/ 19050 h 130"/>
              <a:gd name="T80" fmla="*/ 155575 w 130"/>
              <a:gd name="T81" fmla="*/ 6350 h 130"/>
              <a:gd name="T82" fmla="*/ 136525 w 130"/>
              <a:gd name="T83" fmla="*/ 0 h 130"/>
              <a:gd name="T84" fmla="*/ 120650 w 130"/>
              <a:gd name="T85" fmla="*/ 0 h 130"/>
              <a:gd name="T86" fmla="*/ 104775 w 130"/>
              <a:gd name="T87" fmla="*/ 0 h 130"/>
              <a:gd name="T88" fmla="*/ 104775 w 130"/>
              <a:gd name="T89" fmla="*/ 0 h 13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30" h="130">
                <a:moveTo>
                  <a:pt x="66" y="0"/>
                </a:moveTo>
                <a:lnTo>
                  <a:pt x="66" y="0"/>
                </a:lnTo>
                <a:lnTo>
                  <a:pt x="54" y="0"/>
                </a:lnTo>
                <a:lnTo>
                  <a:pt x="44" y="2"/>
                </a:lnTo>
                <a:lnTo>
                  <a:pt x="36" y="6"/>
                </a:lnTo>
                <a:lnTo>
                  <a:pt x="28" y="10"/>
                </a:lnTo>
                <a:lnTo>
                  <a:pt x="16" y="20"/>
                </a:lnTo>
                <a:lnTo>
                  <a:pt x="10" y="32"/>
                </a:lnTo>
                <a:lnTo>
                  <a:pt x="4" y="44"/>
                </a:lnTo>
                <a:lnTo>
                  <a:pt x="2" y="54"/>
                </a:lnTo>
                <a:lnTo>
                  <a:pt x="0" y="64"/>
                </a:lnTo>
                <a:lnTo>
                  <a:pt x="0" y="78"/>
                </a:lnTo>
                <a:lnTo>
                  <a:pt x="4" y="88"/>
                </a:lnTo>
                <a:lnTo>
                  <a:pt x="6" y="96"/>
                </a:lnTo>
                <a:lnTo>
                  <a:pt x="10" y="104"/>
                </a:lnTo>
                <a:lnTo>
                  <a:pt x="16" y="112"/>
                </a:lnTo>
                <a:lnTo>
                  <a:pt x="20" y="116"/>
                </a:lnTo>
                <a:lnTo>
                  <a:pt x="32" y="124"/>
                </a:lnTo>
                <a:lnTo>
                  <a:pt x="44" y="128"/>
                </a:lnTo>
                <a:lnTo>
                  <a:pt x="54" y="130"/>
                </a:lnTo>
                <a:lnTo>
                  <a:pt x="66" y="130"/>
                </a:lnTo>
                <a:lnTo>
                  <a:pt x="76" y="130"/>
                </a:lnTo>
                <a:lnTo>
                  <a:pt x="86" y="130"/>
                </a:lnTo>
                <a:lnTo>
                  <a:pt x="98" y="126"/>
                </a:lnTo>
                <a:lnTo>
                  <a:pt x="110" y="118"/>
                </a:lnTo>
                <a:lnTo>
                  <a:pt x="114" y="112"/>
                </a:lnTo>
                <a:lnTo>
                  <a:pt x="120" y="106"/>
                </a:lnTo>
                <a:lnTo>
                  <a:pt x="124" y="98"/>
                </a:lnTo>
                <a:lnTo>
                  <a:pt x="128" y="90"/>
                </a:lnTo>
                <a:lnTo>
                  <a:pt x="130" y="78"/>
                </a:lnTo>
                <a:lnTo>
                  <a:pt x="130" y="66"/>
                </a:lnTo>
                <a:lnTo>
                  <a:pt x="130" y="52"/>
                </a:lnTo>
                <a:lnTo>
                  <a:pt x="128" y="42"/>
                </a:lnTo>
                <a:lnTo>
                  <a:pt x="124" y="32"/>
                </a:lnTo>
                <a:lnTo>
                  <a:pt x="120" y="24"/>
                </a:lnTo>
                <a:lnTo>
                  <a:pt x="116" y="18"/>
                </a:lnTo>
                <a:lnTo>
                  <a:pt x="110" y="12"/>
                </a:lnTo>
                <a:lnTo>
                  <a:pt x="98" y="4"/>
                </a:lnTo>
                <a:lnTo>
                  <a:pt x="86" y="0"/>
                </a:lnTo>
                <a:lnTo>
                  <a:pt x="76" y="0"/>
                </a:lnTo>
                <a:lnTo>
                  <a:pt x="66" y="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21613" name="Picture 111"/>
          <p:cNvPicPr>
            <a:picLocks noChangeAspect="1" noChangeArrowheads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363" y="3868738"/>
            <a:ext cx="2476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14" name="Freeform 112"/>
          <p:cNvSpPr>
            <a:spLocks/>
          </p:cNvSpPr>
          <p:nvPr/>
        </p:nvSpPr>
        <p:spPr bwMode="auto">
          <a:xfrm>
            <a:off x="5592763" y="3900488"/>
            <a:ext cx="206375" cy="206375"/>
          </a:xfrm>
          <a:custGeom>
            <a:avLst/>
            <a:gdLst>
              <a:gd name="T0" fmla="*/ 206375 w 130"/>
              <a:gd name="T1" fmla="*/ 104775 h 130"/>
              <a:gd name="T2" fmla="*/ 206375 w 130"/>
              <a:gd name="T3" fmla="*/ 104775 h 130"/>
              <a:gd name="T4" fmla="*/ 203200 w 130"/>
              <a:gd name="T5" fmla="*/ 82550 h 130"/>
              <a:gd name="T6" fmla="*/ 200025 w 130"/>
              <a:gd name="T7" fmla="*/ 66675 h 130"/>
              <a:gd name="T8" fmla="*/ 196850 w 130"/>
              <a:gd name="T9" fmla="*/ 50800 h 130"/>
              <a:gd name="T10" fmla="*/ 190500 w 130"/>
              <a:gd name="T11" fmla="*/ 38100 h 130"/>
              <a:gd name="T12" fmla="*/ 180975 w 130"/>
              <a:gd name="T13" fmla="*/ 28575 h 130"/>
              <a:gd name="T14" fmla="*/ 171450 w 130"/>
              <a:gd name="T15" fmla="*/ 19050 h 130"/>
              <a:gd name="T16" fmla="*/ 152400 w 130"/>
              <a:gd name="T17" fmla="*/ 6350 h 130"/>
              <a:gd name="T18" fmla="*/ 133350 w 130"/>
              <a:gd name="T19" fmla="*/ 0 h 130"/>
              <a:gd name="T20" fmla="*/ 117475 w 130"/>
              <a:gd name="T21" fmla="*/ 0 h 130"/>
              <a:gd name="T22" fmla="*/ 101600 w 130"/>
              <a:gd name="T23" fmla="*/ 0 h 130"/>
              <a:gd name="T24" fmla="*/ 101600 w 130"/>
              <a:gd name="T25" fmla="*/ 0 h 130"/>
              <a:gd name="T26" fmla="*/ 85725 w 130"/>
              <a:gd name="T27" fmla="*/ 0 h 130"/>
              <a:gd name="T28" fmla="*/ 69850 w 130"/>
              <a:gd name="T29" fmla="*/ 3175 h 130"/>
              <a:gd name="T30" fmla="*/ 53975 w 130"/>
              <a:gd name="T31" fmla="*/ 9525 h 130"/>
              <a:gd name="T32" fmla="*/ 44450 w 130"/>
              <a:gd name="T33" fmla="*/ 15875 h 130"/>
              <a:gd name="T34" fmla="*/ 25400 w 130"/>
              <a:gd name="T35" fmla="*/ 31750 h 130"/>
              <a:gd name="T36" fmla="*/ 12700 w 130"/>
              <a:gd name="T37" fmla="*/ 50800 h 130"/>
              <a:gd name="T38" fmla="*/ 6350 w 130"/>
              <a:gd name="T39" fmla="*/ 69850 h 130"/>
              <a:gd name="T40" fmla="*/ 0 w 130"/>
              <a:gd name="T41" fmla="*/ 85725 h 130"/>
              <a:gd name="T42" fmla="*/ 0 w 130"/>
              <a:gd name="T43" fmla="*/ 101600 h 130"/>
              <a:gd name="T44" fmla="*/ 0 w 130"/>
              <a:gd name="T45" fmla="*/ 101600 h 130"/>
              <a:gd name="T46" fmla="*/ 0 w 130"/>
              <a:gd name="T47" fmla="*/ 120650 h 130"/>
              <a:gd name="T48" fmla="*/ 3175 w 130"/>
              <a:gd name="T49" fmla="*/ 139700 h 130"/>
              <a:gd name="T50" fmla="*/ 9525 w 130"/>
              <a:gd name="T51" fmla="*/ 152400 h 130"/>
              <a:gd name="T52" fmla="*/ 15875 w 130"/>
              <a:gd name="T53" fmla="*/ 165100 h 130"/>
              <a:gd name="T54" fmla="*/ 22225 w 130"/>
              <a:gd name="T55" fmla="*/ 174625 h 130"/>
              <a:gd name="T56" fmla="*/ 31750 w 130"/>
              <a:gd name="T57" fmla="*/ 184150 h 130"/>
              <a:gd name="T58" fmla="*/ 50800 w 130"/>
              <a:gd name="T59" fmla="*/ 196850 h 130"/>
              <a:gd name="T60" fmla="*/ 69850 w 130"/>
              <a:gd name="T61" fmla="*/ 203200 h 130"/>
              <a:gd name="T62" fmla="*/ 85725 w 130"/>
              <a:gd name="T63" fmla="*/ 206375 h 130"/>
              <a:gd name="T64" fmla="*/ 101600 w 130"/>
              <a:gd name="T65" fmla="*/ 206375 h 130"/>
              <a:gd name="T66" fmla="*/ 101600 w 130"/>
              <a:gd name="T67" fmla="*/ 206375 h 130"/>
              <a:gd name="T68" fmla="*/ 117475 w 130"/>
              <a:gd name="T69" fmla="*/ 206375 h 130"/>
              <a:gd name="T70" fmla="*/ 133350 w 130"/>
              <a:gd name="T71" fmla="*/ 203200 h 130"/>
              <a:gd name="T72" fmla="*/ 152400 w 130"/>
              <a:gd name="T73" fmla="*/ 200025 h 130"/>
              <a:gd name="T74" fmla="*/ 171450 w 130"/>
              <a:gd name="T75" fmla="*/ 187325 h 130"/>
              <a:gd name="T76" fmla="*/ 180975 w 130"/>
              <a:gd name="T77" fmla="*/ 177800 h 130"/>
              <a:gd name="T78" fmla="*/ 187325 w 130"/>
              <a:gd name="T79" fmla="*/ 168275 h 130"/>
              <a:gd name="T80" fmla="*/ 193675 w 130"/>
              <a:gd name="T81" fmla="*/ 155575 h 130"/>
              <a:gd name="T82" fmla="*/ 200025 w 130"/>
              <a:gd name="T83" fmla="*/ 139700 h 130"/>
              <a:gd name="T84" fmla="*/ 203200 w 130"/>
              <a:gd name="T85" fmla="*/ 123825 h 130"/>
              <a:gd name="T86" fmla="*/ 206375 w 130"/>
              <a:gd name="T87" fmla="*/ 104775 h 130"/>
              <a:gd name="T88" fmla="*/ 206375 w 130"/>
              <a:gd name="T89" fmla="*/ 104775 h 13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30" h="130">
                <a:moveTo>
                  <a:pt x="130" y="66"/>
                </a:moveTo>
                <a:lnTo>
                  <a:pt x="130" y="66"/>
                </a:lnTo>
                <a:lnTo>
                  <a:pt x="128" y="52"/>
                </a:lnTo>
                <a:lnTo>
                  <a:pt x="126" y="42"/>
                </a:lnTo>
                <a:lnTo>
                  <a:pt x="124" y="32"/>
                </a:lnTo>
                <a:lnTo>
                  <a:pt x="120" y="24"/>
                </a:lnTo>
                <a:lnTo>
                  <a:pt x="114" y="18"/>
                </a:lnTo>
                <a:lnTo>
                  <a:pt x="108" y="12"/>
                </a:lnTo>
                <a:lnTo>
                  <a:pt x="96" y="4"/>
                </a:lnTo>
                <a:lnTo>
                  <a:pt x="84" y="0"/>
                </a:lnTo>
                <a:lnTo>
                  <a:pt x="74" y="0"/>
                </a:lnTo>
                <a:lnTo>
                  <a:pt x="64" y="0"/>
                </a:lnTo>
                <a:lnTo>
                  <a:pt x="54" y="0"/>
                </a:lnTo>
                <a:lnTo>
                  <a:pt x="44" y="2"/>
                </a:lnTo>
                <a:lnTo>
                  <a:pt x="34" y="6"/>
                </a:lnTo>
                <a:lnTo>
                  <a:pt x="28" y="10"/>
                </a:lnTo>
                <a:lnTo>
                  <a:pt x="16" y="20"/>
                </a:lnTo>
                <a:lnTo>
                  <a:pt x="8" y="32"/>
                </a:lnTo>
                <a:lnTo>
                  <a:pt x="4" y="44"/>
                </a:lnTo>
                <a:lnTo>
                  <a:pt x="0" y="54"/>
                </a:lnTo>
                <a:lnTo>
                  <a:pt x="0" y="64"/>
                </a:lnTo>
                <a:lnTo>
                  <a:pt x="0" y="76"/>
                </a:lnTo>
                <a:lnTo>
                  <a:pt x="2" y="88"/>
                </a:lnTo>
                <a:lnTo>
                  <a:pt x="6" y="96"/>
                </a:lnTo>
                <a:lnTo>
                  <a:pt x="10" y="104"/>
                </a:lnTo>
                <a:lnTo>
                  <a:pt x="14" y="110"/>
                </a:lnTo>
                <a:lnTo>
                  <a:pt x="20" y="116"/>
                </a:lnTo>
                <a:lnTo>
                  <a:pt x="32" y="124"/>
                </a:lnTo>
                <a:lnTo>
                  <a:pt x="44" y="128"/>
                </a:lnTo>
                <a:lnTo>
                  <a:pt x="54" y="130"/>
                </a:lnTo>
                <a:lnTo>
                  <a:pt x="64" y="130"/>
                </a:lnTo>
                <a:lnTo>
                  <a:pt x="74" y="130"/>
                </a:lnTo>
                <a:lnTo>
                  <a:pt x="84" y="128"/>
                </a:lnTo>
                <a:lnTo>
                  <a:pt x="96" y="126"/>
                </a:lnTo>
                <a:lnTo>
                  <a:pt x="108" y="118"/>
                </a:lnTo>
                <a:lnTo>
                  <a:pt x="114" y="112"/>
                </a:lnTo>
                <a:lnTo>
                  <a:pt x="118" y="106"/>
                </a:lnTo>
                <a:lnTo>
                  <a:pt x="122" y="98"/>
                </a:lnTo>
                <a:lnTo>
                  <a:pt x="126" y="88"/>
                </a:lnTo>
                <a:lnTo>
                  <a:pt x="128" y="78"/>
                </a:lnTo>
                <a:lnTo>
                  <a:pt x="130" y="66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21615" name="Picture 113"/>
          <p:cNvPicPr>
            <a:picLocks noChangeAspect="1" noChangeArrowheads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813" y="3443288"/>
            <a:ext cx="2476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16" name="Freeform 114"/>
          <p:cNvSpPr>
            <a:spLocks/>
          </p:cNvSpPr>
          <p:nvPr/>
        </p:nvSpPr>
        <p:spPr bwMode="auto">
          <a:xfrm>
            <a:off x="5634038" y="3475038"/>
            <a:ext cx="206375" cy="206375"/>
          </a:xfrm>
          <a:custGeom>
            <a:avLst/>
            <a:gdLst>
              <a:gd name="T0" fmla="*/ 206375 w 130"/>
              <a:gd name="T1" fmla="*/ 104775 h 130"/>
              <a:gd name="T2" fmla="*/ 206375 w 130"/>
              <a:gd name="T3" fmla="*/ 104775 h 130"/>
              <a:gd name="T4" fmla="*/ 206375 w 130"/>
              <a:gd name="T5" fmla="*/ 82550 h 130"/>
              <a:gd name="T6" fmla="*/ 203200 w 130"/>
              <a:gd name="T7" fmla="*/ 66675 h 130"/>
              <a:gd name="T8" fmla="*/ 196850 w 130"/>
              <a:gd name="T9" fmla="*/ 50800 h 130"/>
              <a:gd name="T10" fmla="*/ 190500 w 130"/>
              <a:gd name="T11" fmla="*/ 38100 h 130"/>
              <a:gd name="T12" fmla="*/ 184150 w 130"/>
              <a:gd name="T13" fmla="*/ 28575 h 130"/>
              <a:gd name="T14" fmla="*/ 174625 w 130"/>
              <a:gd name="T15" fmla="*/ 19050 h 130"/>
              <a:gd name="T16" fmla="*/ 155575 w 130"/>
              <a:gd name="T17" fmla="*/ 6350 h 130"/>
              <a:gd name="T18" fmla="*/ 136525 w 130"/>
              <a:gd name="T19" fmla="*/ 0 h 130"/>
              <a:gd name="T20" fmla="*/ 120650 w 130"/>
              <a:gd name="T21" fmla="*/ 0 h 130"/>
              <a:gd name="T22" fmla="*/ 104775 w 130"/>
              <a:gd name="T23" fmla="*/ 0 h 130"/>
              <a:gd name="T24" fmla="*/ 104775 w 130"/>
              <a:gd name="T25" fmla="*/ 0 h 130"/>
              <a:gd name="T26" fmla="*/ 85725 w 130"/>
              <a:gd name="T27" fmla="*/ 0 h 130"/>
              <a:gd name="T28" fmla="*/ 69850 w 130"/>
              <a:gd name="T29" fmla="*/ 3175 h 130"/>
              <a:gd name="T30" fmla="*/ 57150 w 130"/>
              <a:gd name="T31" fmla="*/ 9525 h 130"/>
              <a:gd name="T32" fmla="*/ 44450 w 130"/>
              <a:gd name="T33" fmla="*/ 15875 h 130"/>
              <a:gd name="T34" fmla="*/ 25400 w 130"/>
              <a:gd name="T35" fmla="*/ 31750 h 130"/>
              <a:gd name="T36" fmla="*/ 15875 w 130"/>
              <a:gd name="T37" fmla="*/ 50800 h 130"/>
              <a:gd name="T38" fmla="*/ 6350 w 130"/>
              <a:gd name="T39" fmla="*/ 69850 h 130"/>
              <a:gd name="T40" fmla="*/ 3175 w 130"/>
              <a:gd name="T41" fmla="*/ 85725 h 130"/>
              <a:gd name="T42" fmla="*/ 0 w 130"/>
              <a:gd name="T43" fmla="*/ 101600 h 130"/>
              <a:gd name="T44" fmla="*/ 0 w 130"/>
              <a:gd name="T45" fmla="*/ 101600 h 130"/>
              <a:gd name="T46" fmla="*/ 0 w 130"/>
              <a:gd name="T47" fmla="*/ 123825 h 130"/>
              <a:gd name="T48" fmla="*/ 6350 w 130"/>
              <a:gd name="T49" fmla="*/ 139700 h 130"/>
              <a:gd name="T50" fmla="*/ 9525 w 130"/>
              <a:gd name="T51" fmla="*/ 152400 h 130"/>
              <a:gd name="T52" fmla="*/ 15875 w 130"/>
              <a:gd name="T53" fmla="*/ 165100 h 130"/>
              <a:gd name="T54" fmla="*/ 25400 w 130"/>
              <a:gd name="T55" fmla="*/ 177800 h 130"/>
              <a:gd name="T56" fmla="*/ 31750 w 130"/>
              <a:gd name="T57" fmla="*/ 184150 h 130"/>
              <a:gd name="T58" fmla="*/ 50800 w 130"/>
              <a:gd name="T59" fmla="*/ 196850 h 130"/>
              <a:gd name="T60" fmla="*/ 69850 w 130"/>
              <a:gd name="T61" fmla="*/ 203200 h 130"/>
              <a:gd name="T62" fmla="*/ 85725 w 130"/>
              <a:gd name="T63" fmla="*/ 206375 h 130"/>
              <a:gd name="T64" fmla="*/ 104775 w 130"/>
              <a:gd name="T65" fmla="*/ 206375 h 130"/>
              <a:gd name="T66" fmla="*/ 104775 w 130"/>
              <a:gd name="T67" fmla="*/ 206375 h 130"/>
              <a:gd name="T68" fmla="*/ 120650 w 130"/>
              <a:gd name="T69" fmla="*/ 206375 h 130"/>
              <a:gd name="T70" fmla="*/ 136525 w 130"/>
              <a:gd name="T71" fmla="*/ 203200 h 130"/>
              <a:gd name="T72" fmla="*/ 155575 w 130"/>
              <a:gd name="T73" fmla="*/ 200025 h 130"/>
              <a:gd name="T74" fmla="*/ 174625 w 130"/>
              <a:gd name="T75" fmla="*/ 187325 h 130"/>
              <a:gd name="T76" fmla="*/ 180975 w 130"/>
              <a:gd name="T77" fmla="*/ 177800 h 130"/>
              <a:gd name="T78" fmla="*/ 190500 w 130"/>
              <a:gd name="T79" fmla="*/ 168275 h 130"/>
              <a:gd name="T80" fmla="*/ 196850 w 130"/>
              <a:gd name="T81" fmla="*/ 155575 h 130"/>
              <a:gd name="T82" fmla="*/ 203200 w 130"/>
              <a:gd name="T83" fmla="*/ 142875 h 130"/>
              <a:gd name="T84" fmla="*/ 206375 w 130"/>
              <a:gd name="T85" fmla="*/ 123825 h 130"/>
              <a:gd name="T86" fmla="*/ 206375 w 130"/>
              <a:gd name="T87" fmla="*/ 104775 h 130"/>
              <a:gd name="T88" fmla="*/ 206375 w 130"/>
              <a:gd name="T89" fmla="*/ 104775 h 13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30" h="130">
                <a:moveTo>
                  <a:pt x="130" y="66"/>
                </a:moveTo>
                <a:lnTo>
                  <a:pt x="130" y="66"/>
                </a:lnTo>
                <a:lnTo>
                  <a:pt x="130" y="52"/>
                </a:lnTo>
                <a:lnTo>
                  <a:pt x="128" y="42"/>
                </a:lnTo>
                <a:lnTo>
                  <a:pt x="124" y="32"/>
                </a:lnTo>
                <a:lnTo>
                  <a:pt x="120" y="24"/>
                </a:lnTo>
                <a:lnTo>
                  <a:pt x="116" y="18"/>
                </a:lnTo>
                <a:lnTo>
                  <a:pt x="110" y="12"/>
                </a:lnTo>
                <a:lnTo>
                  <a:pt x="98" y="4"/>
                </a:lnTo>
                <a:lnTo>
                  <a:pt x="86" y="0"/>
                </a:lnTo>
                <a:lnTo>
                  <a:pt x="76" y="0"/>
                </a:lnTo>
                <a:lnTo>
                  <a:pt x="66" y="0"/>
                </a:lnTo>
                <a:lnTo>
                  <a:pt x="54" y="0"/>
                </a:lnTo>
                <a:lnTo>
                  <a:pt x="44" y="2"/>
                </a:lnTo>
                <a:lnTo>
                  <a:pt x="36" y="6"/>
                </a:lnTo>
                <a:lnTo>
                  <a:pt x="28" y="10"/>
                </a:lnTo>
                <a:lnTo>
                  <a:pt x="16" y="20"/>
                </a:lnTo>
                <a:lnTo>
                  <a:pt x="10" y="32"/>
                </a:lnTo>
                <a:lnTo>
                  <a:pt x="4" y="44"/>
                </a:lnTo>
                <a:lnTo>
                  <a:pt x="2" y="54"/>
                </a:lnTo>
                <a:lnTo>
                  <a:pt x="0" y="64"/>
                </a:lnTo>
                <a:lnTo>
                  <a:pt x="0" y="78"/>
                </a:lnTo>
                <a:lnTo>
                  <a:pt x="4" y="88"/>
                </a:lnTo>
                <a:lnTo>
                  <a:pt x="6" y="96"/>
                </a:lnTo>
                <a:lnTo>
                  <a:pt x="10" y="104"/>
                </a:lnTo>
                <a:lnTo>
                  <a:pt x="16" y="112"/>
                </a:lnTo>
                <a:lnTo>
                  <a:pt x="20" y="116"/>
                </a:lnTo>
                <a:lnTo>
                  <a:pt x="32" y="124"/>
                </a:lnTo>
                <a:lnTo>
                  <a:pt x="44" y="128"/>
                </a:lnTo>
                <a:lnTo>
                  <a:pt x="54" y="130"/>
                </a:lnTo>
                <a:lnTo>
                  <a:pt x="66" y="130"/>
                </a:lnTo>
                <a:lnTo>
                  <a:pt x="76" y="130"/>
                </a:lnTo>
                <a:lnTo>
                  <a:pt x="86" y="128"/>
                </a:lnTo>
                <a:lnTo>
                  <a:pt x="98" y="126"/>
                </a:lnTo>
                <a:lnTo>
                  <a:pt x="110" y="118"/>
                </a:lnTo>
                <a:lnTo>
                  <a:pt x="114" y="112"/>
                </a:lnTo>
                <a:lnTo>
                  <a:pt x="120" y="106"/>
                </a:lnTo>
                <a:lnTo>
                  <a:pt x="124" y="98"/>
                </a:lnTo>
                <a:lnTo>
                  <a:pt x="128" y="90"/>
                </a:lnTo>
                <a:lnTo>
                  <a:pt x="130" y="78"/>
                </a:lnTo>
                <a:lnTo>
                  <a:pt x="130" y="66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21617" name="Picture 115"/>
          <p:cNvPicPr>
            <a:picLocks noChangeAspect="1" noChangeArrowheads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150" y="3081338"/>
            <a:ext cx="2476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18" name="Freeform 116"/>
          <p:cNvSpPr>
            <a:spLocks/>
          </p:cNvSpPr>
          <p:nvPr/>
        </p:nvSpPr>
        <p:spPr bwMode="auto">
          <a:xfrm>
            <a:off x="6051550" y="3113088"/>
            <a:ext cx="206375" cy="206375"/>
          </a:xfrm>
          <a:custGeom>
            <a:avLst/>
            <a:gdLst>
              <a:gd name="T0" fmla="*/ 101600 w 130"/>
              <a:gd name="T1" fmla="*/ 0 h 130"/>
              <a:gd name="T2" fmla="*/ 101600 w 130"/>
              <a:gd name="T3" fmla="*/ 0 h 130"/>
              <a:gd name="T4" fmla="*/ 85725 w 130"/>
              <a:gd name="T5" fmla="*/ 0 h 130"/>
              <a:gd name="T6" fmla="*/ 69850 w 130"/>
              <a:gd name="T7" fmla="*/ 3175 h 130"/>
              <a:gd name="T8" fmla="*/ 57150 w 130"/>
              <a:gd name="T9" fmla="*/ 9525 h 130"/>
              <a:gd name="T10" fmla="*/ 44450 w 130"/>
              <a:gd name="T11" fmla="*/ 15875 h 130"/>
              <a:gd name="T12" fmla="*/ 25400 w 130"/>
              <a:gd name="T13" fmla="*/ 31750 h 130"/>
              <a:gd name="T14" fmla="*/ 12700 w 130"/>
              <a:gd name="T15" fmla="*/ 50800 h 130"/>
              <a:gd name="T16" fmla="*/ 6350 w 130"/>
              <a:gd name="T17" fmla="*/ 69850 h 130"/>
              <a:gd name="T18" fmla="*/ 0 w 130"/>
              <a:gd name="T19" fmla="*/ 85725 h 130"/>
              <a:gd name="T20" fmla="*/ 0 w 130"/>
              <a:gd name="T21" fmla="*/ 101600 h 130"/>
              <a:gd name="T22" fmla="*/ 0 w 130"/>
              <a:gd name="T23" fmla="*/ 101600 h 130"/>
              <a:gd name="T24" fmla="*/ 0 w 130"/>
              <a:gd name="T25" fmla="*/ 123825 h 130"/>
              <a:gd name="T26" fmla="*/ 3175 w 130"/>
              <a:gd name="T27" fmla="*/ 139700 h 130"/>
              <a:gd name="T28" fmla="*/ 9525 w 130"/>
              <a:gd name="T29" fmla="*/ 155575 h 130"/>
              <a:gd name="T30" fmla="*/ 15875 w 130"/>
              <a:gd name="T31" fmla="*/ 165100 h 130"/>
              <a:gd name="T32" fmla="*/ 22225 w 130"/>
              <a:gd name="T33" fmla="*/ 177800 h 130"/>
              <a:gd name="T34" fmla="*/ 31750 w 130"/>
              <a:gd name="T35" fmla="*/ 184150 h 130"/>
              <a:gd name="T36" fmla="*/ 50800 w 130"/>
              <a:gd name="T37" fmla="*/ 196850 h 130"/>
              <a:gd name="T38" fmla="*/ 69850 w 130"/>
              <a:gd name="T39" fmla="*/ 203200 h 130"/>
              <a:gd name="T40" fmla="*/ 85725 w 130"/>
              <a:gd name="T41" fmla="*/ 206375 h 130"/>
              <a:gd name="T42" fmla="*/ 101600 w 130"/>
              <a:gd name="T43" fmla="*/ 206375 h 130"/>
              <a:gd name="T44" fmla="*/ 101600 w 130"/>
              <a:gd name="T45" fmla="*/ 206375 h 130"/>
              <a:gd name="T46" fmla="*/ 117475 w 130"/>
              <a:gd name="T47" fmla="*/ 206375 h 130"/>
              <a:gd name="T48" fmla="*/ 133350 w 130"/>
              <a:gd name="T49" fmla="*/ 206375 h 130"/>
              <a:gd name="T50" fmla="*/ 152400 w 130"/>
              <a:gd name="T51" fmla="*/ 200025 h 130"/>
              <a:gd name="T52" fmla="*/ 171450 w 130"/>
              <a:gd name="T53" fmla="*/ 187325 h 130"/>
              <a:gd name="T54" fmla="*/ 180975 w 130"/>
              <a:gd name="T55" fmla="*/ 177800 h 130"/>
              <a:gd name="T56" fmla="*/ 190500 w 130"/>
              <a:gd name="T57" fmla="*/ 168275 h 130"/>
              <a:gd name="T58" fmla="*/ 196850 w 130"/>
              <a:gd name="T59" fmla="*/ 155575 h 130"/>
              <a:gd name="T60" fmla="*/ 200025 w 130"/>
              <a:gd name="T61" fmla="*/ 142875 h 130"/>
              <a:gd name="T62" fmla="*/ 203200 w 130"/>
              <a:gd name="T63" fmla="*/ 123825 h 130"/>
              <a:gd name="T64" fmla="*/ 206375 w 130"/>
              <a:gd name="T65" fmla="*/ 104775 h 130"/>
              <a:gd name="T66" fmla="*/ 206375 w 130"/>
              <a:gd name="T67" fmla="*/ 104775 h 130"/>
              <a:gd name="T68" fmla="*/ 203200 w 130"/>
              <a:gd name="T69" fmla="*/ 82550 h 130"/>
              <a:gd name="T70" fmla="*/ 200025 w 130"/>
              <a:gd name="T71" fmla="*/ 66675 h 130"/>
              <a:gd name="T72" fmla="*/ 196850 w 130"/>
              <a:gd name="T73" fmla="*/ 50800 h 130"/>
              <a:gd name="T74" fmla="*/ 190500 w 130"/>
              <a:gd name="T75" fmla="*/ 38100 h 130"/>
              <a:gd name="T76" fmla="*/ 180975 w 130"/>
              <a:gd name="T77" fmla="*/ 28575 h 130"/>
              <a:gd name="T78" fmla="*/ 174625 w 130"/>
              <a:gd name="T79" fmla="*/ 19050 h 130"/>
              <a:gd name="T80" fmla="*/ 155575 w 130"/>
              <a:gd name="T81" fmla="*/ 6350 h 130"/>
              <a:gd name="T82" fmla="*/ 136525 w 130"/>
              <a:gd name="T83" fmla="*/ 0 h 130"/>
              <a:gd name="T84" fmla="*/ 117475 w 130"/>
              <a:gd name="T85" fmla="*/ 0 h 130"/>
              <a:gd name="T86" fmla="*/ 101600 w 130"/>
              <a:gd name="T87" fmla="*/ 0 h 130"/>
              <a:gd name="T88" fmla="*/ 101600 w 130"/>
              <a:gd name="T89" fmla="*/ 0 h 13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30" h="130">
                <a:moveTo>
                  <a:pt x="64" y="0"/>
                </a:moveTo>
                <a:lnTo>
                  <a:pt x="64" y="0"/>
                </a:lnTo>
                <a:lnTo>
                  <a:pt x="54" y="0"/>
                </a:lnTo>
                <a:lnTo>
                  <a:pt x="44" y="2"/>
                </a:lnTo>
                <a:lnTo>
                  <a:pt x="36" y="6"/>
                </a:lnTo>
                <a:lnTo>
                  <a:pt x="28" y="10"/>
                </a:lnTo>
                <a:lnTo>
                  <a:pt x="16" y="20"/>
                </a:lnTo>
                <a:lnTo>
                  <a:pt x="8" y="32"/>
                </a:lnTo>
                <a:lnTo>
                  <a:pt x="4" y="44"/>
                </a:lnTo>
                <a:lnTo>
                  <a:pt x="0" y="54"/>
                </a:lnTo>
                <a:lnTo>
                  <a:pt x="0" y="64"/>
                </a:lnTo>
                <a:lnTo>
                  <a:pt x="0" y="78"/>
                </a:lnTo>
                <a:lnTo>
                  <a:pt x="2" y="88"/>
                </a:lnTo>
                <a:lnTo>
                  <a:pt x="6" y="98"/>
                </a:lnTo>
                <a:lnTo>
                  <a:pt x="10" y="104"/>
                </a:lnTo>
                <a:lnTo>
                  <a:pt x="14" y="112"/>
                </a:lnTo>
                <a:lnTo>
                  <a:pt x="20" y="116"/>
                </a:lnTo>
                <a:lnTo>
                  <a:pt x="32" y="124"/>
                </a:lnTo>
                <a:lnTo>
                  <a:pt x="44" y="128"/>
                </a:lnTo>
                <a:lnTo>
                  <a:pt x="54" y="130"/>
                </a:lnTo>
                <a:lnTo>
                  <a:pt x="64" y="130"/>
                </a:lnTo>
                <a:lnTo>
                  <a:pt x="74" y="130"/>
                </a:lnTo>
                <a:lnTo>
                  <a:pt x="84" y="130"/>
                </a:lnTo>
                <a:lnTo>
                  <a:pt x="96" y="126"/>
                </a:lnTo>
                <a:lnTo>
                  <a:pt x="108" y="118"/>
                </a:lnTo>
                <a:lnTo>
                  <a:pt x="114" y="112"/>
                </a:lnTo>
                <a:lnTo>
                  <a:pt x="120" y="106"/>
                </a:lnTo>
                <a:lnTo>
                  <a:pt x="124" y="98"/>
                </a:lnTo>
                <a:lnTo>
                  <a:pt x="126" y="90"/>
                </a:lnTo>
                <a:lnTo>
                  <a:pt x="128" y="78"/>
                </a:lnTo>
                <a:lnTo>
                  <a:pt x="130" y="66"/>
                </a:lnTo>
                <a:lnTo>
                  <a:pt x="128" y="52"/>
                </a:lnTo>
                <a:lnTo>
                  <a:pt x="126" y="42"/>
                </a:lnTo>
                <a:lnTo>
                  <a:pt x="124" y="32"/>
                </a:lnTo>
                <a:lnTo>
                  <a:pt x="120" y="24"/>
                </a:lnTo>
                <a:lnTo>
                  <a:pt x="114" y="18"/>
                </a:lnTo>
                <a:lnTo>
                  <a:pt x="110" y="12"/>
                </a:lnTo>
                <a:lnTo>
                  <a:pt x="98" y="4"/>
                </a:lnTo>
                <a:lnTo>
                  <a:pt x="86" y="0"/>
                </a:lnTo>
                <a:lnTo>
                  <a:pt x="74" y="0"/>
                </a:lnTo>
                <a:lnTo>
                  <a:pt x="64" y="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21619" name="Picture 117"/>
          <p:cNvPicPr>
            <a:picLocks noChangeAspect="1" noChangeArrowheads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450" y="2665413"/>
            <a:ext cx="2476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0" name="Freeform 118"/>
          <p:cNvSpPr>
            <a:spLocks/>
          </p:cNvSpPr>
          <p:nvPr/>
        </p:nvSpPr>
        <p:spPr bwMode="auto">
          <a:xfrm>
            <a:off x="6038850" y="2697163"/>
            <a:ext cx="206375" cy="209550"/>
          </a:xfrm>
          <a:custGeom>
            <a:avLst/>
            <a:gdLst>
              <a:gd name="T0" fmla="*/ 101600 w 130"/>
              <a:gd name="T1" fmla="*/ 206375 h 132"/>
              <a:gd name="T2" fmla="*/ 101600 w 130"/>
              <a:gd name="T3" fmla="*/ 206375 h 132"/>
              <a:gd name="T4" fmla="*/ 117475 w 130"/>
              <a:gd name="T5" fmla="*/ 209550 h 132"/>
              <a:gd name="T6" fmla="*/ 133350 w 130"/>
              <a:gd name="T7" fmla="*/ 206375 h 132"/>
              <a:gd name="T8" fmla="*/ 152400 w 130"/>
              <a:gd name="T9" fmla="*/ 200025 h 132"/>
              <a:gd name="T10" fmla="*/ 171450 w 130"/>
              <a:gd name="T11" fmla="*/ 187325 h 132"/>
              <a:gd name="T12" fmla="*/ 180975 w 130"/>
              <a:gd name="T13" fmla="*/ 180975 h 132"/>
              <a:gd name="T14" fmla="*/ 190500 w 130"/>
              <a:gd name="T15" fmla="*/ 171450 h 132"/>
              <a:gd name="T16" fmla="*/ 196850 w 130"/>
              <a:gd name="T17" fmla="*/ 158750 h 132"/>
              <a:gd name="T18" fmla="*/ 200025 w 130"/>
              <a:gd name="T19" fmla="*/ 142875 h 132"/>
              <a:gd name="T20" fmla="*/ 203200 w 130"/>
              <a:gd name="T21" fmla="*/ 123825 h 132"/>
              <a:gd name="T22" fmla="*/ 206375 w 130"/>
              <a:gd name="T23" fmla="*/ 104775 h 132"/>
              <a:gd name="T24" fmla="*/ 206375 w 130"/>
              <a:gd name="T25" fmla="*/ 104775 h 132"/>
              <a:gd name="T26" fmla="*/ 203200 w 130"/>
              <a:gd name="T27" fmla="*/ 85725 h 132"/>
              <a:gd name="T28" fmla="*/ 200025 w 130"/>
              <a:gd name="T29" fmla="*/ 66675 h 132"/>
              <a:gd name="T30" fmla="*/ 196850 w 130"/>
              <a:gd name="T31" fmla="*/ 50800 h 132"/>
              <a:gd name="T32" fmla="*/ 190500 w 130"/>
              <a:gd name="T33" fmla="*/ 38100 h 132"/>
              <a:gd name="T34" fmla="*/ 180975 w 130"/>
              <a:gd name="T35" fmla="*/ 28575 h 132"/>
              <a:gd name="T36" fmla="*/ 174625 w 130"/>
              <a:gd name="T37" fmla="*/ 19050 h 132"/>
              <a:gd name="T38" fmla="*/ 155575 w 130"/>
              <a:gd name="T39" fmla="*/ 9525 h 132"/>
              <a:gd name="T40" fmla="*/ 136525 w 130"/>
              <a:gd name="T41" fmla="*/ 3175 h 132"/>
              <a:gd name="T42" fmla="*/ 117475 w 130"/>
              <a:gd name="T43" fmla="*/ 0 h 132"/>
              <a:gd name="T44" fmla="*/ 101600 w 130"/>
              <a:gd name="T45" fmla="*/ 0 h 132"/>
              <a:gd name="T46" fmla="*/ 101600 w 130"/>
              <a:gd name="T47" fmla="*/ 0 h 132"/>
              <a:gd name="T48" fmla="*/ 85725 w 130"/>
              <a:gd name="T49" fmla="*/ 0 h 132"/>
              <a:gd name="T50" fmla="*/ 69850 w 130"/>
              <a:gd name="T51" fmla="*/ 3175 h 132"/>
              <a:gd name="T52" fmla="*/ 57150 w 130"/>
              <a:gd name="T53" fmla="*/ 9525 h 132"/>
              <a:gd name="T54" fmla="*/ 44450 w 130"/>
              <a:gd name="T55" fmla="*/ 15875 h 132"/>
              <a:gd name="T56" fmla="*/ 25400 w 130"/>
              <a:gd name="T57" fmla="*/ 31750 h 132"/>
              <a:gd name="T58" fmla="*/ 12700 w 130"/>
              <a:gd name="T59" fmla="*/ 50800 h 132"/>
              <a:gd name="T60" fmla="*/ 6350 w 130"/>
              <a:gd name="T61" fmla="*/ 69850 h 132"/>
              <a:gd name="T62" fmla="*/ 0 w 130"/>
              <a:gd name="T63" fmla="*/ 88900 h 132"/>
              <a:gd name="T64" fmla="*/ 0 w 130"/>
              <a:gd name="T65" fmla="*/ 104775 h 132"/>
              <a:gd name="T66" fmla="*/ 0 w 130"/>
              <a:gd name="T67" fmla="*/ 104775 h 132"/>
              <a:gd name="T68" fmla="*/ 0 w 130"/>
              <a:gd name="T69" fmla="*/ 123825 h 132"/>
              <a:gd name="T70" fmla="*/ 3175 w 130"/>
              <a:gd name="T71" fmla="*/ 139700 h 132"/>
              <a:gd name="T72" fmla="*/ 9525 w 130"/>
              <a:gd name="T73" fmla="*/ 155575 h 132"/>
              <a:gd name="T74" fmla="*/ 15875 w 130"/>
              <a:gd name="T75" fmla="*/ 168275 h 132"/>
              <a:gd name="T76" fmla="*/ 22225 w 130"/>
              <a:gd name="T77" fmla="*/ 177800 h 132"/>
              <a:gd name="T78" fmla="*/ 31750 w 130"/>
              <a:gd name="T79" fmla="*/ 187325 h 132"/>
              <a:gd name="T80" fmla="*/ 50800 w 130"/>
              <a:gd name="T81" fmla="*/ 196850 h 132"/>
              <a:gd name="T82" fmla="*/ 69850 w 130"/>
              <a:gd name="T83" fmla="*/ 203200 h 132"/>
              <a:gd name="T84" fmla="*/ 85725 w 130"/>
              <a:gd name="T85" fmla="*/ 206375 h 132"/>
              <a:gd name="T86" fmla="*/ 101600 w 130"/>
              <a:gd name="T87" fmla="*/ 206375 h 132"/>
              <a:gd name="T88" fmla="*/ 101600 w 130"/>
              <a:gd name="T89" fmla="*/ 206375 h 132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30" h="132">
                <a:moveTo>
                  <a:pt x="64" y="130"/>
                </a:moveTo>
                <a:lnTo>
                  <a:pt x="64" y="130"/>
                </a:lnTo>
                <a:lnTo>
                  <a:pt x="74" y="132"/>
                </a:lnTo>
                <a:lnTo>
                  <a:pt x="84" y="130"/>
                </a:lnTo>
                <a:lnTo>
                  <a:pt x="96" y="126"/>
                </a:lnTo>
                <a:lnTo>
                  <a:pt x="108" y="118"/>
                </a:lnTo>
                <a:lnTo>
                  <a:pt x="114" y="114"/>
                </a:lnTo>
                <a:lnTo>
                  <a:pt x="120" y="108"/>
                </a:lnTo>
                <a:lnTo>
                  <a:pt x="124" y="100"/>
                </a:lnTo>
                <a:lnTo>
                  <a:pt x="126" y="90"/>
                </a:lnTo>
                <a:lnTo>
                  <a:pt x="128" y="78"/>
                </a:lnTo>
                <a:lnTo>
                  <a:pt x="130" y="66"/>
                </a:lnTo>
                <a:lnTo>
                  <a:pt x="128" y="54"/>
                </a:lnTo>
                <a:lnTo>
                  <a:pt x="126" y="42"/>
                </a:lnTo>
                <a:lnTo>
                  <a:pt x="124" y="32"/>
                </a:lnTo>
                <a:lnTo>
                  <a:pt x="120" y="24"/>
                </a:lnTo>
                <a:lnTo>
                  <a:pt x="114" y="18"/>
                </a:lnTo>
                <a:lnTo>
                  <a:pt x="110" y="12"/>
                </a:lnTo>
                <a:lnTo>
                  <a:pt x="98" y="6"/>
                </a:lnTo>
                <a:lnTo>
                  <a:pt x="86" y="2"/>
                </a:lnTo>
                <a:lnTo>
                  <a:pt x="74" y="0"/>
                </a:lnTo>
                <a:lnTo>
                  <a:pt x="64" y="0"/>
                </a:lnTo>
                <a:lnTo>
                  <a:pt x="54" y="0"/>
                </a:lnTo>
                <a:lnTo>
                  <a:pt x="44" y="2"/>
                </a:lnTo>
                <a:lnTo>
                  <a:pt x="36" y="6"/>
                </a:lnTo>
                <a:lnTo>
                  <a:pt x="28" y="10"/>
                </a:lnTo>
                <a:lnTo>
                  <a:pt x="16" y="20"/>
                </a:lnTo>
                <a:lnTo>
                  <a:pt x="8" y="32"/>
                </a:lnTo>
                <a:lnTo>
                  <a:pt x="4" y="44"/>
                </a:lnTo>
                <a:lnTo>
                  <a:pt x="0" y="56"/>
                </a:lnTo>
                <a:lnTo>
                  <a:pt x="0" y="66"/>
                </a:lnTo>
                <a:lnTo>
                  <a:pt x="0" y="78"/>
                </a:lnTo>
                <a:lnTo>
                  <a:pt x="2" y="88"/>
                </a:lnTo>
                <a:lnTo>
                  <a:pt x="6" y="98"/>
                </a:lnTo>
                <a:lnTo>
                  <a:pt x="10" y="106"/>
                </a:lnTo>
                <a:lnTo>
                  <a:pt x="14" y="112"/>
                </a:lnTo>
                <a:lnTo>
                  <a:pt x="20" y="118"/>
                </a:lnTo>
                <a:lnTo>
                  <a:pt x="32" y="124"/>
                </a:lnTo>
                <a:lnTo>
                  <a:pt x="44" y="128"/>
                </a:lnTo>
                <a:lnTo>
                  <a:pt x="54" y="130"/>
                </a:lnTo>
                <a:lnTo>
                  <a:pt x="64" y="13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21621" name="Picture 119"/>
          <p:cNvPicPr>
            <a:picLocks noChangeAspect="1" noChangeArrowheads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613" y="2551113"/>
            <a:ext cx="2476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2" name="Freeform 120"/>
          <p:cNvSpPr>
            <a:spLocks/>
          </p:cNvSpPr>
          <p:nvPr/>
        </p:nvSpPr>
        <p:spPr bwMode="auto">
          <a:xfrm>
            <a:off x="5434013" y="2582863"/>
            <a:ext cx="206375" cy="209550"/>
          </a:xfrm>
          <a:custGeom>
            <a:avLst/>
            <a:gdLst>
              <a:gd name="T0" fmla="*/ 101600 w 130"/>
              <a:gd name="T1" fmla="*/ 206375 h 132"/>
              <a:gd name="T2" fmla="*/ 101600 w 130"/>
              <a:gd name="T3" fmla="*/ 206375 h 132"/>
              <a:gd name="T4" fmla="*/ 117475 w 130"/>
              <a:gd name="T5" fmla="*/ 209550 h 132"/>
              <a:gd name="T6" fmla="*/ 133350 w 130"/>
              <a:gd name="T7" fmla="*/ 206375 h 132"/>
              <a:gd name="T8" fmla="*/ 152400 w 130"/>
              <a:gd name="T9" fmla="*/ 200025 h 132"/>
              <a:gd name="T10" fmla="*/ 171450 w 130"/>
              <a:gd name="T11" fmla="*/ 187325 h 132"/>
              <a:gd name="T12" fmla="*/ 180975 w 130"/>
              <a:gd name="T13" fmla="*/ 180975 h 132"/>
              <a:gd name="T14" fmla="*/ 187325 w 130"/>
              <a:gd name="T15" fmla="*/ 171450 h 132"/>
              <a:gd name="T16" fmla="*/ 193675 w 130"/>
              <a:gd name="T17" fmla="*/ 158750 h 132"/>
              <a:gd name="T18" fmla="*/ 200025 w 130"/>
              <a:gd name="T19" fmla="*/ 142875 h 132"/>
              <a:gd name="T20" fmla="*/ 203200 w 130"/>
              <a:gd name="T21" fmla="*/ 123825 h 132"/>
              <a:gd name="T22" fmla="*/ 206375 w 130"/>
              <a:gd name="T23" fmla="*/ 104775 h 132"/>
              <a:gd name="T24" fmla="*/ 206375 w 130"/>
              <a:gd name="T25" fmla="*/ 104775 h 132"/>
              <a:gd name="T26" fmla="*/ 203200 w 130"/>
              <a:gd name="T27" fmla="*/ 85725 h 132"/>
              <a:gd name="T28" fmla="*/ 200025 w 130"/>
              <a:gd name="T29" fmla="*/ 66675 h 132"/>
              <a:gd name="T30" fmla="*/ 196850 w 130"/>
              <a:gd name="T31" fmla="*/ 50800 h 132"/>
              <a:gd name="T32" fmla="*/ 190500 w 130"/>
              <a:gd name="T33" fmla="*/ 38100 h 132"/>
              <a:gd name="T34" fmla="*/ 180975 w 130"/>
              <a:gd name="T35" fmla="*/ 28575 h 132"/>
              <a:gd name="T36" fmla="*/ 171450 w 130"/>
              <a:gd name="T37" fmla="*/ 19050 h 132"/>
              <a:gd name="T38" fmla="*/ 152400 w 130"/>
              <a:gd name="T39" fmla="*/ 9525 h 132"/>
              <a:gd name="T40" fmla="*/ 133350 w 130"/>
              <a:gd name="T41" fmla="*/ 3175 h 132"/>
              <a:gd name="T42" fmla="*/ 117475 w 130"/>
              <a:gd name="T43" fmla="*/ 0 h 132"/>
              <a:gd name="T44" fmla="*/ 101600 w 130"/>
              <a:gd name="T45" fmla="*/ 0 h 132"/>
              <a:gd name="T46" fmla="*/ 101600 w 130"/>
              <a:gd name="T47" fmla="*/ 0 h 132"/>
              <a:gd name="T48" fmla="*/ 85725 w 130"/>
              <a:gd name="T49" fmla="*/ 0 h 132"/>
              <a:gd name="T50" fmla="*/ 69850 w 130"/>
              <a:gd name="T51" fmla="*/ 3175 h 132"/>
              <a:gd name="T52" fmla="*/ 53975 w 130"/>
              <a:gd name="T53" fmla="*/ 9525 h 132"/>
              <a:gd name="T54" fmla="*/ 44450 w 130"/>
              <a:gd name="T55" fmla="*/ 15875 h 132"/>
              <a:gd name="T56" fmla="*/ 25400 w 130"/>
              <a:gd name="T57" fmla="*/ 34925 h 132"/>
              <a:gd name="T58" fmla="*/ 12700 w 130"/>
              <a:gd name="T59" fmla="*/ 50800 h 132"/>
              <a:gd name="T60" fmla="*/ 6350 w 130"/>
              <a:gd name="T61" fmla="*/ 69850 h 132"/>
              <a:gd name="T62" fmla="*/ 0 w 130"/>
              <a:gd name="T63" fmla="*/ 88900 h 132"/>
              <a:gd name="T64" fmla="*/ 0 w 130"/>
              <a:gd name="T65" fmla="*/ 104775 h 132"/>
              <a:gd name="T66" fmla="*/ 0 w 130"/>
              <a:gd name="T67" fmla="*/ 104775 h 132"/>
              <a:gd name="T68" fmla="*/ 0 w 130"/>
              <a:gd name="T69" fmla="*/ 123825 h 132"/>
              <a:gd name="T70" fmla="*/ 3175 w 130"/>
              <a:gd name="T71" fmla="*/ 139700 h 132"/>
              <a:gd name="T72" fmla="*/ 9525 w 130"/>
              <a:gd name="T73" fmla="*/ 155575 h 132"/>
              <a:gd name="T74" fmla="*/ 15875 w 130"/>
              <a:gd name="T75" fmla="*/ 168275 h 132"/>
              <a:gd name="T76" fmla="*/ 22225 w 130"/>
              <a:gd name="T77" fmla="*/ 177800 h 132"/>
              <a:gd name="T78" fmla="*/ 31750 w 130"/>
              <a:gd name="T79" fmla="*/ 187325 h 132"/>
              <a:gd name="T80" fmla="*/ 50800 w 130"/>
              <a:gd name="T81" fmla="*/ 196850 h 132"/>
              <a:gd name="T82" fmla="*/ 69850 w 130"/>
              <a:gd name="T83" fmla="*/ 203200 h 132"/>
              <a:gd name="T84" fmla="*/ 85725 w 130"/>
              <a:gd name="T85" fmla="*/ 206375 h 132"/>
              <a:gd name="T86" fmla="*/ 101600 w 130"/>
              <a:gd name="T87" fmla="*/ 206375 h 132"/>
              <a:gd name="T88" fmla="*/ 101600 w 130"/>
              <a:gd name="T89" fmla="*/ 206375 h 132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30" h="132">
                <a:moveTo>
                  <a:pt x="64" y="130"/>
                </a:moveTo>
                <a:lnTo>
                  <a:pt x="64" y="130"/>
                </a:lnTo>
                <a:lnTo>
                  <a:pt x="74" y="132"/>
                </a:lnTo>
                <a:lnTo>
                  <a:pt x="84" y="130"/>
                </a:lnTo>
                <a:lnTo>
                  <a:pt x="96" y="126"/>
                </a:lnTo>
                <a:lnTo>
                  <a:pt x="108" y="118"/>
                </a:lnTo>
                <a:lnTo>
                  <a:pt x="114" y="114"/>
                </a:lnTo>
                <a:lnTo>
                  <a:pt x="118" y="108"/>
                </a:lnTo>
                <a:lnTo>
                  <a:pt x="122" y="100"/>
                </a:lnTo>
                <a:lnTo>
                  <a:pt x="126" y="90"/>
                </a:lnTo>
                <a:lnTo>
                  <a:pt x="128" y="78"/>
                </a:lnTo>
                <a:lnTo>
                  <a:pt x="130" y="66"/>
                </a:lnTo>
                <a:lnTo>
                  <a:pt x="128" y="54"/>
                </a:lnTo>
                <a:lnTo>
                  <a:pt x="126" y="42"/>
                </a:lnTo>
                <a:lnTo>
                  <a:pt x="124" y="32"/>
                </a:lnTo>
                <a:lnTo>
                  <a:pt x="120" y="24"/>
                </a:lnTo>
                <a:lnTo>
                  <a:pt x="114" y="18"/>
                </a:lnTo>
                <a:lnTo>
                  <a:pt x="108" y="12"/>
                </a:lnTo>
                <a:lnTo>
                  <a:pt x="96" y="6"/>
                </a:lnTo>
                <a:lnTo>
                  <a:pt x="84" y="2"/>
                </a:lnTo>
                <a:lnTo>
                  <a:pt x="74" y="0"/>
                </a:lnTo>
                <a:lnTo>
                  <a:pt x="64" y="0"/>
                </a:lnTo>
                <a:lnTo>
                  <a:pt x="54" y="0"/>
                </a:lnTo>
                <a:lnTo>
                  <a:pt x="44" y="2"/>
                </a:lnTo>
                <a:lnTo>
                  <a:pt x="34" y="6"/>
                </a:lnTo>
                <a:lnTo>
                  <a:pt x="28" y="10"/>
                </a:lnTo>
                <a:lnTo>
                  <a:pt x="16" y="22"/>
                </a:lnTo>
                <a:lnTo>
                  <a:pt x="8" y="32"/>
                </a:lnTo>
                <a:lnTo>
                  <a:pt x="4" y="44"/>
                </a:lnTo>
                <a:lnTo>
                  <a:pt x="0" y="56"/>
                </a:lnTo>
                <a:lnTo>
                  <a:pt x="0" y="66"/>
                </a:lnTo>
                <a:lnTo>
                  <a:pt x="0" y="78"/>
                </a:lnTo>
                <a:lnTo>
                  <a:pt x="2" y="88"/>
                </a:lnTo>
                <a:lnTo>
                  <a:pt x="6" y="98"/>
                </a:lnTo>
                <a:lnTo>
                  <a:pt x="10" y="106"/>
                </a:lnTo>
                <a:lnTo>
                  <a:pt x="14" y="112"/>
                </a:lnTo>
                <a:lnTo>
                  <a:pt x="20" y="118"/>
                </a:lnTo>
                <a:lnTo>
                  <a:pt x="32" y="124"/>
                </a:lnTo>
                <a:lnTo>
                  <a:pt x="44" y="128"/>
                </a:lnTo>
                <a:lnTo>
                  <a:pt x="54" y="130"/>
                </a:lnTo>
                <a:lnTo>
                  <a:pt x="64" y="13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21623" name="Picture 121"/>
          <p:cNvPicPr>
            <a:picLocks noChangeAspect="1" noChangeArrowheads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100" y="2371725"/>
            <a:ext cx="24923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4" name="Freeform 122"/>
          <p:cNvSpPr>
            <a:spLocks/>
          </p:cNvSpPr>
          <p:nvPr/>
        </p:nvSpPr>
        <p:spPr bwMode="auto">
          <a:xfrm>
            <a:off x="5013325" y="2403475"/>
            <a:ext cx="207963" cy="207963"/>
          </a:xfrm>
          <a:custGeom>
            <a:avLst/>
            <a:gdLst>
              <a:gd name="T0" fmla="*/ 103188 w 131"/>
              <a:gd name="T1" fmla="*/ 207963 h 131"/>
              <a:gd name="T2" fmla="*/ 103188 w 131"/>
              <a:gd name="T3" fmla="*/ 207963 h 131"/>
              <a:gd name="T4" fmla="*/ 122238 w 131"/>
              <a:gd name="T5" fmla="*/ 207963 h 131"/>
              <a:gd name="T6" fmla="*/ 138113 w 131"/>
              <a:gd name="T7" fmla="*/ 207963 h 131"/>
              <a:gd name="T8" fmla="*/ 157163 w 131"/>
              <a:gd name="T9" fmla="*/ 201613 h 131"/>
              <a:gd name="T10" fmla="*/ 176213 w 131"/>
              <a:gd name="T11" fmla="*/ 188913 h 131"/>
              <a:gd name="T12" fmla="*/ 182563 w 131"/>
              <a:gd name="T13" fmla="*/ 182563 h 131"/>
              <a:gd name="T14" fmla="*/ 192088 w 131"/>
              <a:gd name="T15" fmla="*/ 169863 h 131"/>
              <a:gd name="T16" fmla="*/ 198438 w 131"/>
              <a:gd name="T17" fmla="*/ 160338 h 131"/>
              <a:gd name="T18" fmla="*/ 201613 w 131"/>
              <a:gd name="T19" fmla="*/ 144463 h 131"/>
              <a:gd name="T20" fmla="*/ 207963 w 131"/>
              <a:gd name="T21" fmla="*/ 125413 h 131"/>
              <a:gd name="T22" fmla="*/ 207963 w 131"/>
              <a:gd name="T23" fmla="*/ 106363 h 131"/>
              <a:gd name="T24" fmla="*/ 207963 w 131"/>
              <a:gd name="T25" fmla="*/ 106363 h 131"/>
              <a:gd name="T26" fmla="*/ 207963 w 131"/>
              <a:gd name="T27" fmla="*/ 84138 h 131"/>
              <a:gd name="T28" fmla="*/ 204788 w 131"/>
              <a:gd name="T29" fmla="*/ 68263 h 131"/>
              <a:gd name="T30" fmla="*/ 198438 w 131"/>
              <a:gd name="T31" fmla="*/ 52388 h 131"/>
              <a:gd name="T32" fmla="*/ 192088 w 131"/>
              <a:gd name="T33" fmla="*/ 38100 h 131"/>
              <a:gd name="T34" fmla="*/ 185738 w 131"/>
              <a:gd name="T35" fmla="*/ 28575 h 131"/>
              <a:gd name="T36" fmla="*/ 176213 w 131"/>
              <a:gd name="T37" fmla="*/ 19050 h 131"/>
              <a:gd name="T38" fmla="*/ 157163 w 131"/>
              <a:gd name="T39" fmla="*/ 9525 h 131"/>
              <a:gd name="T40" fmla="*/ 138113 w 131"/>
              <a:gd name="T41" fmla="*/ 3175 h 131"/>
              <a:gd name="T42" fmla="*/ 122238 w 131"/>
              <a:gd name="T43" fmla="*/ 0 h 131"/>
              <a:gd name="T44" fmla="*/ 103188 w 131"/>
              <a:gd name="T45" fmla="*/ 0 h 131"/>
              <a:gd name="T46" fmla="*/ 103188 w 131"/>
              <a:gd name="T47" fmla="*/ 0 h 131"/>
              <a:gd name="T48" fmla="*/ 85725 w 131"/>
              <a:gd name="T49" fmla="*/ 0 h 131"/>
              <a:gd name="T50" fmla="*/ 69850 w 131"/>
              <a:gd name="T51" fmla="*/ 3175 h 131"/>
              <a:gd name="T52" fmla="*/ 57150 w 131"/>
              <a:gd name="T53" fmla="*/ 9525 h 131"/>
              <a:gd name="T54" fmla="*/ 44450 w 131"/>
              <a:gd name="T55" fmla="*/ 15875 h 131"/>
              <a:gd name="T56" fmla="*/ 25400 w 131"/>
              <a:gd name="T57" fmla="*/ 31750 h 131"/>
              <a:gd name="T58" fmla="*/ 12700 w 131"/>
              <a:gd name="T59" fmla="*/ 52388 h 131"/>
              <a:gd name="T60" fmla="*/ 6350 w 131"/>
              <a:gd name="T61" fmla="*/ 71438 h 131"/>
              <a:gd name="T62" fmla="*/ 3175 w 131"/>
              <a:gd name="T63" fmla="*/ 90488 h 131"/>
              <a:gd name="T64" fmla="*/ 0 w 131"/>
              <a:gd name="T65" fmla="*/ 106363 h 131"/>
              <a:gd name="T66" fmla="*/ 0 w 131"/>
              <a:gd name="T67" fmla="*/ 106363 h 131"/>
              <a:gd name="T68" fmla="*/ 0 w 131"/>
              <a:gd name="T69" fmla="*/ 125413 h 131"/>
              <a:gd name="T70" fmla="*/ 3175 w 131"/>
              <a:gd name="T71" fmla="*/ 141288 h 131"/>
              <a:gd name="T72" fmla="*/ 9525 w 131"/>
              <a:gd name="T73" fmla="*/ 157163 h 131"/>
              <a:gd name="T74" fmla="*/ 15875 w 131"/>
              <a:gd name="T75" fmla="*/ 169863 h 131"/>
              <a:gd name="T76" fmla="*/ 25400 w 131"/>
              <a:gd name="T77" fmla="*/ 179388 h 131"/>
              <a:gd name="T78" fmla="*/ 31750 w 131"/>
              <a:gd name="T79" fmla="*/ 185738 h 131"/>
              <a:gd name="T80" fmla="*/ 50800 w 131"/>
              <a:gd name="T81" fmla="*/ 198438 h 131"/>
              <a:gd name="T82" fmla="*/ 69850 w 131"/>
              <a:gd name="T83" fmla="*/ 204788 h 131"/>
              <a:gd name="T84" fmla="*/ 85725 w 131"/>
              <a:gd name="T85" fmla="*/ 207963 h 131"/>
              <a:gd name="T86" fmla="*/ 103188 w 131"/>
              <a:gd name="T87" fmla="*/ 207963 h 131"/>
              <a:gd name="T88" fmla="*/ 103188 w 131"/>
              <a:gd name="T89" fmla="*/ 207963 h 131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31" h="131">
                <a:moveTo>
                  <a:pt x="65" y="131"/>
                </a:moveTo>
                <a:lnTo>
                  <a:pt x="65" y="131"/>
                </a:lnTo>
                <a:lnTo>
                  <a:pt x="77" y="131"/>
                </a:lnTo>
                <a:lnTo>
                  <a:pt x="87" y="131"/>
                </a:lnTo>
                <a:lnTo>
                  <a:pt x="99" y="127"/>
                </a:lnTo>
                <a:lnTo>
                  <a:pt x="111" y="119"/>
                </a:lnTo>
                <a:lnTo>
                  <a:pt x="115" y="115"/>
                </a:lnTo>
                <a:lnTo>
                  <a:pt x="121" y="107"/>
                </a:lnTo>
                <a:lnTo>
                  <a:pt x="125" y="101"/>
                </a:lnTo>
                <a:lnTo>
                  <a:pt x="127" y="91"/>
                </a:lnTo>
                <a:lnTo>
                  <a:pt x="131" y="79"/>
                </a:lnTo>
                <a:lnTo>
                  <a:pt x="131" y="67"/>
                </a:lnTo>
                <a:lnTo>
                  <a:pt x="131" y="53"/>
                </a:lnTo>
                <a:lnTo>
                  <a:pt x="129" y="43"/>
                </a:lnTo>
                <a:lnTo>
                  <a:pt x="125" y="33"/>
                </a:lnTo>
                <a:lnTo>
                  <a:pt x="121" y="24"/>
                </a:lnTo>
                <a:lnTo>
                  <a:pt x="117" y="18"/>
                </a:lnTo>
                <a:lnTo>
                  <a:pt x="111" y="12"/>
                </a:lnTo>
                <a:lnTo>
                  <a:pt x="99" y="6"/>
                </a:lnTo>
                <a:lnTo>
                  <a:pt x="87" y="2"/>
                </a:lnTo>
                <a:lnTo>
                  <a:pt x="77" y="0"/>
                </a:lnTo>
                <a:lnTo>
                  <a:pt x="65" y="0"/>
                </a:lnTo>
                <a:lnTo>
                  <a:pt x="54" y="0"/>
                </a:lnTo>
                <a:lnTo>
                  <a:pt x="44" y="2"/>
                </a:lnTo>
                <a:lnTo>
                  <a:pt x="36" y="6"/>
                </a:lnTo>
                <a:lnTo>
                  <a:pt x="28" y="10"/>
                </a:lnTo>
                <a:lnTo>
                  <a:pt x="16" y="20"/>
                </a:lnTo>
                <a:lnTo>
                  <a:pt x="8" y="33"/>
                </a:lnTo>
                <a:lnTo>
                  <a:pt x="4" y="45"/>
                </a:lnTo>
                <a:lnTo>
                  <a:pt x="2" y="57"/>
                </a:lnTo>
                <a:lnTo>
                  <a:pt x="0" y="67"/>
                </a:lnTo>
                <a:lnTo>
                  <a:pt x="0" y="79"/>
                </a:lnTo>
                <a:lnTo>
                  <a:pt x="2" y="89"/>
                </a:lnTo>
                <a:lnTo>
                  <a:pt x="6" y="99"/>
                </a:lnTo>
                <a:lnTo>
                  <a:pt x="10" y="107"/>
                </a:lnTo>
                <a:lnTo>
                  <a:pt x="16" y="113"/>
                </a:lnTo>
                <a:lnTo>
                  <a:pt x="20" y="117"/>
                </a:lnTo>
                <a:lnTo>
                  <a:pt x="32" y="125"/>
                </a:lnTo>
                <a:lnTo>
                  <a:pt x="44" y="129"/>
                </a:lnTo>
                <a:lnTo>
                  <a:pt x="54" y="131"/>
                </a:lnTo>
                <a:lnTo>
                  <a:pt x="65" y="131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21625" name="Picture 123"/>
          <p:cNvPicPr>
            <a:picLocks noChangeAspect="1" noChangeArrowheads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1854200"/>
            <a:ext cx="2476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" name="Freeform 124"/>
          <p:cNvSpPr>
            <a:spLocks/>
          </p:cNvSpPr>
          <p:nvPr/>
        </p:nvSpPr>
        <p:spPr bwMode="auto">
          <a:xfrm>
            <a:off x="4787900" y="1885950"/>
            <a:ext cx="206375" cy="206375"/>
          </a:xfrm>
          <a:custGeom>
            <a:avLst/>
            <a:gdLst>
              <a:gd name="T0" fmla="*/ 101600 w 130"/>
              <a:gd name="T1" fmla="*/ 206375 h 130"/>
              <a:gd name="T2" fmla="*/ 101600 w 130"/>
              <a:gd name="T3" fmla="*/ 206375 h 130"/>
              <a:gd name="T4" fmla="*/ 117475 w 130"/>
              <a:gd name="T5" fmla="*/ 206375 h 130"/>
              <a:gd name="T6" fmla="*/ 136525 w 130"/>
              <a:gd name="T7" fmla="*/ 203200 h 130"/>
              <a:gd name="T8" fmla="*/ 152400 w 130"/>
              <a:gd name="T9" fmla="*/ 200025 h 130"/>
              <a:gd name="T10" fmla="*/ 171450 w 130"/>
              <a:gd name="T11" fmla="*/ 187325 h 130"/>
              <a:gd name="T12" fmla="*/ 180975 w 130"/>
              <a:gd name="T13" fmla="*/ 177800 h 130"/>
              <a:gd name="T14" fmla="*/ 190500 w 130"/>
              <a:gd name="T15" fmla="*/ 168275 h 130"/>
              <a:gd name="T16" fmla="*/ 196850 w 130"/>
              <a:gd name="T17" fmla="*/ 155575 h 130"/>
              <a:gd name="T18" fmla="*/ 200025 w 130"/>
              <a:gd name="T19" fmla="*/ 142875 h 130"/>
              <a:gd name="T20" fmla="*/ 203200 w 130"/>
              <a:gd name="T21" fmla="*/ 123825 h 130"/>
              <a:gd name="T22" fmla="*/ 206375 w 130"/>
              <a:gd name="T23" fmla="*/ 104775 h 130"/>
              <a:gd name="T24" fmla="*/ 206375 w 130"/>
              <a:gd name="T25" fmla="*/ 104775 h 130"/>
              <a:gd name="T26" fmla="*/ 206375 w 130"/>
              <a:gd name="T27" fmla="*/ 82550 h 130"/>
              <a:gd name="T28" fmla="*/ 203200 w 130"/>
              <a:gd name="T29" fmla="*/ 66675 h 130"/>
              <a:gd name="T30" fmla="*/ 196850 w 130"/>
              <a:gd name="T31" fmla="*/ 50800 h 130"/>
              <a:gd name="T32" fmla="*/ 190500 w 130"/>
              <a:gd name="T33" fmla="*/ 38100 h 130"/>
              <a:gd name="T34" fmla="*/ 180975 w 130"/>
              <a:gd name="T35" fmla="*/ 28575 h 130"/>
              <a:gd name="T36" fmla="*/ 174625 w 130"/>
              <a:gd name="T37" fmla="*/ 19050 h 130"/>
              <a:gd name="T38" fmla="*/ 155575 w 130"/>
              <a:gd name="T39" fmla="*/ 6350 h 130"/>
              <a:gd name="T40" fmla="*/ 136525 w 130"/>
              <a:gd name="T41" fmla="*/ 0 h 130"/>
              <a:gd name="T42" fmla="*/ 117475 w 130"/>
              <a:gd name="T43" fmla="*/ 0 h 130"/>
              <a:gd name="T44" fmla="*/ 101600 w 130"/>
              <a:gd name="T45" fmla="*/ 0 h 130"/>
              <a:gd name="T46" fmla="*/ 101600 w 130"/>
              <a:gd name="T47" fmla="*/ 0 h 130"/>
              <a:gd name="T48" fmla="*/ 85725 w 130"/>
              <a:gd name="T49" fmla="*/ 0 h 130"/>
              <a:gd name="T50" fmla="*/ 69850 w 130"/>
              <a:gd name="T51" fmla="*/ 3175 h 130"/>
              <a:gd name="T52" fmla="*/ 57150 w 130"/>
              <a:gd name="T53" fmla="*/ 9525 h 130"/>
              <a:gd name="T54" fmla="*/ 44450 w 130"/>
              <a:gd name="T55" fmla="*/ 15875 h 130"/>
              <a:gd name="T56" fmla="*/ 25400 w 130"/>
              <a:gd name="T57" fmla="*/ 31750 h 130"/>
              <a:gd name="T58" fmla="*/ 12700 w 130"/>
              <a:gd name="T59" fmla="*/ 50800 h 130"/>
              <a:gd name="T60" fmla="*/ 6350 w 130"/>
              <a:gd name="T61" fmla="*/ 69850 h 130"/>
              <a:gd name="T62" fmla="*/ 3175 w 130"/>
              <a:gd name="T63" fmla="*/ 85725 h 130"/>
              <a:gd name="T64" fmla="*/ 0 w 130"/>
              <a:gd name="T65" fmla="*/ 101600 h 130"/>
              <a:gd name="T66" fmla="*/ 0 w 130"/>
              <a:gd name="T67" fmla="*/ 101600 h 130"/>
              <a:gd name="T68" fmla="*/ 0 w 130"/>
              <a:gd name="T69" fmla="*/ 123825 h 130"/>
              <a:gd name="T70" fmla="*/ 3175 w 130"/>
              <a:gd name="T71" fmla="*/ 139700 h 130"/>
              <a:gd name="T72" fmla="*/ 9525 w 130"/>
              <a:gd name="T73" fmla="*/ 152400 h 130"/>
              <a:gd name="T74" fmla="*/ 15875 w 130"/>
              <a:gd name="T75" fmla="*/ 165100 h 130"/>
              <a:gd name="T76" fmla="*/ 22225 w 130"/>
              <a:gd name="T77" fmla="*/ 177800 h 130"/>
              <a:gd name="T78" fmla="*/ 31750 w 130"/>
              <a:gd name="T79" fmla="*/ 184150 h 130"/>
              <a:gd name="T80" fmla="*/ 50800 w 130"/>
              <a:gd name="T81" fmla="*/ 196850 h 130"/>
              <a:gd name="T82" fmla="*/ 69850 w 130"/>
              <a:gd name="T83" fmla="*/ 203200 h 130"/>
              <a:gd name="T84" fmla="*/ 85725 w 130"/>
              <a:gd name="T85" fmla="*/ 206375 h 130"/>
              <a:gd name="T86" fmla="*/ 101600 w 130"/>
              <a:gd name="T87" fmla="*/ 206375 h 130"/>
              <a:gd name="T88" fmla="*/ 101600 w 130"/>
              <a:gd name="T89" fmla="*/ 206375 h 13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30" h="130">
                <a:moveTo>
                  <a:pt x="64" y="130"/>
                </a:moveTo>
                <a:lnTo>
                  <a:pt x="64" y="130"/>
                </a:lnTo>
                <a:lnTo>
                  <a:pt x="74" y="130"/>
                </a:lnTo>
                <a:lnTo>
                  <a:pt x="86" y="128"/>
                </a:lnTo>
                <a:lnTo>
                  <a:pt x="96" y="126"/>
                </a:lnTo>
                <a:lnTo>
                  <a:pt x="108" y="118"/>
                </a:lnTo>
                <a:lnTo>
                  <a:pt x="114" y="112"/>
                </a:lnTo>
                <a:lnTo>
                  <a:pt x="120" y="106"/>
                </a:lnTo>
                <a:lnTo>
                  <a:pt x="124" y="98"/>
                </a:lnTo>
                <a:lnTo>
                  <a:pt x="126" y="90"/>
                </a:lnTo>
                <a:lnTo>
                  <a:pt x="128" y="78"/>
                </a:lnTo>
                <a:lnTo>
                  <a:pt x="130" y="66"/>
                </a:lnTo>
                <a:lnTo>
                  <a:pt x="130" y="52"/>
                </a:lnTo>
                <a:lnTo>
                  <a:pt x="128" y="42"/>
                </a:lnTo>
                <a:lnTo>
                  <a:pt x="124" y="32"/>
                </a:lnTo>
                <a:lnTo>
                  <a:pt x="120" y="24"/>
                </a:lnTo>
                <a:lnTo>
                  <a:pt x="114" y="18"/>
                </a:lnTo>
                <a:lnTo>
                  <a:pt x="110" y="12"/>
                </a:lnTo>
                <a:lnTo>
                  <a:pt x="98" y="4"/>
                </a:lnTo>
                <a:lnTo>
                  <a:pt x="86" y="0"/>
                </a:lnTo>
                <a:lnTo>
                  <a:pt x="74" y="0"/>
                </a:lnTo>
                <a:lnTo>
                  <a:pt x="64" y="0"/>
                </a:lnTo>
                <a:lnTo>
                  <a:pt x="54" y="0"/>
                </a:lnTo>
                <a:lnTo>
                  <a:pt x="44" y="2"/>
                </a:lnTo>
                <a:lnTo>
                  <a:pt x="36" y="6"/>
                </a:lnTo>
                <a:lnTo>
                  <a:pt x="28" y="10"/>
                </a:lnTo>
                <a:lnTo>
                  <a:pt x="16" y="20"/>
                </a:lnTo>
                <a:lnTo>
                  <a:pt x="8" y="32"/>
                </a:lnTo>
                <a:lnTo>
                  <a:pt x="4" y="44"/>
                </a:lnTo>
                <a:lnTo>
                  <a:pt x="2" y="54"/>
                </a:lnTo>
                <a:lnTo>
                  <a:pt x="0" y="64"/>
                </a:lnTo>
                <a:lnTo>
                  <a:pt x="0" y="78"/>
                </a:lnTo>
                <a:lnTo>
                  <a:pt x="2" y="88"/>
                </a:lnTo>
                <a:lnTo>
                  <a:pt x="6" y="96"/>
                </a:lnTo>
                <a:lnTo>
                  <a:pt x="10" y="104"/>
                </a:lnTo>
                <a:lnTo>
                  <a:pt x="14" y="112"/>
                </a:lnTo>
                <a:lnTo>
                  <a:pt x="20" y="116"/>
                </a:lnTo>
                <a:lnTo>
                  <a:pt x="32" y="124"/>
                </a:lnTo>
                <a:lnTo>
                  <a:pt x="44" y="128"/>
                </a:lnTo>
                <a:lnTo>
                  <a:pt x="54" y="130"/>
                </a:lnTo>
                <a:lnTo>
                  <a:pt x="64" y="13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35"/>
          <p:cNvGrpSpPr>
            <a:grpSpLocks noChangeAspect="1"/>
          </p:cNvGrpSpPr>
          <p:nvPr/>
        </p:nvGrpSpPr>
        <p:grpSpPr bwMode="auto">
          <a:xfrm>
            <a:off x="2411413" y="1052513"/>
            <a:ext cx="4489450" cy="4203700"/>
            <a:chOff x="1519" y="663"/>
            <a:chExt cx="2828" cy="2648"/>
          </a:xfrm>
        </p:grpSpPr>
        <p:sp>
          <p:nvSpPr>
            <p:cNvPr id="23555" name="AutoShape 34"/>
            <p:cNvSpPr>
              <a:spLocks noChangeAspect="1" noChangeArrowheads="1" noTextEdit="1"/>
            </p:cNvSpPr>
            <p:nvPr/>
          </p:nvSpPr>
          <p:spPr bwMode="auto">
            <a:xfrm>
              <a:off x="1519" y="663"/>
              <a:ext cx="2828" cy="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556" name="Freeform 36"/>
            <p:cNvSpPr>
              <a:spLocks/>
            </p:cNvSpPr>
            <p:nvPr/>
          </p:nvSpPr>
          <p:spPr bwMode="auto">
            <a:xfrm>
              <a:off x="2659" y="663"/>
              <a:ext cx="338" cy="1418"/>
            </a:xfrm>
            <a:custGeom>
              <a:avLst/>
              <a:gdLst>
                <a:gd name="T0" fmla="*/ 248 w 338"/>
                <a:gd name="T1" fmla="*/ 0 h 1418"/>
                <a:gd name="T2" fmla="*/ 338 w 338"/>
                <a:gd name="T3" fmla="*/ 1418 h 1418"/>
                <a:gd name="T4" fmla="*/ 0 w 338"/>
                <a:gd name="T5" fmla="*/ 1054 h 1418"/>
                <a:gd name="T6" fmla="*/ 248 w 338"/>
                <a:gd name="T7" fmla="*/ 0 h 14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8"/>
                <a:gd name="T13" fmla="*/ 0 h 1418"/>
                <a:gd name="T14" fmla="*/ 338 w 338"/>
                <a:gd name="T15" fmla="*/ 1418 h 14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8" h="1418">
                  <a:moveTo>
                    <a:pt x="248" y="0"/>
                  </a:moveTo>
                  <a:lnTo>
                    <a:pt x="338" y="1418"/>
                  </a:lnTo>
                  <a:lnTo>
                    <a:pt x="0" y="1054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6A2C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557" name="Freeform 37"/>
            <p:cNvSpPr>
              <a:spLocks/>
            </p:cNvSpPr>
            <p:nvPr/>
          </p:nvSpPr>
          <p:spPr bwMode="auto">
            <a:xfrm>
              <a:off x="2659" y="663"/>
              <a:ext cx="338" cy="1418"/>
            </a:xfrm>
            <a:custGeom>
              <a:avLst/>
              <a:gdLst>
                <a:gd name="T0" fmla="*/ 248 w 338"/>
                <a:gd name="T1" fmla="*/ 0 h 1418"/>
                <a:gd name="T2" fmla="*/ 338 w 338"/>
                <a:gd name="T3" fmla="*/ 1418 h 1418"/>
                <a:gd name="T4" fmla="*/ 0 w 338"/>
                <a:gd name="T5" fmla="*/ 1054 h 1418"/>
                <a:gd name="T6" fmla="*/ 248 w 338"/>
                <a:gd name="T7" fmla="*/ 0 h 14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8"/>
                <a:gd name="T13" fmla="*/ 0 h 1418"/>
                <a:gd name="T14" fmla="*/ 338 w 338"/>
                <a:gd name="T15" fmla="*/ 1418 h 14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8" h="1418">
                  <a:moveTo>
                    <a:pt x="248" y="0"/>
                  </a:moveTo>
                  <a:lnTo>
                    <a:pt x="338" y="1418"/>
                  </a:lnTo>
                  <a:lnTo>
                    <a:pt x="0" y="1054"/>
                  </a:lnTo>
                  <a:lnTo>
                    <a:pt x="24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558" name="Freeform 38"/>
            <p:cNvSpPr>
              <a:spLocks/>
            </p:cNvSpPr>
            <p:nvPr/>
          </p:nvSpPr>
          <p:spPr bwMode="auto">
            <a:xfrm>
              <a:off x="2907" y="663"/>
              <a:ext cx="316" cy="1418"/>
            </a:xfrm>
            <a:custGeom>
              <a:avLst/>
              <a:gdLst>
                <a:gd name="T0" fmla="*/ 0 w 316"/>
                <a:gd name="T1" fmla="*/ 0 h 1418"/>
                <a:gd name="T2" fmla="*/ 90 w 316"/>
                <a:gd name="T3" fmla="*/ 1418 h 1418"/>
                <a:gd name="T4" fmla="*/ 316 w 316"/>
                <a:gd name="T5" fmla="*/ 1066 h 1418"/>
                <a:gd name="T6" fmla="*/ 0 w 316"/>
                <a:gd name="T7" fmla="*/ 0 h 14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6"/>
                <a:gd name="T13" fmla="*/ 0 h 1418"/>
                <a:gd name="T14" fmla="*/ 316 w 316"/>
                <a:gd name="T15" fmla="*/ 1418 h 14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6" h="1418">
                  <a:moveTo>
                    <a:pt x="0" y="0"/>
                  </a:moveTo>
                  <a:lnTo>
                    <a:pt x="90" y="1418"/>
                  </a:lnTo>
                  <a:lnTo>
                    <a:pt x="316" y="10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E5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559" name="Freeform 39"/>
            <p:cNvSpPr>
              <a:spLocks/>
            </p:cNvSpPr>
            <p:nvPr/>
          </p:nvSpPr>
          <p:spPr bwMode="auto">
            <a:xfrm>
              <a:off x="2907" y="663"/>
              <a:ext cx="316" cy="1418"/>
            </a:xfrm>
            <a:custGeom>
              <a:avLst/>
              <a:gdLst>
                <a:gd name="T0" fmla="*/ 0 w 316"/>
                <a:gd name="T1" fmla="*/ 0 h 1418"/>
                <a:gd name="T2" fmla="*/ 90 w 316"/>
                <a:gd name="T3" fmla="*/ 1418 h 1418"/>
                <a:gd name="T4" fmla="*/ 316 w 316"/>
                <a:gd name="T5" fmla="*/ 1066 h 1418"/>
                <a:gd name="T6" fmla="*/ 0 w 316"/>
                <a:gd name="T7" fmla="*/ 0 h 14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6"/>
                <a:gd name="T13" fmla="*/ 0 h 1418"/>
                <a:gd name="T14" fmla="*/ 316 w 316"/>
                <a:gd name="T15" fmla="*/ 1418 h 14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6" h="1418">
                  <a:moveTo>
                    <a:pt x="0" y="0"/>
                  </a:moveTo>
                  <a:lnTo>
                    <a:pt x="90" y="1418"/>
                  </a:lnTo>
                  <a:lnTo>
                    <a:pt x="316" y="106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560" name="Freeform 40"/>
            <p:cNvSpPr>
              <a:spLocks/>
            </p:cNvSpPr>
            <p:nvPr/>
          </p:nvSpPr>
          <p:spPr bwMode="auto">
            <a:xfrm>
              <a:off x="2997" y="1713"/>
              <a:ext cx="1350" cy="368"/>
            </a:xfrm>
            <a:custGeom>
              <a:avLst/>
              <a:gdLst>
                <a:gd name="T0" fmla="*/ 1350 w 1350"/>
                <a:gd name="T1" fmla="*/ 0 h 368"/>
                <a:gd name="T2" fmla="*/ 226 w 1350"/>
                <a:gd name="T3" fmla="*/ 16 h 368"/>
                <a:gd name="T4" fmla="*/ 0 w 1350"/>
                <a:gd name="T5" fmla="*/ 368 h 368"/>
                <a:gd name="T6" fmla="*/ 1350 w 1350"/>
                <a:gd name="T7" fmla="*/ 0 h 3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50"/>
                <a:gd name="T13" fmla="*/ 0 h 368"/>
                <a:gd name="T14" fmla="*/ 1350 w 1350"/>
                <a:gd name="T15" fmla="*/ 368 h 3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50" h="368">
                  <a:moveTo>
                    <a:pt x="1350" y="0"/>
                  </a:moveTo>
                  <a:lnTo>
                    <a:pt x="226" y="16"/>
                  </a:lnTo>
                  <a:lnTo>
                    <a:pt x="0" y="368"/>
                  </a:lnTo>
                  <a:lnTo>
                    <a:pt x="1350" y="0"/>
                  </a:lnTo>
                  <a:close/>
                </a:path>
              </a:pathLst>
            </a:custGeom>
            <a:solidFill>
              <a:srgbClr val="6A2C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561" name="Freeform 41"/>
            <p:cNvSpPr>
              <a:spLocks/>
            </p:cNvSpPr>
            <p:nvPr/>
          </p:nvSpPr>
          <p:spPr bwMode="auto">
            <a:xfrm>
              <a:off x="2997" y="1713"/>
              <a:ext cx="1350" cy="368"/>
            </a:xfrm>
            <a:custGeom>
              <a:avLst/>
              <a:gdLst>
                <a:gd name="T0" fmla="*/ 1350 w 1350"/>
                <a:gd name="T1" fmla="*/ 0 h 368"/>
                <a:gd name="T2" fmla="*/ 226 w 1350"/>
                <a:gd name="T3" fmla="*/ 16 h 368"/>
                <a:gd name="T4" fmla="*/ 0 w 1350"/>
                <a:gd name="T5" fmla="*/ 368 h 368"/>
                <a:gd name="T6" fmla="*/ 1350 w 1350"/>
                <a:gd name="T7" fmla="*/ 0 h 3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50"/>
                <a:gd name="T13" fmla="*/ 0 h 368"/>
                <a:gd name="T14" fmla="*/ 1350 w 1350"/>
                <a:gd name="T15" fmla="*/ 368 h 3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50" h="368">
                  <a:moveTo>
                    <a:pt x="1350" y="0"/>
                  </a:moveTo>
                  <a:lnTo>
                    <a:pt x="226" y="16"/>
                  </a:lnTo>
                  <a:lnTo>
                    <a:pt x="0" y="368"/>
                  </a:lnTo>
                  <a:lnTo>
                    <a:pt x="13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562" name="Freeform 42"/>
            <p:cNvSpPr>
              <a:spLocks/>
            </p:cNvSpPr>
            <p:nvPr/>
          </p:nvSpPr>
          <p:spPr bwMode="auto">
            <a:xfrm>
              <a:off x="2997" y="1713"/>
              <a:ext cx="1350" cy="562"/>
            </a:xfrm>
            <a:custGeom>
              <a:avLst/>
              <a:gdLst>
                <a:gd name="T0" fmla="*/ 1350 w 1350"/>
                <a:gd name="T1" fmla="*/ 0 h 562"/>
                <a:gd name="T2" fmla="*/ 0 w 1350"/>
                <a:gd name="T3" fmla="*/ 368 h 562"/>
                <a:gd name="T4" fmla="*/ 0 w 1350"/>
                <a:gd name="T5" fmla="*/ 368 h 562"/>
                <a:gd name="T6" fmla="*/ 0 w 1350"/>
                <a:gd name="T7" fmla="*/ 368 h 562"/>
                <a:gd name="T8" fmla="*/ 0 w 1350"/>
                <a:gd name="T9" fmla="*/ 368 h 562"/>
                <a:gd name="T10" fmla="*/ 2 w 1350"/>
                <a:gd name="T11" fmla="*/ 368 h 562"/>
                <a:gd name="T12" fmla="*/ 2 w 1350"/>
                <a:gd name="T13" fmla="*/ 368 h 562"/>
                <a:gd name="T14" fmla="*/ 4 w 1350"/>
                <a:gd name="T15" fmla="*/ 370 h 562"/>
                <a:gd name="T16" fmla="*/ 394 w 1350"/>
                <a:gd name="T17" fmla="*/ 562 h 562"/>
                <a:gd name="T18" fmla="*/ 1350 w 1350"/>
                <a:gd name="T19" fmla="*/ 0 h 56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50"/>
                <a:gd name="T31" fmla="*/ 0 h 562"/>
                <a:gd name="T32" fmla="*/ 1350 w 1350"/>
                <a:gd name="T33" fmla="*/ 562 h 56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50" h="562">
                  <a:moveTo>
                    <a:pt x="1350" y="0"/>
                  </a:moveTo>
                  <a:lnTo>
                    <a:pt x="0" y="368"/>
                  </a:lnTo>
                  <a:lnTo>
                    <a:pt x="2" y="368"/>
                  </a:lnTo>
                  <a:lnTo>
                    <a:pt x="4" y="370"/>
                  </a:lnTo>
                  <a:lnTo>
                    <a:pt x="394" y="562"/>
                  </a:lnTo>
                  <a:lnTo>
                    <a:pt x="1350" y="0"/>
                  </a:lnTo>
                  <a:close/>
                </a:path>
              </a:pathLst>
            </a:custGeom>
            <a:solidFill>
              <a:srgbClr val="B9E5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563" name="Freeform 43"/>
            <p:cNvSpPr>
              <a:spLocks/>
            </p:cNvSpPr>
            <p:nvPr/>
          </p:nvSpPr>
          <p:spPr bwMode="auto">
            <a:xfrm>
              <a:off x="2997" y="1713"/>
              <a:ext cx="1350" cy="562"/>
            </a:xfrm>
            <a:custGeom>
              <a:avLst/>
              <a:gdLst>
                <a:gd name="T0" fmla="*/ 1350 w 1350"/>
                <a:gd name="T1" fmla="*/ 0 h 562"/>
                <a:gd name="T2" fmla="*/ 0 w 1350"/>
                <a:gd name="T3" fmla="*/ 368 h 562"/>
                <a:gd name="T4" fmla="*/ 0 w 1350"/>
                <a:gd name="T5" fmla="*/ 368 h 562"/>
                <a:gd name="T6" fmla="*/ 0 w 1350"/>
                <a:gd name="T7" fmla="*/ 368 h 562"/>
                <a:gd name="T8" fmla="*/ 0 w 1350"/>
                <a:gd name="T9" fmla="*/ 368 h 562"/>
                <a:gd name="T10" fmla="*/ 2 w 1350"/>
                <a:gd name="T11" fmla="*/ 368 h 562"/>
                <a:gd name="T12" fmla="*/ 2 w 1350"/>
                <a:gd name="T13" fmla="*/ 368 h 562"/>
                <a:gd name="T14" fmla="*/ 4 w 1350"/>
                <a:gd name="T15" fmla="*/ 370 h 562"/>
                <a:gd name="T16" fmla="*/ 394 w 1350"/>
                <a:gd name="T17" fmla="*/ 562 h 562"/>
                <a:gd name="T18" fmla="*/ 1350 w 1350"/>
                <a:gd name="T19" fmla="*/ 0 h 56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50"/>
                <a:gd name="T31" fmla="*/ 0 h 562"/>
                <a:gd name="T32" fmla="*/ 1350 w 1350"/>
                <a:gd name="T33" fmla="*/ 562 h 56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50" h="562">
                  <a:moveTo>
                    <a:pt x="1350" y="0"/>
                  </a:moveTo>
                  <a:lnTo>
                    <a:pt x="0" y="368"/>
                  </a:lnTo>
                  <a:lnTo>
                    <a:pt x="2" y="368"/>
                  </a:lnTo>
                  <a:lnTo>
                    <a:pt x="4" y="370"/>
                  </a:lnTo>
                  <a:lnTo>
                    <a:pt x="394" y="562"/>
                  </a:lnTo>
                  <a:lnTo>
                    <a:pt x="13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564" name="Freeform 44"/>
            <p:cNvSpPr>
              <a:spLocks noEditPoints="1"/>
            </p:cNvSpPr>
            <p:nvPr/>
          </p:nvSpPr>
          <p:spPr bwMode="auto">
            <a:xfrm>
              <a:off x="1519" y="1675"/>
              <a:ext cx="1478" cy="408"/>
            </a:xfrm>
            <a:custGeom>
              <a:avLst/>
              <a:gdLst>
                <a:gd name="T0" fmla="*/ 1478 w 1478"/>
                <a:gd name="T1" fmla="*/ 408 h 408"/>
                <a:gd name="T2" fmla="*/ 1478 w 1478"/>
                <a:gd name="T3" fmla="*/ 408 h 408"/>
                <a:gd name="T4" fmla="*/ 1478 w 1478"/>
                <a:gd name="T5" fmla="*/ 408 h 408"/>
                <a:gd name="T6" fmla="*/ 1478 w 1478"/>
                <a:gd name="T7" fmla="*/ 408 h 408"/>
                <a:gd name="T8" fmla="*/ 1478 w 1478"/>
                <a:gd name="T9" fmla="*/ 406 h 408"/>
                <a:gd name="T10" fmla="*/ 1476 w 1478"/>
                <a:gd name="T11" fmla="*/ 408 h 408"/>
                <a:gd name="T12" fmla="*/ 1476 w 1478"/>
                <a:gd name="T13" fmla="*/ 408 h 408"/>
                <a:gd name="T14" fmla="*/ 1478 w 1478"/>
                <a:gd name="T15" fmla="*/ 406 h 408"/>
                <a:gd name="T16" fmla="*/ 1478 w 1478"/>
                <a:gd name="T17" fmla="*/ 406 h 408"/>
                <a:gd name="T18" fmla="*/ 8 w 1478"/>
                <a:gd name="T19" fmla="*/ 0 h 408"/>
                <a:gd name="T20" fmla="*/ 1476 w 1478"/>
                <a:gd name="T21" fmla="*/ 404 h 408"/>
                <a:gd name="T22" fmla="*/ 1142 w 1478"/>
                <a:gd name="T23" fmla="*/ 44 h 408"/>
                <a:gd name="T24" fmla="*/ 8 w 1478"/>
                <a:gd name="T25" fmla="*/ 0 h 408"/>
                <a:gd name="T26" fmla="*/ 0 w 1478"/>
                <a:gd name="T27" fmla="*/ 0 h 408"/>
                <a:gd name="T28" fmla="*/ 14 w 1478"/>
                <a:gd name="T29" fmla="*/ 4 h 408"/>
                <a:gd name="T30" fmla="*/ 8 w 1478"/>
                <a:gd name="T31" fmla="*/ 0 h 408"/>
                <a:gd name="T32" fmla="*/ 0 w 1478"/>
                <a:gd name="T33" fmla="*/ 0 h 40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78"/>
                <a:gd name="T52" fmla="*/ 0 h 408"/>
                <a:gd name="T53" fmla="*/ 1478 w 1478"/>
                <a:gd name="T54" fmla="*/ 408 h 40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78" h="408">
                  <a:moveTo>
                    <a:pt x="1478" y="408"/>
                  </a:moveTo>
                  <a:lnTo>
                    <a:pt x="1478" y="408"/>
                  </a:lnTo>
                  <a:close/>
                  <a:moveTo>
                    <a:pt x="1478" y="406"/>
                  </a:moveTo>
                  <a:lnTo>
                    <a:pt x="1476" y="408"/>
                  </a:lnTo>
                  <a:lnTo>
                    <a:pt x="1478" y="406"/>
                  </a:lnTo>
                  <a:close/>
                  <a:moveTo>
                    <a:pt x="8" y="0"/>
                  </a:moveTo>
                  <a:lnTo>
                    <a:pt x="1476" y="404"/>
                  </a:lnTo>
                  <a:lnTo>
                    <a:pt x="1142" y="44"/>
                  </a:lnTo>
                  <a:lnTo>
                    <a:pt x="8" y="0"/>
                  </a:lnTo>
                  <a:close/>
                  <a:moveTo>
                    <a:pt x="0" y="0"/>
                  </a:moveTo>
                  <a:lnTo>
                    <a:pt x="14" y="4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E5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565" name="Freeform 45"/>
            <p:cNvSpPr>
              <a:spLocks/>
            </p:cNvSpPr>
            <p:nvPr/>
          </p:nvSpPr>
          <p:spPr bwMode="auto">
            <a:xfrm>
              <a:off x="2997" y="2083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566" name="Freeform 46"/>
            <p:cNvSpPr>
              <a:spLocks/>
            </p:cNvSpPr>
            <p:nvPr/>
          </p:nvSpPr>
          <p:spPr bwMode="auto">
            <a:xfrm>
              <a:off x="2995" y="2081"/>
              <a:ext cx="2" cy="2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0 w 2"/>
                <a:gd name="T5" fmla="*/ 2 h 2"/>
                <a:gd name="T6" fmla="*/ 2 w 2"/>
                <a:gd name="T7" fmla="*/ 0 h 2"/>
                <a:gd name="T8" fmla="*/ 2 w 2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2"/>
                <a:gd name="T17" fmla="*/ 2 w 2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567" name="Freeform 47"/>
            <p:cNvSpPr>
              <a:spLocks/>
            </p:cNvSpPr>
            <p:nvPr/>
          </p:nvSpPr>
          <p:spPr bwMode="auto">
            <a:xfrm>
              <a:off x="1527" y="1675"/>
              <a:ext cx="1468" cy="404"/>
            </a:xfrm>
            <a:custGeom>
              <a:avLst/>
              <a:gdLst>
                <a:gd name="T0" fmla="*/ 0 w 1468"/>
                <a:gd name="T1" fmla="*/ 0 h 404"/>
                <a:gd name="T2" fmla="*/ 1468 w 1468"/>
                <a:gd name="T3" fmla="*/ 404 h 404"/>
                <a:gd name="T4" fmla="*/ 1134 w 1468"/>
                <a:gd name="T5" fmla="*/ 44 h 404"/>
                <a:gd name="T6" fmla="*/ 0 w 1468"/>
                <a:gd name="T7" fmla="*/ 0 h 4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68"/>
                <a:gd name="T13" fmla="*/ 0 h 404"/>
                <a:gd name="T14" fmla="*/ 1468 w 1468"/>
                <a:gd name="T15" fmla="*/ 404 h 4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68" h="404">
                  <a:moveTo>
                    <a:pt x="0" y="0"/>
                  </a:moveTo>
                  <a:lnTo>
                    <a:pt x="1468" y="404"/>
                  </a:lnTo>
                  <a:lnTo>
                    <a:pt x="1134" y="4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568" name="Freeform 48"/>
            <p:cNvSpPr>
              <a:spLocks/>
            </p:cNvSpPr>
            <p:nvPr/>
          </p:nvSpPr>
          <p:spPr bwMode="auto">
            <a:xfrm>
              <a:off x="1519" y="1675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14 w 14"/>
                <a:gd name="T3" fmla="*/ 4 h 4"/>
                <a:gd name="T4" fmla="*/ 8 w 14"/>
                <a:gd name="T5" fmla="*/ 0 h 4"/>
                <a:gd name="T6" fmla="*/ 0 w 14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4"/>
                <a:gd name="T14" fmla="*/ 14 w 14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4">
                  <a:moveTo>
                    <a:pt x="0" y="0"/>
                  </a:moveTo>
                  <a:lnTo>
                    <a:pt x="14" y="4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569" name="Freeform 49"/>
            <p:cNvSpPr>
              <a:spLocks/>
            </p:cNvSpPr>
            <p:nvPr/>
          </p:nvSpPr>
          <p:spPr bwMode="auto">
            <a:xfrm>
              <a:off x="1527" y="1675"/>
              <a:ext cx="1470" cy="592"/>
            </a:xfrm>
            <a:custGeom>
              <a:avLst/>
              <a:gdLst>
                <a:gd name="T0" fmla="*/ 0 w 1470"/>
                <a:gd name="T1" fmla="*/ 0 h 592"/>
                <a:gd name="T2" fmla="*/ 1470 w 1470"/>
                <a:gd name="T3" fmla="*/ 406 h 592"/>
                <a:gd name="T4" fmla="*/ 960 w 1470"/>
                <a:gd name="T5" fmla="*/ 592 h 592"/>
                <a:gd name="T6" fmla="*/ 0 w 1470"/>
                <a:gd name="T7" fmla="*/ 0 h 5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70"/>
                <a:gd name="T13" fmla="*/ 0 h 592"/>
                <a:gd name="T14" fmla="*/ 1470 w 1470"/>
                <a:gd name="T15" fmla="*/ 592 h 5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70" h="592">
                  <a:moveTo>
                    <a:pt x="0" y="0"/>
                  </a:moveTo>
                  <a:lnTo>
                    <a:pt x="1470" y="406"/>
                  </a:lnTo>
                  <a:lnTo>
                    <a:pt x="960" y="5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A2C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570" name="Freeform 50"/>
            <p:cNvSpPr>
              <a:spLocks/>
            </p:cNvSpPr>
            <p:nvPr/>
          </p:nvSpPr>
          <p:spPr bwMode="auto">
            <a:xfrm>
              <a:off x="1527" y="1675"/>
              <a:ext cx="1470" cy="592"/>
            </a:xfrm>
            <a:custGeom>
              <a:avLst/>
              <a:gdLst>
                <a:gd name="T0" fmla="*/ 0 w 1470"/>
                <a:gd name="T1" fmla="*/ 0 h 592"/>
                <a:gd name="T2" fmla="*/ 1470 w 1470"/>
                <a:gd name="T3" fmla="*/ 406 h 592"/>
                <a:gd name="T4" fmla="*/ 960 w 1470"/>
                <a:gd name="T5" fmla="*/ 592 h 592"/>
                <a:gd name="T6" fmla="*/ 0 w 1470"/>
                <a:gd name="T7" fmla="*/ 0 h 5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70"/>
                <a:gd name="T13" fmla="*/ 0 h 592"/>
                <a:gd name="T14" fmla="*/ 1470 w 1470"/>
                <a:gd name="T15" fmla="*/ 592 h 5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70" h="592">
                  <a:moveTo>
                    <a:pt x="0" y="0"/>
                  </a:moveTo>
                  <a:lnTo>
                    <a:pt x="1470" y="406"/>
                  </a:lnTo>
                  <a:lnTo>
                    <a:pt x="960" y="59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571" name="Freeform 51"/>
            <p:cNvSpPr>
              <a:spLocks noEditPoints="1"/>
            </p:cNvSpPr>
            <p:nvPr/>
          </p:nvSpPr>
          <p:spPr bwMode="auto">
            <a:xfrm>
              <a:off x="2093" y="2081"/>
              <a:ext cx="904" cy="1230"/>
            </a:xfrm>
            <a:custGeom>
              <a:avLst/>
              <a:gdLst>
                <a:gd name="T0" fmla="*/ 900 w 904"/>
                <a:gd name="T1" fmla="*/ 0 h 1230"/>
                <a:gd name="T2" fmla="*/ 394 w 904"/>
                <a:gd name="T3" fmla="*/ 186 h 1230"/>
                <a:gd name="T4" fmla="*/ 0 w 904"/>
                <a:gd name="T5" fmla="*/ 1230 h 1230"/>
                <a:gd name="T6" fmla="*/ 902 w 904"/>
                <a:gd name="T7" fmla="*/ 2 h 1230"/>
                <a:gd name="T8" fmla="*/ 900 w 904"/>
                <a:gd name="T9" fmla="*/ 0 h 1230"/>
                <a:gd name="T10" fmla="*/ 904 w 904"/>
                <a:gd name="T11" fmla="*/ 0 h 1230"/>
                <a:gd name="T12" fmla="*/ 902 w 904"/>
                <a:gd name="T13" fmla="*/ 0 h 1230"/>
                <a:gd name="T14" fmla="*/ 904 w 904"/>
                <a:gd name="T15" fmla="*/ 0 h 1230"/>
                <a:gd name="T16" fmla="*/ 904 w 904"/>
                <a:gd name="T17" fmla="*/ 0 h 12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04"/>
                <a:gd name="T28" fmla="*/ 0 h 1230"/>
                <a:gd name="T29" fmla="*/ 904 w 904"/>
                <a:gd name="T30" fmla="*/ 1230 h 12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04" h="1230">
                  <a:moveTo>
                    <a:pt x="900" y="0"/>
                  </a:moveTo>
                  <a:lnTo>
                    <a:pt x="394" y="186"/>
                  </a:lnTo>
                  <a:lnTo>
                    <a:pt x="0" y="1230"/>
                  </a:lnTo>
                  <a:lnTo>
                    <a:pt x="902" y="2"/>
                  </a:lnTo>
                  <a:lnTo>
                    <a:pt x="900" y="0"/>
                  </a:lnTo>
                  <a:close/>
                  <a:moveTo>
                    <a:pt x="904" y="0"/>
                  </a:moveTo>
                  <a:lnTo>
                    <a:pt x="902" y="0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rgbClr val="B9E5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572" name="Freeform 52"/>
            <p:cNvSpPr>
              <a:spLocks/>
            </p:cNvSpPr>
            <p:nvPr/>
          </p:nvSpPr>
          <p:spPr bwMode="auto">
            <a:xfrm>
              <a:off x="2093" y="2081"/>
              <a:ext cx="902" cy="1230"/>
            </a:xfrm>
            <a:custGeom>
              <a:avLst/>
              <a:gdLst>
                <a:gd name="T0" fmla="*/ 900 w 902"/>
                <a:gd name="T1" fmla="*/ 0 h 1230"/>
                <a:gd name="T2" fmla="*/ 394 w 902"/>
                <a:gd name="T3" fmla="*/ 186 h 1230"/>
                <a:gd name="T4" fmla="*/ 0 w 902"/>
                <a:gd name="T5" fmla="*/ 1230 h 1230"/>
                <a:gd name="T6" fmla="*/ 902 w 902"/>
                <a:gd name="T7" fmla="*/ 2 h 1230"/>
                <a:gd name="T8" fmla="*/ 900 w 902"/>
                <a:gd name="T9" fmla="*/ 0 h 1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2"/>
                <a:gd name="T16" fmla="*/ 0 h 1230"/>
                <a:gd name="T17" fmla="*/ 902 w 902"/>
                <a:gd name="T18" fmla="*/ 1230 h 12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2" h="1230">
                  <a:moveTo>
                    <a:pt x="900" y="0"/>
                  </a:moveTo>
                  <a:lnTo>
                    <a:pt x="394" y="186"/>
                  </a:lnTo>
                  <a:lnTo>
                    <a:pt x="0" y="1230"/>
                  </a:lnTo>
                  <a:lnTo>
                    <a:pt x="902" y="2"/>
                  </a:lnTo>
                  <a:lnTo>
                    <a:pt x="90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573" name="Freeform 53"/>
            <p:cNvSpPr>
              <a:spLocks/>
            </p:cNvSpPr>
            <p:nvPr/>
          </p:nvSpPr>
          <p:spPr bwMode="auto">
            <a:xfrm>
              <a:off x="2995" y="2081"/>
              <a:ext cx="2" cy="1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0 h 1"/>
                <a:gd name="T4" fmla="*/ 2 w 2"/>
                <a:gd name="T5" fmla="*/ 0 h 1"/>
                <a:gd name="T6" fmla="*/ 2 w 2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1"/>
                <a:gd name="T14" fmla="*/ 2 w 2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1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574" name="Freeform 54"/>
            <p:cNvSpPr>
              <a:spLocks/>
            </p:cNvSpPr>
            <p:nvPr/>
          </p:nvSpPr>
          <p:spPr bwMode="auto">
            <a:xfrm>
              <a:off x="2993" y="2081"/>
              <a:ext cx="4" cy="2"/>
            </a:xfrm>
            <a:custGeom>
              <a:avLst/>
              <a:gdLst>
                <a:gd name="T0" fmla="*/ 2 w 4"/>
                <a:gd name="T1" fmla="*/ 0 h 2"/>
                <a:gd name="T2" fmla="*/ 0 w 4"/>
                <a:gd name="T3" fmla="*/ 0 h 2"/>
                <a:gd name="T4" fmla="*/ 2 w 4"/>
                <a:gd name="T5" fmla="*/ 2 h 2"/>
                <a:gd name="T6" fmla="*/ 4 w 4"/>
                <a:gd name="T7" fmla="*/ 0 h 2"/>
                <a:gd name="T8" fmla="*/ 2 w 4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2"/>
                <a:gd name="T17" fmla="*/ 4 w 4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2">
                  <a:moveTo>
                    <a:pt x="2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82D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575" name="Freeform 55"/>
            <p:cNvSpPr>
              <a:spLocks/>
            </p:cNvSpPr>
            <p:nvPr/>
          </p:nvSpPr>
          <p:spPr bwMode="auto">
            <a:xfrm>
              <a:off x="2993" y="2081"/>
              <a:ext cx="4" cy="2"/>
            </a:xfrm>
            <a:custGeom>
              <a:avLst/>
              <a:gdLst>
                <a:gd name="T0" fmla="*/ 2 w 4"/>
                <a:gd name="T1" fmla="*/ 0 h 2"/>
                <a:gd name="T2" fmla="*/ 0 w 4"/>
                <a:gd name="T3" fmla="*/ 0 h 2"/>
                <a:gd name="T4" fmla="*/ 2 w 4"/>
                <a:gd name="T5" fmla="*/ 2 h 2"/>
                <a:gd name="T6" fmla="*/ 4 w 4"/>
                <a:gd name="T7" fmla="*/ 0 h 2"/>
                <a:gd name="T8" fmla="*/ 2 w 4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2"/>
                <a:gd name="T17" fmla="*/ 4 w 4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2">
                  <a:moveTo>
                    <a:pt x="2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4" y="0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576" name="Freeform 56"/>
            <p:cNvSpPr>
              <a:spLocks/>
            </p:cNvSpPr>
            <p:nvPr/>
          </p:nvSpPr>
          <p:spPr bwMode="auto">
            <a:xfrm>
              <a:off x="2487" y="2081"/>
              <a:ext cx="510" cy="186"/>
            </a:xfrm>
            <a:custGeom>
              <a:avLst/>
              <a:gdLst>
                <a:gd name="T0" fmla="*/ 510 w 510"/>
                <a:gd name="T1" fmla="*/ 0 h 186"/>
                <a:gd name="T2" fmla="*/ 0 w 510"/>
                <a:gd name="T3" fmla="*/ 186 h 186"/>
                <a:gd name="T4" fmla="*/ 506 w 510"/>
                <a:gd name="T5" fmla="*/ 0 h 186"/>
                <a:gd name="T6" fmla="*/ 508 w 510"/>
                <a:gd name="T7" fmla="*/ 0 h 186"/>
                <a:gd name="T8" fmla="*/ 510 w 510"/>
                <a:gd name="T9" fmla="*/ 0 h 1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0"/>
                <a:gd name="T16" fmla="*/ 0 h 186"/>
                <a:gd name="T17" fmla="*/ 510 w 510"/>
                <a:gd name="T18" fmla="*/ 186 h 1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0" h="186">
                  <a:moveTo>
                    <a:pt x="510" y="0"/>
                  </a:moveTo>
                  <a:lnTo>
                    <a:pt x="0" y="186"/>
                  </a:lnTo>
                  <a:lnTo>
                    <a:pt x="506" y="0"/>
                  </a:lnTo>
                  <a:lnTo>
                    <a:pt x="508" y="0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5057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577" name="Freeform 57"/>
            <p:cNvSpPr>
              <a:spLocks/>
            </p:cNvSpPr>
            <p:nvPr/>
          </p:nvSpPr>
          <p:spPr bwMode="auto">
            <a:xfrm>
              <a:off x="2487" y="2081"/>
              <a:ext cx="510" cy="186"/>
            </a:xfrm>
            <a:custGeom>
              <a:avLst/>
              <a:gdLst>
                <a:gd name="T0" fmla="*/ 510 w 510"/>
                <a:gd name="T1" fmla="*/ 0 h 186"/>
                <a:gd name="T2" fmla="*/ 0 w 510"/>
                <a:gd name="T3" fmla="*/ 186 h 186"/>
                <a:gd name="T4" fmla="*/ 506 w 510"/>
                <a:gd name="T5" fmla="*/ 0 h 186"/>
                <a:gd name="T6" fmla="*/ 508 w 510"/>
                <a:gd name="T7" fmla="*/ 0 h 186"/>
                <a:gd name="T8" fmla="*/ 510 w 510"/>
                <a:gd name="T9" fmla="*/ 0 h 1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0"/>
                <a:gd name="T16" fmla="*/ 0 h 186"/>
                <a:gd name="T17" fmla="*/ 510 w 510"/>
                <a:gd name="T18" fmla="*/ 186 h 1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0" h="186">
                  <a:moveTo>
                    <a:pt x="510" y="0"/>
                  </a:moveTo>
                  <a:lnTo>
                    <a:pt x="0" y="186"/>
                  </a:lnTo>
                  <a:lnTo>
                    <a:pt x="506" y="0"/>
                  </a:lnTo>
                  <a:lnTo>
                    <a:pt x="508" y="0"/>
                  </a:lnTo>
                  <a:lnTo>
                    <a:pt x="5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578" name="Freeform 58"/>
            <p:cNvSpPr>
              <a:spLocks/>
            </p:cNvSpPr>
            <p:nvPr/>
          </p:nvSpPr>
          <p:spPr bwMode="auto">
            <a:xfrm>
              <a:off x="2093" y="2081"/>
              <a:ext cx="904" cy="1230"/>
            </a:xfrm>
            <a:custGeom>
              <a:avLst/>
              <a:gdLst>
                <a:gd name="T0" fmla="*/ 904 w 904"/>
                <a:gd name="T1" fmla="*/ 0 h 1230"/>
                <a:gd name="T2" fmla="*/ 0 w 904"/>
                <a:gd name="T3" fmla="*/ 1230 h 1230"/>
                <a:gd name="T4" fmla="*/ 852 w 904"/>
                <a:gd name="T5" fmla="*/ 508 h 1230"/>
                <a:gd name="T6" fmla="*/ 904 w 904"/>
                <a:gd name="T7" fmla="*/ 0 h 12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4"/>
                <a:gd name="T13" fmla="*/ 0 h 1230"/>
                <a:gd name="T14" fmla="*/ 904 w 904"/>
                <a:gd name="T15" fmla="*/ 1230 h 12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4" h="1230">
                  <a:moveTo>
                    <a:pt x="904" y="0"/>
                  </a:moveTo>
                  <a:lnTo>
                    <a:pt x="0" y="1230"/>
                  </a:lnTo>
                  <a:lnTo>
                    <a:pt x="852" y="508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rgbClr val="6A2C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579" name="Freeform 59"/>
            <p:cNvSpPr>
              <a:spLocks/>
            </p:cNvSpPr>
            <p:nvPr/>
          </p:nvSpPr>
          <p:spPr bwMode="auto">
            <a:xfrm>
              <a:off x="2093" y="2081"/>
              <a:ext cx="904" cy="1230"/>
            </a:xfrm>
            <a:custGeom>
              <a:avLst/>
              <a:gdLst>
                <a:gd name="T0" fmla="*/ 904 w 904"/>
                <a:gd name="T1" fmla="*/ 0 h 1230"/>
                <a:gd name="T2" fmla="*/ 0 w 904"/>
                <a:gd name="T3" fmla="*/ 1230 h 1230"/>
                <a:gd name="T4" fmla="*/ 852 w 904"/>
                <a:gd name="T5" fmla="*/ 508 h 1230"/>
                <a:gd name="T6" fmla="*/ 904 w 904"/>
                <a:gd name="T7" fmla="*/ 0 h 12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4"/>
                <a:gd name="T13" fmla="*/ 0 h 1230"/>
                <a:gd name="T14" fmla="*/ 904 w 904"/>
                <a:gd name="T15" fmla="*/ 1230 h 12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4" h="1230">
                  <a:moveTo>
                    <a:pt x="904" y="0"/>
                  </a:moveTo>
                  <a:lnTo>
                    <a:pt x="0" y="1230"/>
                  </a:lnTo>
                  <a:lnTo>
                    <a:pt x="852" y="508"/>
                  </a:lnTo>
                  <a:lnTo>
                    <a:pt x="90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580" name="Freeform 60"/>
            <p:cNvSpPr>
              <a:spLocks/>
            </p:cNvSpPr>
            <p:nvPr/>
          </p:nvSpPr>
          <p:spPr bwMode="auto">
            <a:xfrm>
              <a:off x="2945" y="2081"/>
              <a:ext cx="826" cy="1230"/>
            </a:xfrm>
            <a:custGeom>
              <a:avLst/>
              <a:gdLst>
                <a:gd name="T0" fmla="*/ 54 w 826"/>
                <a:gd name="T1" fmla="*/ 0 h 1230"/>
                <a:gd name="T2" fmla="*/ 0 w 826"/>
                <a:gd name="T3" fmla="*/ 508 h 1230"/>
                <a:gd name="T4" fmla="*/ 826 w 826"/>
                <a:gd name="T5" fmla="*/ 1230 h 1230"/>
                <a:gd name="T6" fmla="*/ 56 w 826"/>
                <a:gd name="T7" fmla="*/ 2 h 1230"/>
                <a:gd name="T8" fmla="*/ 54 w 826"/>
                <a:gd name="T9" fmla="*/ 0 h 1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6"/>
                <a:gd name="T16" fmla="*/ 0 h 1230"/>
                <a:gd name="T17" fmla="*/ 826 w 826"/>
                <a:gd name="T18" fmla="*/ 1230 h 12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6" h="1230">
                  <a:moveTo>
                    <a:pt x="54" y="0"/>
                  </a:moveTo>
                  <a:lnTo>
                    <a:pt x="0" y="508"/>
                  </a:lnTo>
                  <a:lnTo>
                    <a:pt x="826" y="1230"/>
                  </a:lnTo>
                  <a:lnTo>
                    <a:pt x="56" y="2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B9E5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581" name="Freeform 61"/>
            <p:cNvSpPr>
              <a:spLocks/>
            </p:cNvSpPr>
            <p:nvPr/>
          </p:nvSpPr>
          <p:spPr bwMode="auto">
            <a:xfrm>
              <a:off x="2945" y="2081"/>
              <a:ext cx="826" cy="1230"/>
            </a:xfrm>
            <a:custGeom>
              <a:avLst/>
              <a:gdLst>
                <a:gd name="T0" fmla="*/ 54 w 826"/>
                <a:gd name="T1" fmla="*/ 0 h 1230"/>
                <a:gd name="T2" fmla="*/ 0 w 826"/>
                <a:gd name="T3" fmla="*/ 508 h 1230"/>
                <a:gd name="T4" fmla="*/ 826 w 826"/>
                <a:gd name="T5" fmla="*/ 1230 h 1230"/>
                <a:gd name="T6" fmla="*/ 56 w 826"/>
                <a:gd name="T7" fmla="*/ 2 h 1230"/>
                <a:gd name="T8" fmla="*/ 54 w 826"/>
                <a:gd name="T9" fmla="*/ 0 h 1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6"/>
                <a:gd name="T16" fmla="*/ 0 h 1230"/>
                <a:gd name="T17" fmla="*/ 826 w 826"/>
                <a:gd name="T18" fmla="*/ 1230 h 12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6" h="1230">
                  <a:moveTo>
                    <a:pt x="54" y="0"/>
                  </a:moveTo>
                  <a:lnTo>
                    <a:pt x="0" y="508"/>
                  </a:lnTo>
                  <a:lnTo>
                    <a:pt x="826" y="1230"/>
                  </a:lnTo>
                  <a:lnTo>
                    <a:pt x="56" y="2"/>
                  </a:lnTo>
                  <a:lnTo>
                    <a:pt x="5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582" name="Freeform 62"/>
            <p:cNvSpPr>
              <a:spLocks/>
            </p:cNvSpPr>
            <p:nvPr/>
          </p:nvSpPr>
          <p:spPr bwMode="auto">
            <a:xfrm>
              <a:off x="2999" y="2081"/>
              <a:ext cx="2" cy="2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2 h 2"/>
                <a:gd name="T6" fmla="*/ 0 w 2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2"/>
                <a:gd name="T14" fmla="*/ 2 w 2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D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583" name="Freeform 63"/>
            <p:cNvSpPr>
              <a:spLocks/>
            </p:cNvSpPr>
            <p:nvPr/>
          </p:nvSpPr>
          <p:spPr bwMode="auto">
            <a:xfrm>
              <a:off x="2999" y="2081"/>
              <a:ext cx="2" cy="2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2 h 2"/>
                <a:gd name="T6" fmla="*/ 0 w 2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2"/>
                <a:gd name="T14" fmla="*/ 2 w 2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584" name="Freeform 64"/>
            <p:cNvSpPr>
              <a:spLocks/>
            </p:cNvSpPr>
            <p:nvPr/>
          </p:nvSpPr>
          <p:spPr bwMode="auto">
            <a:xfrm>
              <a:off x="2999" y="2081"/>
              <a:ext cx="772" cy="1230"/>
            </a:xfrm>
            <a:custGeom>
              <a:avLst/>
              <a:gdLst>
                <a:gd name="T0" fmla="*/ 394 w 772"/>
                <a:gd name="T1" fmla="*/ 194 h 1230"/>
                <a:gd name="T2" fmla="*/ 772 w 772"/>
                <a:gd name="T3" fmla="*/ 1230 h 1230"/>
                <a:gd name="T4" fmla="*/ 0 w 772"/>
                <a:gd name="T5" fmla="*/ 0 h 1230"/>
                <a:gd name="T6" fmla="*/ 394 w 772"/>
                <a:gd name="T7" fmla="*/ 194 h 12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2"/>
                <a:gd name="T13" fmla="*/ 0 h 1230"/>
                <a:gd name="T14" fmla="*/ 772 w 772"/>
                <a:gd name="T15" fmla="*/ 1230 h 12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2" h="1230">
                  <a:moveTo>
                    <a:pt x="394" y="194"/>
                  </a:moveTo>
                  <a:lnTo>
                    <a:pt x="772" y="1230"/>
                  </a:lnTo>
                  <a:lnTo>
                    <a:pt x="0" y="0"/>
                  </a:lnTo>
                  <a:lnTo>
                    <a:pt x="394" y="194"/>
                  </a:lnTo>
                  <a:close/>
                </a:path>
              </a:pathLst>
            </a:custGeom>
            <a:solidFill>
              <a:srgbClr val="6A2C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170E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400">
              <a:ea typeface="MS PGothic" panose="020B0600070205080204" pitchFamily="34" charset="-128"/>
            </a:endParaRPr>
          </a:p>
        </p:txBody>
      </p:sp>
      <p:grpSp>
        <p:nvGrpSpPr>
          <p:cNvPr id="25603" name="Group 36"/>
          <p:cNvGrpSpPr>
            <a:grpSpLocks/>
          </p:cNvGrpSpPr>
          <p:nvPr/>
        </p:nvGrpSpPr>
        <p:grpSpPr bwMode="auto">
          <a:xfrm>
            <a:off x="3851275" y="1196975"/>
            <a:ext cx="2952750" cy="2765425"/>
            <a:chOff x="1519" y="663"/>
            <a:chExt cx="2828" cy="2648"/>
          </a:xfrm>
        </p:grpSpPr>
        <p:sp>
          <p:nvSpPr>
            <p:cNvPr id="25883" name="AutoShape 5"/>
            <p:cNvSpPr>
              <a:spLocks noChangeAspect="1" noChangeArrowheads="1" noTextEdit="1"/>
            </p:cNvSpPr>
            <p:nvPr/>
          </p:nvSpPr>
          <p:spPr bwMode="auto">
            <a:xfrm>
              <a:off x="1519" y="663"/>
              <a:ext cx="2828" cy="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884" name="Freeform 7"/>
            <p:cNvSpPr>
              <a:spLocks/>
            </p:cNvSpPr>
            <p:nvPr/>
          </p:nvSpPr>
          <p:spPr bwMode="auto">
            <a:xfrm>
              <a:off x="2659" y="663"/>
              <a:ext cx="338" cy="1418"/>
            </a:xfrm>
            <a:custGeom>
              <a:avLst/>
              <a:gdLst>
                <a:gd name="T0" fmla="*/ 248 w 338"/>
                <a:gd name="T1" fmla="*/ 0 h 1418"/>
                <a:gd name="T2" fmla="*/ 338 w 338"/>
                <a:gd name="T3" fmla="*/ 1418 h 1418"/>
                <a:gd name="T4" fmla="*/ 0 w 338"/>
                <a:gd name="T5" fmla="*/ 1054 h 1418"/>
                <a:gd name="T6" fmla="*/ 248 w 338"/>
                <a:gd name="T7" fmla="*/ 0 h 14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8"/>
                <a:gd name="T13" fmla="*/ 0 h 1418"/>
                <a:gd name="T14" fmla="*/ 338 w 338"/>
                <a:gd name="T15" fmla="*/ 1418 h 14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8" h="1418">
                  <a:moveTo>
                    <a:pt x="248" y="0"/>
                  </a:moveTo>
                  <a:lnTo>
                    <a:pt x="338" y="1418"/>
                  </a:lnTo>
                  <a:lnTo>
                    <a:pt x="0" y="1054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71BF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885" name="Freeform 8"/>
            <p:cNvSpPr>
              <a:spLocks/>
            </p:cNvSpPr>
            <p:nvPr/>
          </p:nvSpPr>
          <p:spPr bwMode="auto">
            <a:xfrm>
              <a:off x="2659" y="663"/>
              <a:ext cx="338" cy="1418"/>
            </a:xfrm>
            <a:custGeom>
              <a:avLst/>
              <a:gdLst>
                <a:gd name="T0" fmla="*/ 248 w 338"/>
                <a:gd name="T1" fmla="*/ 0 h 1418"/>
                <a:gd name="T2" fmla="*/ 338 w 338"/>
                <a:gd name="T3" fmla="*/ 1418 h 1418"/>
                <a:gd name="T4" fmla="*/ 0 w 338"/>
                <a:gd name="T5" fmla="*/ 1054 h 1418"/>
                <a:gd name="T6" fmla="*/ 248 w 338"/>
                <a:gd name="T7" fmla="*/ 0 h 14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8"/>
                <a:gd name="T13" fmla="*/ 0 h 1418"/>
                <a:gd name="T14" fmla="*/ 338 w 338"/>
                <a:gd name="T15" fmla="*/ 1418 h 14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8" h="1418">
                  <a:moveTo>
                    <a:pt x="248" y="0"/>
                  </a:moveTo>
                  <a:lnTo>
                    <a:pt x="338" y="1418"/>
                  </a:lnTo>
                  <a:lnTo>
                    <a:pt x="0" y="1054"/>
                  </a:lnTo>
                  <a:lnTo>
                    <a:pt x="24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886" name="Freeform 9"/>
            <p:cNvSpPr>
              <a:spLocks/>
            </p:cNvSpPr>
            <p:nvPr/>
          </p:nvSpPr>
          <p:spPr bwMode="auto">
            <a:xfrm>
              <a:off x="2907" y="663"/>
              <a:ext cx="316" cy="1418"/>
            </a:xfrm>
            <a:custGeom>
              <a:avLst/>
              <a:gdLst>
                <a:gd name="T0" fmla="*/ 0 w 316"/>
                <a:gd name="T1" fmla="*/ 0 h 1418"/>
                <a:gd name="T2" fmla="*/ 90 w 316"/>
                <a:gd name="T3" fmla="*/ 1418 h 1418"/>
                <a:gd name="T4" fmla="*/ 316 w 316"/>
                <a:gd name="T5" fmla="*/ 1066 h 1418"/>
                <a:gd name="T6" fmla="*/ 0 w 316"/>
                <a:gd name="T7" fmla="*/ 0 h 14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6"/>
                <a:gd name="T13" fmla="*/ 0 h 1418"/>
                <a:gd name="T14" fmla="*/ 316 w 316"/>
                <a:gd name="T15" fmla="*/ 1418 h 14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6" h="1418">
                  <a:moveTo>
                    <a:pt x="0" y="0"/>
                  </a:moveTo>
                  <a:lnTo>
                    <a:pt x="90" y="1418"/>
                  </a:lnTo>
                  <a:lnTo>
                    <a:pt x="316" y="10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E5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887" name="Freeform 10"/>
            <p:cNvSpPr>
              <a:spLocks/>
            </p:cNvSpPr>
            <p:nvPr/>
          </p:nvSpPr>
          <p:spPr bwMode="auto">
            <a:xfrm>
              <a:off x="2907" y="663"/>
              <a:ext cx="316" cy="1418"/>
            </a:xfrm>
            <a:custGeom>
              <a:avLst/>
              <a:gdLst>
                <a:gd name="T0" fmla="*/ 0 w 316"/>
                <a:gd name="T1" fmla="*/ 0 h 1418"/>
                <a:gd name="T2" fmla="*/ 90 w 316"/>
                <a:gd name="T3" fmla="*/ 1418 h 1418"/>
                <a:gd name="T4" fmla="*/ 316 w 316"/>
                <a:gd name="T5" fmla="*/ 1066 h 1418"/>
                <a:gd name="T6" fmla="*/ 0 w 316"/>
                <a:gd name="T7" fmla="*/ 0 h 14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6"/>
                <a:gd name="T13" fmla="*/ 0 h 1418"/>
                <a:gd name="T14" fmla="*/ 316 w 316"/>
                <a:gd name="T15" fmla="*/ 1418 h 14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6" h="1418">
                  <a:moveTo>
                    <a:pt x="0" y="0"/>
                  </a:moveTo>
                  <a:lnTo>
                    <a:pt x="90" y="1418"/>
                  </a:lnTo>
                  <a:lnTo>
                    <a:pt x="316" y="106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888" name="Freeform 11"/>
            <p:cNvSpPr>
              <a:spLocks/>
            </p:cNvSpPr>
            <p:nvPr/>
          </p:nvSpPr>
          <p:spPr bwMode="auto">
            <a:xfrm>
              <a:off x="2997" y="1713"/>
              <a:ext cx="1350" cy="368"/>
            </a:xfrm>
            <a:custGeom>
              <a:avLst/>
              <a:gdLst>
                <a:gd name="T0" fmla="*/ 1350 w 1350"/>
                <a:gd name="T1" fmla="*/ 0 h 368"/>
                <a:gd name="T2" fmla="*/ 226 w 1350"/>
                <a:gd name="T3" fmla="*/ 16 h 368"/>
                <a:gd name="T4" fmla="*/ 0 w 1350"/>
                <a:gd name="T5" fmla="*/ 368 h 368"/>
                <a:gd name="T6" fmla="*/ 1350 w 1350"/>
                <a:gd name="T7" fmla="*/ 0 h 3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50"/>
                <a:gd name="T13" fmla="*/ 0 h 368"/>
                <a:gd name="T14" fmla="*/ 1350 w 1350"/>
                <a:gd name="T15" fmla="*/ 368 h 3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50" h="368">
                  <a:moveTo>
                    <a:pt x="1350" y="0"/>
                  </a:moveTo>
                  <a:lnTo>
                    <a:pt x="226" y="16"/>
                  </a:lnTo>
                  <a:lnTo>
                    <a:pt x="0" y="368"/>
                  </a:lnTo>
                  <a:lnTo>
                    <a:pt x="1350" y="0"/>
                  </a:lnTo>
                  <a:close/>
                </a:path>
              </a:pathLst>
            </a:custGeom>
            <a:solidFill>
              <a:srgbClr val="71BF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889" name="Freeform 12"/>
            <p:cNvSpPr>
              <a:spLocks/>
            </p:cNvSpPr>
            <p:nvPr/>
          </p:nvSpPr>
          <p:spPr bwMode="auto">
            <a:xfrm>
              <a:off x="2997" y="1713"/>
              <a:ext cx="1350" cy="368"/>
            </a:xfrm>
            <a:custGeom>
              <a:avLst/>
              <a:gdLst>
                <a:gd name="T0" fmla="*/ 1350 w 1350"/>
                <a:gd name="T1" fmla="*/ 0 h 368"/>
                <a:gd name="T2" fmla="*/ 226 w 1350"/>
                <a:gd name="T3" fmla="*/ 16 h 368"/>
                <a:gd name="T4" fmla="*/ 0 w 1350"/>
                <a:gd name="T5" fmla="*/ 368 h 368"/>
                <a:gd name="T6" fmla="*/ 1350 w 1350"/>
                <a:gd name="T7" fmla="*/ 0 h 3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50"/>
                <a:gd name="T13" fmla="*/ 0 h 368"/>
                <a:gd name="T14" fmla="*/ 1350 w 1350"/>
                <a:gd name="T15" fmla="*/ 368 h 3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50" h="368">
                  <a:moveTo>
                    <a:pt x="1350" y="0"/>
                  </a:moveTo>
                  <a:lnTo>
                    <a:pt x="226" y="16"/>
                  </a:lnTo>
                  <a:lnTo>
                    <a:pt x="0" y="368"/>
                  </a:lnTo>
                  <a:lnTo>
                    <a:pt x="13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890" name="Freeform 13"/>
            <p:cNvSpPr>
              <a:spLocks/>
            </p:cNvSpPr>
            <p:nvPr/>
          </p:nvSpPr>
          <p:spPr bwMode="auto">
            <a:xfrm>
              <a:off x="2997" y="1713"/>
              <a:ext cx="1350" cy="562"/>
            </a:xfrm>
            <a:custGeom>
              <a:avLst/>
              <a:gdLst>
                <a:gd name="T0" fmla="*/ 1350 w 1350"/>
                <a:gd name="T1" fmla="*/ 0 h 562"/>
                <a:gd name="T2" fmla="*/ 0 w 1350"/>
                <a:gd name="T3" fmla="*/ 368 h 562"/>
                <a:gd name="T4" fmla="*/ 0 w 1350"/>
                <a:gd name="T5" fmla="*/ 368 h 562"/>
                <a:gd name="T6" fmla="*/ 0 w 1350"/>
                <a:gd name="T7" fmla="*/ 368 h 562"/>
                <a:gd name="T8" fmla="*/ 0 w 1350"/>
                <a:gd name="T9" fmla="*/ 368 h 562"/>
                <a:gd name="T10" fmla="*/ 2 w 1350"/>
                <a:gd name="T11" fmla="*/ 368 h 562"/>
                <a:gd name="T12" fmla="*/ 2 w 1350"/>
                <a:gd name="T13" fmla="*/ 368 h 562"/>
                <a:gd name="T14" fmla="*/ 4 w 1350"/>
                <a:gd name="T15" fmla="*/ 370 h 562"/>
                <a:gd name="T16" fmla="*/ 394 w 1350"/>
                <a:gd name="T17" fmla="*/ 562 h 562"/>
                <a:gd name="T18" fmla="*/ 1350 w 1350"/>
                <a:gd name="T19" fmla="*/ 0 h 56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50"/>
                <a:gd name="T31" fmla="*/ 0 h 562"/>
                <a:gd name="T32" fmla="*/ 1350 w 1350"/>
                <a:gd name="T33" fmla="*/ 562 h 56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50" h="562">
                  <a:moveTo>
                    <a:pt x="1350" y="0"/>
                  </a:moveTo>
                  <a:lnTo>
                    <a:pt x="0" y="368"/>
                  </a:lnTo>
                  <a:lnTo>
                    <a:pt x="2" y="368"/>
                  </a:lnTo>
                  <a:lnTo>
                    <a:pt x="4" y="370"/>
                  </a:lnTo>
                  <a:lnTo>
                    <a:pt x="394" y="562"/>
                  </a:lnTo>
                  <a:lnTo>
                    <a:pt x="1350" y="0"/>
                  </a:lnTo>
                  <a:close/>
                </a:path>
              </a:pathLst>
            </a:custGeom>
            <a:solidFill>
              <a:srgbClr val="B9E5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891" name="Freeform 14"/>
            <p:cNvSpPr>
              <a:spLocks/>
            </p:cNvSpPr>
            <p:nvPr/>
          </p:nvSpPr>
          <p:spPr bwMode="auto">
            <a:xfrm>
              <a:off x="2997" y="1713"/>
              <a:ext cx="1350" cy="562"/>
            </a:xfrm>
            <a:custGeom>
              <a:avLst/>
              <a:gdLst>
                <a:gd name="T0" fmla="*/ 1350 w 1350"/>
                <a:gd name="T1" fmla="*/ 0 h 562"/>
                <a:gd name="T2" fmla="*/ 0 w 1350"/>
                <a:gd name="T3" fmla="*/ 368 h 562"/>
                <a:gd name="T4" fmla="*/ 0 w 1350"/>
                <a:gd name="T5" fmla="*/ 368 h 562"/>
                <a:gd name="T6" fmla="*/ 0 w 1350"/>
                <a:gd name="T7" fmla="*/ 368 h 562"/>
                <a:gd name="T8" fmla="*/ 0 w 1350"/>
                <a:gd name="T9" fmla="*/ 368 h 562"/>
                <a:gd name="T10" fmla="*/ 2 w 1350"/>
                <a:gd name="T11" fmla="*/ 368 h 562"/>
                <a:gd name="T12" fmla="*/ 2 w 1350"/>
                <a:gd name="T13" fmla="*/ 368 h 562"/>
                <a:gd name="T14" fmla="*/ 4 w 1350"/>
                <a:gd name="T15" fmla="*/ 370 h 562"/>
                <a:gd name="T16" fmla="*/ 394 w 1350"/>
                <a:gd name="T17" fmla="*/ 562 h 562"/>
                <a:gd name="T18" fmla="*/ 1350 w 1350"/>
                <a:gd name="T19" fmla="*/ 0 h 56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50"/>
                <a:gd name="T31" fmla="*/ 0 h 562"/>
                <a:gd name="T32" fmla="*/ 1350 w 1350"/>
                <a:gd name="T33" fmla="*/ 562 h 56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50" h="562">
                  <a:moveTo>
                    <a:pt x="1350" y="0"/>
                  </a:moveTo>
                  <a:lnTo>
                    <a:pt x="0" y="368"/>
                  </a:lnTo>
                  <a:lnTo>
                    <a:pt x="2" y="368"/>
                  </a:lnTo>
                  <a:lnTo>
                    <a:pt x="4" y="370"/>
                  </a:lnTo>
                  <a:lnTo>
                    <a:pt x="394" y="562"/>
                  </a:lnTo>
                  <a:lnTo>
                    <a:pt x="13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892" name="Freeform 15"/>
            <p:cNvSpPr>
              <a:spLocks noEditPoints="1"/>
            </p:cNvSpPr>
            <p:nvPr/>
          </p:nvSpPr>
          <p:spPr bwMode="auto">
            <a:xfrm>
              <a:off x="1519" y="1675"/>
              <a:ext cx="1478" cy="408"/>
            </a:xfrm>
            <a:custGeom>
              <a:avLst/>
              <a:gdLst>
                <a:gd name="T0" fmla="*/ 1478 w 1478"/>
                <a:gd name="T1" fmla="*/ 408 h 408"/>
                <a:gd name="T2" fmla="*/ 1478 w 1478"/>
                <a:gd name="T3" fmla="*/ 408 h 408"/>
                <a:gd name="T4" fmla="*/ 1478 w 1478"/>
                <a:gd name="T5" fmla="*/ 408 h 408"/>
                <a:gd name="T6" fmla="*/ 1478 w 1478"/>
                <a:gd name="T7" fmla="*/ 408 h 408"/>
                <a:gd name="T8" fmla="*/ 1478 w 1478"/>
                <a:gd name="T9" fmla="*/ 406 h 408"/>
                <a:gd name="T10" fmla="*/ 1476 w 1478"/>
                <a:gd name="T11" fmla="*/ 408 h 408"/>
                <a:gd name="T12" fmla="*/ 1476 w 1478"/>
                <a:gd name="T13" fmla="*/ 408 h 408"/>
                <a:gd name="T14" fmla="*/ 1478 w 1478"/>
                <a:gd name="T15" fmla="*/ 406 h 408"/>
                <a:gd name="T16" fmla="*/ 1478 w 1478"/>
                <a:gd name="T17" fmla="*/ 406 h 408"/>
                <a:gd name="T18" fmla="*/ 8 w 1478"/>
                <a:gd name="T19" fmla="*/ 0 h 408"/>
                <a:gd name="T20" fmla="*/ 1476 w 1478"/>
                <a:gd name="T21" fmla="*/ 404 h 408"/>
                <a:gd name="T22" fmla="*/ 1142 w 1478"/>
                <a:gd name="T23" fmla="*/ 44 h 408"/>
                <a:gd name="T24" fmla="*/ 8 w 1478"/>
                <a:gd name="T25" fmla="*/ 0 h 408"/>
                <a:gd name="T26" fmla="*/ 0 w 1478"/>
                <a:gd name="T27" fmla="*/ 0 h 408"/>
                <a:gd name="T28" fmla="*/ 14 w 1478"/>
                <a:gd name="T29" fmla="*/ 4 h 408"/>
                <a:gd name="T30" fmla="*/ 8 w 1478"/>
                <a:gd name="T31" fmla="*/ 0 h 408"/>
                <a:gd name="T32" fmla="*/ 0 w 1478"/>
                <a:gd name="T33" fmla="*/ 0 h 40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78"/>
                <a:gd name="T52" fmla="*/ 0 h 408"/>
                <a:gd name="T53" fmla="*/ 1478 w 1478"/>
                <a:gd name="T54" fmla="*/ 408 h 40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78" h="408">
                  <a:moveTo>
                    <a:pt x="1478" y="408"/>
                  </a:moveTo>
                  <a:lnTo>
                    <a:pt x="1478" y="408"/>
                  </a:lnTo>
                  <a:close/>
                  <a:moveTo>
                    <a:pt x="1478" y="406"/>
                  </a:moveTo>
                  <a:lnTo>
                    <a:pt x="1476" y="408"/>
                  </a:lnTo>
                  <a:lnTo>
                    <a:pt x="1478" y="406"/>
                  </a:lnTo>
                  <a:close/>
                  <a:moveTo>
                    <a:pt x="8" y="0"/>
                  </a:moveTo>
                  <a:lnTo>
                    <a:pt x="1476" y="404"/>
                  </a:lnTo>
                  <a:lnTo>
                    <a:pt x="1142" y="44"/>
                  </a:lnTo>
                  <a:lnTo>
                    <a:pt x="8" y="0"/>
                  </a:lnTo>
                  <a:close/>
                  <a:moveTo>
                    <a:pt x="0" y="0"/>
                  </a:moveTo>
                  <a:lnTo>
                    <a:pt x="14" y="4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E5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893" name="Freeform 16"/>
            <p:cNvSpPr>
              <a:spLocks/>
            </p:cNvSpPr>
            <p:nvPr/>
          </p:nvSpPr>
          <p:spPr bwMode="auto">
            <a:xfrm>
              <a:off x="2997" y="2083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894" name="Freeform 17"/>
            <p:cNvSpPr>
              <a:spLocks/>
            </p:cNvSpPr>
            <p:nvPr/>
          </p:nvSpPr>
          <p:spPr bwMode="auto">
            <a:xfrm>
              <a:off x="2995" y="2081"/>
              <a:ext cx="2" cy="2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0 w 2"/>
                <a:gd name="T5" fmla="*/ 2 h 2"/>
                <a:gd name="T6" fmla="*/ 2 w 2"/>
                <a:gd name="T7" fmla="*/ 0 h 2"/>
                <a:gd name="T8" fmla="*/ 2 w 2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2"/>
                <a:gd name="T17" fmla="*/ 2 w 2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895" name="Freeform 18"/>
            <p:cNvSpPr>
              <a:spLocks/>
            </p:cNvSpPr>
            <p:nvPr/>
          </p:nvSpPr>
          <p:spPr bwMode="auto">
            <a:xfrm>
              <a:off x="1527" y="1675"/>
              <a:ext cx="1468" cy="404"/>
            </a:xfrm>
            <a:custGeom>
              <a:avLst/>
              <a:gdLst>
                <a:gd name="T0" fmla="*/ 0 w 1468"/>
                <a:gd name="T1" fmla="*/ 0 h 404"/>
                <a:gd name="T2" fmla="*/ 1468 w 1468"/>
                <a:gd name="T3" fmla="*/ 404 h 404"/>
                <a:gd name="T4" fmla="*/ 1134 w 1468"/>
                <a:gd name="T5" fmla="*/ 44 h 404"/>
                <a:gd name="T6" fmla="*/ 0 w 1468"/>
                <a:gd name="T7" fmla="*/ 0 h 4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68"/>
                <a:gd name="T13" fmla="*/ 0 h 404"/>
                <a:gd name="T14" fmla="*/ 1468 w 1468"/>
                <a:gd name="T15" fmla="*/ 404 h 4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68" h="404">
                  <a:moveTo>
                    <a:pt x="0" y="0"/>
                  </a:moveTo>
                  <a:lnTo>
                    <a:pt x="1468" y="404"/>
                  </a:lnTo>
                  <a:lnTo>
                    <a:pt x="1134" y="4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896" name="Freeform 19"/>
            <p:cNvSpPr>
              <a:spLocks/>
            </p:cNvSpPr>
            <p:nvPr/>
          </p:nvSpPr>
          <p:spPr bwMode="auto">
            <a:xfrm>
              <a:off x="1519" y="1675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14 w 14"/>
                <a:gd name="T3" fmla="*/ 4 h 4"/>
                <a:gd name="T4" fmla="*/ 8 w 14"/>
                <a:gd name="T5" fmla="*/ 0 h 4"/>
                <a:gd name="T6" fmla="*/ 0 w 14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4"/>
                <a:gd name="T14" fmla="*/ 14 w 14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4">
                  <a:moveTo>
                    <a:pt x="0" y="0"/>
                  </a:moveTo>
                  <a:lnTo>
                    <a:pt x="14" y="4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897" name="Freeform 20"/>
            <p:cNvSpPr>
              <a:spLocks/>
            </p:cNvSpPr>
            <p:nvPr/>
          </p:nvSpPr>
          <p:spPr bwMode="auto">
            <a:xfrm>
              <a:off x="1527" y="1675"/>
              <a:ext cx="1470" cy="592"/>
            </a:xfrm>
            <a:custGeom>
              <a:avLst/>
              <a:gdLst>
                <a:gd name="T0" fmla="*/ 0 w 1470"/>
                <a:gd name="T1" fmla="*/ 0 h 592"/>
                <a:gd name="T2" fmla="*/ 1470 w 1470"/>
                <a:gd name="T3" fmla="*/ 406 h 592"/>
                <a:gd name="T4" fmla="*/ 960 w 1470"/>
                <a:gd name="T5" fmla="*/ 592 h 592"/>
                <a:gd name="T6" fmla="*/ 0 w 1470"/>
                <a:gd name="T7" fmla="*/ 0 h 5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70"/>
                <a:gd name="T13" fmla="*/ 0 h 592"/>
                <a:gd name="T14" fmla="*/ 1470 w 1470"/>
                <a:gd name="T15" fmla="*/ 592 h 5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70" h="592">
                  <a:moveTo>
                    <a:pt x="0" y="0"/>
                  </a:moveTo>
                  <a:lnTo>
                    <a:pt x="1470" y="406"/>
                  </a:lnTo>
                  <a:lnTo>
                    <a:pt x="960" y="5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1BF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898" name="Freeform 21"/>
            <p:cNvSpPr>
              <a:spLocks/>
            </p:cNvSpPr>
            <p:nvPr/>
          </p:nvSpPr>
          <p:spPr bwMode="auto">
            <a:xfrm>
              <a:off x="1527" y="1675"/>
              <a:ext cx="1470" cy="592"/>
            </a:xfrm>
            <a:custGeom>
              <a:avLst/>
              <a:gdLst>
                <a:gd name="T0" fmla="*/ 0 w 1470"/>
                <a:gd name="T1" fmla="*/ 0 h 592"/>
                <a:gd name="T2" fmla="*/ 1470 w 1470"/>
                <a:gd name="T3" fmla="*/ 406 h 592"/>
                <a:gd name="T4" fmla="*/ 960 w 1470"/>
                <a:gd name="T5" fmla="*/ 592 h 592"/>
                <a:gd name="T6" fmla="*/ 0 w 1470"/>
                <a:gd name="T7" fmla="*/ 0 h 5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70"/>
                <a:gd name="T13" fmla="*/ 0 h 592"/>
                <a:gd name="T14" fmla="*/ 1470 w 1470"/>
                <a:gd name="T15" fmla="*/ 592 h 5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70" h="592">
                  <a:moveTo>
                    <a:pt x="0" y="0"/>
                  </a:moveTo>
                  <a:lnTo>
                    <a:pt x="1470" y="406"/>
                  </a:lnTo>
                  <a:lnTo>
                    <a:pt x="960" y="59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899" name="Freeform 22"/>
            <p:cNvSpPr>
              <a:spLocks noEditPoints="1"/>
            </p:cNvSpPr>
            <p:nvPr/>
          </p:nvSpPr>
          <p:spPr bwMode="auto">
            <a:xfrm>
              <a:off x="2093" y="2081"/>
              <a:ext cx="904" cy="1230"/>
            </a:xfrm>
            <a:custGeom>
              <a:avLst/>
              <a:gdLst>
                <a:gd name="T0" fmla="*/ 900 w 904"/>
                <a:gd name="T1" fmla="*/ 0 h 1230"/>
                <a:gd name="T2" fmla="*/ 394 w 904"/>
                <a:gd name="T3" fmla="*/ 186 h 1230"/>
                <a:gd name="T4" fmla="*/ 0 w 904"/>
                <a:gd name="T5" fmla="*/ 1230 h 1230"/>
                <a:gd name="T6" fmla="*/ 902 w 904"/>
                <a:gd name="T7" fmla="*/ 2 h 1230"/>
                <a:gd name="T8" fmla="*/ 900 w 904"/>
                <a:gd name="T9" fmla="*/ 0 h 1230"/>
                <a:gd name="T10" fmla="*/ 904 w 904"/>
                <a:gd name="T11" fmla="*/ 0 h 1230"/>
                <a:gd name="T12" fmla="*/ 902 w 904"/>
                <a:gd name="T13" fmla="*/ 0 h 1230"/>
                <a:gd name="T14" fmla="*/ 904 w 904"/>
                <a:gd name="T15" fmla="*/ 0 h 1230"/>
                <a:gd name="T16" fmla="*/ 904 w 904"/>
                <a:gd name="T17" fmla="*/ 0 h 12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04"/>
                <a:gd name="T28" fmla="*/ 0 h 1230"/>
                <a:gd name="T29" fmla="*/ 904 w 904"/>
                <a:gd name="T30" fmla="*/ 1230 h 12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04" h="1230">
                  <a:moveTo>
                    <a:pt x="900" y="0"/>
                  </a:moveTo>
                  <a:lnTo>
                    <a:pt x="394" y="186"/>
                  </a:lnTo>
                  <a:lnTo>
                    <a:pt x="0" y="1230"/>
                  </a:lnTo>
                  <a:lnTo>
                    <a:pt x="902" y="2"/>
                  </a:lnTo>
                  <a:lnTo>
                    <a:pt x="900" y="0"/>
                  </a:lnTo>
                  <a:close/>
                  <a:moveTo>
                    <a:pt x="904" y="0"/>
                  </a:moveTo>
                  <a:lnTo>
                    <a:pt x="902" y="0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rgbClr val="B9E5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900" name="Freeform 23"/>
            <p:cNvSpPr>
              <a:spLocks/>
            </p:cNvSpPr>
            <p:nvPr/>
          </p:nvSpPr>
          <p:spPr bwMode="auto">
            <a:xfrm>
              <a:off x="2093" y="2081"/>
              <a:ext cx="902" cy="1230"/>
            </a:xfrm>
            <a:custGeom>
              <a:avLst/>
              <a:gdLst>
                <a:gd name="T0" fmla="*/ 900 w 902"/>
                <a:gd name="T1" fmla="*/ 0 h 1230"/>
                <a:gd name="T2" fmla="*/ 394 w 902"/>
                <a:gd name="T3" fmla="*/ 186 h 1230"/>
                <a:gd name="T4" fmla="*/ 0 w 902"/>
                <a:gd name="T5" fmla="*/ 1230 h 1230"/>
                <a:gd name="T6" fmla="*/ 902 w 902"/>
                <a:gd name="T7" fmla="*/ 2 h 1230"/>
                <a:gd name="T8" fmla="*/ 900 w 902"/>
                <a:gd name="T9" fmla="*/ 0 h 1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2"/>
                <a:gd name="T16" fmla="*/ 0 h 1230"/>
                <a:gd name="T17" fmla="*/ 902 w 902"/>
                <a:gd name="T18" fmla="*/ 1230 h 12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2" h="1230">
                  <a:moveTo>
                    <a:pt x="900" y="0"/>
                  </a:moveTo>
                  <a:lnTo>
                    <a:pt x="394" y="186"/>
                  </a:lnTo>
                  <a:lnTo>
                    <a:pt x="0" y="1230"/>
                  </a:lnTo>
                  <a:lnTo>
                    <a:pt x="902" y="2"/>
                  </a:lnTo>
                  <a:lnTo>
                    <a:pt x="90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901" name="Freeform 24"/>
            <p:cNvSpPr>
              <a:spLocks/>
            </p:cNvSpPr>
            <p:nvPr/>
          </p:nvSpPr>
          <p:spPr bwMode="auto">
            <a:xfrm>
              <a:off x="2995" y="2081"/>
              <a:ext cx="2" cy="1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0 h 1"/>
                <a:gd name="T4" fmla="*/ 2 w 2"/>
                <a:gd name="T5" fmla="*/ 0 h 1"/>
                <a:gd name="T6" fmla="*/ 2 w 2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1"/>
                <a:gd name="T14" fmla="*/ 2 w 2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1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902" name="Freeform 25"/>
            <p:cNvSpPr>
              <a:spLocks/>
            </p:cNvSpPr>
            <p:nvPr/>
          </p:nvSpPr>
          <p:spPr bwMode="auto">
            <a:xfrm>
              <a:off x="2993" y="2081"/>
              <a:ext cx="4" cy="2"/>
            </a:xfrm>
            <a:custGeom>
              <a:avLst/>
              <a:gdLst>
                <a:gd name="T0" fmla="*/ 2 w 4"/>
                <a:gd name="T1" fmla="*/ 0 h 2"/>
                <a:gd name="T2" fmla="*/ 0 w 4"/>
                <a:gd name="T3" fmla="*/ 0 h 2"/>
                <a:gd name="T4" fmla="*/ 2 w 4"/>
                <a:gd name="T5" fmla="*/ 2 h 2"/>
                <a:gd name="T6" fmla="*/ 4 w 4"/>
                <a:gd name="T7" fmla="*/ 0 h 2"/>
                <a:gd name="T8" fmla="*/ 2 w 4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2"/>
                <a:gd name="T17" fmla="*/ 4 w 4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2">
                  <a:moveTo>
                    <a:pt x="2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82D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903" name="Freeform 26"/>
            <p:cNvSpPr>
              <a:spLocks/>
            </p:cNvSpPr>
            <p:nvPr/>
          </p:nvSpPr>
          <p:spPr bwMode="auto">
            <a:xfrm>
              <a:off x="2993" y="2081"/>
              <a:ext cx="4" cy="2"/>
            </a:xfrm>
            <a:custGeom>
              <a:avLst/>
              <a:gdLst>
                <a:gd name="T0" fmla="*/ 2 w 4"/>
                <a:gd name="T1" fmla="*/ 0 h 2"/>
                <a:gd name="T2" fmla="*/ 0 w 4"/>
                <a:gd name="T3" fmla="*/ 0 h 2"/>
                <a:gd name="T4" fmla="*/ 2 w 4"/>
                <a:gd name="T5" fmla="*/ 2 h 2"/>
                <a:gd name="T6" fmla="*/ 4 w 4"/>
                <a:gd name="T7" fmla="*/ 0 h 2"/>
                <a:gd name="T8" fmla="*/ 2 w 4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2"/>
                <a:gd name="T17" fmla="*/ 4 w 4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2">
                  <a:moveTo>
                    <a:pt x="2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4" y="0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904" name="Freeform 27"/>
            <p:cNvSpPr>
              <a:spLocks/>
            </p:cNvSpPr>
            <p:nvPr/>
          </p:nvSpPr>
          <p:spPr bwMode="auto">
            <a:xfrm>
              <a:off x="2487" y="2081"/>
              <a:ext cx="510" cy="186"/>
            </a:xfrm>
            <a:custGeom>
              <a:avLst/>
              <a:gdLst>
                <a:gd name="T0" fmla="*/ 510 w 510"/>
                <a:gd name="T1" fmla="*/ 0 h 186"/>
                <a:gd name="T2" fmla="*/ 0 w 510"/>
                <a:gd name="T3" fmla="*/ 186 h 186"/>
                <a:gd name="T4" fmla="*/ 506 w 510"/>
                <a:gd name="T5" fmla="*/ 0 h 186"/>
                <a:gd name="T6" fmla="*/ 508 w 510"/>
                <a:gd name="T7" fmla="*/ 0 h 186"/>
                <a:gd name="T8" fmla="*/ 510 w 510"/>
                <a:gd name="T9" fmla="*/ 0 h 1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0"/>
                <a:gd name="T16" fmla="*/ 0 h 186"/>
                <a:gd name="T17" fmla="*/ 510 w 510"/>
                <a:gd name="T18" fmla="*/ 186 h 1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0" h="186">
                  <a:moveTo>
                    <a:pt x="510" y="0"/>
                  </a:moveTo>
                  <a:lnTo>
                    <a:pt x="0" y="186"/>
                  </a:lnTo>
                  <a:lnTo>
                    <a:pt x="506" y="0"/>
                  </a:lnTo>
                  <a:lnTo>
                    <a:pt x="508" y="0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5057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905" name="Freeform 28"/>
            <p:cNvSpPr>
              <a:spLocks/>
            </p:cNvSpPr>
            <p:nvPr/>
          </p:nvSpPr>
          <p:spPr bwMode="auto">
            <a:xfrm>
              <a:off x="2487" y="2081"/>
              <a:ext cx="510" cy="186"/>
            </a:xfrm>
            <a:custGeom>
              <a:avLst/>
              <a:gdLst>
                <a:gd name="T0" fmla="*/ 510 w 510"/>
                <a:gd name="T1" fmla="*/ 0 h 186"/>
                <a:gd name="T2" fmla="*/ 0 w 510"/>
                <a:gd name="T3" fmla="*/ 186 h 186"/>
                <a:gd name="T4" fmla="*/ 506 w 510"/>
                <a:gd name="T5" fmla="*/ 0 h 186"/>
                <a:gd name="T6" fmla="*/ 508 w 510"/>
                <a:gd name="T7" fmla="*/ 0 h 186"/>
                <a:gd name="T8" fmla="*/ 510 w 510"/>
                <a:gd name="T9" fmla="*/ 0 h 1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0"/>
                <a:gd name="T16" fmla="*/ 0 h 186"/>
                <a:gd name="T17" fmla="*/ 510 w 510"/>
                <a:gd name="T18" fmla="*/ 186 h 1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0" h="186">
                  <a:moveTo>
                    <a:pt x="510" y="0"/>
                  </a:moveTo>
                  <a:lnTo>
                    <a:pt x="0" y="186"/>
                  </a:lnTo>
                  <a:lnTo>
                    <a:pt x="506" y="0"/>
                  </a:lnTo>
                  <a:lnTo>
                    <a:pt x="508" y="0"/>
                  </a:lnTo>
                  <a:lnTo>
                    <a:pt x="5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906" name="Freeform 29"/>
            <p:cNvSpPr>
              <a:spLocks/>
            </p:cNvSpPr>
            <p:nvPr/>
          </p:nvSpPr>
          <p:spPr bwMode="auto">
            <a:xfrm>
              <a:off x="2093" y="2081"/>
              <a:ext cx="904" cy="1230"/>
            </a:xfrm>
            <a:custGeom>
              <a:avLst/>
              <a:gdLst>
                <a:gd name="T0" fmla="*/ 904 w 904"/>
                <a:gd name="T1" fmla="*/ 0 h 1230"/>
                <a:gd name="T2" fmla="*/ 0 w 904"/>
                <a:gd name="T3" fmla="*/ 1230 h 1230"/>
                <a:gd name="T4" fmla="*/ 852 w 904"/>
                <a:gd name="T5" fmla="*/ 508 h 1230"/>
                <a:gd name="T6" fmla="*/ 904 w 904"/>
                <a:gd name="T7" fmla="*/ 0 h 12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4"/>
                <a:gd name="T13" fmla="*/ 0 h 1230"/>
                <a:gd name="T14" fmla="*/ 904 w 904"/>
                <a:gd name="T15" fmla="*/ 1230 h 12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4" h="1230">
                  <a:moveTo>
                    <a:pt x="904" y="0"/>
                  </a:moveTo>
                  <a:lnTo>
                    <a:pt x="0" y="1230"/>
                  </a:lnTo>
                  <a:lnTo>
                    <a:pt x="852" y="508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rgbClr val="6A2C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907" name="Freeform 30"/>
            <p:cNvSpPr>
              <a:spLocks/>
            </p:cNvSpPr>
            <p:nvPr/>
          </p:nvSpPr>
          <p:spPr bwMode="auto">
            <a:xfrm>
              <a:off x="2093" y="2081"/>
              <a:ext cx="904" cy="1230"/>
            </a:xfrm>
            <a:custGeom>
              <a:avLst/>
              <a:gdLst>
                <a:gd name="T0" fmla="*/ 904 w 904"/>
                <a:gd name="T1" fmla="*/ 0 h 1230"/>
                <a:gd name="T2" fmla="*/ 0 w 904"/>
                <a:gd name="T3" fmla="*/ 1230 h 1230"/>
                <a:gd name="T4" fmla="*/ 852 w 904"/>
                <a:gd name="T5" fmla="*/ 508 h 1230"/>
                <a:gd name="T6" fmla="*/ 904 w 904"/>
                <a:gd name="T7" fmla="*/ 0 h 12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4"/>
                <a:gd name="T13" fmla="*/ 0 h 1230"/>
                <a:gd name="T14" fmla="*/ 904 w 904"/>
                <a:gd name="T15" fmla="*/ 1230 h 12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4" h="1230">
                  <a:moveTo>
                    <a:pt x="904" y="0"/>
                  </a:moveTo>
                  <a:lnTo>
                    <a:pt x="0" y="1230"/>
                  </a:lnTo>
                  <a:lnTo>
                    <a:pt x="852" y="508"/>
                  </a:lnTo>
                  <a:lnTo>
                    <a:pt x="904" y="0"/>
                  </a:lnTo>
                </a:path>
              </a:pathLst>
            </a:custGeom>
            <a:solidFill>
              <a:srgbClr val="71BF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908" name="Freeform 31"/>
            <p:cNvSpPr>
              <a:spLocks/>
            </p:cNvSpPr>
            <p:nvPr/>
          </p:nvSpPr>
          <p:spPr bwMode="auto">
            <a:xfrm>
              <a:off x="2945" y="2081"/>
              <a:ext cx="826" cy="1230"/>
            </a:xfrm>
            <a:custGeom>
              <a:avLst/>
              <a:gdLst>
                <a:gd name="T0" fmla="*/ 54 w 826"/>
                <a:gd name="T1" fmla="*/ 0 h 1230"/>
                <a:gd name="T2" fmla="*/ 0 w 826"/>
                <a:gd name="T3" fmla="*/ 508 h 1230"/>
                <a:gd name="T4" fmla="*/ 826 w 826"/>
                <a:gd name="T5" fmla="*/ 1230 h 1230"/>
                <a:gd name="T6" fmla="*/ 56 w 826"/>
                <a:gd name="T7" fmla="*/ 2 h 1230"/>
                <a:gd name="T8" fmla="*/ 54 w 826"/>
                <a:gd name="T9" fmla="*/ 0 h 1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6"/>
                <a:gd name="T16" fmla="*/ 0 h 1230"/>
                <a:gd name="T17" fmla="*/ 826 w 826"/>
                <a:gd name="T18" fmla="*/ 1230 h 12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6" h="1230">
                  <a:moveTo>
                    <a:pt x="54" y="0"/>
                  </a:moveTo>
                  <a:lnTo>
                    <a:pt x="0" y="508"/>
                  </a:lnTo>
                  <a:lnTo>
                    <a:pt x="826" y="1230"/>
                  </a:lnTo>
                  <a:lnTo>
                    <a:pt x="56" y="2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B9E5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909" name="Freeform 32"/>
            <p:cNvSpPr>
              <a:spLocks/>
            </p:cNvSpPr>
            <p:nvPr/>
          </p:nvSpPr>
          <p:spPr bwMode="auto">
            <a:xfrm>
              <a:off x="2945" y="2081"/>
              <a:ext cx="826" cy="1230"/>
            </a:xfrm>
            <a:custGeom>
              <a:avLst/>
              <a:gdLst>
                <a:gd name="T0" fmla="*/ 54 w 826"/>
                <a:gd name="T1" fmla="*/ 0 h 1230"/>
                <a:gd name="T2" fmla="*/ 0 w 826"/>
                <a:gd name="T3" fmla="*/ 508 h 1230"/>
                <a:gd name="T4" fmla="*/ 826 w 826"/>
                <a:gd name="T5" fmla="*/ 1230 h 1230"/>
                <a:gd name="T6" fmla="*/ 56 w 826"/>
                <a:gd name="T7" fmla="*/ 2 h 1230"/>
                <a:gd name="T8" fmla="*/ 54 w 826"/>
                <a:gd name="T9" fmla="*/ 0 h 1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6"/>
                <a:gd name="T16" fmla="*/ 0 h 1230"/>
                <a:gd name="T17" fmla="*/ 826 w 826"/>
                <a:gd name="T18" fmla="*/ 1230 h 12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6" h="1230">
                  <a:moveTo>
                    <a:pt x="54" y="0"/>
                  </a:moveTo>
                  <a:lnTo>
                    <a:pt x="0" y="508"/>
                  </a:lnTo>
                  <a:lnTo>
                    <a:pt x="826" y="1230"/>
                  </a:lnTo>
                  <a:lnTo>
                    <a:pt x="56" y="2"/>
                  </a:lnTo>
                  <a:lnTo>
                    <a:pt x="5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910" name="Freeform 33"/>
            <p:cNvSpPr>
              <a:spLocks/>
            </p:cNvSpPr>
            <p:nvPr/>
          </p:nvSpPr>
          <p:spPr bwMode="auto">
            <a:xfrm>
              <a:off x="2999" y="2081"/>
              <a:ext cx="2" cy="2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2 h 2"/>
                <a:gd name="T6" fmla="*/ 0 w 2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2"/>
                <a:gd name="T14" fmla="*/ 2 w 2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D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911" name="Freeform 34"/>
            <p:cNvSpPr>
              <a:spLocks/>
            </p:cNvSpPr>
            <p:nvPr/>
          </p:nvSpPr>
          <p:spPr bwMode="auto">
            <a:xfrm>
              <a:off x="2999" y="2081"/>
              <a:ext cx="2" cy="2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2 h 2"/>
                <a:gd name="T6" fmla="*/ 0 w 2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2"/>
                <a:gd name="T14" fmla="*/ 2 w 2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912" name="Freeform 35"/>
            <p:cNvSpPr>
              <a:spLocks/>
            </p:cNvSpPr>
            <p:nvPr/>
          </p:nvSpPr>
          <p:spPr bwMode="auto">
            <a:xfrm>
              <a:off x="2999" y="2081"/>
              <a:ext cx="772" cy="1230"/>
            </a:xfrm>
            <a:custGeom>
              <a:avLst/>
              <a:gdLst>
                <a:gd name="T0" fmla="*/ 394 w 772"/>
                <a:gd name="T1" fmla="*/ 194 h 1230"/>
                <a:gd name="T2" fmla="*/ 772 w 772"/>
                <a:gd name="T3" fmla="*/ 1230 h 1230"/>
                <a:gd name="T4" fmla="*/ 0 w 772"/>
                <a:gd name="T5" fmla="*/ 0 h 1230"/>
                <a:gd name="T6" fmla="*/ 394 w 772"/>
                <a:gd name="T7" fmla="*/ 194 h 12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2"/>
                <a:gd name="T13" fmla="*/ 0 h 1230"/>
                <a:gd name="T14" fmla="*/ 772 w 772"/>
                <a:gd name="T15" fmla="*/ 1230 h 12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2" h="1230">
                  <a:moveTo>
                    <a:pt x="394" y="194"/>
                  </a:moveTo>
                  <a:lnTo>
                    <a:pt x="772" y="1230"/>
                  </a:lnTo>
                  <a:lnTo>
                    <a:pt x="0" y="0"/>
                  </a:lnTo>
                  <a:lnTo>
                    <a:pt x="394" y="194"/>
                  </a:lnTo>
                  <a:close/>
                </a:path>
              </a:pathLst>
            </a:custGeom>
            <a:solidFill>
              <a:srgbClr val="71BF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5604" name="Group 37"/>
          <p:cNvGrpSpPr>
            <a:grpSpLocks/>
          </p:cNvGrpSpPr>
          <p:nvPr/>
        </p:nvGrpSpPr>
        <p:grpSpPr bwMode="auto">
          <a:xfrm>
            <a:off x="6300788" y="622300"/>
            <a:ext cx="1296987" cy="1214438"/>
            <a:chOff x="1519" y="663"/>
            <a:chExt cx="2828" cy="2648"/>
          </a:xfrm>
        </p:grpSpPr>
        <p:sp>
          <p:nvSpPr>
            <p:cNvPr id="25853" name="AutoShape 38"/>
            <p:cNvSpPr>
              <a:spLocks noChangeAspect="1" noChangeArrowheads="1" noTextEdit="1"/>
            </p:cNvSpPr>
            <p:nvPr/>
          </p:nvSpPr>
          <p:spPr bwMode="auto">
            <a:xfrm>
              <a:off x="1519" y="663"/>
              <a:ext cx="2828" cy="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854" name="Freeform 39"/>
            <p:cNvSpPr>
              <a:spLocks/>
            </p:cNvSpPr>
            <p:nvPr/>
          </p:nvSpPr>
          <p:spPr bwMode="auto">
            <a:xfrm>
              <a:off x="2659" y="663"/>
              <a:ext cx="338" cy="1418"/>
            </a:xfrm>
            <a:custGeom>
              <a:avLst/>
              <a:gdLst>
                <a:gd name="T0" fmla="*/ 248 w 338"/>
                <a:gd name="T1" fmla="*/ 0 h 1418"/>
                <a:gd name="T2" fmla="*/ 338 w 338"/>
                <a:gd name="T3" fmla="*/ 1418 h 1418"/>
                <a:gd name="T4" fmla="*/ 0 w 338"/>
                <a:gd name="T5" fmla="*/ 1054 h 1418"/>
                <a:gd name="T6" fmla="*/ 248 w 338"/>
                <a:gd name="T7" fmla="*/ 0 h 14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8"/>
                <a:gd name="T13" fmla="*/ 0 h 1418"/>
                <a:gd name="T14" fmla="*/ 338 w 338"/>
                <a:gd name="T15" fmla="*/ 1418 h 14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8" h="1418">
                  <a:moveTo>
                    <a:pt x="248" y="0"/>
                  </a:moveTo>
                  <a:lnTo>
                    <a:pt x="338" y="1418"/>
                  </a:lnTo>
                  <a:lnTo>
                    <a:pt x="0" y="1054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71BF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855" name="Freeform 40"/>
            <p:cNvSpPr>
              <a:spLocks/>
            </p:cNvSpPr>
            <p:nvPr/>
          </p:nvSpPr>
          <p:spPr bwMode="auto">
            <a:xfrm>
              <a:off x="2659" y="663"/>
              <a:ext cx="338" cy="1418"/>
            </a:xfrm>
            <a:custGeom>
              <a:avLst/>
              <a:gdLst>
                <a:gd name="T0" fmla="*/ 248 w 338"/>
                <a:gd name="T1" fmla="*/ 0 h 1418"/>
                <a:gd name="T2" fmla="*/ 338 w 338"/>
                <a:gd name="T3" fmla="*/ 1418 h 1418"/>
                <a:gd name="T4" fmla="*/ 0 w 338"/>
                <a:gd name="T5" fmla="*/ 1054 h 1418"/>
                <a:gd name="T6" fmla="*/ 248 w 338"/>
                <a:gd name="T7" fmla="*/ 0 h 14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8"/>
                <a:gd name="T13" fmla="*/ 0 h 1418"/>
                <a:gd name="T14" fmla="*/ 338 w 338"/>
                <a:gd name="T15" fmla="*/ 1418 h 14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8" h="1418">
                  <a:moveTo>
                    <a:pt x="248" y="0"/>
                  </a:moveTo>
                  <a:lnTo>
                    <a:pt x="338" y="1418"/>
                  </a:lnTo>
                  <a:lnTo>
                    <a:pt x="0" y="1054"/>
                  </a:lnTo>
                  <a:lnTo>
                    <a:pt x="24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856" name="Freeform 41"/>
            <p:cNvSpPr>
              <a:spLocks/>
            </p:cNvSpPr>
            <p:nvPr/>
          </p:nvSpPr>
          <p:spPr bwMode="auto">
            <a:xfrm>
              <a:off x="2907" y="663"/>
              <a:ext cx="316" cy="1418"/>
            </a:xfrm>
            <a:custGeom>
              <a:avLst/>
              <a:gdLst>
                <a:gd name="T0" fmla="*/ 0 w 316"/>
                <a:gd name="T1" fmla="*/ 0 h 1418"/>
                <a:gd name="T2" fmla="*/ 90 w 316"/>
                <a:gd name="T3" fmla="*/ 1418 h 1418"/>
                <a:gd name="T4" fmla="*/ 316 w 316"/>
                <a:gd name="T5" fmla="*/ 1066 h 1418"/>
                <a:gd name="T6" fmla="*/ 0 w 316"/>
                <a:gd name="T7" fmla="*/ 0 h 14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6"/>
                <a:gd name="T13" fmla="*/ 0 h 1418"/>
                <a:gd name="T14" fmla="*/ 316 w 316"/>
                <a:gd name="T15" fmla="*/ 1418 h 14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6" h="1418">
                  <a:moveTo>
                    <a:pt x="0" y="0"/>
                  </a:moveTo>
                  <a:lnTo>
                    <a:pt x="90" y="1418"/>
                  </a:lnTo>
                  <a:lnTo>
                    <a:pt x="316" y="10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E5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857" name="Freeform 42"/>
            <p:cNvSpPr>
              <a:spLocks/>
            </p:cNvSpPr>
            <p:nvPr/>
          </p:nvSpPr>
          <p:spPr bwMode="auto">
            <a:xfrm>
              <a:off x="2907" y="663"/>
              <a:ext cx="316" cy="1418"/>
            </a:xfrm>
            <a:custGeom>
              <a:avLst/>
              <a:gdLst>
                <a:gd name="T0" fmla="*/ 0 w 316"/>
                <a:gd name="T1" fmla="*/ 0 h 1418"/>
                <a:gd name="T2" fmla="*/ 90 w 316"/>
                <a:gd name="T3" fmla="*/ 1418 h 1418"/>
                <a:gd name="T4" fmla="*/ 316 w 316"/>
                <a:gd name="T5" fmla="*/ 1066 h 1418"/>
                <a:gd name="T6" fmla="*/ 0 w 316"/>
                <a:gd name="T7" fmla="*/ 0 h 14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6"/>
                <a:gd name="T13" fmla="*/ 0 h 1418"/>
                <a:gd name="T14" fmla="*/ 316 w 316"/>
                <a:gd name="T15" fmla="*/ 1418 h 14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6" h="1418">
                  <a:moveTo>
                    <a:pt x="0" y="0"/>
                  </a:moveTo>
                  <a:lnTo>
                    <a:pt x="90" y="1418"/>
                  </a:lnTo>
                  <a:lnTo>
                    <a:pt x="316" y="106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858" name="Freeform 43"/>
            <p:cNvSpPr>
              <a:spLocks/>
            </p:cNvSpPr>
            <p:nvPr/>
          </p:nvSpPr>
          <p:spPr bwMode="auto">
            <a:xfrm>
              <a:off x="2997" y="1713"/>
              <a:ext cx="1350" cy="368"/>
            </a:xfrm>
            <a:custGeom>
              <a:avLst/>
              <a:gdLst>
                <a:gd name="T0" fmla="*/ 1350 w 1350"/>
                <a:gd name="T1" fmla="*/ 0 h 368"/>
                <a:gd name="T2" fmla="*/ 226 w 1350"/>
                <a:gd name="T3" fmla="*/ 16 h 368"/>
                <a:gd name="T4" fmla="*/ 0 w 1350"/>
                <a:gd name="T5" fmla="*/ 368 h 368"/>
                <a:gd name="T6" fmla="*/ 1350 w 1350"/>
                <a:gd name="T7" fmla="*/ 0 h 3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50"/>
                <a:gd name="T13" fmla="*/ 0 h 368"/>
                <a:gd name="T14" fmla="*/ 1350 w 1350"/>
                <a:gd name="T15" fmla="*/ 368 h 3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50" h="368">
                  <a:moveTo>
                    <a:pt x="1350" y="0"/>
                  </a:moveTo>
                  <a:lnTo>
                    <a:pt x="226" y="16"/>
                  </a:lnTo>
                  <a:lnTo>
                    <a:pt x="0" y="368"/>
                  </a:lnTo>
                  <a:lnTo>
                    <a:pt x="1350" y="0"/>
                  </a:lnTo>
                  <a:close/>
                </a:path>
              </a:pathLst>
            </a:custGeom>
            <a:solidFill>
              <a:srgbClr val="71BF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859" name="Freeform 44"/>
            <p:cNvSpPr>
              <a:spLocks/>
            </p:cNvSpPr>
            <p:nvPr/>
          </p:nvSpPr>
          <p:spPr bwMode="auto">
            <a:xfrm>
              <a:off x="2997" y="1713"/>
              <a:ext cx="1350" cy="368"/>
            </a:xfrm>
            <a:custGeom>
              <a:avLst/>
              <a:gdLst>
                <a:gd name="T0" fmla="*/ 1350 w 1350"/>
                <a:gd name="T1" fmla="*/ 0 h 368"/>
                <a:gd name="T2" fmla="*/ 226 w 1350"/>
                <a:gd name="T3" fmla="*/ 16 h 368"/>
                <a:gd name="T4" fmla="*/ 0 w 1350"/>
                <a:gd name="T5" fmla="*/ 368 h 368"/>
                <a:gd name="T6" fmla="*/ 1350 w 1350"/>
                <a:gd name="T7" fmla="*/ 0 h 3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50"/>
                <a:gd name="T13" fmla="*/ 0 h 368"/>
                <a:gd name="T14" fmla="*/ 1350 w 1350"/>
                <a:gd name="T15" fmla="*/ 368 h 3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50" h="368">
                  <a:moveTo>
                    <a:pt x="1350" y="0"/>
                  </a:moveTo>
                  <a:lnTo>
                    <a:pt x="226" y="16"/>
                  </a:lnTo>
                  <a:lnTo>
                    <a:pt x="0" y="368"/>
                  </a:lnTo>
                  <a:lnTo>
                    <a:pt x="13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860" name="Freeform 45"/>
            <p:cNvSpPr>
              <a:spLocks/>
            </p:cNvSpPr>
            <p:nvPr/>
          </p:nvSpPr>
          <p:spPr bwMode="auto">
            <a:xfrm>
              <a:off x="2997" y="1713"/>
              <a:ext cx="1350" cy="562"/>
            </a:xfrm>
            <a:custGeom>
              <a:avLst/>
              <a:gdLst>
                <a:gd name="T0" fmla="*/ 1350 w 1350"/>
                <a:gd name="T1" fmla="*/ 0 h 562"/>
                <a:gd name="T2" fmla="*/ 0 w 1350"/>
                <a:gd name="T3" fmla="*/ 368 h 562"/>
                <a:gd name="T4" fmla="*/ 0 w 1350"/>
                <a:gd name="T5" fmla="*/ 368 h 562"/>
                <a:gd name="T6" fmla="*/ 0 w 1350"/>
                <a:gd name="T7" fmla="*/ 368 h 562"/>
                <a:gd name="T8" fmla="*/ 0 w 1350"/>
                <a:gd name="T9" fmla="*/ 368 h 562"/>
                <a:gd name="T10" fmla="*/ 2 w 1350"/>
                <a:gd name="T11" fmla="*/ 368 h 562"/>
                <a:gd name="T12" fmla="*/ 2 w 1350"/>
                <a:gd name="T13" fmla="*/ 368 h 562"/>
                <a:gd name="T14" fmla="*/ 4 w 1350"/>
                <a:gd name="T15" fmla="*/ 370 h 562"/>
                <a:gd name="T16" fmla="*/ 394 w 1350"/>
                <a:gd name="T17" fmla="*/ 562 h 562"/>
                <a:gd name="T18" fmla="*/ 1350 w 1350"/>
                <a:gd name="T19" fmla="*/ 0 h 56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50"/>
                <a:gd name="T31" fmla="*/ 0 h 562"/>
                <a:gd name="T32" fmla="*/ 1350 w 1350"/>
                <a:gd name="T33" fmla="*/ 562 h 56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50" h="562">
                  <a:moveTo>
                    <a:pt x="1350" y="0"/>
                  </a:moveTo>
                  <a:lnTo>
                    <a:pt x="0" y="368"/>
                  </a:lnTo>
                  <a:lnTo>
                    <a:pt x="2" y="368"/>
                  </a:lnTo>
                  <a:lnTo>
                    <a:pt x="4" y="370"/>
                  </a:lnTo>
                  <a:lnTo>
                    <a:pt x="394" y="562"/>
                  </a:lnTo>
                  <a:lnTo>
                    <a:pt x="1350" y="0"/>
                  </a:lnTo>
                  <a:close/>
                </a:path>
              </a:pathLst>
            </a:custGeom>
            <a:solidFill>
              <a:srgbClr val="B9E5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861" name="Freeform 46"/>
            <p:cNvSpPr>
              <a:spLocks/>
            </p:cNvSpPr>
            <p:nvPr/>
          </p:nvSpPr>
          <p:spPr bwMode="auto">
            <a:xfrm>
              <a:off x="2997" y="1713"/>
              <a:ext cx="1350" cy="562"/>
            </a:xfrm>
            <a:custGeom>
              <a:avLst/>
              <a:gdLst>
                <a:gd name="T0" fmla="*/ 1350 w 1350"/>
                <a:gd name="T1" fmla="*/ 0 h 562"/>
                <a:gd name="T2" fmla="*/ 0 w 1350"/>
                <a:gd name="T3" fmla="*/ 368 h 562"/>
                <a:gd name="T4" fmla="*/ 0 w 1350"/>
                <a:gd name="T5" fmla="*/ 368 h 562"/>
                <a:gd name="T6" fmla="*/ 0 w 1350"/>
                <a:gd name="T7" fmla="*/ 368 h 562"/>
                <a:gd name="T8" fmla="*/ 0 w 1350"/>
                <a:gd name="T9" fmla="*/ 368 h 562"/>
                <a:gd name="T10" fmla="*/ 2 w 1350"/>
                <a:gd name="T11" fmla="*/ 368 h 562"/>
                <a:gd name="T12" fmla="*/ 2 w 1350"/>
                <a:gd name="T13" fmla="*/ 368 h 562"/>
                <a:gd name="T14" fmla="*/ 4 w 1350"/>
                <a:gd name="T15" fmla="*/ 370 h 562"/>
                <a:gd name="T16" fmla="*/ 394 w 1350"/>
                <a:gd name="T17" fmla="*/ 562 h 562"/>
                <a:gd name="T18" fmla="*/ 1350 w 1350"/>
                <a:gd name="T19" fmla="*/ 0 h 56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50"/>
                <a:gd name="T31" fmla="*/ 0 h 562"/>
                <a:gd name="T32" fmla="*/ 1350 w 1350"/>
                <a:gd name="T33" fmla="*/ 562 h 56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50" h="562">
                  <a:moveTo>
                    <a:pt x="1350" y="0"/>
                  </a:moveTo>
                  <a:lnTo>
                    <a:pt x="0" y="368"/>
                  </a:lnTo>
                  <a:lnTo>
                    <a:pt x="2" y="368"/>
                  </a:lnTo>
                  <a:lnTo>
                    <a:pt x="4" y="370"/>
                  </a:lnTo>
                  <a:lnTo>
                    <a:pt x="394" y="562"/>
                  </a:lnTo>
                  <a:lnTo>
                    <a:pt x="13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862" name="Freeform 47"/>
            <p:cNvSpPr>
              <a:spLocks noEditPoints="1"/>
            </p:cNvSpPr>
            <p:nvPr/>
          </p:nvSpPr>
          <p:spPr bwMode="auto">
            <a:xfrm>
              <a:off x="1519" y="1675"/>
              <a:ext cx="1478" cy="408"/>
            </a:xfrm>
            <a:custGeom>
              <a:avLst/>
              <a:gdLst>
                <a:gd name="T0" fmla="*/ 1478 w 1478"/>
                <a:gd name="T1" fmla="*/ 408 h 408"/>
                <a:gd name="T2" fmla="*/ 1478 w 1478"/>
                <a:gd name="T3" fmla="*/ 408 h 408"/>
                <a:gd name="T4" fmla="*/ 1478 w 1478"/>
                <a:gd name="T5" fmla="*/ 408 h 408"/>
                <a:gd name="T6" fmla="*/ 1478 w 1478"/>
                <a:gd name="T7" fmla="*/ 408 h 408"/>
                <a:gd name="T8" fmla="*/ 1478 w 1478"/>
                <a:gd name="T9" fmla="*/ 406 h 408"/>
                <a:gd name="T10" fmla="*/ 1476 w 1478"/>
                <a:gd name="T11" fmla="*/ 408 h 408"/>
                <a:gd name="T12" fmla="*/ 1476 w 1478"/>
                <a:gd name="T13" fmla="*/ 408 h 408"/>
                <a:gd name="T14" fmla="*/ 1478 w 1478"/>
                <a:gd name="T15" fmla="*/ 406 h 408"/>
                <a:gd name="T16" fmla="*/ 1478 w 1478"/>
                <a:gd name="T17" fmla="*/ 406 h 408"/>
                <a:gd name="T18" fmla="*/ 8 w 1478"/>
                <a:gd name="T19" fmla="*/ 0 h 408"/>
                <a:gd name="T20" fmla="*/ 1476 w 1478"/>
                <a:gd name="T21" fmla="*/ 404 h 408"/>
                <a:gd name="T22" fmla="*/ 1142 w 1478"/>
                <a:gd name="T23" fmla="*/ 44 h 408"/>
                <a:gd name="T24" fmla="*/ 8 w 1478"/>
                <a:gd name="T25" fmla="*/ 0 h 408"/>
                <a:gd name="T26" fmla="*/ 0 w 1478"/>
                <a:gd name="T27" fmla="*/ 0 h 408"/>
                <a:gd name="T28" fmla="*/ 14 w 1478"/>
                <a:gd name="T29" fmla="*/ 4 h 408"/>
                <a:gd name="T30" fmla="*/ 8 w 1478"/>
                <a:gd name="T31" fmla="*/ 0 h 408"/>
                <a:gd name="T32" fmla="*/ 0 w 1478"/>
                <a:gd name="T33" fmla="*/ 0 h 40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78"/>
                <a:gd name="T52" fmla="*/ 0 h 408"/>
                <a:gd name="T53" fmla="*/ 1478 w 1478"/>
                <a:gd name="T54" fmla="*/ 408 h 40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78" h="408">
                  <a:moveTo>
                    <a:pt x="1478" y="408"/>
                  </a:moveTo>
                  <a:lnTo>
                    <a:pt x="1478" y="408"/>
                  </a:lnTo>
                  <a:close/>
                  <a:moveTo>
                    <a:pt x="1478" y="406"/>
                  </a:moveTo>
                  <a:lnTo>
                    <a:pt x="1476" y="408"/>
                  </a:lnTo>
                  <a:lnTo>
                    <a:pt x="1478" y="406"/>
                  </a:lnTo>
                  <a:close/>
                  <a:moveTo>
                    <a:pt x="8" y="0"/>
                  </a:moveTo>
                  <a:lnTo>
                    <a:pt x="1476" y="404"/>
                  </a:lnTo>
                  <a:lnTo>
                    <a:pt x="1142" y="44"/>
                  </a:lnTo>
                  <a:lnTo>
                    <a:pt x="8" y="0"/>
                  </a:lnTo>
                  <a:close/>
                  <a:moveTo>
                    <a:pt x="0" y="0"/>
                  </a:moveTo>
                  <a:lnTo>
                    <a:pt x="14" y="4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E5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863" name="Freeform 48"/>
            <p:cNvSpPr>
              <a:spLocks/>
            </p:cNvSpPr>
            <p:nvPr/>
          </p:nvSpPr>
          <p:spPr bwMode="auto">
            <a:xfrm>
              <a:off x="2997" y="2083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864" name="Freeform 49"/>
            <p:cNvSpPr>
              <a:spLocks/>
            </p:cNvSpPr>
            <p:nvPr/>
          </p:nvSpPr>
          <p:spPr bwMode="auto">
            <a:xfrm>
              <a:off x="2995" y="2081"/>
              <a:ext cx="2" cy="2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0 w 2"/>
                <a:gd name="T5" fmla="*/ 2 h 2"/>
                <a:gd name="T6" fmla="*/ 2 w 2"/>
                <a:gd name="T7" fmla="*/ 0 h 2"/>
                <a:gd name="T8" fmla="*/ 2 w 2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2"/>
                <a:gd name="T17" fmla="*/ 2 w 2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865" name="Freeform 50"/>
            <p:cNvSpPr>
              <a:spLocks/>
            </p:cNvSpPr>
            <p:nvPr/>
          </p:nvSpPr>
          <p:spPr bwMode="auto">
            <a:xfrm>
              <a:off x="1527" y="1675"/>
              <a:ext cx="1468" cy="404"/>
            </a:xfrm>
            <a:custGeom>
              <a:avLst/>
              <a:gdLst>
                <a:gd name="T0" fmla="*/ 0 w 1468"/>
                <a:gd name="T1" fmla="*/ 0 h 404"/>
                <a:gd name="T2" fmla="*/ 1468 w 1468"/>
                <a:gd name="T3" fmla="*/ 404 h 404"/>
                <a:gd name="T4" fmla="*/ 1134 w 1468"/>
                <a:gd name="T5" fmla="*/ 44 h 404"/>
                <a:gd name="T6" fmla="*/ 0 w 1468"/>
                <a:gd name="T7" fmla="*/ 0 h 4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68"/>
                <a:gd name="T13" fmla="*/ 0 h 404"/>
                <a:gd name="T14" fmla="*/ 1468 w 1468"/>
                <a:gd name="T15" fmla="*/ 404 h 4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68" h="404">
                  <a:moveTo>
                    <a:pt x="0" y="0"/>
                  </a:moveTo>
                  <a:lnTo>
                    <a:pt x="1468" y="404"/>
                  </a:lnTo>
                  <a:lnTo>
                    <a:pt x="1134" y="4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866" name="Freeform 51"/>
            <p:cNvSpPr>
              <a:spLocks/>
            </p:cNvSpPr>
            <p:nvPr/>
          </p:nvSpPr>
          <p:spPr bwMode="auto">
            <a:xfrm>
              <a:off x="1519" y="1675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14 w 14"/>
                <a:gd name="T3" fmla="*/ 4 h 4"/>
                <a:gd name="T4" fmla="*/ 8 w 14"/>
                <a:gd name="T5" fmla="*/ 0 h 4"/>
                <a:gd name="T6" fmla="*/ 0 w 14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4"/>
                <a:gd name="T14" fmla="*/ 14 w 14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4">
                  <a:moveTo>
                    <a:pt x="0" y="0"/>
                  </a:moveTo>
                  <a:lnTo>
                    <a:pt x="14" y="4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867" name="Freeform 52"/>
            <p:cNvSpPr>
              <a:spLocks/>
            </p:cNvSpPr>
            <p:nvPr/>
          </p:nvSpPr>
          <p:spPr bwMode="auto">
            <a:xfrm>
              <a:off x="1527" y="1675"/>
              <a:ext cx="1470" cy="592"/>
            </a:xfrm>
            <a:custGeom>
              <a:avLst/>
              <a:gdLst>
                <a:gd name="T0" fmla="*/ 0 w 1470"/>
                <a:gd name="T1" fmla="*/ 0 h 592"/>
                <a:gd name="T2" fmla="*/ 1470 w 1470"/>
                <a:gd name="T3" fmla="*/ 406 h 592"/>
                <a:gd name="T4" fmla="*/ 960 w 1470"/>
                <a:gd name="T5" fmla="*/ 592 h 592"/>
                <a:gd name="T6" fmla="*/ 0 w 1470"/>
                <a:gd name="T7" fmla="*/ 0 h 5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70"/>
                <a:gd name="T13" fmla="*/ 0 h 592"/>
                <a:gd name="T14" fmla="*/ 1470 w 1470"/>
                <a:gd name="T15" fmla="*/ 592 h 5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70" h="592">
                  <a:moveTo>
                    <a:pt x="0" y="0"/>
                  </a:moveTo>
                  <a:lnTo>
                    <a:pt x="1470" y="406"/>
                  </a:lnTo>
                  <a:lnTo>
                    <a:pt x="960" y="5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1BF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868" name="Freeform 53"/>
            <p:cNvSpPr>
              <a:spLocks/>
            </p:cNvSpPr>
            <p:nvPr/>
          </p:nvSpPr>
          <p:spPr bwMode="auto">
            <a:xfrm>
              <a:off x="1527" y="1675"/>
              <a:ext cx="1470" cy="592"/>
            </a:xfrm>
            <a:custGeom>
              <a:avLst/>
              <a:gdLst>
                <a:gd name="T0" fmla="*/ 0 w 1470"/>
                <a:gd name="T1" fmla="*/ 0 h 592"/>
                <a:gd name="T2" fmla="*/ 1470 w 1470"/>
                <a:gd name="T3" fmla="*/ 406 h 592"/>
                <a:gd name="T4" fmla="*/ 960 w 1470"/>
                <a:gd name="T5" fmla="*/ 592 h 592"/>
                <a:gd name="T6" fmla="*/ 0 w 1470"/>
                <a:gd name="T7" fmla="*/ 0 h 5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70"/>
                <a:gd name="T13" fmla="*/ 0 h 592"/>
                <a:gd name="T14" fmla="*/ 1470 w 1470"/>
                <a:gd name="T15" fmla="*/ 592 h 5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70" h="592">
                  <a:moveTo>
                    <a:pt x="0" y="0"/>
                  </a:moveTo>
                  <a:lnTo>
                    <a:pt x="1470" y="406"/>
                  </a:lnTo>
                  <a:lnTo>
                    <a:pt x="960" y="59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869" name="Freeform 54"/>
            <p:cNvSpPr>
              <a:spLocks noEditPoints="1"/>
            </p:cNvSpPr>
            <p:nvPr/>
          </p:nvSpPr>
          <p:spPr bwMode="auto">
            <a:xfrm>
              <a:off x="2093" y="2081"/>
              <a:ext cx="904" cy="1230"/>
            </a:xfrm>
            <a:custGeom>
              <a:avLst/>
              <a:gdLst>
                <a:gd name="T0" fmla="*/ 900 w 904"/>
                <a:gd name="T1" fmla="*/ 0 h 1230"/>
                <a:gd name="T2" fmla="*/ 394 w 904"/>
                <a:gd name="T3" fmla="*/ 186 h 1230"/>
                <a:gd name="T4" fmla="*/ 0 w 904"/>
                <a:gd name="T5" fmla="*/ 1230 h 1230"/>
                <a:gd name="T6" fmla="*/ 902 w 904"/>
                <a:gd name="T7" fmla="*/ 2 h 1230"/>
                <a:gd name="T8" fmla="*/ 900 w 904"/>
                <a:gd name="T9" fmla="*/ 0 h 1230"/>
                <a:gd name="T10" fmla="*/ 904 w 904"/>
                <a:gd name="T11" fmla="*/ 0 h 1230"/>
                <a:gd name="T12" fmla="*/ 902 w 904"/>
                <a:gd name="T13" fmla="*/ 0 h 1230"/>
                <a:gd name="T14" fmla="*/ 904 w 904"/>
                <a:gd name="T15" fmla="*/ 0 h 1230"/>
                <a:gd name="T16" fmla="*/ 904 w 904"/>
                <a:gd name="T17" fmla="*/ 0 h 12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04"/>
                <a:gd name="T28" fmla="*/ 0 h 1230"/>
                <a:gd name="T29" fmla="*/ 904 w 904"/>
                <a:gd name="T30" fmla="*/ 1230 h 12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04" h="1230">
                  <a:moveTo>
                    <a:pt x="900" y="0"/>
                  </a:moveTo>
                  <a:lnTo>
                    <a:pt x="394" y="186"/>
                  </a:lnTo>
                  <a:lnTo>
                    <a:pt x="0" y="1230"/>
                  </a:lnTo>
                  <a:lnTo>
                    <a:pt x="902" y="2"/>
                  </a:lnTo>
                  <a:lnTo>
                    <a:pt x="900" y="0"/>
                  </a:lnTo>
                  <a:close/>
                  <a:moveTo>
                    <a:pt x="904" y="0"/>
                  </a:moveTo>
                  <a:lnTo>
                    <a:pt x="902" y="0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rgbClr val="B9E5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870" name="Freeform 55"/>
            <p:cNvSpPr>
              <a:spLocks/>
            </p:cNvSpPr>
            <p:nvPr/>
          </p:nvSpPr>
          <p:spPr bwMode="auto">
            <a:xfrm>
              <a:off x="2093" y="2081"/>
              <a:ext cx="902" cy="1230"/>
            </a:xfrm>
            <a:custGeom>
              <a:avLst/>
              <a:gdLst>
                <a:gd name="T0" fmla="*/ 900 w 902"/>
                <a:gd name="T1" fmla="*/ 0 h 1230"/>
                <a:gd name="T2" fmla="*/ 394 w 902"/>
                <a:gd name="T3" fmla="*/ 186 h 1230"/>
                <a:gd name="T4" fmla="*/ 0 w 902"/>
                <a:gd name="T5" fmla="*/ 1230 h 1230"/>
                <a:gd name="T6" fmla="*/ 902 w 902"/>
                <a:gd name="T7" fmla="*/ 2 h 1230"/>
                <a:gd name="T8" fmla="*/ 900 w 902"/>
                <a:gd name="T9" fmla="*/ 0 h 1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2"/>
                <a:gd name="T16" fmla="*/ 0 h 1230"/>
                <a:gd name="T17" fmla="*/ 902 w 902"/>
                <a:gd name="T18" fmla="*/ 1230 h 12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2" h="1230">
                  <a:moveTo>
                    <a:pt x="900" y="0"/>
                  </a:moveTo>
                  <a:lnTo>
                    <a:pt x="394" y="186"/>
                  </a:lnTo>
                  <a:lnTo>
                    <a:pt x="0" y="1230"/>
                  </a:lnTo>
                  <a:lnTo>
                    <a:pt x="902" y="2"/>
                  </a:lnTo>
                  <a:lnTo>
                    <a:pt x="90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871" name="Freeform 56"/>
            <p:cNvSpPr>
              <a:spLocks/>
            </p:cNvSpPr>
            <p:nvPr/>
          </p:nvSpPr>
          <p:spPr bwMode="auto">
            <a:xfrm>
              <a:off x="2995" y="2081"/>
              <a:ext cx="2" cy="1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0 h 1"/>
                <a:gd name="T4" fmla="*/ 2 w 2"/>
                <a:gd name="T5" fmla="*/ 0 h 1"/>
                <a:gd name="T6" fmla="*/ 2 w 2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1"/>
                <a:gd name="T14" fmla="*/ 2 w 2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1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872" name="Freeform 57"/>
            <p:cNvSpPr>
              <a:spLocks/>
            </p:cNvSpPr>
            <p:nvPr/>
          </p:nvSpPr>
          <p:spPr bwMode="auto">
            <a:xfrm>
              <a:off x="2993" y="2081"/>
              <a:ext cx="4" cy="2"/>
            </a:xfrm>
            <a:custGeom>
              <a:avLst/>
              <a:gdLst>
                <a:gd name="T0" fmla="*/ 2 w 4"/>
                <a:gd name="T1" fmla="*/ 0 h 2"/>
                <a:gd name="T2" fmla="*/ 0 w 4"/>
                <a:gd name="T3" fmla="*/ 0 h 2"/>
                <a:gd name="T4" fmla="*/ 2 w 4"/>
                <a:gd name="T5" fmla="*/ 2 h 2"/>
                <a:gd name="T6" fmla="*/ 4 w 4"/>
                <a:gd name="T7" fmla="*/ 0 h 2"/>
                <a:gd name="T8" fmla="*/ 2 w 4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2"/>
                <a:gd name="T17" fmla="*/ 4 w 4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2">
                  <a:moveTo>
                    <a:pt x="2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82D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873" name="Freeform 58"/>
            <p:cNvSpPr>
              <a:spLocks/>
            </p:cNvSpPr>
            <p:nvPr/>
          </p:nvSpPr>
          <p:spPr bwMode="auto">
            <a:xfrm>
              <a:off x="2993" y="2081"/>
              <a:ext cx="4" cy="2"/>
            </a:xfrm>
            <a:custGeom>
              <a:avLst/>
              <a:gdLst>
                <a:gd name="T0" fmla="*/ 2 w 4"/>
                <a:gd name="T1" fmla="*/ 0 h 2"/>
                <a:gd name="T2" fmla="*/ 0 w 4"/>
                <a:gd name="T3" fmla="*/ 0 h 2"/>
                <a:gd name="T4" fmla="*/ 2 w 4"/>
                <a:gd name="T5" fmla="*/ 2 h 2"/>
                <a:gd name="T6" fmla="*/ 4 w 4"/>
                <a:gd name="T7" fmla="*/ 0 h 2"/>
                <a:gd name="T8" fmla="*/ 2 w 4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2"/>
                <a:gd name="T17" fmla="*/ 4 w 4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2">
                  <a:moveTo>
                    <a:pt x="2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4" y="0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874" name="Freeform 59"/>
            <p:cNvSpPr>
              <a:spLocks/>
            </p:cNvSpPr>
            <p:nvPr/>
          </p:nvSpPr>
          <p:spPr bwMode="auto">
            <a:xfrm>
              <a:off x="2487" y="2081"/>
              <a:ext cx="510" cy="186"/>
            </a:xfrm>
            <a:custGeom>
              <a:avLst/>
              <a:gdLst>
                <a:gd name="T0" fmla="*/ 510 w 510"/>
                <a:gd name="T1" fmla="*/ 0 h 186"/>
                <a:gd name="T2" fmla="*/ 0 w 510"/>
                <a:gd name="T3" fmla="*/ 186 h 186"/>
                <a:gd name="T4" fmla="*/ 506 w 510"/>
                <a:gd name="T5" fmla="*/ 0 h 186"/>
                <a:gd name="T6" fmla="*/ 508 w 510"/>
                <a:gd name="T7" fmla="*/ 0 h 186"/>
                <a:gd name="T8" fmla="*/ 510 w 510"/>
                <a:gd name="T9" fmla="*/ 0 h 1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0"/>
                <a:gd name="T16" fmla="*/ 0 h 186"/>
                <a:gd name="T17" fmla="*/ 510 w 510"/>
                <a:gd name="T18" fmla="*/ 186 h 1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0" h="186">
                  <a:moveTo>
                    <a:pt x="510" y="0"/>
                  </a:moveTo>
                  <a:lnTo>
                    <a:pt x="0" y="186"/>
                  </a:lnTo>
                  <a:lnTo>
                    <a:pt x="506" y="0"/>
                  </a:lnTo>
                  <a:lnTo>
                    <a:pt x="508" y="0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5057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875" name="Freeform 60"/>
            <p:cNvSpPr>
              <a:spLocks/>
            </p:cNvSpPr>
            <p:nvPr/>
          </p:nvSpPr>
          <p:spPr bwMode="auto">
            <a:xfrm>
              <a:off x="2487" y="2081"/>
              <a:ext cx="510" cy="186"/>
            </a:xfrm>
            <a:custGeom>
              <a:avLst/>
              <a:gdLst>
                <a:gd name="T0" fmla="*/ 510 w 510"/>
                <a:gd name="T1" fmla="*/ 0 h 186"/>
                <a:gd name="T2" fmla="*/ 0 w 510"/>
                <a:gd name="T3" fmla="*/ 186 h 186"/>
                <a:gd name="T4" fmla="*/ 506 w 510"/>
                <a:gd name="T5" fmla="*/ 0 h 186"/>
                <a:gd name="T6" fmla="*/ 508 w 510"/>
                <a:gd name="T7" fmla="*/ 0 h 186"/>
                <a:gd name="T8" fmla="*/ 510 w 510"/>
                <a:gd name="T9" fmla="*/ 0 h 1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0"/>
                <a:gd name="T16" fmla="*/ 0 h 186"/>
                <a:gd name="T17" fmla="*/ 510 w 510"/>
                <a:gd name="T18" fmla="*/ 186 h 1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0" h="186">
                  <a:moveTo>
                    <a:pt x="510" y="0"/>
                  </a:moveTo>
                  <a:lnTo>
                    <a:pt x="0" y="186"/>
                  </a:lnTo>
                  <a:lnTo>
                    <a:pt x="506" y="0"/>
                  </a:lnTo>
                  <a:lnTo>
                    <a:pt x="508" y="0"/>
                  </a:lnTo>
                  <a:lnTo>
                    <a:pt x="5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876" name="Freeform 61"/>
            <p:cNvSpPr>
              <a:spLocks/>
            </p:cNvSpPr>
            <p:nvPr/>
          </p:nvSpPr>
          <p:spPr bwMode="auto">
            <a:xfrm>
              <a:off x="2093" y="2081"/>
              <a:ext cx="904" cy="1230"/>
            </a:xfrm>
            <a:custGeom>
              <a:avLst/>
              <a:gdLst>
                <a:gd name="T0" fmla="*/ 904 w 904"/>
                <a:gd name="T1" fmla="*/ 0 h 1230"/>
                <a:gd name="T2" fmla="*/ 0 w 904"/>
                <a:gd name="T3" fmla="*/ 1230 h 1230"/>
                <a:gd name="T4" fmla="*/ 852 w 904"/>
                <a:gd name="T5" fmla="*/ 508 h 1230"/>
                <a:gd name="T6" fmla="*/ 904 w 904"/>
                <a:gd name="T7" fmla="*/ 0 h 12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4"/>
                <a:gd name="T13" fmla="*/ 0 h 1230"/>
                <a:gd name="T14" fmla="*/ 904 w 904"/>
                <a:gd name="T15" fmla="*/ 1230 h 12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4" h="1230">
                  <a:moveTo>
                    <a:pt x="904" y="0"/>
                  </a:moveTo>
                  <a:lnTo>
                    <a:pt x="0" y="1230"/>
                  </a:lnTo>
                  <a:lnTo>
                    <a:pt x="852" y="508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rgbClr val="6A2C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877" name="Freeform 62"/>
            <p:cNvSpPr>
              <a:spLocks/>
            </p:cNvSpPr>
            <p:nvPr/>
          </p:nvSpPr>
          <p:spPr bwMode="auto">
            <a:xfrm>
              <a:off x="2093" y="2081"/>
              <a:ext cx="904" cy="1230"/>
            </a:xfrm>
            <a:custGeom>
              <a:avLst/>
              <a:gdLst>
                <a:gd name="T0" fmla="*/ 904 w 904"/>
                <a:gd name="T1" fmla="*/ 0 h 1230"/>
                <a:gd name="T2" fmla="*/ 0 w 904"/>
                <a:gd name="T3" fmla="*/ 1230 h 1230"/>
                <a:gd name="T4" fmla="*/ 852 w 904"/>
                <a:gd name="T5" fmla="*/ 508 h 1230"/>
                <a:gd name="T6" fmla="*/ 904 w 904"/>
                <a:gd name="T7" fmla="*/ 0 h 12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4"/>
                <a:gd name="T13" fmla="*/ 0 h 1230"/>
                <a:gd name="T14" fmla="*/ 904 w 904"/>
                <a:gd name="T15" fmla="*/ 1230 h 12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4" h="1230">
                  <a:moveTo>
                    <a:pt x="904" y="0"/>
                  </a:moveTo>
                  <a:lnTo>
                    <a:pt x="0" y="1230"/>
                  </a:lnTo>
                  <a:lnTo>
                    <a:pt x="852" y="508"/>
                  </a:lnTo>
                  <a:lnTo>
                    <a:pt x="904" y="0"/>
                  </a:lnTo>
                </a:path>
              </a:pathLst>
            </a:custGeom>
            <a:solidFill>
              <a:srgbClr val="71BF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878" name="Freeform 63"/>
            <p:cNvSpPr>
              <a:spLocks/>
            </p:cNvSpPr>
            <p:nvPr/>
          </p:nvSpPr>
          <p:spPr bwMode="auto">
            <a:xfrm>
              <a:off x="2945" y="2081"/>
              <a:ext cx="826" cy="1230"/>
            </a:xfrm>
            <a:custGeom>
              <a:avLst/>
              <a:gdLst>
                <a:gd name="T0" fmla="*/ 54 w 826"/>
                <a:gd name="T1" fmla="*/ 0 h 1230"/>
                <a:gd name="T2" fmla="*/ 0 w 826"/>
                <a:gd name="T3" fmla="*/ 508 h 1230"/>
                <a:gd name="T4" fmla="*/ 826 w 826"/>
                <a:gd name="T5" fmla="*/ 1230 h 1230"/>
                <a:gd name="T6" fmla="*/ 56 w 826"/>
                <a:gd name="T7" fmla="*/ 2 h 1230"/>
                <a:gd name="T8" fmla="*/ 54 w 826"/>
                <a:gd name="T9" fmla="*/ 0 h 1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6"/>
                <a:gd name="T16" fmla="*/ 0 h 1230"/>
                <a:gd name="T17" fmla="*/ 826 w 826"/>
                <a:gd name="T18" fmla="*/ 1230 h 12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6" h="1230">
                  <a:moveTo>
                    <a:pt x="54" y="0"/>
                  </a:moveTo>
                  <a:lnTo>
                    <a:pt x="0" y="508"/>
                  </a:lnTo>
                  <a:lnTo>
                    <a:pt x="826" y="1230"/>
                  </a:lnTo>
                  <a:lnTo>
                    <a:pt x="56" y="2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B9E5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879" name="Freeform 64"/>
            <p:cNvSpPr>
              <a:spLocks/>
            </p:cNvSpPr>
            <p:nvPr/>
          </p:nvSpPr>
          <p:spPr bwMode="auto">
            <a:xfrm>
              <a:off x="2945" y="2081"/>
              <a:ext cx="826" cy="1230"/>
            </a:xfrm>
            <a:custGeom>
              <a:avLst/>
              <a:gdLst>
                <a:gd name="T0" fmla="*/ 54 w 826"/>
                <a:gd name="T1" fmla="*/ 0 h 1230"/>
                <a:gd name="T2" fmla="*/ 0 w 826"/>
                <a:gd name="T3" fmla="*/ 508 h 1230"/>
                <a:gd name="T4" fmla="*/ 826 w 826"/>
                <a:gd name="T5" fmla="*/ 1230 h 1230"/>
                <a:gd name="T6" fmla="*/ 56 w 826"/>
                <a:gd name="T7" fmla="*/ 2 h 1230"/>
                <a:gd name="T8" fmla="*/ 54 w 826"/>
                <a:gd name="T9" fmla="*/ 0 h 1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6"/>
                <a:gd name="T16" fmla="*/ 0 h 1230"/>
                <a:gd name="T17" fmla="*/ 826 w 826"/>
                <a:gd name="T18" fmla="*/ 1230 h 12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6" h="1230">
                  <a:moveTo>
                    <a:pt x="54" y="0"/>
                  </a:moveTo>
                  <a:lnTo>
                    <a:pt x="0" y="508"/>
                  </a:lnTo>
                  <a:lnTo>
                    <a:pt x="826" y="1230"/>
                  </a:lnTo>
                  <a:lnTo>
                    <a:pt x="56" y="2"/>
                  </a:lnTo>
                  <a:lnTo>
                    <a:pt x="5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880" name="Freeform 65"/>
            <p:cNvSpPr>
              <a:spLocks/>
            </p:cNvSpPr>
            <p:nvPr/>
          </p:nvSpPr>
          <p:spPr bwMode="auto">
            <a:xfrm>
              <a:off x="2999" y="2081"/>
              <a:ext cx="2" cy="2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2 h 2"/>
                <a:gd name="T6" fmla="*/ 0 w 2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2"/>
                <a:gd name="T14" fmla="*/ 2 w 2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D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881" name="Freeform 66"/>
            <p:cNvSpPr>
              <a:spLocks/>
            </p:cNvSpPr>
            <p:nvPr/>
          </p:nvSpPr>
          <p:spPr bwMode="auto">
            <a:xfrm>
              <a:off x="2999" y="2081"/>
              <a:ext cx="2" cy="2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2 h 2"/>
                <a:gd name="T6" fmla="*/ 0 w 2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2"/>
                <a:gd name="T14" fmla="*/ 2 w 2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882" name="Freeform 67"/>
            <p:cNvSpPr>
              <a:spLocks/>
            </p:cNvSpPr>
            <p:nvPr/>
          </p:nvSpPr>
          <p:spPr bwMode="auto">
            <a:xfrm>
              <a:off x="2999" y="2081"/>
              <a:ext cx="772" cy="1230"/>
            </a:xfrm>
            <a:custGeom>
              <a:avLst/>
              <a:gdLst>
                <a:gd name="T0" fmla="*/ 394 w 772"/>
                <a:gd name="T1" fmla="*/ 194 h 1230"/>
                <a:gd name="T2" fmla="*/ 772 w 772"/>
                <a:gd name="T3" fmla="*/ 1230 h 1230"/>
                <a:gd name="T4" fmla="*/ 0 w 772"/>
                <a:gd name="T5" fmla="*/ 0 h 1230"/>
                <a:gd name="T6" fmla="*/ 394 w 772"/>
                <a:gd name="T7" fmla="*/ 194 h 12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2"/>
                <a:gd name="T13" fmla="*/ 0 h 1230"/>
                <a:gd name="T14" fmla="*/ 772 w 772"/>
                <a:gd name="T15" fmla="*/ 1230 h 12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2" h="1230">
                  <a:moveTo>
                    <a:pt x="394" y="194"/>
                  </a:moveTo>
                  <a:lnTo>
                    <a:pt x="772" y="1230"/>
                  </a:lnTo>
                  <a:lnTo>
                    <a:pt x="0" y="0"/>
                  </a:lnTo>
                  <a:lnTo>
                    <a:pt x="394" y="194"/>
                  </a:lnTo>
                  <a:close/>
                </a:path>
              </a:pathLst>
            </a:custGeom>
            <a:solidFill>
              <a:srgbClr val="71BF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5605" name="Group 68"/>
          <p:cNvGrpSpPr>
            <a:grpSpLocks/>
          </p:cNvGrpSpPr>
          <p:nvPr/>
        </p:nvGrpSpPr>
        <p:grpSpPr bwMode="auto">
          <a:xfrm>
            <a:off x="7596188" y="1557338"/>
            <a:ext cx="576262" cy="539750"/>
            <a:chOff x="1519" y="663"/>
            <a:chExt cx="2828" cy="2648"/>
          </a:xfrm>
        </p:grpSpPr>
        <p:sp>
          <p:nvSpPr>
            <p:cNvPr id="25823" name="AutoShape 69"/>
            <p:cNvSpPr>
              <a:spLocks noChangeAspect="1" noChangeArrowheads="1" noTextEdit="1"/>
            </p:cNvSpPr>
            <p:nvPr/>
          </p:nvSpPr>
          <p:spPr bwMode="auto">
            <a:xfrm>
              <a:off x="1519" y="663"/>
              <a:ext cx="2828" cy="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824" name="Freeform 70"/>
            <p:cNvSpPr>
              <a:spLocks/>
            </p:cNvSpPr>
            <p:nvPr/>
          </p:nvSpPr>
          <p:spPr bwMode="auto">
            <a:xfrm>
              <a:off x="2659" y="663"/>
              <a:ext cx="338" cy="1418"/>
            </a:xfrm>
            <a:custGeom>
              <a:avLst/>
              <a:gdLst>
                <a:gd name="T0" fmla="*/ 248 w 338"/>
                <a:gd name="T1" fmla="*/ 0 h 1418"/>
                <a:gd name="T2" fmla="*/ 338 w 338"/>
                <a:gd name="T3" fmla="*/ 1418 h 1418"/>
                <a:gd name="T4" fmla="*/ 0 w 338"/>
                <a:gd name="T5" fmla="*/ 1054 h 1418"/>
                <a:gd name="T6" fmla="*/ 248 w 338"/>
                <a:gd name="T7" fmla="*/ 0 h 14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8"/>
                <a:gd name="T13" fmla="*/ 0 h 1418"/>
                <a:gd name="T14" fmla="*/ 338 w 338"/>
                <a:gd name="T15" fmla="*/ 1418 h 14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8" h="1418">
                  <a:moveTo>
                    <a:pt x="248" y="0"/>
                  </a:moveTo>
                  <a:lnTo>
                    <a:pt x="338" y="1418"/>
                  </a:lnTo>
                  <a:lnTo>
                    <a:pt x="0" y="1054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71BF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825" name="Freeform 71"/>
            <p:cNvSpPr>
              <a:spLocks/>
            </p:cNvSpPr>
            <p:nvPr/>
          </p:nvSpPr>
          <p:spPr bwMode="auto">
            <a:xfrm>
              <a:off x="2659" y="663"/>
              <a:ext cx="338" cy="1418"/>
            </a:xfrm>
            <a:custGeom>
              <a:avLst/>
              <a:gdLst>
                <a:gd name="T0" fmla="*/ 248 w 338"/>
                <a:gd name="T1" fmla="*/ 0 h 1418"/>
                <a:gd name="T2" fmla="*/ 338 w 338"/>
                <a:gd name="T3" fmla="*/ 1418 h 1418"/>
                <a:gd name="T4" fmla="*/ 0 w 338"/>
                <a:gd name="T5" fmla="*/ 1054 h 1418"/>
                <a:gd name="T6" fmla="*/ 248 w 338"/>
                <a:gd name="T7" fmla="*/ 0 h 14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8"/>
                <a:gd name="T13" fmla="*/ 0 h 1418"/>
                <a:gd name="T14" fmla="*/ 338 w 338"/>
                <a:gd name="T15" fmla="*/ 1418 h 14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8" h="1418">
                  <a:moveTo>
                    <a:pt x="248" y="0"/>
                  </a:moveTo>
                  <a:lnTo>
                    <a:pt x="338" y="1418"/>
                  </a:lnTo>
                  <a:lnTo>
                    <a:pt x="0" y="1054"/>
                  </a:lnTo>
                  <a:lnTo>
                    <a:pt x="24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826" name="Freeform 72"/>
            <p:cNvSpPr>
              <a:spLocks/>
            </p:cNvSpPr>
            <p:nvPr/>
          </p:nvSpPr>
          <p:spPr bwMode="auto">
            <a:xfrm>
              <a:off x="2907" y="663"/>
              <a:ext cx="316" cy="1418"/>
            </a:xfrm>
            <a:custGeom>
              <a:avLst/>
              <a:gdLst>
                <a:gd name="T0" fmla="*/ 0 w 316"/>
                <a:gd name="T1" fmla="*/ 0 h 1418"/>
                <a:gd name="T2" fmla="*/ 90 w 316"/>
                <a:gd name="T3" fmla="*/ 1418 h 1418"/>
                <a:gd name="T4" fmla="*/ 316 w 316"/>
                <a:gd name="T5" fmla="*/ 1066 h 1418"/>
                <a:gd name="T6" fmla="*/ 0 w 316"/>
                <a:gd name="T7" fmla="*/ 0 h 14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6"/>
                <a:gd name="T13" fmla="*/ 0 h 1418"/>
                <a:gd name="T14" fmla="*/ 316 w 316"/>
                <a:gd name="T15" fmla="*/ 1418 h 14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6" h="1418">
                  <a:moveTo>
                    <a:pt x="0" y="0"/>
                  </a:moveTo>
                  <a:lnTo>
                    <a:pt x="90" y="1418"/>
                  </a:lnTo>
                  <a:lnTo>
                    <a:pt x="316" y="10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E5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827" name="Freeform 73"/>
            <p:cNvSpPr>
              <a:spLocks/>
            </p:cNvSpPr>
            <p:nvPr/>
          </p:nvSpPr>
          <p:spPr bwMode="auto">
            <a:xfrm>
              <a:off x="2907" y="663"/>
              <a:ext cx="316" cy="1418"/>
            </a:xfrm>
            <a:custGeom>
              <a:avLst/>
              <a:gdLst>
                <a:gd name="T0" fmla="*/ 0 w 316"/>
                <a:gd name="T1" fmla="*/ 0 h 1418"/>
                <a:gd name="T2" fmla="*/ 90 w 316"/>
                <a:gd name="T3" fmla="*/ 1418 h 1418"/>
                <a:gd name="T4" fmla="*/ 316 w 316"/>
                <a:gd name="T5" fmla="*/ 1066 h 1418"/>
                <a:gd name="T6" fmla="*/ 0 w 316"/>
                <a:gd name="T7" fmla="*/ 0 h 14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6"/>
                <a:gd name="T13" fmla="*/ 0 h 1418"/>
                <a:gd name="T14" fmla="*/ 316 w 316"/>
                <a:gd name="T15" fmla="*/ 1418 h 14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6" h="1418">
                  <a:moveTo>
                    <a:pt x="0" y="0"/>
                  </a:moveTo>
                  <a:lnTo>
                    <a:pt x="90" y="1418"/>
                  </a:lnTo>
                  <a:lnTo>
                    <a:pt x="316" y="106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828" name="Freeform 74"/>
            <p:cNvSpPr>
              <a:spLocks/>
            </p:cNvSpPr>
            <p:nvPr/>
          </p:nvSpPr>
          <p:spPr bwMode="auto">
            <a:xfrm>
              <a:off x="2997" y="1713"/>
              <a:ext cx="1350" cy="368"/>
            </a:xfrm>
            <a:custGeom>
              <a:avLst/>
              <a:gdLst>
                <a:gd name="T0" fmla="*/ 1350 w 1350"/>
                <a:gd name="T1" fmla="*/ 0 h 368"/>
                <a:gd name="T2" fmla="*/ 226 w 1350"/>
                <a:gd name="T3" fmla="*/ 16 h 368"/>
                <a:gd name="T4" fmla="*/ 0 w 1350"/>
                <a:gd name="T5" fmla="*/ 368 h 368"/>
                <a:gd name="T6" fmla="*/ 1350 w 1350"/>
                <a:gd name="T7" fmla="*/ 0 h 3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50"/>
                <a:gd name="T13" fmla="*/ 0 h 368"/>
                <a:gd name="T14" fmla="*/ 1350 w 1350"/>
                <a:gd name="T15" fmla="*/ 368 h 3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50" h="368">
                  <a:moveTo>
                    <a:pt x="1350" y="0"/>
                  </a:moveTo>
                  <a:lnTo>
                    <a:pt x="226" y="16"/>
                  </a:lnTo>
                  <a:lnTo>
                    <a:pt x="0" y="368"/>
                  </a:lnTo>
                  <a:lnTo>
                    <a:pt x="1350" y="0"/>
                  </a:lnTo>
                  <a:close/>
                </a:path>
              </a:pathLst>
            </a:custGeom>
            <a:solidFill>
              <a:srgbClr val="71BF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829" name="Freeform 75"/>
            <p:cNvSpPr>
              <a:spLocks/>
            </p:cNvSpPr>
            <p:nvPr/>
          </p:nvSpPr>
          <p:spPr bwMode="auto">
            <a:xfrm>
              <a:off x="2997" y="1713"/>
              <a:ext cx="1350" cy="368"/>
            </a:xfrm>
            <a:custGeom>
              <a:avLst/>
              <a:gdLst>
                <a:gd name="T0" fmla="*/ 1350 w 1350"/>
                <a:gd name="T1" fmla="*/ 0 h 368"/>
                <a:gd name="T2" fmla="*/ 226 w 1350"/>
                <a:gd name="T3" fmla="*/ 16 h 368"/>
                <a:gd name="T4" fmla="*/ 0 w 1350"/>
                <a:gd name="T5" fmla="*/ 368 h 368"/>
                <a:gd name="T6" fmla="*/ 1350 w 1350"/>
                <a:gd name="T7" fmla="*/ 0 h 3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50"/>
                <a:gd name="T13" fmla="*/ 0 h 368"/>
                <a:gd name="T14" fmla="*/ 1350 w 1350"/>
                <a:gd name="T15" fmla="*/ 368 h 3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50" h="368">
                  <a:moveTo>
                    <a:pt x="1350" y="0"/>
                  </a:moveTo>
                  <a:lnTo>
                    <a:pt x="226" y="16"/>
                  </a:lnTo>
                  <a:lnTo>
                    <a:pt x="0" y="368"/>
                  </a:lnTo>
                  <a:lnTo>
                    <a:pt x="13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830" name="Freeform 76"/>
            <p:cNvSpPr>
              <a:spLocks/>
            </p:cNvSpPr>
            <p:nvPr/>
          </p:nvSpPr>
          <p:spPr bwMode="auto">
            <a:xfrm>
              <a:off x="2997" y="1713"/>
              <a:ext cx="1350" cy="562"/>
            </a:xfrm>
            <a:custGeom>
              <a:avLst/>
              <a:gdLst>
                <a:gd name="T0" fmla="*/ 1350 w 1350"/>
                <a:gd name="T1" fmla="*/ 0 h 562"/>
                <a:gd name="T2" fmla="*/ 0 w 1350"/>
                <a:gd name="T3" fmla="*/ 368 h 562"/>
                <a:gd name="T4" fmla="*/ 0 w 1350"/>
                <a:gd name="T5" fmla="*/ 368 h 562"/>
                <a:gd name="T6" fmla="*/ 0 w 1350"/>
                <a:gd name="T7" fmla="*/ 368 h 562"/>
                <a:gd name="T8" fmla="*/ 0 w 1350"/>
                <a:gd name="T9" fmla="*/ 368 h 562"/>
                <a:gd name="T10" fmla="*/ 2 w 1350"/>
                <a:gd name="T11" fmla="*/ 368 h 562"/>
                <a:gd name="T12" fmla="*/ 2 w 1350"/>
                <a:gd name="T13" fmla="*/ 368 h 562"/>
                <a:gd name="T14" fmla="*/ 4 w 1350"/>
                <a:gd name="T15" fmla="*/ 370 h 562"/>
                <a:gd name="T16" fmla="*/ 394 w 1350"/>
                <a:gd name="T17" fmla="*/ 562 h 562"/>
                <a:gd name="T18" fmla="*/ 1350 w 1350"/>
                <a:gd name="T19" fmla="*/ 0 h 56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50"/>
                <a:gd name="T31" fmla="*/ 0 h 562"/>
                <a:gd name="T32" fmla="*/ 1350 w 1350"/>
                <a:gd name="T33" fmla="*/ 562 h 56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50" h="562">
                  <a:moveTo>
                    <a:pt x="1350" y="0"/>
                  </a:moveTo>
                  <a:lnTo>
                    <a:pt x="0" y="368"/>
                  </a:lnTo>
                  <a:lnTo>
                    <a:pt x="2" y="368"/>
                  </a:lnTo>
                  <a:lnTo>
                    <a:pt x="4" y="370"/>
                  </a:lnTo>
                  <a:lnTo>
                    <a:pt x="394" y="562"/>
                  </a:lnTo>
                  <a:lnTo>
                    <a:pt x="1350" y="0"/>
                  </a:lnTo>
                  <a:close/>
                </a:path>
              </a:pathLst>
            </a:custGeom>
            <a:solidFill>
              <a:srgbClr val="B9E5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831" name="Freeform 77"/>
            <p:cNvSpPr>
              <a:spLocks/>
            </p:cNvSpPr>
            <p:nvPr/>
          </p:nvSpPr>
          <p:spPr bwMode="auto">
            <a:xfrm>
              <a:off x="2997" y="1713"/>
              <a:ext cx="1350" cy="562"/>
            </a:xfrm>
            <a:custGeom>
              <a:avLst/>
              <a:gdLst>
                <a:gd name="T0" fmla="*/ 1350 w 1350"/>
                <a:gd name="T1" fmla="*/ 0 h 562"/>
                <a:gd name="T2" fmla="*/ 0 w 1350"/>
                <a:gd name="T3" fmla="*/ 368 h 562"/>
                <a:gd name="T4" fmla="*/ 0 w 1350"/>
                <a:gd name="T5" fmla="*/ 368 h 562"/>
                <a:gd name="T6" fmla="*/ 0 w 1350"/>
                <a:gd name="T7" fmla="*/ 368 h 562"/>
                <a:gd name="T8" fmla="*/ 0 w 1350"/>
                <a:gd name="T9" fmla="*/ 368 h 562"/>
                <a:gd name="T10" fmla="*/ 2 w 1350"/>
                <a:gd name="T11" fmla="*/ 368 h 562"/>
                <a:gd name="T12" fmla="*/ 2 w 1350"/>
                <a:gd name="T13" fmla="*/ 368 h 562"/>
                <a:gd name="T14" fmla="*/ 4 w 1350"/>
                <a:gd name="T15" fmla="*/ 370 h 562"/>
                <a:gd name="T16" fmla="*/ 394 w 1350"/>
                <a:gd name="T17" fmla="*/ 562 h 562"/>
                <a:gd name="T18" fmla="*/ 1350 w 1350"/>
                <a:gd name="T19" fmla="*/ 0 h 56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50"/>
                <a:gd name="T31" fmla="*/ 0 h 562"/>
                <a:gd name="T32" fmla="*/ 1350 w 1350"/>
                <a:gd name="T33" fmla="*/ 562 h 56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50" h="562">
                  <a:moveTo>
                    <a:pt x="1350" y="0"/>
                  </a:moveTo>
                  <a:lnTo>
                    <a:pt x="0" y="368"/>
                  </a:lnTo>
                  <a:lnTo>
                    <a:pt x="2" y="368"/>
                  </a:lnTo>
                  <a:lnTo>
                    <a:pt x="4" y="370"/>
                  </a:lnTo>
                  <a:lnTo>
                    <a:pt x="394" y="562"/>
                  </a:lnTo>
                  <a:lnTo>
                    <a:pt x="13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832" name="Freeform 78"/>
            <p:cNvSpPr>
              <a:spLocks noEditPoints="1"/>
            </p:cNvSpPr>
            <p:nvPr/>
          </p:nvSpPr>
          <p:spPr bwMode="auto">
            <a:xfrm>
              <a:off x="1519" y="1675"/>
              <a:ext cx="1478" cy="408"/>
            </a:xfrm>
            <a:custGeom>
              <a:avLst/>
              <a:gdLst>
                <a:gd name="T0" fmla="*/ 1478 w 1478"/>
                <a:gd name="T1" fmla="*/ 408 h 408"/>
                <a:gd name="T2" fmla="*/ 1478 w 1478"/>
                <a:gd name="T3" fmla="*/ 408 h 408"/>
                <a:gd name="T4" fmla="*/ 1478 w 1478"/>
                <a:gd name="T5" fmla="*/ 408 h 408"/>
                <a:gd name="T6" fmla="*/ 1478 w 1478"/>
                <a:gd name="T7" fmla="*/ 408 h 408"/>
                <a:gd name="T8" fmla="*/ 1478 w 1478"/>
                <a:gd name="T9" fmla="*/ 406 h 408"/>
                <a:gd name="T10" fmla="*/ 1476 w 1478"/>
                <a:gd name="T11" fmla="*/ 408 h 408"/>
                <a:gd name="T12" fmla="*/ 1476 w 1478"/>
                <a:gd name="T13" fmla="*/ 408 h 408"/>
                <a:gd name="T14" fmla="*/ 1478 w 1478"/>
                <a:gd name="T15" fmla="*/ 406 h 408"/>
                <a:gd name="T16" fmla="*/ 1478 w 1478"/>
                <a:gd name="T17" fmla="*/ 406 h 408"/>
                <a:gd name="T18" fmla="*/ 8 w 1478"/>
                <a:gd name="T19" fmla="*/ 0 h 408"/>
                <a:gd name="T20" fmla="*/ 1476 w 1478"/>
                <a:gd name="T21" fmla="*/ 404 h 408"/>
                <a:gd name="T22" fmla="*/ 1142 w 1478"/>
                <a:gd name="T23" fmla="*/ 44 h 408"/>
                <a:gd name="T24" fmla="*/ 8 w 1478"/>
                <a:gd name="T25" fmla="*/ 0 h 408"/>
                <a:gd name="T26" fmla="*/ 0 w 1478"/>
                <a:gd name="T27" fmla="*/ 0 h 408"/>
                <a:gd name="T28" fmla="*/ 14 w 1478"/>
                <a:gd name="T29" fmla="*/ 4 h 408"/>
                <a:gd name="T30" fmla="*/ 8 w 1478"/>
                <a:gd name="T31" fmla="*/ 0 h 408"/>
                <a:gd name="T32" fmla="*/ 0 w 1478"/>
                <a:gd name="T33" fmla="*/ 0 h 40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78"/>
                <a:gd name="T52" fmla="*/ 0 h 408"/>
                <a:gd name="T53" fmla="*/ 1478 w 1478"/>
                <a:gd name="T54" fmla="*/ 408 h 40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78" h="408">
                  <a:moveTo>
                    <a:pt x="1478" y="408"/>
                  </a:moveTo>
                  <a:lnTo>
                    <a:pt x="1478" y="408"/>
                  </a:lnTo>
                  <a:close/>
                  <a:moveTo>
                    <a:pt x="1478" y="406"/>
                  </a:moveTo>
                  <a:lnTo>
                    <a:pt x="1476" y="408"/>
                  </a:lnTo>
                  <a:lnTo>
                    <a:pt x="1478" y="406"/>
                  </a:lnTo>
                  <a:close/>
                  <a:moveTo>
                    <a:pt x="8" y="0"/>
                  </a:moveTo>
                  <a:lnTo>
                    <a:pt x="1476" y="404"/>
                  </a:lnTo>
                  <a:lnTo>
                    <a:pt x="1142" y="44"/>
                  </a:lnTo>
                  <a:lnTo>
                    <a:pt x="8" y="0"/>
                  </a:lnTo>
                  <a:close/>
                  <a:moveTo>
                    <a:pt x="0" y="0"/>
                  </a:moveTo>
                  <a:lnTo>
                    <a:pt x="14" y="4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E5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833" name="Freeform 79"/>
            <p:cNvSpPr>
              <a:spLocks/>
            </p:cNvSpPr>
            <p:nvPr/>
          </p:nvSpPr>
          <p:spPr bwMode="auto">
            <a:xfrm>
              <a:off x="2997" y="2083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834" name="Freeform 80"/>
            <p:cNvSpPr>
              <a:spLocks/>
            </p:cNvSpPr>
            <p:nvPr/>
          </p:nvSpPr>
          <p:spPr bwMode="auto">
            <a:xfrm>
              <a:off x="2995" y="2081"/>
              <a:ext cx="2" cy="2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0 w 2"/>
                <a:gd name="T5" fmla="*/ 2 h 2"/>
                <a:gd name="T6" fmla="*/ 2 w 2"/>
                <a:gd name="T7" fmla="*/ 0 h 2"/>
                <a:gd name="T8" fmla="*/ 2 w 2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2"/>
                <a:gd name="T17" fmla="*/ 2 w 2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835" name="Freeform 81"/>
            <p:cNvSpPr>
              <a:spLocks/>
            </p:cNvSpPr>
            <p:nvPr/>
          </p:nvSpPr>
          <p:spPr bwMode="auto">
            <a:xfrm>
              <a:off x="1527" y="1675"/>
              <a:ext cx="1468" cy="404"/>
            </a:xfrm>
            <a:custGeom>
              <a:avLst/>
              <a:gdLst>
                <a:gd name="T0" fmla="*/ 0 w 1468"/>
                <a:gd name="T1" fmla="*/ 0 h 404"/>
                <a:gd name="T2" fmla="*/ 1468 w 1468"/>
                <a:gd name="T3" fmla="*/ 404 h 404"/>
                <a:gd name="T4" fmla="*/ 1134 w 1468"/>
                <a:gd name="T5" fmla="*/ 44 h 404"/>
                <a:gd name="T6" fmla="*/ 0 w 1468"/>
                <a:gd name="T7" fmla="*/ 0 h 4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68"/>
                <a:gd name="T13" fmla="*/ 0 h 404"/>
                <a:gd name="T14" fmla="*/ 1468 w 1468"/>
                <a:gd name="T15" fmla="*/ 404 h 4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68" h="404">
                  <a:moveTo>
                    <a:pt x="0" y="0"/>
                  </a:moveTo>
                  <a:lnTo>
                    <a:pt x="1468" y="404"/>
                  </a:lnTo>
                  <a:lnTo>
                    <a:pt x="1134" y="4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836" name="Freeform 82"/>
            <p:cNvSpPr>
              <a:spLocks/>
            </p:cNvSpPr>
            <p:nvPr/>
          </p:nvSpPr>
          <p:spPr bwMode="auto">
            <a:xfrm>
              <a:off x="1519" y="1675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14 w 14"/>
                <a:gd name="T3" fmla="*/ 4 h 4"/>
                <a:gd name="T4" fmla="*/ 8 w 14"/>
                <a:gd name="T5" fmla="*/ 0 h 4"/>
                <a:gd name="T6" fmla="*/ 0 w 14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4"/>
                <a:gd name="T14" fmla="*/ 14 w 14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4">
                  <a:moveTo>
                    <a:pt x="0" y="0"/>
                  </a:moveTo>
                  <a:lnTo>
                    <a:pt x="14" y="4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837" name="Freeform 83"/>
            <p:cNvSpPr>
              <a:spLocks/>
            </p:cNvSpPr>
            <p:nvPr/>
          </p:nvSpPr>
          <p:spPr bwMode="auto">
            <a:xfrm>
              <a:off x="1527" y="1675"/>
              <a:ext cx="1470" cy="592"/>
            </a:xfrm>
            <a:custGeom>
              <a:avLst/>
              <a:gdLst>
                <a:gd name="T0" fmla="*/ 0 w 1470"/>
                <a:gd name="T1" fmla="*/ 0 h 592"/>
                <a:gd name="T2" fmla="*/ 1470 w 1470"/>
                <a:gd name="T3" fmla="*/ 406 h 592"/>
                <a:gd name="T4" fmla="*/ 960 w 1470"/>
                <a:gd name="T5" fmla="*/ 592 h 592"/>
                <a:gd name="T6" fmla="*/ 0 w 1470"/>
                <a:gd name="T7" fmla="*/ 0 h 5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70"/>
                <a:gd name="T13" fmla="*/ 0 h 592"/>
                <a:gd name="T14" fmla="*/ 1470 w 1470"/>
                <a:gd name="T15" fmla="*/ 592 h 5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70" h="592">
                  <a:moveTo>
                    <a:pt x="0" y="0"/>
                  </a:moveTo>
                  <a:lnTo>
                    <a:pt x="1470" y="406"/>
                  </a:lnTo>
                  <a:lnTo>
                    <a:pt x="960" y="5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1BF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838" name="Freeform 84"/>
            <p:cNvSpPr>
              <a:spLocks/>
            </p:cNvSpPr>
            <p:nvPr/>
          </p:nvSpPr>
          <p:spPr bwMode="auto">
            <a:xfrm>
              <a:off x="1527" y="1675"/>
              <a:ext cx="1470" cy="592"/>
            </a:xfrm>
            <a:custGeom>
              <a:avLst/>
              <a:gdLst>
                <a:gd name="T0" fmla="*/ 0 w 1470"/>
                <a:gd name="T1" fmla="*/ 0 h 592"/>
                <a:gd name="T2" fmla="*/ 1470 w 1470"/>
                <a:gd name="T3" fmla="*/ 406 h 592"/>
                <a:gd name="T4" fmla="*/ 960 w 1470"/>
                <a:gd name="T5" fmla="*/ 592 h 592"/>
                <a:gd name="T6" fmla="*/ 0 w 1470"/>
                <a:gd name="T7" fmla="*/ 0 h 5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70"/>
                <a:gd name="T13" fmla="*/ 0 h 592"/>
                <a:gd name="T14" fmla="*/ 1470 w 1470"/>
                <a:gd name="T15" fmla="*/ 592 h 5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70" h="592">
                  <a:moveTo>
                    <a:pt x="0" y="0"/>
                  </a:moveTo>
                  <a:lnTo>
                    <a:pt x="1470" y="406"/>
                  </a:lnTo>
                  <a:lnTo>
                    <a:pt x="960" y="59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839" name="Freeform 85"/>
            <p:cNvSpPr>
              <a:spLocks noEditPoints="1"/>
            </p:cNvSpPr>
            <p:nvPr/>
          </p:nvSpPr>
          <p:spPr bwMode="auto">
            <a:xfrm>
              <a:off x="2093" y="2081"/>
              <a:ext cx="904" cy="1230"/>
            </a:xfrm>
            <a:custGeom>
              <a:avLst/>
              <a:gdLst>
                <a:gd name="T0" fmla="*/ 900 w 904"/>
                <a:gd name="T1" fmla="*/ 0 h 1230"/>
                <a:gd name="T2" fmla="*/ 394 w 904"/>
                <a:gd name="T3" fmla="*/ 186 h 1230"/>
                <a:gd name="T4" fmla="*/ 0 w 904"/>
                <a:gd name="T5" fmla="*/ 1230 h 1230"/>
                <a:gd name="T6" fmla="*/ 902 w 904"/>
                <a:gd name="T7" fmla="*/ 2 h 1230"/>
                <a:gd name="T8" fmla="*/ 900 w 904"/>
                <a:gd name="T9" fmla="*/ 0 h 1230"/>
                <a:gd name="T10" fmla="*/ 904 w 904"/>
                <a:gd name="T11" fmla="*/ 0 h 1230"/>
                <a:gd name="T12" fmla="*/ 902 w 904"/>
                <a:gd name="T13" fmla="*/ 0 h 1230"/>
                <a:gd name="T14" fmla="*/ 904 w 904"/>
                <a:gd name="T15" fmla="*/ 0 h 1230"/>
                <a:gd name="T16" fmla="*/ 904 w 904"/>
                <a:gd name="T17" fmla="*/ 0 h 12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04"/>
                <a:gd name="T28" fmla="*/ 0 h 1230"/>
                <a:gd name="T29" fmla="*/ 904 w 904"/>
                <a:gd name="T30" fmla="*/ 1230 h 12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04" h="1230">
                  <a:moveTo>
                    <a:pt x="900" y="0"/>
                  </a:moveTo>
                  <a:lnTo>
                    <a:pt x="394" y="186"/>
                  </a:lnTo>
                  <a:lnTo>
                    <a:pt x="0" y="1230"/>
                  </a:lnTo>
                  <a:lnTo>
                    <a:pt x="902" y="2"/>
                  </a:lnTo>
                  <a:lnTo>
                    <a:pt x="900" y="0"/>
                  </a:lnTo>
                  <a:close/>
                  <a:moveTo>
                    <a:pt x="904" y="0"/>
                  </a:moveTo>
                  <a:lnTo>
                    <a:pt x="902" y="0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rgbClr val="B9E5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840" name="Freeform 86"/>
            <p:cNvSpPr>
              <a:spLocks/>
            </p:cNvSpPr>
            <p:nvPr/>
          </p:nvSpPr>
          <p:spPr bwMode="auto">
            <a:xfrm>
              <a:off x="2093" y="2081"/>
              <a:ext cx="902" cy="1230"/>
            </a:xfrm>
            <a:custGeom>
              <a:avLst/>
              <a:gdLst>
                <a:gd name="T0" fmla="*/ 900 w 902"/>
                <a:gd name="T1" fmla="*/ 0 h 1230"/>
                <a:gd name="T2" fmla="*/ 394 w 902"/>
                <a:gd name="T3" fmla="*/ 186 h 1230"/>
                <a:gd name="T4" fmla="*/ 0 w 902"/>
                <a:gd name="T5" fmla="*/ 1230 h 1230"/>
                <a:gd name="T6" fmla="*/ 902 w 902"/>
                <a:gd name="T7" fmla="*/ 2 h 1230"/>
                <a:gd name="T8" fmla="*/ 900 w 902"/>
                <a:gd name="T9" fmla="*/ 0 h 1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2"/>
                <a:gd name="T16" fmla="*/ 0 h 1230"/>
                <a:gd name="T17" fmla="*/ 902 w 902"/>
                <a:gd name="T18" fmla="*/ 1230 h 12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2" h="1230">
                  <a:moveTo>
                    <a:pt x="900" y="0"/>
                  </a:moveTo>
                  <a:lnTo>
                    <a:pt x="394" y="186"/>
                  </a:lnTo>
                  <a:lnTo>
                    <a:pt x="0" y="1230"/>
                  </a:lnTo>
                  <a:lnTo>
                    <a:pt x="902" y="2"/>
                  </a:lnTo>
                  <a:lnTo>
                    <a:pt x="90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841" name="Freeform 87"/>
            <p:cNvSpPr>
              <a:spLocks/>
            </p:cNvSpPr>
            <p:nvPr/>
          </p:nvSpPr>
          <p:spPr bwMode="auto">
            <a:xfrm>
              <a:off x="2995" y="2081"/>
              <a:ext cx="2" cy="1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0 h 1"/>
                <a:gd name="T4" fmla="*/ 2 w 2"/>
                <a:gd name="T5" fmla="*/ 0 h 1"/>
                <a:gd name="T6" fmla="*/ 2 w 2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1"/>
                <a:gd name="T14" fmla="*/ 2 w 2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1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842" name="Freeform 88"/>
            <p:cNvSpPr>
              <a:spLocks/>
            </p:cNvSpPr>
            <p:nvPr/>
          </p:nvSpPr>
          <p:spPr bwMode="auto">
            <a:xfrm>
              <a:off x="2993" y="2081"/>
              <a:ext cx="4" cy="2"/>
            </a:xfrm>
            <a:custGeom>
              <a:avLst/>
              <a:gdLst>
                <a:gd name="T0" fmla="*/ 2 w 4"/>
                <a:gd name="T1" fmla="*/ 0 h 2"/>
                <a:gd name="T2" fmla="*/ 0 w 4"/>
                <a:gd name="T3" fmla="*/ 0 h 2"/>
                <a:gd name="T4" fmla="*/ 2 w 4"/>
                <a:gd name="T5" fmla="*/ 2 h 2"/>
                <a:gd name="T6" fmla="*/ 4 w 4"/>
                <a:gd name="T7" fmla="*/ 0 h 2"/>
                <a:gd name="T8" fmla="*/ 2 w 4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2"/>
                <a:gd name="T17" fmla="*/ 4 w 4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2">
                  <a:moveTo>
                    <a:pt x="2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82D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843" name="Freeform 89"/>
            <p:cNvSpPr>
              <a:spLocks/>
            </p:cNvSpPr>
            <p:nvPr/>
          </p:nvSpPr>
          <p:spPr bwMode="auto">
            <a:xfrm>
              <a:off x="2993" y="2081"/>
              <a:ext cx="4" cy="2"/>
            </a:xfrm>
            <a:custGeom>
              <a:avLst/>
              <a:gdLst>
                <a:gd name="T0" fmla="*/ 2 w 4"/>
                <a:gd name="T1" fmla="*/ 0 h 2"/>
                <a:gd name="T2" fmla="*/ 0 w 4"/>
                <a:gd name="T3" fmla="*/ 0 h 2"/>
                <a:gd name="T4" fmla="*/ 2 w 4"/>
                <a:gd name="T5" fmla="*/ 2 h 2"/>
                <a:gd name="T6" fmla="*/ 4 w 4"/>
                <a:gd name="T7" fmla="*/ 0 h 2"/>
                <a:gd name="T8" fmla="*/ 2 w 4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2"/>
                <a:gd name="T17" fmla="*/ 4 w 4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2">
                  <a:moveTo>
                    <a:pt x="2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4" y="0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844" name="Freeform 90"/>
            <p:cNvSpPr>
              <a:spLocks/>
            </p:cNvSpPr>
            <p:nvPr/>
          </p:nvSpPr>
          <p:spPr bwMode="auto">
            <a:xfrm>
              <a:off x="2487" y="2081"/>
              <a:ext cx="510" cy="186"/>
            </a:xfrm>
            <a:custGeom>
              <a:avLst/>
              <a:gdLst>
                <a:gd name="T0" fmla="*/ 510 w 510"/>
                <a:gd name="T1" fmla="*/ 0 h 186"/>
                <a:gd name="T2" fmla="*/ 0 w 510"/>
                <a:gd name="T3" fmla="*/ 186 h 186"/>
                <a:gd name="T4" fmla="*/ 506 w 510"/>
                <a:gd name="T5" fmla="*/ 0 h 186"/>
                <a:gd name="T6" fmla="*/ 508 w 510"/>
                <a:gd name="T7" fmla="*/ 0 h 186"/>
                <a:gd name="T8" fmla="*/ 510 w 510"/>
                <a:gd name="T9" fmla="*/ 0 h 1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0"/>
                <a:gd name="T16" fmla="*/ 0 h 186"/>
                <a:gd name="T17" fmla="*/ 510 w 510"/>
                <a:gd name="T18" fmla="*/ 186 h 1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0" h="186">
                  <a:moveTo>
                    <a:pt x="510" y="0"/>
                  </a:moveTo>
                  <a:lnTo>
                    <a:pt x="0" y="186"/>
                  </a:lnTo>
                  <a:lnTo>
                    <a:pt x="506" y="0"/>
                  </a:lnTo>
                  <a:lnTo>
                    <a:pt x="508" y="0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5057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845" name="Freeform 91"/>
            <p:cNvSpPr>
              <a:spLocks/>
            </p:cNvSpPr>
            <p:nvPr/>
          </p:nvSpPr>
          <p:spPr bwMode="auto">
            <a:xfrm>
              <a:off x="2487" y="2081"/>
              <a:ext cx="510" cy="186"/>
            </a:xfrm>
            <a:custGeom>
              <a:avLst/>
              <a:gdLst>
                <a:gd name="T0" fmla="*/ 510 w 510"/>
                <a:gd name="T1" fmla="*/ 0 h 186"/>
                <a:gd name="T2" fmla="*/ 0 w 510"/>
                <a:gd name="T3" fmla="*/ 186 h 186"/>
                <a:gd name="T4" fmla="*/ 506 w 510"/>
                <a:gd name="T5" fmla="*/ 0 h 186"/>
                <a:gd name="T6" fmla="*/ 508 w 510"/>
                <a:gd name="T7" fmla="*/ 0 h 186"/>
                <a:gd name="T8" fmla="*/ 510 w 510"/>
                <a:gd name="T9" fmla="*/ 0 h 1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0"/>
                <a:gd name="T16" fmla="*/ 0 h 186"/>
                <a:gd name="T17" fmla="*/ 510 w 510"/>
                <a:gd name="T18" fmla="*/ 186 h 1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0" h="186">
                  <a:moveTo>
                    <a:pt x="510" y="0"/>
                  </a:moveTo>
                  <a:lnTo>
                    <a:pt x="0" y="186"/>
                  </a:lnTo>
                  <a:lnTo>
                    <a:pt x="506" y="0"/>
                  </a:lnTo>
                  <a:lnTo>
                    <a:pt x="508" y="0"/>
                  </a:lnTo>
                  <a:lnTo>
                    <a:pt x="5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846" name="Freeform 92"/>
            <p:cNvSpPr>
              <a:spLocks/>
            </p:cNvSpPr>
            <p:nvPr/>
          </p:nvSpPr>
          <p:spPr bwMode="auto">
            <a:xfrm>
              <a:off x="2093" y="2081"/>
              <a:ext cx="904" cy="1230"/>
            </a:xfrm>
            <a:custGeom>
              <a:avLst/>
              <a:gdLst>
                <a:gd name="T0" fmla="*/ 904 w 904"/>
                <a:gd name="T1" fmla="*/ 0 h 1230"/>
                <a:gd name="T2" fmla="*/ 0 w 904"/>
                <a:gd name="T3" fmla="*/ 1230 h 1230"/>
                <a:gd name="T4" fmla="*/ 852 w 904"/>
                <a:gd name="T5" fmla="*/ 508 h 1230"/>
                <a:gd name="T6" fmla="*/ 904 w 904"/>
                <a:gd name="T7" fmla="*/ 0 h 12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4"/>
                <a:gd name="T13" fmla="*/ 0 h 1230"/>
                <a:gd name="T14" fmla="*/ 904 w 904"/>
                <a:gd name="T15" fmla="*/ 1230 h 12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4" h="1230">
                  <a:moveTo>
                    <a:pt x="904" y="0"/>
                  </a:moveTo>
                  <a:lnTo>
                    <a:pt x="0" y="1230"/>
                  </a:lnTo>
                  <a:lnTo>
                    <a:pt x="852" y="508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rgbClr val="6A2C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847" name="Freeform 93"/>
            <p:cNvSpPr>
              <a:spLocks/>
            </p:cNvSpPr>
            <p:nvPr/>
          </p:nvSpPr>
          <p:spPr bwMode="auto">
            <a:xfrm>
              <a:off x="2093" y="2081"/>
              <a:ext cx="904" cy="1230"/>
            </a:xfrm>
            <a:custGeom>
              <a:avLst/>
              <a:gdLst>
                <a:gd name="T0" fmla="*/ 904 w 904"/>
                <a:gd name="T1" fmla="*/ 0 h 1230"/>
                <a:gd name="T2" fmla="*/ 0 w 904"/>
                <a:gd name="T3" fmla="*/ 1230 h 1230"/>
                <a:gd name="T4" fmla="*/ 852 w 904"/>
                <a:gd name="T5" fmla="*/ 508 h 1230"/>
                <a:gd name="T6" fmla="*/ 904 w 904"/>
                <a:gd name="T7" fmla="*/ 0 h 12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4"/>
                <a:gd name="T13" fmla="*/ 0 h 1230"/>
                <a:gd name="T14" fmla="*/ 904 w 904"/>
                <a:gd name="T15" fmla="*/ 1230 h 12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4" h="1230">
                  <a:moveTo>
                    <a:pt x="904" y="0"/>
                  </a:moveTo>
                  <a:lnTo>
                    <a:pt x="0" y="1230"/>
                  </a:lnTo>
                  <a:lnTo>
                    <a:pt x="852" y="508"/>
                  </a:lnTo>
                  <a:lnTo>
                    <a:pt x="904" y="0"/>
                  </a:lnTo>
                </a:path>
              </a:pathLst>
            </a:custGeom>
            <a:solidFill>
              <a:srgbClr val="71BF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848" name="Freeform 94"/>
            <p:cNvSpPr>
              <a:spLocks/>
            </p:cNvSpPr>
            <p:nvPr/>
          </p:nvSpPr>
          <p:spPr bwMode="auto">
            <a:xfrm>
              <a:off x="2945" y="2081"/>
              <a:ext cx="826" cy="1230"/>
            </a:xfrm>
            <a:custGeom>
              <a:avLst/>
              <a:gdLst>
                <a:gd name="T0" fmla="*/ 54 w 826"/>
                <a:gd name="T1" fmla="*/ 0 h 1230"/>
                <a:gd name="T2" fmla="*/ 0 w 826"/>
                <a:gd name="T3" fmla="*/ 508 h 1230"/>
                <a:gd name="T4" fmla="*/ 826 w 826"/>
                <a:gd name="T5" fmla="*/ 1230 h 1230"/>
                <a:gd name="T6" fmla="*/ 56 w 826"/>
                <a:gd name="T7" fmla="*/ 2 h 1230"/>
                <a:gd name="T8" fmla="*/ 54 w 826"/>
                <a:gd name="T9" fmla="*/ 0 h 1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6"/>
                <a:gd name="T16" fmla="*/ 0 h 1230"/>
                <a:gd name="T17" fmla="*/ 826 w 826"/>
                <a:gd name="T18" fmla="*/ 1230 h 12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6" h="1230">
                  <a:moveTo>
                    <a:pt x="54" y="0"/>
                  </a:moveTo>
                  <a:lnTo>
                    <a:pt x="0" y="508"/>
                  </a:lnTo>
                  <a:lnTo>
                    <a:pt x="826" y="1230"/>
                  </a:lnTo>
                  <a:lnTo>
                    <a:pt x="56" y="2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B9E5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849" name="Freeform 95"/>
            <p:cNvSpPr>
              <a:spLocks/>
            </p:cNvSpPr>
            <p:nvPr/>
          </p:nvSpPr>
          <p:spPr bwMode="auto">
            <a:xfrm>
              <a:off x="2945" y="2081"/>
              <a:ext cx="826" cy="1230"/>
            </a:xfrm>
            <a:custGeom>
              <a:avLst/>
              <a:gdLst>
                <a:gd name="T0" fmla="*/ 54 w 826"/>
                <a:gd name="T1" fmla="*/ 0 h 1230"/>
                <a:gd name="T2" fmla="*/ 0 w 826"/>
                <a:gd name="T3" fmla="*/ 508 h 1230"/>
                <a:gd name="T4" fmla="*/ 826 w 826"/>
                <a:gd name="T5" fmla="*/ 1230 h 1230"/>
                <a:gd name="T6" fmla="*/ 56 w 826"/>
                <a:gd name="T7" fmla="*/ 2 h 1230"/>
                <a:gd name="T8" fmla="*/ 54 w 826"/>
                <a:gd name="T9" fmla="*/ 0 h 1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6"/>
                <a:gd name="T16" fmla="*/ 0 h 1230"/>
                <a:gd name="T17" fmla="*/ 826 w 826"/>
                <a:gd name="T18" fmla="*/ 1230 h 12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6" h="1230">
                  <a:moveTo>
                    <a:pt x="54" y="0"/>
                  </a:moveTo>
                  <a:lnTo>
                    <a:pt x="0" y="508"/>
                  </a:lnTo>
                  <a:lnTo>
                    <a:pt x="826" y="1230"/>
                  </a:lnTo>
                  <a:lnTo>
                    <a:pt x="56" y="2"/>
                  </a:lnTo>
                  <a:lnTo>
                    <a:pt x="5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850" name="Freeform 96"/>
            <p:cNvSpPr>
              <a:spLocks/>
            </p:cNvSpPr>
            <p:nvPr/>
          </p:nvSpPr>
          <p:spPr bwMode="auto">
            <a:xfrm>
              <a:off x="2999" y="2081"/>
              <a:ext cx="2" cy="2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2 h 2"/>
                <a:gd name="T6" fmla="*/ 0 w 2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2"/>
                <a:gd name="T14" fmla="*/ 2 w 2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D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851" name="Freeform 97"/>
            <p:cNvSpPr>
              <a:spLocks/>
            </p:cNvSpPr>
            <p:nvPr/>
          </p:nvSpPr>
          <p:spPr bwMode="auto">
            <a:xfrm>
              <a:off x="2999" y="2081"/>
              <a:ext cx="2" cy="2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2 h 2"/>
                <a:gd name="T6" fmla="*/ 0 w 2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2"/>
                <a:gd name="T14" fmla="*/ 2 w 2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852" name="Freeform 98"/>
            <p:cNvSpPr>
              <a:spLocks/>
            </p:cNvSpPr>
            <p:nvPr/>
          </p:nvSpPr>
          <p:spPr bwMode="auto">
            <a:xfrm>
              <a:off x="2999" y="2081"/>
              <a:ext cx="772" cy="1230"/>
            </a:xfrm>
            <a:custGeom>
              <a:avLst/>
              <a:gdLst>
                <a:gd name="T0" fmla="*/ 394 w 772"/>
                <a:gd name="T1" fmla="*/ 194 h 1230"/>
                <a:gd name="T2" fmla="*/ 772 w 772"/>
                <a:gd name="T3" fmla="*/ 1230 h 1230"/>
                <a:gd name="T4" fmla="*/ 0 w 772"/>
                <a:gd name="T5" fmla="*/ 0 h 1230"/>
                <a:gd name="T6" fmla="*/ 394 w 772"/>
                <a:gd name="T7" fmla="*/ 194 h 12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2"/>
                <a:gd name="T13" fmla="*/ 0 h 1230"/>
                <a:gd name="T14" fmla="*/ 772 w 772"/>
                <a:gd name="T15" fmla="*/ 1230 h 12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2" h="1230">
                  <a:moveTo>
                    <a:pt x="394" y="194"/>
                  </a:moveTo>
                  <a:lnTo>
                    <a:pt x="772" y="1230"/>
                  </a:lnTo>
                  <a:lnTo>
                    <a:pt x="0" y="0"/>
                  </a:lnTo>
                  <a:lnTo>
                    <a:pt x="394" y="194"/>
                  </a:lnTo>
                  <a:close/>
                </a:path>
              </a:pathLst>
            </a:custGeom>
            <a:solidFill>
              <a:srgbClr val="71BF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5606" name="Group 99"/>
          <p:cNvGrpSpPr>
            <a:grpSpLocks/>
          </p:cNvGrpSpPr>
          <p:nvPr/>
        </p:nvGrpSpPr>
        <p:grpSpPr bwMode="auto">
          <a:xfrm>
            <a:off x="4427538" y="4797425"/>
            <a:ext cx="576262" cy="539750"/>
            <a:chOff x="1519" y="663"/>
            <a:chExt cx="2828" cy="2648"/>
          </a:xfrm>
        </p:grpSpPr>
        <p:sp>
          <p:nvSpPr>
            <p:cNvPr id="25793" name="AutoShape 100"/>
            <p:cNvSpPr>
              <a:spLocks noChangeAspect="1" noChangeArrowheads="1" noTextEdit="1"/>
            </p:cNvSpPr>
            <p:nvPr/>
          </p:nvSpPr>
          <p:spPr bwMode="auto">
            <a:xfrm>
              <a:off x="1519" y="663"/>
              <a:ext cx="2828" cy="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794" name="Freeform 101"/>
            <p:cNvSpPr>
              <a:spLocks/>
            </p:cNvSpPr>
            <p:nvPr/>
          </p:nvSpPr>
          <p:spPr bwMode="auto">
            <a:xfrm>
              <a:off x="2659" y="663"/>
              <a:ext cx="338" cy="1418"/>
            </a:xfrm>
            <a:custGeom>
              <a:avLst/>
              <a:gdLst>
                <a:gd name="T0" fmla="*/ 248 w 338"/>
                <a:gd name="T1" fmla="*/ 0 h 1418"/>
                <a:gd name="T2" fmla="*/ 338 w 338"/>
                <a:gd name="T3" fmla="*/ 1418 h 1418"/>
                <a:gd name="T4" fmla="*/ 0 w 338"/>
                <a:gd name="T5" fmla="*/ 1054 h 1418"/>
                <a:gd name="T6" fmla="*/ 248 w 338"/>
                <a:gd name="T7" fmla="*/ 0 h 14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8"/>
                <a:gd name="T13" fmla="*/ 0 h 1418"/>
                <a:gd name="T14" fmla="*/ 338 w 338"/>
                <a:gd name="T15" fmla="*/ 1418 h 14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8" h="1418">
                  <a:moveTo>
                    <a:pt x="248" y="0"/>
                  </a:moveTo>
                  <a:lnTo>
                    <a:pt x="338" y="1418"/>
                  </a:lnTo>
                  <a:lnTo>
                    <a:pt x="0" y="1054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71BF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795" name="Freeform 102"/>
            <p:cNvSpPr>
              <a:spLocks/>
            </p:cNvSpPr>
            <p:nvPr/>
          </p:nvSpPr>
          <p:spPr bwMode="auto">
            <a:xfrm>
              <a:off x="2659" y="663"/>
              <a:ext cx="338" cy="1418"/>
            </a:xfrm>
            <a:custGeom>
              <a:avLst/>
              <a:gdLst>
                <a:gd name="T0" fmla="*/ 248 w 338"/>
                <a:gd name="T1" fmla="*/ 0 h 1418"/>
                <a:gd name="T2" fmla="*/ 338 w 338"/>
                <a:gd name="T3" fmla="*/ 1418 h 1418"/>
                <a:gd name="T4" fmla="*/ 0 w 338"/>
                <a:gd name="T5" fmla="*/ 1054 h 1418"/>
                <a:gd name="T6" fmla="*/ 248 w 338"/>
                <a:gd name="T7" fmla="*/ 0 h 14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8"/>
                <a:gd name="T13" fmla="*/ 0 h 1418"/>
                <a:gd name="T14" fmla="*/ 338 w 338"/>
                <a:gd name="T15" fmla="*/ 1418 h 14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8" h="1418">
                  <a:moveTo>
                    <a:pt x="248" y="0"/>
                  </a:moveTo>
                  <a:lnTo>
                    <a:pt x="338" y="1418"/>
                  </a:lnTo>
                  <a:lnTo>
                    <a:pt x="0" y="1054"/>
                  </a:lnTo>
                  <a:lnTo>
                    <a:pt x="24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796" name="Freeform 103"/>
            <p:cNvSpPr>
              <a:spLocks/>
            </p:cNvSpPr>
            <p:nvPr/>
          </p:nvSpPr>
          <p:spPr bwMode="auto">
            <a:xfrm>
              <a:off x="2907" y="663"/>
              <a:ext cx="316" cy="1418"/>
            </a:xfrm>
            <a:custGeom>
              <a:avLst/>
              <a:gdLst>
                <a:gd name="T0" fmla="*/ 0 w 316"/>
                <a:gd name="T1" fmla="*/ 0 h 1418"/>
                <a:gd name="T2" fmla="*/ 90 w 316"/>
                <a:gd name="T3" fmla="*/ 1418 h 1418"/>
                <a:gd name="T4" fmla="*/ 316 w 316"/>
                <a:gd name="T5" fmla="*/ 1066 h 1418"/>
                <a:gd name="T6" fmla="*/ 0 w 316"/>
                <a:gd name="T7" fmla="*/ 0 h 14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6"/>
                <a:gd name="T13" fmla="*/ 0 h 1418"/>
                <a:gd name="T14" fmla="*/ 316 w 316"/>
                <a:gd name="T15" fmla="*/ 1418 h 14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6" h="1418">
                  <a:moveTo>
                    <a:pt x="0" y="0"/>
                  </a:moveTo>
                  <a:lnTo>
                    <a:pt x="90" y="1418"/>
                  </a:lnTo>
                  <a:lnTo>
                    <a:pt x="316" y="10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E5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797" name="Freeform 104"/>
            <p:cNvSpPr>
              <a:spLocks/>
            </p:cNvSpPr>
            <p:nvPr/>
          </p:nvSpPr>
          <p:spPr bwMode="auto">
            <a:xfrm>
              <a:off x="2907" y="663"/>
              <a:ext cx="316" cy="1418"/>
            </a:xfrm>
            <a:custGeom>
              <a:avLst/>
              <a:gdLst>
                <a:gd name="T0" fmla="*/ 0 w 316"/>
                <a:gd name="T1" fmla="*/ 0 h 1418"/>
                <a:gd name="T2" fmla="*/ 90 w 316"/>
                <a:gd name="T3" fmla="*/ 1418 h 1418"/>
                <a:gd name="T4" fmla="*/ 316 w 316"/>
                <a:gd name="T5" fmla="*/ 1066 h 1418"/>
                <a:gd name="T6" fmla="*/ 0 w 316"/>
                <a:gd name="T7" fmla="*/ 0 h 14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6"/>
                <a:gd name="T13" fmla="*/ 0 h 1418"/>
                <a:gd name="T14" fmla="*/ 316 w 316"/>
                <a:gd name="T15" fmla="*/ 1418 h 14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6" h="1418">
                  <a:moveTo>
                    <a:pt x="0" y="0"/>
                  </a:moveTo>
                  <a:lnTo>
                    <a:pt x="90" y="1418"/>
                  </a:lnTo>
                  <a:lnTo>
                    <a:pt x="316" y="106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798" name="Freeform 105"/>
            <p:cNvSpPr>
              <a:spLocks/>
            </p:cNvSpPr>
            <p:nvPr/>
          </p:nvSpPr>
          <p:spPr bwMode="auto">
            <a:xfrm>
              <a:off x="2997" y="1713"/>
              <a:ext cx="1350" cy="368"/>
            </a:xfrm>
            <a:custGeom>
              <a:avLst/>
              <a:gdLst>
                <a:gd name="T0" fmla="*/ 1350 w 1350"/>
                <a:gd name="T1" fmla="*/ 0 h 368"/>
                <a:gd name="T2" fmla="*/ 226 w 1350"/>
                <a:gd name="T3" fmla="*/ 16 h 368"/>
                <a:gd name="T4" fmla="*/ 0 w 1350"/>
                <a:gd name="T5" fmla="*/ 368 h 368"/>
                <a:gd name="T6" fmla="*/ 1350 w 1350"/>
                <a:gd name="T7" fmla="*/ 0 h 3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50"/>
                <a:gd name="T13" fmla="*/ 0 h 368"/>
                <a:gd name="T14" fmla="*/ 1350 w 1350"/>
                <a:gd name="T15" fmla="*/ 368 h 3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50" h="368">
                  <a:moveTo>
                    <a:pt x="1350" y="0"/>
                  </a:moveTo>
                  <a:lnTo>
                    <a:pt x="226" y="16"/>
                  </a:lnTo>
                  <a:lnTo>
                    <a:pt x="0" y="368"/>
                  </a:lnTo>
                  <a:lnTo>
                    <a:pt x="1350" y="0"/>
                  </a:lnTo>
                  <a:close/>
                </a:path>
              </a:pathLst>
            </a:custGeom>
            <a:solidFill>
              <a:srgbClr val="71BF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799" name="Freeform 106"/>
            <p:cNvSpPr>
              <a:spLocks/>
            </p:cNvSpPr>
            <p:nvPr/>
          </p:nvSpPr>
          <p:spPr bwMode="auto">
            <a:xfrm>
              <a:off x="2997" y="1713"/>
              <a:ext cx="1350" cy="368"/>
            </a:xfrm>
            <a:custGeom>
              <a:avLst/>
              <a:gdLst>
                <a:gd name="T0" fmla="*/ 1350 w 1350"/>
                <a:gd name="T1" fmla="*/ 0 h 368"/>
                <a:gd name="T2" fmla="*/ 226 w 1350"/>
                <a:gd name="T3" fmla="*/ 16 h 368"/>
                <a:gd name="T4" fmla="*/ 0 w 1350"/>
                <a:gd name="T5" fmla="*/ 368 h 368"/>
                <a:gd name="T6" fmla="*/ 1350 w 1350"/>
                <a:gd name="T7" fmla="*/ 0 h 3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50"/>
                <a:gd name="T13" fmla="*/ 0 h 368"/>
                <a:gd name="T14" fmla="*/ 1350 w 1350"/>
                <a:gd name="T15" fmla="*/ 368 h 3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50" h="368">
                  <a:moveTo>
                    <a:pt x="1350" y="0"/>
                  </a:moveTo>
                  <a:lnTo>
                    <a:pt x="226" y="16"/>
                  </a:lnTo>
                  <a:lnTo>
                    <a:pt x="0" y="368"/>
                  </a:lnTo>
                  <a:lnTo>
                    <a:pt x="13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800" name="Freeform 107"/>
            <p:cNvSpPr>
              <a:spLocks/>
            </p:cNvSpPr>
            <p:nvPr/>
          </p:nvSpPr>
          <p:spPr bwMode="auto">
            <a:xfrm>
              <a:off x="2997" y="1713"/>
              <a:ext cx="1350" cy="562"/>
            </a:xfrm>
            <a:custGeom>
              <a:avLst/>
              <a:gdLst>
                <a:gd name="T0" fmla="*/ 1350 w 1350"/>
                <a:gd name="T1" fmla="*/ 0 h 562"/>
                <a:gd name="T2" fmla="*/ 0 w 1350"/>
                <a:gd name="T3" fmla="*/ 368 h 562"/>
                <a:gd name="T4" fmla="*/ 0 w 1350"/>
                <a:gd name="T5" fmla="*/ 368 h 562"/>
                <a:gd name="T6" fmla="*/ 0 w 1350"/>
                <a:gd name="T7" fmla="*/ 368 h 562"/>
                <a:gd name="T8" fmla="*/ 0 w 1350"/>
                <a:gd name="T9" fmla="*/ 368 h 562"/>
                <a:gd name="T10" fmla="*/ 2 w 1350"/>
                <a:gd name="T11" fmla="*/ 368 h 562"/>
                <a:gd name="T12" fmla="*/ 2 w 1350"/>
                <a:gd name="T13" fmla="*/ 368 h 562"/>
                <a:gd name="T14" fmla="*/ 4 w 1350"/>
                <a:gd name="T15" fmla="*/ 370 h 562"/>
                <a:gd name="T16" fmla="*/ 394 w 1350"/>
                <a:gd name="T17" fmla="*/ 562 h 562"/>
                <a:gd name="T18" fmla="*/ 1350 w 1350"/>
                <a:gd name="T19" fmla="*/ 0 h 56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50"/>
                <a:gd name="T31" fmla="*/ 0 h 562"/>
                <a:gd name="T32" fmla="*/ 1350 w 1350"/>
                <a:gd name="T33" fmla="*/ 562 h 56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50" h="562">
                  <a:moveTo>
                    <a:pt x="1350" y="0"/>
                  </a:moveTo>
                  <a:lnTo>
                    <a:pt x="0" y="368"/>
                  </a:lnTo>
                  <a:lnTo>
                    <a:pt x="2" y="368"/>
                  </a:lnTo>
                  <a:lnTo>
                    <a:pt x="4" y="370"/>
                  </a:lnTo>
                  <a:lnTo>
                    <a:pt x="394" y="562"/>
                  </a:lnTo>
                  <a:lnTo>
                    <a:pt x="1350" y="0"/>
                  </a:lnTo>
                  <a:close/>
                </a:path>
              </a:pathLst>
            </a:custGeom>
            <a:solidFill>
              <a:srgbClr val="B9E5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801" name="Freeform 108"/>
            <p:cNvSpPr>
              <a:spLocks/>
            </p:cNvSpPr>
            <p:nvPr/>
          </p:nvSpPr>
          <p:spPr bwMode="auto">
            <a:xfrm>
              <a:off x="2997" y="1713"/>
              <a:ext cx="1350" cy="562"/>
            </a:xfrm>
            <a:custGeom>
              <a:avLst/>
              <a:gdLst>
                <a:gd name="T0" fmla="*/ 1350 w 1350"/>
                <a:gd name="T1" fmla="*/ 0 h 562"/>
                <a:gd name="T2" fmla="*/ 0 w 1350"/>
                <a:gd name="T3" fmla="*/ 368 h 562"/>
                <a:gd name="T4" fmla="*/ 0 w 1350"/>
                <a:gd name="T5" fmla="*/ 368 h 562"/>
                <a:gd name="T6" fmla="*/ 0 w 1350"/>
                <a:gd name="T7" fmla="*/ 368 h 562"/>
                <a:gd name="T8" fmla="*/ 0 w 1350"/>
                <a:gd name="T9" fmla="*/ 368 h 562"/>
                <a:gd name="T10" fmla="*/ 2 w 1350"/>
                <a:gd name="T11" fmla="*/ 368 h 562"/>
                <a:gd name="T12" fmla="*/ 2 w 1350"/>
                <a:gd name="T13" fmla="*/ 368 h 562"/>
                <a:gd name="T14" fmla="*/ 4 w 1350"/>
                <a:gd name="T15" fmla="*/ 370 h 562"/>
                <a:gd name="T16" fmla="*/ 394 w 1350"/>
                <a:gd name="T17" fmla="*/ 562 h 562"/>
                <a:gd name="T18" fmla="*/ 1350 w 1350"/>
                <a:gd name="T19" fmla="*/ 0 h 56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50"/>
                <a:gd name="T31" fmla="*/ 0 h 562"/>
                <a:gd name="T32" fmla="*/ 1350 w 1350"/>
                <a:gd name="T33" fmla="*/ 562 h 56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50" h="562">
                  <a:moveTo>
                    <a:pt x="1350" y="0"/>
                  </a:moveTo>
                  <a:lnTo>
                    <a:pt x="0" y="368"/>
                  </a:lnTo>
                  <a:lnTo>
                    <a:pt x="2" y="368"/>
                  </a:lnTo>
                  <a:lnTo>
                    <a:pt x="4" y="370"/>
                  </a:lnTo>
                  <a:lnTo>
                    <a:pt x="394" y="562"/>
                  </a:lnTo>
                  <a:lnTo>
                    <a:pt x="13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802" name="Freeform 109"/>
            <p:cNvSpPr>
              <a:spLocks noEditPoints="1"/>
            </p:cNvSpPr>
            <p:nvPr/>
          </p:nvSpPr>
          <p:spPr bwMode="auto">
            <a:xfrm>
              <a:off x="1519" y="1675"/>
              <a:ext cx="1478" cy="408"/>
            </a:xfrm>
            <a:custGeom>
              <a:avLst/>
              <a:gdLst>
                <a:gd name="T0" fmla="*/ 1478 w 1478"/>
                <a:gd name="T1" fmla="*/ 408 h 408"/>
                <a:gd name="T2" fmla="*/ 1478 w 1478"/>
                <a:gd name="T3" fmla="*/ 408 h 408"/>
                <a:gd name="T4" fmla="*/ 1478 w 1478"/>
                <a:gd name="T5" fmla="*/ 408 h 408"/>
                <a:gd name="T6" fmla="*/ 1478 w 1478"/>
                <a:gd name="T7" fmla="*/ 408 h 408"/>
                <a:gd name="T8" fmla="*/ 1478 w 1478"/>
                <a:gd name="T9" fmla="*/ 406 h 408"/>
                <a:gd name="T10" fmla="*/ 1476 w 1478"/>
                <a:gd name="T11" fmla="*/ 408 h 408"/>
                <a:gd name="T12" fmla="*/ 1476 w 1478"/>
                <a:gd name="T13" fmla="*/ 408 h 408"/>
                <a:gd name="T14" fmla="*/ 1478 w 1478"/>
                <a:gd name="T15" fmla="*/ 406 h 408"/>
                <a:gd name="T16" fmla="*/ 1478 w 1478"/>
                <a:gd name="T17" fmla="*/ 406 h 408"/>
                <a:gd name="T18" fmla="*/ 8 w 1478"/>
                <a:gd name="T19" fmla="*/ 0 h 408"/>
                <a:gd name="T20" fmla="*/ 1476 w 1478"/>
                <a:gd name="T21" fmla="*/ 404 h 408"/>
                <a:gd name="T22" fmla="*/ 1142 w 1478"/>
                <a:gd name="T23" fmla="*/ 44 h 408"/>
                <a:gd name="T24" fmla="*/ 8 w 1478"/>
                <a:gd name="T25" fmla="*/ 0 h 408"/>
                <a:gd name="T26" fmla="*/ 0 w 1478"/>
                <a:gd name="T27" fmla="*/ 0 h 408"/>
                <a:gd name="T28" fmla="*/ 14 w 1478"/>
                <a:gd name="T29" fmla="*/ 4 h 408"/>
                <a:gd name="T30" fmla="*/ 8 w 1478"/>
                <a:gd name="T31" fmla="*/ 0 h 408"/>
                <a:gd name="T32" fmla="*/ 0 w 1478"/>
                <a:gd name="T33" fmla="*/ 0 h 40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78"/>
                <a:gd name="T52" fmla="*/ 0 h 408"/>
                <a:gd name="T53" fmla="*/ 1478 w 1478"/>
                <a:gd name="T54" fmla="*/ 408 h 40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78" h="408">
                  <a:moveTo>
                    <a:pt x="1478" y="408"/>
                  </a:moveTo>
                  <a:lnTo>
                    <a:pt x="1478" y="408"/>
                  </a:lnTo>
                  <a:close/>
                  <a:moveTo>
                    <a:pt x="1478" y="406"/>
                  </a:moveTo>
                  <a:lnTo>
                    <a:pt x="1476" y="408"/>
                  </a:lnTo>
                  <a:lnTo>
                    <a:pt x="1478" y="406"/>
                  </a:lnTo>
                  <a:close/>
                  <a:moveTo>
                    <a:pt x="8" y="0"/>
                  </a:moveTo>
                  <a:lnTo>
                    <a:pt x="1476" y="404"/>
                  </a:lnTo>
                  <a:lnTo>
                    <a:pt x="1142" y="44"/>
                  </a:lnTo>
                  <a:lnTo>
                    <a:pt x="8" y="0"/>
                  </a:lnTo>
                  <a:close/>
                  <a:moveTo>
                    <a:pt x="0" y="0"/>
                  </a:moveTo>
                  <a:lnTo>
                    <a:pt x="14" y="4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E5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803" name="Freeform 110"/>
            <p:cNvSpPr>
              <a:spLocks/>
            </p:cNvSpPr>
            <p:nvPr/>
          </p:nvSpPr>
          <p:spPr bwMode="auto">
            <a:xfrm>
              <a:off x="2997" y="2083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804" name="Freeform 111"/>
            <p:cNvSpPr>
              <a:spLocks/>
            </p:cNvSpPr>
            <p:nvPr/>
          </p:nvSpPr>
          <p:spPr bwMode="auto">
            <a:xfrm>
              <a:off x="2995" y="2081"/>
              <a:ext cx="2" cy="2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0 w 2"/>
                <a:gd name="T5" fmla="*/ 2 h 2"/>
                <a:gd name="T6" fmla="*/ 2 w 2"/>
                <a:gd name="T7" fmla="*/ 0 h 2"/>
                <a:gd name="T8" fmla="*/ 2 w 2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2"/>
                <a:gd name="T17" fmla="*/ 2 w 2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805" name="Freeform 112"/>
            <p:cNvSpPr>
              <a:spLocks/>
            </p:cNvSpPr>
            <p:nvPr/>
          </p:nvSpPr>
          <p:spPr bwMode="auto">
            <a:xfrm>
              <a:off x="1527" y="1675"/>
              <a:ext cx="1468" cy="404"/>
            </a:xfrm>
            <a:custGeom>
              <a:avLst/>
              <a:gdLst>
                <a:gd name="T0" fmla="*/ 0 w 1468"/>
                <a:gd name="T1" fmla="*/ 0 h 404"/>
                <a:gd name="T2" fmla="*/ 1468 w 1468"/>
                <a:gd name="T3" fmla="*/ 404 h 404"/>
                <a:gd name="T4" fmla="*/ 1134 w 1468"/>
                <a:gd name="T5" fmla="*/ 44 h 404"/>
                <a:gd name="T6" fmla="*/ 0 w 1468"/>
                <a:gd name="T7" fmla="*/ 0 h 4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68"/>
                <a:gd name="T13" fmla="*/ 0 h 404"/>
                <a:gd name="T14" fmla="*/ 1468 w 1468"/>
                <a:gd name="T15" fmla="*/ 404 h 4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68" h="404">
                  <a:moveTo>
                    <a:pt x="0" y="0"/>
                  </a:moveTo>
                  <a:lnTo>
                    <a:pt x="1468" y="404"/>
                  </a:lnTo>
                  <a:lnTo>
                    <a:pt x="1134" y="4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806" name="Freeform 113"/>
            <p:cNvSpPr>
              <a:spLocks/>
            </p:cNvSpPr>
            <p:nvPr/>
          </p:nvSpPr>
          <p:spPr bwMode="auto">
            <a:xfrm>
              <a:off x="1519" y="1675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14 w 14"/>
                <a:gd name="T3" fmla="*/ 4 h 4"/>
                <a:gd name="T4" fmla="*/ 8 w 14"/>
                <a:gd name="T5" fmla="*/ 0 h 4"/>
                <a:gd name="T6" fmla="*/ 0 w 14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4"/>
                <a:gd name="T14" fmla="*/ 14 w 14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4">
                  <a:moveTo>
                    <a:pt x="0" y="0"/>
                  </a:moveTo>
                  <a:lnTo>
                    <a:pt x="14" y="4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807" name="Freeform 114"/>
            <p:cNvSpPr>
              <a:spLocks/>
            </p:cNvSpPr>
            <p:nvPr/>
          </p:nvSpPr>
          <p:spPr bwMode="auto">
            <a:xfrm>
              <a:off x="1527" y="1675"/>
              <a:ext cx="1470" cy="592"/>
            </a:xfrm>
            <a:custGeom>
              <a:avLst/>
              <a:gdLst>
                <a:gd name="T0" fmla="*/ 0 w 1470"/>
                <a:gd name="T1" fmla="*/ 0 h 592"/>
                <a:gd name="T2" fmla="*/ 1470 w 1470"/>
                <a:gd name="T3" fmla="*/ 406 h 592"/>
                <a:gd name="T4" fmla="*/ 960 w 1470"/>
                <a:gd name="T5" fmla="*/ 592 h 592"/>
                <a:gd name="T6" fmla="*/ 0 w 1470"/>
                <a:gd name="T7" fmla="*/ 0 h 5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70"/>
                <a:gd name="T13" fmla="*/ 0 h 592"/>
                <a:gd name="T14" fmla="*/ 1470 w 1470"/>
                <a:gd name="T15" fmla="*/ 592 h 5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70" h="592">
                  <a:moveTo>
                    <a:pt x="0" y="0"/>
                  </a:moveTo>
                  <a:lnTo>
                    <a:pt x="1470" y="406"/>
                  </a:lnTo>
                  <a:lnTo>
                    <a:pt x="960" y="5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1BF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808" name="Freeform 115"/>
            <p:cNvSpPr>
              <a:spLocks/>
            </p:cNvSpPr>
            <p:nvPr/>
          </p:nvSpPr>
          <p:spPr bwMode="auto">
            <a:xfrm>
              <a:off x="1527" y="1675"/>
              <a:ext cx="1470" cy="592"/>
            </a:xfrm>
            <a:custGeom>
              <a:avLst/>
              <a:gdLst>
                <a:gd name="T0" fmla="*/ 0 w 1470"/>
                <a:gd name="T1" fmla="*/ 0 h 592"/>
                <a:gd name="T2" fmla="*/ 1470 w 1470"/>
                <a:gd name="T3" fmla="*/ 406 h 592"/>
                <a:gd name="T4" fmla="*/ 960 w 1470"/>
                <a:gd name="T5" fmla="*/ 592 h 592"/>
                <a:gd name="T6" fmla="*/ 0 w 1470"/>
                <a:gd name="T7" fmla="*/ 0 h 5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70"/>
                <a:gd name="T13" fmla="*/ 0 h 592"/>
                <a:gd name="T14" fmla="*/ 1470 w 1470"/>
                <a:gd name="T15" fmla="*/ 592 h 5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70" h="592">
                  <a:moveTo>
                    <a:pt x="0" y="0"/>
                  </a:moveTo>
                  <a:lnTo>
                    <a:pt x="1470" y="406"/>
                  </a:lnTo>
                  <a:lnTo>
                    <a:pt x="960" y="59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809" name="Freeform 116"/>
            <p:cNvSpPr>
              <a:spLocks noEditPoints="1"/>
            </p:cNvSpPr>
            <p:nvPr/>
          </p:nvSpPr>
          <p:spPr bwMode="auto">
            <a:xfrm>
              <a:off x="2093" y="2081"/>
              <a:ext cx="904" cy="1230"/>
            </a:xfrm>
            <a:custGeom>
              <a:avLst/>
              <a:gdLst>
                <a:gd name="T0" fmla="*/ 900 w 904"/>
                <a:gd name="T1" fmla="*/ 0 h 1230"/>
                <a:gd name="T2" fmla="*/ 394 w 904"/>
                <a:gd name="T3" fmla="*/ 186 h 1230"/>
                <a:gd name="T4" fmla="*/ 0 w 904"/>
                <a:gd name="T5" fmla="*/ 1230 h 1230"/>
                <a:gd name="T6" fmla="*/ 902 w 904"/>
                <a:gd name="T7" fmla="*/ 2 h 1230"/>
                <a:gd name="T8" fmla="*/ 900 w 904"/>
                <a:gd name="T9" fmla="*/ 0 h 1230"/>
                <a:gd name="T10" fmla="*/ 904 w 904"/>
                <a:gd name="T11" fmla="*/ 0 h 1230"/>
                <a:gd name="T12" fmla="*/ 902 w 904"/>
                <a:gd name="T13" fmla="*/ 0 h 1230"/>
                <a:gd name="T14" fmla="*/ 904 w 904"/>
                <a:gd name="T15" fmla="*/ 0 h 1230"/>
                <a:gd name="T16" fmla="*/ 904 w 904"/>
                <a:gd name="T17" fmla="*/ 0 h 12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04"/>
                <a:gd name="T28" fmla="*/ 0 h 1230"/>
                <a:gd name="T29" fmla="*/ 904 w 904"/>
                <a:gd name="T30" fmla="*/ 1230 h 12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04" h="1230">
                  <a:moveTo>
                    <a:pt x="900" y="0"/>
                  </a:moveTo>
                  <a:lnTo>
                    <a:pt x="394" y="186"/>
                  </a:lnTo>
                  <a:lnTo>
                    <a:pt x="0" y="1230"/>
                  </a:lnTo>
                  <a:lnTo>
                    <a:pt x="902" y="2"/>
                  </a:lnTo>
                  <a:lnTo>
                    <a:pt x="900" y="0"/>
                  </a:lnTo>
                  <a:close/>
                  <a:moveTo>
                    <a:pt x="904" y="0"/>
                  </a:moveTo>
                  <a:lnTo>
                    <a:pt x="902" y="0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rgbClr val="B9E5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810" name="Freeform 117"/>
            <p:cNvSpPr>
              <a:spLocks/>
            </p:cNvSpPr>
            <p:nvPr/>
          </p:nvSpPr>
          <p:spPr bwMode="auto">
            <a:xfrm>
              <a:off x="2093" y="2081"/>
              <a:ext cx="902" cy="1230"/>
            </a:xfrm>
            <a:custGeom>
              <a:avLst/>
              <a:gdLst>
                <a:gd name="T0" fmla="*/ 900 w 902"/>
                <a:gd name="T1" fmla="*/ 0 h 1230"/>
                <a:gd name="T2" fmla="*/ 394 w 902"/>
                <a:gd name="T3" fmla="*/ 186 h 1230"/>
                <a:gd name="T4" fmla="*/ 0 w 902"/>
                <a:gd name="T5" fmla="*/ 1230 h 1230"/>
                <a:gd name="T6" fmla="*/ 902 w 902"/>
                <a:gd name="T7" fmla="*/ 2 h 1230"/>
                <a:gd name="T8" fmla="*/ 900 w 902"/>
                <a:gd name="T9" fmla="*/ 0 h 1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2"/>
                <a:gd name="T16" fmla="*/ 0 h 1230"/>
                <a:gd name="T17" fmla="*/ 902 w 902"/>
                <a:gd name="T18" fmla="*/ 1230 h 12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2" h="1230">
                  <a:moveTo>
                    <a:pt x="900" y="0"/>
                  </a:moveTo>
                  <a:lnTo>
                    <a:pt x="394" y="186"/>
                  </a:lnTo>
                  <a:lnTo>
                    <a:pt x="0" y="1230"/>
                  </a:lnTo>
                  <a:lnTo>
                    <a:pt x="902" y="2"/>
                  </a:lnTo>
                  <a:lnTo>
                    <a:pt x="90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811" name="Freeform 118"/>
            <p:cNvSpPr>
              <a:spLocks/>
            </p:cNvSpPr>
            <p:nvPr/>
          </p:nvSpPr>
          <p:spPr bwMode="auto">
            <a:xfrm>
              <a:off x="2995" y="2081"/>
              <a:ext cx="2" cy="1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0 h 1"/>
                <a:gd name="T4" fmla="*/ 2 w 2"/>
                <a:gd name="T5" fmla="*/ 0 h 1"/>
                <a:gd name="T6" fmla="*/ 2 w 2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1"/>
                <a:gd name="T14" fmla="*/ 2 w 2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1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812" name="Freeform 119"/>
            <p:cNvSpPr>
              <a:spLocks/>
            </p:cNvSpPr>
            <p:nvPr/>
          </p:nvSpPr>
          <p:spPr bwMode="auto">
            <a:xfrm>
              <a:off x="2993" y="2081"/>
              <a:ext cx="4" cy="2"/>
            </a:xfrm>
            <a:custGeom>
              <a:avLst/>
              <a:gdLst>
                <a:gd name="T0" fmla="*/ 2 w 4"/>
                <a:gd name="T1" fmla="*/ 0 h 2"/>
                <a:gd name="T2" fmla="*/ 0 w 4"/>
                <a:gd name="T3" fmla="*/ 0 h 2"/>
                <a:gd name="T4" fmla="*/ 2 w 4"/>
                <a:gd name="T5" fmla="*/ 2 h 2"/>
                <a:gd name="T6" fmla="*/ 4 w 4"/>
                <a:gd name="T7" fmla="*/ 0 h 2"/>
                <a:gd name="T8" fmla="*/ 2 w 4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2"/>
                <a:gd name="T17" fmla="*/ 4 w 4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2">
                  <a:moveTo>
                    <a:pt x="2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82D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813" name="Freeform 120"/>
            <p:cNvSpPr>
              <a:spLocks/>
            </p:cNvSpPr>
            <p:nvPr/>
          </p:nvSpPr>
          <p:spPr bwMode="auto">
            <a:xfrm>
              <a:off x="2993" y="2081"/>
              <a:ext cx="4" cy="2"/>
            </a:xfrm>
            <a:custGeom>
              <a:avLst/>
              <a:gdLst>
                <a:gd name="T0" fmla="*/ 2 w 4"/>
                <a:gd name="T1" fmla="*/ 0 h 2"/>
                <a:gd name="T2" fmla="*/ 0 w 4"/>
                <a:gd name="T3" fmla="*/ 0 h 2"/>
                <a:gd name="T4" fmla="*/ 2 w 4"/>
                <a:gd name="T5" fmla="*/ 2 h 2"/>
                <a:gd name="T6" fmla="*/ 4 w 4"/>
                <a:gd name="T7" fmla="*/ 0 h 2"/>
                <a:gd name="T8" fmla="*/ 2 w 4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2"/>
                <a:gd name="T17" fmla="*/ 4 w 4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2">
                  <a:moveTo>
                    <a:pt x="2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4" y="0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814" name="Freeform 121"/>
            <p:cNvSpPr>
              <a:spLocks/>
            </p:cNvSpPr>
            <p:nvPr/>
          </p:nvSpPr>
          <p:spPr bwMode="auto">
            <a:xfrm>
              <a:off x="2487" y="2081"/>
              <a:ext cx="510" cy="186"/>
            </a:xfrm>
            <a:custGeom>
              <a:avLst/>
              <a:gdLst>
                <a:gd name="T0" fmla="*/ 510 w 510"/>
                <a:gd name="T1" fmla="*/ 0 h 186"/>
                <a:gd name="T2" fmla="*/ 0 w 510"/>
                <a:gd name="T3" fmla="*/ 186 h 186"/>
                <a:gd name="T4" fmla="*/ 506 w 510"/>
                <a:gd name="T5" fmla="*/ 0 h 186"/>
                <a:gd name="T6" fmla="*/ 508 w 510"/>
                <a:gd name="T7" fmla="*/ 0 h 186"/>
                <a:gd name="T8" fmla="*/ 510 w 510"/>
                <a:gd name="T9" fmla="*/ 0 h 1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0"/>
                <a:gd name="T16" fmla="*/ 0 h 186"/>
                <a:gd name="T17" fmla="*/ 510 w 510"/>
                <a:gd name="T18" fmla="*/ 186 h 1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0" h="186">
                  <a:moveTo>
                    <a:pt x="510" y="0"/>
                  </a:moveTo>
                  <a:lnTo>
                    <a:pt x="0" y="186"/>
                  </a:lnTo>
                  <a:lnTo>
                    <a:pt x="506" y="0"/>
                  </a:lnTo>
                  <a:lnTo>
                    <a:pt x="508" y="0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5057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815" name="Freeform 122"/>
            <p:cNvSpPr>
              <a:spLocks/>
            </p:cNvSpPr>
            <p:nvPr/>
          </p:nvSpPr>
          <p:spPr bwMode="auto">
            <a:xfrm>
              <a:off x="2487" y="2081"/>
              <a:ext cx="510" cy="186"/>
            </a:xfrm>
            <a:custGeom>
              <a:avLst/>
              <a:gdLst>
                <a:gd name="T0" fmla="*/ 510 w 510"/>
                <a:gd name="T1" fmla="*/ 0 h 186"/>
                <a:gd name="T2" fmla="*/ 0 w 510"/>
                <a:gd name="T3" fmla="*/ 186 h 186"/>
                <a:gd name="T4" fmla="*/ 506 w 510"/>
                <a:gd name="T5" fmla="*/ 0 h 186"/>
                <a:gd name="T6" fmla="*/ 508 w 510"/>
                <a:gd name="T7" fmla="*/ 0 h 186"/>
                <a:gd name="T8" fmla="*/ 510 w 510"/>
                <a:gd name="T9" fmla="*/ 0 h 1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0"/>
                <a:gd name="T16" fmla="*/ 0 h 186"/>
                <a:gd name="T17" fmla="*/ 510 w 510"/>
                <a:gd name="T18" fmla="*/ 186 h 1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0" h="186">
                  <a:moveTo>
                    <a:pt x="510" y="0"/>
                  </a:moveTo>
                  <a:lnTo>
                    <a:pt x="0" y="186"/>
                  </a:lnTo>
                  <a:lnTo>
                    <a:pt x="506" y="0"/>
                  </a:lnTo>
                  <a:lnTo>
                    <a:pt x="508" y="0"/>
                  </a:lnTo>
                  <a:lnTo>
                    <a:pt x="5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816" name="Freeform 123"/>
            <p:cNvSpPr>
              <a:spLocks/>
            </p:cNvSpPr>
            <p:nvPr/>
          </p:nvSpPr>
          <p:spPr bwMode="auto">
            <a:xfrm>
              <a:off x="2093" y="2081"/>
              <a:ext cx="904" cy="1230"/>
            </a:xfrm>
            <a:custGeom>
              <a:avLst/>
              <a:gdLst>
                <a:gd name="T0" fmla="*/ 904 w 904"/>
                <a:gd name="T1" fmla="*/ 0 h 1230"/>
                <a:gd name="T2" fmla="*/ 0 w 904"/>
                <a:gd name="T3" fmla="*/ 1230 h 1230"/>
                <a:gd name="T4" fmla="*/ 852 w 904"/>
                <a:gd name="T5" fmla="*/ 508 h 1230"/>
                <a:gd name="T6" fmla="*/ 904 w 904"/>
                <a:gd name="T7" fmla="*/ 0 h 12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4"/>
                <a:gd name="T13" fmla="*/ 0 h 1230"/>
                <a:gd name="T14" fmla="*/ 904 w 904"/>
                <a:gd name="T15" fmla="*/ 1230 h 12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4" h="1230">
                  <a:moveTo>
                    <a:pt x="904" y="0"/>
                  </a:moveTo>
                  <a:lnTo>
                    <a:pt x="0" y="1230"/>
                  </a:lnTo>
                  <a:lnTo>
                    <a:pt x="852" y="508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rgbClr val="6A2C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817" name="Freeform 124"/>
            <p:cNvSpPr>
              <a:spLocks/>
            </p:cNvSpPr>
            <p:nvPr/>
          </p:nvSpPr>
          <p:spPr bwMode="auto">
            <a:xfrm>
              <a:off x="2093" y="2081"/>
              <a:ext cx="904" cy="1230"/>
            </a:xfrm>
            <a:custGeom>
              <a:avLst/>
              <a:gdLst>
                <a:gd name="T0" fmla="*/ 904 w 904"/>
                <a:gd name="T1" fmla="*/ 0 h 1230"/>
                <a:gd name="T2" fmla="*/ 0 w 904"/>
                <a:gd name="T3" fmla="*/ 1230 h 1230"/>
                <a:gd name="T4" fmla="*/ 852 w 904"/>
                <a:gd name="T5" fmla="*/ 508 h 1230"/>
                <a:gd name="T6" fmla="*/ 904 w 904"/>
                <a:gd name="T7" fmla="*/ 0 h 12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4"/>
                <a:gd name="T13" fmla="*/ 0 h 1230"/>
                <a:gd name="T14" fmla="*/ 904 w 904"/>
                <a:gd name="T15" fmla="*/ 1230 h 12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4" h="1230">
                  <a:moveTo>
                    <a:pt x="904" y="0"/>
                  </a:moveTo>
                  <a:lnTo>
                    <a:pt x="0" y="1230"/>
                  </a:lnTo>
                  <a:lnTo>
                    <a:pt x="852" y="508"/>
                  </a:lnTo>
                  <a:lnTo>
                    <a:pt x="904" y="0"/>
                  </a:lnTo>
                </a:path>
              </a:pathLst>
            </a:custGeom>
            <a:solidFill>
              <a:srgbClr val="71BF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818" name="Freeform 125"/>
            <p:cNvSpPr>
              <a:spLocks/>
            </p:cNvSpPr>
            <p:nvPr/>
          </p:nvSpPr>
          <p:spPr bwMode="auto">
            <a:xfrm>
              <a:off x="2945" y="2081"/>
              <a:ext cx="826" cy="1230"/>
            </a:xfrm>
            <a:custGeom>
              <a:avLst/>
              <a:gdLst>
                <a:gd name="T0" fmla="*/ 54 w 826"/>
                <a:gd name="T1" fmla="*/ 0 h 1230"/>
                <a:gd name="T2" fmla="*/ 0 w 826"/>
                <a:gd name="T3" fmla="*/ 508 h 1230"/>
                <a:gd name="T4" fmla="*/ 826 w 826"/>
                <a:gd name="T5" fmla="*/ 1230 h 1230"/>
                <a:gd name="T6" fmla="*/ 56 w 826"/>
                <a:gd name="T7" fmla="*/ 2 h 1230"/>
                <a:gd name="T8" fmla="*/ 54 w 826"/>
                <a:gd name="T9" fmla="*/ 0 h 1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6"/>
                <a:gd name="T16" fmla="*/ 0 h 1230"/>
                <a:gd name="T17" fmla="*/ 826 w 826"/>
                <a:gd name="T18" fmla="*/ 1230 h 12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6" h="1230">
                  <a:moveTo>
                    <a:pt x="54" y="0"/>
                  </a:moveTo>
                  <a:lnTo>
                    <a:pt x="0" y="508"/>
                  </a:lnTo>
                  <a:lnTo>
                    <a:pt x="826" y="1230"/>
                  </a:lnTo>
                  <a:lnTo>
                    <a:pt x="56" y="2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B9E5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819" name="Freeform 126"/>
            <p:cNvSpPr>
              <a:spLocks/>
            </p:cNvSpPr>
            <p:nvPr/>
          </p:nvSpPr>
          <p:spPr bwMode="auto">
            <a:xfrm>
              <a:off x="2945" y="2081"/>
              <a:ext cx="826" cy="1230"/>
            </a:xfrm>
            <a:custGeom>
              <a:avLst/>
              <a:gdLst>
                <a:gd name="T0" fmla="*/ 54 w 826"/>
                <a:gd name="T1" fmla="*/ 0 h 1230"/>
                <a:gd name="T2" fmla="*/ 0 w 826"/>
                <a:gd name="T3" fmla="*/ 508 h 1230"/>
                <a:gd name="T4" fmla="*/ 826 w 826"/>
                <a:gd name="T5" fmla="*/ 1230 h 1230"/>
                <a:gd name="T6" fmla="*/ 56 w 826"/>
                <a:gd name="T7" fmla="*/ 2 h 1230"/>
                <a:gd name="T8" fmla="*/ 54 w 826"/>
                <a:gd name="T9" fmla="*/ 0 h 1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6"/>
                <a:gd name="T16" fmla="*/ 0 h 1230"/>
                <a:gd name="T17" fmla="*/ 826 w 826"/>
                <a:gd name="T18" fmla="*/ 1230 h 12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6" h="1230">
                  <a:moveTo>
                    <a:pt x="54" y="0"/>
                  </a:moveTo>
                  <a:lnTo>
                    <a:pt x="0" y="508"/>
                  </a:lnTo>
                  <a:lnTo>
                    <a:pt x="826" y="1230"/>
                  </a:lnTo>
                  <a:lnTo>
                    <a:pt x="56" y="2"/>
                  </a:lnTo>
                  <a:lnTo>
                    <a:pt x="5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820" name="Freeform 127"/>
            <p:cNvSpPr>
              <a:spLocks/>
            </p:cNvSpPr>
            <p:nvPr/>
          </p:nvSpPr>
          <p:spPr bwMode="auto">
            <a:xfrm>
              <a:off x="2999" y="2081"/>
              <a:ext cx="2" cy="2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2 h 2"/>
                <a:gd name="T6" fmla="*/ 0 w 2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2"/>
                <a:gd name="T14" fmla="*/ 2 w 2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D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821" name="Freeform 128"/>
            <p:cNvSpPr>
              <a:spLocks/>
            </p:cNvSpPr>
            <p:nvPr/>
          </p:nvSpPr>
          <p:spPr bwMode="auto">
            <a:xfrm>
              <a:off x="2999" y="2081"/>
              <a:ext cx="2" cy="2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2 h 2"/>
                <a:gd name="T6" fmla="*/ 0 w 2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2"/>
                <a:gd name="T14" fmla="*/ 2 w 2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822" name="Freeform 129"/>
            <p:cNvSpPr>
              <a:spLocks/>
            </p:cNvSpPr>
            <p:nvPr/>
          </p:nvSpPr>
          <p:spPr bwMode="auto">
            <a:xfrm>
              <a:off x="2999" y="2081"/>
              <a:ext cx="772" cy="1230"/>
            </a:xfrm>
            <a:custGeom>
              <a:avLst/>
              <a:gdLst>
                <a:gd name="T0" fmla="*/ 394 w 772"/>
                <a:gd name="T1" fmla="*/ 194 h 1230"/>
                <a:gd name="T2" fmla="*/ 772 w 772"/>
                <a:gd name="T3" fmla="*/ 1230 h 1230"/>
                <a:gd name="T4" fmla="*/ 0 w 772"/>
                <a:gd name="T5" fmla="*/ 0 h 1230"/>
                <a:gd name="T6" fmla="*/ 394 w 772"/>
                <a:gd name="T7" fmla="*/ 194 h 12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2"/>
                <a:gd name="T13" fmla="*/ 0 h 1230"/>
                <a:gd name="T14" fmla="*/ 772 w 772"/>
                <a:gd name="T15" fmla="*/ 1230 h 12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2" h="1230">
                  <a:moveTo>
                    <a:pt x="394" y="194"/>
                  </a:moveTo>
                  <a:lnTo>
                    <a:pt x="772" y="1230"/>
                  </a:lnTo>
                  <a:lnTo>
                    <a:pt x="0" y="0"/>
                  </a:lnTo>
                  <a:lnTo>
                    <a:pt x="394" y="194"/>
                  </a:lnTo>
                  <a:close/>
                </a:path>
              </a:pathLst>
            </a:custGeom>
            <a:solidFill>
              <a:srgbClr val="71BF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5607" name="Group 130"/>
          <p:cNvGrpSpPr>
            <a:grpSpLocks/>
          </p:cNvGrpSpPr>
          <p:nvPr/>
        </p:nvGrpSpPr>
        <p:grpSpPr bwMode="auto">
          <a:xfrm>
            <a:off x="5076825" y="5084763"/>
            <a:ext cx="287338" cy="269875"/>
            <a:chOff x="1519" y="663"/>
            <a:chExt cx="2828" cy="2648"/>
          </a:xfrm>
        </p:grpSpPr>
        <p:sp>
          <p:nvSpPr>
            <p:cNvPr id="25763" name="AutoShape 131"/>
            <p:cNvSpPr>
              <a:spLocks noChangeAspect="1" noChangeArrowheads="1" noTextEdit="1"/>
            </p:cNvSpPr>
            <p:nvPr/>
          </p:nvSpPr>
          <p:spPr bwMode="auto">
            <a:xfrm>
              <a:off x="1519" y="663"/>
              <a:ext cx="2828" cy="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764" name="Freeform 132"/>
            <p:cNvSpPr>
              <a:spLocks/>
            </p:cNvSpPr>
            <p:nvPr/>
          </p:nvSpPr>
          <p:spPr bwMode="auto">
            <a:xfrm>
              <a:off x="2659" y="663"/>
              <a:ext cx="338" cy="1418"/>
            </a:xfrm>
            <a:custGeom>
              <a:avLst/>
              <a:gdLst>
                <a:gd name="T0" fmla="*/ 248 w 338"/>
                <a:gd name="T1" fmla="*/ 0 h 1418"/>
                <a:gd name="T2" fmla="*/ 338 w 338"/>
                <a:gd name="T3" fmla="*/ 1418 h 1418"/>
                <a:gd name="T4" fmla="*/ 0 w 338"/>
                <a:gd name="T5" fmla="*/ 1054 h 1418"/>
                <a:gd name="T6" fmla="*/ 248 w 338"/>
                <a:gd name="T7" fmla="*/ 0 h 14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8"/>
                <a:gd name="T13" fmla="*/ 0 h 1418"/>
                <a:gd name="T14" fmla="*/ 338 w 338"/>
                <a:gd name="T15" fmla="*/ 1418 h 14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8" h="1418">
                  <a:moveTo>
                    <a:pt x="248" y="0"/>
                  </a:moveTo>
                  <a:lnTo>
                    <a:pt x="338" y="1418"/>
                  </a:lnTo>
                  <a:lnTo>
                    <a:pt x="0" y="1054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71BF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765" name="Freeform 133"/>
            <p:cNvSpPr>
              <a:spLocks/>
            </p:cNvSpPr>
            <p:nvPr/>
          </p:nvSpPr>
          <p:spPr bwMode="auto">
            <a:xfrm>
              <a:off x="2659" y="663"/>
              <a:ext cx="338" cy="1418"/>
            </a:xfrm>
            <a:custGeom>
              <a:avLst/>
              <a:gdLst>
                <a:gd name="T0" fmla="*/ 248 w 338"/>
                <a:gd name="T1" fmla="*/ 0 h 1418"/>
                <a:gd name="T2" fmla="*/ 338 w 338"/>
                <a:gd name="T3" fmla="*/ 1418 h 1418"/>
                <a:gd name="T4" fmla="*/ 0 w 338"/>
                <a:gd name="T5" fmla="*/ 1054 h 1418"/>
                <a:gd name="T6" fmla="*/ 248 w 338"/>
                <a:gd name="T7" fmla="*/ 0 h 14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8"/>
                <a:gd name="T13" fmla="*/ 0 h 1418"/>
                <a:gd name="T14" fmla="*/ 338 w 338"/>
                <a:gd name="T15" fmla="*/ 1418 h 14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8" h="1418">
                  <a:moveTo>
                    <a:pt x="248" y="0"/>
                  </a:moveTo>
                  <a:lnTo>
                    <a:pt x="338" y="1418"/>
                  </a:lnTo>
                  <a:lnTo>
                    <a:pt x="0" y="1054"/>
                  </a:lnTo>
                  <a:lnTo>
                    <a:pt x="24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766" name="Freeform 134"/>
            <p:cNvSpPr>
              <a:spLocks/>
            </p:cNvSpPr>
            <p:nvPr/>
          </p:nvSpPr>
          <p:spPr bwMode="auto">
            <a:xfrm>
              <a:off x="2907" y="663"/>
              <a:ext cx="316" cy="1418"/>
            </a:xfrm>
            <a:custGeom>
              <a:avLst/>
              <a:gdLst>
                <a:gd name="T0" fmla="*/ 0 w 316"/>
                <a:gd name="T1" fmla="*/ 0 h 1418"/>
                <a:gd name="T2" fmla="*/ 90 w 316"/>
                <a:gd name="T3" fmla="*/ 1418 h 1418"/>
                <a:gd name="T4" fmla="*/ 316 w 316"/>
                <a:gd name="T5" fmla="*/ 1066 h 1418"/>
                <a:gd name="T6" fmla="*/ 0 w 316"/>
                <a:gd name="T7" fmla="*/ 0 h 14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6"/>
                <a:gd name="T13" fmla="*/ 0 h 1418"/>
                <a:gd name="T14" fmla="*/ 316 w 316"/>
                <a:gd name="T15" fmla="*/ 1418 h 14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6" h="1418">
                  <a:moveTo>
                    <a:pt x="0" y="0"/>
                  </a:moveTo>
                  <a:lnTo>
                    <a:pt x="90" y="1418"/>
                  </a:lnTo>
                  <a:lnTo>
                    <a:pt x="316" y="10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E5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767" name="Freeform 135"/>
            <p:cNvSpPr>
              <a:spLocks/>
            </p:cNvSpPr>
            <p:nvPr/>
          </p:nvSpPr>
          <p:spPr bwMode="auto">
            <a:xfrm>
              <a:off x="2907" y="663"/>
              <a:ext cx="316" cy="1418"/>
            </a:xfrm>
            <a:custGeom>
              <a:avLst/>
              <a:gdLst>
                <a:gd name="T0" fmla="*/ 0 w 316"/>
                <a:gd name="T1" fmla="*/ 0 h 1418"/>
                <a:gd name="T2" fmla="*/ 90 w 316"/>
                <a:gd name="T3" fmla="*/ 1418 h 1418"/>
                <a:gd name="T4" fmla="*/ 316 w 316"/>
                <a:gd name="T5" fmla="*/ 1066 h 1418"/>
                <a:gd name="T6" fmla="*/ 0 w 316"/>
                <a:gd name="T7" fmla="*/ 0 h 14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6"/>
                <a:gd name="T13" fmla="*/ 0 h 1418"/>
                <a:gd name="T14" fmla="*/ 316 w 316"/>
                <a:gd name="T15" fmla="*/ 1418 h 14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6" h="1418">
                  <a:moveTo>
                    <a:pt x="0" y="0"/>
                  </a:moveTo>
                  <a:lnTo>
                    <a:pt x="90" y="1418"/>
                  </a:lnTo>
                  <a:lnTo>
                    <a:pt x="316" y="106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768" name="Freeform 136"/>
            <p:cNvSpPr>
              <a:spLocks/>
            </p:cNvSpPr>
            <p:nvPr/>
          </p:nvSpPr>
          <p:spPr bwMode="auto">
            <a:xfrm>
              <a:off x="2997" y="1713"/>
              <a:ext cx="1350" cy="368"/>
            </a:xfrm>
            <a:custGeom>
              <a:avLst/>
              <a:gdLst>
                <a:gd name="T0" fmla="*/ 1350 w 1350"/>
                <a:gd name="T1" fmla="*/ 0 h 368"/>
                <a:gd name="T2" fmla="*/ 226 w 1350"/>
                <a:gd name="T3" fmla="*/ 16 h 368"/>
                <a:gd name="T4" fmla="*/ 0 w 1350"/>
                <a:gd name="T5" fmla="*/ 368 h 368"/>
                <a:gd name="T6" fmla="*/ 1350 w 1350"/>
                <a:gd name="T7" fmla="*/ 0 h 3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50"/>
                <a:gd name="T13" fmla="*/ 0 h 368"/>
                <a:gd name="T14" fmla="*/ 1350 w 1350"/>
                <a:gd name="T15" fmla="*/ 368 h 3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50" h="368">
                  <a:moveTo>
                    <a:pt x="1350" y="0"/>
                  </a:moveTo>
                  <a:lnTo>
                    <a:pt x="226" y="16"/>
                  </a:lnTo>
                  <a:lnTo>
                    <a:pt x="0" y="368"/>
                  </a:lnTo>
                  <a:lnTo>
                    <a:pt x="1350" y="0"/>
                  </a:lnTo>
                  <a:close/>
                </a:path>
              </a:pathLst>
            </a:custGeom>
            <a:solidFill>
              <a:srgbClr val="71BF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769" name="Freeform 137"/>
            <p:cNvSpPr>
              <a:spLocks/>
            </p:cNvSpPr>
            <p:nvPr/>
          </p:nvSpPr>
          <p:spPr bwMode="auto">
            <a:xfrm>
              <a:off x="2997" y="1713"/>
              <a:ext cx="1350" cy="368"/>
            </a:xfrm>
            <a:custGeom>
              <a:avLst/>
              <a:gdLst>
                <a:gd name="T0" fmla="*/ 1350 w 1350"/>
                <a:gd name="T1" fmla="*/ 0 h 368"/>
                <a:gd name="T2" fmla="*/ 226 w 1350"/>
                <a:gd name="T3" fmla="*/ 16 h 368"/>
                <a:gd name="T4" fmla="*/ 0 w 1350"/>
                <a:gd name="T5" fmla="*/ 368 h 368"/>
                <a:gd name="T6" fmla="*/ 1350 w 1350"/>
                <a:gd name="T7" fmla="*/ 0 h 3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50"/>
                <a:gd name="T13" fmla="*/ 0 h 368"/>
                <a:gd name="T14" fmla="*/ 1350 w 1350"/>
                <a:gd name="T15" fmla="*/ 368 h 3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50" h="368">
                  <a:moveTo>
                    <a:pt x="1350" y="0"/>
                  </a:moveTo>
                  <a:lnTo>
                    <a:pt x="226" y="16"/>
                  </a:lnTo>
                  <a:lnTo>
                    <a:pt x="0" y="368"/>
                  </a:lnTo>
                  <a:lnTo>
                    <a:pt x="13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770" name="Freeform 138"/>
            <p:cNvSpPr>
              <a:spLocks/>
            </p:cNvSpPr>
            <p:nvPr/>
          </p:nvSpPr>
          <p:spPr bwMode="auto">
            <a:xfrm>
              <a:off x="2997" y="1713"/>
              <a:ext cx="1350" cy="562"/>
            </a:xfrm>
            <a:custGeom>
              <a:avLst/>
              <a:gdLst>
                <a:gd name="T0" fmla="*/ 1350 w 1350"/>
                <a:gd name="T1" fmla="*/ 0 h 562"/>
                <a:gd name="T2" fmla="*/ 0 w 1350"/>
                <a:gd name="T3" fmla="*/ 368 h 562"/>
                <a:gd name="T4" fmla="*/ 0 w 1350"/>
                <a:gd name="T5" fmla="*/ 368 h 562"/>
                <a:gd name="T6" fmla="*/ 0 w 1350"/>
                <a:gd name="T7" fmla="*/ 368 h 562"/>
                <a:gd name="T8" fmla="*/ 0 w 1350"/>
                <a:gd name="T9" fmla="*/ 368 h 562"/>
                <a:gd name="T10" fmla="*/ 2 w 1350"/>
                <a:gd name="T11" fmla="*/ 368 h 562"/>
                <a:gd name="T12" fmla="*/ 2 w 1350"/>
                <a:gd name="T13" fmla="*/ 368 h 562"/>
                <a:gd name="T14" fmla="*/ 4 w 1350"/>
                <a:gd name="T15" fmla="*/ 370 h 562"/>
                <a:gd name="T16" fmla="*/ 394 w 1350"/>
                <a:gd name="T17" fmla="*/ 562 h 562"/>
                <a:gd name="T18" fmla="*/ 1350 w 1350"/>
                <a:gd name="T19" fmla="*/ 0 h 56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50"/>
                <a:gd name="T31" fmla="*/ 0 h 562"/>
                <a:gd name="T32" fmla="*/ 1350 w 1350"/>
                <a:gd name="T33" fmla="*/ 562 h 56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50" h="562">
                  <a:moveTo>
                    <a:pt x="1350" y="0"/>
                  </a:moveTo>
                  <a:lnTo>
                    <a:pt x="0" y="368"/>
                  </a:lnTo>
                  <a:lnTo>
                    <a:pt x="2" y="368"/>
                  </a:lnTo>
                  <a:lnTo>
                    <a:pt x="4" y="370"/>
                  </a:lnTo>
                  <a:lnTo>
                    <a:pt x="394" y="562"/>
                  </a:lnTo>
                  <a:lnTo>
                    <a:pt x="1350" y="0"/>
                  </a:lnTo>
                  <a:close/>
                </a:path>
              </a:pathLst>
            </a:custGeom>
            <a:solidFill>
              <a:srgbClr val="B9E5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771" name="Freeform 139"/>
            <p:cNvSpPr>
              <a:spLocks/>
            </p:cNvSpPr>
            <p:nvPr/>
          </p:nvSpPr>
          <p:spPr bwMode="auto">
            <a:xfrm>
              <a:off x="2997" y="1713"/>
              <a:ext cx="1350" cy="562"/>
            </a:xfrm>
            <a:custGeom>
              <a:avLst/>
              <a:gdLst>
                <a:gd name="T0" fmla="*/ 1350 w 1350"/>
                <a:gd name="T1" fmla="*/ 0 h 562"/>
                <a:gd name="T2" fmla="*/ 0 w 1350"/>
                <a:gd name="T3" fmla="*/ 368 h 562"/>
                <a:gd name="T4" fmla="*/ 0 w 1350"/>
                <a:gd name="T5" fmla="*/ 368 h 562"/>
                <a:gd name="T6" fmla="*/ 0 w 1350"/>
                <a:gd name="T7" fmla="*/ 368 h 562"/>
                <a:gd name="T8" fmla="*/ 0 w 1350"/>
                <a:gd name="T9" fmla="*/ 368 h 562"/>
                <a:gd name="T10" fmla="*/ 2 w 1350"/>
                <a:gd name="T11" fmla="*/ 368 h 562"/>
                <a:gd name="T12" fmla="*/ 2 w 1350"/>
                <a:gd name="T13" fmla="*/ 368 h 562"/>
                <a:gd name="T14" fmla="*/ 4 w 1350"/>
                <a:gd name="T15" fmla="*/ 370 h 562"/>
                <a:gd name="T16" fmla="*/ 394 w 1350"/>
                <a:gd name="T17" fmla="*/ 562 h 562"/>
                <a:gd name="T18" fmla="*/ 1350 w 1350"/>
                <a:gd name="T19" fmla="*/ 0 h 56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50"/>
                <a:gd name="T31" fmla="*/ 0 h 562"/>
                <a:gd name="T32" fmla="*/ 1350 w 1350"/>
                <a:gd name="T33" fmla="*/ 562 h 56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50" h="562">
                  <a:moveTo>
                    <a:pt x="1350" y="0"/>
                  </a:moveTo>
                  <a:lnTo>
                    <a:pt x="0" y="368"/>
                  </a:lnTo>
                  <a:lnTo>
                    <a:pt x="2" y="368"/>
                  </a:lnTo>
                  <a:lnTo>
                    <a:pt x="4" y="370"/>
                  </a:lnTo>
                  <a:lnTo>
                    <a:pt x="394" y="562"/>
                  </a:lnTo>
                  <a:lnTo>
                    <a:pt x="13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772" name="Freeform 140"/>
            <p:cNvSpPr>
              <a:spLocks noEditPoints="1"/>
            </p:cNvSpPr>
            <p:nvPr/>
          </p:nvSpPr>
          <p:spPr bwMode="auto">
            <a:xfrm>
              <a:off x="1519" y="1675"/>
              <a:ext cx="1478" cy="408"/>
            </a:xfrm>
            <a:custGeom>
              <a:avLst/>
              <a:gdLst>
                <a:gd name="T0" fmla="*/ 1478 w 1478"/>
                <a:gd name="T1" fmla="*/ 408 h 408"/>
                <a:gd name="T2" fmla="*/ 1478 w 1478"/>
                <a:gd name="T3" fmla="*/ 408 h 408"/>
                <a:gd name="T4" fmla="*/ 1478 w 1478"/>
                <a:gd name="T5" fmla="*/ 408 h 408"/>
                <a:gd name="T6" fmla="*/ 1478 w 1478"/>
                <a:gd name="T7" fmla="*/ 408 h 408"/>
                <a:gd name="T8" fmla="*/ 1478 w 1478"/>
                <a:gd name="T9" fmla="*/ 406 h 408"/>
                <a:gd name="T10" fmla="*/ 1476 w 1478"/>
                <a:gd name="T11" fmla="*/ 408 h 408"/>
                <a:gd name="T12" fmla="*/ 1476 w 1478"/>
                <a:gd name="T13" fmla="*/ 408 h 408"/>
                <a:gd name="T14" fmla="*/ 1478 w 1478"/>
                <a:gd name="T15" fmla="*/ 406 h 408"/>
                <a:gd name="T16" fmla="*/ 1478 w 1478"/>
                <a:gd name="T17" fmla="*/ 406 h 408"/>
                <a:gd name="T18" fmla="*/ 8 w 1478"/>
                <a:gd name="T19" fmla="*/ 0 h 408"/>
                <a:gd name="T20" fmla="*/ 1476 w 1478"/>
                <a:gd name="T21" fmla="*/ 404 h 408"/>
                <a:gd name="T22" fmla="*/ 1142 w 1478"/>
                <a:gd name="T23" fmla="*/ 44 h 408"/>
                <a:gd name="T24" fmla="*/ 8 w 1478"/>
                <a:gd name="T25" fmla="*/ 0 h 408"/>
                <a:gd name="T26" fmla="*/ 0 w 1478"/>
                <a:gd name="T27" fmla="*/ 0 h 408"/>
                <a:gd name="T28" fmla="*/ 14 w 1478"/>
                <a:gd name="T29" fmla="*/ 4 h 408"/>
                <a:gd name="T30" fmla="*/ 8 w 1478"/>
                <a:gd name="T31" fmla="*/ 0 h 408"/>
                <a:gd name="T32" fmla="*/ 0 w 1478"/>
                <a:gd name="T33" fmla="*/ 0 h 40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78"/>
                <a:gd name="T52" fmla="*/ 0 h 408"/>
                <a:gd name="T53" fmla="*/ 1478 w 1478"/>
                <a:gd name="T54" fmla="*/ 408 h 40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78" h="408">
                  <a:moveTo>
                    <a:pt x="1478" y="408"/>
                  </a:moveTo>
                  <a:lnTo>
                    <a:pt x="1478" y="408"/>
                  </a:lnTo>
                  <a:close/>
                  <a:moveTo>
                    <a:pt x="1478" y="406"/>
                  </a:moveTo>
                  <a:lnTo>
                    <a:pt x="1476" y="408"/>
                  </a:lnTo>
                  <a:lnTo>
                    <a:pt x="1478" y="406"/>
                  </a:lnTo>
                  <a:close/>
                  <a:moveTo>
                    <a:pt x="8" y="0"/>
                  </a:moveTo>
                  <a:lnTo>
                    <a:pt x="1476" y="404"/>
                  </a:lnTo>
                  <a:lnTo>
                    <a:pt x="1142" y="44"/>
                  </a:lnTo>
                  <a:lnTo>
                    <a:pt x="8" y="0"/>
                  </a:lnTo>
                  <a:close/>
                  <a:moveTo>
                    <a:pt x="0" y="0"/>
                  </a:moveTo>
                  <a:lnTo>
                    <a:pt x="14" y="4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E5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773" name="Freeform 141"/>
            <p:cNvSpPr>
              <a:spLocks/>
            </p:cNvSpPr>
            <p:nvPr/>
          </p:nvSpPr>
          <p:spPr bwMode="auto">
            <a:xfrm>
              <a:off x="2997" y="2083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774" name="Freeform 142"/>
            <p:cNvSpPr>
              <a:spLocks/>
            </p:cNvSpPr>
            <p:nvPr/>
          </p:nvSpPr>
          <p:spPr bwMode="auto">
            <a:xfrm>
              <a:off x="2995" y="2081"/>
              <a:ext cx="2" cy="2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0 w 2"/>
                <a:gd name="T5" fmla="*/ 2 h 2"/>
                <a:gd name="T6" fmla="*/ 2 w 2"/>
                <a:gd name="T7" fmla="*/ 0 h 2"/>
                <a:gd name="T8" fmla="*/ 2 w 2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2"/>
                <a:gd name="T17" fmla="*/ 2 w 2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775" name="Freeform 143"/>
            <p:cNvSpPr>
              <a:spLocks/>
            </p:cNvSpPr>
            <p:nvPr/>
          </p:nvSpPr>
          <p:spPr bwMode="auto">
            <a:xfrm>
              <a:off x="1527" y="1675"/>
              <a:ext cx="1468" cy="404"/>
            </a:xfrm>
            <a:custGeom>
              <a:avLst/>
              <a:gdLst>
                <a:gd name="T0" fmla="*/ 0 w 1468"/>
                <a:gd name="T1" fmla="*/ 0 h 404"/>
                <a:gd name="T2" fmla="*/ 1468 w 1468"/>
                <a:gd name="T3" fmla="*/ 404 h 404"/>
                <a:gd name="T4" fmla="*/ 1134 w 1468"/>
                <a:gd name="T5" fmla="*/ 44 h 404"/>
                <a:gd name="T6" fmla="*/ 0 w 1468"/>
                <a:gd name="T7" fmla="*/ 0 h 4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68"/>
                <a:gd name="T13" fmla="*/ 0 h 404"/>
                <a:gd name="T14" fmla="*/ 1468 w 1468"/>
                <a:gd name="T15" fmla="*/ 404 h 4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68" h="404">
                  <a:moveTo>
                    <a:pt x="0" y="0"/>
                  </a:moveTo>
                  <a:lnTo>
                    <a:pt x="1468" y="404"/>
                  </a:lnTo>
                  <a:lnTo>
                    <a:pt x="1134" y="4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776" name="Freeform 144"/>
            <p:cNvSpPr>
              <a:spLocks/>
            </p:cNvSpPr>
            <p:nvPr/>
          </p:nvSpPr>
          <p:spPr bwMode="auto">
            <a:xfrm>
              <a:off x="1519" y="1675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14 w 14"/>
                <a:gd name="T3" fmla="*/ 4 h 4"/>
                <a:gd name="T4" fmla="*/ 8 w 14"/>
                <a:gd name="T5" fmla="*/ 0 h 4"/>
                <a:gd name="T6" fmla="*/ 0 w 14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4"/>
                <a:gd name="T14" fmla="*/ 14 w 14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4">
                  <a:moveTo>
                    <a:pt x="0" y="0"/>
                  </a:moveTo>
                  <a:lnTo>
                    <a:pt x="14" y="4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777" name="Freeform 145"/>
            <p:cNvSpPr>
              <a:spLocks/>
            </p:cNvSpPr>
            <p:nvPr/>
          </p:nvSpPr>
          <p:spPr bwMode="auto">
            <a:xfrm>
              <a:off x="1527" y="1675"/>
              <a:ext cx="1470" cy="592"/>
            </a:xfrm>
            <a:custGeom>
              <a:avLst/>
              <a:gdLst>
                <a:gd name="T0" fmla="*/ 0 w 1470"/>
                <a:gd name="T1" fmla="*/ 0 h 592"/>
                <a:gd name="T2" fmla="*/ 1470 w 1470"/>
                <a:gd name="T3" fmla="*/ 406 h 592"/>
                <a:gd name="T4" fmla="*/ 960 w 1470"/>
                <a:gd name="T5" fmla="*/ 592 h 592"/>
                <a:gd name="T6" fmla="*/ 0 w 1470"/>
                <a:gd name="T7" fmla="*/ 0 h 5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70"/>
                <a:gd name="T13" fmla="*/ 0 h 592"/>
                <a:gd name="T14" fmla="*/ 1470 w 1470"/>
                <a:gd name="T15" fmla="*/ 592 h 5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70" h="592">
                  <a:moveTo>
                    <a:pt x="0" y="0"/>
                  </a:moveTo>
                  <a:lnTo>
                    <a:pt x="1470" y="406"/>
                  </a:lnTo>
                  <a:lnTo>
                    <a:pt x="960" y="5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1BF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778" name="Freeform 146"/>
            <p:cNvSpPr>
              <a:spLocks/>
            </p:cNvSpPr>
            <p:nvPr/>
          </p:nvSpPr>
          <p:spPr bwMode="auto">
            <a:xfrm>
              <a:off x="1527" y="1675"/>
              <a:ext cx="1470" cy="592"/>
            </a:xfrm>
            <a:custGeom>
              <a:avLst/>
              <a:gdLst>
                <a:gd name="T0" fmla="*/ 0 w 1470"/>
                <a:gd name="T1" fmla="*/ 0 h 592"/>
                <a:gd name="T2" fmla="*/ 1470 w 1470"/>
                <a:gd name="T3" fmla="*/ 406 h 592"/>
                <a:gd name="T4" fmla="*/ 960 w 1470"/>
                <a:gd name="T5" fmla="*/ 592 h 592"/>
                <a:gd name="T6" fmla="*/ 0 w 1470"/>
                <a:gd name="T7" fmla="*/ 0 h 5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70"/>
                <a:gd name="T13" fmla="*/ 0 h 592"/>
                <a:gd name="T14" fmla="*/ 1470 w 1470"/>
                <a:gd name="T15" fmla="*/ 592 h 5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70" h="592">
                  <a:moveTo>
                    <a:pt x="0" y="0"/>
                  </a:moveTo>
                  <a:lnTo>
                    <a:pt x="1470" y="406"/>
                  </a:lnTo>
                  <a:lnTo>
                    <a:pt x="960" y="59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779" name="Freeform 147"/>
            <p:cNvSpPr>
              <a:spLocks noEditPoints="1"/>
            </p:cNvSpPr>
            <p:nvPr/>
          </p:nvSpPr>
          <p:spPr bwMode="auto">
            <a:xfrm>
              <a:off x="2093" y="2081"/>
              <a:ext cx="904" cy="1230"/>
            </a:xfrm>
            <a:custGeom>
              <a:avLst/>
              <a:gdLst>
                <a:gd name="T0" fmla="*/ 900 w 904"/>
                <a:gd name="T1" fmla="*/ 0 h 1230"/>
                <a:gd name="T2" fmla="*/ 394 w 904"/>
                <a:gd name="T3" fmla="*/ 186 h 1230"/>
                <a:gd name="T4" fmla="*/ 0 w 904"/>
                <a:gd name="T5" fmla="*/ 1230 h 1230"/>
                <a:gd name="T6" fmla="*/ 902 w 904"/>
                <a:gd name="T7" fmla="*/ 2 h 1230"/>
                <a:gd name="T8" fmla="*/ 900 w 904"/>
                <a:gd name="T9" fmla="*/ 0 h 1230"/>
                <a:gd name="T10" fmla="*/ 904 w 904"/>
                <a:gd name="T11" fmla="*/ 0 h 1230"/>
                <a:gd name="T12" fmla="*/ 902 w 904"/>
                <a:gd name="T13" fmla="*/ 0 h 1230"/>
                <a:gd name="T14" fmla="*/ 904 w 904"/>
                <a:gd name="T15" fmla="*/ 0 h 1230"/>
                <a:gd name="T16" fmla="*/ 904 w 904"/>
                <a:gd name="T17" fmla="*/ 0 h 12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04"/>
                <a:gd name="T28" fmla="*/ 0 h 1230"/>
                <a:gd name="T29" fmla="*/ 904 w 904"/>
                <a:gd name="T30" fmla="*/ 1230 h 12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04" h="1230">
                  <a:moveTo>
                    <a:pt x="900" y="0"/>
                  </a:moveTo>
                  <a:lnTo>
                    <a:pt x="394" y="186"/>
                  </a:lnTo>
                  <a:lnTo>
                    <a:pt x="0" y="1230"/>
                  </a:lnTo>
                  <a:lnTo>
                    <a:pt x="902" y="2"/>
                  </a:lnTo>
                  <a:lnTo>
                    <a:pt x="900" y="0"/>
                  </a:lnTo>
                  <a:close/>
                  <a:moveTo>
                    <a:pt x="904" y="0"/>
                  </a:moveTo>
                  <a:lnTo>
                    <a:pt x="902" y="0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rgbClr val="B9E5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780" name="Freeform 148"/>
            <p:cNvSpPr>
              <a:spLocks/>
            </p:cNvSpPr>
            <p:nvPr/>
          </p:nvSpPr>
          <p:spPr bwMode="auto">
            <a:xfrm>
              <a:off x="2093" y="2081"/>
              <a:ext cx="902" cy="1230"/>
            </a:xfrm>
            <a:custGeom>
              <a:avLst/>
              <a:gdLst>
                <a:gd name="T0" fmla="*/ 900 w 902"/>
                <a:gd name="T1" fmla="*/ 0 h 1230"/>
                <a:gd name="T2" fmla="*/ 394 w 902"/>
                <a:gd name="T3" fmla="*/ 186 h 1230"/>
                <a:gd name="T4" fmla="*/ 0 w 902"/>
                <a:gd name="T5" fmla="*/ 1230 h 1230"/>
                <a:gd name="T6" fmla="*/ 902 w 902"/>
                <a:gd name="T7" fmla="*/ 2 h 1230"/>
                <a:gd name="T8" fmla="*/ 900 w 902"/>
                <a:gd name="T9" fmla="*/ 0 h 1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2"/>
                <a:gd name="T16" fmla="*/ 0 h 1230"/>
                <a:gd name="T17" fmla="*/ 902 w 902"/>
                <a:gd name="T18" fmla="*/ 1230 h 12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2" h="1230">
                  <a:moveTo>
                    <a:pt x="900" y="0"/>
                  </a:moveTo>
                  <a:lnTo>
                    <a:pt x="394" y="186"/>
                  </a:lnTo>
                  <a:lnTo>
                    <a:pt x="0" y="1230"/>
                  </a:lnTo>
                  <a:lnTo>
                    <a:pt x="902" y="2"/>
                  </a:lnTo>
                  <a:lnTo>
                    <a:pt x="90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781" name="Freeform 149"/>
            <p:cNvSpPr>
              <a:spLocks/>
            </p:cNvSpPr>
            <p:nvPr/>
          </p:nvSpPr>
          <p:spPr bwMode="auto">
            <a:xfrm>
              <a:off x="2995" y="2081"/>
              <a:ext cx="2" cy="1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0 h 1"/>
                <a:gd name="T4" fmla="*/ 2 w 2"/>
                <a:gd name="T5" fmla="*/ 0 h 1"/>
                <a:gd name="T6" fmla="*/ 2 w 2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1"/>
                <a:gd name="T14" fmla="*/ 2 w 2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1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782" name="Freeform 150"/>
            <p:cNvSpPr>
              <a:spLocks/>
            </p:cNvSpPr>
            <p:nvPr/>
          </p:nvSpPr>
          <p:spPr bwMode="auto">
            <a:xfrm>
              <a:off x="2993" y="2081"/>
              <a:ext cx="4" cy="2"/>
            </a:xfrm>
            <a:custGeom>
              <a:avLst/>
              <a:gdLst>
                <a:gd name="T0" fmla="*/ 2 w 4"/>
                <a:gd name="T1" fmla="*/ 0 h 2"/>
                <a:gd name="T2" fmla="*/ 0 w 4"/>
                <a:gd name="T3" fmla="*/ 0 h 2"/>
                <a:gd name="T4" fmla="*/ 2 w 4"/>
                <a:gd name="T5" fmla="*/ 2 h 2"/>
                <a:gd name="T6" fmla="*/ 4 w 4"/>
                <a:gd name="T7" fmla="*/ 0 h 2"/>
                <a:gd name="T8" fmla="*/ 2 w 4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2"/>
                <a:gd name="T17" fmla="*/ 4 w 4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2">
                  <a:moveTo>
                    <a:pt x="2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82D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783" name="Freeform 151"/>
            <p:cNvSpPr>
              <a:spLocks/>
            </p:cNvSpPr>
            <p:nvPr/>
          </p:nvSpPr>
          <p:spPr bwMode="auto">
            <a:xfrm>
              <a:off x="2993" y="2081"/>
              <a:ext cx="4" cy="2"/>
            </a:xfrm>
            <a:custGeom>
              <a:avLst/>
              <a:gdLst>
                <a:gd name="T0" fmla="*/ 2 w 4"/>
                <a:gd name="T1" fmla="*/ 0 h 2"/>
                <a:gd name="T2" fmla="*/ 0 w 4"/>
                <a:gd name="T3" fmla="*/ 0 h 2"/>
                <a:gd name="T4" fmla="*/ 2 w 4"/>
                <a:gd name="T5" fmla="*/ 2 h 2"/>
                <a:gd name="T6" fmla="*/ 4 w 4"/>
                <a:gd name="T7" fmla="*/ 0 h 2"/>
                <a:gd name="T8" fmla="*/ 2 w 4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2"/>
                <a:gd name="T17" fmla="*/ 4 w 4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2">
                  <a:moveTo>
                    <a:pt x="2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4" y="0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784" name="Freeform 152"/>
            <p:cNvSpPr>
              <a:spLocks/>
            </p:cNvSpPr>
            <p:nvPr/>
          </p:nvSpPr>
          <p:spPr bwMode="auto">
            <a:xfrm>
              <a:off x="2487" y="2081"/>
              <a:ext cx="510" cy="186"/>
            </a:xfrm>
            <a:custGeom>
              <a:avLst/>
              <a:gdLst>
                <a:gd name="T0" fmla="*/ 510 w 510"/>
                <a:gd name="T1" fmla="*/ 0 h 186"/>
                <a:gd name="T2" fmla="*/ 0 w 510"/>
                <a:gd name="T3" fmla="*/ 186 h 186"/>
                <a:gd name="T4" fmla="*/ 506 w 510"/>
                <a:gd name="T5" fmla="*/ 0 h 186"/>
                <a:gd name="T6" fmla="*/ 508 w 510"/>
                <a:gd name="T7" fmla="*/ 0 h 186"/>
                <a:gd name="T8" fmla="*/ 510 w 510"/>
                <a:gd name="T9" fmla="*/ 0 h 1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0"/>
                <a:gd name="T16" fmla="*/ 0 h 186"/>
                <a:gd name="T17" fmla="*/ 510 w 510"/>
                <a:gd name="T18" fmla="*/ 186 h 1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0" h="186">
                  <a:moveTo>
                    <a:pt x="510" y="0"/>
                  </a:moveTo>
                  <a:lnTo>
                    <a:pt x="0" y="186"/>
                  </a:lnTo>
                  <a:lnTo>
                    <a:pt x="506" y="0"/>
                  </a:lnTo>
                  <a:lnTo>
                    <a:pt x="508" y="0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5057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785" name="Freeform 153"/>
            <p:cNvSpPr>
              <a:spLocks/>
            </p:cNvSpPr>
            <p:nvPr/>
          </p:nvSpPr>
          <p:spPr bwMode="auto">
            <a:xfrm>
              <a:off x="2487" y="2081"/>
              <a:ext cx="510" cy="186"/>
            </a:xfrm>
            <a:custGeom>
              <a:avLst/>
              <a:gdLst>
                <a:gd name="T0" fmla="*/ 510 w 510"/>
                <a:gd name="T1" fmla="*/ 0 h 186"/>
                <a:gd name="T2" fmla="*/ 0 w 510"/>
                <a:gd name="T3" fmla="*/ 186 h 186"/>
                <a:gd name="T4" fmla="*/ 506 w 510"/>
                <a:gd name="T5" fmla="*/ 0 h 186"/>
                <a:gd name="T6" fmla="*/ 508 w 510"/>
                <a:gd name="T7" fmla="*/ 0 h 186"/>
                <a:gd name="T8" fmla="*/ 510 w 510"/>
                <a:gd name="T9" fmla="*/ 0 h 1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0"/>
                <a:gd name="T16" fmla="*/ 0 h 186"/>
                <a:gd name="T17" fmla="*/ 510 w 510"/>
                <a:gd name="T18" fmla="*/ 186 h 1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0" h="186">
                  <a:moveTo>
                    <a:pt x="510" y="0"/>
                  </a:moveTo>
                  <a:lnTo>
                    <a:pt x="0" y="186"/>
                  </a:lnTo>
                  <a:lnTo>
                    <a:pt x="506" y="0"/>
                  </a:lnTo>
                  <a:lnTo>
                    <a:pt x="508" y="0"/>
                  </a:lnTo>
                  <a:lnTo>
                    <a:pt x="5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786" name="Freeform 154"/>
            <p:cNvSpPr>
              <a:spLocks/>
            </p:cNvSpPr>
            <p:nvPr/>
          </p:nvSpPr>
          <p:spPr bwMode="auto">
            <a:xfrm>
              <a:off x="2093" y="2081"/>
              <a:ext cx="904" cy="1230"/>
            </a:xfrm>
            <a:custGeom>
              <a:avLst/>
              <a:gdLst>
                <a:gd name="T0" fmla="*/ 904 w 904"/>
                <a:gd name="T1" fmla="*/ 0 h 1230"/>
                <a:gd name="T2" fmla="*/ 0 w 904"/>
                <a:gd name="T3" fmla="*/ 1230 h 1230"/>
                <a:gd name="T4" fmla="*/ 852 w 904"/>
                <a:gd name="T5" fmla="*/ 508 h 1230"/>
                <a:gd name="T6" fmla="*/ 904 w 904"/>
                <a:gd name="T7" fmla="*/ 0 h 12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4"/>
                <a:gd name="T13" fmla="*/ 0 h 1230"/>
                <a:gd name="T14" fmla="*/ 904 w 904"/>
                <a:gd name="T15" fmla="*/ 1230 h 12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4" h="1230">
                  <a:moveTo>
                    <a:pt x="904" y="0"/>
                  </a:moveTo>
                  <a:lnTo>
                    <a:pt x="0" y="1230"/>
                  </a:lnTo>
                  <a:lnTo>
                    <a:pt x="852" y="508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rgbClr val="6A2C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787" name="Freeform 155"/>
            <p:cNvSpPr>
              <a:spLocks/>
            </p:cNvSpPr>
            <p:nvPr/>
          </p:nvSpPr>
          <p:spPr bwMode="auto">
            <a:xfrm>
              <a:off x="2093" y="2081"/>
              <a:ext cx="904" cy="1230"/>
            </a:xfrm>
            <a:custGeom>
              <a:avLst/>
              <a:gdLst>
                <a:gd name="T0" fmla="*/ 904 w 904"/>
                <a:gd name="T1" fmla="*/ 0 h 1230"/>
                <a:gd name="T2" fmla="*/ 0 w 904"/>
                <a:gd name="T3" fmla="*/ 1230 h 1230"/>
                <a:gd name="T4" fmla="*/ 852 w 904"/>
                <a:gd name="T5" fmla="*/ 508 h 1230"/>
                <a:gd name="T6" fmla="*/ 904 w 904"/>
                <a:gd name="T7" fmla="*/ 0 h 12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4"/>
                <a:gd name="T13" fmla="*/ 0 h 1230"/>
                <a:gd name="T14" fmla="*/ 904 w 904"/>
                <a:gd name="T15" fmla="*/ 1230 h 12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4" h="1230">
                  <a:moveTo>
                    <a:pt x="904" y="0"/>
                  </a:moveTo>
                  <a:lnTo>
                    <a:pt x="0" y="1230"/>
                  </a:lnTo>
                  <a:lnTo>
                    <a:pt x="852" y="508"/>
                  </a:lnTo>
                  <a:lnTo>
                    <a:pt x="904" y="0"/>
                  </a:lnTo>
                </a:path>
              </a:pathLst>
            </a:custGeom>
            <a:solidFill>
              <a:srgbClr val="71BF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788" name="Freeform 156"/>
            <p:cNvSpPr>
              <a:spLocks/>
            </p:cNvSpPr>
            <p:nvPr/>
          </p:nvSpPr>
          <p:spPr bwMode="auto">
            <a:xfrm>
              <a:off x="2945" y="2081"/>
              <a:ext cx="826" cy="1230"/>
            </a:xfrm>
            <a:custGeom>
              <a:avLst/>
              <a:gdLst>
                <a:gd name="T0" fmla="*/ 54 w 826"/>
                <a:gd name="T1" fmla="*/ 0 h 1230"/>
                <a:gd name="T2" fmla="*/ 0 w 826"/>
                <a:gd name="T3" fmla="*/ 508 h 1230"/>
                <a:gd name="T4" fmla="*/ 826 w 826"/>
                <a:gd name="T5" fmla="*/ 1230 h 1230"/>
                <a:gd name="T6" fmla="*/ 56 w 826"/>
                <a:gd name="T7" fmla="*/ 2 h 1230"/>
                <a:gd name="T8" fmla="*/ 54 w 826"/>
                <a:gd name="T9" fmla="*/ 0 h 1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6"/>
                <a:gd name="T16" fmla="*/ 0 h 1230"/>
                <a:gd name="T17" fmla="*/ 826 w 826"/>
                <a:gd name="T18" fmla="*/ 1230 h 12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6" h="1230">
                  <a:moveTo>
                    <a:pt x="54" y="0"/>
                  </a:moveTo>
                  <a:lnTo>
                    <a:pt x="0" y="508"/>
                  </a:lnTo>
                  <a:lnTo>
                    <a:pt x="826" y="1230"/>
                  </a:lnTo>
                  <a:lnTo>
                    <a:pt x="56" y="2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B9E5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789" name="Freeform 157"/>
            <p:cNvSpPr>
              <a:spLocks/>
            </p:cNvSpPr>
            <p:nvPr/>
          </p:nvSpPr>
          <p:spPr bwMode="auto">
            <a:xfrm>
              <a:off x="2945" y="2081"/>
              <a:ext cx="826" cy="1230"/>
            </a:xfrm>
            <a:custGeom>
              <a:avLst/>
              <a:gdLst>
                <a:gd name="T0" fmla="*/ 54 w 826"/>
                <a:gd name="T1" fmla="*/ 0 h 1230"/>
                <a:gd name="T2" fmla="*/ 0 w 826"/>
                <a:gd name="T3" fmla="*/ 508 h 1230"/>
                <a:gd name="T4" fmla="*/ 826 w 826"/>
                <a:gd name="T5" fmla="*/ 1230 h 1230"/>
                <a:gd name="T6" fmla="*/ 56 w 826"/>
                <a:gd name="T7" fmla="*/ 2 h 1230"/>
                <a:gd name="T8" fmla="*/ 54 w 826"/>
                <a:gd name="T9" fmla="*/ 0 h 1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6"/>
                <a:gd name="T16" fmla="*/ 0 h 1230"/>
                <a:gd name="T17" fmla="*/ 826 w 826"/>
                <a:gd name="T18" fmla="*/ 1230 h 12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6" h="1230">
                  <a:moveTo>
                    <a:pt x="54" y="0"/>
                  </a:moveTo>
                  <a:lnTo>
                    <a:pt x="0" y="508"/>
                  </a:lnTo>
                  <a:lnTo>
                    <a:pt x="826" y="1230"/>
                  </a:lnTo>
                  <a:lnTo>
                    <a:pt x="56" y="2"/>
                  </a:lnTo>
                  <a:lnTo>
                    <a:pt x="5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790" name="Freeform 158"/>
            <p:cNvSpPr>
              <a:spLocks/>
            </p:cNvSpPr>
            <p:nvPr/>
          </p:nvSpPr>
          <p:spPr bwMode="auto">
            <a:xfrm>
              <a:off x="2999" y="2081"/>
              <a:ext cx="2" cy="2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2 h 2"/>
                <a:gd name="T6" fmla="*/ 0 w 2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2"/>
                <a:gd name="T14" fmla="*/ 2 w 2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D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791" name="Freeform 159"/>
            <p:cNvSpPr>
              <a:spLocks/>
            </p:cNvSpPr>
            <p:nvPr/>
          </p:nvSpPr>
          <p:spPr bwMode="auto">
            <a:xfrm>
              <a:off x="2999" y="2081"/>
              <a:ext cx="2" cy="2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2 h 2"/>
                <a:gd name="T6" fmla="*/ 0 w 2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2"/>
                <a:gd name="T14" fmla="*/ 2 w 2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792" name="Freeform 160"/>
            <p:cNvSpPr>
              <a:spLocks/>
            </p:cNvSpPr>
            <p:nvPr/>
          </p:nvSpPr>
          <p:spPr bwMode="auto">
            <a:xfrm>
              <a:off x="2999" y="2081"/>
              <a:ext cx="772" cy="1230"/>
            </a:xfrm>
            <a:custGeom>
              <a:avLst/>
              <a:gdLst>
                <a:gd name="T0" fmla="*/ 394 w 772"/>
                <a:gd name="T1" fmla="*/ 194 h 1230"/>
                <a:gd name="T2" fmla="*/ 772 w 772"/>
                <a:gd name="T3" fmla="*/ 1230 h 1230"/>
                <a:gd name="T4" fmla="*/ 0 w 772"/>
                <a:gd name="T5" fmla="*/ 0 h 1230"/>
                <a:gd name="T6" fmla="*/ 394 w 772"/>
                <a:gd name="T7" fmla="*/ 194 h 12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2"/>
                <a:gd name="T13" fmla="*/ 0 h 1230"/>
                <a:gd name="T14" fmla="*/ 772 w 772"/>
                <a:gd name="T15" fmla="*/ 1230 h 12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2" h="1230">
                  <a:moveTo>
                    <a:pt x="394" y="194"/>
                  </a:moveTo>
                  <a:lnTo>
                    <a:pt x="772" y="1230"/>
                  </a:lnTo>
                  <a:lnTo>
                    <a:pt x="0" y="0"/>
                  </a:lnTo>
                  <a:lnTo>
                    <a:pt x="394" y="194"/>
                  </a:lnTo>
                  <a:close/>
                </a:path>
              </a:pathLst>
            </a:custGeom>
            <a:solidFill>
              <a:srgbClr val="71BF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5608" name="Group 161"/>
          <p:cNvGrpSpPr>
            <a:grpSpLocks/>
          </p:cNvGrpSpPr>
          <p:nvPr/>
        </p:nvGrpSpPr>
        <p:grpSpPr bwMode="auto">
          <a:xfrm>
            <a:off x="5580063" y="404813"/>
            <a:ext cx="287337" cy="269875"/>
            <a:chOff x="1519" y="663"/>
            <a:chExt cx="2828" cy="2648"/>
          </a:xfrm>
        </p:grpSpPr>
        <p:sp>
          <p:nvSpPr>
            <p:cNvPr id="25733" name="AutoShape 162"/>
            <p:cNvSpPr>
              <a:spLocks noChangeAspect="1" noChangeArrowheads="1" noTextEdit="1"/>
            </p:cNvSpPr>
            <p:nvPr/>
          </p:nvSpPr>
          <p:spPr bwMode="auto">
            <a:xfrm>
              <a:off x="1519" y="663"/>
              <a:ext cx="2828" cy="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734" name="Freeform 163"/>
            <p:cNvSpPr>
              <a:spLocks/>
            </p:cNvSpPr>
            <p:nvPr/>
          </p:nvSpPr>
          <p:spPr bwMode="auto">
            <a:xfrm>
              <a:off x="2659" y="663"/>
              <a:ext cx="338" cy="1418"/>
            </a:xfrm>
            <a:custGeom>
              <a:avLst/>
              <a:gdLst>
                <a:gd name="T0" fmla="*/ 248 w 338"/>
                <a:gd name="T1" fmla="*/ 0 h 1418"/>
                <a:gd name="T2" fmla="*/ 338 w 338"/>
                <a:gd name="T3" fmla="*/ 1418 h 1418"/>
                <a:gd name="T4" fmla="*/ 0 w 338"/>
                <a:gd name="T5" fmla="*/ 1054 h 1418"/>
                <a:gd name="T6" fmla="*/ 248 w 338"/>
                <a:gd name="T7" fmla="*/ 0 h 14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8"/>
                <a:gd name="T13" fmla="*/ 0 h 1418"/>
                <a:gd name="T14" fmla="*/ 338 w 338"/>
                <a:gd name="T15" fmla="*/ 1418 h 14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8" h="1418">
                  <a:moveTo>
                    <a:pt x="248" y="0"/>
                  </a:moveTo>
                  <a:lnTo>
                    <a:pt x="338" y="1418"/>
                  </a:lnTo>
                  <a:lnTo>
                    <a:pt x="0" y="1054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71BF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735" name="Freeform 164"/>
            <p:cNvSpPr>
              <a:spLocks/>
            </p:cNvSpPr>
            <p:nvPr/>
          </p:nvSpPr>
          <p:spPr bwMode="auto">
            <a:xfrm>
              <a:off x="2659" y="663"/>
              <a:ext cx="338" cy="1418"/>
            </a:xfrm>
            <a:custGeom>
              <a:avLst/>
              <a:gdLst>
                <a:gd name="T0" fmla="*/ 248 w 338"/>
                <a:gd name="T1" fmla="*/ 0 h 1418"/>
                <a:gd name="T2" fmla="*/ 338 w 338"/>
                <a:gd name="T3" fmla="*/ 1418 h 1418"/>
                <a:gd name="T4" fmla="*/ 0 w 338"/>
                <a:gd name="T5" fmla="*/ 1054 h 1418"/>
                <a:gd name="T6" fmla="*/ 248 w 338"/>
                <a:gd name="T7" fmla="*/ 0 h 14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8"/>
                <a:gd name="T13" fmla="*/ 0 h 1418"/>
                <a:gd name="T14" fmla="*/ 338 w 338"/>
                <a:gd name="T15" fmla="*/ 1418 h 14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8" h="1418">
                  <a:moveTo>
                    <a:pt x="248" y="0"/>
                  </a:moveTo>
                  <a:lnTo>
                    <a:pt x="338" y="1418"/>
                  </a:lnTo>
                  <a:lnTo>
                    <a:pt x="0" y="1054"/>
                  </a:lnTo>
                  <a:lnTo>
                    <a:pt x="24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736" name="Freeform 165"/>
            <p:cNvSpPr>
              <a:spLocks/>
            </p:cNvSpPr>
            <p:nvPr/>
          </p:nvSpPr>
          <p:spPr bwMode="auto">
            <a:xfrm>
              <a:off x="2907" y="663"/>
              <a:ext cx="316" cy="1418"/>
            </a:xfrm>
            <a:custGeom>
              <a:avLst/>
              <a:gdLst>
                <a:gd name="T0" fmla="*/ 0 w 316"/>
                <a:gd name="T1" fmla="*/ 0 h 1418"/>
                <a:gd name="T2" fmla="*/ 90 w 316"/>
                <a:gd name="T3" fmla="*/ 1418 h 1418"/>
                <a:gd name="T4" fmla="*/ 316 w 316"/>
                <a:gd name="T5" fmla="*/ 1066 h 1418"/>
                <a:gd name="T6" fmla="*/ 0 w 316"/>
                <a:gd name="T7" fmla="*/ 0 h 14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6"/>
                <a:gd name="T13" fmla="*/ 0 h 1418"/>
                <a:gd name="T14" fmla="*/ 316 w 316"/>
                <a:gd name="T15" fmla="*/ 1418 h 14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6" h="1418">
                  <a:moveTo>
                    <a:pt x="0" y="0"/>
                  </a:moveTo>
                  <a:lnTo>
                    <a:pt x="90" y="1418"/>
                  </a:lnTo>
                  <a:lnTo>
                    <a:pt x="316" y="10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E5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737" name="Freeform 166"/>
            <p:cNvSpPr>
              <a:spLocks/>
            </p:cNvSpPr>
            <p:nvPr/>
          </p:nvSpPr>
          <p:spPr bwMode="auto">
            <a:xfrm>
              <a:off x="2907" y="663"/>
              <a:ext cx="316" cy="1418"/>
            </a:xfrm>
            <a:custGeom>
              <a:avLst/>
              <a:gdLst>
                <a:gd name="T0" fmla="*/ 0 w 316"/>
                <a:gd name="T1" fmla="*/ 0 h 1418"/>
                <a:gd name="T2" fmla="*/ 90 w 316"/>
                <a:gd name="T3" fmla="*/ 1418 h 1418"/>
                <a:gd name="T4" fmla="*/ 316 w 316"/>
                <a:gd name="T5" fmla="*/ 1066 h 1418"/>
                <a:gd name="T6" fmla="*/ 0 w 316"/>
                <a:gd name="T7" fmla="*/ 0 h 14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6"/>
                <a:gd name="T13" fmla="*/ 0 h 1418"/>
                <a:gd name="T14" fmla="*/ 316 w 316"/>
                <a:gd name="T15" fmla="*/ 1418 h 14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6" h="1418">
                  <a:moveTo>
                    <a:pt x="0" y="0"/>
                  </a:moveTo>
                  <a:lnTo>
                    <a:pt x="90" y="1418"/>
                  </a:lnTo>
                  <a:lnTo>
                    <a:pt x="316" y="106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738" name="Freeform 167"/>
            <p:cNvSpPr>
              <a:spLocks/>
            </p:cNvSpPr>
            <p:nvPr/>
          </p:nvSpPr>
          <p:spPr bwMode="auto">
            <a:xfrm>
              <a:off x="2997" y="1713"/>
              <a:ext cx="1350" cy="368"/>
            </a:xfrm>
            <a:custGeom>
              <a:avLst/>
              <a:gdLst>
                <a:gd name="T0" fmla="*/ 1350 w 1350"/>
                <a:gd name="T1" fmla="*/ 0 h 368"/>
                <a:gd name="T2" fmla="*/ 226 w 1350"/>
                <a:gd name="T3" fmla="*/ 16 h 368"/>
                <a:gd name="T4" fmla="*/ 0 w 1350"/>
                <a:gd name="T5" fmla="*/ 368 h 368"/>
                <a:gd name="T6" fmla="*/ 1350 w 1350"/>
                <a:gd name="T7" fmla="*/ 0 h 3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50"/>
                <a:gd name="T13" fmla="*/ 0 h 368"/>
                <a:gd name="T14" fmla="*/ 1350 w 1350"/>
                <a:gd name="T15" fmla="*/ 368 h 3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50" h="368">
                  <a:moveTo>
                    <a:pt x="1350" y="0"/>
                  </a:moveTo>
                  <a:lnTo>
                    <a:pt x="226" y="16"/>
                  </a:lnTo>
                  <a:lnTo>
                    <a:pt x="0" y="368"/>
                  </a:lnTo>
                  <a:lnTo>
                    <a:pt x="1350" y="0"/>
                  </a:lnTo>
                  <a:close/>
                </a:path>
              </a:pathLst>
            </a:custGeom>
            <a:solidFill>
              <a:srgbClr val="71BF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739" name="Freeform 168"/>
            <p:cNvSpPr>
              <a:spLocks/>
            </p:cNvSpPr>
            <p:nvPr/>
          </p:nvSpPr>
          <p:spPr bwMode="auto">
            <a:xfrm>
              <a:off x="2997" y="1713"/>
              <a:ext cx="1350" cy="368"/>
            </a:xfrm>
            <a:custGeom>
              <a:avLst/>
              <a:gdLst>
                <a:gd name="T0" fmla="*/ 1350 w 1350"/>
                <a:gd name="T1" fmla="*/ 0 h 368"/>
                <a:gd name="T2" fmla="*/ 226 w 1350"/>
                <a:gd name="T3" fmla="*/ 16 h 368"/>
                <a:gd name="T4" fmla="*/ 0 w 1350"/>
                <a:gd name="T5" fmla="*/ 368 h 368"/>
                <a:gd name="T6" fmla="*/ 1350 w 1350"/>
                <a:gd name="T7" fmla="*/ 0 h 3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50"/>
                <a:gd name="T13" fmla="*/ 0 h 368"/>
                <a:gd name="T14" fmla="*/ 1350 w 1350"/>
                <a:gd name="T15" fmla="*/ 368 h 3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50" h="368">
                  <a:moveTo>
                    <a:pt x="1350" y="0"/>
                  </a:moveTo>
                  <a:lnTo>
                    <a:pt x="226" y="16"/>
                  </a:lnTo>
                  <a:lnTo>
                    <a:pt x="0" y="368"/>
                  </a:lnTo>
                  <a:lnTo>
                    <a:pt x="13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740" name="Freeform 169"/>
            <p:cNvSpPr>
              <a:spLocks/>
            </p:cNvSpPr>
            <p:nvPr/>
          </p:nvSpPr>
          <p:spPr bwMode="auto">
            <a:xfrm>
              <a:off x="2997" y="1713"/>
              <a:ext cx="1350" cy="562"/>
            </a:xfrm>
            <a:custGeom>
              <a:avLst/>
              <a:gdLst>
                <a:gd name="T0" fmla="*/ 1350 w 1350"/>
                <a:gd name="T1" fmla="*/ 0 h 562"/>
                <a:gd name="T2" fmla="*/ 0 w 1350"/>
                <a:gd name="T3" fmla="*/ 368 h 562"/>
                <a:gd name="T4" fmla="*/ 0 w 1350"/>
                <a:gd name="T5" fmla="*/ 368 h 562"/>
                <a:gd name="T6" fmla="*/ 0 w 1350"/>
                <a:gd name="T7" fmla="*/ 368 h 562"/>
                <a:gd name="T8" fmla="*/ 0 w 1350"/>
                <a:gd name="T9" fmla="*/ 368 h 562"/>
                <a:gd name="T10" fmla="*/ 2 w 1350"/>
                <a:gd name="T11" fmla="*/ 368 h 562"/>
                <a:gd name="T12" fmla="*/ 2 w 1350"/>
                <a:gd name="T13" fmla="*/ 368 h 562"/>
                <a:gd name="T14" fmla="*/ 4 w 1350"/>
                <a:gd name="T15" fmla="*/ 370 h 562"/>
                <a:gd name="T16" fmla="*/ 394 w 1350"/>
                <a:gd name="T17" fmla="*/ 562 h 562"/>
                <a:gd name="T18" fmla="*/ 1350 w 1350"/>
                <a:gd name="T19" fmla="*/ 0 h 56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50"/>
                <a:gd name="T31" fmla="*/ 0 h 562"/>
                <a:gd name="T32" fmla="*/ 1350 w 1350"/>
                <a:gd name="T33" fmla="*/ 562 h 56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50" h="562">
                  <a:moveTo>
                    <a:pt x="1350" y="0"/>
                  </a:moveTo>
                  <a:lnTo>
                    <a:pt x="0" y="368"/>
                  </a:lnTo>
                  <a:lnTo>
                    <a:pt x="2" y="368"/>
                  </a:lnTo>
                  <a:lnTo>
                    <a:pt x="4" y="370"/>
                  </a:lnTo>
                  <a:lnTo>
                    <a:pt x="394" y="562"/>
                  </a:lnTo>
                  <a:lnTo>
                    <a:pt x="1350" y="0"/>
                  </a:lnTo>
                  <a:close/>
                </a:path>
              </a:pathLst>
            </a:custGeom>
            <a:solidFill>
              <a:srgbClr val="B9E5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741" name="Freeform 170"/>
            <p:cNvSpPr>
              <a:spLocks/>
            </p:cNvSpPr>
            <p:nvPr/>
          </p:nvSpPr>
          <p:spPr bwMode="auto">
            <a:xfrm>
              <a:off x="2997" y="1713"/>
              <a:ext cx="1350" cy="562"/>
            </a:xfrm>
            <a:custGeom>
              <a:avLst/>
              <a:gdLst>
                <a:gd name="T0" fmla="*/ 1350 w 1350"/>
                <a:gd name="T1" fmla="*/ 0 h 562"/>
                <a:gd name="T2" fmla="*/ 0 w 1350"/>
                <a:gd name="T3" fmla="*/ 368 h 562"/>
                <a:gd name="T4" fmla="*/ 0 w 1350"/>
                <a:gd name="T5" fmla="*/ 368 h 562"/>
                <a:gd name="T6" fmla="*/ 0 w 1350"/>
                <a:gd name="T7" fmla="*/ 368 h 562"/>
                <a:gd name="T8" fmla="*/ 0 w 1350"/>
                <a:gd name="T9" fmla="*/ 368 h 562"/>
                <a:gd name="T10" fmla="*/ 2 w 1350"/>
                <a:gd name="T11" fmla="*/ 368 h 562"/>
                <a:gd name="T12" fmla="*/ 2 w 1350"/>
                <a:gd name="T13" fmla="*/ 368 h 562"/>
                <a:gd name="T14" fmla="*/ 4 w 1350"/>
                <a:gd name="T15" fmla="*/ 370 h 562"/>
                <a:gd name="T16" fmla="*/ 394 w 1350"/>
                <a:gd name="T17" fmla="*/ 562 h 562"/>
                <a:gd name="T18" fmla="*/ 1350 w 1350"/>
                <a:gd name="T19" fmla="*/ 0 h 56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50"/>
                <a:gd name="T31" fmla="*/ 0 h 562"/>
                <a:gd name="T32" fmla="*/ 1350 w 1350"/>
                <a:gd name="T33" fmla="*/ 562 h 56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50" h="562">
                  <a:moveTo>
                    <a:pt x="1350" y="0"/>
                  </a:moveTo>
                  <a:lnTo>
                    <a:pt x="0" y="368"/>
                  </a:lnTo>
                  <a:lnTo>
                    <a:pt x="2" y="368"/>
                  </a:lnTo>
                  <a:lnTo>
                    <a:pt x="4" y="370"/>
                  </a:lnTo>
                  <a:lnTo>
                    <a:pt x="394" y="562"/>
                  </a:lnTo>
                  <a:lnTo>
                    <a:pt x="13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742" name="Freeform 171"/>
            <p:cNvSpPr>
              <a:spLocks noEditPoints="1"/>
            </p:cNvSpPr>
            <p:nvPr/>
          </p:nvSpPr>
          <p:spPr bwMode="auto">
            <a:xfrm>
              <a:off x="1519" y="1675"/>
              <a:ext cx="1478" cy="408"/>
            </a:xfrm>
            <a:custGeom>
              <a:avLst/>
              <a:gdLst>
                <a:gd name="T0" fmla="*/ 1478 w 1478"/>
                <a:gd name="T1" fmla="*/ 408 h 408"/>
                <a:gd name="T2" fmla="*/ 1478 w 1478"/>
                <a:gd name="T3" fmla="*/ 408 h 408"/>
                <a:gd name="T4" fmla="*/ 1478 w 1478"/>
                <a:gd name="T5" fmla="*/ 408 h 408"/>
                <a:gd name="T6" fmla="*/ 1478 w 1478"/>
                <a:gd name="T7" fmla="*/ 408 h 408"/>
                <a:gd name="T8" fmla="*/ 1478 w 1478"/>
                <a:gd name="T9" fmla="*/ 406 h 408"/>
                <a:gd name="T10" fmla="*/ 1476 w 1478"/>
                <a:gd name="T11" fmla="*/ 408 h 408"/>
                <a:gd name="T12" fmla="*/ 1476 w 1478"/>
                <a:gd name="T13" fmla="*/ 408 h 408"/>
                <a:gd name="T14" fmla="*/ 1478 w 1478"/>
                <a:gd name="T15" fmla="*/ 406 h 408"/>
                <a:gd name="T16" fmla="*/ 1478 w 1478"/>
                <a:gd name="T17" fmla="*/ 406 h 408"/>
                <a:gd name="T18" fmla="*/ 8 w 1478"/>
                <a:gd name="T19" fmla="*/ 0 h 408"/>
                <a:gd name="T20" fmla="*/ 1476 w 1478"/>
                <a:gd name="T21" fmla="*/ 404 h 408"/>
                <a:gd name="T22" fmla="*/ 1142 w 1478"/>
                <a:gd name="T23" fmla="*/ 44 h 408"/>
                <a:gd name="T24" fmla="*/ 8 w 1478"/>
                <a:gd name="T25" fmla="*/ 0 h 408"/>
                <a:gd name="T26" fmla="*/ 0 w 1478"/>
                <a:gd name="T27" fmla="*/ 0 h 408"/>
                <a:gd name="T28" fmla="*/ 14 w 1478"/>
                <a:gd name="T29" fmla="*/ 4 h 408"/>
                <a:gd name="T30" fmla="*/ 8 w 1478"/>
                <a:gd name="T31" fmla="*/ 0 h 408"/>
                <a:gd name="T32" fmla="*/ 0 w 1478"/>
                <a:gd name="T33" fmla="*/ 0 h 40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78"/>
                <a:gd name="T52" fmla="*/ 0 h 408"/>
                <a:gd name="T53" fmla="*/ 1478 w 1478"/>
                <a:gd name="T54" fmla="*/ 408 h 40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78" h="408">
                  <a:moveTo>
                    <a:pt x="1478" y="408"/>
                  </a:moveTo>
                  <a:lnTo>
                    <a:pt x="1478" y="408"/>
                  </a:lnTo>
                  <a:close/>
                  <a:moveTo>
                    <a:pt x="1478" y="406"/>
                  </a:moveTo>
                  <a:lnTo>
                    <a:pt x="1476" y="408"/>
                  </a:lnTo>
                  <a:lnTo>
                    <a:pt x="1478" y="406"/>
                  </a:lnTo>
                  <a:close/>
                  <a:moveTo>
                    <a:pt x="8" y="0"/>
                  </a:moveTo>
                  <a:lnTo>
                    <a:pt x="1476" y="404"/>
                  </a:lnTo>
                  <a:lnTo>
                    <a:pt x="1142" y="44"/>
                  </a:lnTo>
                  <a:lnTo>
                    <a:pt x="8" y="0"/>
                  </a:lnTo>
                  <a:close/>
                  <a:moveTo>
                    <a:pt x="0" y="0"/>
                  </a:moveTo>
                  <a:lnTo>
                    <a:pt x="14" y="4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E5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743" name="Freeform 172"/>
            <p:cNvSpPr>
              <a:spLocks/>
            </p:cNvSpPr>
            <p:nvPr/>
          </p:nvSpPr>
          <p:spPr bwMode="auto">
            <a:xfrm>
              <a:off x="2997" y="2083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744" name="Freeform 173"/>
            <p:cNvSpPr>
              <a:spLocks/>
            </p:cNvSpPr>
            <p:nvPr/>
          </p:nvSpPr>
          <p:spPr bwMode="auto">
            <a:xfrm>
              <a:off x="2995" y="2081"/>
              <a:ext cx="2" cy="2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0 w 2"/>
                <a:gd name="T5" fmla="*/ 2 h 2"/>
                <a:gd name="T6" fmla="*/ 2 w 2"/>
                <a:gd name="T7" fmla="*/ 0 h 2"/>
                <a:gd name="T8" fmla="*/ 2 w 2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2"/>
                <a:gd name="T17" fmla="*/ 2 w 2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745" name="Freeform 174"/>
            <p:cNvSpPr>
              <a:spLocks/>
            </p:cNvSpPr>
            <p:nvPr/>
          </p:nvSpPr>
          <p:spPr bwMode="auto">
            <a:xfrm>
              <a:off x="1527" y="1675"/>
              <a:ext cx="1468" cy="404"/>
            </a:xfrm>
            <a:custGeom>
              <a:avLst/>
              <a:gdLst>
                <a:gd name="T0" fmla="*/ 0 w 1468"/>
                <a:gd name="T1" fmla="*/ 0 h 404"/>
                <a:gd name="T2" fmla="*/ 1468 w 1468"/>
                <a:gd name="T3" fmla="*/ 404 h 404"/>
                <a:gd name="T4" fmla="*/ 1134 w 1468"/>
                <a:gd name="T5" fmla="*/ 44 h 404"/>
                <a:gd name="T6" fmla="*/ 0 w 1468"/>
                <a:gd name="T7" fmla="*/ 0 h 4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68"/>
                <a:gd name="T13" fmla="*/ 0 h 404"/>
                <a:gd name="T14" fmla="*/ 1468 w 1468"/>
                <a:gd name="T15" fmla="*/ 404 h 4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68" h="404">
                  <a:moveTo>
                    <a:pt x="0" y="0"/>
                  </a:moveTo>
                  <a:lnTo>
                    <a:pt x="1468" y="404"/>
                  </a:lnTo>
                  <a:lnTo>
                    <a:pt x="1134" y="4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746" name="Freeform 175"/>
            <p:cNvSpPr>
              <a:spLocks/>
            </p:cNvSpPr>
            <p:nvPr/>
          </p:nvSpPr>
          <p:spPr bwMode="auto">
            <a:xfrm>
              <a:off x="1519" y="1675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14 w 14"/>
                <a:gd name="T3" fmla="*/ 4 h 4"/>
                <a:gd name="T4" fmla="*/ 8 w 14"/>
                <a:gd name="T5" fmla="*/ 0 h 4"/>
                <a:gd name="T6" fmla="*/ 0 w 14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4"/>
                <a:gd name="T14" fmla="*/ 14 w 14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4">
                  <a:moveTo>
                    <a:pt x="0" y="0"/>
                  </a:moveTo>
                  <a:lnTo>
                    <a:pt x="14" y="4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747" name="Freeform 176"/>
            <p:cNvSpPr>
              <a:spLocks/>
            </p:cNvSpPr>
            <p:nvPr/>
          </p:nvSpPr>
          <p:spPr bwMode="auto">
            <a:xfrm>
              <a:off x="1527" y="1675"/>
              <a:ext cx="1470" cy="592"/>
            </a:xfrm>
            <a:custGeom>
              <a:avLst/>
              <a:gdLst>
                <a:gd name="T0" fmla="*/ 0 w 1470"/>
                <a:gd name="T1" fmla="*/ 0 h 592"/>
                <a:gd name="T2" fmla="*/ 1470 w 1470"/>
                <a:gd name="T3" fmla="*/ 406 h 592"/>
                <a:gd name="T4" fmla="*/ 960 w 1470"/>
                <a:gd name="T5" fmla="*/ 592 h 592"/>
                <a:gd name="T6" fmla="*/ 0 w 1470"/>
                <a:gd name="T7" fmla="*/ 0 h 5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70"/>
                <a:gd name="T13" fmla="*/ 0 h 592"/>
                <a:gd name="T14" fmla="*/ 1470 w 1470"/>
                <a:gd name="T15" fmla="*/ 592 h 5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70" h="592">
                  <a:moveTo>
                    <a:pt x="0" y="0"/>
                  </a:moveTo>
                  <a:lnTo>
                    <a:pt x="1470" y="406"/>
                  </a:lnTo>
                  <a:lnTo>
                    <a:pt x="960" y="5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1BF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748" name="Freeform 177"/>
            <p:cNvSpPr>
              <a:spLocks/>
            </p:cNvSpPr>
            <p:nvPr/>
          </p:nvSpPr>
          <p:spPr bwMode="auto">
            <a:xfrm>
              <a:off x="1527" y="1675"/>
              <a:ext cx="1470" cy="592"/>
            </a:xfrm>
            <a:custGeom>
              <a:avLst/>
              <a:gdLst>
                <a:gd name="T0" fmla="*/ 0 w 1470"/>
                <a:gd name="T1" fmla="*/ 0 h 592"/>
                <a:gd name="T2" fmla="*/ 1470 w 1470"/>
                <a:gd name="T3" fmla="*/ 406 h 592"/>
                <a:gd name="T4" fmla="*/ 960 w 1470"/>
                <a:gd name="T5" fmla="*/ 592 h 592"/>
                <a:gd name="T6" fmla="*/ 0 w 1470"/>
                <a:gd name="T7" fmla="*/ 0 h 5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70"/>
                <a:gd name="T13" fmla="*/ 0 h 592"/>
                <a:gd name="T14" fmla="*/ 1470 w 1470"/>
                <a:gd name="T15" fmla="*/ 592 h 5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70" h="592">
                  <a:moveTo>
                    <a:pt x="0" y="0"/>
                  </a:moveTo>
                  <a:lnTo>
                    <a:pt x="1470" y="406"/>
                  </a:lnTo>
                  <a:lnTo>
                    <a:pt x="960" y="59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749" name="Freeform 178"/>
            <p:cNvSpPr>
              <a:spLocks noEditPoints="1"/>
            </p:cNvSpPr>
            <p:nvPr/>
          </p:nvSpPr>
          <p:spPr bwMode="auto">
            <a:xfrm>
              <a:off x="2093" y="2081"/>
              <a:ext cx="904" cy="1230"/>
            </a:xfrm>
            <a:custGeom>
              <a:avLst/>
              <a:gdLst>
                <a:gd name="T0" fmla="*/ 900 w 904"/>
                <a:gd name="T1" fmla="*/ 0 h 1230"/>
                <a:gd name="T2" fmla="*/ 394 w 904"/>
                <a:gd name="T3" fmla="*/ 186 h 1230"/>
                <a:gd name="T4" fmla="*/ 0 w 904"/>
                <a:gd name="T5" fmla="*/ 1230 h 1230"/>
                <a:gd name="T6" fmla="*/ 902 w 904"/>
                <a:gd name="T7" fmla="*/ 2 h 1230"/>
                <a:gd name="T8" fmla="*/ 900 w 904"/>
                <a:gd name="T9" fmla="*/ 0 h 1230"/>
                <a:gd name="T10" fmla="*/ 904 w 904"/>
                <a:gd name="T11" fmla="*/ 0 h 1230"/>
                <a:gd name="T12" fmla="*/ 902 w 904"/>
                <a:gd name="T13" fmla="*/ 0 h 1230"/>
                <a:gd name="T14" fmla="*/ 904 w 904"/>
                <a:gd name="T15" fmla="*/ 0 h 1230"/>
                <a:gd name="T16" fmla="*/ 904 w 904"/>
                <a:gd name="T17" fmla="*/ 0 h 12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04"/>
                <a:gd name="T28" fmla="*/ 0 h 1230"/>
                <a:gd name="T29" fmla="*/ 904 w 904"/>
                <a:gd name="T30" fmla="*/ 1230 h 12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04" h="1230">
                  <a:moveTo>
                    <a:pt x="900" y="0"/>
                  </a:moveTo>
                  <a:lnTo>
                    <a:pt x="394" y="186"/>
                  </a:lnTo>
                  <a:lnTo>
                    <a:pt x="0" y="1230"/>
                  </a:lnTo>
                  <a:lnTo>
                    <a:pt x="902" y="2"/>
                  </a:lnTo>
                  <a:lnTo>
                    <a:pt x="900" y="0"/>
                  </a:lnTo>
                  <a:close/>
                  <a:moveTo>
                    <a:pt x="904" y="0"/>
                  </a:moveTo>
                  <a:lnTo>
                    <a:pt x="902" y="0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rgbClr val="B9E5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750" name="Freeform 179"/>
            <p:cNvSpPr>
              <a:spLocks/>
            </p:cNvSpPr>
            <p:nvPr/>
          </p:nvSpPr>
          <p:spPr bwMode="auto">
            <a:xfrm>
              <a:off x="2093" y="2081"/>
              <a:ext cx="902" cy="1230"/>
            </a:xfrm>
            <a:custGeom>
              <a:avLst/>
              <a:gdLst>
                <a:gd name="T0" fmla="*/ 900 w 902"/>
                <a:gd name="T1" fmla="*/ 0 h 1230"/>
                <a:gd name="T2" fmla="*/ 394 w 902"/>
                <a:gd name="T3" fmla="*/ 186 h 1230"/>
                <a:gd name="T4" fmla="*/ 0 w 902"/>
                <a:gd name="T5" fmla="*/ 1230 h 1230"/>
                <a:gd name="T6" fmla="*/ 902 w 902"/>
                <a:gd name="T7" fmla="*/ 2 h 1230"/>
                <a:gd name="T8" fmla="*/ 900 w 902"/>
                <a:gd name="T9" fmla="*/ 0 h 1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2"/>
                <a:gd name="T16" fmla="*/ 0 h 1230"/>
                <a:gd name="T17" fmla="*/ 902 w 902"/>
                <a:gd name="T18" fmla="*/ 1230 h 12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2" h="1230">
                  <a:moveTo>
                    <a:pt x="900" y="0"/>
                  </a:moveTo>
                  <a:lnTo>
                    <a:pt x="394" y="186"/>
                  </a:lnTo>
                  <a:lnTo>
                    <a:pt x="0" y="1230"/>
                  </a:lnTo>
                  <a:lnTo>
                    <a:pt x="902" y="2"/>
                  </a:lnTo>
                  <a:lnTo>
                    <a:pt x="90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751" name="Freeform 180"/>
            <p:cNvSpPr>
              <a:spLocks/>
            </p:cNvSpPr>
            <p:nvPr/>
          </p:nvSpPr>
          <p:spPr bwMode="auto">
            <a:xfrm>
              <a:off x="2995" y="2081"/>
              <a:ext cx="2" cy="1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0 h 1"/>
                <a:gd name="T4" fmla="*/ 2 w 2"/>
                <a:gd name="T5" fmla="*/ 0 h 1"/>
                <a:gd name="T6" fmla="*/ 2 w 2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1"/>
                <a:gd name="T14" fmla="*/ 2 w 2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1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752" name="Freeform 181"/>
            <p:cNvSpPr>
              <a:spLocks/>
            </p:cNvSpPr>
            <p:nvPr/>
          </p:nvSpPr>
          <p:spPr bwMode="auto">
            <a:xfrm>
              <a:off x="2993" y="2081"/>
              <a:ext cx="4" cy="2"/>
            </a:xfrm>
            <a:custGeom>
              <a:avLst/>
              <a:gdLst>
                <a:gd name="T0" fmla="*/ 2 w 4"/>
                <a:gd name="T1" fmla="*/ 0 h 2"/>
                <a:gd name="T2" fmla="*/ 0 w 4"/>
                <a:gd name="T3" fmla="*/ 0 h 2"/>
                <a:gd name="T4" fmla="*/ 2 w 4"/>
                <a:gd name="T5" fmla="*/ 2 h 2"/>
                <a:gd name="T6" fmla="*/ 4 w 4"/>
                <a:gd name="T7" fmla="*/ 0 h 2"/>
                <a:gd name="T8" fmla="*/ 2 w 4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2"/>
                <a:gd name="T17" fmla="*/ 4 w 4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2">
                  <a:moveTo>
                    <a:pt x="2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82D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753" name="Freeform 182"/>
            <p:cNvSpPr>
              <a:spLocks/>
            </p:cNvSpPr>
            <p:nvPr/>
          </p:nvSpPr>
          <p:spPr bwMode="auto">
            <a:xfrm>
              <a:off x="2993" y="2081"/>
              <a:ext cx="4" cy="2"/>
            </a:xfrm>
            <a:custGeom>
              <a:avLst/>
              <a:gdLst>
                <a:gd name="T0" fmla="*/ 2 w 4"/>
                <a:gd name="T1" fmla="*/ 0 h 2"/>
                <a:gd name="T2" fmla="*/ 0 w 4"/>
                <a:gd name="T3" fmla="*/ 0 h 2"/>
                <a:gd name="T4" fmla="*/ 2 w 4"/>
                <a:gd name="T5" fmla="*/ 2 h 2"/>
                <a:gd name="T6" fmla="*/ 4 w 4"/>
                <a:gd name="T7" fmla="*/ 0 h 2"/>
                <a:gd name="T8" fmla="*/ 2 w 4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2"/>
                <a:gd name="T17" fmla="*/ 4 w 4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2">
                  <a:moveTo>
                    <a:pt x="2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4" y="0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754" name="Freeform 183"/>
            <p:cNvSpPr>
              <a:spLocks/>
            </p:cNvSpPr>
            <p:nvPr/>
          </p:nvSpPr>
          <p:spPr bwMode="auto">
            <a:xfrm>
              <a:off x="2487" y="2081"/>
              <a:ext cx="510" cy="186"/>
            </a:xfrm>
            <a:custGeom>
              <a:avLst/>
              <a:gdLst>
                <a:gd name="T0" fmla="*/ 510 w 510"/>
                <a:gd name="T1" fmla="*/ 0 h 186"/>
                <a:gd name="T2" fmla="*/ 0 w 510"/>
                <a:gd name="T3" fmla="*/ 186 h 186"/>
                <a:gd name="T4" fmla="*/ 506 w 510"/>
                <a:gd name="T5" fmla="*/ 0 h 186"/>
                <a:gd name="T6" fmla="*/ 508 w 510"/>
                <a:gd name="T7" fmla="*/ 0 h 186"/>
                <a:gd name="T8" fmla="*/ 510 w 510"/>
                <a:gd name="T9" fmla="*/ 0 h 1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0"/>
                <a:gd name="T16" fmla="*/ 0 h 186"/>
                <a:gd name="T17" fmla="*/ 510 w 510"/>
                <a:gd name="T18" fmla="*/ 186 h 1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0" h="186">
                  <a:moveTo>
                    <a:pt x="510" y="0"/>
                  </a:moveTo>
                  <a:lnTo>
                    <a:pt x="0" y="186"/>
                  </a:lnTo>
                  <a:lnTo>
                    <a:pt x="506" y="0"/>
                  </a:lnTo>
                  <a:lnTo>
                    <a:pt x="508" y="0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5057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755" name="Freeform 184"/>
            <p:cNvSpPr>
              <a:spLocks/>
            </p:cNvSpPr>
            <p:nvPr/>
          </p:nvSpPr>
          <p:spPr bwMode="auto">
            <a:xfrm>
              <a:off x="2487" y="2081"/>
              <a:ext cx="510" cy="186"/>
            </a:xfrm>
            <a:custGeom>
              <a:avLst/>
              <a:gdLst>
                <a:gd name="T0" fmla="*/ 510 w 510"/>
                <a:gd name="T1" fmla="*/ 0 h 186"/>
                <a:gd name="T2" fmla="*/ 0 w 510"/>
                <a:gd name="T3" fmla="*/ 186 h 186"/>
                <a:gd name="T4" fmla="*/ 506 w 510"/>
                <a:gd name="T5" fmla="*/ 0 h 186"/>
                <a:gd name="T6" fmla="*/ 508 w 510"/>
                <a:gd name="T7" fmla="*/ 0 h 186"/>
                <a:gd name="T8" fmla="*/ 510 w 510"/>
                <a:gd name="T9" fmla="*/ 0 h 1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0"/>
                <a:gd name="T16" fmla="*/ 0 h 186"/>
                <a:gd name="T17" fmla="*/ 510 w 510"/>
                <a:gd name="T18" fmla="*/ 186 h 1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0" h="186">
                  <a:moveTo>
                    <a:pt x="510" y="0"/>
                  </a:moveTo>
                  <a:lnTo>
                    <a:pt x="0" y="186"/>
                  </a:lnTo>
                  <a:lnTo>
                    <a:pt x="506" y="0"/>
                  </a:lnTo>
                  <a:lnTo>
                    <a:pt x="508" y="0"/>
                  </a:lnTo>
                  <a:lnTo>
                    <a:pt x="5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756" name="Freeform 185"/>
            <p:cNvSpPr>
              <a:spLocks/>
            </p:cNvSpPr>
            <p:nvPr/>
          </p:nvSpPr>
          <p:spPr bwMode="auto">
            <a:xfrm>
              <a:off x="2093" y="2081"/>
              <a:ext cx="904" cy="1230"/>
            </a:xfrm>
            <a:custGeom>
              <a:avLst/>
              <a:gdLst>
                <a:gd name="T0" fmla="*/ 904 w 904"/>
                <a:gd name="T1" fmla="*/ 0 h 1230"/>
                <a:gd name="T2" fmla="*/ 0 w 904"/>
                <a:gd name="T3" fmla="*/ 1230 h 1230"/>
                <a:gd name="T4" fmla="*/ 852 w 904"/>
                <a:gd name="T5" fmla="*/ 508 h 1230"/>
                <a:gd name="T6" fmla="*/ 904 w 904"/>
                <a:gd name="T7" fmla="*/ 0 h 12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4"/>
                <a:gd name="T13" fmla="*/ 0 h 1230"/>
                <a:gd name="T14" fmla="*/ 904 w 904"/>
                <a:gd name="T15" fmla="*/ 1230 h 12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4" h="1230">
                  <a:moveTo>
                    <a:pt x="904" y="0"/>
                  </a:moveTo>
                  <a:lnTo>
                    <a:pt x="0" y="1230"/>
                  </a:lnTo>
                  <a:lnTo>
                    <a:pt x="852" y="508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rgbClr val="6A2C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757" name="Freeform 186"/>
            <p:cNvSpPr>
              <a:spLocks/>
            </p:cNvSpPr>
            <p:nvPr/>
          </p:nvSpPr>
          <p:spPr bwMode="auto">
            <a:xfrm>
              <a:off x="2093" y="2081"/>
              <a:ext cx="904" cy="1230"/>
            </a:xfrm>
            <a:custGeom>
              <a:avLst/>
              <a:gdLst>
                <a:gd name="T0" fmla="*/ 904 w 904"/>
                <a:gd name="T1" fmla="*/ 0 h 1230"/>
                <a:gd name="T2" fmla="*/ 0 w 904"/>
                <a:gd name="T3" fmla="*/ 1230 h 1230"/>
                <a:gd name="T4" fmla="*/ 852 w 904"/>
                <a:gd name="T5" fmla="*/ 508 h 1230"/>
                <a:gd name="T6" fmla="*/ 904 w 904"/>
                <a:gd name="T7" fmla="*/ 0 h 12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4"/>
                <a:gd name="T13" fmla="*/ 0 h 1230"/>
                <a:gd name="T14" fmla="*/ 904 w 904"/>
                <a:gd name="T15" fmla="*/ 1230 h 12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4" h="1230">
                  <a:moveTo>
                    <a:pt x="904" y="0"/>
                  </a:moveTo>
                  <a:lnTo>
                    <a:pt x="0" y="1230"/>
                  </a:lnTo>
                  <a:lnTo>
                    <a:pt x="852" y="508"/>
                  </a:lnTo>
                  <a:lnTo>
                    <a:pt x="904" y="0"/>
                  </a:lnTo>
                </a:path>
              </a:pathLst>
            </a:custGeom>
            <a:solidFill>
              <a:srgbClr val="71BF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758" name="Freeform 187"/>
            <p:cNvSpPr>
              <a:spLocks/>
            </p:cNvSpPr>
            <p:nvPr/>
          </p:nvSpPr>
          <p:spPr bwMode="auto">
            <a:xfrm>
              <a:off x="2945" y="2081"/>
              <a:ext cx="826" cy="1230"/>
            </a:xfrm>
            <a:custGeom>
              <a:avLst/>
              <a:gdLst>
                <a:gd name="T0" fmla="*/ 54 w 826"/>
                <a:gd name="T1" fmla="*/ 0 h 1230"/>
                <a:gd name="T2" fmla="*/ 0 w 826"/>
                <a:gd name="T3" fmla="*/ 508 h 1230"/>
                <a:gd name="T4" fmla="*/ 826 w 826"/>
                <a:gd name="T5" fmla="*/ 1230 h 1230"/>
                <a:gd name="T6" fmla="*/ 56 w 826"/>
                <a:gd name="T7" fmla="*/ 2 h 1230"/>
                <a:gd name="T8" fmla="*/ 54 w 826"/>
                <a:gd name="T9" fmla="*/ 0 h 1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6"/>
                <a:gd name="T16" fmla="*/ 0 h 1230"/>
                <a:gd name="T17" fmla="*/ 826 w 826"/>
                <a:gd name="T18" fmla="*/ 1230 h 12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6" h="1230">
                  <a:moveTo>
                    <a:pt x="54" y="0"/>
                  </a:moveTo>
                  <a:lnTo>
                    <a:pt x="0" y="508"/>
                  </a:lnTo>
                  <a:lnTo>
                    <a:pt x="826" y="1230"/>
                  </a:lnTo>
                  <a:lnTo>
                    <a:pt x="56" y="2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B9E5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759" name="Freeform 188"/>
            <p:cNvSpPr>
              <a:spLocks/>
            </p:cNvSpPr>
            <p:nvPr/>
          </p:nvSpPr>
          <p:spPr bwMode="auto">
            <a:xfrm>
              <a:off x="2945" y="2081"/>
              <a:ext cx="826" cy="1230"/>
            </a:xfrm>
            <a:custGeom>
              <a:avLst/>
              <a:gdLst>
                <a:gd name="T0" fmla="*/ 54 w 826"/>
                <a:gd name="T1" fmla="*/ 0 h 1230"/>
                <a:gd name="T2" fmla="*/ 0 w 826"/>
                <a:gd name="T3" fmla="*/ 508 h 1230"/>
                <a:gd name="T4" fmla="*/ 826 w 826"/>
                <a:gd name="T5" fmla="*/ 1230 h 1230"/>
                <a:gd name="T6" fmla="*/ 56 w 826"/>
                <a:gd name="T7" fmla="*/ 2 h 1230"/>
                <a:gd name="T8" fmla="*/ 54 w 826"/>
                <a:gd name="T9" fmla="*/ 0 h 1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6"/>
                <a:gd name="T16" fmla="*/ 0 h 1230"/>
                <a:gd name="T17" fmla="*/ 826 w 826"/>
                <a:gd name="T18" fmla="*/ 1230 h 12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6" h="1230">
                  <a:moveTo>
                    <a:pt x="54" y="0"/>
                  </a:moveTo>
                  <a:lnTo>
                    <a:pt x="0" y="508"/>
                  </a:lnTo>
                  <a:lnTo>
                    <a:pt x="826" y="1230"/>
                  </a:lnTo>
                  <a:lnTo>
                    <a:pt x="56" y="2"/>
                  </a:lnTo>
                  <a:lnTo>
                    <a:pt x="5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760" name="Freeform 189"/>
            <p:cNvSpPr>
              <a:spLocks/>
            </p:cNvSpPr>
            <p:nvPr/>
          </p:nvSpPr>
          <p:spPr bwMode="auto">
            <a:xfrm>
              <a:off x="2999" y="2081"/>
              <a:ext cx="2" cy="2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2 h 2"/>
                <a:gd name="T6" fmla="*/ 0 w 2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2"/>
                <a:gd name="T14" fmla="*/ 2 w 2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D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761" name="Freeform 190"/>
            <p:cNvSpPr>
              <a:spLocks/>
            </p:cNvSpPr>
            <p:nvPr/>
          </p:nvSpPr>
          <p:spPr bwMode="auto">
            <a:xfrm>
              <a:off x="2999" y="2081"/>
              <a:ext cx="2" cy="2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2 h 2"/>
                <a:gd name="T6" fmla="*/ 0 w 2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2"/>
                <a:gd name="T14" fmla="*/ 2 w 2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762" name="Freeform 191"/>
            <p:cNvSpPr>
              <a:spLocks/>
            </p:cNvSpPr>
            <p:nvPr/>
          </p:nvSpPr>
          <p:spPr bwMode="auto">
            <a:xfrm>
              <a:off x="2999" y="2081"/>
              <a:ext cx="772" cy="1230"/>
            </a:xfrm>
            <a:custGeom>
              <a:avLst/>
              <a:gdLst>
                <a:gd name="T0" fmla="*/ 394 w 772"/>
                <a:gd name="T1" fmla="*/ 194 h 1230"/>
                <a:gd name="T2" fmla="*/ 772 w 772"/>
                <a:gd name="T3" fmla="*/ 1230 h 1230"/>
                <a:gd name="T4" fmla="*/ 0 w 772"/>
                <a:gd name="T5" fmla="*/ 0 h 1230"/>
                <a:gd name="T6" fmla="*/ 394 w 772"/>
                <a:gd name="T7" fmla="*/ 194 h 12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2"/>
                <a:gd name="T13" fmla="*/ 0 h 1230"/>
                <a:gd name="T14" fmla="*/ 772 w 772"/>
                <a:gd name="T15" fmla="*/ 1230 h 12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2" h="1230">
                  <a:moveTo>
                    <a:pt x="394" y="194"/>
                  </a:moveTo>
                  <a:lnTo>
                    <a:pt x="772" y="1230"/>
                  </a:lnTo>
                  <a:lnTo>
                    <a:pt x="0" y="0"/>
                  </a:lnTo>
                  <a:lnTo>
                    <a:pt x="394" y="194"/>
                  </a:lnTo>
                  <a:close/>
                </a:path>
              </a:pathLst>
            </a:custGeom>
            <a:solidFill>
              <a:srgbClr val="71BF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5609" name="Group 192"/>
          <p:cNvGrpSpPr>
            <a:grpSpLocks/>
          </p:cNvGrpSpPr>
          <p:nvPr/>
        </p:nvGrpSpPr>
        <p:grpSpPr bwMode="auto">
          <a:xfrm>
            <a:off x="6877050" y="3357563"/>
            <a:ext cx="287338" cy="269875"/>
            <a:chOff x="1519" y="663"/>
            <a:chExt cx="2828" cy="2648"/>
          </a:xfrm>
        </p:grpSpPr>
        <p:sp>
          <p:nvSpPr>
            <p:cNvPr id="25703" name="AutoShape 193"/>
            <p:cNvSpPr>
              <a:spLocks noChangeAspect="1" noChangeArrowheads="1" noTextEdit="1"/>
            </p:cNvSpPr>
            <p:nvPr/>
          </p:nvSpPr>
          <p:spPr bwMode="auto">
            <a:xfrm>
              <a:off x="1519" y="663"/>
              <a:ext cx="2828" cy="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704" name="Freeform 194"/>
            <p:cNvSpPr>
              <a:spLocks/>
            </p:cNvSpPr>
            <p:nvPr/>
          </p:nvSpPr>
          <p:spPr bwMode="auto">
            <a:xfrm>
              <a:off x="2659" y="663"/>
              <a:ext cx="338" cy="1418"/>
            </a:xfrm>
            <a:custGeom>
              <a:avLst/>
              <a:gdLst>
                <a:gd name="T0" fmla="*/ 248 w 338"/>
                <a:gd name="T1" fmla="*/ 0 h 1418"/>
                <a:gd name="T2" fmla="*/ 338 w 338"/>
                <a:gd name="T3" fmla="*/ 1418 h 1418"/>
                <a:gd name="T4" fmla="*/ 0 w 338"/>
                <a:gd name="T5" fmla="*/ 1054 h 1418"/>
                <a:gd name="T6" fmla="*/ 248 w 338"/>
                <a:gd name="T7" fmla="*/ 0 h 14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8"/>
                <a:gd name="T13" fmla="*/ 0 h 1418"/>
                <a:gd name="T14" fmla="*/ 338 w 338"/>
                <a:gd name="T15" fmla="*/ 1418 h 14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8" h="1418">
                  <a:moveTo>
                    <a:pt x="248" y="0"/>
                  </a:moveTo>
                  <a:lnTo>
                    <a:pt x="338" y="1418"/>
                  </a:lnTo>
                  <a:lnTo>
                    <a:pt x="0" y="1054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71BF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705" name="Freeform 195"/>
            <p:cNvSpPr>
              <a:spLocks/>
            </p:cNvSpPr>
            <p:nvPr/>
          </p:nvSpPr>
          <p:spPr bwMode="auto">
            <a:xfrm>
              <a:off x="2659" y="663"/>
              <a:ext cx="338" cy="1418"/>
            </a:xfrm>
            <a:custGeom>
              <a:avLst/>
              <a:gdLst>
                <a:gd name="T0" fmla="*/ 248 w 338"/>
                <a:gd name="T1" fmla="*/ 0 h 1418"/>
                <a:gd name="T2" fmla="*/ 338 w 338"/>
                <a:gd name="T3" fmla="*/ 1418 h 1418"/>
                <a:gd name="T4" fmla="*/ 0 w 338"/>
                <a:gd name="T5" fmla="*/ 1054 h 1418"/>
                <a:gd name="T6" fmla="*/ 248 w 338"/>
                <a:gd name="T7" fmla="*/ 0 h 14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8"/>
                <a:gd name="T13" fmla="*/ 0 h 1418"/>
                <a:gd name="T14" fmla="*/ 338 w 338"/>
                <a:gd name="T15" fmla="*/ 1418 h 14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8" h="1418">
                  <a:moveTo>
                    <a:pt x="248" y="0"/>
                  </a:moveTo>
                  <a:lnTo>
                    <a:pt x="338" y="1418"/>
                  </a:lnTo>
                  <a:lnTo>
                    <a:pt x="0" y="1054"/>
                  </a:lnTo>
                  <a:lnTo>
                    <a:pt x="24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706" name="Freeform 196"/>
            <p:cNvSpPr>
              <a:spLocks/>
            </p:cNvSpPr>
            <p:nvPr/>
          </p:nvSpPr>
          <p:spPr bwMode="auto">
            <a:xfrm>
              <a:off x="2907" y="663"/>
              <a:ext cx="316" cy="1418"/>
            </a:xfrm>
            <a:custGeom>
              <a:avLst/>
              <a:gdLst>
                <a:gd name="T0" fmla="*/ 0 w 316"/>
                <a:gd name="T1" fmla="*/ 0 h 1418"/>
                <a:gd name="T2" fmla="*/ 90 w 316"/>
                <a:gd name="T3" fmla="*/ 1418 h 1418"/>
                <a:gd name="T4" fmla="*/ 316 w 316"/>
                <a:gd name="T5" fmla="*/ 1066 h 1418"/>
                <a:gd name="T6" fmla="*/ 0 w 316"/>
                <a:gd name="T7" fmla="*/ 0 h 14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6"/>
                <a:gd name="T13" fmla="*/ 0 h 1418"/>
                <a:gd name="T14" fmla="*/ 316 w 316"/>
                <a:gd name="T15" fmla="*/ 1418 h 14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6" h="1418">
                  <a:moveTo>
                    <a:pt x="0" y="0"/>
                  </a:moveTo>
                  <a:lnTo>
                    <a:pt x="90" y="1418"/>
                  </a:lnTo>
                  <a:lnTo>
                    <a:pt x="316" y="10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E5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707" name="Freeform 197"/>
            <p:cNvSpPr>
              <a:spLocks/>
            </p:cNvSpPr>
            <p:nvPr/>
          </p:nvSpPr>
          <p:spPr bwMode="auto">
            <a:xfrm>
              <a:off x="2907" y="663"/>
              <a:ext cx="316" cy="1418"/>
            </a:xfrm>
            <a:custGeom>
              <a:avLst/>
              <a:gdLst>
                <a:gd name="T0" fmla="*/ 0 w 316"/>
                <a:gd name="T1" fmla="*/ 0 h 1418"/>
                <a:gd name="T2" fmla="*/ 90 w 316"/>
                <a:gd name="T3" fmla="*/ 1418 h 1418"/>
                <a:gd name="T4" fmla="*/ 316 w 316"/>
                <a:gd name="T5" fmla="*/ 1066 h 1418"/>
                <a:gd name="T6" fmla="*/ 0 w 316"/>
                <a:gd name="T7" fmla="*/ 0 h 14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6"/>
                <a:gd name="T13" fmla="*/ 0 h 1418"/>
                <a:gd name="T14" fmla="*/ 316 w 316"/>
                <a:gd name="T15" fmla="*/ 1418 h 14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6" h="1418">
                  <a:moveTo>
                    <a:pt x="0" y="0"/>
                  </a:moveTo>
                  <a:lnTo>
                    <a:pt x="90" y="1418"/>
                  </a:lnTo>
                  <a:lnTo>
                    <a:pt x="316" y="106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708" name="Freeform 198"/>
            <p:cNvSpPr>
              <a:spLocks/>
            </p:cNvSpPr>
            <p:nvPr/>
          </p:nvSpPr>
          <p:spPr bwMode="auto">
            <a:xfrm>
              <a:off x="2997" y="1713"/>
              <a:ext cx="1350" cy="368"/>
            </a:xfrm>
            <a:custGeom>
              <a:avLst/>
              <a:gdLst>
                <a:gd name="T0" fmla="*/ 1350 w 1350"/>
                <a:gd name="T1" fmla="*/ 0 h 368"/>
                <a:gd name="T2" fmla="*/ 226 w 1350"/>
                <a:gd name="T3" fmla="*/ 16 h 368"/>
                <a:gd name="T4" fmla="*/ 0 w 1350"/>
                <a:gd name="T5" fmla="*/ 368 h 368"/>
                <a:gd name="T6" fmla="*/ 1350 w 1350"/>
                <a:gd name="T7" fmla="*/ 0 h 3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50"/>
                <a:gd name="T13" fmla="*/ 0 h 368"/>
                <a:gd name="T14" fmla="*/ 1350 w 1350"/>
                <a:gd name="T15" fmla="*/ 368 h 3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50" h="368">
                  <a:moveTo>
                    <a:pt x="1350" y="0"/>
                  </a:moveTo>
                  <a:lnTo>
                    <a:pt x="226" y="16"/>
                  </a:lnTo>
                  <a:lnTo>
                    <a:pt x="0" y="368"/>
                  </a:lnTo>
                  <a:lnTo>
                    <a:pt x="1350" y="0"/>
                  </a:lnTo>
                  <a:close/>
                </a:path>
              </a:pathLst>
            </a:custGeom>
            <a:solidFill>
              <a:srgbClr val="71BF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709" name="Freeform 199"/>
            <p:cNvSpPr>
              <a:spLocks/>
            </p:cNvSpPr>
            <p:nvPr/>
          </p:nvSpPr>
          <p:spPr bwMode="auto">
            <a:xfrm>
              <a:off x="2997" y="1713"/>
              <a:ext cx="1350" cy="368"/>
            </a:xfrm>
            <a:custGeom>
              <a:avLst/>
              <a:gdLst>
                <a:gd name="T0" fmla="*/ 1350 w 1350"/>
                <a:gd name="T1" fmla="*/ 0 h 368"/>
                <a:gd name="T2" fmla="*/ 226 w 1350"/>
                <a:gd name="T3" fmla="*/ 16 h 368"/>
                <a:gd name="T4" fmla="*/ 0 w 1350"/>
                <a:gd name="T5" fmla="*/ 368 h 368"/>
                <a:gd name="T6" fmla="*/ 1350 w 1350"/>
                <a:gd name="T7" fmla="*/ 0 h 3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50"/>
                <a:gd name="T13" fmla="*/ 0 h 368"/>
                <a:gd name="T14" fmla="*/ 1350 w 1350"/>
                <a:gd name="T15" fmla="*/ 368 h 3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50" h="368">
                  <a:moveTo>
                    <a:pt x="1350" y="0"/>
                  </a:moveTo>
                  <a:lnTo>
                    <a:pt x="226" y="16"/>
                  </a:lnTo>
                  <a:lnTo>
                    <a:pt x="0" y="368"/>
                  </a:lnTo>
                  <a:lnTo>
                    <a:pt x="13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710" name="Freeform 200"/>
            <p:cNvSpPr>
              <a:spLocks/>
            </p:cNvSpPr>
            <p:nvPr/>
          </p:nvSpPr>
          <p:spPr bwMode="auto">
            <a:xfrm>
              <a:off x="2997" y="1713"/>
              <a:ext cx="1350" cy="562"/>
            </a:xfrm>
            <a:custGeom>
              <a:avLst/>
              <a:gdLst>
                <a:gd name="T0" fmla="*/ 1350 w 1350"/>
                <a:gd name="T1" fmla="*/ 0 h 562"/>
                <a:gd name="T2" fmla="*/ 0 w 1350"/>
                <a:gd name="T3" fmla="*/ 368 h 562"/>
                <a:gd name="T4" fmla="*/ 0 w 1350"/>
                <a:gd name="T5" fmla="*/ 368 h 562"/>
                <a:gd name="T6" fmla="*/ 0 w 1350"/>
                <a:gd name="T7" fmla="*/ 368 h 562"/>
                <a:gd name="T8" fmla="*/ 0 w 1350"/>
                <a:gd name="T9" fmla="*/ 368 h 562"/>
                <a:gd name="T10" fmla="*/ 2 w 1350"/>
                <a:gd name="T11" fmla="*/ 368 h 562"/>
                <a:gd name="T12" fmla="*/ 2 w 1350"/>
                <a:gd name="T13" fmla="*/ 368 h 562"/>
                <a:gd name="T14" fmla="*/ 4 w 1350"/>
                <a:gd name="T15" fmla="*/ 370 h 562"/>
                <a:gd name="T16" fmla="*/ 394 w 1350"/>
                <a:gd name="T17" fmla="*/ 562 h 562"/>
                <a:gd name="T18" fmla="*/ 1350 w 1350"/>
                <a:gd name="T19" fmla="*/ 0 h 56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50"/>
                <a:gd name="T31" fmla="*/ 0 h 562"/>
                <a:gd name="T32" fmla="*/ 1350 w 1350"/>
                <a:gd name="T33" fmla="*/ 562 h 56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50" h="562">
                  <a:moveTo>
                    <a:pt x="1350" y="0"/>
                  </a:moveTo>
                  <a:lnTo>
                    <a:pt x="0" y="368"/>
                  </a:lnTo>
                  <a:lnTo>
                    <a:pt x="2" y="368"/>
                  </a:lnTo>
                  <a:lnTo>
                    <a:pt x="4" y="370"/>
                  </a:lnTo>
                  <a:lnTo>
                    <a:pt x="394" y="562"/>
                  </a:lnTo>
                  <a:lnTo>
                    <a:pt x="1350" y="0"/>
                  </a:lnTo>
                  <a:close/>
                </a:path>
              </a:pathLst>
            </a:custGeom>
            <a:solidFill>
              <a:srgbClr val="B9E5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711" name="Freeform 201"/>
            <p:cNvSpPr>
              <a:spLocks/>
            </p:cNvSpPr>
            <p:nvPr/>
          </p:nvSpPr>
          <p:spPr bwMode="auto">
            <a:xfrm>
              <a:off x="2997" y="1713"/>
              <a:ext cx="1350" cy="562"/>
            </a:xfrm>
            <a:custGeom>
              <a:avLst/>
              <a:gdLst>
                <a:gd name="T0" fmla="*/ 1350 w 1350"/>
                <a:gd name="T1" fmla="*/ 0 h 562"/>
                <a:gd name="T2" fmla="*/ 0 w 1350"/>
                <a:gd name="T3" fmla="*/ 368 h 562"/>
                <a:gd name="T4" fmla="*/ 0 w 1350"/>
                <a:gd name="T5" fmla="*/ 368 h 562"/>
                <a:gd name="T6" fmla="*/ 0 w 1350"/>
                <a:gd name="T7" fmla="*/ 368 h 562"/>
                <a:gd name="T8" fmla="*/ 0 w 1350"/>
                <a:gd name="T9" fmla="*/ 368 h 562"/>
                <a:gd name="T10" fmla="*/ 2 w 1350"/>
                <a:gd name="T11" fmla="*/ 368 h 562"/>
                <a:gd name="T12" fmla="*/ 2 w 1350"/>
                <a:gd name="T13" fmla="*/ 368 h 562"/>
                <a:gd name="T14" fmla="*/ 4 w 1350"/>
                <a:gd name="T15" fmla="*/ 370 h 562"/>
                <a:gd name="T16" fmla="*/ 394 w 1350"/>
                <a:gd name="T17" fmla="*/ 562 h 562"/>
                <a:gd name="T18" fmla="*/ 1350 w 1350"/>
                <a:gd name="T19" fmla="*/ 0 h 56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50"/>
                <a:gd name="T31" fmla="*/ 0 h 562"/>
                <a:gd name="T32" fmla="*/ 1350 w 1350"/>
                <a:gd name="T33" fmla="*/ 562 h 56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50" h="562">
                  <a:moveTo>
                    <a:pt x="1350" y="0"/>
                  </a:moveTo>
                  <a:lnTo>
                    <a:pt x="0" y="368"/>
                  </a:lnTo>
                  <a:lnTo>
                    <a:pt x="2" y="368"/>
                  </a:lnTo>
                  <a:lnTo>
                    <a:pt x="4" y="370"/>
                  </a:lnTo>
                  <a:lnTo>
                    <a:pt x="394" y="562"/>
                  </a:lnTo>
                  <a:lnTo>
                    <a:pt x="13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712" name="Freeform 202"/>
            <p:cNvSpPr>
              <a:spLocks noEditPoints="1"/>
            </p:cNvSpPr>
            <p:nvPr/>
          </p:nvSpPr>
          <p:spPr bwMode="auto">
            <a:xfrm>
              <a:off x="1519" y="1675"/>
              <a:ext cx="1478" cy="408"/>
            </a:xfrm>
            <a:custGeom>
              <a:avLst/>
              <a:gdLst>
                <a:gd name="T0" fmla="*/ 1478 w 1478"/>
                <a:gd name="T1" fmla="*/ 408 h 408"/>
                <a:gd name="T2" fmla="*/ 1478 w 1478"/>
                <a:gd name="T3" fmla="*/ 408 h 408"/>
                <a:gd name="T4" fmla="*/ 1478 w 1478"/>
                <a:gd name="T5" fmla="*/ 408 h 408"/>
                <a:gd name="T6" fmla="*/ 1478 w 1478"/>
                <a:gd name="T7" fmla="*/ 408 h 408"/>
                <a:gd name="T8" fmla="*/ 1478 w 1478"/>
                <a:gd name="T9" fmla="*/ 406 h 408"/>
                <a:gd name="T10" fmla="*/ 1476 w 1478"/>
                <a:gd name="T11" fmla="*/ 408 h 408"/>
                <a:gd name="T12" fmla="*/ 1476 w 1478"/>
                <a:gd name="T13" fmla="*/ 408 h 408"/>
                <a:gd name="T14" fmla="*/ 1478 w 1478"/>
                <a:gd name="T15" fmla="*/ 406 h 408"/>
                <a:gd name="T16" fmla="*/ 1478 w 1478"/>
                <a:gd name="T17" fmla="*/ 406 h 408"/>
                <a:gd name="T18" fmla="*/ 8 w 1478"/>
                <a:gd name="T19" fmla="*/ 0 h 408"/>
                <a:gd name="T20" fmla="*/ 1476 w 1478"/>
                <a:gd name="T21" fmla="*/ 404 h 408"/>
                <a:gd name="T22" fmla="*/ 1142 w 1478"/>
                <a:gd name="T23" fmla="*/ 44 h 408"/>
                <a:gd name="T24" fmla="*/ 8 w 1478"/>
                <a:gd name="T25" fmla="*/ 0 h 408"/>
                <a:gd name="T26" fmla="*/ 0 w 1478"/>
                <a:gd name="T27" fmla="*/ 0 h 408"/>
                <a:gd name="T28" fmla="*/ 14 w 1478"/>
                <a:gd name="T29" fmla="*/ 4 h 408"/>
                <a:gd name="T30" fmla="*/ 8 w 1478"/>
                <a:gd name="T31" fmla="*/ 0 h 408"/>
                <a:gd name="T32" fmla="*/ 0 w 1478"/>
                <a:gd name="T33" fmla="*/ 0 h 40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78"/>
                <a:gd name="T52" fmla="*/ 0 h 408"/>
                <a:gd name="T53" fmla="*/ 1478 w 1478"/>
                <a:gd name="T54" fmla="*/ 408 h 40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78" h="408">
                  <a:moveTo>
                    <a:pt x="1478" y="408"/>
                  </a:moveTo>
                  <a:lnTo>
                    <a:pt x="1478" y="408"/>
                  </a:lnTo>
                  <a:close/>
                  <a:moveTo>
                    <a:pt x="1478" y="406"/>
                  </a:moveTo>
                  <a:lnTo>
                    <a:pt x="1476" y="408"/>
                  </a:lnTo>
                  <a:lnTo>
                    <a:pt x="1478" y="406"/>
                  </a:lnTo>
                  <a:close/>
                  <a:moveTo>
                    <a:pt x="8" y="0"/>
                  </a:moveTo>
                  <a:lnTo>
                    <a:pt x="1476" y="404"/>
                  </a:lnTo>
                  <a:lnTo>
                    <a:pt x="1142" y="44"/>
                  </a:lnTo>
                  <a:lnTo>
                    <a:pt x="8" y="0"/>
                  </a:lnTo>
                  <a:close/>
                  <a:moveTo>
                    <a:pt x="0" y="0"/>
                  </a:moveTo>
                  <a:lnTo>
                    <a:pt x="14" y="4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E5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713" name="Freeform 203"/>
            <p:cNvSpPr>
              <a:spLocks/>
            </p:cNvSpPr>
            <p:nvPr/>
          </p:nvSpPr>
          <p:spPr bwMode="auto">
            <a:xfrm>
              <a:off x="2997" y="2083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714" name="Freeform 204"/>
            <p:cNvSpPr>
              <a:spLocks/>
            </p:cNvSpPr>
            <p:nvPr/>
          </p:nvSpPr>
          <p:spPr bwMode="auto">
            <a:xfrm>
              <a:off x="2995" y="2081"/>
              <a:ext cx="2" cy="2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0 w 2"/>
                <a:gd name="T5" fmla="*/ 2 h 2"/>
                <a:gd name="T6" fmla="*/ 2 w 2"/>
                <a:gd name="T7" fmla="*/ 0 h 2"/>
                <a:gd name="T8" fmla="*/ 2 w 2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2"/>
                <a:gd name="T17" fmla="*/ 2 w 2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715" name="Freeform 205"/>
            <p:cNvSpPr>
              <a:spLocks/>
            </p:cNvSpPr>
            <p:nvPr/>
          </p:nvSpPr>
          <p:spPr bwMode="auto">
            <a:xfrm>
              <a:off x="1527" y="1675"/>
              <a:ext cx="1468" cy="404"/>
            </a:xfrm>
            <a:custGeom>
              <a:avLst/>
              <a:gdLst>
                <a:gd name="T0" fmla="*/ 0 w 1468"/>
                <a:gd name="T1" fmla="*/ 0 h 404"/>
                <a:gd name="T2" fmla="*/ 1468 w 1468"/>
                <a:gd name="T3" fmla="*/ 404 h 404"/>
                <a:gd name="T4" fmla="*/ 1134 w 1468"/>
                <a:gd name="T5" fmla="*/ 44 h 404"/>
                <a:gd name="T6" fmla="*/ 0 w 1468"/>
                <a:gd name="T7" fmla="*/ 0 h 4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68"/>
                <a:gd name="T13" fmla="*/ 0 h 404"/>
                <a:gd name="T14" fmla="*/ 1468 w 1468"/>
                <a:gd name="T15" fmla="*/ 404 h 4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68" h="404">
                  <a:moveTo>
                    <a:pt x="0" y="0"/>
                  </a:moveTo>
                  <a:lnTo>
                    <a:pt x="1468" y="404"/>
                  </a:lnTo>
                  <a:lnTo>
                    <a:pt x="1134" y="4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716" name="Freeform 206"/>
            <p:cNvSpPr>
              <a:spLocks/>
            </p:cNvSpPr>
            <p:nvPr/>
          </p:nvSpPr>
          <p:spPr bwMode="auto">
            <a:xfrm>
              <a:off x="1519" y="1675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14 w 14"/>
                <a:gd name="T3" fmla="*/ 4 h 4"/>
                <a:gd name="T4" fmla="*/ 8 w 14"/>
                <a:gd name="T5" fmla="*/ 0 h 4"/>
                <a:gd name="T6" fmla="*/ 0 w 14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4"/>
                <a:gd name="T14" fmla="*/ 14 w 14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4">
                  <a:moveTo>
                    <a:pt x="0" y="0"/>
                  </a:moveTo>
                  <a:lnTo>
                    <a:pt x="14" y="4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717" name="Freeform 207"/>
            <p:cNvSpPr>
              <a:spLocks/>
            </p:cNvSpPr>
            <p:nvPr/>
          </p:nvSpPr>
          <p:spPr bwMode="auto">
            <a:xfrm>
              <a:off x="1527" y="1675"/>
              <a:ext cx="1470" cy="592"/>
            </a:xfrm>
            <a:custGeom>
              <a:avLst/>
              <a:gdLst>
                <a:gd name="T0" fmla="*/ 0 w 1470"/>
                <a:gd name="T1" fmla="*/ 0 h 592"/>
                <a:gd name="T2" fmla="*/ 1470 w 1470"/>
                <a:gd name="T3" fmla="*/ 406 h 592"/>
                <a:gd name="T4" fmla="*/ 960 w 1470"/>
                <a:gd name="T5" fmla="*/ 592 h 592"/>
                <a:gd name="T6" fmla="*/ 0 w 1470"/>
                <a:gd name="T7" fmla="*/ 0 h 5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70"/>
                <a:gd name="T13" fmla="*/ 0 h 592"/>
                <a:gd name="T14" fmla="*/ 1470 w 1470"/>
                <a:gd name="T15" fmla="*/ 592 h 5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70" h="592">
                  <a:moveTo>
                    <a:pt x="0" y="0"/>
                  </a:moveTo>
                  <a:lnTo>
                    <a:pt x="1470" y="406"/>
                  </a:lnTo>
                  <a:lnTo>
                    <a:pt x="960" y="5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1BF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718" name="Freeform 208"/>
            <p:cNvSpPr>
              <a:spLocks/>
            </p:cNvSpPr>
            <p:nvPr/>
          </p:nvSpPr>
          <p:spPr bwMode="auto">
            <a:xfrm>
              <a:off x="1527" y="1675"/>
              <a:ext cx="1470" cy="592"/>
            </a:xfrm>
            <a:custGeom>
              <a:avLst/>
              <a:gdLst>
                <a:gd name="T0" fmla="*/ 0 w 1470"/>
                <a:gd name="T1" fmla="*/ 0 h 592"/>
                <a:gd name="T2" fmla="*/ 1470 w 1470"/>
                <a:gd name="T3" fmla="*/ 406 h 592"/>
                <a:gd name="T4" fmla="*/ 960 w 1470"/>
                <a:gd name="T5" fmla="*/ 592 h 592"/>
                <a:gd name="T6" fmla="*/ 0 w 1470"/>
                <a:gd name="T7" fmla="*/ 0 h 5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70"/>
                <a:gd name="T13" fmla="*/ 0 h 592"/>
                <a:gd name="T14" fmla="*/ 1470 w 1470"/>
                <a:gd name="T15" fmla="*/ 592 h 5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70" h="592">
                  <a:moveTo>
                    <a:pt x="0" y="0"/>
                  </a:moveTo>
                  <a:lnTo>
                    <a:pt x="1470" y="406"/>
                  </a:lnTo>
                  <a:lnTo>
                    <a:pt x="960" y="59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719" name="Freeform 209"/>
            <p:cNvSpPr>
              <a:spLocks noEditPoints="1"/>
            </p:cNvSpPr>
            <p:nvPr/>
          </p:nvSpPr>
          <p:spPr bwMode="auto">
            <a:xfrm>
              <a:off x="2093" y="2081"/>
              <a:ext cx="904" cy="1230"/>
            </a:xfrm>
            <a:custGeom>
              <a:avLst/>
              <a:gdLst>
                <a:gd name="T0" fmla="*/ 900 w 904"/>
                <a:gd name="T1" fmla="*/ 0 h 1230"/>
                <a:gd name="T2" fmla="*/ 394 w 904"/>
                <a:gd name="T3" fmla="*/ 186 h 1230"/>
                <a:gd name="T4" fmla="*/ 0 w 904"/>
                <a:gd name="T5" fmla="*/ 1230 h 1230"/>
                <a:gd name="T6" fmla="*/ 902 w 904"/>
                <a:gd name="T7" fmla="*/ 2 h 1230"/>
                <a:gd name="T8" fmla="*/ 900 w 904"/>
                <a:gd name="T9" fmla="*/ 0 h 1230"/>
                <a:gd name="T10" fmla="*/ 904 w 904"/>
                <a:gd name="T11" fmla="*/ 0 h 1230"/>
                <a:gd name="T12" fmla="*/ 902 w 904"/>
                <a:gd name="T13" fmla="*/ 0 h 1230"/>
                <a:gd name="T14" fmla="*/ 904 w 904"/>
                <a:gd name="T15" fmla="*/ 0 h 1230"/>
                <a:gd name="T16" fmla="*/ 904 w 904"/>
                <a:gd name="T17" fmla="*/ 0 h 12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04"/>
                <a:gd name="T28" fmla="*/ 0 h 1230"/>
                <a:gd name="T29" fmla="*/ 904 w 904"/>
                <a:gd name="T30" fmla="*/ 1230 h 12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04" h="1230">
                  <a:moveTo>
                    <a:pt x="900" y="0"/>
                  </a:moveTo>
                  <a:lnTo>
                    <a:pt x="394" y="186"/>
                  </a:lnTo>
                  <a:lnTo>
                    <a:pt x="0" y="1230"/>
                  </a:lnTo>
                  <a:lnTo>
                    <a:pt x="902" y="2"/>
                  </a:lnTo>
                  <a:lnTo>
                    <a:pt x="900" y="0"/>
                  </a:lnTo>
                  <a:close/>
                  <a:moveTo>
                    <a:pt x="904" y="0"/>
                  </a:moveTo>
                  <a:lnTo>
                    <a:pt x="902" y="0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rgbClr val="B9E5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720" name="Freeform 210"/>
            <p:cNvSpPr>
              <a:spLocks/>
            </p:cNvSpPr>
            <p:nvPr/>
          </p:nvSpPr>
          <p:spPr bwMode="auto">
            <a:xfrm>
              <a:off x="2093" y="2081"/>
              <a:ext cx="902" cy="1230"/>
            </a:xfrm>
            <a:custGeom>
              <a:avLst/>
              <a:gdLst>
                <a:gd name="T0" fmla="*/ 900 w 902"/>
                <a:gd name="T1" fmla="*/ 0 h 1230"/>
                <a:gd name="T2" fmla="*/ 394 w 902"/>
                <a:gd name="T3" fmla="*/ 186 h 1230"/>
                <a:gd name="T4" fmla="*/ 0 w 902"/>
                <a:gd name="T5" fmla="*/ 1230 h 1230"/>
                <a:gd name="T6" fmla="*/ 902 w 902"/>
                <a:gd name="T7" fmla="*/ 2 h 1230"/>
                <a:gd name="T8" fmla="*/ 900 w 902"/>
                <a:gd name="T9" fmla="*/ 0 h 1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2"/>
                <a:gd name="T16" fmla="*/ 0 h 1230"/>
                <a:gd name="T17" fmla="*/ 902 w 902"/>
                <a:gd name="T18" fmla="*/ 1230 h 12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2" h="1230">
                  <a:moveTo>
                    <a:pt x="900" y="0"/>
                  </a:moveTo>
                  <a:lnTo>
                    <a:pt x="394" y="186"/>
                  </a:lnTo>
                  <a:lnTo>
                    <a:pt x="0" y="1230"/>
                  </a:lnTo>
                  <a:lnTo>
                    <a:pt x="902" y="2"/>
                  </a:lnTo>
                  <a:lnTo>
                    <a:pt x="90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721" name="Freeform 211"/>
            <p:cNvSpPr>
              <a:spLocks/>
            </p:cNvSpPr>
            <p:nvPr/>
          </p:nvSpPr>
          <p:spPr bwMode="auto">
            <a:xfrm>
              <a:off x="2995" y="2081"/>
              <a:ext cx="2" cy="1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0 h 1"/>
                <a:gd name="T4" fmla="*/ 2 w 2"/>
                <a:gd name="T5" fmla="*/ 0 h 1"/>
                <a:gd name="T6" fmla="*/ 2 w 2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1"/>
                <a:gd name="T14" fmla="*/ 2 w 2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1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722" name="Freeform 212"/>
            <p:cNvSpPr>
              <a:spLocks/>
            </p:cNvSpPr>
            <p:nvPr/>
          </p:nvSpPr>
          <p:spPr bwMode="auto">
            <a:xfrm>
              <a:off x="2993" y="2081"/>
              <a:ext cx="4" cy="2"/>
            </a:xfrm>
            <a:custGeom>
              <a:avLst/>
              <a:gdLst>
                <a:gd name="T0" fmla="*/ 2 w 4"/>
                <a:gd name="T1" fmla="*/ 0 h 2"/>
                <a:gd name="T2" fmla="*/ 0 w 4"/>
                <a:gd name="T3" fmla="*/ 0 h 2"/>
                <a:gd name="T4" fmla="*/ 2 w 4"/>
                <a:gd name="T5" fmla="*/ 2 h 2"/>
                <a:gd name="T6" fmla="*/ 4 w 4"/>
                <a:gd name="T7" fmla="*/ 0 h 2"/>
                <a:gd name="T8" fmla="*/ 2 w 4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2"/>
                <a:gd name="T17" fmla="*/ 4 w 4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2">
                  <a:moveTo>
                    <a:pt x="2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82D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723" name="Freeform 213"/>
            <p:cNvSpPr>
              <a:spLocks/>
            </p:cNvSpPr>
            <p:nvPr/>
          </p:nvSpPr>
          <p:spPr bwMode="auto">
            <a:xfrm>
              <a:off x="2993" y="2081"/>
              <a:ext cx="4" cy="2"/>
            </a:xfrm>
            <a:custGeom>
              <a:avLst/>
              <a:gdLst>
                <a:gd name="T0" fmla="*/ 2 w 4"/>
                <a:gd name="T1" fmla="*/ 0 h 2"/>
                <a:gd name="T2" fmla="*/ 0 w 4"/>
                <a:gd name="T3" fmla="*/ 0 h 2"/>
                <a:gd name="T4" fmla="*/ 2 w 4"/>
                <a:gd name="T5" fmla="*/ 2 h 2"/>
                <a:gd name="T6" fmla="*/ 4 w 4"/>
                <a:gd name="T7" fmla="*/ 0 h 2"/>
                <a:gd name="T8" fmla="*/ 2 w 4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2"/>
                <a:gd name="T17" fmla="*/ 4 w 4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2">
                  <a:moveTo>
                    <a:pt x="2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4" y="0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724" name="Freeform 214"/>
            <p:cNvSpPr>
              <a:spLocks/>
            </p:cNvSpPr>
            <p:nvPr/>
          </p:nvSpPr>
          <p:spPr bwMode="auto">
            <a:xfrm>
              <a:off x="2487" y="2081"/>
              <a:ext cx="510" cy="186"/>
            </a:xfrm>
            <a:custGeom>
              <a:avLst/>
              <a:gdLst>
                <a:gd name="T0" fmla="*/ 510 w 510"/>
                <a:gd name="T1" fmla="*/ 0 h 186"/>
                <a:gd name="T2" fmla="*/ 0 w 510"/>
                <a:gd name="T3" fmla="*/ 186 h 186"/>
                <a:gd name="T4" fmla="*/ 506 w 510"/>
                <a:gd name="T5" fmla="*/ 0 h 186"/>
                <a:gd name="T6" fmla="*/ 508 w 510"/>
                <a:gd name="T7" fmla="*/ 0 h 186"/>
                <a:gd name="T8" fmla="*/ 510 w 510"/>
                <a:gd name="T9" fmla="*/ 0 h 1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0"/>
                <a:gd name="T16" fmla="*/ 0 h 186"/>
                <a:gd name="T17" fmla="*/ 510 w 510"/>
                <a:gd name="T18" fmla="*/ 186 h 1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0" h="186">
                  <a:moveTo>
                    <a:pt x="510" y="0"/>
                  </a:moveTo>
                  <a:lnTo>
                    <a:pt x="0" y="186"/>
                  </a:lnTo>
                  <a:lnTo>
                    <a:pt x="506" y="0"/>
                  </a:lnTo>
                  <a:lnTo>
                    <a:pt x="508" y="0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5057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725" name="Freeform 215"/>
            <p:cNvSpPr>
              <a:spLocks/>
            </p:cNvSpPr>
            <p:nvPr/>
          </p:nvSpPr>
          <p:spPr bwMode="auto">
            <a:xfrm>
              <a:off x="2487" y="2081"/>
              <a:ext cx="510" cy="186"/>
            </a:xfrm>
            <a:custGeom>
              <a:avLst/>
              <a:gdLst>
                <a:gd name="T0" fmla="*/ 510 w 510"/>
                <a:gd name="T1" fmla="*/ 0 h 186"/>
                <a:gd name="T2" fmla="*/ 0 w 510"/>
                <a:gd name="T3" fmla="*/ 186 h 186"/>
                <a:gd name="T4" fmla="*/ 506 w 510"/>
                <a:gd name="T5" fmla="*/ 0 h 186"/>
                <a:gd name="T6" fmla="*/ 508 w 510"/>
                <a:gd name="T7" fmla="*/ 0 h 186"/>
                <a:gd name="T8" fmla="*/ 510 w 510"/>
                <a:gd name="T9" fmla="*/ 0 h 1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0"/>
                <a:gd name="T16" fmla="*/ 0 h 186"/>
                <a:gd name="T17" fmla="*/ 510 w 510"/>
                <a:gd name="T18" fmla="*/ 186 h 1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0" h="186">
                  <a:moveTo>
                    <a:pt x="510" y="0"/>
                  </a:moveTo>
                  <a:lnTo>
                    <a:pt x="0" y="186"/>
                  </a:lnTo>
                  <a:lnTo>
                    <a:pt x="506" y="0"/>
                  </a:lnTo>
                  <a:lnTo>
                    <a:pt x="508" y="0"/>
                  </a:lnTo>
                  <a:lnTo>
                    <a:pt x="5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726" name="Freeform 216"/>
            <p:cNvSpPr>
              <a:spLocks/>
            </p:cNvSpPr>
            <p:nvPr/>
          </p:nvSpPr>
          <p:spPr bwMode="auto">
            <a:xfrm>
              <a:off x="2093" y="2081"/>
              <a:ext cx="904" cy="1230"/>
            </a:xfrm>
            <a:custGeom>
              <a:avLst/>
              <a:gdLst>
                <a:gd name="T0" fmla="*/ 904 w 904"/>
                <a:gd name="T1" fmla="*/ 0 h 1230"/>
                <a:gd name="T2" fmla="*/ 0 w 904"/>
                <a:gd name="T3" fmla="*/ 1230 h 1230"/>
                <a:gd name="T4" fmla="*/ 852 w 904"/>
                <a:gd name="T5" fmla="*/ 508 h 1230"/>
                <a:gd name="T6" fmla="*/ 904 w 904"/>
                <a:gd name="T7" fmla="*/ 0 h 12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4"/>
                <a:gd name="T13" fmla="*/ 0 h 1230"/>
                <a:gd name="T14" fmla="*/ 904 w 904"/>
                <a:gd name="T15" fmla="*/ 1230 h 12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4" h="1230">
                  <a:moveTo>
                    <a:pt x="904" y="0"/>
                  </a:moveTo>
                  <a:lnTo>
                    <a:pt x="0" y="1230"/>
                  </a:lnTo>
                  <a:lnTo>
                    <a:pt x="852" y="508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rgbClr val="6A2C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727" name="Freeform 217"/>
            <p:cNvSpPr>
              <a:spLocks/>
            </p:cNvSpPr>
            <p:nvPr/>
          </p:nvSpPr>
          <p:spPr bwMode="auto">
            <a:xfrm>
              <a:off x="2093" y="2081"/>
              <a:ext cx="904" cy="1230"/>
            </a:xfrm>
            <a:custGeom>
              <a:avLst/>
              <a:gdLst>
                <a:gd name="T0" fmla="*/ 904 w 904"/>
                <a:gd name="T1" fmla="*/ 0 h 1230"/>
                <a:gd name="T2" fmla="*/ 0 w 904"/>
                <a:gd name="T3" fmla="*/ 1230 h 1230"/>
                <a:gd name="T4" fmla="*/ 852 w 904"/>
                <a:gd name="T5" fmla="*/ 508 h 1230"/>
                <a:gd name="T6" fmla="*/ 904 w 904"/>
                <a:gd name="T7" fmla="*/ 0 h 12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4"/>
                <a:gd name="T13" fmla="*/ 0 h 1230"/>
                <a:gd name="T14" fmla="*/ 904 w 904"/>
                <a:gd name="T15" fmla="*/ 1230 h 12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4" h="1230">
                  <a:moveTo>
                    <a:pt x="904" y="0"/>
                  </a:moveTo>
                  <a:lnTo>
                    <a:pt x="0" y="1230"/>
                  </a:lnTo>
                  <a:lnTo>
                    <a:pt x="852" y="508"/>
                  </a:lnTo>
                  <a:lnTo>
                    <a:pt x="904" y="0"/>
                  </a:lnTo>
                </a:path>
              </a:pathLst>
            </a:custGeom>
            <a:solidFill>
              <a:srgbClr val="71BF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728" name="Freeform 218"/>
            <p:cNvSpPr>
              <a:spLocks/>
            </p:cNvSpPr>
            <p:nvPr/>
          </p:nvSpPr>
          <p:spPr bwMode="auto">
            <a:xfrm>
              <a:off x="2945" y="2081"/>
              <a:ext cx="826" cy="1230"/>
            </a:xfrm>
            <a:custGeom>
              <a:avLst/>
              <a:gdLst>
                <a:gd name="T0" fmla="*/ 54 w 826"/>
                <a:gd name="T1" fmla="*/ 0 h 1230"/>
                <a:gd name="T2" fmla="*/ 0 w 826"/>
                <a:gd name="T3" fmla="*/ 508 h 1230"/>
                <a:gd name="T4" fmla="*/ 826 w 826"/>
                <a:gd name="T5" fmla="*/ 1230 h 1230"/>
                <a:gd name="T6" fmla="*/ 56 w 826"/>
                <a:gd name="T7" fmla="*/ 2 h 1230"/>
                <a:gd name="T8" fmla="*/ 54 w 826"/>
                <a:gd name="T9" fmla="*/ 0 h 1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6"/>
                <a:gd name="T16" fmla="*/ 0 h 1230"/>
                <a:gd name="T17" fmla="*/ 826 w 826"/>
                <a:gd name="T18" fmla="*/ 1230 h 12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6" h="1230">
                  <a:moveTo>
                    <a:pt x="54" y="0"/>
                  </a:moveTo>
                  <a:lnTo>
                    <a:pt x="0" y="508"/>
                  </a:lnTo>
                  <a:lnTo>
                    <a:pt x="826" y="1230"/>
                  </a:lnTo>
                  <a:lnTo>
                    <a:pt x="56" y="2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B9E5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729" name="Freeform 219"/>
            <p:cNvSpPr>
              <a:spLocks/>
            </p:cNvSpPr>
            <p:nvPr/>
          </p:nvSpPr>
          <p:spPr bwMode="auto">
            <a:xfrm>
              <a:off x="2945" y="2081"/>
              <a:ext cx="826" cy="1230"/>
            </a:xfrm>
            <a:custGeom>
              <a:avLst/>
              <a:gdLst>
                <a:gd name="T0" fmla="*/ 54 w 826"/>
                <a:gd name="T1" fmla="*/ 0 h 1230"/>
                <a:gd name="T2" fmla="*/ 0 w 826"/>
                <a:gd name="T3" fmla="*/ 508 h 1230"/>
                <a:gd name="T4" fmla="*/ 826 w 826"/>
                <a:gd name="T5" fmla="*/ 1230 h 1230"/>
                <a:gd name="T6" fmla="*/ 56 w 826"/>
                <a:gd name="T7" fmla="*/ 2 h 1230"/>
                <a:gd name="T8" fmla="*/ 54 w 826"/>
                <a:gd name="T9" fmla="*/ 0 h 1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6"/>
                <a:gd name="T16" fmla="*/ 0 h 1230"/>
                <a:gd name="T17" fmla="*/ 826 w 826"/>
                <a:gd name="T18" fmla="*/ 1230 h 12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6" h="1230">
                  <a:moveTo>
                    <a:pt x="54" y="0"/>
                  </a:moveTo>
                  <a:lnTo>
                    <a:pt x="0" y="508"/>
                  </a:lnTo>
                  <a:lnTo>
                    <a:pt x="826" y="1230"/>
                  </a:lnTo>
                  <a:lnTo>
                    <a:pt x="56" y="2"/>
                  </a:lnTo>
                  <a:lnTo>
                    <a:pt x="5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730" name="Freeform 220"/>
            <p:cNvSpPr>
              <a:spLocks/>
            </p:cNvSpPr>
            <p:nvPr/>
          </p:nvSpPr>
          <p:spPr bwMode="auto">
            <a:xfrm>
              <a:off x="2999" y="2081"/>
              <a:ext cx="2" cy="2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2 h 2"/>
                <a:gd name="T6" fmla="*/ 0 w 2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2"/>
                <a:gd name="T14" fmla="*/ 2 w 2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D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731" name="Freeform 221"/>
            <p:cNvSpPr>
              <a:spLocks/>
            </p:cNvSpPr>
            <p:nvPr/>
          </p:nvSpPr>
          <p:spPr bwMode="auto">
            <a:xfrm>
              <a:off x="2999" y="2081"/>
              <a:ext cx="2" cy="2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2 h 2"/>
                <a:gd name="T6" fmla="*/ 0 w 2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2"/>
                <a:gd name="T14" fmla="*/ 2 w 2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732" name="Freeform 222"/>
            <p:cNvSpPr>
              <a:spLocks/>
            </p:cNvSpPr>
            <p:nvPr/>
          </p:nvSpPr>
          <p:spPr bwMode="auto">
            <a:xfrm>
              <a:off x="2999" y="2081"/>
              <a:ext cx="772" cy="1230"/>
            </a:xfrm>
            <a:custGeom>
              <a:avLst/>
              <a:gdLst>
                <a:gd name="T0" fmla="*/ 394 w 772"/>
                <a:gd name="T1" fmla="*/ 194 h 1230"/>
                <a:gd name="T2" fmla="*/ 772 w 772"/>
                <a:gd name="T3" fmla="*/ 1230 h 1230"/>
                <a:gd name="T4" fmla="*/ 0 w 772"/>
                <a:gd name="T5" fmla="*/ 0 h 1230"/>
                <a:gd name="T6" fmla="*/ 394 w 772"/>
                <a:gd name="T7" fmla="*/ 194 h 12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2"/>
                <a:gd name="T13" fmla="*/ 0 h 1230"/>
                <a:gd name="T14" fmla="*/ 772 w 772"/>
                <a:gd name="T15" fmla="*/ 1230 h 12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2" h="1230">
                  <a:moveTo>
                    <a:pt x="394" y="194"/>
                  </a:moveTo>
                  <a:lnTo>
                    <a:pt x="772" y="1230"/>
                  </a:lnTo>
                  <a:lnTo>
                    <a:pt x="0" y="0"/>
                  </a:lnTo>
                  <a:lnTo>
                    <a:pt x="394" y="194"/>
                  </a:lnTo>
                  <a:close/>
                </a:path>
              </a:pathLst>
            </a:custGeom>
            <a:solidFill>
              <a:srgbClr val="71BF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5610" name="Group 223"/>
          <p:cNvGrpSpPr>
            <a:grpSpLocks/>
          </p:cNvGrpSpPr>
          <p:nvPr/>
        </p:nvGrpSpPr>
        <p:grpSpPr bwMode="auto">
          <a:xfrm>
            <a:off x="6588125" y="4076700"/>
            <a:ext cx="576263" cy="539750"/>
            <a:chOff x="1519" y="663"/>
            <a:chExt cx="2828" cy="2648"/>
          </a:xfrm>
        </p:grpSpPr>
        <p:sp>
          <p:nvSpPr>
            <p:cNvPr id="25673" name="AutoShape 224"/>
            <p:cNvSpPr>
              <a:spLocks noChangeAspect="1" noChangeArrowheads="1" noTextEdit="1"/>
            </p:cNvSpPr>
            <p:nvPr/>
          </p:nvSpPr>
          <p:spPr bwMode="auto">
            <a:xfrm>
              <a:off x="1519" y="663"/>
              <a:ext cx="2828" cy="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74" name="Freeform 225"/>
            <p:cNvSpPr>
              <a:spLocks/>
            </p:cNvSpPr>
            <p:nvPr/>
          </p:nvSpPr>
          <p:spPr bwMode="auto">
            <a:xfrm>
              <a:off x="2659" y="663"/>
              <a:ext cx="338" cy="1418"/>
            </a:xfrm>
            <a:custGeom>
              <a:avLst/>
              <a:gdLst>
                <a:gd name="T0" fmla="*/ 248 w 338"/>
                <a:gd name="T1" fmla="*/ 0 h 1418"/>
                <a:gd name="T2" fmla="*/ 338 w 338"/>
                <a:gd name="T3" fmla="*/ 1418 h 1418"/>
                <a:gd name="T4" fmla="*/ 0 w 338"/>
                <a:gd name="T5" fmla="*/ 1054 h 1418"/>
                <a:gd name="T6" fmla="*/ 248 w 338"/>
                <a:gd name="T7" fmla="*/ 0 h 14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8"/>
                <a:gd name="T13" fmla="*/ 0 h 1418"/>
                <a:gd name="T14" fmla="*/ 338 w 338"/>
                <a:gd name="T15" fmla="*/ 1418 h 14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8" h="1418">
                  <a:moveTo>
                    <a:pt x="248" y="0"/>
                  </a:moveTo>
                  <a:lnTo>
                    <a:pt x="338" y="1418"/>
                  </a:lnTo>
                  <a:lnTo>
                    <a:pt x="0" y="1054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71BF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75" name="Freeform 226"/>
            <p:cNvSpPr>
              <a:spLocks/>
            </p:cNvSpPr>
            <p:nvPr/>
          </p:nvSpPr>
          <p:spPr bwMode="auto">
            <a:xfrm>
              <a:off x="2659" y="663"/>
              <a:ext cx="338" cy="1418"/>
            </a:xfrm>
            <a:custGeom>
              <a:avLst/>
              <a:gdLst>
                <a:gd name="T0" fmla="*/ 248 w 338"/>
                <a:gd name="T1" fmla="*/ 0 h 1418"/>
                <a:gd name="T2" fmla="*/ 338 w 338"/>
                <a:gd name="T3" fmla="*/ 1418 h 1418"/>
                <a:gd name="T4" fmla="*/ 0 w 338"/>
                <a:gd name="T5" fmla="*/ 1054 h 1418"/>
                <a:gd name="T6" fmla="*/ 248 w 338"/>
                <a:gd name="T7" fmla="*/ 0 h 14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8"/>
                <a:gd name="T13" fmla="*/ 0 h 1418"/>
                <a:gd name="T14" fmla="*/ 338 w 338"/>
                <a:gd name="T15" fmla="*/ 1418 h 14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8" h="1418">
                  <a:moveTo>
                    <a:pt x="248" y="0"/>
                  </a:moveTo>
                  <a:lnTo>
                    <a:pt x="338" y="1418"/>
                  </a:lnTo>
                  <a:lnTo>
                    <a:pt x="0" y="1054"/>
                  </a:lnTo>
                  <a:lnTo>
                    <a:pt x="24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76" name="Freeform 227"/>
            <p:cNvSpPr>
              <a:spLocks/>
            </p:cNvSpPr>
            <p:nvPr/>
          </p:nvSpPr>
          <p:spPr bwMode="auto">
            <a:xfrm>
              <a:off x="2907" y="663"/>
              <a:ext cx="316" cy="1418"/>
            </a:xfrm>
            <a:custGeom>
              <a:avLst/>
              <a:gdLst>
                <a:gd name="T0" fmla="*/ 0 w 316"/>
                <a:gd name="T1" fmla="*/ 0 h 1418"/>
                <a:gd name="T2" fmla="*/ 90 w 316"/>
                <a:gd name="T3" fmla="*/ 1418 h 1418"/>
                <a:gd name="T4" fmla="*/ 316 w 316"/>
                <a:gd name="T5" fmla="*/ 1066 h 1418"/>
                <a:gd name="T6" fmla="*/ 0 w 316"/>
                <a:gd name="T7" fmla="*/ 0 h 14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6"/>
                <a:gd name="T13" fmla="*/ 0 h 1418"/>
                <a:gd name="T14" fmla="*/ 316 w 316"/>
                <a:gd name="T15" fmla="*/ 1418 h 14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6" h="1418">
                  <a:moveTo>
                    <a:pt x="0" y="0"/>
                  </a:moveTo>
                  <a:lnTo>
                    <a:pt x="90" y="1418"/>
                  </a:lnTo>
                  <a:lnTo>
                    <a:pt x="316" y="10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E5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77" name="Freeform 228"/>
            <p:cNvSpPr>
              <a:spLocks/>
            </p:cNvSpPr>
            <p:nvPr/>
          </p:nvSpPr>
          <p:spPr bwMode="auto">
            <a:xfrm>
              <a:off x="2907" y="663"/>
              <a:ext cx="316" cy="1418"/>
            </a:xfrm>
            <a:custGeom>
              <a:avLst/>
              <a:gdLst>
                <a:gd name="T0" fmla="*/ 0 w 316"/>
                <a:gd name="T1" fmla="*/ 0 h 1418"/>
                <a:gd name="T2" fmla="*/ 90 w 316"/>
                <a:gd name="T3" fmla="*/ 1418 h 1418"/>
                <a:gd name="T4" fmla="*/ 316 w 316"/>
                <a:gd name="T5" fmla="*/ 1066 h 1418"/>
                <a:gd name="T6" fmla="*/ 0 w 316"/>
                <a:gd name="T7" fmla="*/ 0 h 14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6"/>
                <a:gd name="T13" fmla="*/ 0 h 1418"/>
                <a:gd name="T14" fmla="*/ 316 w 316"/>
                <a:gd name="T15" fmla="*/ 1418 h 14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6" h="1418">
                  <a:moveTo>
                    <a:pt x="0" y="0"/>
                  </a:moveTo>
                  <a:lnTo>
                    <a:pt x="90" y="1418"/>
                  </a:lnTo>
                  <a:lnTo>
                    <a:pt x="316" y="106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78" name="Freeform 229"/>
            <p:cNvSpPr>
              <a:spLocks/>
            </p:cNvSpPr>
            <p:nvPr/>
          </p:nvSpPr>
          <p:spPr bwMode="auto">
            <a:xfrm>
              <a:off x="2997" y="1713"/>
              <a:ext cx="1350" cy="368"/>
            </a:xfrm>
            <a:custGeom>
              <a:avLst/>
              <a:gdLst>
                <a:gd name="T0" fmla="*/ 1350 w 1350"/>
                <a:gd name="T1" fmla="*/ 0 h 368"/>
                <a:gd name="T2" fmla="*/ 226 w 1350"/>
                <a:gd name="T3" fmla="*/ 16 h 368"/>
                <a:gd name="T4" fmla="*/ 0 w 1350"/>
                <a:gd name="T5" fmla="*/ 368 h 368"/>
                <a:gd name="T6" fmla="*/ 1350 w 1350"/>
                <a:gd name="T7" fmla="*/ 0 h 3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50"/>
                <a:gd name="T13" fmla="*/ 0 h 368"/>
                <a:gd name="T14" fmla="*/ 1350 w 1350"/>
                <a:gd name="T15" fmla="*/ 368 h 3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50" h="368">
                  <a:moveTo>
                    <a:pt x="1350" y="0"/>
                  </a:moveTo>
                  <a:lnTo>
                    <a:pt x="226" y="16"/>
                  </a:lnTo>
                  <a:lnTo>
                    <a:pt x="0" y="368"/>
                  </a:lnTo>
                  <a:lnTo>
                    <a:pt x="1350" y="0"/>
                  </a:lnTo>
                  <a:close/>
                </a:path>
              </a:pathLst>
            </a:custGeom>
            <a:solidFill>
              <a:srgbClr val="71BF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79" name="Freeform 230"/>
            <p:cNvSpPr>
              <a:spLocks/>
            </p:cNvSpPr>
            <p:nvPr/>
          </p:nvSpPr>
          <p:spPr bwMode="auto">
            <a:xfrm>
              <a:off x="2997" y="1713"/>
              <a:ext cx="1350" cy="368"/>
            </a:xfrm>
            <a:custGeom>
              <a:avLst/>
              <a:gdLst>
                <a:gd name="T0" fmla="*/ 1350 w 1350"/>
                <a:gd name="T1" fmla="*/ 0 h 368"/>
                <a:gd name="T2" fmla="*/ 226 w 1350"/>
                <a:gd name="T3" fmla="*/ 16 h 368"/>
                <a:gd name="T4" fmla="*/ 0 w 1350"/>
                <a:gd name="T5" fmla="*/ 368 h 368"/>
                <a:gd name="T6" fmla="*/ 1350 w 1350"/>
                <a:gd name="T7" fmla="*/ 0 h 3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50"/>
                <a:gd name="T13" fmla="*/ 0 h 368"/>
                <a:gd name="T14" fmla="*/ 1350 w 1350"/>
                <a:gd name="T15" fmla="*/ 368 h 3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50" h="368">
                  <a:moveTo>
                    <a:pt x="1350" y="0"/>
                  </a:moveTo>
                  <a:lnTo>
                    <a:pt x="226" y="16"/>
                  </a:lnTo>
                  <a:lnTo>
                    <a:pt x="0" y="368"/>
                  </a:lnTo>
                  <a:lnTo>
                    <a:pt x="13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80" name="Freeform 231"/>
            <p:cNvSpPr>
              <a:spLocks/>
            </p:cNvSpPr>
            <p:nvPr/>
          </p:nvSpPr>
          <p:spPr bwMode="auto">
            <a:xfrm>
              <a:off x="2997" y="1713"/>
              <a:ext cx="1350" cy="562"/>
            </a:xfrm>
            <a:custGeom>
              <a:avLst/>
              <a:gdLst>
                <a:gd name="T0" fmla="*/ 1350 w 1350"/>
                <a:gd name="T1" fmla="*/ 0 h 562"/>
                <a:gd name="T2" fmla="*/ 0 w 1350"/>
                <a:gd name="T3" fmla="*/ 368 h 562"/>
                <a:gd name="T4" fmla="*/ 0 w 1350"/>
                <a:gd name="T5" fmla="*/ 368 h 562"/>
                <a:gd name="T6" fmla="*/ 0 w 1350"/>
                <a:gd name="T7" fmla="*/ 368 h 562"/>
                <a:gd name="T8" fmla="*/ 0 w 1350"/>
                <a:gd name="T9" fmla="*/ 368 h 562"/>
                <a:gd name="T10" fmla="*/ 2 w 1350"/>
                <a:gd name="T11" fmla="*/ 368 h 562"/>
                <a:gd name="T12" fmla="*/ 2 w 1350"/>
                <a:gd name="T13" fmla="*/ 368 h 562"/>
                <a:gd name="T14" fmla="*/ 4 w 1350"/>
                <a:gd name="T15" fmla="*/ 370 h 562"/>
                <a:gd name="T16" fmla="*/ 394 w 1350"/>
                <a:gd name="T17" fmla="*/ 562 h 562"/>
                <a:gd name="T18" fmla="*/ 1350 w 1350"/>
                <a:gd name="T19" fmla="*/ 0 h 56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50"/>
                <a:gd name="T31" fmla="*/ 0 h 562"/>
                <a:gd name="T32" fmla="*/ 1350 w 1350"/>
                <a:gd name="T33" fmla="*/ 562 h 56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50" h="562">
                  <a:moveTo>
                    <a:pt x="1350" y="0"/>
                  </a:moveTo>
                  <a:lnTo>
                    <a:pt x="0" y="368"/>
                  </a:lnTo>
                  <a:lnTo>
                    <a:pt x="2" y="368"/>
                  </a:lnTo>
                  <a:lnTo>
                    <a:pt x="4" y="370"/>
                  </a:lnTo>
                  <a:lnTo>
                    <a:pt x="394" y="562"/>
                  </a:lnTo>
                  <a:lnTo>
                    <a:pt x="1350" y="0"/>
                  </a:lnTo>
                  <a:close/>
                </a:path>
              </a:pathLst>
            </a:custGeom>
            <a:solidFill>
              <a:srgbClr val="B9E5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81" name="Freeform 232"/>
            <p:cNvSpPr>
              <a:spLocks/>
            </p:cNvSpPr>
            <p:nvPr/>
          </p:nvSpPr>
          <p:spPr bwMode="auto">
            <a:xfrm>
              <a:off x="2997" y="1713"/>
              <a:ext cx="1350" cy="562"/>
            </a:xfrm>
            <a:custGeom>
              <a:avLst/>
              <a:gdLst>
                <a:gd name="T0" fmla="*/ 1350 w 1350"/>
                <a:gd name="T1" fmla="*/ 0 h 562"/>
                <a:gd name="T2" fmla="*/ 0 w 1350"/>
                <a:gd name="T3" fmla="*/ 368 h 562"/>
                <a:gd name="T4" fmla="*/ 0 w 1350"/>
                <a:gd name="T5" fmla="*/ 368 h 562"/>
                <a:gd name="T6" fmla="*/ 0 w 1350"/>
                <a:gd name="T7" fmla="*/ 368 h 562"/>
                <a:gd name="T8" fmla="*/ 0 w 1350"/>
                <a:gd name="T9" fmla="*/ 368 h 562"/>
                <a:gd name="T10" fmla="*/ 2 w 1350"/>
                <a:gd name="T11" fmla="*/ 368 h 562"/>
                <a:gd name="T12" fmla="*/ 2 w 1350"/>
                <a:gd name="T13" fmla="*/ 368 h 562"/>
                <a:gd name="T14" fmla="*/ 4 w 1350"/>
                <a:gd name="T15" fmla="*/ 370 h 562"/>
                <a:gd name="T16" fmla="*/ 394 w 1350"/>
                <a:gd name="T17" fmla="*/ 562 h 562"/>
                <a:gd name="T18" fmla="*/ 1350 w 1350"/>
                <a:gd name="T19" fmla="*/ 0 h 56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50"/>
                <a:gd name="T31" fmla="*/ 0 h 562"/>
                <a:gd name="T32" fmla="*/ 1350 w 1350"/>
                <a:gd name="T33" fmla="*/ 562 h 56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50" h="562">
                  <a:moveTo>
                    <a:pt x="1350" y="0"/>
                  </a:moveTo>
                  <a:lnTo>
                    <a:pt x="0" y="368"/>
                  </a:lnTo>
                  <a:lnTo>
                    <a:pt x="2" y="368"/>
                  </a:lnTo>
                  <a:lnTo>
                    <a:pt x="4" y="370"/>
                  </a:lnTo>
                  <a:lnTo>
                    <a:pt x="394" y="562"/>
                  </a:lnTo>
                  <a:lnTo>
                    <a:pt x="13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82" name="Freeform 233"/>
            <p:cNvSpPr>
              <a:spLocks noEditPoints="1"/>
            </p:cNvSpPr>
            <p:nvPr/>
          </p:nvSpPr>
          <p:spPr bwMode="auto">
            <a:xfrm>
              <a:off x="1519" y="1675"/>
              <a:ext cx="1478" cy="408"/>
            </a:xfrm>
            <a:custGeom>
              <a:avLst/>
              <a:gdLst>
                <a:gd name="T0" fmla="*/ 1478 w 1478"/>
                <a:gd name="T1" fmla="*/ 408 h 408"/>
                <a:gd name="T2" fmla="*/ 1478 w 1478"/>
                <a:gd name="T3" fmla="*/ 408 h 408"/>
                <a:gd name="T4" fmla="*/ 1478 w 1478"/>
                <a:gd name="T5" fmla="*/ 408 h 408"/>
                <a:gd name="T6" fmla="*/ 1478 w 1478"/>
                <a:gd name="T7" fmla="*/ 408 h 408"/>
                <a:gd name="T8" fmla="*/ 1478 w 1478"/>
                <a:gd name="T9" fmla="*/ 406 h 408"/>
                <a:gd name="T10" fmla="*/ 1476 w 1478"/>
                <a:gd name="T11" fmla="*/ 408 h 408"/>
                <a:gd name="T12" fmla="*/ 1476 w 1478"/>
                <a:gd name="T13" fmla="*/ 408 h 408"/>
                <a:gd name="T14" fmla="*/ 1478 w 1478"/>
                <a:gd name="T15" fmla="*/ 406 h 408"/>
                <a:gd name="T16" fmla="*/ 1478 w 1478"/>
                <a:gd name="T17" fmla="*/ 406 h 408"/>
                <a:gd name="T18" fmla="*/ 8 w 1478"/>
                <a:gd name="T19" fmla="*/ 0 h 408"/>
                <a:gd name="T20" fmla="*/ 1476 w 1478"/>
                <a:gd name="T21" fmla="*/ 404 h 408"/>
                <a:gd name="T22" fmla="*/ 1142 w 1478"/>
                <a:gd name="T23" fmla="*/ 44 h 408"/>
                <a:gd name="T24" fmla="*/ 8 w 1478"/>
                <a:gd name="T25" fmla="*/ 0 h 408"/>
                <a:gd name="T26" fmla="*/ 0 w 1478"/>
                <a:gd name="T27" fmla="*/ 0 h 408"/>
                <a:gd name="T28" fmla="*/ 14 w 1478"/>
                <a:gd name="T29" fmla="*/ 4 h 408"/>
                <a:gd name="T30" fmla="*/ 8 w 1478"/>
                <a:gd name="T31" fmla="*/ 0 h 408"/>
                <a:gd name="T32" fmla="*/ 0 w 1478"/>
                <a:gd name="T33" fmla="*/ 0 h 40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78"/>
                <a:gd name="T52" fmla="*/ 0 h 408"/>
                <a:gd name="T53" fmla="*/ 1478 w 1478"/>
                <a:gd name="T54" fmla="*/ 408 h 40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78" h="408">
                  <a:moveTo>
                    <a:pt x="1478" y="408"/>
                  </a:moveTo>
                  <a:lnTo>
                    <a:pt x="1478" y="408"/>
                  </a:lnTo>
                  <a:close/>
                  <a:moveTo>
                    <a:pt x="1478" y="406"/>
                  </a:moveTo>
                  <a:lnTo>
                    <a:pt x="1476" y="408"/>
                  </a:lnTo>
                  <a:lnTo>
                    <a:pt x="1478" y="406"/>
                  </a:lnTo>
                  <a:close/>
                  <a:moveTo>
                    <a:pt x="8" y="0"/>
                  </a:moveTo>
                  <a:lnTo>
                    <a:pt x="1476" y="404"/>
                  </a:lnTo>
                  <a:lnTo>
                    <a:pt x="1142" y="44"/>
                  </a:lnTo>
                  <a:lnTo>
                    <a:pt x="8" y="0"/>
                  </a:lnTo>
                  <a:close/>
                  <a:moveTo>
                    <a:pt x="0" y="0"/>
                  </a:moveTo>
                  <a:lnTo>
                    <a:pt x="14" y="4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E5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83" name="Freeform 234"/>
            <p:cNvSpPr>
              <a:spLocks/>
            </p:cNvSpPr>
            <p:nvPr/>
          </p:nvSpPr>
          <p:spPr bwMode="auto">
            <a:xfrm>
              <a:off x="2997" y="2083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84" name="Freeform 235"/>
            <p:cNvSpPr>
              <a:spLocks/>
            </p:cNvSpPr>
            <p:nvPr/>
          </p:nvSpPr>
          <p:spPr bwMode="auto">
            <a:xfrm>
              <a:off x="2995" y="2081"/>
              <a:ext cx="2" cy="2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0 w 2"/>
                <a:gd name="T5" fmla="*/ 2 h 2"/>
                <a:gd name="T6" fmla="*/ 2 w 2"/>
                <a:gd name="T7" fmla="*/ 0 h 2"/>
                <a:gd name="T8" fmla="*/ 2 w 2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2"/>
                <a:gd name="T17" fmla="*/ 2 w 2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85" name="Freeform 236"/>
            <p:cNvSpPr>
              <a:spLocks/>
            </p:cNvSpPr>
            <p:nvPr/>
          </p:nvSpPr>
          <p:spPr bwMode="auto">
            <a:xfrm>
              <a:off x="1527" y="1675"/>
              <a:ext cx="1468" cy="404"/>
            </a:xfrm>
            <a:custGeom>
              <a:avLst/>
              <a:gdLst>
                <a:gd name="T0" fmla="*/ 0 w 1468"/>
                <a:gd name="T1" fmla="*/ 0 h 404"/>
                <a:gd name="T2" fmla="*/ 1468 w 1468"/>
                <a:gd name="T3" fmla="*/ 404 h 404"/>
                <a:gd name="T4" fmla="*/ 1134 w 1468"/>
                <a:gd name="T5" fmla="*/ 44 h 404"/>
                <a:gd name="T6" fmla="*/ 0 w 1468"/>
                <a:gd name="T7" fmla="*/ 0 h 4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68"/>
                <a:gd name="T13" fmla="*/ 0 h 404"/>
                <a:gd name="T14" fmla="*/ 1468 w 1468"/>
                <a:gd name="T15" fmla="*/ 404 h 4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68" h="404">
                  <a:moveTo>
                    <a:pt x="0" y="0"/>
                  </a:moveTo>
                  <a:lnTo>
                    <a:pt x="1468" y="404"/>
                  </a:lnTo>
                  <a:lnTo>
                    <a:pt x="1134" y="4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86" name="Freeform 237"/>
            <p:cNvSpPr>
              <a:spLocks/>
            </p:cNvSpPr>
            <p:nvPr/>
          </p:nvSpPr>
          <p:spPr bwMode="auto">
            <a:xfrm>
              <a:off x="1519" y="1675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14 w 14"/>
                <a:gd name="T3" fmla="*/ 4 h 4"/>
                <a:gd name="T4" fmla="*/ 8 w 14"/>
                <a:gd name="T5" fmla="*/ 0 h 4"/>
                <a:gd name="T6" fmla="*/ 0 w 14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4"/>
                <a:gd name="T14" fmla="*/ 14 w 14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4">
                  <a:moveTo>
                    <a:pt x="0" y="0"/>
                  </a:moveTo>
                  <a:lnTo>
                    <a:pt x="14" y="4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87" name="Freeform 238"/>
            <p:cNvSpPr>
              <a:spLocks/>
            </p:cNvSpPr>
            <p:nvPr/>
          </p:nvSpPr>
          <p:spPr bwMode="auto">
            <a:xfrm>
              <a:off x="1527" y="1675"/>
              <a:ext cx="1470" cy="592"/>
            </a:xfrm>
            <a:custGeom>
              <a:avLst/>
              <a:gdLst>
                <a:gd name="T0" fmla="*/ 0 w 1470"/>
                <a:gd name="T1" fmla="*/ 0 h 592"/>
                <a:gd name="T2" fmla="*/ 1470 w 1470"/>
                <a:gd name="T3" fmla="*/ 406 h 592"/>
                <a:gd name="T4" fmla="*/ 960 w 1470"/>
                <a:gd name="T5" fmla="*/ 592 h 592"/>
                <a:gd name="T6" fmla="*/ 0 w 1470"/>
                <a:gd name="T7" fmla="*/ 0 h 5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70"/>
                <a:gd name="T13" fmla="*/ 0 h 592"/>
                <a:gd name="T14" fmla="*/ 1470 w 1470"/>
                <a:gd name="T15" fmla="*/ 592 h 5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70" h="592">
                  <a:moveTo>
                    <a:pt x="0" y="0"/>
                  </a:moveTo>
                  <a:lnTo>
                    <a:pt x="1470" y="406"/>
                  </a:lnTo>
                  <a:lnTo>
                    <a:pt x="960" y="5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1BF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88" name="Freeform 239"/>
            <p:cNvSpPr>
              <a:spLocks/>
            </p:cNvSpPr>
            <p:nvPr/>
          </p:nvSpPr>
          <p:spPr bwMode="auto">
            <a:xfrm>
              <a:off x="1527" y="1675"/>
              <a:ext cx="1470" cy="592"/>
            </a:xfrm>
            <a:custGeom>
              <a:avLst/>
              <a:gdLst>
                <a:gd name="T0" fmla="*/ 0 w 1470"/>
                <a:gd name="T1" fmla="*/ 0 h 592"/>
                <a:gd name="T2" fmla="*/ 1470 w 1470"/>
                <a:gd name="T3" fmla="*/ 406 h 592"/>
                <a:gd name="T4" fmla="*/ 960 w 1470"/>
                <a:gd name="T5" fmla="*/ 592 h 592"/>
                <a:gd name="T6" fmla="*/ 0 w 1470"/>
                <a:gd name="T7" fmla="*/ 0 h 5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70"/>
                <a:gd name="T13" fmla="*/ 0 h 592"/>
                <a:gd name="T14" fmla="*/ 1470 w 1470"/>
                <a:gd name="T15" fmla="*/ 592 h 5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70" h="592">
                  <a:moveTo>
                    <a:pt x="0" y="0"/>
                  </a:moveTo>
                  <a:lnTo>
                    <a:pt x="1470" y="406"/>
                  </a:lnTo>
                  <a:lnTo>
                    <a:pt x="960" y="59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89" name="Freeform 240"/>
            <p:cNvSpPr>
              <a:spLocks noEditPoints="1"/>
            </p:cNvSpPr>
            <p:nvPr/>
          </p:nvSpPr>
          <p:spPr bwMode="auto">
            <a:xfrm>
              <a:off x="2093" y="2081"/>
              <a:ext cx="904" cy="1230"/>
            </a:xfrm>
            <a:custGeom>
              <a:avLst/>
              <a:gdLst>
                <a:gd name="T0" fmla="*/ 900 w 904"/>
                <a:gd name="T1" fmla="*/ 0 h 1230"/>
                <a:gd name="T2" fmla="*/ 394 w 904"/>
                <a:gd name="T3" fmla="*/ 186 h 1230"/>
                <a:gd name="T4" fmla="*/ 0 w 904"/>
                <a:gd name="T5" fmla="*/ 1230 h 1230"/>
                <a:gd name="T6" fmla="*/ 902 w 904"/>
                <a:gd name="T7" fmla="*/ 2 h 1230"/>
                <a:gd name="T8" fmla="*/ 900 w 904"/>
                <a:gd name="T9" fmla="*/ 0 h 1230"/>
                <a:gd name="T10" fmla="*/ 904 w 904"/>
                <a:gd name="T11" fmla="*/ 0 h 1230"/>
                <a:gd name="T12" fmla="*/ 902 w 904"/>
                <a:gd name="T13" fmla="*/ 0 h 1230"/>
                <a:gd name="T14" fmla="*/ 904 w 904"/>
                <a:gd name="T15" fmla="*/ 0 h 1230"/>
                <a:gd name="T16" fmla="*/ 904 w 904"/>
                <a:gd name="T17" fmla="*/ 0 h 12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04"/>
                <a:gd name="T28" fmla="*/ 0 h 1230"/>
                <a:gd name="T29" fmla="*/ 904 w 904"/>
                <a:gd name="T30" fmla="*/ 1230 h 12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04" h="1230">
                  <a:moveTo>
                    <a:pt x="900" y="0"/>
                  </a:moveTo>
                  <a:lnTo>
                    <a:pt x="394" y="186"/>
                  </a:lnTo>
                  <a:lnTo>
                    <a:pt x="0" y="1230"/>
                  </a:lnTo>
                  <a:lnTo>
                    <a:pt x="902" y="2"/>
                  </a:lnTo>
                  <a:lnTo>
                    <a:pt x="900" y="0"/>
                  </a:lnTo>
                  <a:close/>
                  <a:moveTo>
                    <a:pt x="904" y="0"/>
                  </a:moveTo>
                  <a:lnTo>
                    <a:pt x="902" y="0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rgbClr val="B9E5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90" name="Freeform 241"/>
            <p:cNvSpPr>
              <a:spLocks/>
            </p:cNvSpPr>
            <p:nvPr/>
          </p:nvSpPr>
          <p:spPr bwMode="auto">
            <a:xfrm>
              <a:off x="2093" y="2081"/>
              <a:ext cx="902" cy="1230"/>
            </a:xfrm>
            <a:custGeom>
              <a:avLst/>
              <a:gdLst>
                <a:gd name="T0" fmla="*/ 900 w 902"/>
                <a:gd name="T1" fmla="*/ 0 h 1230"/>
                <a:gd name="T2" fmla="*/ 394 w 902"/>
                <a:gd name="T3" fmla="*/ 186 h 1230"/>
                <a:gd name="T4" fmla="*/ 0 w 902"/>
                <a:gd name="T5" fmla="*/ 1230 h 1230"/>
                <a:gd name="T6" fmla="*/ 902 w 902"/>
                <a:gd name="T7" fmla="*/ 2 h 1230"/>
                <a:gd name="T8" fmla="*/ 900 w 902"/>
                <a:gd name="T9" fmla="*/ 0 h 1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2"/>
                <a:gd name="T16" fmla="*/ 0 h 1230"/>
                <a:gd name="T17" fmla="*/ 902 w 902"/>
                <a:gd name="T18" fmla="*/ 1230 h 12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2" h="1230">
                  <a:moveTo>
                    <a:pt x="900" y="0"/>
                  </a:moveTo>
                  <a:lnTo>
                    <a:pt x="394" y="186"/>
                  </a:lnTo>
                  <a:lnTo>
                    <a:pt x="0" y="1230"/>
                  </a:lnTo>
                  <a:lnTo>
                    <a:pt x="902" y="2"/>
                  </a:lnTo>
                  <a:lnTo>
                    <a:pt x="90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91" name="Freeform 242"/>
            <p:cNvSpPr>
              <a:spLocks/>
            </p:cNvSpPr>
            <p:nvPr/>
          </p:nvSpPr>
          <p:spPr bwMode="auto">
            <a:xfrm>
              <a:off x="2995" y="2081"/>
              <a:ext cx="2" cy="1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0 h 1"/>
                <a:gd name="T4" fmla="*/ 2 w 2"/>
                <a:gd name="T5" fmla="*/ 0 h 1"/>
                <a:gd name="T6" fmla="*/ 2 w 2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1"/>
                <a:gd name="T14" fmla="*/ 2 w 2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1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92" name="Freeform 243"/>
            <p:cNvSpPr>
              <a:spLocks/>
            </p:cNvSpPr>
            <p:nvPr/>
          </p:nvSpPr>
          <p:spPr bwMode="auto">
            <a:xfrm>
              <a:off x="2993" y="2081"/>
              <a:ext cx="4" cy="2"/>
            </a:xfrm>
            <a:custGeom>
              <a:avLst/>
              <a:gdLst>
                <a:gd name="T0" fmla="*/ 2 w 4"/>
                <a:gd name="T1" fmla="*/ 0 h 2"/>
                <a:gd name="T2" fmla="*/ 0 w 4"/>
                <a:gd name="T3" fmla="*/ 0 h 2"/>
                <a:gd name="T4" fmla="*/ 2 w 4"/>
                <a:gd name="T5" fmla="*/ 2 h 2"/>
                <a:gd name="T6" fmla="*/ 4 w 4"/>
                <a:gd name="T7" fmla="*/ 0 h 2"/>
                <a:gd name="T8" fmla="*/ 2 w 4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2"/>
                <a:gd name="T17" fmla="*/ 4 w 4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2">
                  <a:moveTo>
                    <a:pt x="2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82D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93" name="Freeform 244"/>
            <p:cNvSpPr>
              <a:spLocks/>
            </p:cNvSpPr>
            <p:nvPr/>
          </p:nvSpPr>
          <p:spPr bwMode="auto">
            <a:xfrm>
              <a:off x="2993" y="2081"/>
              <a:ext cx="4" cy="2"/>
            </a:xfrm>
            <a:custGeom>
              <a:avLst/>
              <a:gdLst>
                <a:gd name="T0" fmla="*/ 2 w 4"/>
                <a:gd name="T1" fmla="*/ 0 h 2"/>
                <a:gd name="T2" fmla="*/ 0 w 4"/>
                <a:gd name="T3" fmla="*/ 0 h 2"/>
                <a:gd name="T4" fmla="*/ 2 w 4"/>
                <a:gd name="T5" fmla="*/ 2 h 2"/>
                <a:gd name="T6" fmla="*/ 4 w 4"/>
                <a:gd name="T7" fmla="*/ 0 h 2"/>
                <a:gd name="T8" fmla="*/ 2 w 4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2"/>
                <a:gd name="T17" fmla="*/ 4 w 4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2">
                  <a:moveTo>
                    <a:pt x="2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4" y="0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94" name="Freeform 245"/>
            <p:cNvSpPr>
              <a:spLocks/>
            </p:cNvSpPr>
            <p:nvPr/>
          </p:nvSpPr>
          <p:spPr bwMode="auto">
            <a:xfrm>
              <a:off x="2487" y="2081"/>
              <a:ext cx="510" cy="186"/>
            </a:xfrm>
            <a:custGeom>
              <a:avLst/>
              <a:gdLst>
                <a:gd name="T0" fmla="*/ 510 w 510"/>
                <a:gd name="T1" fmla="*/ 0 h 186"/>
                <a:gd name="T2" fmla="*/ 0 w 510"/>
                <a:gd name="T3" fmla="*/ 186 h 186"/>
                <a:gd name="T4" fmla="*/ 506 w 510"/>
                <a:gd name="T5" fmla="*/ 0 h 186"/>
                <a:gd name="T6" fmla="*/ 508 w 510"/>
                <a:gd name="T7" fmla="*/ 0 h 186"/>
                <a:gd name="T8" fmla="*/ 510 w 510"/>
                <a:gd name="T9" fmla="*/ 0 h 1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0"/>
                <a:gd name="T16" fmla="*/ 0 h 186"/>
                <a:gd name="T17" fmla="*/ 510 w 510"/>
                <a:gd name="T18" fmla="*/ 186 h 1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0" h="186">
                  <a:moveTo>
                    <a:pt x="510" y="0"/>
                  </a:moveTo>
                  <a:lnTo>
                    <a:pt x="0" y="186"/>
                  </a:lnTo>
                  <a:lnTo>
                    <a:pt x="506" y="0"/>
                  </a:lnTo>
                  <a:lnTo>
                    <a:pt x="508" y="0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5057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95" name="Freeform 246"/>
            <p:cNvSpPr>
              <a:spLocks/>
            </p:cNvSpPr>
            <p:nvPr/>
          </p:nvSpPr>
          <p:spPr bwMode="auto">
            <a:xfrm>
              <a:off x="2487" y="2081"/>
              <a:ext cx="510" cy="186"/>
            </a:xfrm>
            <a:custGeom>
              <a:avLst/>
              <a:gdLst>
                <a:gd name="T0" fmla="*/ 510 w 510"/>
                <a:gd name="T1" fmla="*/ 0 h 186"/>
                <a:gd name="T2" fmla="*/ 0 w 510"/>
                <a:gd name="T3" fmla="*/ 186 h 186"/>
                <a:gd name="T4" fmla="*/ 506 w 510"/>
                <a:gd name="T5" fmla="*/ 0 h 186"/>
                <a:gd name="T6" fmla="*/ 508 w 510"/>
                <a:gd name="T7" fmla="*/ 0 h 186"/>
                <a:gd name="T8" fmla="*/ 510 w 510"/>
                <a:gd name="T9" fmla="*/ 0 h 1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0"/>
                <a:gd name="T16" fmla="*/ 0 h 186"/>
                <a:gd name="T17" fmla="*/ 510 w 510"/>
                <a:gd name="T18" fmla="*/ 186 h 1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0" h="186">
                  <a:moveTo>
                    <a:pt x="510" y="0"/>
                  </a:moveTo>
                  <a:lnTo>
                    <a:pt x="0" y="186"/>
                  </a:lnTo>
                  <a:lnTo>
                    <a:pt x="506" y="0"/>
                  </a:lnTo>
                  <a:lnTo>
                    <a:pt x="508" y="0"/>
                  </a:lnTo>
                  <a:lnTo>
                    <a:pt x="5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96" name="Freeform 247"/>
            <p:cNvSpPr>
              <a:spLocks/>
            </p:cNvSpPr>
            <p:nvPr/>
          </p:nvSpPr>
          <p:spPr bwMode="auto">
            <a:xfrm>
              <a:off x="2093" y="2081"/>
              <a:ext cx="904" cy="1230"/>
            </a:xfrm>
            <a:custGeom>
              <a:avLst/>
              <a:gdLst>
                <a:gd name="T0" fmla="*/ 904 w 904"/>
                <a:gd name="T1" fmla="*/ 0 h 1230"/>
                <a:gd name="T2" fmla="*/ 0 w 904"/>
                <a:gd name="T3" fmla="*/ 1230 h 1230"/>
                <a:gd name="T4" fmla="*/ 852 w 904"/>
                <a:gd name="T5" fmla="*/ 508 h 1230"/>
                <a:gd name="T6" fmla="*/ 904 w 904"/>
                <a:gd name="T7" fmla="*/ 0 h 12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4"/>
                <a:gd name="T13" fmla="*/ 0 h 1230"/>
                <a:gd name="T14" fmla="*/ 904 w 904"/>
                <a:gd name="T15" fmla="*/ 1230 h 12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4" h="1230">
                  <a:moveTo>
                    <a:pt x="904" y="0"/>
                  </a:moveTo>
                  <a:lnTo>
                    <a:pt x="0" y="1230"/>
                  </a:lnTo>
                  <a:lnTo>
                    <a:pt x="852" y="508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rgbClr val="6A2C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97" name="Freeform 248"/>
            <p:cNvSpPr>
              <a:spLocks/>
            </p:cNvSpPr>
            <p:nvPr/>
          </p:nvSpPr>
          <p:spPr bwMode="auto">
            <a:xfrm>
              <a:off x="2093" y="2081"/>
              <a:ext cx="904" cy="1230"/>
            </a:xfrm>
            <a:custGeom>
              <a:avLst/>
              <a:gdLst>
                <a:gd name="T0" fmla="*/ 904 w 904"/>
                <a:gd name="T1" fmla="*/ 0 h 1230"/>
                <a:gd name="T2" fmla="*/ 0 w 904"/>
                <a:gd name="T3" fmla="*/ 1230 h 1230"/>
                <a:gd name="T4" fmla="*/ 852 w 904"/>
                <a:gd name="T5" fmla="*/ 508 h 1230"/>
                <a:gd name="T6" fmla="*/ 904 w 904"/>
                <a:gd name="T7" fmla="*/ 0 h 12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4"/>
                <a:gd name="T13" fmla="*/ 0 h 1230"/>
                <a:gd name="T14" fmla="*/ 904 w 904"/>
                <a:gd name="T15" fmla="*/ 1230 h 12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4" h="1230">
                  <a:moveTo>
                    <a:pt x="904" y="0"/>
                  </a:moveTo>
                  <a:lnTo>
                    <a:pt x="0" y="1230"/>
                  </a:lnTo>
                  <a:lnTo>
                    <a:pt x="852" y="508"/>
                  </a:lnTo>
                  <a:lnTo>
                    <a:pt x="904" y="0"/>
                  </a:lnTo>
                </a:path>
              </a:pathLst>
            </a:custGeom>
            <a:solidFill>
              <a:srgbClr val="71BF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98" name="Freeform 249"/>
            <p:cNvSpPr>
              <a:spLocks/>
            </p:cNvSpPr>
            <p:nvPr/>
          </p:nvSpPr>
          <p:spPr bwMode="auto">
            <a:xfrm>
              <a:off x="2945" y="2081"/>
              <a:ext cx="826" cy="1230"/>
            </a:xfrm>
            <a:custGeom>
              <a:avLst/>
              <a:gdLst>
                <a:gd name="T0" fmla="*/ 54 w 826"/>
                <a:gd name="T1" fmla="*/ 0 h 1230"/>
                <a:gd name="T2" fmla="*/ 0 w 826"/>
                <a:gd name="T3" fmla="*/ 508 h 1230"/>
                <a:gd name="T4" fmla="*/ 826 w 826"/>
                <a:gd name="T5" fmla="*/ 1230 h 1230"/>
                <a:gd name="T6" fmla="*/ 56 w 826"/>
                <a:gd name="T7" fmla="*/ 2 h 1230"/>
                <a:gd name="T8" fmla="*/ 54 w 826"/>
                <a:gd name="T9" fmla="*/ 0 h 1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6"/>
                <a:gd name="T16" fmla="*/ 0 h 1230"/>
                <a:gd name="T17" fmla="*/ 826 w 826"/>
                <a:gd name="T18" fmla="*/ 1230 h 12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6" h="1230">
                  <a:moveTo>
                    <a:pt x="54" y="0"/>
                  </a:moveTo>
                  <a:lnTo>
                    <a:pt x="0" y="508"/>
                  </a:lnTo>
                  <a:lnTo>
                    <a:pt x="826" y="1230"/>
                  </a:lnTo>
                  <a:lnTo>
                    <a:pt x="56" y="2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B9E5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99" name="Freeform 250"/>
            <p:cNvSpPr>
              <a:spLocks/>
            </p:cNvSpPr>
            <p:nvPr/>
          </p:nvSpPr>
          <p:spPr bwMode="auto">
            <a:xfrm>
              <a:off x="2945" y="2081"/>
              <a:ext cx="826" cy="1230"/>
            </a:xfrm>
            <a:custGeom>
              <a:avLst/>
              <a:gdLst>
                <a:gd name="T0" fmla="*/ 54 w 826"/>
                <a:gd name="T1" fmla="*/ 0 h 1230"/>
                <a:gd name="T2" fmla="*/ 0 w 826"/>
                <a:gd name="T3" fmla="*/ 508 h 1230"/>
                <a:gd name="T4" fmla="*/ 826 w 826"/>
                <a:gd name="T5" fmla="*/ 1230 h 1230"/>
                <a:gd name="T6" fmla="*/ 56 w 826"/>
                <a:gd name="T7" fmla="*/ 2 h 1230"/>
                <a:gd name="T8" fmla="*/ 54 w 826"/>
                <a:gd name="T9" fmla="*/ 0 h 1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6"/>
                <a:gd name="T16" fmla="*/ 0 h 1230"/>
                <a:gd name="T17" fmla="*/ 826 w 826"/>
                <a:gd name="T18" fmla="*/ 1230 h 12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6" h="1230">
                  <a:moveTo>
                    <a:pt x="54" y="0"/>
                  </a:moveTo>
                  <a:lnTo>
                    <a:pt x="0" y="508"/>
                  </a:lnTo>
                  <a:lnTo>
                    <a:pt x="826" y="1230"/>
                  </a:lnTo>
                  <a:lnTo>
                    <a:pt x="56" y="2"/>
                  </a:lnTo>
                  <a:lnTo>
                    <a:pt x="5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700" name="Freeform 251"/>
            <p:cNvSpPr>
              <a:spLocks/>
            </p:cNvSpPr>
            <p:nvPr/>
          </p:nvSpPr>
          <p:spPr bwMode="auto">
            <a:xfrm>
              <a:off x="2999" y="2081"/>
              <a:ext cx="2" cy="2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2 h 2"/>
                <a:gd name="T6" fmla="*/ 0 w 2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2"/>
                <a:gd name="T14" fmla="*/ 2 w 2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D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701" name="Freeform 252"/>
            <p:cNvSpPr>
              <a:spLocks/>
            </p:cNvSpPr>
            <p:nvPr/>
          </p:nvSpPr>
          <p:spPr bwMode="auto">
            <a:xfrm>
              <a:off x="2999" y="2081"/>
              <a:ext cx="2" cy="2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2 h 2"/>
                <a:gd name="T6" fmla="*/ 0 w 2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2"/>
                <a:gd name="T14" fmla="*/ 2 w 2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702" name="Freeform 253"/>
            <p:cNvSpPr>
              <a:spLocks/>
            </p:cNvSpPr>
            <p:nvPr/>
          </p:nvSpPr>
          <p:spPr bwMode="auto">
            <a:xfrm>
              <a:off x="2999" y="2081"/>
              <a:ext cx="772" cy="1230"/>
            </a:xfrm>
            <a:custGeom>
              <a:avLst/>
              <a:gdLst>
                <a:gd name="T0" fmla="*/ 394 w 772"/>
                <a:gd name="T1" fmla="*/ 194 h 1230"/>
                <a:gd name="T2" fmla="*/ 772 w 772"/>
                <a:gd name="T3" fmla="*/ 1230 h 1230"/>
                <a:gd name="T4" fmla="*/ 0 w 772"/>
                <a:gd name="T5" fmla="*/ 0 h 1230"/>
                <a:gd name="T6" fmla="*/ 394 w 772"/>
                <a:gd name="T7" fmla="*/ 194 h 12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2"/>
                <a:gd name="T13" fmla="*/ 0 h 1230"/>
                <a:gd name="T14" fmla="*/ 772 w 772"/>
                <a:gd name="T15" fmla="*/ 1230 h 12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2" h="1230">
                  <a:moveTo>
                    <a:pt x="394" y="194"/>
                  </a:moveTo>
                  <a:lnTo>
                    <a:pt x="772" y="1230"/>
                  </a:lnTo>
                  <a:lnTo>
                    <a:pt x="0" y="0"/>
                  </a:lnTo>
                  <a:lnTo>
                    <a:pt x="394" y="194"/>
                  </a:lnTo>
                  <a:close/>
                </a:path>
              </a:pathLst>
            </a:custGeom>
            <a:solidFill>
              <a:srgbClr val="71BF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5611" name="Group 254"/>
          <p:cNvGrpSpPr>
            <a:grpSpLocks/>
          </p:cNvGrpSpPr>
          <p:nvPr/>
        </p:nvGrpSpPr>
        <p:grpSpPr bwMode="auto">
          <a:xfrm>
            <a:off x="7380288" y="4581525"/>
            <a:ext cx="287337" cy="269875"/>
            <a:chOff x="1519" y="663"/>
            <a:chExt cx="2828" cy="2648"/>
          </a:xfrm>
        </p:grpSpPr>
        <p:sp>
          <p:nvSpPr>
            <p:cNvPr id="25643" name="AutoShape 255"/>
            <p:cNvSpPr>
              <a:spLocks noChangeAspect="1" noChangeArrowheads="1" noTextEdit="1"/>
            </p:cNvSpPr>
            <p:nvPr/>
          </p:nvSpPr>
          <p:spPr bwMode="auto">
            <a:xfrm>
              <a:off x="1519" y="663"/>
              <a:ext cx="2828" cy="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44" name="Freeform 256"/>
            <p:cNvSpPr>
              <a:spLocks/>
            </p:cNvSpPr>
            <p:nvPr/>
          </p:nvSpPr>
          <p:spPr bwMode="auto">
            <a:xfrm>
              <a:off x="2659" y="663"/>
              <a:ext cx="338" cy="1418"/>
            </a:xfrm>
            <a:custGeom>
              <a:avLst/>
              <a:gdLst>
                <a:gd name="T0" fmla="*/ 248 w 338"/>
                <a:gd name="T1" fmla="*/ 0 h 1418"/>
                <a:gd name="T2" fmla="*/ 338 w 338"/>
                <a:gd name="T3" fmla="*/ 1418 h 1418"/>
                <a:gd name="T4" fmla="*/ 0 w 338"/>
                <a:gd name="T5" fmla="*/ 1054 h 1418"/>
                <a:gd name="T6" fmla="*/ 248 w 338"/>
                <a:gd name="T7" fmla="*/ 0 h 14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8"/>
                <a:gd name="T13" fmla="*/ 0 h 1418"/>
                <a:gd name="T14" fmla="*/ 338 w 338"/>
                <a:gd name="T15" fmla="*/ 1418 h 14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8" h="1418">
                  <a:moveTo>
                    <a:pt x="248" y="0"/>
                  </a:moveTo>
                  <a:lnTo>
                    <a:pt x="338" y="1418"/>
                  </a:lnTo>
                  <a:lnTo>
                    <a:pt x="0" y="1054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71BF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45" name="Freeform 257"/>
            <p:cNvSpPr>
              <a:spLocks/>
            </p:cNvSpPr>
            <p:nvPr/>
          </p:nvSpPr>
          <p:spPr bwMode="auto">
            <a:xfrm>
              <a:off x="2659" y="663"/>
              <a:ext cx="338" cy="1418"/>
            </a:xfrm>
            <a:custGeom>
              <a:avLst/>
              <a:gdLst>
                <a:gd name="T0" fmla="*/ 248 w 338"/>
                <a:gd name="T1" fmla="*/ 0 h 1418"/>
                <a:gd name="T2" fmla="*/ 338 w 338"/>
                <a:gd name="T3" fmla="*/ 1418 h 1418"/>
                <a:gd name="T4" fmla="*/ 0 w 338"/>
                <a:gd name="T5" fmla="*/ 1054 h 1418"/>
                <a:gd name="T6" fmla="*/ 248 w 338"/>
                <a:gd name="T7" fmla="*/ 0 h 14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8"/>
                <a:gd name="T13" fmla="*/ 0 h 1418"/>
                <a:gd name="T14" fmla="*/ 338 w 338"/>
                <a:gd name="T15" fmla="*/ 1418 h 14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8" h="1418">
                  <a:moveTo>
                    <a:pt x="248" y="0"/>
                  </a:moveTo>
                  <a:lnTo>
                    <a:pt x="338" y="1418"/>
                  </a:lnTo>
                  <a:lnTo>
                    <a:pt x="0" y="1054"/>
                  </a:lnTo>
                  <a:lnTo>
                    <a:pt x="24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46" name="Freeform 258"/>
            <p:cNvSpPr>
              <a:spLocks/>
            </p:cNvSpPr>
            <p:nvPr/>
          </p:nvSpPr>
          <p:spPr bwMode="auto">
            <a:xfrm>
              <a:off x="2907" y="663"/>
              <a:ext cx="316" cy="1418"/>
            </a:xfrm>
            <a:custGeom>
              <a:avLst/>
              <a:gdLst>
                <a:gd name="T0" fmla="*/ 0 w 316"/>
                <a:gd name="T1" fmla="*/ 0 h 1418"/>
                <a:gd name="T2" fmla="*/ 90 w 316"/>
                <a:gd name="T3" fmla="*/ 1418 h 1418"/>
                <a:gd name="T4" fmla="*/ 316 w 316"/>
                <a:gd name="T5" fmla="*/ 1066 h 1418"/>
                <a:gd name="T6" fmla="*/ 0 w 316"/>
                <a:gd name="T7" fmla="*/ 0 h 14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6"/>
                <a:gd name="T13" fmla="*/ 0 h 1418"/>
                <a:gd name="T14" fmla="*/ 316 w 316"/>
                <a:gd name="T15" fmla="*/ 1418 h 14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6" h="1418">
                  <a:moveTo>
                    <a:pt x="0" y="0"/>
                  </a:moveTo>
                  <a:lnTo>
                    <a:pt x="90" y="1418"/>
                  </a:lnTo>
                  <a:lnTo>
                    <a:pt x="316" y="10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E5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47" name="Freeform 259"/>
            <p:cNvSpPr>
              <a:spLocks/>
            </p:cNvSpPr>
            <p:nvPr/>
          </p:nvSpPr>
          <p:spPr bwMode="auto">
            <a:xfrm>
              <a:off x="2907" y="663"/>
              <a:ext cx="316" cy="1418"/>
            </a:xfrm>
            <a:custGeom>
              <a:avLst/>
              <a:gdLst>
                <a:gd name="T0" fmla="*/ 0 w 316"/>
                <a:gd name="T1" fmla="*/ 0 h 1418"/>
                <a:gd name="T2" fmla="*/ 90 w 316"/>
                <a:gd name="T3" fmla="*/ 1418 h 1418"/>
                <a:gd name="T4" fmla="*/ 316 w 316"/>
                <a:gd name="T5" fmla="*/ 1066 h 1418"/>
                <a:gd name="T6" fmla="*/ 0 w 316"/>
                <a:gd name="T7" fmla="*/ 0 h 14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6"/>
                <a:gd name="T13" fmla="*/ 0 h 1418"/>
                <a:gd name="T14" fmla="*/ 316 w 316"/>
                <a:gd name="T15" fmla="*/ 1418 h 14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6" h="1418">
                  <a:moveTo>
                    <a:pt x="0" y="0"/>
                  </a:moveTo>
                  <a:lnTo>
                    <a:pt x="90" y="1418"/>
                  </a:lnTo>
                  <a:lnTo>
                    <a:pt x="316" y="106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48" name="Freeform 260"/>
            <p:cNvSpPr>
              <a:spLocks/>
            </p:cNvSpPr>
            <p:nvPr/>
          </p:nvSpPr>
          <p:spPr bwMode="auto">
            <a:xfrm>
              <a:off x="2997" y="1713"/>
              <a:ext cx="1350" cy="368"/>
            </a:xfrm>
            <a:custGeom>
              <a:avLst/>
              <a:gdLst>
                <a:gd name="T0" fmla="*/ 1350 w 1350"/>
                <a:gd name="T1" fmla="*/ 0 h 368"/>
                <a:gd name="T2" fmla="*/ 226 w 1350"/>
                <a:gd name="T3" fmla="*/ 16 h 368"/>
                <a:gd name="T4" fmla="*/ 0 w 1350"/>
                <a:gd name="T5" fmla="*/ 368 h 368"/>
                <a:gd name="T6" fmla="*/ 1350 w 1350"/>
                <a:gd name="T7" fmla="*/ 0 h 3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50"/>
                <a:gd name="T13" fmla="*/ 0 h 368"/>
                <a:gd name="T14" fmla="*/ 1350 w 1350"/>
                <a:gd name="T15" fmla="*/ 368 h 3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50" h="368">
                  <a:moveTo>
                    <a:pt x="1350" y="0"/>
                  </a:moveTo>
                  <a:lnTo>
                    <a:pt x="226" y="16"/>
                  </a:lnTo>
                  <a:lnTo>
                    <a:pt x="0" y="368"/>
                  </a:lnTo>
                  <a:lnTo>
                    <a:pt x="1350" y="0"/>
                  </a:lnTo>
                  <a:close/>
                </a:path>
              </a:pathLst>
            </a:custGeom>
            <a:solidFill>
              <a:srgbClr val="71BF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49" name="Freeform 261"/>
            <p:cNvSpPr>
              <a:spLocks/>
            </p:cNvSpPr>
            <p:nvPr/>
          </p:nvSpPr>
          <p:spPr bwMode="auto">
            <a:xfrm>
              <a:off x="2997" y="1713"/>
              <a:ext cx="1350" cy="368"/>
            </a:xfrm>
            <a:custGeom>
              <a:avLst/>
              <a:gdLst>
                <a:gd name="T0" fmla="*/ 1350 w 1350"/>
                <a:gd name="T1" fmla="*/ 0 h 368"/>
                <a:gd name="T2" fmla="*/ 226 w 1350"/>
                <a:gd name="T3" fmla="*/ 16 h 368"/>
                <a:gd name="T4" fmla="*/ 0 w 1350"/>
                <a:gd name="T5" fmla="*/ 368 h 368"/>
                <a:gd name="T6" fmla="*/ 1350 w 1350"/>
                <a:gd name="T7" fmla="*/ 0 h 3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50"/>
                <a:gd name="T13" fmla="*/ 0 h 368"/>
                <a:gd name="T14" fmla="*/ 1350 w 1350"/>
                <a:gd name="T15" fmla="*/ 368 h 3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50" h="368">
                  <a:moveTo>
                    <a:pt x="1350" y="0"/>
                  </a:moveTo>
                  <a:lnTo>
                    <a:pt x="226" y="16"/>
                  </a:lnTo>
                  <a:lnTo>
                    <a:pt x="0" y="368"/>
                  </a:lnTo>
                  <a:lnTo>
                    <a:pt x="13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50" name="Freeform 262"/>
            <p:cNvSpPr>
              <a:spLocks/>
            </p:cNvSpPr>
            <p:nvPr/>
          </p:nvSpPr>
          <p:spPr bwMode="auto">
            <a:xfrm>
              <a:off x="2997" y="1713"/>
              <a:ext cx="1350" cy="562"/>
            </a:xfrm>
            <a:custGeom>
              <a:avLst/>
              <a:gdLst>
                <a:gd name="T0" fmla="*/ 1350 w 1350"/>
                <a:gd name="T1" fmla="*/ 0 h 562"/>
                <a:gd name="T2" fmla="*/ 0 w 1350"/>
                <a:gd name="T3" fmla="*/ 368 h 562"/>
                <a:gd name="T4" fmla="*/ 0 w 1350"/>
                <a:gd name="T5" fmla="*/ 368 h 562"/>
                <a:gd name="T6" fmla="*/ 0 w 1350"/>
                <a:gd name="T7" fmla="*/ 368 h 562"/>
                <a:gd name="T8" fmla="*/ 0 w 1350"/>
                <a:gd name="T9" fmla="*/ 368 h 562"/>
                <a:gd name="T10" fmla="*/ 2 w 1350"/>
                <a:gd name="T11" fmla="*/ 368 h 562"/>
                <a:gd name="T12" fmla="*/ 2 w 1350"/>
                <a:gd name="T13" fmla="*/ 368 h 562"/>
                <a:gd name="T14" fmla="*/ 4 w 1350"/>
                <a:gd name="T15" fmla="*/ 370 h 562"/>
                <a:gd name="T16" fmla="*/ 394 w 1350"/>
                <a:gd name="T17" fmla="*/ 562 h 562"/>
                <a:gd name="T18" fmla="*/ 1350 w 1350"/>
                <a:gd name="T19" fmla="*/ 0 h 56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50"/>
                <a:gd name="T31" fmla="*/ 0 h 562"/>
                <a:gd name="T32" fmla="*/ 1350 w 1350"/>
                <a:gd name="T33" fmla="*/ 562 h 56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50" h="562">
                  <a:moveTo>
                    <a:pt x="1350" y="0"/>
                  </a:moveTo>
                  <a:lnTo>
                    <a:pt x="0" y="368"/>
                  </a:lnTo>
                  <a:lnTo>
                    <a:pt x="2" y="368"/>
                  </a:lnTo>
                  <a:lnTo>
                    <a:pt x="4" y="370"/>
                  </a:lnTo>
                  <a:lnTo>
                    <a:pt x="394" y="562"/>
                  </a:lnTo>
                  <a:lnTo>
                    <a:pt x="1350" y="0"/>
                  </a:lnTo>
                  <a:close/>
                </a:path>
              </a:pathLst>
            </a:custGeom>
            <a:solidFill>
              <a:srgbClr val="B9E5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51" name="Freeform 263"/>
            <p:cNvSpPr>
              <a:spLocks/>
            </p:cNvSpPr>
            <p:nvPr/>
          </p:nvSpPr>
          <p:spPr bwMode="auto">
            <a:xfrm>
              <a:off x="2997" y="1713"/>
              <a:ext cx="1350" cy="562"/>
            </a:xfrm>
            <a:custGeom>
              <a:avLst/>
              <a:gdLst>
                <a:gd name="T0" fmla="*/ 1350 w 1350"/>
                <a:gd name="T1" fmla="*/ 0 h 562"/>
                <a:gd name="T2" fmla="*/ 0 w 1350"/>
                <a:gd name="T3" fmla="*/ 368 h 562"/>
                <a:gd name="T4" fmla="*/ 0 w 1350"/>
                <a:gd name="T5" fmla="*/ 368 h 562"/>
                <a:gd name="T6" fmla="*/ 0 w 1350"/>
                <a:gd name="T7" fmla="*/ 368 h 562"/>
                <a:gd name="T8" fmla="*/ 0 w 1350"/>
                <a:gd name="T9" fmla="*/ 368 h 562"/>
                <a:gd name="T10" fmla="*/ 2 w 1350"/>
                <a:gd name="T11" fmla="*/ 368 h 562"/>
                <a:gd name="T12" fmla="*/ 2 w 1350"/>
                <a:gd name="T13" fmla="*/ 368 h 562"/>
                <a:gd name="T14" fmla="*/ 4 w 1350"/>
                <a:gd name="T15" fmla="*/ 370 h 562"/>
                <a:gd name="T16" fmla="*/ 394 w 1350"/>
                <a:gd name="T17" fmla="*/ 562 h 562"/>
                <a:gd name="T18" fmla="*/ 1350 w 1350"/>
                <a:gd name="T19" fmla="*/ 0 h 56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50"/>
                <a:gd name="T31" fmla="*/ 0 h 562"/>
                <a:gd name="T32" fmla="*/ 1350 w 1350"/>
                <a:gd name="T33" fmla="*/ 562 h 56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50" h="562">
                  <a:moveTo>
                    <a:pt x="1350" y="0"/>
                  </a:moveTo>
                  <a:lnTo>
                    <a:pt x="0" y="368"/>
                  </a:lnTo>
                  <a:lnTo>
                    <a:pt x="2" y="368"/>
                  </a:lnTo>
                  <a:lnTo>
                    <a:pt x="4" y="370"/>
                  </a:lnTo>
                  <a:lnTo>
                    <a:pt x="394" y="562"/>
                  </a:lnTo>
                  <a:lnTo>
                    <a:pt x="13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52" name="Freeform 264"/>
            <p:cNvSpPr>
              <a:spLocks noEditPoints="1"/>
            </p:cNvSpPr>
            <p:nvPr/>
          </p:nvSpPr>
          <p:spPr bwMode="auto">
            <a:xfrm>
              <a:off x="1519" y="1675"/>
              <a:ext cx="1478" cy="408"/>
            </a:xfrm>
            <a:custGeom>
              <a:avLst/>
              <a:gdLst>
                <a:gd name="T0" fmla="*/ 1478 w 1478"/>
                <a:gd name="T1" fmla="*/ 408 h 408"/>
                <a:gd name="T2" fmla="*/ 1478 w 1478"/>
                <a:gd name="T3" fmla="*/ 408 h 408"/>
                <a:gd name="T4" fmla="*/ 1478 w 1478"/>
                <a:gd name="T5" fmla="*/ 408 h 408"/>
                <a:gd name="T6" fmla="*/ 1478 w 1478"/>
                <a:gd name="T7" fmla="*/ 408 h 408"/>
                <a:gd name="T8" fmla="*/ 1478 w 1478"/>
                <a:gd name="T9" fmla="*/ 406 h 408"/>
                <a:gd name="T10" fmla="*/ 1476 w 1478"/>
                <a:gd name="T11" fmla="*/ 408 h 408"/>
                <a:gd name="T12" fmla="*/ 1476 w 1478"/>
                <a:gd name="T13" fmla="*/ 408 h 408"/>
                <a:gd name="T14" fmla="*/ 1478 w 1478"/>
                <a:gd name="T15" fmla="*/ 406 h 408"/>
                <a:gd name="T16" fmla="*/ 1478 w 1478"/>
                <a:gd name="T17" fmla="*/ 406 h 408"/>
                <a:gd name="T18" fmla="*/ 8 w 1478"/>
                <a:gd name="T19" fmla="*/ 0 h 408"/>
                <a:gd name="T20" fmla="*/ 1476 w 1478"/>
                <a:gd name="T21" fmla="*/ 404 h 408"/>
                <a:gd name="T22" fmla="*/ 1142 w 1478"/>
                <a:gd name="T23" fmla="*/ 44 h 408"/>
                <a:gd name="T24" fmla="*/ 8 w 1478"/>
                <a:gd name="T25" fmla="*/ 0 h 408"/>
                <a:gd name="T26" fmla="*/ 0 w 1478"/>
                <a:gd name="T27" fmla="*/ 0 h 408"/>
                <a:gd name="T28" fmla="*/ 14 w 1478"/>
                <a:gd name="T29" fmla="*/ 4 h 408"/>
                <a:gd name="T30" fmla="*/ 8 w 1478"/>
                <a:gd name="T31" fmla="*/ 0 h 408"/>
                <a:gd name="T32" fmla="*/ 0 w 1478"/>
                <a:gd name="T33" fmla="*/ 0 h 40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78"/>
                <a:gd name="T52" fmla="*/ 0 h 408"/>
                <a:gd name="T53" fmla="*/ 1478 w 1478"/>
                <a:gd name="T54" fmla="*/ 408 h 40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78" h="408">
                  <a:moveTo>
                    <a:pt x="1478" y="408"/>
                  </a:moveTo>
                  <a:lnTo>
                    <a:pt x="1478" y="408"/>
                  </a:lnTo>
                  <a:close/>
                  <a:moveTo>
                    <a:pt x="1478" y="406"/>
                  </a:moveTo>
                  <a:lnTo>
                    <a:pt x="1476" y="408"/>
                  </a:lnTo>
                  <a:lnTo>
                    <a:pt x="1478" y="406"/>
                  </a:lnTo>
                  <a:close/>
                  <a:moveTo>
                    <a:pt x="8" y="0"/>
                  </a:moveTo>
                  <a:lnTo>
                    <a:pt x="1476" y="404"/>
                  </a:lnTo>
                  <a:lnTo>
                    <a:pt x="1142" y="44"/>
                  </a:lnTo>
                  <a:lnTo>
                    <a:pt x="8" y="0"/>
                  </a:lnTo>
                  <a:close/>
                  <a:moveTo>
                    <a:pt x="0" y="0"/>
                  </a:moveTo>
                  <a:lnTo>
                    <a:pt x="14" y="4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E5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53" name="Freeform 265"/>
            <p:cNvSpPr>
              <a:spLocks/>
            </p:cNvSpPr>
            <p:nvPr/>
          </p:nvSpPr>
          <p:spPr bwMode="auto">
            <a:xfrm>
              <a:off x="2997" y="2083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54" name="Freeform 266"/>
            <p:cNvSpPr>
              <a:spLocks/>
            </p:cNvSpPr>
            <p:nvPr/>
          </p:nvSpPr>
          <p:spPr bwMode="auto">
            <a:xfrm>
              <a:off x="2995" y="2081"/>
              <a:ext cx="2" cy="2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0 w 2"/>
                <a:gd name="T5" fmla="*/ 2 h 2"/>
                <a:gd name="T6" fmla="*/ 2 w 2"/>
                <a:gd name="T7" fmla="*/ 0 h 2"/>
                <a:gd name="T8" fmla="*/ 2 w 2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2"/>
                <a:gd name="T17" fmla="*/ 2 w 2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55" name="Freeform 267"/>
            <p:cNvSpPr>
              <a:spLocks/>
            </p:cNvSpPr>
            <p:nvPr/>
          </p:nvSpPr>
          <p:spPr bwMode="auto">
            <a:xfrm>
              <a:off x="1527" y="1675"/>
              <a:ext cx="1468" cy="404"/>
            </a:xfrm>
            <a:custGeom>
              <a:avLst/>
              <a:gdLst>
                <a:gd name="T0" fmla="*/ 0 w 1468"/>
                <a:gd name="T1" fmla="*/ 0 h 404"/>
                <a:gd name="T2" fmla="*/ 1468 w 1468"/>
                <a:gd name="T3" fmla="*/ 404 h 404"/>
                <a:gd name="T4" fmla="*/ 1134 w 1468"/>
                <a:gd name="T5" fmla="*/ 44 h 404"/>
                <a:gd name="T6" fmla="*/ 0 w 1468"/>
                <a:gd name="T7" fmla="*/ 0 h 4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68"/>
                <a:gd name="T13" fmla="*/ 0 h 404"/>
                <a:gd name="T14" fmla="*/ 1468 w 1468"/>
                <a:gd name="T15" fmla="*/ 404 h 4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68" h="404">
                  <a:moveTo>
                    <a:pt x="0" y="0"/>
                  </a:moveTo>
                  <a:lnTo>
                    <a:pt x="1468" y="404"/>
                  </a:lnTo>
                  <a:lnTo>
                    <a:pt x="1134" y="4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56" name="Freeform 268"/>
            <p:cNvSpPr>
              <a:spLocks/>
            </p:cNvSpPr>
            <p:nvPr/>
          </p:nvSpPr>
          <p:spPr bwMode="auto">
            <a:xfrm>
              <a:off x="1519" y="1675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14 w 14"/>
                <a:gd name="T3" fmla="*/ 4 h 4"/>
                <a:gd name="T4" fmla="*/ 8 w 14"/>
                <a:gd name="T5" fmla="*/ 0 h 4"/>
                <a:gd name="T6" fmla="*/ 0 w 14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4"/>
                <a:gd name="T14" fmla="*/ 14 w 14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4">
                  <a:moveTo>
                    <a:pt x="0" y="0"/>
                  </a:moveTo>
                  <a:lnTo>
                    <a:pt x="14" y="4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57" name="Freeform 269"/>
            <p:cNvSpPr>
              <a:spLocks/>
            </p:cNvSpPr>
            <p:nvPr/>
          </p:nvSpPr>
          <p:spPr bwMode="auto">
            <a:xfrm>
              <a:off x="1527" y="1675"/>
              <a:ext cx="1470" cy="592"/>
            </a:xfrm>
            <a:custGeom>
              <a:avLst/>
              <a:gdLst>
                <a:gd name="T0" fmla="*/ 0 w 1470"/>
                <a:gd name="T1" fmla="*/ 0 h 592"/>
                <a:gd name="T2" fmla="*/ 1470 w 1470"/>
                <a:gd name="T3" fmla="*/ 406 h 592"/>
                <a:gd name="T4" fmla="*/ 960 w 1470"/>
                <a:gd name="T5" fmla="*/ 592 h 592"/>
                <a:gd name="T6" fmla="*/ 0 w 1470"/>
                <a:gd name="T7" fmla="*/ 0 h 5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70"/>
                <a:gd name="T13" fmla="*/ 0 h 592"/>
                <a:gd name="T14" fmla="*/ 1470 w 1470"/>
                <a:gd name="T15" fmla="*/ 592 h 5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70" h="592">
                  <a:moveTo>
                    <a:pt x="0" y="0"/>
                  </a:moveTo>
                  <a:lnTo>
                    <a:pt x="1470" y="406"/>
                  </a:lnTo>
                  <a:lnTo>
                    <a:pt x="960" y="5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1BF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58" name="Freeform 270"/>
            <p:cNvSpPr>
              <a:spLocks/>
            </p:cNvSpPr>
            <p:nvPr/>
          </p:nvSpPr>
          <p:spPr bwMode="auto">
            <a:xfrm>
              <a:off x="1527" y="1675"/>
              <a:ext cx="1470" cy="592"/>
            </a:xfrm>
            <a:custGeom>
              <a:avLst/>
              <a:gdLst>
                <a:gd name="T0" fmla="*/ 0 w 1470"/>
                <a:gd name="T1" fmla="*/ 0 h 592"/>
                <a:gd name="T2" fmla="*/ 1470 w 1470"/>
                <a:gd name="T3" fmla="*/ 406 h 592"/>
                <a:gd name="T4" fmla="*/ 960 w 1470"/>
                <a:gd name="T5" fmla="*/ 592 h 592"/>
                <a:gd name="T6" fmla="*/ 0 w 1470"/>
                <a:gd name="T7" fmla="*/ 0 h 5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70"/>
                <a:gd name="T13" fmla="*/ 0 h 592"/>
                <a:gd name="T14" fmla="*/ 1470 w 1470"/>
                <a:gd name="T15" fmla="*/ 592 h 5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70" h="592">
                  <a:moveTo>
                    <a:pt x="0" y="0"/>
                  </a:moveTo>
                  <a:lnTo>
                    <a:pt x="1470" y="406"/>
                  </a:lnTo>
                  <a:lnTo>
                    <a:pt x="960" y="59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59" name="Freeform 271"/>
            <p:cNvSpPr>
              <a:spLocks noEditPoints="1"/>
            </p:cNvSpPr>
            <p:nvPr/>
          </p:nvSpPr>
          <p:spPr bwMode="auto">
            <a:xfrm>
              <a:off x="2093" y="2081"/>
              <a:ext cx="904" cy="1230"/>
            </a:xfrm>
            <a:custGeom>
              <a:avLst/>
              <a:gdLst>
                <a:gd name="T0" fmla="*/ 900 w 904"/>
                <a:gd name="T1" fmla="*/ 0 h 1230"/>
                <a:gd name="T2" fmla="*/ 394 w 904"/>
                <a:gd name="T3" fmla="*/ 186 h 1230"/>
                <a:gd name="T4" fmla="*/ 0 w 904"/>
                <a:gd name="T5" fmla="*/ 1230 h 1230"/>
                <a:gd name="T6" fmla="*/ 902 w 904"/>
                <a:gd name="T7" fmla="*/ 2 h 1230"/>
                <a:gd name="T8" fmla="*/ 900 w 904"/>
                <a:gd name="T9" fmla="*/ 0 h 1230"/>
                <a:gd name="T10" fmla="*/ 904 w 904"/>
                <a:gd name="T11" fmla="*/ 0 h 1230"/>
                <a:gd name="T12" fmla="*/ 902 w 904"/>
                <a:gd name="T13" fmla="*/ 0 h 1230"/>
                <a:gd name="T14" fmla="*/ 904 w 904"/>
                <a:gd name="T15" fmla="*/ 0 h 1230"/>
                <a:gd name="T16" fmla="*/ 904 w 904"/>
                <a:gd name="T17" fmla="*/ 0 h 12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04"/>
                <a:gd name="T28" fmla="*/ 0 h 1230"/>
                <a:gd name="T29" fmla="*/ 904 w 904"/>
                <a:gd name="T30" fmla="*/ 1230 h 12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04" h="1230">
                  <a:moveTo>
                    <a:pt x="900" y="0"/>
                  </a:moveTo>
                  <a:lnTo>
                    <a:pt x="394" y="186"/>
                  </a:lnTo>
                  <a:lnTo>
                    <a:pt x="0" y="1230"/>
                  </a:lnTo>
                  <a:lnTo>
                    <a:pt x="902" y="2"/>
                  </a:lnTo>
                  <a:lnTo>
                    <a:pt x="900" y="0"/>
                  </a:lnTo>
                  <a:close/>
                  <a:moveTo>
                    <a:pt x="904" y="0"/>
                  </a:moveTo>
                  <a:lnTo>
                    <a:pt x="902" y="0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rgbClr val="B9E5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60" name="Freeform 272"/>
            <p:cNvSpPr>
              <a:spLocks/>
            </p:cNvSpPr>
            <p:nvPr/>
          </p:nvSpPr>
          <p:spPr bwMode="auto">
            <a:xfrm>
              <a:off x="2093" y="2081"/>
              <a:ext cx="902" cy="1230"/>
            </a:xfrm>
            <a:custGeom>
              <a:avLst/>
              <a:gdLst>
                <a:gd name="T0" fmla="*/ 900 w 902"/>
                <a:gd name="T1" fmla="*/ 0 h 1230"/>
                <a:gd name="T2" fmla="*/ 394 w 902"/>
                <a:gd name="T3" fmla="*/ 186 h 1230"/>
                <a:gd name="T4" fmla="*/ 0 w 902"/>
                <a:gd name="T5" fmla="*/ 1230 h 1230"/>
                <a:gd name="T6" fmla="*/ 902 w 902"/>
                <a:gd name="T7" fmla="*/ 2 h 1230"/>
                <a:gd name="T8" fmla="*/ 900 w 902"/>
                <a:gd name="T9" fmla="*/ 0 h 1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2"/>
                <a:gd name="T16" fmla="*/ 0 h 1230"/>
                <a:gd name="T17" fmla="*/ 902 w 902"/>
                <a:gd name="T18" fmla="*/ 1230 h 12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2" h="1230">
                  <a:moveTo>
                    <a:pt x="900" y="0"/>
                  </a:moveTo>
                  <a:lnTo>
                    <a:pt x="394" y="186"/>
                  </a:lnTo>
                  <a:lnTo>
                    <a:pt x="0" y="1230"/>
                  </a:lnTo>
                  <a:lnTo>
                    <a:pt x="902" y="2"/>
                  </a:lnTo>
                  <a:lnTo>
                    <a:pt x="90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61" name="Freeform 273"/>
            <p:cNvSpPr>
              <a:spLocks/>
            </p:cNvSpPr>
            <p:nvPr/>
          </p:nvSpPr>
          <p:spPr bwMode="auto">
            <a:xfrm>
              <a:off x="2995" y="2081"/>
              <a:ext cx="2" cy="1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0 h 1"/>
                <a:gd name="T4" fmla="*/ 2 w 2"/>
                <a:gd name="T5" fmla="*/ 0 h 1"/>
                <a:gd name="T6" fmla="*/ 2 w 2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1"/>
                <a:gd name="T14" fmla="*/ 2 w 2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1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62" name="Freeform 274"/>
            <p:cNvSpPr>
              <a:spLocks/>
            </p:cNvSpPr>
            <p:nvPr/>
          </p:nvSpPr>
          <p:spPr bwMode="auto">
            <a:xfrm>
              <a:off x="2993" y="2081"/>
              <a:ext cx="4" cy="2"/>
            </a:xfrm>
            <a:custGeom>
              <a:avLst/>
              <a:gdLst>
                <a:gd name="T0" fmla="*/ 2 w 4"/>
                <a:gd name="T1" fmla="*/ 0 h 2"/>
                <a:gd name="T2" fmla="*/ 0 w 4"/>
                <a:gd name="T3" fmla="*/ 0 h 2"/>
                <a:gd name="T4" fmla="*/ 2 w 4"/>
                <a:gd name="T5" fmla="*/ 2 h 2"/>
                <a:gd name="T6" fmla="*/ 4 w 4"/>
                <a:gd name="T7" fmla="*/ 0 h 2"/>
                <a:gd name="T8" fmla="*/ 2 w 4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2"/>
                <a:gd name="T17" fmla="*/ 4 w 4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2">
                  <a:moveTo>
                    <a:pt x="2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82D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63" name="Freeform 275"/>
            <p:cNvSpPr>
              <a:spLocks/>
            </p:cNvSpPr>
            <p:nvPr/>
          </p:nvSpPr>
          <p:spPr bwMode="auto">
            <a:xfrm>
              <a:off x="2993" y="2081"/>
              <a:ext cx="4" cy="2"/>
            </a:xfrm>
            <a:custGeom>
              <a:avLst/>
              <a:gdLst>
                <a:gd name="T0" fmla="*/ 2 w 4"/>
                <a:gd name="T1" fmla="*/ 0 h 2"/>
                <a:gd name="T2" fmla="*/ 0 w 4"/>
                <a:gd name="T3" fmla="*/ 0 h 2"/>
                <a:gd name="T4" fmla="*/ 2 w 4"/>
                <a:gd name="T5" fmla="*/ 2 h 2"/>
                <a:gd name="T6" fmla="*/ 4 w 4"/>
                <a:gd name="T7" fmla="*/ 0 h 2"/>
                <a:gd name="T8" fmla="*/ 2 w 4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2"/>
                <a:gd name="T17" fmla="*/ 4 w 4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2">
                  <a:moveTo>
                    <a:pt x="2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4" y="0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64" name="Freeform 276"/>
            <p:cNvSpPr>
              <a:spLocks/>
            </p:cNvSpPr>
            <p:nvPr/>
          </p:nvSpPr>
          <p:spPr bwMode="auto">
            <a:xfrm>
              <a:off x="2487" y="2081"/>
              <a:ext cx="510" cy="186"/>
            </a:xfrm>
            <a:custGeom>
              <a:avLst/>
              <a:gdLst>
                <a:gd name="T0" fmla="*/ 510 w 510"/>
                <a:gd name="T1" fmla="*/ 0 h 186"/>
                <a:gd name="T2" fmla="*/ 0 w 510"/>
                <a:gd name="T3" fmla="*/ 186 h 186"/>
                <a:gd name="T4" fmla="*/ 506 w 510"/>
                <a:gd name="T5" fmla="*/ 0 h 186"/>
                <a:gd name="T6" fmla="*/ 508 w 510"/>
                <a:gd name="T7" fmla="*/ 0 h 186"/>
                <a:gd name="T8" fmla="*/ 510 w 510"/>
                <a:gd name="T9" fmla="*/ 0 h 1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0"/>
                <a:gd name="T16" fmla="*/ 0 h 186"/>
                <a:gd name="T17" fmla="*/ 510 w 510"/>
                <a:gd name="T18" fmla="*/ 186 h 1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0" h="186">
                  <a:moveTo>
                    <a:pt x="510" y="0"/>
                  </a:moveTo>
                  <a:lnTo>
                    <a:pt x="0" y="186"/>
                  </a:lnTo>
                  <a:lnTo>
                    <a:pt x="506" y="0"/>
                  </a:lnTo>
                  <a:lnTo>
                    <a:pt x="508" y="0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5057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65" name="Freeform 277"/>
            <p:cNvSpPr>
              <a:spLocks/>
            </p:cNvSpPr>
            <p:nvPr/>
          </p:nvSpPr>
          <p:spPr bwMode="auto">
            <a:xfrm>
              <a:off x="2487" y="2081"/>
              <a:ext cx="510" cy="186"/>
            </a:xfrm>
            <a:custGeom>
              <a:avLst/>
              <a:gdLst>
                <a:gd name="T0" fmla="*/ 510 w 510"/>
                <a:gd name="T1" fmla="*/ 0 h 186"/>
                <a:gd name="T2" fmla="*/ 0 w 510"/>
                <a:gd name="T3" fmla="*/ 186 h 186"/>
                <a:gd name="T4" fmla="*/ 506 w 510"/>
                <a:gd name="T5" fmla="*/ 0 h 186"/>
                <a:gd name="T6" fmla="*/ 508 w 510"/>
                <a:gd name="T7" fmla="*/ 0 h 186"/>
                <a:gd name="T8" fmla="*/ 510 w 510"/>
                <a:gd name="T9" fmla="*/ 0 h 1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0"/>
                <a:gd name="T16" fmla="*/ 0 h 186"/>
                <a:gd name="T17" fmla="*/ 510 w 510"/>
                <a:gd name="T18" fmla="*/ 186 h 1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0" h="186">
                  <a:moveTo>
                    <a:pt x="510" y="0"/>
                  </a:moveTo>
                  <a:lnTo>
                    <a:pt x="0" y="186"/>
                  </a:lnTo>
                  <a:lnTo>
                    <a:pt x="506" y="0"/>
                  </a:lnTo>
                  <a:lnTo>
                    <a:pt x="508" y="0"/>
                  </a:lnTo>
                  <a:lnTo>
                    <a:pt x="5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66" name="Freeform 278"/>
            <p:cNvSpPr>
              <a:spLocks/>
            </p:cNvSpPr>
            <p:nvPr/>
          </p:nvSpPr>
          <p:spPr bwMode="auto">
            <a:xfrm>
              <a:off x="2093" y="2081"/>
              <a:ext cx="904" cy="1230"/>
            </a:xfrm>
            <a:custGeom>
              <a:avLst/>
              <a:gdLst>
                <a:gd name="T0" fmla="*/ 904 w 904"/>
                <a:gd name="T1" fmla="*/ 0 h 1230"/>
                <a:gd name="T2" fmla="*/ 0 w 904"/>
                <a:gd name="T3" fmla="*/ 1230 h 1230"/>
                <a:gd name="T4" fmla="*/ 852 w 904"/>
                <a:gd name="T5" fmla="*/ 508 h 1230"/>
                <a:gd name="T6" fmla="*/ 904 w 904"/>
                <a:gd name="T7" fmla="*/ 0 h 12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4"/>
                <a:gd name="T13" fmla="*/ 0 h 1230"/>
                <a:gd name="T14" fmla="*/ 904 w 904"/>
                <a:gd name="T15" fmla="*/ 1230 h 12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4" h="1230">
                  <a:moveTo>
                    <a:pt x="904" y="0"/>
                  </a:moveTo>
                  <a:lnTo>
                    <a:pt x="0" y="1230"/>
                  </a:lnTo>
                  <a:lnTo>
                    <a:pt x="852" y="508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rgbClr val="6A2C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67" name="Freeform 279"/>
            <p:cNvSpPr>
              <a:spLocks/>
            </p:cNvSpPr>
            <p:nvPr/>
          </p:nvSpPr>
          <p:spPr bwMode="auto">
            <a:xfrm>
              <a:off x="2093" y="2081"/>
              <a:ext cx="904" cy="1230"/>
            </a:xfrm>
            <a:custGeom>
              <a:avLst/>
              <a:gdLst>
                <a:gd name="T0" fmla="*/ 904 w 904"/>
                <a:gd name="T1" fmla="*/ 0 h 1230"/>
                <a:gd name="T2" fmla="*/ 0 w 904"/>
                <a:gd name="T3" fmla="*/ 1230 h 1230"/>
                <a:gd name="T4" fmla="*/ 852 w 904"/>
                <a:gd name="T5" fmla="*/ 508 h 1230"/>
                <a:gd name="T6" fmla="*/ 904 w 904"/>
                <a:gd name="T7" fmla="*/ 0 h 12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4"/>
                <a:gd name="T13" fmla="*/ 0 h 1230"/>
                <a:gd name="T14" fmla="*/ 904 w 904"/>
                <a:gd name="T15" fmla="*/ 1230 h 12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4" h="1230">
                  <a:moveTo>
                    <a:pt x="904" y="0"/>
                  </a:moveTo>
                  <a:lnTo>
                    <a:pt x="0" y="1230"/>
                  </a:lnTo>
                  <a:lnTo>
                    <a:pt x="852" y="508"/>
                  </a:lnTo>
                  <a:lnTo>
                    <a:pt x="904" y="0"/>
                  </a:lnTo>
                </a:path>
              </a:pathLst>
            </a:custGeom>
            <a:solidFill>
              <a:srgbClr val="71BF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68" name="Freeform 280"/>
            <p:cNvSpPr>
              <a:spLocks/>
            </p:cNvSpPr>
            <p:nvPr/>
          </p:nvSpPr>
          <p:spPr bwMode="auto">
            <a:xfrm>
              <a:off x="2945" y="2081"/>
              <a:ext cx="826" cy="1230"/>
            </a:xfrm>
            <a:custGeom>
              <a:avLst/>
              <a:gdLst>
                <a:gd name="T0" fmla="*/ 54 w 826"/>
                <a:gd name="T1" fmla="*/ 0 h 1230"/>
                <a:gd name="T2" fmla="*/ 0 w 826"/>
                <a:gd name="T3" fmla="*/ 508 h 1230"/>
                <a:gd name="T4" fmla="*/ 826 w 826"/>
                <a:gd name="T5" fmla="*/ 1230 h 1230"/>
                <a:gd name="T6" fmla="*/ 56 w 826"/>
                <a:gd name="T7" fmla="*/ 2 h 1230"/>
                <a:gd name="T8" fmla="*/ 54 w 826"/>
                <a:gd name="T9" fmla="*/ 0 h 1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6"/>
                <a:gd name="T16" fmla="*/ 0 h 1230"/>
                <a:gd name="T17" fmla="*/ 826 w 826"/>
                <a:gd name="T18" fmla="*/ 1230 h 12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6" h="1230">
                  <a:moveTo>
                    <a:pt x="54" y="0"/>
                  </a:moveTo>
                  <a:lnTo>
                    <a:pt x="0" y="508"/>
                  </a:lnTo>
                  <a:lnTo>
                    <a:pt x="826" y="1230"/>
                  </a:lnTo>
                  <a:lnTo>
                    <a:pt x="56" y="2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B9E5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69" name="Freeform 281"/>
            <p:cNvSpPr>
              <a:spLocks/>
            </p:cNvSpPr>
            <p:nvPr/>
          </p:nvSpPr>
          <p:spPr bwMode="auto">
            <a:xfrm>
              <a:off x="2945" y="2081"/>
              <a:ext cx="826" cy="1230"/>
            </a:xfrm>
            <a:custGeom>
              <a:avLst/>
              <a:gdLst>
                <a:gd name="T0" fmla="*/ 54 w 826"/>
                <a:gd name="T1" fmla="*/ 0 h 1230"/>
                <a:gd name="T2" fmla="*/ 0 w 826"/>
                <a:gd name="T3" fmla="*/ 508 h 1230"/>
                <a:gd name="T4" fmla="*/ 826 w 826"/>
                <a:gd name="T5" fmla="*/ 1230 h 1230"/>
                <a:gd name="T6" fmla="*/ 56 w 826"/>
                <a:gd name="T7" fmla="*/ 2 h 1230"/>
                <a:gd name="T8" fmla="*/ 54 w 826"/>
                <a:gd name="T9" fmla="*/ 0 h 1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6"/>
                <a:gd name="T16" fmla="*/ 0 h 1230"/>
                <a:gd name="T17" fmla="*/ 826 w 826"/>
                <a:gd name="T18" fmla="*/ 1230 h 12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6" h="1230">
                  <a:moveTo>
                    <a:pt x="54" y="0"/>
                  </a:moveTo>
                  <a:lnTo>
                    <a:pt x="0" y="508"/>
                  </a:lnTo>
                  <a:lnTo>
                    <a:pt x="826" y="1230"/>
                  </a:lnTo>
                  <a:lnTo>
                    <a:pt x="56" y="2"/>
                  </a:lnTo>
                  <a:lnTo>
                    <a:pt x="5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70" name="Freeform 282"/>
            <p:cNvSpPr>
              <a:spLocks/>
            </p:cNvSpPr>
            <p:nvPr/>
          </p:nvSpPr>
          <p:spPr bwMode="auto">
            <a:xfrm>
              <a:off x="2999" y="2081"/>
              <a:ext cx="2" cy="2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2 h 2"/>
                <a:gd name="T6" fmla="*/ 0 w 2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2"/>
                <a:gd name="T14" fmla="*/ 2 w 2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D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71" name="Freeform 283"/>
            <p:cNvSpPr>
              <a:spLocks/>
            </p:cNvSpPr>
            <p:nvPr/>
          </p:nvSpPr>
          <p:spPr bwMode="auto">
            <a:xfrm>
              <a:off x="2999" y="2081"/>
              <a:ext cx="2" cy="2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2 h 2"/>
                <a:gd name="T6" fmla="*/ 0 w 2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2"/>
                <a:gd name="T14" fmla="*/ 2 w 2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72" name="Freeform 284"/>
            <p:cNvSpPr>
              <a:spLocks/>
            </p:cNvSpPr>
            <p:nvPr/>
          </p:nvSpPr>
          <p:spPr bwMode="auto">
            <a:xfrm>
              <a:off x="2999" y="2081"/>
              <a:ext cx="772" cy="1230"/>
            </a:xfrm>
            <a:custGeom>
              <a:avLst/>
              <a:gdLst>
                <a:gd name="T0" fmla="*/ 394 w 772"/>
                <a:gd name="T1" fmla="*/ 194 h 1230"/>
                <a:gd name="T2" fmla="*/ 772 w 772"/>
                <a:gd name="T3" fmla="*/ 1230 h 1230"/>
                <a:gd name="T4" fmla="*/ 0 w 772"/>
                <a:gd name="T5" fmla="*/ 0 h 1230"/>
                <a:gd name="T6" fmla="*/ 394 w 772"/>
                <a:gd name="T7" fmla="*/ 194 h 12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2"/>
                <a:gd name="T13" fmla="*/ 0 h 1230"/>
                <a:gd name="T14" fmla="*/ 772 w 772"/>
                <a:gd name="T15" fmla="*/ 1230 h 12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2" h="1230">
                  <a:moveTo>
                    <a:pt x="394" y="194"/>
                  </a:moveTo>
                  <a:lnTo>
                    <a:pt x="772" y="1230"/>
                  </a:lnTo>
                  <a:lnTo>
                    <a:pt x="0" y="0"/>
                  </a:lnTo>
                  <a:lnTo>
                    <a:pt x="394" y="194"/>
                  </a:lnTo>
                  <a:close/>
                </a:path>
              </a:pathLst>
            </a:custGeom>
            <a:solidFill>
              <a:srgbClr val="71BF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5612" name="Group 285"/>
          <p:cNvGrpSpPr>
            <a:grpSpLocks/>
          </p:cNvGrpSpPr>
          <p:nvPr/>
        </p:nvGrpSpPr>
        <p:grpSpPr bwMode="auto">
          <a:xfrm>
            <a:off x="3924300" y="5661025"/>
            <a:ext cx="360363" cy="338138"/>
            <a:chOff x="1519" y="663"/>
            <a:chExt cx="2828" cy="2648"/>
          </a:xfrm>
        </p:grpSpPr>
        <p:sp>
          <p:nvSpPr>
            <p:cNvPr id="25613" name="AutoShape 286"/>
            <p:cNvSpPr>
              <a:spLocks noChangeAspect="1" noChangeArrowheads="1" noTextEdit="1"/>
            </p:cNvSpPr>
            <p:nvPr/>
          </p:nvSpPr>
          <p:spPr bwMode="auto">
            <a:xfrm>
              <a:off x="1519" y="663"/>
              <a:ext cx="2828" cy="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14" name="Freeform 287"/>
            <p:cNvSpPr>
              <a:spLocks/>
            </p:cNvSpPr>
            <p:nvPr/>
          </p:nvSpPr>
          <p:spPr bwMode="auto">
            <a:xfrm>
              <a:off x="2659" y="663"/>
              <a:ext cx="338" cy="1418"/>
            </a:xfrm>
            <a:custGeom>
              <a:avLst/>
              <a:gdLst>
                <a:gd name="T0" fmla="*/ 248 w 338"/>
                <a:gd name="T1" fmla="*/ 0 h 1418"/>
                <a:gd name="T2" fmla="*/ 338 w 338"/>
                <a:gd name="T3" fmla="*/ 1418 h 1418"/>
                <a:gd name="T4" fmla="*/ 0 w 338"/>
                <a:gd name="T5" fmla="*/ 1054 h 1418"/>
                <a:gd name="T6" fmla="*/ 248 w 338"/>
                <a:gd name="T7" fmla="*/ 0 h 14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8"/>
                <a:gd name="T13" fmla="*/ 0 h 1418"/>
                <a:gd name="T14" fmla="*/ 338 w 338"/>
                <a:gd name="T15" fmla="*/ 1418 h 14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8" h="1418">
                  <a:moveTo>
                    <a:pt x="248" y="0"/>
                  </a:moveTo>
                  <a:lnTo>
                    <a:pt x="338" y="1418"/>
                  </a:lnTo>
                  <a:lnTo>
                    <a:pt x="0" y="1054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71BF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15" name="Freeform 288"/>
            <p:cNvSpPr>
              <a:spLocks/>
            </p:cNvSpPr>
            <p:nvPr/>
          </p:nvSpPr>
          <p:spPr bwMode="auto">
            <a:xfrm>
              <a:off x="2659" y="663"/>
              <a:ext cx="338" cy="1418"/>
            </a:xfrm>
            <a:custGeom>
              <a:avLst/>
              <a:gdLst>
                <a:gd name="T0" fmla="*/ 248 w 338"/>
                <a:gd name="T1" fmla="*/ 0 h 1418"/>
                <a:gd name="T2" fmla="*/ 338 w 338"/>
                <a:gd name="T3" fmla="*/ 1418 h 1418"/>
                <a:gd name="T4" fmla="*/ 0 w 338"/>
                <a:gd name="T5" fmla="*/ 1054 h 1418"/>
                <a:gd name="T6" fmla="*/ 248 w 338"/>
                <a:gd name="T7" fmla="*/ 0 h 14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8"/>
                <a:gd name="T13" fmla="*/ 0 h 1418"/>
                <a:gd name="T14" fmla="*/ 338 w 338"/>
                <a:gd name="T15" fmla="*/ 1418 h 14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8" h="1418">
                  <a:moveTo>
                    <a:pt x="248" y="0"/>
                  </a:moveTo>
                  <a:lnTo>
                    <a:pt x="338" y="1418"/>
                  </a:lnTo>
                  <a:lnTo>
                    <a:pt x="0" y="1054"/>
                  </a:lnTo>
                  <a:lnTo>
                    <a:pt x="24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16" name="Freeform 289"/>
            <p:cNvSpPr>
              <a:spLocks/>
            </p:cNvSpPr>
            <p:nvPr/>
          </p:nvSpPr>
          <p:spPr bwMode="auto">
            <a:xfrm>
              <a:off x="2907" y="663"/>
              <a:ext cx="316" cy="1418"/>
            </a:xfrm>
            <a:custGeom>
              <a:avLst/>
              <a:gdLst>
                <a:gd name="T0" fmla="*/ 0 w 316"/>
                <a:gd name="T1" fmla="*/ 0 h 1418"/>
                <a:gd name="T2" fmla="*/ 90 w 316"/>
                <a:gd name="T3" fmla="*/ 1418 h 1418"/>
                <a:gd name="T4" fmla="*/ 316 w 316"/>
                <a:gd name="T5" fmla="*/ 1066 h 1418"/>
                <a:gd name="T6" fmla="*/ 0 w 316"/>
                <a:gd name="T7" fmla="*/ 0 h 14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6"/>
                <a:gd name="T13" fmla="*/ 0 h 1418"/>
                <a:gd name="T14" fmla="*/ 316 w 316"/>
                <a:gd name="T15" fmla="*/ 1418 h 14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6" h="1418">
                  <a:moveTo>
                    <a:pt x="0" y="0"/>
                  </a:moveTo>
                  <a:lnTo>
                    <a:pt x="90" y="1418"/>
                  </a:lnTo>
                  <a:lnTo>
                    <a:pt x="316" y="10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E5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17" name="Freeform 290"/>
            <p:cNvSpPr>
              <a:spLocks/>
            </p:cNvSpPr>
            <p:nvPr/>
          </p:nvSpPr>
          <p:spPr bwMode="auto">
            <a:xfrm>
              <a:off x="2907" y="663"/>
              <a:ext cx="316" cy="1418"/>
            </a:xfrm>
            <a:custGeom>
              <a:avLst/>
              <a:gdLst>
                <a:gd name="T0" fmla="*/ 0 w 316"/>
                <a:gd name="T1" fmla="*/ 0 h 1418"/>
                <a:gd name="T2" fmla="*/ 90 w 316"/>
                <a:gd name="T3" fmla="*/ 1418 h 1418"/>
                <a:gd name="T4" fmla="*/ 316 w 316"/>
                <a:gd name="T5" fmla="*/ 1066 h 1418"/>
                <a:gd name="T6" fmla="*/ 0 w 316"/>
                <a:gd name="T7" fmla="*/ 0 h 14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6"/>
                <a:gd name="T13" fmla="*/ 0 h 1418"/>
                <a:gd name="T14" fmla="*/ 316 w 316"/>
                <a:gd name="T15" fmla="*/ 1418 h 14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6" h="1418">
                  <a:moveTo>
                    <a:pt x="0" y="0"/>
                  </a:moveTo>
                  <a:lnTo>
                    <a:pt x="90" y="1418"/>
                  </a:lnTo>
                  <a:lnTo>
                    <a:pt x="316" y="106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18" name="Freeform 291"/>
            <p:cNvSpPr>
              <a:spLocks/>
            </p:cNvSpPr>
            <p:nvPr/>
          </p:nvSpPr>
          <p:spPr bwMode="auto">
            <a:xfrm>
              <a:off x="2997" y="1713"/>
              <a:ext cx="1350" cy="368"/>
            </a:xfrm>
            <a:custGeom>
              <a:avLst/>
              <a:gdLst>
                <a:gd name="T0" fmla="*/ 1350 w 1350"/>
                <a:gd name="T1" fmla="*/ 0 h 368"/>
                <a:gd name="T2" fmla="*/ 226 w 1350"/>
                <a:gd name="T3" fmla="*/ 16 h 368"/>
                <a:gd name="T4" fmla="*/ 0 w 1350"/>
                <a:gd name="T5" fmla="*/ 368 h 368"/>
                <a:gd name="T6" fmla="*/ 1350 w 1350"/>
                <a:gd name="T7" fmla="*/ 0 h 3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50"/>
                <a:gd name="T13" fmla="*/ 0 h 368"/>
                <a:gd name="T14" fmla="*/ 1350 w 1350"/>
                <a:gd name="T15" fmla="*/ 368 h 3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50" h="368">
                  <a:moveTo>
                    <a:pt x="1350" y="0"/>
                  </a:moveTo>
                  <a:lnTo>
                    <a:pt x="226" y="16"/>
                  </a:lnTo>
                  <a:lnTo>
                    <a:pt x="0" y="368"/>
                  </a:lnTo>
                  <a:lnTo>
                    <a:pt x="1350" y="0"/>
                  </a:lnTo>
                  <a:close/>
                </a:path>
              </a:pathLst>
            </a:custGeom>
            <a:solidFill>
              <a:srgbClr val="71BF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19" name="Freeform 292"/>
            <p:cNvSpPr>
              <a:spLocks/>
            </p:cNvSpPr>
            <p:nvPr/>
          </p:nvSpPr>
          <p:spPr bwMode="auto">
            <a:xfrm>
              <a:off x="2997" y="1713"/>
              <a:ext cx="1350" cy="368"/>
            </a:xfrm>
            <a:custGeom>
              <a:avLst/>
              <a:gdLst>
                <a:gd name="T0" fmla="*/ 1350 w 1350"/>
                <a:gd name="T1" fmla="*/ 0 h 368"/>
                <a:gd name="T2" fmla="*/ 226 w 1350"/>
                <a:gd name="T3" fmla="*/ 16 h 368"/>
                <a:gd name="T4" fmla="*/ 0 w 1350"/>
                <a:gd name="T5" fmla="*/ 368 h 368"/>
                <a:gd name="T6" fmla="*/ 1350 w 1350"/>
                <a:gd name="T7" fmla="*/ 0 h 3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50"/>
                <a:gd name="T13" fmla="*/ 0 h 368"/>
                <a:gd name="T14" fmla="*/ 1350 w 1350"/>
                <a:gd name="T15" fmla="*/ 368 h 3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50" h="368">
                  <a:moveTo>
                    <a:pt x="1350" y="0"/>
                  </a:moveTo>
                  <a:lnTo>
                    <a:pt x="226" y="16"/>
                  </a:lnTo>
                  <a:lnTo>
                    <a:pt x="0" y="368"/>
                  </a:lnTo>
                  <a:lnTo>
                    <a:pt x="13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20" name="Freeform 293"/>
            <p:cNvSpPr>
              <a:spLocks/>
            </p:cNvSpPr>
            <p:nvPr/>
          </p:nvSpPr>
          <p:spPr bwMode="auto">
            <a:xfrm>
              <a:off x="2997" y="1713"/>
              <a:ext cx="1350" cy="562"/>
            </a:xfrm>
            <a:custGeom>
              <a:avLst/>
              <a:gdLst>
                <a:gd name="T0" fmla="*/ 1350 w 1350"/>
                <a:gd name="T1" fmla="*/ 0 h 562"/>
                <a:gd name="T2" fmla="*/ 0 w 1350"/>
                <a:gd name="T3" fmla="*/ 368 h 562"/>
                <a:gd name="T4" fmla="*/ 0 w 1350"/>
                <a:gd name="T5" fmla="*/ 368 h 562"/>
                <a:gd name="T6" fmla="*/ 0 w 1350"/>
                <a:gd name="T7" fmla="*/ 368 h 562"/>
                <a:gd name="T8" fmla="*/ 0 w 1350"/>
                <a:gd name="T9" fmla="*/ 368 h 562"/>
                <a:gd name="T10" fmla="*/ 2 w 1350"/>
                <a:gd name="T11" fmla="*/ 368 h 562"/>
                <a:gd name="T12" fmla="*/ 2 w 1350"/>
                <a:gd name="T13" fmla="*/ 368 h 562"/>
                <a:gd name="T14" fmla="*/ 4 w 1350"/>
                <a:gd name="T15" fmla="*/ 370 h 562"/>
                <a:gd name="T16" fmla="*/ 394 w 1350"/>
                <a:gd name="T17" fmla="*/ 562 h 562"/>
                <a:gd name="T18" fmla="*/ 1350 w 1350"/>
                <a:gd name="T19" fmla="*/ 0 h 56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50"/>
                <a:gd name="T31" fmla="*/ 0 h 562"/>
                <a:gd name="T32" fmla="*/ 1350 w 1350"/>
                <a:gd name="T33" fmla="*/ 562 h 56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50" h="562">
                  <a:moveTo>
                    <a:pt x="1350" y="0"/>
                  </a:moveTo>
                  <a:lnTo>
                    <a:pt x="0" y="368"/>
                  </a:lnTo>
                  <a:lnTo>
                    <a:pt x="2" y="368"/>
                  </a:lnTo>
                  <a:lnTo>
                    <a:pt x="4" y="370"/>
                  </a:lnTo>
                  <a:lnTo>
                    <a:pt x="394" y="562"/>
                  </a:lnTo>
                  <a:lnTo>
                    <a:pt x="1350" y="0"/>
                  </a:lnTo>
                  <a:close/>
                </a:path>
              </a:pathLst>
            </a:custGeom>
            <a:solidFill>
              <a:srgbClr val="B9E5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21" name="Freeform 294"/>
            <p:cNvSpPr>
              <a:spLocks/>
            </p:cNvSpPr>
            <p:nvPr/>
          </p:nvSpPr>
          <p:spPr bwMode="auto">
            <a:xfrm>
              <a:off x="2997" y="1713"/>
              <a:ext cx="1350" cy="562"/>
            </a:xfrm>
            <a:custGeom>
              <a:avLst/>
              <a:gdLst>
                <a:gd name="T0" fmla="*/ 1350 w 1350"/>
                <a:gd name="T1" fmla="*/ 0 h 562"/>
                <a:gd name="T2" fmla="*/ 0 w 1350"/>
                <a:gd name="T3" fmla="*/ 368 h 562"/>
                <a:gd name="T4" fmla="*/ 0 w 1350"/>
                <a:gd name="T5" fmla="*/ 368 h 562"/>
                <a:gd name="T6" fmla="*/ 0 w 1350"/>
                <a:gd name="T7" fmla="*/ 368 h 562"/>
                <a:gd name="T8" fmla="*/ 0 w 1350"/>
                <a:gd name="T9" fmla="*/ 368 h 562"/>
                <a:gd name="T10" fmla="*/ 2 w 1350"/>
                <a:gd name="T11" fmla="*/ 368 h 562"/>
                <a:gd name="T12" fmla="*/ 2 w 1350"/>
                <a:gd name="T13" fmla="*/ 368 h 562"/>
                <a:gd name="T14" fmla="*/ 4 w 1350"/>
                <a:gd name="T15" fmla="*/ 370 h 562"/>
                <a:gd name="T16" fmla="*/ 394 w 1350"/>
                <a:gd name="T17" fmla="*/ 562 h 562"/>
                <a:gd name="T18" fmla="*/ 1350 w 1350"/>
                <a:gd name="T19" fmla="*/ 0 h 56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50"/>
                <a:gd name="T31" fmla="*/ 0 h 562"/>
                <a:gd name="T32" fmla="*/ 1350 w 1350"/>
                <a:gd name="T33" fmla="*/ 562 h 56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50" h="562">
                  <a:moveTo>
                    <a:pt x="1350" y="0"/>
                  </a:moveTo>
                  <a:lnTo>
                    <a:pt x="0" y="368"/>
                  </a:lnTo>
                  <a:lnTo>
                    <a:pt x="2" y="368"/>
                  </a:lnTo>
                  <a:lnTo>
                    <a:pt x="4" y="370"/>
                  </a:lnTo>
                  <a:lnTo>
                    <a:pt x="394" y="562"/>
                  </a:lnTo>
                  <a:lnTo>
                    <a:pt x="13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22" name="Freeform 295"/>
            <p:cNvSpPr>
              <a:spLocks noEditPoints="1"/>
            </p:cNvSpPr>
            <p:nvPr/>
          </p:nvSpPr>
          <p:spPr bwMode="auto">
            <a:xfrm>
              <a:off x="1519" y="1675"/>
              <a:ext cx="1478" cy="408"/>
            </a:xfrm>
            <a:custGeom>
              <a:avLst/>
              <a:gdLst>
                <a:gd name="T0" fmla="*/ 1478 w 1478"/>
                <a:gd name="T1" fmla="*/ 408 h 408"/>
                <a:gd name="T2" fmla="*/ 1478 w 1478"/>
                <a:gd name="T3" fmla="*/ 408 h 408"/>
                <a:gd name="T4" fmla="*/ 1478 w 1478"/>
                <a:gd name="T5" fmla="*/ 408 h 408"/>
                <a:gd name="T6" fmla="*/ 1478 w 1478"/>
                <a:gd name="T7" fmla="*/ 408 h 408"/>
                <a:gd name="T8" fmla="*/ 1478 w 1478"/>
                <a:gd name="T9" fmla="*/ 406 h 408"/>
                <a:gd name="T10" fmla="*/ 1476 w 1478"/>
                <a:gd name="T11" fmla="*/ 408 h 408"/>
                <a:gd name="T12" fmla="*/ 1476 w 1478"/>
                <a:gd name="T13" fmla="*/ 408 h 408"/>
                <a:gd name="T14" fmla="*/ 1478 w 1478"/>
                <a:gd name="T15" fmla="*/ 406 h 408"/>
                <a:gd name="T16" fmla="*/ 1478 w 1478"/>
                <a:gd name="T17" fmla="*/ 406 h 408"/>
                <a:gd name="T18" fmla="*/ 8 w 1478"/>
                <a:gd name="T19" fmla="*/ 0 h 408"/>
                <a:gd name="T20" fmla="*/ 1476 w 1478"/>
                <a:gd name="T21" fmla="*/ 404 h 408"/>
                <a:gd name="T22" fmla="*/ 1142 w 1478"/>
                <a:gd name="T23" fmla="*/ 44 h 408"/>
                <a:gd name="T24" fmla="*/ 8 w 1478"/>
                <a:gd name="T25" fmla="*/ 0 h 408"/>
                <a:gd name="T26" fmla="*/ 0 w 1478"/>
                <a:gd name="T27" fmla="*/ 0 h 408"/>
                <a:gd name="T28" fmla="*/ 14 w 1478"/>
                <a:gd name="T29" fmla="*/ 4 h 408"/>
                <a:gd name="T30" fmla="*/ 8 w 1478"/>
                <a:gd name="T31" fmla="*/ 0 h 408"/>
                <a:gd name="T32" fmla="*/ 0 w 1478"/>
                <a:gd name="T33" fmla="*/ 0 h 40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78"/>
                <a:gd name="T52" fmla="*/ 0 h 408"/>
                <a:gd name="T53" fmla="*/ 1478 w 1478"/>
                <a:gd name="T54" fmla="*/ 408 h 40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78" h="408">
                  <a:moveTo>
                    <a:pt x="1478" y="408"/>
                  </a:moveTo>
                  <a:lnTo>
                    <a:pt x="1478" y="408"/>
                  </a:lnTo>
                  <a:close/>
                  <a:moveTo>
                    <a:pt x="1478" y="406"/>
                  </a:moveTo>
                  <a:lnTo>
                    <a:pt x="1476" y="408"/>
                  </a:lnTo>
                  <a:lnTo>
                    <a:pt x="1478" y="406"/>
                  </a:lnTo>
                  <a:close/>
                  <a:moveTo>
                    <a:pt x="8" y="0"/>
                  </a:moveTo>
                  <a:lnTo>
                    <a:pt x="1476" y="404"/>
                  </a:lnTo>
                  <a:lnTo>
                    <a:pt x="1142" y="44"/>
                  </a:lnTo>
                  <a:lnTo>
                    <a:pt x="8" y="0"/>
                  </a:lnTo>
                  <a:close/>
                  <a:moveTo>
                    <a:pt x="0" y="0"/>
                  </a:moveTo>
                  <a:lnTo>
                    <a:pt x="14" y="4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E5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23" name="Freeform 296"/>
            <p:cNvSpPr>
              <a:spLocks/>
            </p:cNvSpPr>
            <p:nvPr/>
          </p:nvSpPr>
          <p:spPr bwMode="auto">
            <a:xfrm>
              <a:off x="2997" y="2083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24" name="Freeform 297"/>
            <p:cNvSpPr>
              <a:spLocks/>
            </p:cNvSpPr>
            <p:nvPr/>
          </p:nvSpPr>
          <p:spPr bwMode="auto">
            <a:xfrm>
              <a:off x="2995" y="2081"/>
              <a:ext cx="2" cy="2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0 w 2"/>
                <a:gd name="T5" fmla="*/ 2 h 2"/>
                <a:gd name="T6" fmla="*/ 2 w 2"/>
                <a:gd name="T7" fmla="*/ 0 h 2"/>
                <a:gd name="T8" fmla="*/ 2 w 2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2"/>
                <a:gd name="T17" fmla="*/ 2 w 2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25" name="Freeform 298"/>
            <p:cNvSpPr>
              <a:spLocks/>
            </p:cNvSpPr>
            <p:nvPr/>
          </p:nvSpPr>
          <p:spPr bwMode="auto">
            <a:xfrm>
              <a:off x="1527" y="1675"/>
              <a:ext cx="1468" cy="404"/>
            </a:xfrm>
            <a:custGeom>
              <a:avLst/>
              <a:gdLst>
                <a:gd name="T0" fmla="*/ 0 w 1468"/>
                <a:gd name="T1" fmla="*/ 0 h 404"/>
                <a:gd name="T2" fmla="*/ 1468 w 1468"/>
                <a:gd name="T3" fmla="*/ 404 h 404"/>
                <a:gd name="T4" fmla="*/ 1134 w 1468"/>
                <a:gd name="T5" fmla="*/ 44 h 404"/>
                <a:gd name="T6" fmla="*/ 0 w 1468"/>
                <a:gd name="T7" fmla="*/ 0 h 4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68"/>
                <a:gd name="T13" fmla="*/ 0 h 404"/>
                <a:gd name="T14" fmla="*/ 1468 w 1468"/>
                <a:gd name="T15" fmla="*/ 404 h 4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68" h="404">
                  <a:moveTo>
                    <a:pt x="0" y="0"/>
                  </a:moveTo>
                  <a:lnTo>
                    <a:pt x="1468" y="404"/>
                  </a:lnTo>
                  <a:lnTo>
                    <a:pt x="1134" y="4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26" name="Freeform 299"/>
            <p:cNvSpPr>
              <a:spLocks/>
            </p:cNvSpPr>
            <p:nvPr/>
          </p:nvSpPr>
          <p:spPr bwMode="auto">
            <a:xfrm>
              <a:off x="1519" y="1675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14 w 14"/>
                <a:gd name="T3" fmla="*/ 4 h 4"/>
                <a:gd name="T4" fmla="*/ 8 w 14"/>
                <a:gd name="T5" fmla="*/ 0 h 4"/>
                <a:gd name="T6" fmla="*/ 0 w 14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4"/>
                <a:gd name="T14" fmla="*/ 14 w 14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4">
                  <a:moveTo>
                    <a:pt x="0" y="0"/>
                  </a:moveTo>
                  <a:lnTo>
                    <a:pt x="14" y="4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27" name="Freeform 300"/>
            <p:cNvSpPr>
              <a:spLocks/>
            </p:cNvSpPr>
            <p:nvPr/>
          </p:nvSpPr>
          <p:spPr bwMode="auto">
            <a:xfrm>
              <a:off x="1527" y="1675"/>
              <a:ext cx="1470" cy="592"/>
            </a:xfrm>
            <a:custGeom>
              <a:avLst/>
              <a:gdLst>
                <a:gd name="T0" fmla="*/ 0 w 1470"/>
                <a:gd name="T1" fmla="*/ 0 h 592"/>
                <a:gd name="T2" fmla="*/ 1470 w 1470"/>
                <a:gd name="T3" fmla="*/ 406 h 592"/>
                <a:gd name="T4" fmla="*/ 960 w 1470"/>
                <a:gd name="T5" fmla="*/ 592 h 592"/>
                <a:gd name="T6" fmla="*/ 0 w 1470"/>
                <a:gd name="T7" fmla="*/ 0 h 5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70"/>
                <a:gd name="T13" fmla="*/ 0 h 592"/>
                <a:gd name="T14" fmla="*/ 1470 w 1470"/>
                <a:gd name="T15" fmla="*/ 592 h 5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70" h="592">
                  <a:moveTo>
                    <a:pt x="0" y="0"/>
                  </a:moveTo>
                  <a:lnTo>
                    <a:pt x="1470" y="406"/>
                  </a:lnTo>
                  <a:lnTo>
                    <a:pt x="960" y="5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1BF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28" name="Freeform 301"/>
            <p:cNvSpPr>
              <a:spLocks/>
            </p:cNvSpPr>
            <p:nvPr/>
          </p:nvSpPr>
          <p:spPr bwMode="auto">
            <a:xfrm>
              <a:off x="1527" y="1675"/>
              <a:ext cx="1470" cy="592"/>
            </a:xfrm>
            <a:custGeom>
              <a:avLst/>
              <a:gdLst>
                <a:gd name="T0" fmla="*/ 0 w 1470"/>
                <a:gd name="T1" fmla="*/ 0 h 592"/>
                <a:gd name="T2" fmla="*/ 1470 w 1470"/>
                <a:gd name="T3" fmla="*/ 406 h 592"/>
                <a:gd name="T4" fmla="*/ 960 w 1470"/>
                <a:gd name="T5" fmla="*/ 592 h 592"/>
                <a:gd name="T6" fmla="*/ 0 w 1470"/>
                <a:gd name="T7" fmla="*/ 0 h 5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70"/>
                <a:gd name="T13" fmla="*/ 0 h 592"/>
                <a:gd name="T14" fmla="*/ 1470 w 1470"/>
                <a:gd name="T15" fmla="*/ 592 h 5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70" h="592">
                  <a:moveTo>
                    <a:pt x="0" y="0"/>
                  </a:moveTo>
                  <a:lnTo>
                    <a:pt x="1470" y="406"/>
                  </a:lnTo>
                  <a:lnTo>
                    <a:pt x="960" y="59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29" name="Freeform 302"/>
            <p:cNvSpPr>
              <a:spLocks noEditPoints="1"/>
            </p:cNvSpPr>
            <p:nvPr/>
          </p:nvSpPr>
          <p:spPr bwMode="auto">
            <a:xfrm>
              <a:off x="2093" y="2081"/>
              <a:ext cx="904" cy="1230"/>
            </a:xfrm>
            <a:custGeom>
              <a:avLst/>
              <a:gdLst>
                <a:gd name="T0" fmla="*/ 900 w 904"/>
                <a:gd name="T1" fmla="*/ 0 h 1230"/>
                <a:gd name="T2" fmla="*/ 394 w 904"/>
                <a:gd name="T3" fmla="*/ 186 h 1230"/>
                <a:gd name="T4" fmla="*/ 0 w 904"/>
                <a:gd name="T5" fmla="*/ 1230 h 1230"/>
                <a:gd name="T6" fmla="*/ 902 w 904"/>
                <a:gd name="T7" fmla="*/ 2 h 1230"/>
                <a:gd name="T8" fmla="*/ 900 w 904"/>
                <a:gd name="T9" fmla="*/ 0 h 1230"/>
                <a:gd name="T10" fmla="*/ 904 w 904"/>
                <a:gd name="T11" fmla="*/ 0 h 1230"/>
                <a:gd name="T12" fmla="*/ 902 w 904"/>
                <a:gd name="T13" fmla="*/ 0 h 1230"/>
                <a:gd name="T14" fmla="*/ 904 w 904"/>
                <a:gd name="T15" fmla="*/ 0 h 1230"/>
                <a:gd name="T16" fmla="*/ 904 w 904"/>
                <a:gd name="T17" fmla="*/ 0 h 12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04"/>
                <a:gd name="T28" fmla="*/ 0 h 1230"/>
                <a:gd name="T29" fmla="*/ 904 w 904"/>
                <a:gd name="T30" fmla="*/ 1230 h 12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04" h="1230">
                  <a:moveTo>
                    <a:pt x="900" y="0"/>
                  </a:moveTo>
                  <a:lnTo>
                    <a:pt x="394" y="186"/>
                  </a:lnTo>
                  <a:lnTo>
                    <a:pt x="0" y="1230"/>
                  </a:lnTo>
                  <a:lnTo>
                    <a:pt x="902" y="2"/>
                  </a:lnTo>
                  <a:lnTo>
                    <a:pt x="900" y="0"/>
                  </a:lnTo>
                  <a:close/>
                  <a:moveTo>
                    <a:pt x="904" y="0"/>
                  </a:moveTo>
                  <a:lnTo>
                    <a:pt x="902" y="0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rgbClr val="B9E5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30" name="Freeform 303"/>
            <p:cNvSpPr>
              <a:spLocks/>
            </p:cNvSpPr>
            <p:nvPr/>
          </p:nvSpPr>
          <p:spPr bwMode="auto">
            <a:xfrm>
              <a:off x="2093" y="2081"/>
              <a:ext cx="902" cy="1230"/>
            </a:xfrm>
            <a:custGeom>
              <a:avLst/>
              <a:gdLst>
                <a:gd name="T0" fmla="*/ 900 w 902"/>
                <a:gd name="T1" fmla="*/ 0 h 1230"/>
                <a:gd name="T2" fmla="*/ 394 w 902"/>
                <a:gd name="T3" fmla="*/ 186 h 1230"/>
                <a:gd name="T4" fmla="*/ 0 w 902"/>
                <a:gd name="T5" fmla="*/ 1230 h 1230"/>
                <a:gd name="T6" fmla="*/ 902 w 902"/>
                <a:gd name="T7" fmla="*/ 2 h 1230"/>
                <a:gd name="T8" fmla="*/ 900 w 902"/>
                <a:gd name="T9" fmla="*/ 0 h 1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2"/>
                <a:gd name="T16" fmla="*/ 0 h 1230"/>
                <a:gd name="T17" fmla="*/ 902 w 902"/>
                <a:gd name="T18" fmla="*/ 1230 h 12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2" h="1230">
                  <a:moveTo>
                    <a:pt x="900" y="0"/>
                  </a:moveTo>
                  <a:lnTo>
                    <a:pt x="394" y="186"/>
                  </a:lnTo>
                  <a:lnTo>
                    <a:pt x="0" y="1230"/>
                  </a:lnTo>
                  <a:lnTo>
                    <a:pt x="902" y="2"/>
                  </a:lnTo>
                  <a:lnTo>
                    <a:pt x="90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31" name="Freeform 304"/>
            <p:cNvSpPr>
              <a:spLocks/>
            </p:cNvSpPr>
            <p:nvPr/>
          </p:nvSpPr>
          <p:spPr bwMode="auto">
            <a:xfrm>
              <a:off x="2995" y="2081"/>
              <a:ext cx="2" cy="1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0 h 1"/>
                <a:gd name="T4" fmla="*/ 2 w 2"/>
                <a:gd name="T5" fmla="*/ 0 h 1"/>
                <a:gd name="T6" fmla="*/ 2 w 2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1"/>
                <a:gd name="T14" fmla="*/ 2 w 2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1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32" name="Freeform 305"/>
            <p:cNvSpPr>
              <a:spLocks/>
            </p:cNvSpPr>
            <p:nvPr/>
          </p:nvSpPr>
          <p:spPr bwMode="auto">
            <a:xfrm>
              <a:off x="2993" y="2081"/>
              <a:ext cx="4" cy="2"/>
            </a:xfrm>
            <a:custGeom>
              <a:avLst/>
              <a:gdLst>
                <a:gd name="T0" fmla="*/ 2 w 4"/>
                <a:gd name="T1" fmla="*/ 0 h 2"/>
                <a:gd name="T2" fmla="*/ 0 w 4"/>
                <a:gd name="T3" fmla="*/ 0 h 2"/>
                <a:gd name="T4" fmla="*/ 2 w 4"/>
                <a:gd name="T5" fmla="*/ 2 h 2"/>
                <a:gd name="T6" fmla="*/ 4 w 4"/>
                <a:gd name="T7" fmla="*/ 0 h 2"/>
                <a:gd name="T8" fmla="*/ 2 w 4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2"/>
                <a:gd name="T17" fmla="*/ 4 w 4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2">
                  <a:moveTo>
                    <a:pt x="2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82D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33" name="Freeform 306"/>
            <p:cNvSpPr>
              <a:spLocks/>
            </p:cNvSpPr>
            <p:nvPr/>
          </p:nvSpPr>
          <p:spPr bwMode="auto">
            <a:xfrm>
              <a:off x="2993" y="2081"/>
              <a:ext cx="4" cy="2"/>
            </a:xfrm>
            <a:custGeom>
              <a:avLst/>
              <a:gdLst>
                <a:gd name="T0" fmla="*/ 2 w 4"/>
                <a:gd name="T1" fmla="*/ 0 h 2"/>
                <a:gd name="T2" fmla="*/ 0 w 4"/>
                <a:gd name="T3" fmla="*/ 0 h 2"/>
                <a:gd name="T4" fmla="*/ 2 w 4"/>
                <a:gd name="T5" fmla="*/ 2 h 2"/>
                <a:gd name="T6" fmla="*/ 4 w 4"/>
                <a:gd name="T7" fmla="*/ 0 h 2"/>
                <a:gd name="T8" fmla="*/ 2 w 4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2"/>
                <a:gd name="T17" fmla="*/ 4 w 4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2">
                  <a:moveTo>
                    <a:pt x="2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4" y="0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34" name="Freeform 307"/>
            <p:cNvSpPr>
              <a:spLocks/>
            </p:cNvSpPr>
            <p:nvPr/>
          </p:nvSpPr>
          <p:spPr bwMode="auto">
            <a:xfrm>
              <a:off x="2487" y="2081"/>
              <a:ext cx="510" cy="186"/>
            </a:xfrm>
            <a:custGeom>
              <a:avLst/>
              <a:gdLst>
                <a:gd name="T0" fmla="*/ 510 w 510"/>
                <a:gd name="T1" fmla="*/ 0 h 186"/>
                <a:gd name="T2" fmla="*/ 0 w 510"/>
                <a:gd name="T3" fmla="*/ 186 h 186"/>
                <a:gd name="T4" fmla="*/ 506 w 510"/>
                <a:gd name="T5" fmla="*/ 0 h 186"/>
                <a:gd name="T6" fmla="*/ 508 w 510"/>
                <a:gd name="T7" fmla="*/ 0 h 186"/>
                <a:gd name="T8" fmla="*/ 510 w 510"/>
                <a:gd name="T9" fmla="*/ 0 h 1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0"/>
                <a:gd name="T16" fmla="*/ 0 h 186"/>
                <a:gd name="T17" fmla="*/ 510 w 510"/>
                <a:gd name="T18" fmla="*/ 186 h 1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0" h="186">
                  <a:moveTo>
                    <a:pt x="510" y="0"/>
                  </a:moveTo>
                  <a:lnTo>
                    <a:pt x="0" y="186"/>
                  </a:lnTo>
                  <a:lnTo>
                    <a:pt x="506" y="0"/>
                  </a:lnTo>
                  <a:lnTo>
                    <a:pt x="508" y="0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5057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35" name="Freeform 308"/>
            <p:cNvSpPr>
              <a:spLocks/>
            </p:cNvSpPr>
            <p:nvPr/>
          </p:nvSpPr>
          <p:spPr bwMode="auto">
            <a:xfrm>
              <a:off x="2487" y="2081"/>
              <a:ext cx="510" cy="186"/>
            </a:xfrm>
            <a:custGeom>
              <a:avLst/>
              <a:gdLst>
                <a:gd name="T0" fmla="*/ 510 w 510"/>
                <a:gd name="T1" fmla="*/ 0 h 186"/>
                <a:gd name="T2" fmla="*/ 0 w 510"/>
                <a:gd name="T3" fmla="*/ 186 h 186"/>
                <a:gd name="T4" fmla="*/ 506 w 510"/>
                <a:gd name="T5" fmla="*/ 0 h 186"/>
                <a:gd name="T6" fmla="*/ 508 w 510"/>
                <a:gd name="T7" fmla="*/ 0 h 186"/>
                <a:gd name="T8" fmla="*/ 510 w 510"/>
                <a:gd name="T9" fmla="*/ 0 h 1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0"/>
                <a:gd name="T16" fmla="*/ 0 h 186"/>
                <a:gd name="T17" fmla="*/ 510 w 510"/>
                <a:gd name="T18" fmla="*/ 186 h 1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0" h="186">
                  <a:moveTo>
                    <a:pt x="510" y="0"/>
                  </a:moveTo>
                  <a:lnTo>
                    <a:pt x="0" y="186"/>
                  </a:lnTo>
                  <a:lnTo>
                    <a:pt x="506" y="0"/>
                  </a:lnTo>
                  <a:lnTo>
                    <a:pt x="508" y="0"/>
                  </a:lnTo>
                  <a:lnTo>
                    <a:pt x="5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36" name="Freeform 309"/>
            <p:cNvSpPr>
              <a:spLocks/>
            </p:cNvSpPr>
            <p:nvPr/>
          </p:nvSpPr>
          <p:spPr bwMode="auto">
            <a:xfrm>
              <a:off x="2093" y="2081"/>
              <a:ext cx="904" cy="1230"/>
            </a:xfrm>
            <a:custGeom>
              <a:avLst/>
              <a:gdLst>
                <a:gd name="T0" fmla="*/ 904 w 904"/>
                <a:gd name="T1" fmla="*/ 0 h 1230"/>
                <a:gd name="T2" fmla="*/ 0 w 904"/>
                <a:gd name="T3" fmla="*/ 1230 h 1230"/>
                <a:gd name="T4" fmla="*/ 852 w 904"/>
                <a:gd name="T5" fmla="*/ 508 h 1230"/>
                <a:gd name="T6" fmla="*/ 904 w 904"/>
                <a:gd name="T7" fmla="*/ 0 h 12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4"/>
                <a:gd name="T13" fmla="*/ 0 h 1230"/>
                <a:gd name="T14" fmla="*/ 904 w 904"/>
                <a:gd name="T15" fmla="*/ 1230 h 12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4" h="1230">
                  <a:moveTo>
                    <a:pt x="904" y="0"/>
                  </a:moveTo>
                  <a:lnTo>
                    <a:pt x="0" y="1230"/>
                  </a:lnTo>
                  <a:lnTo>
                    <a:pt x="852" y="508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rgbClr val="6A2C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37" name="Freeform 310"/>
            <p:cNvSpPr>
              <a:spLocks/>
            </p:cNvSpPr>
            <p:nvPr/>
          </p:nvSpPr>
          <p:spPr bwMode="auto">
            <a:xfrm>
              <a:off x="2093" y="2081"/>
              <a:ext cx="904" cy="1230"/>
            </a:xfrm>
            <a:custGeom>
              <a:avLst/>
              <a:gdLst>
                <a:gd name="T0" fmla="*/ 904 w 904"/>
                <a:gd name="T1" fmla="*/ 0 h 1230"/>
                <a:gd name="T2" fmla="*/ 0 w 904"/>
                <a:gd name="T3" fmla="*/ 1230 h 1230"/>
                <a:gd name="T4" fmla="*/ 852 w 904"/>
                <a:gd name="T5" fmla="*/ 508 h 1230"/>
                <a:gd name="T6" fmla="*/ 904 w 904"/>
                <a:gd name="T7" fmla="*/ 0 h 12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4"/>
                <a:gd name="T13" fmla="*/ 0 h 1230"/>
                <a:gd name="T14" fmla="*/ 904 w 904"/>
                <a:gd name="T15" fmla="*/ 1230 h 12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4" h="1230">
                  <a:moveTo>
                    <a:pt x="904" y="0"/>
                  </a:moveTo>
                  <a:lnTo>
                    <a:pt x="0" y="1230"/>
                  </a:lnTo>
                  <a:lnTo>
                    <a:pt x="852" y="508"/>
                  </a:lnTo>
                  <a:lnTo>
                    <a:pt x="904" y="0"/>
                  </a:lnTo>
                </a:path>
              </a:pathLst>
            </a:custGeom>
            <a:solidFill>
              <a:srgbClr val="71BF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38" name="Freeform 311"/>
            <p:cNvSpPr>
              <a:spLocks/>
            </p:cNvSpPr>
            <p:nvPr/>
          </p:nvSpPr>
          <p:spPr bwMode="auto">
            <a:xfrm>
              <a:off x="2945" y="2081"/>
              <a:ext cx="826" cy="1230"/>
            </a:xfrm>
            <a:custGeom>
              <a:avLst/>
              <a:gdLst>
                <a:gd name="T0" fmla="*/ 54 w 826"/>
                <a:gd name="T1" fmla="*/ 0 h 1230"/>
                <a:gd name="T2" fmla="*/ 0 w 826"/>
                <a:gd name="T3" fmla="*/ 508 h 1230"/>
                <a:gd name="T4" fmla="*/ 826 w 826"/>
                <a:gd name="T5" fmla="*/ 1230 h 1230"/>
                <a:gd name="T6" fmla="*/ 56 w 826"/>
                <a:gd name="T7" fmla="*/ 2 h 1230"/>
                <a:gd name="T8" fmla="*/ 54 w 826"/>
                <a:gd name="T9" fmla="*/ 0 h 1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6"/>
                <a:gd name="T16" fmla="*/ 0 h 1230"/>
                <a:gd name="T17" fmla="*/ 826 w 826"/>
                <a:gd name="T18" fmla="*/ 1230 h 12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6" h="1230">
                  <a:moveTo>
                    <a:pt x="54" y="0"/>
                  </a:moveTo>
                  <a:lnTo>
                    <a:pt x="0" y="508"/>
                  </a:lnTo>
                  <a:lnTo>
                    <a:pt x="826" y="1230"/>
                  </a:lnTo>
                  <a:lnTo>
                    <a:pt x="56" y="2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B9E5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39" name="Freeform 312"/>
            <p:cNvSpPr>
              <a:spLocks/>
            </p:cNvSpPr>
            <p:nvPr/>
          </p:nvSpPr>
          <p:spPr bwMode="auto">
            <a:xfrm>
              <a:off x="2945" y="2081"/>
              <a:ext cx="826" cy="1230"/>
            </a:xfrm>
            <a:custGeom>
              <a:avLst/>
              <a:gdLst>
                <a:gd name="T0" fmla="*/ 54 w 826"/>
                <a:gd name="T1" fmla="*/ 0 h 1230"/>
                <a:gd name="T2" fmla="*/ 0 w 826"/>
                <a:gd name="T3" fmla="*/ 508 h 1230"/>
                <a:gd name="T4" fmla="*/ 826 w 826"/>
                <a:gd name="T5" fmla="*/ 1230 h 1230"/>
                <a:gd name="T6" fmla="*/ 56 w 826"/>
                <a:gd name="T7" fmla="*/ 2 h 1230"/>
                <a:gd name="T8" fmla="*/ 54 w 826"/>
                <a:gd name="T9" fmla="*/ 0 h 1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6"/>
                <a:gd name="T16" fmla="*/ 0 h 1230"/>
                <a:gd name="T17" fmla="*/ 826 w 826"/>
                <a:gd name="T18" fmla="*/ 1230 h 12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6" h="1230">
                  <a:moveTo>
                    <a:pt x="54" y="0"/>
                  </a:moveTo>
                  <a:lnTo>
                    <a:pt x="0" y="508"/>
                  </a:lnTo>
                  <a:lnTo>
                    <a:pt x="826" y="1230"/>
                  </a:lnTo>
                  <a:lnTo>
                    <a:pt x="56" y="2"/>
                  </a:lnTo>
                  <a:lnTo>
                    <a:pt x="5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40" name="Freeform 313"/>
            <p:cNvSpPr>
              <a:spLocks/>
            </p:cNvSpPr>
            <p:nvPr/>
          </p:nvSpPr>
          <p:spPr bwMode="auto">
            <a:xfrm>
              <a:off x="2999" y="2081"/>
              <a:ext cx="2" cy="2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2 h 2"/>
                <a:gd name="T6" fmla="*/ 0 w 2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2"/>
                <a:gd name="T14" fmla="*/ 2 w 2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D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41" name="Freeform 314"/>
            <p:cNvSpPr>
              <a:spLocks/>
            </p:cNvSpPr>
            <p:nvPr/>
          </p:nvSpPr>
          <p:spPr bwMode="auto">
            <a:xfrm>
              <a:off x="2999" y="2081"/>
              <a:ext cx="2" cy="2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2 h 2"/>
                <a:gd name="T6" fmla="*/ 0 w 2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2"/>
                <a:gd name="T14" fmla="*/ 2 w 2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42" name="Freeform 315"/>
            <p:cNvSpPr>
              <a:spLocks/>
            </p:cNvSpPr>
            <p:nvPr/>
          </p:nvSpPr>
          <p:spPr bwMode="auto">
            <a:xfrm>
              <a:off x="2999" y="2081"/>
              <a:ext cx="772" cy="1230"/>
            </a:xfrm>
            <a:custGeom>
              <a:avLst/>
              <a:gdLst>
                <a:gd name="T0" fmla="*/ 394 w 772"/>
                <a:gd name="T1" fmla="*/ 194 h 1230"/>
                <a:gd name="T2" fmla="*/ 772 w 772"/>
                <a:gd name="T3" fmla="*/ 1230 h 1230"/>
                <a:gd name="T4" fmla="*/ 0 w 772"/>
                <a:gd name="T5" fmla="*/ 0 h 1230"/>
                <a:gd name="T6" fmla="*/ 394 w 772"/>
                <a:gd name="T7" fmla="*/ 194 h 12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2"/>
                <a:gd name="T13" fmla="*/ 0 h 1230"/>
                <a:gd name="T14" fmla="*/ 772 w 772"/>
                <a:gd name="T15" fmla="*/ 1230 h 12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2" h="1230">
                  <a:moveTo>
                    <a:pt x="394" y="194"/>
                  </a:moveTo>
                  <a:lnTo>
                    <a:pt x="772" y="1230"/>
                  </a:lnTo>
                  <a:lnTo>
                    <a:pt x="0" y="0"/>
                  </a:lnTo>
                  <a:lnTo>
                    <a:pt x="394" y="194"/>
                  </a:lnTo>
                  <a:close/>
                </a:path>
              </a:pathLst>
            </a:custGeom>
            <a:solidFill>
              <a:srgbClr val="71BF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15"/>
          <p:cNvGrpSpPr>
            <a:grpSpLocks noChangeAspect="1"/>
          </p:cNvGrpSpPr>
          <p:nvPr/>
        </p:nvGrpSpPr>
        <p:grpSpPr bwMode="auto">
          <a:xfrm>
            <a:off x="1641475" y="1849438"/>
            <a:ext cx="5861050" cy="3159125"/>
            <a:chOff x="1034" y="1165"/>
            <a:chExt cx="3692" cy="1990"/>
          </a:xfrm>
        </p:grpSpPr>
        <p:sp>
          <p:nvSpPr>
            <p:cNvPr id="27651" name="AutoShape 14"/>
            <p:cNvSpPr>
              <a:spLocks noChangeAspect="1" noChangeArrowheads="1" noTextEdit="1"/>
            </p:cNvSpPr>
            <p:nvPr/>
          </p:nvSpPr>
          <p:spPr bwMode="auto">
            <a:xfrm>
              <a:off x="1034" y="1165"/>
              <a:ext cx="3692" cy="1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27652" name="Picture 1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" y="1495"/>
              <a:ext cx="3222" cy="1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53" name="Freeform 17"/>
            <p:cNvSpPr>
              <a:spLocks/>
            </p:cNvSpPr>
            <p:nvPr/>
          </p:nvSpPr>
          <p:spPr bwMode="auto">
            <a:xfrm>
              <a:off x="1044" y="1521"/>
              <a:ext cx="3200" cy="1628"/>
            </a:xfrm>
            <a:custGeom>
              <a:avLst/>
              <a:gdLst>
                <a:gd name="T0" fmla="*/ 1056 w 3200"/>
                <a:gd name="T1" fmla="*/ 1332 h 1628"/>
                <a:gd name="T2" fmla="*/ 1054 w 3200"/>
                <a:gd name="T3" fmla="*/ 1324 h 1628"/>
                <a:gd name="T4" fmla="*/ 1058 w 3200"/>
                <a:gd name="T5" fmla="*/ 1282 h 1628"/>
                <a:gd name="T6" fmla="*/ 1070 w 3200"/>
                <a:gd name="T7" fmla="*/ 1236 h 1628"/>
                <a:gd name="T8" fmla="*/ 1090 w 3200"/>
                <a:gd name="T9" fmla="*/ 1178 h 1628"/>
                <a:gd name="T10" fmla="*/ 1126 w 3200"/>
                <a:gd name="T11" fmla="*/ 1108 h 1628"/>
                <a:gd name="T12" fmla="*/ 1178 w 3200"/>
                <a:gd name="T13" fmla="*/ 1028 h 1628"/>
                <a:gd name="T14" fmla="*/ 1250 w 3200"/>
                <a:gd name="T15" fmla="*/ 938 h 1628"/>
                <a:gd name="T16" fmla="*/ 1348 w 3200"/>
                <a:gd name="T17" fmla="*/ 842 h 1628"/>
                <a:gd name="T18" fmla="*/ 1472 w 3200"/>
                <a:gd name="T19" fmla="*/ 738 h 1628"/>
                <a:gd name="T20" fmla="*/ 1628 w 3200"/>
                <a:gd name="T21" fmla="*/ 630 h 1628"/>
                <a:gd name="T22" fmla="*/ 1820 w 3200"/>
                <a:gd name="T23" fmla="*/ 518 h 1628"/>
                <a:gd name="T24" fmla="*/ 2048 w 3200"/>
                <a:gd name="T25" fmla="*/ 404 h 1628"/>
                <a:gd name="T26" fmla="*/ 2318 w 3200"/>
                <a:gd name="T27" fmla="*/ 288 h 1628"/>
                <a:gd name="T28" fmla="*/ 2634 w 3200"/>
                <a:gd name="T29" fmla="*/ 172 h 1628"/>
                <a:gd name="T30" fmla="*/ 2998 w 3200"/>
                <a:gd name="T31" fmla="*/ 56 h 1628"/>
                <a:gd name="T32" fmla="*/ 3200 w 3200"/>
                <a:gd name="T33" fmla="*/ 0 h 1628"/>
                <a:gd name="T34" fmla="*/ 3106 w 3200"/>
                <a:gd name="T35" fmla="*/ 2 h 1628"/>
                <a:gd name="T36" fmla="*/ 2928 w 3200"/>
                <a:gd name="T37" fmla="*/ 14 h 1628"/>
                <a:gd name="T38" fmla="*/ 2766 w 3200"/>
                <a:gd name="T39" fmla="*/ 34 h 1628"/>
                <a:gd name="T40" fmla="*/ 2576 w 3200"/>
                <a:gd name="T41" fmla="*/ 62 h 1628"/>
                <a:gd name="T42" fmla="*/ 2362 w 3200"/>
                <a:gd name="T43" fmla="*/ 104 h 1628"/>
                <a:gd name="T44" fmla="*/ 2128 w 3200"/>
                <a:gd name="T45" fmla="*/ 162 h 1628"/>
                <a:gd name="T46" fmla="*/ 1878 w 3200"/>
                <a:gd name="T47" fmla="*/ 238 h 1628"/>
                <a:gd name="T48" fmla="*/ 1618 w 3200"/>
                <a:gd name="T49" fmla="*/ 334 h 1628"/>
                <a:gd name="T50" fmla="*/ 1486 w 3200"/>
                <a:gd name="T51" fmla="*/ 392 h 1628"/>
                <a:gd name="T52" fmla="*/ 1354 w 3200"/>
                <a:gd name="T53" fmla="*/ 454 h 1628"/>
                <a:gd name="T54" fmla="*/ 1220 w 3200"/>
                <a:gd name="T55" fmla="*/ 524 h 1628"/>
                <a:gd name="T56" fmla="*/ 1086 w 3200"/>
                <a:gd name="T57" fmla="*/ 598 h 1628"/>
                <a:gd name="T58" fmla="*/ 954 w 3200"/>
                <a:gd name="T59" fmla="*/ 682 h 1628"/>
                <a:gd name="T60" fmla="*/ 824 w 3200"/>
                <a:gd name="T61" fmla="*/ 770 h 1628"/>
                <a:gd name="T62" fmla="*/ 696 w 3200"/>
                <a:gd name="T63" fmla="*/ 868 h 1628"/>
                <a:gd name="T64" fmla="*/ 570 w 3200"/>
                <a:gd name="T65" fmla="*/ 974 h 1628"/>
                <a:gd name="T66" fmla="*/ 446 w 3200"/>
                <a:gd name="T67" fmla="*/ 1086 h 1628"/>
                <a:gd name="T68" fmla="*/ 328 w 3200"/>
                <a:gd name="T69" fmla="*/ 1208 h 1628"/>
                <a:gd name="T70" fmla="*/ 214 w 3200"/>
                <a:gd name="T71" fmla="*/ 1340 h 1628"/>
                <a:gd name="T72" fmla="*/ 104 w 3200"/>
                <a:gd name="T73" fmla="*/ 1478 h 1628"/>
                <a:gd name="T74" fmla="*/ 0 w 3200"/>
                <a:gd name="T75" fmla="*/ 1628 h 16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00"/>
                <a:gd name="T115" fmla="*/ 0 h 1628"/>
                <a:gd name="T116" fmla="*/ 3200 w 3200"/>
                <a:gd name="T117" fmla="*/ 1628 h 162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00" h="1628">
                  <a:moveTo>
                    <a:pt x="0" y="1628"/>
                  </a:moveTo>
                  <a:lnTo>
                    <a:pt x="1056" y="1332"/>
                  </a:lnTo>
                  <a:lnTo>
                    <a:pt x="1054" y="1324"/>
                  </a:lnTo>
                  <a:lnTo>
                    <a:pt x="1056" y="1300"/>
                  </a:lnTo>
                  <a:lnTo>
                    <a:pt x="1058" y="1282"/>
                  </a:lnTo>
                  <a:lnTo>
                    <a:pt x="1062" y="1260"/>
                  </a:lnTo>
                  <a:lnTo>
                    <a:pt x="1070" y="1236"/>
                  </a:lnTo>
                  <a:lnTo>
                    <a:pt x="1078" y="1208"/>
                  </a:lnTo>
                  <a:lnTo>
                    <a:pt x="1090" y="1178"/>
                  </a:lnTo>
                  <a:lnTo>
                    <a:pt x="1106" y="1144"/>
                  </a:lnTo>
                  <a:lnTo>
                    <a:pt x="1126" y="1108"/>
                  </a:lnTo>
                  <a:lnTo>
                    <a:pt x="1148" y="1068"/>
                  </a:lnTo>
                  <a:lnTo>
                    <a:pt x="1178" y="1028"/>
                  </a:lnTo>
                  <a:lnTo>
                    <a:pt x="1210" y="984"/>
                  </a:lnTo>
                  <a:lnTo>
                    <a:pt x="1250" y="938"/>
                  </a:lnTo>
                  <a:lnTo>
                    <a:pt x="1296" y="892"/>
                  </a:lnTo>
                  <a:lnTo>
                    <a:pt x="1348" y="842"/>
                  </a:lnTo>
                  <a:lnTo>
                    <a:pt x="1406" y="792"/>
                  </a:lnTo>
                  <a:lnTo>
                    <a:pt x="1472" y="738"/>
                  </a:lnTo>
                  <a:lnTo>
                    <a:pt x="1546" y="686"/>
                  </a:lnTo>
                  <a:lnTo>
                    <a:pt x="1628" y="630"/>
                  </a:lnTo>
                  <a:lnTo>
                    <a:pt x="1720" y="574"/>
                  </a:lnTo>
                  <a:lnTo>
                    <a:pt x="1820" y="518"/>
                  </a:lnTo>
                  <a:lnTo>
                    <a:pt x="1928" y="462"/>
                  </a:lnTo>
                  <a:lnTo>
                    <a:pt x="2048" y="404"/>
                  </a:lnTo>
                  <a:lnTo>
                    <a:pt x="2178" y="346"/>
                  </a:lnTo>
                  <a:lnTo>
                    <a:pt x="2318" y="288"/>
                  </a:lnTo>
                  <a:lnTo>
                    <a:pt x="2470" y="230"/>
                  </a:lnTo>
                  <a:lnTo>
                    <a:pt x="2634" y="172"/>
                  </a:lnTo>
                  <a:lnTo>
                    <a:pt x="2810" y="114"/>
                  </a:lnTo>
                  <a:lnTo>
                    <a:pt x="2998" y="56"/>
                  </a:lnTo>
                  <a:lnTo>
                    <a:pt x="3200" y="0"/>
                  </a:lnTo>
                  <a:lnTo>
                    <a:pt x="3176" y="0"/>
                  </a:lnTo>
                  <a:lnTo>
                    <a:pt x="3106" y="2"/>
                  </a:lnTo>
                  <a:lnTo>
                    <a:pt x="2998" y="8"/>
                  </a:lnTo>
                  <a:lnTo>
                    <a:pt x="2928" y="14"/>
                  </a:lnTo>
                  <a:lnTo>
                    <a:pt x="2852" y="22"/>
                  </a:lnTo>
                  <a:lnTo>
                    <a:pt x="2766" y="34"/>
                  </a:lnTo>
                  <a:lnTo>
                    <a:pt x="2674" y="46"/>
                  </a:lnTo>
                  <a:lnTo>
                    <a:pt x="2576" y="62"/>
                  </a:lnTo>
                  <a:lnTo>
                    <a:pt x="2472" y="82"/>
                  </a:lnTo>
                  <a:lnTo>
                    <a:pt x="2362" y="104"/>
                  </a:lnTo>
                  <a:lnTo>
                    <a:pt x="2246" y="132"/>
                  </a:lnTo>
                  <a:lnTo>
                    <a:pt x="2128" y="162"/>
                  </a:lnTo>
                  <a:lnTo>
                    <a:pt x="2004" y="198"/>
                  </a:lnTo>
                  <a:lnTo>
                    <a:pt x="1878" y="238"/>
                  </a:lnTo>
                  <a:lnTo>
                    <a:pt x="1750" y="284"/>
                  </a:lnTo>
                  <a:lnTo>
                    <a:pt x="1618" y="334"/>
                  </a:lnTo>
                  <a:lnTo>
                    <a:pt x="1552" y="362"/>
                  </a:lnTo>
                  <a:lnTo>
                    <a:pt x="1486" y="392"/>
                  </a:lnTo>
                  <a:lnTo>
                    <a:pt x="1420" y="422"/>
                  </a:lnTo>
                  <a:lnTo>
                    <a:pt x="1354" y="454"/>
                  </a:lnTo>
                  <a:lnTo>
                    <a:pt x="1286" y="488"/>
                  </a:lnTo>
                  <a:lnTo>
                    <a:pt x="1220" y="524"/>
                  </a:lnTo>
                  <a:lnTo>
                    <a:pt x="1154" y="560"/>
                  </a:lnTo>
                  <a:lnTo>
                    <a:pt x="1086" y="598"/>
                  </a:lnTo>
                  <a:lnTo>
                    <a:pt x="1020" y="640"/>
                  </a:lnTo>
                  <a:lnTo>
                    <a:pt x="954" y="682"/>
                  </a:lnTo>
                  <a:lnTo>
                    <a:pt x="890" y="726"/>
                  </a:lnTo>
                  <a:lnTo>
                    <a:pt x="824" y="770"/>
                  </a:lnTo>
                  <a:lnTo>
                    <a:pt x="760" y="818"/>
                  </a:lnTo>
                  <a:lnTo>
                    <a:pt x="696" y="868"/>
                  </a:lnTo>
                  <a:lnTo>
                    <a:pt x="632" y="920"/>
                  </a:lnTo>
                  <a:lnTo>
                    <a:pt x="570" y="974"/>
                  </a:lnTo>
                  <a:lnTo>
                    <a:pt x="508" y="1030"/>
                  </a:lnTo>
                  <a:lnTo>
                    <a:pt x="446" y="1086"/>
                  </a:lnTo>
                  <a:lnTo>
                    <a:pt x="386" y="1146"/>
                  </a:lnTo>
                  <a:lnTo>
                    <a:pt x="328" y="1208"/>
                  </a:lnTo>
                  <a:lnTo>
                    <a:pt x="270" y="1272"/>
                  </a:lnTo>
                  <a:lnTo>
                    <a:pt x="214" y="1340"/>
                  </a:lnTo>
                  <a:lnTo>
                    <a:pt x="158" y="1408"/>
                  </a:lnTo>
                  <a:lnTo>
                    <a:pt x="104" y="1478"/>
                  </a:lnTo>
                  <a:lnTo>
                    <a:pt x="50" y="1552"/>
                  </a:lnTo>
                  <a:lnTo>
                    <a:pt x="0" y="1628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27654" name="Picture 1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8" y="1509"/>
              <a:ext cx="2028" cy="1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55" name="Freeform 19"/>
            <p:cNvSpPr>
              <a:spLocks/>
            </p:cNvSpPr>
            <p:nvPr/>
          </p:nvSpPr>
          <p:spPr bwMode="auto">
            <a:xfrm>
              <a:off x="2246" y="1521"/>
              <a:ext cx="1998" cy="1118"/>
            </a:xfrm>
            <a:custGeom>
              <a:avLst/>
              <a:gdLst>
                <a:gd name="T0" fmla="*/ 1998 w 1998"/>
                <a:gd name="T1" fmla="*/ 0 h 1118"/>
                <a:gd name="T2" fmla="*/ 1998 w 1998"/>
                <a:gd name="T3" fmla="*/ 0 h 1118"/>
                <a:gd name="T4" fmla="*/ 1930 w 1998"/>
                <a:gd name="T5" fmla="*/ 20 h 1118"/>
                <a:gd name="T6" fmla="*/ 1850 w 1998"/>
                <a:gd name="T7" fmla="*/ 44 h 1118"/>
                <a:gd name="T8" fmla="*/ 1744 w 1998"/>
                <a:gd name="T9" fmla="*/ 78 h 1118"/>
                <a:gd name="T10" fmla="*/ 1620 w 1998"/>
                <a:gd name="T11" fmla="*/ 122 h 1118"/>
                <a:gd name="T12" fmla="*/ 1476 w 1998"/>
                <a:gd name="T13" fmla="*/ 174 h 1118"/>
                <a:gd name="T14" fmla="*/ 1320 w 1998"/>
                <a:gd name="T15" fmla="*/ 234 h 1118"/>
                <a:gd name="T16" fmla="*/ 1240 w 1998"/>
                <a:gd name="T17" fmla="*/ 268 h 1118"/>
                <a:gd name="T18" fmla="*/ 1156 w 1998"/>
                <a:gd name="T19" fmla="*/ 304 h 1118"/>
                <a:gd name="T20" fmla="*/ 1072 w 1998"/>
                <a:gd name="T21" fmla="*/ 342 h 1118"/>
                <a:gd name="T22" fmla="*/ 986 w 1998"/>
                <a:gd name="T23" fmla="*/ 382 h 1118"/>
                <a:gd name="T24" fmla="*/ 902 w 1998"/>
                <a:gd name="T25" fmla="*/ 422 h 1118"/>
                <a:gd name="T26" fmla="*/ 816 w 1998"/>
                <a:gd name="T27" fmla="*/ 466 h 1118"/>
                <a:gd name="T28" fmla="*/ 732 w 1998"/>
                <a:gd name="T29" fmla="*/ 510 h 1118"/>
                <a:gd name="T30" fmla="*/ 650 w 1998"/>
                <a:gd name="T31" fmla="*/ 558 h 1118"/>
                <a:gd name="T32" fmla="*/ 568 w 1998"/>
                <a:gd name="T33" fmla="*/ 606 h 1118"/>
                <a:gd name="T34" fmla="*/ 490 w 1998"/>
                <a:gd name="T35" fmla="*/ 656 h 1118"/>
                <a:gd name="T36" fmla="*/ 414 w 1998"/>
                <a:gd name="T37" fmla="*/ 708 h 1118"/>
                <a:gd name="T38" fmla="*/ 340 w 1998"/>
                <a:gd name="T39" fmla="*/ 762 h 1118"/>
                <a:gd name="T40" fmla="*/ 272 w 1998"/>
                <a:gd name="T41" fmla="*/ 818 h 1118"/>
                <a:gd name="T42" fmla="*/ 206 w 1998"/>
                <a:gd name="T43" fmla="*/ 876 h 1118"/>
                <a:gd name="T44" fmla="*/ 146 w 1998"/>
                <a:gd name="T45" fmla="*/ 934 h 1118"/>
                <a:gd name="T46" fmla="*/ 118 w 1998"/>
                <a:gd name="T47" fmla="*/ 964 h 1118"/>
                <a:gd name="T48" fmla="*/ 92 w 1998"/>
                <a:gd name="T49" fmla="*/ 994 h 1118"/>
                <a:gd name="T50" fmla="*/ 68 w 1998"/>
                <a:gd name="T51" fmla="*/ 1024 h 1118"/>
                <a:gd name="T52" fmla="*/ 44 w 1998"/>
                <a:gd name="T53" fmla="*/ 1056 h 1118"/>
                <a:gd name="T54" fmla="*/ 22 w 1998"/>
                <a:gd name="T55" fmla="*/ 1086 h 1118"/>
                <a:gd name="T56" fmla="*/ 0 w 1998"/>
                <a:gd name="T57" fmla="*/ 1118 h 1118"/>
                <a:gd name="T58" fmla="*/ 510 w 1998"/>
                <a:gd name="T59" fmla="*/ 958 h 1118"/>
                <a:gd name="T60" fmla="*/ 510 w 1998"/>
                <a:gd name="T61" fmla="*/ 958 h 1118"/>
                <a:gd name="T62" fmla="*/ 528 w 1998"/>
                <a:gd name="T63" fmla="*/ 932 h 1118"/>
                <a:gd name="T64" fmla="*/ 552 w 1998"/>
                <a:gd name="T65" fmla="*/ 902 h 1118"/>
                <a:gd name="T66" fmla="*/ 588 w 1998"/>
                <a:gd name="T67" fmla="*/ 860 h 1118"/>
                <a:gd name="T68" fmla="*/ 632 w 1998"/>
                <a:gd name="T69" fmla="*/ 810 h 1118"/>
                <a:gd name="T70" fmla="*/ 690 w 1998"/>
                <a:gd name="T71" fmla="*/ 752 h 1118"/>
                <a:gd name="T72" fmla="*/ 760 w 1998"/>
                <a:gd name="T73" fmla="*/ 688 h 1118"/>
                <a:gd name="T74" fmla="*/ 840 w 1998"/>
                <a:gd name="T75" fmla="*/ 618 h 1118"/>
                <a:gd name="T76" fmla="*/ 886 w 1998"/>
                <a:gd name="T77" fmla="*/ 580 h 1118"/>
                <a:gd name="T78" fmla="*/ 934 w 1998"/>
                <a:gd name="T79" fmla="*/ 542 h 1118"/>
                <a:gd name="T80" fmla="*/ 988 w 1998"/>
                <a:gd name="T81" fmla="*/ 504 h 1118"/>
                <a:gd name="T82" fmla="*/ 1042 w 1998"/>
                <a:gd name="T83" fmla="*/ 464 h 1118"/>
                <a:gd name="T84" fmla="*/ 1102 w 1998"/>
                <a:gd name="T85" fmla="*/ 426 h 1118"/>
                <a:gd name="T86" fmla="*/ 1164 w 1998"/>
                <a:gd name="T87" fmla="*/ 384 h 1118"/>
                <a:gd name="T88" fmla="*/ 1230 w 1998"/>
                <a:gd name="T89" fmla="*/ 344 h 1118"/>
                <a:gd name="T90" fmla="*/ 1300 w 1998"/>
                <a:gd name="T91" fmla="*/ 304 h 1118"/>
                <a:gd name="T92" fmla="*/ 1374 w 1998"/>
                <a:gd name="T93" fmla="*/ 264 h 1118"/>
                <a:gd name="T94" fmla="*/ 1452 w 1998"/>
                <a:gd name="T95" fmla="*/ 224 h 1118"/>
                <a:gd name="T96" fmla="*/ 1532 w 1998"/>
                <a:gd name="T97" fmla="*/ 186 h 1118"/>
                <a:gd name="T98" fmla="*/ 1618 w 1998"/>
                <a:gd name="T99" fmla="*/ 146 h 1118"/>
                <a:gd name="T100" fmla="*/ 1706 w 1998"/>
                <a:gd name="T101" fmla="*/ 108 h 1118"/>
                <a:gd name="T102" fmla="*/ 1800 w 1998"/>
                <a:gd name="T103" fmla="*/ 70 h 1118"/>
                <a:gd name="T104" fmla="*/ 1896 w 1998"/>
                <a:gd name="T105" fmla="*/ 34 h 1118"/>
                <a:gd name="T106" fmla="*/ 1998 w 1998"/>
                <a:gd name="T107" fmla="*/ 0 h 1118"/>
                <a:gd name="T108" fmla="*/ 1998 w 1998"/>
                <a:gd name="T109" fmla="*/ 0 h 11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998"/>
                <a:gd name="T166" fmla="*/ 0 h 1118"/>
                <a:gd name="T167" fmla="*/ 1998 w 1998"/>
                <a:gd name="T168" fmla="*/ 1118 h 11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998" h="1118">
                  <a:moveTo>
                    <a:pt x="1998" y="0"/>
                  </a:moveTo>
                  <a:lnTo>
                    <a:pt x="1998" y="0"/>
                  </a:lnTo>
                  <a:lnTo>
                    <a:pt x="1930" y="20"/>
                  </a:lnTo>
                  <a:lnTo>
                    <a:pt x="1850" y="44"/>
                  </a:lnTo>
                  <a:lnTo>
                    <a:pt x="1744" y="78"/>
                  </a:lnTo>
                  <a:lnTo>
                    <a:pt x="1620" y="122"/>
                  </a:lnTo>
                  <a:lnTo>
                    <a:pt x="1476" y="174"/>
                  </a:lnTo>
                  <a:lnTo>
                    <a:pt x="1320" y="234"/>
                  </a:lnTo>
                  <a:lnTo>
                    <a:pt x="1240" y="268"/>
                  </a:lnTo>
                  <a:lnTo>
                    <a:pt x="1156" y="304"/>
                  </a:lnTo>
                  <a:lnTo>
                    <a:pt x="1072" y="342"/>
                  </a:lnTo>
                  <a:lnTo>
                    <a:pt x="986" y="382"/>
                  </a:lnTo>
                  <a:lnTo>
                    <a:pt x="902" y="422"/>
                  </a:lnTo>
                  <a:lnTo>
                    <a:pt x="816" y="466"/>
                  </a:lnTo>
                  <a:lnTo>
                    <a:pt x="732" y="510"/>
                  </a:lnTo>
                  <a:lnTo>
                    <a:pt x="650" y="558"/>
                  </a:lnTo>
                  <a:lnTo>
                    <a:pt x="568" y="606"/>
                  </a:lnTo>
                  <a:lnTo>
                    <a:pt x="490" y="656"/>
                  </a:lnTo>
                  <a:lnTo>
                    <a:pt x="414" y="708"/>
                  </a:lnTo>
                  <a:lnTo>
                    <a:pt x="340" y="762"/>
                  </a:lnTo>
                  <a:lnTo>
                    <a:pt x="272" y="818"/>
                  </a:lnTo>
                  <a:lnTo>
                    <a:pt x="206" y="876"/>
                  </a:lnTo>
                  <a:lnTo>
                    <a:pt x="146" y="934"/>
                  </a:lnTo>
                  <a:lnTo>
                    <a:pt x="118" y="964"/>
                  </a:lnTo>
                  <a:lnTo>
                    <a:pt x="92" y="994"/>
                  </a:lnTo>
                  <a:lnTo>
                    <a:pt x="68" y="1024"/>
                  </a:lnTo>
                  <a:lnTo>
                    <a:pt x="44" y="1056"/>
                  </a:lnTo>
                  <a:lnTo>
                    <a:pt x="22" y="1086"/>
                  </a:lnTo>
                  <a:lnTo>
                    <a:pt x="0" y="1118"/>
                  </a:lnTo>
                  <a:lnTo>
                    <a:pt x="510" y="958"/>
                  </a:lnTo>
                  <a:lnTo>
                    <a:pt x="528" y="932"/>
                  </a:lnTo>
                  <a:lnTo>
                    <a:pt x="552" y="902"/>
                  </a:lnTo>
                  <a:lnTo>
                    <a:pt x="588" y="860"/>
                  </a:lnTo>
                  <a:lnTo>
                    <a:pt x="632" y="810"/>
                  </a:lnTo>
                  <a:lnTo>
                    <a:pt x="690" y="752"/>
                  </a:lnTo>
                  <a:lnTo>
                    <a:pt x="760" y="688"/>
                  </a:lnTo>
                  <a:lnTo>
                    <a:pt x="840" y="618"/>
                  </a:lnTo>
                  <a:lnTo>
                    <a:pt x="886" y="580"/>
                  </a:lnTo>
                  <a:lnTo>
                    <a:pt x="934" y="542"/>
                  </a:lnTo>
                  <a:lnTo>
                    <a:pt x="988" y="504"/>
                  </a:lnTo>
                  <a:lnTo>
                    <a:pt x="1042" y="464"/>
                  </a:lnTo>
                  <a:lnTo>
                    <a:pt x="1102" y="426"/>
                  </a:lnTo>
                  <a:lnTo>
                    <a:pt x="1164" y="384"/>
                  </a:lnTo>
                  <a:lnTo>
                    <a:pt x="1230" y="344"/>
                  </a:lnTo>
                  <a:lnTo>
                    <a:pt x="1300" y="304"/>
                  </a:lnTo>
                  <a:lnTo>
                    <a:pt x="1374" y="264"/>
                  </a:lnTo>
                  <a:lnTo>
                    <a:pt x="1452" y="224"/>
                  </a:lnTo>
                  <a:lnTo>
                    <a:pt x="1532" y="186"/>
                  </a:lnTo>
                  <a:lnTo>
                    <a:pt x="1618" y="146"/>
                  </a:lnTo>
                  <a:lnTo>
                    <a:pt x="1706" y="108"/>
                  </a:lnTo>
                  <a:lnTo>
                    <a:pt x="1800" y="70"/>
                  </a:lnTo>
                  <a:lnTo>
                    <a:pt x="1896" y="34"/>
                  </a:lnTo>
                  <a:lnTo>
                    <a:pt x="1998" y="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27656" name="Picture 2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" y="1169"/>
              <a:ext cx="648" cy="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57" name="Freeform 21"/>
            <p:cNvSpPr>
              <a:spLocks/>
            </p:cNvSpPr>
            <p:nvPr/>
          </p:nvSpPr>
          <p:spPr bwMode="auto">
            <a:xfrm>
              <a:off x="4096" y="1173"/>
              <a:ext cx="622" cy="620"/>
            </a:xfrm>
            <a:custGeom>
              <a:avLst/>
              <a:gdLst>
                <a:gd name="T0" fmla="*/ 346 w 622"/>
                <a:gd name="T1" fmla="*/ 0 h 620"/>
                <a:gd name="T2" fmla="*/ 412 w 622"/>
                <a:gd name="T3" fmla="*/ 210 h 620"/>
                <a:gd name="T4" fmla="*/ 622 w 622"/>
                <a:gd name="T5" fmla="*/ 274 h 620"/>
                <a:gd name="T6" fmla="*/ 442 w 622"/>
                <a:gd name="T7" fmla="*/ 402 h 620"/>
                <a:gd name="T8" fmla="*/ 446 w 622"/>
                <a:gd name="T9" fmla="*/ 620 h 620"/>
                <a:gd name="T10" fmla="*/ 270 w 622"/>
                <a:gd name="T11" fmla="*/ 490 h 620"/>
                <a:gd name="T12" fmla="*/ 64 w 622"/>
                <a:gd name="T13" fmla="*/ 562 h 620"/>
                <a:gd name="T14" fmla="*/ 132 w 622"/>
                <a:gd name="T15" fmla="*/ 354 h 620"/>
                <a:gd name="T16" fmla="*/ 62 w 622"/>
                <a:gd name="T17" fmla="*/ 258 h 620"/>
                <a:gd name="T18" fmla="*/ 0 w 622"/>
                <a:gd name="T19" fmla="*/ 178 h 620"/>
                <a:gd name="T20" fmla="*/ 220 w 622"/>
                <a:gd name="T21" fmla="*/ 180 h 620"/>
                <a:gd name="T22" fmla="*/ 346 w 622"/>
                <a:gd name="T23" fmla="*/ 0 h 6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22"/>
                <a:gd name="T37" fmla="*/ 0 h 620"/>
                <a:gd name="T38" fmla="*/ 622 w 622"/>
                <a:gd name="T39" fmla="*/ 620 h 62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22" h="620">
                  <a:moveTo>
                    <a:pt x="346" y="0"/>
                  </a:moveTo>
                  <a:lnTo>
                    <a:pt x="412" y="210"/>
                  </a:lnTo>
                  <a:lnTo>
                    <a:pt x="622" y="274"/>
                  </a:lnTo>
                  <a:lnTo>
                    <a:pt x="442" y="402"/>
                  </a:lnTo>
                  <a:lnTo>
                    <a:pt x="446" y="620"/>
                  </a:lnTo>
                  <a:lnTo>
                    <a:pt x="270" y="490"/>
                  </a:lnTo>
                  <a:lnTo>
                    <a:pt x="64" y="562"/>
                  </a:lnTo>
                  <a:lnTo>
                    <a:pt x="132" y="354"/>
                  </a:lnTo>
                  <a:lnTo>
                    <a:pt x="62" y="258"/>
                  </a:lnTo>
                  <a:lnTo>
                    <a:pt x="0" y="178"/>
                  </a:lnTo>
                  <a:lnTo>
                    <a:pt x="220" y="180"/>
                  </a:lnTo>
                  <a:lnTo>
                    <a:pt x="346" y="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reeform 5"/>
          <p:cNvSpPr>
            <a:spLocks/>
          </p:cNvSpPr>
          <p:nvPr/>
        </p:nvSpPr>
        <p:spPr bwMode="auto">
          <a:xfrm>
            <a:off x="1638300" y="2433638"/>
            <a:ext cx="5080000" cy="2587625"/>
          </a:xfrm>
          <a:custGeom>
            <a:avLst/>
            <a:gdLst>
              <a:gd name="T0" fmla="*/ 2147483646 w 3200"/>
              <a:gd name="T1" fmla="*/ 0 h 1630"/>
              <a:gd name="T2" fmla="*/ 2147483646 w 3200"/>
              <a:gd name="T3" fmla="*/ 0 h 1630"/>
              <a:gd name="T4" fmla="*/ 2147483646 w 3200"/>
              <a:gd name="T5" fmla="*/ 40322500 h 1630"/>
              <a:gd name="T6" fmla="*/ 2147483646 w 3200"/>
              <a:gd name="T7" fmla="*/ 120967500 h 1630"/>
              <a:gd name="T8" fmla="*/ 2147483646 w 3200"/>
              <a:gd name="T9" fmla="*/ 267136563 h 1630"/>
              <a:gd name="T10" fmla="*/ 2147483646 w 3200"/>
              <a:gd name="T11" fmla="*/ 504031250 h 1630"/>
              <a:gd name="T12" fmla="*/ 2147483646 w 3200"/>
              <a:gd name="T13" fmla="*/ 846772500 h 1630"/>
              <a:gd name="T14" fmla="*/ 2147483646 w 3200"/>
              <a:gd name="T15" fmla="*/ 1068546250 h 1630"/>
              <a:gd name="T16" fmla="*/ 2147483646 w 3200"/>
              <a:gd name="T17" fmla="*/ 1320561875 h 1630"/>
              <a:gd name="T18" fmla="*/ 2147483646 w 3200"/>
              <a:gd name="T19" fmla="*/ 1612900000 h 1630"/>
              <a:gd name="T20" fmla="*/ 2076608750 w 3200"/>
              <a:gd name="T21" fmla="*/ 1945560625 h 1630"/>
              <a:gd name="T22" fmla="*/ 1592738750 w 3200"/>
              <a:gd name="T23" fmla="*/ 2147483646 h 1630"/>
              <a:gd name="T24" fmla="*/ 1123989688 w 3200"/>
              <a:gd name="T25" fmla="*/ 2147483646 h 1630"/>
              <a:gd name="T26" fmla="*/ 680442188 w 3200"/>
              <a:gd name="T27" fmla="*/ 2147483646 h 1630"/>
              <a:gd name="T28" fmla="*/ 262096250 w 3200"/>
              <a:gd name="T29" fmla="*/ 2147483646 h 1630"/>
              <a:gd name="T30" fmla="*/ 2147483646 w 3200"/>
              <a:gd name="T31" fmla="*/ 2147483646 h 1630"/>
              <a:gd name="T32" fmla="*/ 2147483646 w 3200"/>
              <a:gd name="T33" fmla="*/ 2147483646 h 1630"/>
              <a:gd name="T34" fmla="*/ 2147483646 w 3200"/>
              <a:gd name="T35" fmla="*/ 2147483646 h 1630"/>
              <a:gd name="T36" fmla="*/ 2147483646 w 3200"/>
              <a:gd name="T37" fmla="*/ 2147483646 h 1630"/>
              <a:gd name="T38" fmla="*/ 2147483646 w 3200"/>
              <a:gd name="T39" fmla="*/ 2147483646 h 1630"/>
              <a:gd name="T40" fmla="*/ 2147483646 w 3200"/>
              <a:gd name="T41" fmla="*/ 2147483646 h 1630"/>
              <a:gd name="T42" fmla="*/ 2147483646 w 3200"/>
              <a:gd name="T43" fmla="*/ 1864915625 h 1630"/>
              <a:gd name="T44" fmla="*/ 2147483646 w 3200"/>
              <a:gd name="T45" fmla="*/ 1451610000 h 1630"/>
              <a:gd name="T46" fmla="*/ 2147483646 w 3200"/>
              <a:gd name="T47" fmla="*/ 1018143125 h 1630"/>
              <a:gd name="T48" fmla="*/ 2147483646 w 3200"/>
              <a:gd name="T49" fmla="*/ 579635938 h 1630"/>
              <a:gd name="T50" fmla="*/ 2147483646 w 3200"/>
              <a:gd name="T51" fmla="*/ 146169063 h 1630"/>
              <a:gd name="T52" fmla="*/ 2147483646 w 3200"/>
              <a:gd name="T53" fmla="*/ 60483750 h 1630"/>
              <a:gd name="T54" fmla="*/ 2147483646 w 3200"/>
              <a:gd name="T55" fmla="*/ 327620313 h 1630"/>
              <a:gd name="T56" fmla="*/ 2147483646 w 3200"/>
              <a:gd name="T57" fmla="*/ 700603438 h 1630"/>
              <a:gd name="T58" fmla="*/ 2147483646 w 3200"/>
              <a:gd name="T59" fmla="*/ 982860938 h 1630"/>
              <a:gd name="T60" fmla="*/ 2147483646 w 3200"/>
              <a:gd name="T61" fmla="*/ 1305440938 h 1630"/>
              <a:gd name="T62" fmla="*/ 2147483646 w 3200"/>
              <a:gd name="T63" fmla="*/ 1673383750 h 1630"/>
              <a:gd name="T64" fmla="*/ 2147483646 w 3200"/>
              <a:gd name="T65" fmla="*/ 2071568438 h 1630"/>
              <a:gd name="T66" fmla="*/ 2147483646 w 3200"/>
              <a:gd name="T67" fmla="*/ 2147483646 h 1630"/>
              <a:gd name="T68" fmla="*/ 2147483646 w 3200"/>
              <a:gd name="T69" fmla="*/ 2147483646 h 1630"/>
              <a:gd name="T70" fmla="*/ 2147483646 w 3200"/>
              <a:gd name="T71" fmla="*/ 2147483646 h 1630"/>
              <a:gd name="T72" fmla="*/ 2147483646 w 3200"/>
              <a:gd name="T73" fmla="*/ 2147483646 h 1630"/>
              <a:gd name="T74" fmla="*/ 2147483646 w 3200"/>
              <a:gd name="T75" fmla="*/ 1900197813 h 1630"/>
              <a:gd name="T76" fmla="*/ 2147483646 w 3200"/>
              <a:gd name="T77" fmla="*/ 1466730938 h 1630"/>
              <a:gd name="T78" fmla="*/ 2147483646 w 3200"/>
              <a:gd name="T79" fmla="*/ 1174392813 h 1630"/>
              <a:gd name="T80" fmla="*/ 2147483646 w 3200"/>
              <a:gd name="T81" fmla="*/ 871974063 h 1630"/>
              <a:gd name="T82" fmla="*/ 2147483646 w 3200"/>
              <a:gd name="T83" fmla="*/ 569555313 h 1630"/>
              <a:gd name="T84" fmla="*/ 2147483646 w 3200"/>
              <a:gd name="T85" fmla="*/ 277217188 h 1630"/>
              <a:gd name="T86" fmla="*/ 2147483646 w 3200"/>
              <a:gd name="T87" fmla="*/ 0 h 163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3200"/>
              <a:gd name="T133" fmla="*/ 0 h 1630"/>
              <a:gd name="T134" fmla="*/ 3200 w 3200"/>
              <a:gd name="T135" fmla="*/ 1630 h 1630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3200" h="1630">
                <a:moveTo>
                  <a:pt x="3200" y="0"/>
                </a:moveTo>
                <a:lnTo>
                  <a:pt x="3200" y="0"/>
                </a:lnTo>
                <a:lnTo>
                  <a:pt x="3176" y="0"/>
                </a:lnTo>
                <a:lnTo>
                  <a:pt x="3106" y="2"/>
                </a:lnTo>
                <a:lnTo>
                  <a:pt x="2996" y="10"/>
                </a:lnTo>
                <a:lnTo>
                  <a:pt x="2928" y="16"/>
                </a:lnTo>
                <a:lnTo>
                  <a:pt x="2852" y="24"/>
                </a:lnTo>
                <a:lnTo>
                  <a:pt x="2766" y="34"/>
                </a:lnTo>
                <a:lnTo>
                  <a:pt x="2674" y="48"/>
                </a:lnTo>
                <a:lnTo>
                  <a:pt x="2576" y="64"/>
                </a:lnTo>
                <a:lnTo>
                  <a:pt x="2472" y="84"/>
                </a:lnTo>
                <a:lnTo>
                  <a:pt x="2362" y="106"/>
                </a:lnTo>
                <a:lnTo>
                  <a:pt x="2246" y="132"/>
                </a:lnTo>
                <a:lnTo>
                  <a:pt x="2126" y="164"/>
                </a:lnTo>
                <a:lnTo>
                  <a:pt x="2004" y="200"/>
                </a:lnTo>
                <a:lnTo>
                  <a:pt x="1878" y="240"/>
                </a:lnTo>
                <a:lnTo>
                  <a:pt x="1748" y="286"/>
                </a:lnTo>
                <a:lnTo>
                  <a:pt x="1618" y="336"/>
                </a:lnTo>
                <a:lnTo>
                  <a:pt x="1552" y="364"/>
                </a:lnTo>
                <a:lnTo>
                  <a:pt x="1486" y="392"/>
                </a:lnTo>
                <a:lnTo>
                  <a:pt x="1420" y="424"/>
                </a:lnTo>
                <a:lnTo>
                  <a:pt x="1352" y="456"/>
                </a:lnTo>
                <a:lnTo>
                  <a:pt x="1286" y="490"/>
                </a:lnTo>
                <a:lnTo>
                  <a:pt x="1220" y="524"/>
                </a:lnTo>
                <a:lnTo>
                  <a:pt x="1154" y="562"/>
                </a:lnTo>
                <a:lnTo>
                  <a:pt x="1086" y="600"/>
                </a:lnTo>
                <a:lnTo>
                  <a:pt x="1020" y="640"/>
                </a:lnTo>
                <a:lnTo>
                  <a:pt x="954" y="682"/>
                </a:lnTo>
                <a:lnTo>
                  <a:pt x="890" y="726"/>
                </a:lnTo>
                <a:lnTo>
                  <a:pt x="824" y="772"/>
                </a:lnTo>
                <a:lnTo>
                  <a:pt x="760" y="820"/>
                </a:lnTo>
                <a:lnTo>
                  <a:pt x="696" y="870"/>
                </a:lnTo>
                <a:lnTo>
                  <a:pt x="632" y="922"/>
                </a:lnTo>
                <a:lnTo>
                  <a:pt x="570" y="974"/>
                </a:lnTo>
                <a:lnTo>
                  <a:pt x="508" y="1030"/>
                </a:lnTo>
                <a:lnTo>
                  <a:pt x="446" y="1088"/>
                </a:lnTo>
                <a:lnTo>
                  <a:pt x="386" y="1148"/>
                </a:lnTo>
                <a:lnTo>
                  <a:pt x="328" y="1210"/>
                </a:lnTo>
                <a:lnTo>
                  <a:pt x="270" y="1274"/>
                </a:lnTo>
                <a:lnTo>
                  <a:pt x="214" y="1340"/>
                </a:lnTo>
                <a:lnTo>
                  <a:pt x="158" y="1410"/>
                </a:lnTo>
                <a:lnTo>
                  <a:pt x="104" y="1480"/>
                </a:lnTo>
                <a:lnTo>
                  <a:pt x="52" y="1554"/>
                </a:lnTo>
                <a:lnTo>
                  <a:pt x="0" y="1630"/>
                </a:lnTo>
                <a:lnTo>
                  <a:pt x="1056" y="1334"/>
                </a:lnTo>
                <a:lnTo>
                  <a:pt x="1056" y="1324"/>
                </a:lnTo>
                <a:lnTo>
                  <a:pt x="1056" y="1300"/>
                </a:lnTo>
                <a:lnTo>
                  <a:pt x="1060" y="1282"/>
                </a:lnTo>
                <a:lnTo>
                  <a:pt x="1064" y="1262"/>
                </a:lnTo>
                <a:lnTo>
                  <a:pt x="1070" y="1238"/>
                </a:lnTo>
                <a:lnTo>
                  <a:pt x="1078" y="1210"/>
                </a:lnTo>
                <a:lnTo>
                  <a:pt x="1090" y="1178"/>
                </a:lnTo>
                <a:lnTo>
                  <a:pt x="1106" y="1146"/>
                </a:lnTo>
                <a:lnTo>
                  <a:pt x="1126" y="1108"/>
                </a:lnTo>
                <a:lnTo>
                  <a:pt x="1150" y="1070"/>
                </a:lnTo>
                <a:lnTo>
                  <a:pt x="1178" y="1028"/>
                </a:lnTo>
                <a:lnTo>
                  <a:pt x="1212" y="986"/>
                </a:lnTo>
                <a:lnTo>
                  <a:pt x="1250" y="940"/>
                </a:lnTo>
                <a:lnTo>
                  <a:pt x="1296" y="892"/>
                </a:lnTo>
                <a:lnTo>
                  <a:pt x="1348" y="844"/>
                </a:lnTo>
                <a:lnTo>
                  <a:pt x="1406" y="792"/>
                </a:lnTo>
                <a:lnTo>
                  <a:pt x="1472" y="740"/>
                </a:lnTo>
                <a:lnTo>
                  <a:pt x="1546" y="686"/>
                </a:lnTo>
                <a:lnTo>
                  <a:pt x="1628" y="632"/>
                </a:lnTo>
                <a:lnTo>
                  <a:pt x="1720" y="576"/>
                </a:lnTo>
                <a:lnTo>
                  <a:pt x="1820" y="520"/>
                </a:lnTo>
                <a:lnTo>
                  <a:pt x="1928" y="462"/>
                </a:lnTo>
                <a:lnTo>
                  <a:pt x="2048" y="404"/>
                </a:lnTo>
                <a:lnTo>
                  <a:pt x="2178" y="346"/>
                </a:lnTo>
                <a:lnTo>
                  <a:pt x="2318" y="288"/>
                </a:lnTo>
                <a:lnTo>
                  <a:pt x="2470" y="230"/>
                </a:lnTo>
                <a:lnTo>
                  <a:pt x="2634" y="172"/>
                </a:lnTo>
                <a:lnTo>
                  <a:pt x="2810" y="114"/>
                </a:lnTo>
                <a:lnTo>
                  <a:pt x="2998" y="58"/>
                </a:lnTo>
                <a:lnTo>
                  <a:pt x="3200" y="0"/>
                </a:lnTo>
                <a:lnTo>
                  <a:pt x="3118" y="24"/>
                </a:lnTo>
                <a:lnTo>
                  <a:pt x="3036" y="50"/>
                </a:lnTo>
                <a:lnTo>
                  <a:pt x="2928" y="86"/>
                </a:lnTo>
                <a:lnTo>
                  <a:pt x="2802" y="130"/>
                </a:lnTo>
                <a:lnTo>
                  <a:pt x="2658" y="182"/>
                </a:lnTo>
                <a:lnTo>
                  <a:pt x="2504" y="244"/>
                </a:lnTo>
                <a:lnTo>
                  <a:pt x="2422" y="278"/>
                </a:lnTo>
                <a:lnTo>
                  <a:pt x="2340" y="312"/>
                </a:lnTo>
                <a:lnTo>
                  <a:pt x="2258" y="350"/>
                </a:lnTo>
                <a:lnTo>
                  <a:pt x="2174" y="390"/>
                </a:lnTo>
                <a:lnTo>
                  <a:pt x="2090" y="430"/>
                </a:lnTo>
                <a:lnTo>
                  <a:pt x="2006" y="474"/>
                </a:lnTo>
                <a:lnTo>
                  <a:pt x="1922" y="518"/>
                </a:lnTo>
                <a:lnTo>
                  <a:pt x="1840" y="566"/>
                </a:lnTo>
                <a:lnTo>
                  <a:pt x="1760" y="614"/>
                </a:lnTo>
                <a:lnTo>
                  <a:pt x="1684" y="664"/>
                </a:lnTo>
                <a:lnTo>
                  <a:pt x="1608" y="714"/>
                </a:lnTo>
                <a:lnTo>
                  <a:pt x="1538" y="768"/>
                </a:lnTo>
                <a:lnTo>
                  <a:pt x="1470" y="822"/>
                </a:lnTo>
                <a:lnTo>
                  <a:pt x="1406" y="880"/>
                </a:lnTo>
                <a:lnTo>
                  <a:pt x="1346" y="938"/>
                </a:lnTo>
                <a:lnTo>
                  <a:pt x="1320" y="966"/>
                </a:lnTo>
                <a:lnTo>
                  <a:pt x="1294" y="996"/>
                </a:lnTo>
                <a:lnTo>
                  <a:pt x="1268" y="1026"/>
                </a:lnTo>
                <a:lnTo>
                  <a:pt x="1246" y="1058"/>
                </a:lnTo>
                <a:lnTo>
                  <a:pt x="1224" y="1088"/>
                </a:lnTo>
                <a:lnTo>
                  <a:pt x="1204" y="1120"/>
                </a:lnTo>
                <a:lnTo>
                  <a:pt x="1712" y="960"/>
                </a:lnTo>
                <a:lnTo>
                  <a:pt x="1730" y="934"/>
                </a:lnTo>
                <a:lnTo>
                  <a:pt x="1754" y="902"/>
                </a:lnTo>
                <a:lnTo>
                  <a:pt x="1790" y="862"/>
                </a:lnTo>
                <a:lnTo>
                  <a:pt x="1836" y="812"/>
                </a:lnTo>
                <a:lnTo>
                  <a:pt x="1892" y="754"/>
                </a:lnTo>
                <a:lnTo>
                  <a:pt x="1962" y="688"/>
                </a:lnTo>
                <a:lnTo>
                  <a:pt x="2042" y="618"/>
                </a:lnTo>
                <a:lnTo>
                  <a:pt x="2088" y="582"/>
                </a:lnTo>
                <a:lnTo>
                  <a:pt x="2138" y="544"/>
                </a:lnTo>
                <a:lnTo>
                  <a:pt x="2190" y="504"/>
                </a:lnTo>
                <a:lnTo>
                  <a:pt x="2244" y="466"/>
                </a:lnTo>
                <a:lnTo>
                  <a:pt x="2304" y="426"/>
                </a:lnTo>
                <a:lnTo>
                  <a:pt x="2366" y="386"/>
                </a:lnTo>
                <a:lnTo>
                  <a:pt x="2432" y="346"/>
                </a:lnTo>
                <a:lnTo>
                  <a:pt x="2502" y="306"/>
                </a:lnTo>
                <a:lnTo>
                  <a:pt x="2576" y="266"/>
                </a:lnTo>
                <a:lnTo>
                  <a:pt x="2654" y="226"/>
                </a:lnTo>
                <a:lnTo>
                  <a:pt x="2734" y="186"/>
                </a:lnTo>
                <a:lnTo>
                  <a:pt x="2820" y="148"/>
                </a:lnTo>
                <a:lnTo>
                  <a:pt x="2908" y="110"/>
                </a:lnTo>
                <a:lnTo>
                  <a:pt x="3002" y="72"/>
                </a:lnTo>
                <a:lnTo>
                  <a:pt x="3098" y="36"/>
                </a:lnTo>
                <a:lnTo>
                  <a:pt x="3200" y="0"/>
                </a:lnTo>
                <a:close/>
              </a:path>
            </a:pathLst>
          </a:custGeom>
          <a:solidFill>
            <a:srgbClr val="F794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699" name="Freeform 6"/>
          <p:cNvSpPr>
            <a:spLocks/>
          </p:cNvSpPr>
          <p:nvPr/>
        </p:nvSpPr>
        <p:spPr bwMode="auto">
          <a:xfrm>
            <a:off x="1638300" y="2433638"/>
            <a:ext cx="5080000" cy="2587625"/>
          </a:xfrm>
          <a:custGeom>
            <a:avLst/>
            <a:gdLst>
              <a:gd name="T0" fmla="*/ 2147483646 w 3200"/>
              <a:gd name="T1" fmla="*/ 0 h 1630"/>
              <a:gd name="T2" fmla="*/ 2147483646 w 3200"/>
              <a:gd name="T3" fmla="*/ 0 h 1630"/>
              <a:gd name="T4" fmla="*/ 2147483646 w 3200"/>
              <a:gd name="T5" fmla="*/ 40322500 h 1630"/>
              <a:gd name="T6" fmla="*/ 2147483646 w 3200"/>
              <a:gd name="T7" fmla="*/ 120967500 h 1630"/>
              <a:gd name="T8" fmla="*/ 2147483646 w 3200"/>
              <a:gd name="T9" fmla="*/ 267136563 h 1630"/>
              <a:gd name="T10" fmla="*/ 2147483646 w 3200"/>
              <a:gd name="T11" fmla="*/ 504031250 h 1630"/>
              <a:gd name="T12" fmla="*/ 2147483646 w 3200"/>
              <a:gd name="T13" fmla="*/ 846772500 h 1630"/>
              <a:gd name="T14" fmla="*/ 2147483646 w 3200"/>
              <a:gd name="T15" fmla="*/ 1068546250 h 1630"/>
              <a:gd name="T16" fmla="*/ 2147483646 w 3200"/>
              <a:gd name="T17" fmla="*/ 1320561875 h 1630"/>
              <a:gd name="T18" fmla="*/ 2147483646 w 3200"/>
              <a:gd name="T19" fmla="*/ 1612900000 h 1630"/>
              <a:gd name="T20" fmla="*/ 2076608750 w 3200"/>
              <a:gd name="T21" fmla="*/ 1945560625 h 1630"/>
              <a:gd name="T22" fmla="*/ 1592738750 w 3200"/>
              <a:gd name="T23" fmla="*/ 2147483646 h 1630"/>
              <a:gd name="T24" fmla="*/ 1123989688 w 3200"/>
              <a:gd name="T25" fmla="*/ 2147483646 h 1630"/>
              <a:gd name="T26" fmla="*/ 680442188 w 3200"/>
              <a:gd name="T27" fmla="*/ 2147483646 h 1630"/>
              <a:gd name="T28" fmla="*/ 262096250 w 3200"/>
              <a:gd name="T29" fmla="*/ 2147483646 h 1630"/>
              <a:gd name="T30" fmla="*/ 2147483646 w 3200"/>
              <a:gd name="T31" fmla="*/ 2147483646 h 1630"/>
              <a:gd name="T32" fmla="*/ 2147483646 w 3200"/>
              <a:gd name="T33" fmla="*/ 2147483646 h 1630"/>
              <a:gd name="T34" fmla="*/ 2147483646 w 3200"/>
              <a:gd name="T35" fmla="*/ 2147483646 h 1630"/>
              <a:gd name="T36" fmla="*/ 2147483646 w 3200"/>
              <a:gd name="T37" fmla="*/ 2147483646 h 1630"/>
              <a:gd name="T38" fmla="*/ 2147483646 w 3200"/>
              <a:gd name="T39" fmla="*/ 2147483646 h 1630"/>
              <a:gd name="T40" fmla="*/ 2147483646 w 3200"/>
              <a:gd name="T41" fmla="*/ 2147483646 h 1630"/>
              <a:gd name="T42" fmla="*/ 2147483646 w 3200"/>
              <a:gd name="T43" fmla="*/ 1864915625 h 1630"/>
              <a:gd name="T44" fmla="*/ 2147483646 w 3200"/>
              <a:gd name="T45" fmla="*/ 1451610000 h 1630"/>
              <a:gd name="T46" fmla="*/ 2147483646 w 3200"/>
              <a:gd name="T47" fmla="*/ 1018143125 h 1630"/>
              <a:gd name="T48" fmla="*/ 2147483646 w 3200"/>
              <a:gd name="T49" fmla="*/ 579635938 h 1630"/>
              <a:gd name="T50" fmla="*/ 2147483646 w 3200"/>
              <a:gd name="T51" fmla="*/ 146169063 h 1630"/>
              <a:gd name="T52" fmla="*/ 2147483646 w 3200"/>
              <a:gd name="T53" fmla="*/ 60483750 h 1630"/>
              <a:gd name="T54" fmla="*/ 2147483646 w 3200"/>
              <a:gd name="T55" fmla="*/ 327620313 h 1630"/>
              <a:gd name="T56" fmla="*/ 2147483646 w 3200"/>
              <a:gd name="T57" fmla="*/ 700603438 h 1630"/>
              <a:gd name="T58" fmla="*/ 2147483646 w 3200"/>
              <a:gd name="T59" fmla="*/ 982860938 h 1630"/>
              <a:gd name="T60" fmla="*/ 2147483646 w 3200"/>
              <a:gd name="T61" fmla="*/ 1305440938 h 1630"/>
              <a:gd name="T62" fmla="*/ 2147483646 w 3200"/>
              <a:gd name="T63" fmla="*/ 1673383750 h 1630"/>
              <a:gd name="T64" fmla="*/ 2147483646 w 3200"/>
              <a:gd name="T65" fmla="*/ 2071568438 h 1630"/>
              <a:gd name="T66" fmla="*/ 2147483646 w 3200"/>
              <a:gd name="T67" fmla="*/ 2147483646 h 1630"/>
              <a:gd name="T68" fmla="*/ 2147483646 w 3200"/>
              <a:gd name="T69" fmla="*/ 2147483646 h 1630"/>
              <a:gd name="T70" fmla="*/ 2147483646 w 3200"/>
              <a:gd name="T71" fmla="*/ 2147483646 h 1630"/>
              <a:gd name="T72" fmla="*/ 2147483646 w 3200"/>
              <a:gd name="T73" fmla="*/ 2147483646 h 1630"/>
              <a:gd name="T74" fmla="*/ 2147483646 w 3200"/>
              <a:gd name="T75" fmla="*/ 1900197813 h 1630"/>
              <a:gd name="T76" fmla="*/ 2147483646 w 3200"/>
              <a:gd name="T77" fmla="*/ 1466730938 h 1630"/>
              <a:gd name="T78" fmla="*/ 2147483646 w 3200"/>
              <a:gd name="T79" fmla="*/ 1174392813 h 1630"/>
              <a:gd name="T80" fmla="*/ 2147483646 w 3200"/>
              <a:gd name="T81" fmla="*/ 871974063 h 1630"/>
              <a:gd name="T82" fmla="*/ 2147483646 w 3200"/>
              <a:gd name="T83" fmla="*/ 569555313 h 1630"/>
              <a:gd name="T84" fmla="*/ 2147483646 w 3200"/>
              <a:gd name="T85" fmla="*/ 277217188 h 1630"/>
              <a:gd name="T86" fmla="*/ 2147483646 w 3200"/>
              <a:gd name="T87" fmla="*/ 0 h 163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3200"/>
              <a:gd name="T133" fmla="*/ 0 h 1630"/>
              <a:gd name="T134" fmla="*/ 3200 w 3200"/>
              <a:gd name="T135" fmla="*/ 1630 h 1630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3200" h="1630">
                <a:moveTo>
                  <a:pt x="3200" y="0"/>
                </a:moveTo>
                <a:lnTo>
                  <a:pt x="3200" y="0"/>
                </a:lnTo>
                <a:lnTo>
                  <a:pt x="3176" y="0"/>
                </a:lnTo>
                <a:lnTo>
                  <a:pt x="3106" y="2"/>
                </a:lnTo>
                <a:lnTo>
                  <a:pt x="2996" y="10"/>
                </a:lnTo>
                <a:lnTo>
                  <a:pt x="2928" y="16"/>
                </a:lnTo>
                <a:lnTo>
                  <a:pt x="2852" y="24"/>
                </a:lnTo>
                <a:lnTo>
                  <a:pt x="2766" y="34"/>
                </a:lnTo>
                <a:lnTo>
                  <a:pt x="2674" y="48"/>
                </a:lnTo>
                <a:lnTo>
                  <a:pt x="2576" y="64"/>
                </a:lnTo>
                <a:lnTo>
                  <a:pt x="2472" y="84"/>
                </a:lnTo>
                <a:lnTo>
                  <a:pt x="2362" y="106"/>
                </a:lnTo>
                <a:lnTo>
                  <a:pt x="2246" y="132"/>
                </a:lnTo>
                <a:lnTo>
                  <a:pt x="2126" y="164"/>
                </a:lnTo>
                <a:lnTo>
                  <a:pt x="2004" y="200"/>
                </a:lnTo>
                <a:lnTo>
                  <a:pt x="1878" y="240"/>
                </a:lnTo>
                <a:lnTo>
                  <a:pt x="1748" y="286"/>
                </a:lnTo>
                <a:lnTo>
                  <a:pt x="1618" y="336"/>
                </a:lnTo>
                <a:lnTo>
                  <a:pt x="1552" y="364"/>
                </a:lnTo>
                <a:lnTo>
                  <a:pt x="1486" y="392"/>
                </a:lnTo>
                <a:lnTo>
                  <a:pt x="1420" y="424"/>
                </a:lnTo>
                <a:lnTo>
                  <a:pt x="1352" y="456"/>
                </a:lnTo>
                <a:lnTo>
                  <a:pt x="1286" y="490"/>
                </a:lnTo>
                <a:lnTo>
                  <a:pt x="1220" y="524"/>
                </a:lnTo>
                <a:lnTo>
                  <a:pt x="1154" y="562"/>
                </a:lnTo>
                <a:lnTo>
                  <a:pt x="1086" y="600"/>
                </a:lnTo>
                <a:lnTo>
                  <a:pt x="1020" y="640"/>
                </a:lnTo>
                <a:lnTo>
                  <a:pt x="954" y="682"/>
                </a:lnTo>
                <a:lnTo>
                  <a:pt x="890" y="726"/>
                </a:lnTo>
                <a:lnTo>
                  <a:pt x="824" y="772"/>
                </a:lnTo>
                <a:lnTo>
                  <a:pt x="760" y="820"/>
                </a:lnTo>
                <a:lnTo>
                  <a:pt x="696" y="870"/>
                </a:lnTo>
                <a:lnTo>
                  <a:pt x="632" y="922"/>
                </a:lnTo>
                <a:lnTo>
                  <a:pt x="570" y="974"/>
                </a:lnTo>
                <a:lnTo>
                  <a:pt x="508" y="1030"/>
                </a:lnTo>
                <a:lnTo>
                  <a:pt x="446" y="1088"/>
                </a:lnTo>
                <a:lnTo>
                  <a:pt x="386" y="1148"/>
                </a:lnTo>
                <a:lnTo>
                  <a:pt x="328" y="1210"/>
                </a:lnTo>
                <a:lnTo>
                  <a:pt x="270" y="1274"/>
                </a:lnTo>
                <a:lnTo>
                  <a:pt x="214" y="1340"/>
                </a:lnTo>
                <a:lnTo>
                  <a:pt x="158" y="1410"/>
                </a:lnTo>
                <a:lnTo>
                  <a:pt x="104" y="1480"/>
                </a:lnTo>
                <a:lnTo>
                  <a:pt x="52" y="1554"/>
                </a:lnTo>
                <a:lnTo>
                  <a:pt x="0" y="1630"/>
                </a:lnTo>
                <a:lnTo>
                  <a:pt x="1056" y="1334"/>
                </a:lnTo>
                <a:lnTo>
                  <a:pt x="1056" y="1324"/>
                </a:lnTo>
                <a:lnTo>
                  <a:pt x="1056" y="1300"/>
                </a:lnTo>
                <a:lnTo>
                  <a:pt x="1060" y="1282"/>
                </a:lnTo>
                <a:lnTo>
                  <a:pt x="1064" y="1262"/>
                </a:lnTo>
                <a:lnTo>
                  <a:pt x="1070" y="1238"/>
                </a:lnTo>
                <a:lnTo>
                  <a:pt x="1078" y="1210"/>
                </a:lnTo>
                <a:lnTo>
                  <a:pt x="1090" y="1178"/>
                </a:lnTo>
                <a:lnTo>
                  <a:pt x="1106" y="1146"/>
                </a:lnTo>
                <a:lnTo>
                  <a:pt x="1126" y="1108"/>
                </a:lnTo>
                <a:lnTo>
                  <a:pt x="1150" y="1070"/>
                </a:lnTo>
                <a:lnTo>
                  <a:pt x="1178" y="1028"/>
                </a:lnTo>
                <a:lnTo>
                  <a:pt x="1212" y="986"/>
                </a:lnTo>
                <a:lnTo>
                  <a:pt x="1250" y="940"/>
                </a:lnTo>
                <a:lnTo>
                  <a:pt x="1296" y="892"/>
                </a:lnTo>
                <a:lnTo>
                  <a:pt x="1348" y="844"/>
                </a:lnTo>
                <a:lnTo>
                  <a:pt x="1406" y="792"/>
                </a:lnTo>
                <a:lnTo>
                  <a:pt x="1472" y="740"/>
                </a:lnTo>
                <a:lnTo>
                  <a:pt x="1546" y="686"/>
                </a:lnTo>
                <a:lnTo>
                  <a:pt x="1628" y="632"/>
                </a:lnTo>
                <a:lnTo>
                  <a:pt x="1720" y="576"/>
                </a:lnTo>
                <a:lnTo>
                  <a:pt x="1820" y="520"/>
                </a:lnTo>
                <a:lnTo>
                  <a:pt x="1928" y="462"/>
                </a:lnTo>
                <a:lnTo>
                  <a:pt x="2048" y="404"/>
                </a:lnTo>
                <a:lnTo>
                  <a:pt x="2178" y="346"/>
                </a:lnTo>
                <a:lnTo>
                  <a:pt x="2318" y="288"/>
                </a:lnTo>
                <a:lnTo>
                  <a:pt x="2470" y="230"/>
                </a:lnTo>
                <a:lnTo>
                  <a:pt x="2634" y="172"/>
                </a:lnTo>
                <a:lnTo>
                  <a:pt x="2810" y="114"/>
                </a:lnTo>
                <a:lnTo>
                  <a:pt x="2998" y="58"/>
                </a:lnTo>
                <a:lnTo>
                  <a:pt x="3200" y="0"/>
                </a:lnTo>
                <a:lnTo>
                  <a:pt x="3118" y="24"/>
                </a:lnTo>
                <a:lnTo>
                  <a:pt x="3036" y="50"/>
                </a:lnTo>
                <a:lnTo>
                  <a:pt x="2928" y="86"/>
                </a:lnTo>
                <a:lnTo>
                  <a:pt x="2802" y="130"/>
                </a:lnTo>
                <a:lnTo>
                  <a:pt x="2658" y="182"/>
                </a:lnTo>
                <a:lnTo>
                  <a:pt x="2504" y="244"/>
                </a:lnTo>
                <a:lnTo>
                  <a:pt x="2422" y="278"/>
                </a:lnTo>
                <a:lnTo>
                  <a:pt x="2340" y="312"/>
                </a:lnTo>
                <a:lnTo>
                  <a:pt x="2258" y="350"/>
                </a:lnTo>
                <a:lnTo>
                  <a:pt x="2174" y="390"/>
                </a:lnTo>
                <a:lnTo>
                  <a:pt x="2090" y="430"/>
                </a:lnTo>
                <a:lnTo>
                  <a:pt x="2006" y="474"/>
                </a:lnTo>
                <a:lnTo>
                  <a:pt x="1922" y="518"/>
                </a:lnTo>
                <a:lnTo>
                  <a:pt x="1840" y="566"/>
                </a:lnTo>
                <a:lnTo>
                  <a:pt x="1760" y="614"/>
                </a:lnTo>
                <a:lnTo>
                  <a:pt x="1684" y="664"/>
                </a:lnTo>
                <a:lnTo>
                  <a:pt x="1608" y="714"/>
                </a:lnTo>
                <a:lnTo>
                  <a:pt x="1538" y="768"/>
                </a:lnTo>
                <a:lnTo>
                  <a:pt x="1470" y="822"/>
                </a:lnTo>
                <a:lnTo>
                  <a:pt x="1406" y="880"/>
                </a:lnTo>
                <a:lnTo>
                  <a:pt x="1346" y="938"/>
                </a:lnTo>
                <a:lnTo>
                  <a:pt x="1320" y="966"/>
                </a:lnTo>
                <a:lnTo>
                  <a:pt x="1294" y="996"/>
                </a:lnTo>
                <a:lnTo>
                  <a:pt x="1268" y="1026"/>
                </a:lnTo>
                <a:lnTo>
                  <a:pt x="1246" y="1058"/>
                </a:lnTo>
                <a:lnTo>
                  <a:pt x="1224" y="1088"/>
                </a:lnTo>
                <a:lnTo>
                  <a:pt x="1204" y="1120"/>
                </a:lnTo>
                <a:lnTo>
                  <a:pt x="1712" y="960"/>
                </a:lnTo>
                <a:lnTo>
                  <a:pt x="1730" y="934"/>
                </a:lnTo>
                <a:lnTo>
                  <a:pt x="1754" y="902"/>
                </a:lnTo>
                <a:lnTo>
                  <a:pt x="1790" y="862"/>
                </a:lnTo>
                <a:lnTo>
                  <a:pt x="1836" y="812"/>
                </a:lnTo>
                <a:lnTo>
                  <a:pt x="1892" y="754"/>
                </a:lnTo>
                <a:lnTo>
                  <a:pt x="1962" y="688"/>
                </a:lnTo>
                <a:lnTo>
                  <a:pt x="2042" y="618"/>
                </a:lnTo>
                <a:lnTo>
                  <a:pt x="2088" y="582"/>
                </a:lnTo>
                <a:lnTo>
                  <a:pt x="2138" y="544"/>
                </a:lnTo>
                <a:lnTo>
                  <a:pt x="2190" y="504"/>
                </a:lnTo>
                <a:lnTo>
                  <a:pt x="2244" y="466"/>
                </a:lnTo>
                <a:lnTo>
                  <a:pt x="2304" y="426"/>
                </a:lnTo>
                <a:lnTo>
                  <a:pt x="2366" y="386"/>
                </a:lnTo>
                <a:lnTo>
                  <a:pt x="2432" y="346"/>
                </a:lnTo>
                <a:lnTo>
                  <a:pt x="2502" y="306"/>
                </a:lnTo>
                <a:lnTo>
                  <a:pt x="2576" y="266"/>
                </a:lnTo>
                <a:lnTo>
                  <a:pt x="2654" y="226"/>
                </a:lnTo>
                <a:lnTo>
                  <a:pt x="2734" y="186"/>
                </a:lnTo>
                <a:lnTo>
                  <a:pt x="2820" y="148"/>
                </a:lnTo>
                <a:lnTo>
                  <a:pt x="2908" y="110"/>
                </a:lnTo>
                <a:lnTo>
                  <a:pt x="3002" y="72"/>
                </a:lnTo>
                <a:lnTo>
                  <a:pt x="3098" y="36"/>
                </a:lnTo>
                <a:lnTo>
                  <a:pt x="320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700" name="Freeform 7"/>
          <p:cNvSpPr>
            <a:spLocks noEditPoints="1"/>
          </p:cNvSpPr>
          <p:nvPr/>
        </p:nvSpPr>
        <p:spPr bwMode="auto">
          <a:xfrm>
            <a:off x="2019300" y="2357438"/>
            <a:ext cx="5080000" cy="2587625"/>
          </a:xfrm>
          <a:custGeom>
            <a:avLst/>
            <a:gdLst>
              <a:gd name="T0" fmla="*/ 2147483646 w 3200"/>
              <a:gd name="T1" fmla="*/ 267136563 h 1630"/>
              <a:gd name="T2" fmla="*/ 2147483646 w 3200"/>
              <a:gd name="T3" fmla="*/ 700603438 h 1630"/>
              <a:gd name="T4" fmla="*/ 2147483646 w 3200"/>
              <a:gd name="T5" fmla="*/ 1139110625 h 1630"/>
              <a:gd name="T6" fmla="*/ 2147483646 w 3200"/>
              <a:gd name="T7" fmla="*/ 1572577500 h 1630"/>
              <a:gd name="T8" fmla="*/ 2147483646 w 3200"/>
              <a:gd name="T9" fmla="*/ 1985883125 h 1630"/>
              <a:gd name="T10" fmla="*/ 2147483646 w 3200"/>
              <a:gd name="T11" fmla="*/ 2147483646 h 1630"/>
              <a:gd name="T12" fmla="*/ 2147483646 w 3200"/>
              <a:gd name="T13" fmla="*/ 2147483646 h 1630"/>
              <a:gd name="T14" fmla="*/ 2147483646 w 3200"/>
              <a:gd name="T15" fmla="*/ 2147483646 h 1630"/>
              <a:gd name="T16" fmla="*/ 2091729688 w 3200"/>
              <a:gd name="T17" fmla="*/ 2147483646 h 1630"/>
              <a:gd name="T18" fmla="*/ 2056447500 w 3200"/>
              <a:gd name="T19" fmla="*/ 2147483646 h 1630"/>
              <a:gd name="T20" fmla="*/ 40322500 w 3200"/>
              <a:gd name="T21" fmla="*/ 2147483646 h 1630"/>
              <a:gd name="T22" fmla="*/ 2147483646 w 3200"/>
              <a:gd name="T23" fmla="*/ 2147483646 h 1630"/>
              <a:gd name="T24" fmla="*/ 2147483646 w 3200"/>
              <a:gd name="T25" fmla="*/ 2147483646 h 1630"/>
              <a:gd name="T26" fmla="*/ 2147483646 w 3200"/>
              <a:gd name="T27" fmla="*/ 2147483646 h 1630"/>
              <a:gd name="T28" fmla="*/ 2147483646 w 3200"/>
              <a:gd name="T29" fmla="*/ 2147483646 h 1630"/>
              <a:gd name="T30" fmla="*/ 2147483646 w 3200"/>
              <a:gd name="T31" fmla="*/ 2147483646 h 1630"/>
              <a:gd name="T32" fmla="*/ 2147483646 w 3200"/>
              <a:gd name="T33" fmla="*/ 2147483646 h 1630"/>
              <a:gd name="T34" fmla="*/ 2147483646 w 3200"/>
              <a:gd name="T35" fmla="*/ 2147483646 h 1630"/>
              <a:gd name="T36" fmla="*/ 2147483646 w 3200"/>
              <a:gd name="T37" fmla="*/ 1794351250 h 1630"/>
              <a:gd name="T38" fmla="*/ 2147483646 w 3200"/>
              <a:gd name="T39" fmla="*/ 1426408438 h 1630"/>
              <a:gd name="T40" fmla="*/ 2147483646 w 3200"/>
              <a:gd name="T41" fmla="*/ 1103828438 h 1630"/>
              <a:gd name="T42" fmla="*/ 2147483646 w 3200"/>
              <a:gd name="T43" fmla="*/ 821570938 h 1630"/>
              <a:gd name="T44" fmla="*/ 2147483646 w 3200"/>
              <a:gd name="T45" fmla="*/ 448587813 h 1630"/>
              <a:gd name="T46" fmla="*/ 2147483646 w 3200"/>
              <a:gd name="T47" fmla="*/ 181451250 h 1630"/>
              <a:gd name="T48" fmla="*/ 2147483646 w 3200"/>
              <a:gd name="T49" fmla="*/ 0 h 1630"/>
              <a:gd name="T50" fmla="*/ 2147483646 w 3200"/>
              <a:gd name="T51" fmla="*/ 0 h 1630"/>
              <a:gd name="T52" fmla="*/ 2147483646 w 3200"/>
              <a:gd name="T53" fmla="*/ 15120938 h 1630"/>
              <a:gd name="T54" fmla="*/ 2147483646 w 3200"/>
              <a:gd name="T55" fmla="*/ 120967500 h 1630"/>
              <a:gd name="T56" fmla="*/ 2147483646 w 3200"/>
              <a:gd name="T57" fmla="*/ 231854375 h 1630"/>
              <a:gd name="T58" fmla="*/ 2147483646 w 3200"/>
              <a:gd name="T59" fmla="*/ 231854375 h 1630"/>
              <a:gd name="T60" fmla="*/ 2147483646 w 3200"/>
              <a:gd name="T61" fmla="*/ 141128750 h 1630"/>
              <a:gd name="T62" fmla="*/ 2147483646 w 3200"/>
              <a:gd name="T63" fmla="*/ 120967500 h 1630"/>
              <a:gd name="T64" fmla="*/ 2147483646 w 3200"/>
              <a:gd name="T65" fmla="*/ 120967500 h 1630"/>
              <a:gd name="T66" fmla="*/ 2147483646 w 3200"/>
              <a:gd name="T67" fmla="*/ 196572188 h 1630"/>
              <a:gd name="T68" fmla="*/ 2147483646 w 3200"/>
              <a:gd name="T69" fmla="*/ 438507188 h 1630"/>
              <a:gd name="T70" fmla="*/ 2147483646 w 3200"/>
              <a:gd name="T71" fmla="*/ 221773750 h 1630"/>
              <a:gd name="T72" fmla="*/ 2147483646 w 3200"/>
              <a:gd name="T73" fmla="*/ 0 h 1630"/>
              <a:gd name="T74" fmla="*/ 2147483646 w 3200"/>
              <a:gd name="T75" fmla="*/ 221773750 h 1630"/>
              <a:gd name="T76" fmla="*/ 2147483646 w 3200"/>
              <a:gd name="T77" fmla="*/ 630039063 h 1630"/>
              <a:gd name="T78" fmla="*/ 2147483646 w 3200"/>
              <a:gd name="T79" fmla="*/ 811490313 h 1630"/>
              <a:gd name="T80" fmla="*/ 2147483646 w 3200"/>
              <a:gd name="T81" fmla="*/ 1280239375 h 1630"/>
              <a:gd name="T82" fmla="*/ 2147483646 w 3200"/>
              <a:gd name="T83" fmla="*/ 1723786875 h 1630"/>
              <a:gd name="T84" fmla="*/ 2147483646 w 3200"/>
              <a:gd name="T85" fmla="*/ 2106850625 h 1630"/>
              <a:gd name="T86" fmla="*/ 2147483646 w 3200"/>
              <a:gd name="T87" fmla="*/ 2147483646 h 1630"/>
              <a:gd name="T88" fmla="*/ 2147483646 w 3200"/>
              <a:gd name="T89" fmla="*/ 2147483646 h 1630"/>
              <a:gd name="T90" fmla="*/ 2147483646 w 3200"/>
              <a:gd name="T91" fmla="*/ 2147483646 h 1630"/>
              <a:gd name="T92" fmla="*/ 2147483646 w 3200"/>
              <a:gd name="T93" fmla="*/ 2147483646 h 1630"/>
              <a:gd name="T94" fmla="*/ 2147483646 w 3200"/>
              <a:gd name="T95" fmla="*/ 1900197813 h 1630"/>
              <a:gd name="T96" fmla="*/ 2147483646 w 3200"/>
              <a:gd name="T97" fmla="*/ 1466730938 h 1630"/>
              <a:gd name="T98" fmla="*/ 2147483646 w 3200"/>
              <a:gd name="T99" fmla="*/ 1174392813 h 1630"/>
              <a:gd name="T100" fmla="*/ 2147483646 w 3200"/>
              <a:gd name="T101" fmla="*/ 871974063 h 1630"/>
              <a:gd name="T102" fmla="*/ 2147483646 w 3200"/>
              <a:gd name="T103" fmla="*/ 569555313 h 1630"/>
              <a:gd name="T104" fmla="*/ 2147483646 w 3200"/>
              <a:gd name="T105" fmla="*/ 277217188 h 1630"/>
              <a:gd name="T106" fmla="*/ 2147483646 w 3200"/>
              <a:gd name="T107" fmla="*/ 0 h 1630"/>
              <a:gd name="T108" fmla="*/ 2147483646 w 3200"/>
              <a:gd name="T109" fmla="*/ 0 h 1630"/>
              <a:gd name="T110" fmla="*/ 2147483646 w 3200"/>
              <a:gd name="T111" fmla="*/ 0 h 163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200"/>
              <a:gd name="T169" fmla="*/ 0 h 1630"/>
              <a:gd name="T170" fmla="*/ 3200 w 3200"/>
              <a:gd name="T171" fmla="*/ 1630 h 163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200" h="1630">
                <a:moveTo>
                  <a:pt x="2960" y="48"/>
                </a:moveTo>
                <a:lnTo>
                  <a:pt x="2960" y="48"/>
                </a:lnTo>
                <a:lnTo>
                  <a:pt x="2758" y="106"/>
                </a:lnTo>
                <a:lnTo>
                  <a:pt x="2570" y="162"/>
                </a:lnTo>
                <a:lnTo>
                  <a:pt x="2394" y="220"/>
                </a:lnTo>
                <a:lnTo>
                  <a:pt x="2230" y="278"/>
                </a:lnTo>
                <a:lnTo>
                  <a:pt x="2078" y="336"/>
                </a:lnTo>
                <a:lnTo>
                  <a:pt x="1938" y="394"/>
                </a:lnTo>
                <a:lnTo>
                  <a:pt x="1808" y="452"/>
                </a:lnTo>
                <a:lnTo>
                  <a:pt x="1688" y="510"/>
                </a:lnTo>
                <a:lnTo>
                  <a:pt x="1580" y="568"/>
                </a:lnTo>
                <a:lnTo>
                  <a:pt x="1480" y="624"/>
                </a:lnTo>
                <a:lnTo>
                  <a:pt x="1388" y="680"/>
                </a:lnTo>
                <a:lnTo>
                  <a:pt x="1306" y="734"/>
                </a:lnTo>
                <a:lnTo>
                  <a:pt x="1232" y="788"/>
                </a:lnTo>
                <a:lnTo>
                  <a:pt x="1166" y="840"/>
                </a:lnTo>
                <a:lnTo>
                  <a:pt x="1108" y="892"/>
                </a:lnTo>
                <a:lnTo>
                  <a:pt x="1056" y="940"/>
                </a:lnTo>
                <a:lnTo>
                  <a:pt x="1010" y="988"/>
                </a:lnTo>
                <a:lnTo>
                  <a:pt x="972" y="1034"/>
                </a:lnTo>
                <a:lnTo>
                  <a:pt x="938" y="1076"/>
                </a:lnTo>
                <a:lnTo>
                  <a:pt x="910" y="1118"/>
                </a:lnTo>
                <a:lnTo>
                  <a:pt x="886" y="1156"/>
                </a:lnTo>
                <a:lnTo>
                  <a:pt x="866" y="1194"/>
                </a:lnTo>
                <a:lnTo>
                  <a:pt x="850" y="1226"/>
                </a:lnTo>
                <a:lnTo>
                  <a:pt x="838" y="1258"/>
                </a:lnTo>
                <a:lnTo>
                  <a:pt x="830" y="1286"/>
                </a:lnTo>
                <a:lnTo>
                  <a:pt x="824" y="1310"/>
                </a:lnTo>
                <a:lnTo>
                  <a:pt x="820" y="1330"/>
                </a:lnTo>
                <a:lnTo>
                  <a:pt x="816" y="1348"/>
                </a:lnTo>
                <a:lnTo>
                  <a:pt x="816" y="1372"/>
                </a:lnTo>
                <a:lnTo>
                  <a:pt x="816" y="1382"/>
                </a:lnTo>
                <a:lnTo>
                  <a:pt x="16" y="1606"/>
                </a:lnTo>
                <a:lnTo>
                  <a:pt x="0" y="1630"/>
                </a:lnTo>
                <a:lnTo>
                  <a:pt x="1056" y="1334"/>
                </a:lnTo>
                <a:lnTo>
                  <a:pt x="1056" y="1318"/>
                </a:lnTo>
                <a:lnTo>
                  <a:pt x="1056" y="1300"/>
                </a:lnTo>
                <a:lnTo>
                  <a:pt x="1060" y="1276"/>
                </a:lnTo>
                <a:lnTo>
                  <a:pt x="1068" y="1244"/>
                </a:lnTo>
                <a:lnTo>
                  <a:pt x="1080" y="1208"/>
                </a:lnTo>
                <a:lnTo>
                  <a:pt x="1096" y="1166"/>
                </a:lnTo>
                <a:lnTo>
                  <a:pt x="1120" y="1118"/>
                </a:lnTo>
                <a:lnTo>
                  <a:pt x="964" y="1168"/>
                </a:lnTo>
                <a:lnTo>
                  <a:pt x="984" y="1136"/>
                </a:lnTo>
                <a:lnTo>
                  <a:pt x="1006" y="1106"/>
                </a:lnTo>
                <a:lnTo>
                  <a:pt x="1028" y="1074"/>
                </a:lnTo>
                <a:lnTo>
                  <a:pt x="1054" y="1044"/>
                </a:lnTo>
                <a:lnTo>
                  <a:pt x="1080" y="1014"/>
                </a:lnTo>
                <a:lnTo>
                  <a:pt x="1106" y="986"/>
                </a:lnTo>
                <a:lnTo>
                  <a:pt x="1166" y="928"/>
                </a:lnTo>
                <a:lnTo>
                  <a:pt x="1230" y="870"/>
                </a:lnTo>
                <a:lnTo>
                  <a:pt x="1298" y="816"/>
                </a:lnTo>
                <a:lnTo>
                  <a:pt x="1368" y="762"/>
                </a:lnTo>
                <a:lnTo>
                  <a:pt x="1444" y="712"/>
                </a:lnTo>
                <a:lnTo>
                  <a:pt x="1520" y="662"/>
                </a:lnTo>
                <a:lnTo>
                  <a:pt x="1600" y="614"/>
                </a:lnTo>
                <a:lnTo>
                  <a:pt x="1682" y="566"/>
                </a:lnTo>
                <a:lnTo>
                  <a:pt x="1766" y="522"/>
                </a:lnTo>
                <a:lnTo>
                  <a:pt x="1850" y="478"/>
                </a:lnTo>
                <a:lnTo>
                  <a:pt x="1934" y="438"/>
                </a:lnTo>
                <a:lnTo>
                  <a:pt x="2018" y="398"/>
                </a:lnTo>
                <a:lnTo>
                  <a:pt x="2100" y="360"/>
                </a:lnTo>
                <a:lnTo>
                  <a:pt x="2182" y="326"/>
                </a:lnTo>
                <a:lnTo>
                  <a:pt x="2264" y="292"/>
                </a:lnTo>
                <a:lnTo>
                  <a:pt x="2418" y="230"/>
                </a:lnTo>
                <a:lnTo>
                  <a:pt x="2562" y="178"/>
                </a:lnTo>
                <a:lnTo>
                  <a:pt x="2688" y="134"/>
                </a:lnTo>
                <a:lnTo>
                  <a:pt x="2796" y="98"/>
                </a:lnTo>
                <a:lnTo>
                  <a:pt x="2878" y="72"/>
                </a:lnTo>
                <a:lnTo>
                  <a:pt x="2960" y="48"/>
                </a:lnTo>
                <a:close/>
                <a:moveTo>
                  <a:pt x="3200" y="0"/>
                </a:moveTo>
                <a:lnTo>
                  <a:pt x="3200" y="0"/>
                </a:lnTo>
                <a:close/>
                <a:moveTo>
                  <a:pt x="3200" y="0"/>
                </a:moveTo>
                <a:lnTo>
                  <a:pt x="3200" y="0"/>
                </a:lnTo>
                <a:close/>
                <a:moveTo>
                  <a:pt x="3198" y="0"/>
                </a:moveTo>
                <a:lnTo>
                  <a:pt x="3198" y="0"/>
                </a:lnTo>
                <a:lnTo>
                  <a:pt x="3122" y="2"/>
                </a:lnTo>
                <a:lnTo>
                  <a:pt x="3042" y="6"/>
                </a:lnTo>
                <a:lnTo>
                  <a:pt x="2940" y="14"/>
                </a:lnTo>
                <a:lnTo>
                  <a:pt x="2814" y="28"/>
                </a:lnTo>
                <a:lnTo>
                  <a:pt x="2672" y="48"/>
                </a:lnTo>
                <a:lnTo>
                  <a:pt x="2592" y="60"/>
                </a:lnTo>
                <a:lnTo>
                  <a:pt x="2510" y="76"/>
                </a:lnTo>
                <a:lnTo>
                  <a:pt x="2424" y="92"/>
                </a:lnTo>
                <a:lnTo>
                  <a:pt x="2336" y="112"/>
                </a:lnTo>
                <a:lnTo>
                  <a:pt x="2464" y="92"/>
                </a:lnTo>
                <a:lnTo>
                  <a:pt x="2580" y="76"/>
                </a:lnTo>
                <a:lnTo>
                  <a:pt x="2684" y="64"/>
                </a:lnTo>
                <a:lnTo>
                  <a:pt x="2774" y="56"/>
                </a:lnTo>
                <a:lnTo>
                  <a:pt x="2848" y="52"/>
                </a:lnTo>
                <a:lnTo>
                  <a:pt x="2904" y="50"/>
                </a:lnTo>
                <a:lnTo>
                  <a:pt x="2958" y="48"/>
                </a:lnTo>
                <a:lnTo>
                  <a:pt x="2960" y="48"/>
                </a:lnTo>
                <a:lnTo>
                  <a:pt x="2872" y="78"/>
                </a:lnTo>
                <a:lnTo>
                  <a:pt x="2788" y="110"/>
                </a:lnTo>
                <a:lnTo>
                  <a:pt x="2706" y="142"/>
                </a:lnTo>
                <a:lnTo>
                  <a:pt x="2626" y="174"/>
                </a:lnTo>
                <a:lnTo>
                  <a:pt x="2758" y="130"/>
                </a:lnTo>
                <a:lnTo>
                  <a:pt x="2898" y="88"/>
                </a:lnTo>
                <a:lnTo>
                  <a:pt x="3044" y="44"/>
                </a:lnTo>
                <a:lnTo>
                  <a:pt x="3200" y="0"/>
                </a:lnTo>
                <a:lnTo>
                  <a:pt x="3116" y="26"/>
                </a:lnTo>
                <a:lnTo>
                  <a:pt x="3030" y="52"/>
                </a:lnTo>
                <a:lnTo>
                  <a:pt x="2922" y="88"/>
                </a:lnTo>
                <a:lnTo>
                  <a:pt x="2792" y="134"/>
                </a:lnTo>
                <a:lnTo>
                  <a:pt x="2646" y="188"/>
                </a:lnTo>
                <a:lnTo>
                  <a:pt x="2488" y="250"/>
                </a:lnTo>
                <a:lnTo>
                  <a:pt x="2404" y="286"/>
                </a:lnTo>
                <a:lnTo>
                  <a:pt x="2322" y="322"/>
                </a:lnTo>
                <a:lnTo>
                  <a:pt x="2210" y="384"/>
                </a:lnTo>
                <a:lnTo>
                  <a:pt x="2108" y="446"/>
                </a:lnTo>
                <a:lnTo>
                  <a:pt x="2014" y="508"/>
                </a:lnTo>
                <a:lnTo>
                  <a:pt x="1928" y="568"/>
                </a:lnTo>
                <a:lnTo>
                  <a:pt x="1850" y="628"/>
                </a:lnTo>
                <a:lnTo>
                  <a:pt x="1782" y="684"/>
                </a:lnTo>
                <a:lnTo>
                  <a:pt x="1720" y="738"/>
                </a:lnTo>
                <a:lnTo>
                  <a:pt x="1666" y="788"/>
                </a:lnTo>
                <a:lnTo>
                  <a:pt x="1618" y="836"/>
                </a:lnTo>
                <a:lnTo>
                  <a:pt x="1578" y="878"/>
                </a:lnTo>
                <a:lnTo>
                  <a:pt x="1544" y="916"/>
                </a:lnTo>
                <a:lnTo>
                  <a:pt x="1518" y="946"/>
                </a:lnTo>
                <a:lnTo>
                  <a:pt x="1484" y="992"/>
                </a:lnTo>
                <a:lnTo>
                  <a:pt x="1472" y="1008"/>
                </a:lnTo>
                <a:lnTo>
                  <a:pt x="1226" y="1084"/>
                </a:lnTo>
                <a:lnTo>
                  <a:pt x="1204" y="1120"/>
                </a:lnTo>
                <a:lnTo>
                  <a:pt x="1712" y="960"/>
                </a:lnTo>
                <a:lnTo>
                  <a:pt x="1730" y="934"/>
                </a:lnTo>
                <a:lnTo>
                  <a:pt x="1754" y="902"/>
                </a:lnTo>
                <a:lnTo>
                  <a:pt x="1790" y="862"/>
                </a:lnTo>
                <a:lnTo>
                  <a:pt x="1836" y="812"/>
                </a:lnTo>
                <a:lnTo>
                  <a:pt x="1892" y="754"/>
                </a:lnTo>
                <a:lnTo>
                  <a:pt x="1962" y="688"/>
                </a:lnTo>
                <a:lnTo>
                  <a:pt x="2042" y="618"/>
                </a:lnTo>
                <a:lnTo>
                  <a:pt x="2088" y="582"/>
                </a:lnTo>
                <a:lnTo>
                  <a:pt x="2138" y="544"/>
                </a:lnTo>
                <a:lnTo>
                  <a:pt x="2190" y="504"/>
                </a:lnTo>
                <a:lnTo>
                  <a:pt x="2244" y="466"/>
                </a:lnTo>
                <a:lnTo>
                  <a:pt x="2304" y="426"/>
                </a:lnTo>
                <a:lnTo>
                  <a:pt x="2366" y="386"/>
                </a:lnTo>
                <a:lnTo>
                  <a:pt x="2432" y="346"/>
                </a:lnTo>
                <a:lnTo>
                  <a:pt x="2502" y="306"/>
                </a:lnTo>
                <a:lnTo>
                  <a:pt x="2576" y="266"/>
                </a:lnTo>
                <a:lnTo>
                  <a:pt x="2654" y="226"/>
                </a:lnTo>
                <a:lnTo>
                  <a:pt x="2734" y="186"/>
                </a:lnTo>
                <a:lnTo>
                  <a:pt x="2820" y="148"/>
                </a:lnTo>
                <a:lnTo>
                  <a:pt x="2908" y="110"/>
                </a:lnTo>
                <a:lnTo>
                  <a:pt x="3002" y="72"/>
                </a:lnTo>
                <a:lnTo>
                  <a:pt x="3098" y="36"/>
                </a:lnTo>
                <a:lnTo>
                  <a:pt x="3200" y="0"/>
                </a:lnTo>
                <a:lnTo>
                  <a:pt x="3198" y="0"/>
                </a:lnTo>
                <a:close/>
              </a:path>
            </a:pathLst>
          </a:custGeom>
          <a:solidFill>
            <a:srgbClr val="FFF6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701" name="Freeform 8"/>
          <p:cNvSpPr>
            <a:spLocks/>
          </p:cNvSpPr>
          <p:nvPr/>
        </p:nvSpPr>
        <p:spPr bwMode="auto">
          <a:xfrm>
            <a:off x="2019300" y="2433638"/>
            <a:ext cx="4699000" cy="2511425"/>
          </a:xfrm>
          <a:custGeom>
            <a:avLst/>
            <a:gdLst>
              <a:gd name="T0" fmla="*/ 2147483646 w 2960"/>
              <a:gd name="T1" fmla="*/ 0 h 1582"/>
              <a:gd name="T2" fmla="*/ 2147483646 w 2960"/>
              <a:gd name="T3" fmla="*/ 287297813 h 1582"/>
              <a:gd name="T4" fmla="*/ 2147483646 w 2960"/>
              <a:gd name="T5" fmla="*/ 579635938 h 1582"/>
              <a:gd name="T6" fmla="*/ 2147483646 w 2960"/>
              <a:gd name="T7" fmla="*/ 871974063 h 1582"/>
              <a:gd name="T8" fmla="*/ 2147483646 w 2960"/>
              <a:gd name="T9" fmla="*/ 1164312188 h 1582"/>
              <a:gd name="T10" fmla="*/ 2147483646 w 2960"/>
              <a:gd name="T11" fmla="*/ 1451610000 h 1582"/>
              <a:gd name="T12" fmla="*/ 2147483646 w 2960"/>
              <a:gd name="T13" fmla="*/ 1728827188 h 1582"/>
              <a:gd name="T14" fmla="*/ 2147483646 w 2960"/>
              <a:gd name="T15" fmla="*/ 1995963750 h 1582"/>
              <a:gd name="T16" fmla="*/ 2147483646 w 2960"/>
              <a:gd name="T17" fmla="*/ 2147483646 h 1582"/>
              <a:gd name="T18" fmla="*/ 2147483646 w 2960"/>
              <a:gd name="T19" fmla="*/ 2147483646 h 1582"/>
              <a:gd name="T20" fmla="*/ 2147483646 w 2960"/>
              <a:gd name="T21" fmla="*/ 2147483646 h 1582"/>
              <a:gd name="T22" fmla="*/ 2147483646 w 2960"/>
              <a:gd name="T23" fmla="*/ 2147483646 h 1582"/>
              <a:gd name="T24" fmla="*/ 2111890938 w 2960"/>
              <a:gd name="T25" fmla="*/ 2147483646 h 1582"/>
              <a:gd name="T26" fmla="*/ 2076608750 w 2960"/>
              <a:gd name="T27" fmla="*/ 2147483646 h 1582"/>
              <a:gd name="T28" fmla="*/ 2056447500 w 2960"/>
              <a:gd name="T29" fmla="*/ 2147483646 h 1582"/>
              <a:gd name="T30" fmla="*/ 2056447500 w 2960"/>
              <a:gd name="T31" fmla="*/ 2147483646 h 1582"/>
              <a:gd name="T32" fmla="*/ 40322500 w 2960"/>
              <a:gd name="T33" fmla="*/ 2147483646 h 1582"/>
              <a:gd name="T34" fmla="*/ 2147483646 w 2960"/>
              <a:gd name="T35" fmla="*/ 2147483646 h 1582"/>
              <a:gd name="T36" fmla="*/ 2147483646 w 2960"/>
              <a:gd name="T37" fmla="*/ 2147483646 h 1582"/>
              <a:gd name="T38" fmla="*/ 2147483646 w 2960"/>
              <a:gd name="T39" fmla="*/ 2147483646 h 1582"/>
              <a:gd name="T40" fmla="*/ 2147483646 w 2960"/>
              <a:gd name="T41" fmla="*/ 2147483646 h 1582"/>
              <a:gd name="T42" fmla="*/ 2147483646 w 2960"/>
              <a:gd name="T43" fmla="*/ 2147483646 h 1582"/>
              <a:gd name="T44" fmla="*/ 2147483646 w 2960"/>
              <a:gd name="T45" fmla="*/ 2147483646 h 1582"/>
              <a:gd name="T46" fmla="*/ 2147483646 w 2960"/>
              <a:gd name="T47" fmla="*/ 2147483646 h 1582"/>
              <a:gd name="T48" fmla="*/ 2147483646 w 2960"/>
              <a:gd name="T49" fmla="*/ 2147483646 h 1582"/>
              <a:gd name="T50" fmla="*/ 2147483646 w 2960"/>
              <a:gd name="T51" fmla="*/ 2147483646 h 1582"/>
              <a:gd name="T52" fmla="*/ 2147483646 w 2960"/>
              <a:gd name="T53" fmla="*/ 2071568438 h 1582"/>
              <a:gd name="T54" fmla="*/ 2147483646 w 2960"/>
              <a:gd name="T55" fmla="*/ 1799391563 h 1582"/>
              <a:gd name="T56" fmla="*/ 2147483646 w 2960"/>
              <a:gd name="T57" fmla="*/ 1547375938 h 1582"/>
              <a:gd name="T58" fmla="*/ 2147483646 w 2960"/>
              <a:gd name="T59" fmla="*/ 1305440938 h 1582"/>
              <a:gd name="T60" fmla="*/ 2147483646 w 2960"/>
              <a:gd name="T61" fmla="*/ 1083667188 h 1582"/>
              <a:gd name="T62" fmla="*/ 2147483646 w 2960"/>
              <a:gd name="T63" fmla="*/ 882054688 h 1582"/>
              <a:gd name="T64" fmla="*/ 2147483646 w 2960"/>
              <a:gd name="T65" fmla="*/ 700603438 h 1582"/>
              <a:gd name="T66" fmla="*/ 2147483646 w 2960"/>
              <a:gd name="T67" fmla="*/ 458668438 h 1582"/>
              <a:gd name="T68" fmla="*/ 2147483646 w 2960"/>
              <a:gd name="T69" fmla="*/ 216733438 h 1582"/>
              <a:gd name="T70" fmla="*/ 2147483646 w 2960"/>
              <a:gd name="T71" fmla="*/ 60483750 h 158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960"/>
              <a:gd name="T109" fmla="*/ 0 h 1582"/>
              <a:gd name="T110" fmla="*/ 2960 w 2960"/>
              <a:gd name="T111" fmla="*/ 1582 h 1582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960" h="1582">
                <a:moveTo>
                  <a:pt x="2960" y="0"/>
                </a:moveTo>
                <a:lnTo>
                  <a:pt x="2960" y="0"/>
                </a:lnTo>
                <a:lnTo>
                  <a:pt x="2758" y="58"/>
                </a:lnTo>
                <a:lnTo>
                  <a:pt x="2570" y="114"/>
                </a:lnTo>
                <a:lnTo>
                  <a:pt x="2394" y="172"/>
                </a:lnTo>
                <a:lnTo>
                  <a:pt x="2230" y="230"/>
                </a:lnTo>
                <a:lnTo>
                  <a:pt x="2078" y="288"/>
                </a:lnTo>
                <a:lnTo>
                  <a:pt x="1938" y="346"/>
                </a:lnTo>
                <a:lnTo>
                  <a:pt x="1808" y="404"/>
                </a:lnTo>
                <a:lnTo>
                  <a:pt x="1688" y="462"/>
                </a:lnTo>
                <a:lnTo>
                  <a:pt x="1580" y="520"/>
                </a:lnTo>
                <a:lnTo>
                  <a:pt x="1480" y="576"/>
                </a:lnTo>
                <a:lnTo>
                  <a:pt x="1388" y="632"/>
                </a:lnTo>
                <a:lnTo>
                  <a:pt x="1306" y="686"/>
                </a:lnTo>
                <a:lnTo>
                  <a:pt x="1232" y="740"/>
                </a:lnTo>
                <a:lnTo>
                  <a:pt x="1166" y="792"/>
                </a:lnTo>
                <a:lnTo>
                  <a:pt x="1108" y="844"/>
                </a:lnTo>
                <a:lnTo>
                  <a:pt x="1056" y="892"/>
                </a:lnTo>
                <a:lnTo>
                  <a:pt x="1010" y="940"/>
                </a:lnTo>
                <a:lnTo>
                  <a:pt x="972" y="986"/>
                </a:lnTo>
                <a:lnTo>
                  <a:pt x="938" y="1028"/>
                </a:lnTo>
                <a:lnTo>
                  <a:pt x="910" y="1070"/>
                </a:lnTo>
                <a:lnTo>
                  <a:pt x="886" y="1108"/>
                </a:lnTo>
                <a:lnTo>
                  <a:pt x="866" y="1146"/>
                </a:lnTo>
                <a:lnTo>
                  <a:pt x="850" y="1178"/>
                </a:lnTo>
                <a:lnTo>
                  <a:pt x="838" y="1210"/>
                </a:lnTo>
                <a:lnTo>
                  <a:pt x="830" y="1238"/>
                </a:lnTo>
                <a:lnTo>
                  <a:pt x="824" y="1262"/>
                </a:lnTo>
                <a:lnTo>
                  <a:pt x="820" y="1282"/>
                </a:lnTo>
                <a:lnTo>
                  <a:pt x="816" y="1300"/>
                </a:lnTo>
                <a:lnTo>
                  <a:pt x="816" y="1324"/>
                </a:lnTo>
                <a:lnTo>
                  <a:pt x="816" y="1334"/>
                </a:lnTo>
                <a:lnTo>
                  <a:pt x="16" y="1558"/>
                </a:lnTo>
                <a:lnTo>
                  <a:pt x="0" y="1582"/>
                </a:lnTo>
                <a:lnTo>
                  <a:pt x="1056" y="1286"/>
                </a:lnTo>
                <a:lnTo>
                  <a:pt x="1056" y="1270"/>
                </a:lnTo>
                <a:lnTo>
                  <a:pt x="1056" y="1252"/>
                </a:lnTo>
                <a:lnTo>
                  <a:pt x="1060" y="1228"/>
                </a:lnTo>
                <a:lnTo>
                  <a:pt x="1068" y="1196"/>
                </a:lnTo>
                <a:lnTo>
                  <a:pt x="1080" y="1160"/>
                </a:lnTo>
                <a:lnTo>
                  <a:pt x="1096" y="1118"/>
                </a:lnTo>
                <a:lnTo>
                  <a:pt x="1120" y="1070"/>
                </a:lnTo>
                <a:lnTo>
                  <a:pt x="964" y="1120"/>
                </a:lnTo>
                <a:lnTo>
                  <a:pt x="984" y="1088"/>
                </a:lnTo>
                <a:lnTo>
                  <a:pt x="1006" y="1058"/>
                </a:lnTo>
                <a:lnTo>
                  <a:pt x="1028" y="1026"/>
                </a:lnTo>
                <a:lnTo>
                  <a:pt x="1054" y="996"/>
                </a:lnTo>
                <a:lnTo>
                  <a:pt x="1080" y="966"/>
                </a:lnTo>
                <a:lnTo>
                  <a:pt x="1106" y="938"/>
                </a:lnTo>
                <a:lnTo>
                  <a:pt x="1166" y="880"/>
                </a:lnTo>
                <a:lnTo>
                  <a:pt x="1230" y="822"/>
                </a:lnTo>
                <a:lnTo>
                  <a:pt x="1298" y="768"/>
                </a:lnTo>
                <a:lnTo>
                  <a:pt x="1368" y="714"/>
                </a:lnTo>
                <a:lnTo>
                  <a:pt x="1444" y="664"/>
                </a:lnTo>
                <a:lnTo>
                  <a:pt x="1520" y="614"/>
                </a:lnTo>
                <a:lnTo>
                  <a:pt x="1600" y="566"/>
                </a:lnTo>
                <a:lnTo>
                  <a:pt x="1682" y="518"/>
                </a:lnTo>
                <a:lnTo>
                  <a:pt x="1766" y="474"/>
                </a:lnTo>
                <a:lnTo>
                  <a:pt x="1850" y="430"/>
                </a:lnTo>
                <a:lnTo>
                  <a:pt x="1934" y="390"/>
                </a:lnTo>
                <a:lnTo>
                  <a:pt x="2018" y="350"/>
                </a:lnTo>
                <a:lnTo>
                  <a:pt x="2100" y="312"/>
                </a:lnTo>
                <a:lnTo>
                  <a:pt x="2182" y="278"/>
                </a:lnTo>
                <a:lnTo>
                  <a:pt x="2264" y="244"/>
                </a:lnTo>
                <a:lnTo>
                  <a:pt x="2418" y="182"/>
                </a:lnTo>
                <a:lnTo>
                  <a:pt x="2562" y="130"/>
                </a:lnTo>
                <a:lnTo>
                  <a:pt x="2688" y="86"/>
                </a:lnTo>
                <a:lnTo>
                  <a:pt x="2796" y="50"/>
                </a:lnTo>
                <a:lnTo>
                  <a:pt x="2878" y="24"/>
                </a:lnTo>
                <a:lnTo>
                  <a:pt x="296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702" name="Line 9"/>
          <p:cNvSpPr>
            <a:spLocks noChangeShapeType="1"/>
          </p:cNvSpPr>
          <p:nvPr/>
        </p:nvSpPr>
        <p:spPr bwMode="auto">
          <a:xfrm>
            <a:off x="7099300" y="2357438"/>
            <a:ext cx="1588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703" name="Line 10"/>
          <p:cNvSpPr>
            <a:spLocks noChangeShapeType="1"/>
          </p:cNvSpPr>
          <p:nvPr/>
        </p:nvSpPr>
        <p:spPr bwMode="auto">
          <a:xfrm>
            <a:off x="7099300" y="2357438"/>
            <a:ext cx="1588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704" name="Freeform 11"/>
          <p:cNvSpPr>
            <a:spLocks/>
          </p:cNvSpPr>
          <p:nvPr/>
        </p:nvSpPr>
        <p:spPr bwMode="auto">
          <a:xfrm>
            <a:off x="3930650" y="2357438"/>
            <a:ext cx="3168650" cy="1778000"/>
          </a:xfrm>
          <a:custGeom>
            <a:avLst/>
            <a:gdLst>
              <a:gd name="T0" fmla="*/ 2147483646 w 1996"/>
              <a:gd name="T1" fmla="*/ 0 h 1120"/>
              <a:gd name="T2" fmla="*/ 2147483646 w 1996"/>
              <a:gd name="T3" fmla="*/ 15120938 h 1120"/>
              <a:gd name="T4" fmla="*/ 2147483646 w 1996"/>
              <a:gd name="T5" fmla="*/ 70564375 h 1120"/>
              <a:gd name="T6" fmla="*/ 2147483646 w 1996"/>
              <a:gd name="T7" fmla="*/ 151209375 h 1120"/>
              <a:gd name="T8" fmla="*/ 2147483646 w 1996"/>
              <a:gd name="T9" fmla="*/ 231854375 h 1120"/>
              <a:gd name="T10" fmla="*/ 2147483646 w 1996"/>
              <a:gd name="T11" fmla="*/ 282257500 h 1120"/>
              <a:gd name="T12" fmla="*/ 2147483646 w 1996"/>
              <a:gd name="T13" fmla="*/ 191531875 h 1120"/>
              <a:gd name="T14" fmla="*/ 2147483646 w 1996"/>
              <a:gd name="T15" fmla="*/ 141128750 h 1120"/>
              <a:gd name="T16" fmla="*/ 2147483646 w 1996"/>
              <a:gd name="T17" fmla="*/ 126007813 h 1120"/>
              <a:gd name="T18" fmla="*/ 2147483646 w 1996"/>
              <a:gd name="T19" fmla="*/ 120967500 h 1120"/>
              <a:gd name="T20" fmla="*/ 2147483646 w 1996"/>
              <a:gd name="T21" fmla="*/ 120967500 h 1120"/>
              <a:gd name="T22" fmla="*/ 2147483646 w 1996"/>
              <a:gd name="T23" fmla="*/ 120967500 h 1120"/>
              <a:gd name="T24" fmla="*/ 2147483646 w 1996"/>
              <a:gd name="T25" fmla="*/ 277217188 h 1120"/>
              <a:gd name="T26" fmla="*/ 2147483646 w 1996"/>
              <a:gd name="T27" fmla="*/ 438507188 h 1120"/>
              <a:gd name="T28" fmla="*/ 2147483646 w 1996"/>
              <a:gd name="T29" fmla="*/ 327620313 h 1120"/>
              <a:gd name="T30" fmla="*/ 2147483646 w 1996"/>
              <a:gd name="T31" fmla="*/ 110886875 h 1120"/>
              <a:gd name="T32" fmla="*/ 2147483646 w 1996"/>
              <a:gd name="T33" fmla="*/ 0 h 1120"/>
              <a:gd name="T34" fmla="*/ 2147483646 w 1996"/>
              <a:gd name="T35" fmla="*/ 131048125 h 1120"/>
              <a:gd name="T36" fmla="*/ 2147483646 w 1996"/>
              <a:gd name="T37" fmla="*/ 337700938 h 1120"/>
              <a:gd name="T38" fmla="*/ 2147483646 w 1996"/>
              <a:gd name="T39" fmla="*/ 630039063 h 1120"/>
              <a:gd name="T40" fmla="*/ 2147483646 w 1996"/>
              <a:gd name="T41" fmla="*/ 811490313 h 1120"/>
              <a:gd name="T42" fmla="*/ 2147483646 w 1996"/>
              <a:gd name="T43" fmla="*/ 967740000 h 1120"/>
              <a:gd name="T44" fmla="*/ 2041326563 w 1996"/>
              <a:gd name="T45" fmla="*/ 1280239375 h 1120"/>
              <a:gd name="T46" fmla="*/ 1628020938 w 1996"/>
              <a:gd name="T47" fmla="*/ 1582658125 h 1120"/>
              <a:gd name="T48" fmla="*/ 1300400625 w 1996"/>
              <a:gd name="T49" fmla="*/ 1859875313 h 1120"/>
              <a:gd name="T50" fmla="*/ 1043344688 w 1996"/>
              <a:gd name="T51" fmla="*/ 2106850625 h 1120"/>
              <a:gd name="T52" fmla="*/ 856853125 w 1996"/>
              <a:gd name="T53" fmla="*/ 2147483646 h 1120"/>
              <a:gd name="T54" fmla="*/ 705643750 w 1996"/>
              <a:gd name="T55" fmla="*/ 2147483646 h 1120"/>
              <a:gd name="T56" fmla="*/ 55443438 w 1996"/>
              <a:gd name="T57" fmla="*/ 2147483646 h 1120"/>
              <a:gd name="T58" fmla="*/ 0 w 1996"/>
              <a:gd name="T59" fmla="*/ 2147483646 h 1120"/>
              <a:gd name="T60" fmla="*/ 1280239375 w 1996"/>
              <a:gd name="T61" fmla="*/ 2147483646 h 1120"/>
              <a:gd name="T62" fmla="*/ 1386085938 w 1996"/>
              <a:gd name="T63" fmla="*/ 2147483646 h 1120"/>
              <a:gd name="T64" fmla="*/ 1592738750 w 1996"/>
              <a:gd name="T65" fmla="*/ 2046366875 h 1120"/>
              <a:gd name="T66" fmla="*/ 1910278438 w 1996"/>
              <a:gd name="T67" fmla="*/ 1733867500 h 1120"/>
              <a:gd name="T68" fmla="*/ 2147483646 w 1996"/>
              <a:gd name="T69" fmla="*/ 1466730938 h 1120"/>
              <a:gd name="T70" fmla="*/ 2147483646 w 1996"/>
              <a:gd name="T71" fmla="*/ 1270158750 h 1120"/>
              <a:gd name="T72" fmla="*/ 2147483646 w 1996"/>
              <a:gd name="T73" fmla="*/ 1073586563 h 1120"/>
              <a:gd name="T74" fmla="*/ 2147483646 w 1996"/>
              <a:gd name="T75" fmla="*/ 871974063 h 1120"/>
              <a:gd name="T76" fmla="*/ 2147483646 w 1996"/>
              <a:gd name="T77" fmla="*/ 670361563 h 1120"/>
              <a:gd name="T78" fmla="*/ 2147483646 w 1996"/>
              <a:gd name="T79" fmla="*/ 468749063 h 1120"/>
              <a:gd name="T80" fmla="*/ 2147483646 w 1996"/>
              <a:gd name="T81" fmla="*/ 277217188 h 1120"/>
              <a:gd name="T82" fmla="*/ 2147483646 w 1996"/>
              <a:gd name="T83" fmla="*/ 90725625 h 1120"/>
              <a:gd name="T84" fmla="*/ 2147483646 w 1996"/>
              <a:gd name="T85" fmla="*/ 0 h 1120"/>
              <a:gd name="T86" fmla="*/ 2147483646 w 1996"/>
              <a:gd name="T87" fmla="*/ 0 h 1120"/>
              <a:gd name="T88" fmla="*/ 2147483646 w 1996"/>
              <a:gd name="T89" fmla="*/ 0 h 112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996"/>
              <a:gd name="T136" fmla="*/ 0 h 1120"/>
              <a:gd name="T137" fmla="*/ 1996 w 1996"/>
              <a:gd name="T138" fmla="*/ 1120 h 112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996" h="1120">
                <a:moveTo>
                  <a:pt x="1994" y="0"/>
                </a:moveTo>
                <a:lnTo>
                  <a:pt x="1994" y="0"/>
                </a:lnTo>
                <a:lnTo>
                  <a:pt x="1918" y="2"/>
                </a:lnTo>
                <a:lnTo>
                  <a:pt x="1838" y="6"/>
                </a:lnTo>
                <a:lnTo>
                  <a:pt x="1736" y="14"/>
                </a:lnTo>
                <a:lnTo>
                  <a:pt x="1610" y="28"/>
                </a:lnTo>
                <a:lnTo>
                  <a:pt x="1468" y="48"/>
                </a:lnTo>
                <a:lnTo>
                  <a:pt x="1388" y="60"/>
                </a:lnTo>
                <a:lnTo>
                  <a:pt x="1306" y="76"/>
                </a:lnTo>
                <a:lnTo>
                  <a:pt x="1220" y="92"/>
                </a:lnTo>
                <a:lnTo>
                  <a:pt x="1132" y="112"/>
                </a:lnTo>
                <a:lnTo>
                  <a:pt x="1260" y="92"/>
                </a:lnTo>
                <a:lnTo>
                  <a:pt x="1376" y="76"/>
                </a:lnTo>
                <a:lnTo>
                  <a:pt x="1480" y="64"/>
                </a:lnTo>
                <a:lnTo>
                  <a:pt x="1570" y="56"/>
                </a:lnTo>
                <a:lnTo>
                  <a:pt x="1644" y="52"/>
                </a:lnTo>
                <a:lnTo>
                  <a:pt x="1700" y="50"/>
                </a:lnTo>
                <a:lnTo>
                  <a:pt x="1754" y="48"/>
                </a:lnTo>
                <a:lnTo>
                  <a:pt x="1756" y="48"/>
                </a:lnTo>
                <a:lnTo>
                  <a:pt x="1668" y="78"/>
                </a:lnTo>
                <a:lnTo>
                  <a:pt x="1584" y="110"/>
                </a:lnTo>
                <a:lnTo>
                  <a:pt x="1502" y="142"/>
                </a:lnTo>
                <a:lnTo>
                  <a:pt x="1422" y="174"/>
                </a:lnTo>
                <a:lnTo>
                  <a:pt x="1554" y="130"/>
                </a:lnTo>
                <a:lnTo>
                  <a:pt x="1694" y="88"/>
                </a:lnTo>
                <a:lnTo>
                  <a:pt x="1840" y="44"/>
                </a:lnTo>
                <a:lnTo>
                  <a:pt x="1996" y="0"/>
                </a:lnTo>
                <a:lnTo>
                  <a:pt x="1912" y="26"/>
                </a:lnTo>
                <a:lnTo>
                  <a:pt x="1826" y="52"/>
                </a:lnTo>
                <a:lnTo>
                  <a:pt x="1718" y="88"/>
                </a:lnTo>
                <a:lnTo>
                  <a:pt x="1588" y="134"/>
                </a:lnTo>
                <a:lnTo>
                  <a:pt x="1442" y="188"/>
                </a:lnTo>
                <a:lnTo>
                  <a:pt x="1284" y="250"/>
                </a:lnTo>
                <a:lnTo>
                  <a:pt x="1200" y="286"/>
                </a:lnTo>
                <a:lnTo>
                  <a:pt x="1118" y="322"/>
                </a:lnTo>
                <a:lnTo>
                  <a:pt x="1006" y="384"/>
                </a:lnTo>
                <a:lnTo>
                  <a:pt x="904" y="446"/>
                </a:lnTo>
                <a:lnTo>
                  <a:pt x="810" y="508"/>
                </a:lnTo>
                <a:lnTo>
                  <a:pt x="724" y="568"/>
                </a:lnTo>
                <a:lnTo>
                  <a:pt x="646" y="628"/>
                </a:lnTo>
                <a:lnTo>
                  <a:pt x="578" y="684"/>
                </a:lnTo>
                <a:lnTo>
                  <a:pt x="516" y="738"/>
                </a:lnTo>
                <a:lnTo>
                  <a:pt x="462" y="788"/>
                </a:lnTo>
                <a:lnTo>
                  <a:pt x="414" y="836"/>
                </a:lnTo>
                <a:lnTo>
                  <a:pt x="374" y="878"/>
                </a:lnTo>
                <a:lnTo>
                  <a:pt x="340" y="916"/>
                </a:lnTo>
                <a:lnTo>
                  <a:pt x="314" y="946"/>
                </a:lnTo>
                <a:lnTo>
                  <a:pt x="280" y="992"/>
                </a:lnTo>
                <a:lnTo>
                  <a:pt x="268" y="1008"/>
                </a:lnTo>
                <a:lnTo>
                  <a:pt x="22" y="1084"/>
                </a:lnTo>
                <a:lnTo>
                  <a:pt x="0" y="1120"/>
                </a:lnTo>
                <a:lnTo>
                  <a:pt x="508" y="960"/>
                </a:lnTo>
                <a:lnTo>
                  <a:pt x="526" y="934"/>
                </a:lnTo>
                <a:lnTo>
                  <a:pt x="550" y="902"/>
                </a:lnTo>
                <a:lnTo>
                  <a:pt x="586" y="862"/>
                </a:lnTo>
                <a:lnTo>
                  <a:pt x="632" y="812"/>
                </a:lnTo>
                <a:lnTo>
                  <a:pt x="688" y="754"/>
                </a:lnTo>
                <a:lnTo>
                  <a:pt x="758" y="688"/>
                </a:lnTo>
                <a:lnTo>
                  <a:pt x="838" y="618"/>
                </a:lnTo>
                <a:lnTo>
                  <a:pt x="884" y="582"/>
                </a:lnTo>
                <a:lnTo>
                  <a:pt x="934" y="544"/>
                </a:lnTo>
                <a:lnTo>
                  <a:pt x="986" y="504"/>
                </a:lnTo>
                <a:lnTo>
                  <a:pt x="1040" y="466"/>
                </a:lnTo>
                <a:lnTo>
                  <a:pt x="1100" y="426"/>
                </a:lnTo>
                <a:lnTo>
                  <a:pt x="1162" y="386"/>
                </a:lnTo>
                <a:lnTo>
                  <a:pt x="1228" y="346"/>
                </a:lnTo>
                <a:lnTo>
                  <a:pt x="1298" y="306"/>
                </a:lnTo>
                <a:lnTo>
                  <a:pt x="1372" y="266"/>
                </a:lnTo>
                <a:lnTo>
                  <a:pt x="1450" y="226"/>
                </a:lnTo>
                <a:lnTo>
                  <a:pt x="1530" y="186"/>
                </a:lnTo>
                <a:lnTo>
                  <a:pt x="1616" y="148"/>
                </a:lnTo>
                <a:lnTo>
                  <a:pt x="1704" y="110"/>
                </a:lnTo>
                <a:lnTo>
                  <a:pt x="1798" y="72"/>
                </a:lnTo>
                <a:lnTo>
                  <a:pt x="1894" y="36"/>
                </a:lnTo>
                <a:lnTo>
                  <a:pt x="1996" y="0"/>
                </a:lnTo>
                <a:lnTo>
                  <a:pt x="199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705" name="Freeform 12"/>
          <p:cNvSpPr>
            <a:spLocks noEditPoints="1"/>
          </p:cNvSpPr>
          <p:nvPr/>
        </p:nvSpPr>
        <p:spPr bwMode="auto">
          <a:xfrm>
            <a:off x="2044700" y="2433638"/>
            <a:ext cx="4673600" cy="2473325"/>
          </a:xfrm>
          <a:custGeom>
            <a:avLst/>
            <a:gdLst>
              <a:gd name="T0" fmla="*/ 2147483646 w 2944"/>
              <a:gd name="T1" fmla="*/ 781248438 h 1558"/>
              <a:gd name="T2" fmla="*/ 2147483646 w 2944"/>
              <a:gd name="T3" fmla="*/ 1078626875 h 1558"/>
              <a:gd name="T4" fmla="*/ 2147483646 w 2944"/>
              <a:gd name="T5" fmla="*/ 1411287500 h 1558"/>
              <a:gd name="T6" fmla="*/ 2147483646 w 2944"/>
              <a:gd name="T7" fmla="*/ 1779230313 h 1558"/>
              <a:gd name="T8" fmla="*/ 2147483646 w 2944"/>
              <a:gd name="T9" fmla="*/ 2147483646 h 1558"/>
              <a:gd name="T10" fmla="*/ 2147483646 w 2944"/>
              <a:gd name="T11" fmla="*/ 2147483646 h 1558"/>
              <a:gd name="T12" fmla="*/ 2147483646 w 2944"/>
              <a:gd name="T13" fmla="*/ 2147483646 h 1558"/>
              <a:gd name="T14" fmla="*/ 2147483646 w 2944"/>
              <a:gd name="T15" fmla="*/ 2147483646 h 1558"/>
              <a:gd name="T16" fmla="*/ 2147483646 w 2944"/>
              <a:gd name="T17" fmla="*/ 1864915625 h 1558"/>
              <a:gd name="T18" fmla="*/ 2147483646 w 2944"/>
              <a:gd name="T19" fmla="*/ 1461690625 h 1558"/>
              <a:gd name="T20" fmla="*/ 2147483646 w 2944"/>
              <a:gd name="T21" fmla="*/ 1003022188 h 1558"/>
              <a:gd name="T22" fmla="*/ 2147483646 w 2944"/>
              <a:gd name="T23" fmla="*/ 0 h 1558"/>
              <a:gd name="T24" fmla="*/ 2147483646 w 2944"/>
              <a:gd name="T25" fmla="*/ 0 h 1558"/>
              <a:gd name="T26" fmla="*/ 2147483646 w 2944"/>
              <a:gd name="T27" fmla="*/ 5040313 h 1558"/>
              <a:gd name="T28" fmla="*/ 2147483646 w 2944"/>
              <a:gd name="T29" fmla="*/ 40322500 h 1558"/>
              <a:gd name="T30" fmla="*/ 2147483646 w 2944"/>
              <a:gd name="T31" fmla="*/ 161290000 h 1558"/>
              <a:gd name="T32" fmla="*/ 2147483646 w 2944"/>
              <a:gd name="T33" fmla="*/ 342741250 h 1558"/>
              <a:gd name="T34" fmla="*/ 2147483646 w 2944"/>
              <a:gd name="T35" fmla="*/ 514111875 h 1558"/>
              <a:gd name="T36" fmla="*/ 2147483646 w 2944"/>
              <a:gd name="T37" fmla="*/ 730845313 h 1558"/>
              <a:gd name="T38" fmla="*/ 2147483646 w 2944"/>
              <a:gd name="T39" fmla="*/ 992941563 h 1558"/>
              <a:gd name="T40" fmla="*/ 2147483646 w 2944"/>
              <a:gd name="T41" fmla="*/ 1300400625 h 1558"/>
              <a:gd name="T42" fmla="*/ 2147483646 w 2944"/>
              <a:gd name="T43" fmla="*/ 1658262813 h 1558"/>
              <a:gd name="T44" fmla="*/ 1703625625 w 2944"/>
              <a:gd name="T45" fmla="*/ 2076608750 h 1558"/>
              <a:gd name="T46" fmla="*/ 1154231563 w 2944"/>
              <a:gd name="T47" fmla="*/ 2147483646 h 1558"/>
              <a:gd name="T48" fmla="*/ 635079375 w 2944"/>
              <a:gd name="T49" fmla="*/ 2147483646 h 1558"/>
              <a:gd name="T50" fmla="*/ 151209375 w 2944"/>
              <a:gd name="T51" fmla="*/ 2147483646 h 1558"/>
              <a:gd name="T52" fmla="*/ 2016125000 w 2944"/>
              <a:gd name="T53" fmla="*/ 2147483646 h 1558"/>
              <a:gd name="T54" fmla="*/ 2026205625 w 2944"/>
              <a:gd name="T55" fmla="*/ 2147483646 h 1558"/>
              <a:gd name="T56" fmla="*/ 2071568438 w 2944"/>
              <a:gd name="T57" fmla="*/ 2147483646 h 1558"/>
              <a:gd name="T58" fmla="*/ 2147483646 w 2944"/>
              <a:gd name="T59" fmla="*/ 2147483646 h 1558"/>
              <a:gd name="T60" fmla="*/ 2147483646 w 2944"/>
              <a:gd name="T61" fmla="*/ 2147483646 h 1558"/>
              <a:gd name="T62" fmla="*/ 2147483646 w 2944"/>
              <a:gd name="T63" fmla="*/ 2127011875 h 1558"/>
              <a:gd name="T64" fmla="*/ 2147483646 w 2944"/>
              <a:gd name="T65" fmla="*/ 1728827188 h 1558"/>
              <a:gd name="T66" fmla="*/ 2147483646 w 2944"/>
              <a:gd name="T67" fmla="*/ 1310481250 h 1558"/>
              <a:gd name="T68" fmla="*/ 2147483646 w 2944"/>
              <a:gd name="T69" fmla="*/ 871974063 h 1558"/>
              <a:gd name="T70" fmla="*/ 2147483646 w 2944"/>
              <a:gd name="T71" fmla="*/ 433466875 h 1558"/>
              <a:gd name="T72" fmla="*/ 2147483646 w 2944"/>
              <a:gd name="T73" fmla="*/ 0 h 1558"/>
              <a:gd name="T74" fmla="*/ 2147483646 w 2944"/>
              <a:gd name="T75" fmla="*/ 126007813 h 1558"/>
              <a:gd name="T76" fmla="*/ 2147483646 w 2944"/>
              <a:gd name="T77" fmla="*/ 458668438 h 1558"/>
              <a:gd name="T78" fmla="*/ 2147483646 w 2944"/>
              <a:gd name="T79" fmla="*/ 786288750 h 1558"/>
              <a:gd name="T80" fmla="*/ 2147483646 w 2944"/>
              <a:gd name="T81" fmla="*/ 1083667188 h 1558"/>
              <a:gd name="T82" fmla="*/ 2147483646 w 2944"/>
              <a:gd name="T83" fmla="*/ 1426408438 h 1558"/>
              <a:gd name="T84" fmla="*/ 2147483646 w 2944"/>
              <a:gd name="T85" fmla="*/ 1799391563 h 1558"/>
              <a:gd name="T86" fmla="*/ 2147483646 w 2944"/>
              <a:gd name="T87" fmla="*/ 2147483646 h 1558"/>
              <a:gd name="T88" fmla="*/ 2147483646 w 2944"/>
              <a:gd name="T89" fmla="*/ 2147483646 h 1558"/>
              <a:gd name="T90" fmla="*/ 2147483646 w 2944"/>
              <a:gd name="T91" fmla="*/ 2147483646 h 1558"/>
              <a:gd name="T92" fmla="*/ 2147483646 w 2944"/>
              <a:gd name="T93" fmla="*/ 2147483646 h 1558"/>
              <a:gd name="T94" fmla="*/ 2147483646 w 2944"/>
              <a:gd name="T95" fmla="*/ 2147483646 h 1558"/>
              <a:gd name="T96" fmla="*/ 2147483646 w 2944"/>
              <a:gd name="T97" fmla="*/ 1930439688 h 1558"/>
              <a:gd name="T98" fmla="*/ 2147483646 w 2944"/>
              <a:gd name="T99" fmla="*/ 1628020938 h 1558"/>
              <a:gd name="T100" fmla="*/ 2147483646 w 2944"/>
              <a:gd name="T101" fmla="*/ 1391126250 h 1558"/>
              <a:gd name="T102" fmla="*/ 2147483646 w 2944"/>
              <a:gd name="T103" fmla="*/ 1149191250 h 1558"/>
              <a:gd name="T104" fmla="*/ 2147483646 w 2944"/>
              <a:gd name="T105" fmla="*/ 902215938 h 1558"/>
              <a:gd name="T106" fmla="*/ 2147483646 w 2944"/>
              <a:gd name="T107" fmla="*/ 655240625 h 1558"/>
              <a:gd name="T108" fmla="*/ 2147483646 w 2944"/>
              <a:gd name="T109" fmla="*/ 403225000 h 1558"/>
              <a:gd name="T110" fmla="*/ 2147483646 w 2944"/>
              <a:gd name="T111" fmla="*/ 236894688 h 1558"/>
              <a:gd name="T112" fmla="*/ 2147483646 w 2944"/>
              <a:gd name="T113" fmla="*/ 0 h 1558"/>
              <a:gd name="T114" fmla="*/ 2147483646 w 2944"/>
              <a:gd name="T115" fmla="*/ 0 h 1558"/>
              <a:gd name="T116" fmla="*/ 2147483646 w 2944"/>
              <a:gd name="T117" fmla="*/ 0 h 155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944"/>
              <a:gd name="T178" fmla="*/ 0 h 1558"/>
              <a:gd name="T179" fmla="*/ 2944 w 2944"/>
              <a:gd name="T180" fmla="*/ 1558 h 1558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944" h="1558">
                <a:moveTo>
                  <a:pt x="2306" y="274"/>
                </a:moveTo>
                <a:lnTo>
                  <a:pt x="2306" y="274"/>
                </a:lnTo>
                <a:lnTo>
                  <a:pt x="2226" y="310"/>
                </a:lnTo>
                <a:lnTo>
                  <a:pt x="2146" y="348"/>
                </a:lnTo>
                <a:lnTo>
                  <a:pt x="2066" y="386"/>
                </a:lnTo>
                <a:lnTo>
                  <a:pt x="1986" y="428"/>
                </a:lnTo>
                <a:lnTo>
                  <a:pt x="1908" y="470"/>
                </a:lnTo>
                <a:lnTo>
                  <a:pt x="1830" y="514"/>
                </a:lnTo>
                <a:lnTo>
                  <a:pt x="1754" y="560"/>
                </a:lnTo>
                <a:lnTo>
                  <a:pt x="1680" y="608"/>
                </a:lnTo>
                <a:lnTo>
                  <a:pt x="1608" y="656"/>
                </a:lnTo>
                <a:lnTo>
                  <a:pt x="1540" y="706"/>
                </a:lnTo>
                <a:lnTo>
                  <a:pt x="1474" y="758"/>
                </a:lnTo>
                <a:lnTo>
                  <a:pt x="1412" y="812"/>
                </a:lnTo>
                <a:lnTo>
                  <a:pt x="1354" y="866"/>
                </a:lnTo>
                <a:lnTo>
                  <a:pt x="1300" y="922"/>
                </a:lnTo>
                <a:lnTo>
                  <a:pt x="1252" y="978"/>
                </a:lnTo>
                <a:lnTo>
                  <a:pt x="1230" y="1008"/>
                </a:lnTo>
                <a:lnTo>
                  <a:pt x="1210" y="1036"/>
                </a:lnTo>
                <a:lnTo>
                  <a:pt x="1456" y="960"/>
                </a:lnTo>
                <a:lnTo>
                  <a:pt x="1468" y="944"/>
                </a:lnTo>
                <a:lnTo>
                  <a:pt x="1502" y="898"/>
                </a:lnTo>
                <a:lnTo>
                  <a:pt x="1528" y="868"/>
                </a:lnTo>
                <a:lnTo>
                  <a:pt x="1562" y="830"/>
                </a:lnTo>
                <a:lnTo>
                  <a:pt x="1602" y="788"/>
                </a:lnTo>
                <a:lnTo>
                  <a:pt x="1650" y="740"/>
                </a:lnTo>
                <a:lnTo>
                  <a:pt x="1704" y="690"/>
                </a:lnTo>
                <a:lnTo>
                  <a:pt x="1766" y="636"/>
                </a:lnTo>
                <a:lnTo>
                  <a:pt x="1834" y="580"/>
                </a:lnTo>
                <a:lnTo>
                  <a:pt x="1912" y="520"/>
                </a:lnTo>
                <a:lnTo>
                  <a:pt x="1998" y="460"/>
                </a:lnTo>
                <a:lnTo>
                  <a:pt x="2092" y="398"/>
                </a:lnTo>
                <a:lnTo>
                  <a:pt x="2194" y="336"/>
                </a:lnTo>
                <a:lnTo>
                  <a:pt x="2306" y="274"/>
                </a:lnTo>
                <a:close/>
                <a:moveTo>
                  <a:pt x="2944" y="0"/>
                </a:moveTo>
                <a:lnTo>
                  <a:pt x="2944" y="0"/>
                </a:lnTo>
                <a:close/>
                <a:moveTo>
                  <a:pt x="2944" y="0"/>
                </a:moveTo>
                <a:lnTo>
                  <a:pt x="2944" y="0"/>
                </a:lnTo>
                <a:close/>
                <a:moveTo>
                  <a:pt x="2942" y="0"/>
                </a:moveTo>
                <a:lnTo>
                  <a:pt x="2942" y="0"/>
                </a:lnTo>
                <a:lnTo>
                  <a:pt x="2888" y="2"/>
                </a:lnTo>
                <a:lnTo>
                  <a:pt x="2832" y="4"/>
                </a:lnTo>
                <a:lnTo>
                  <a:pt x="2758" y="8"/>
                </a:lnTo>
                <a:lnTo>
                  <a:pt x="2668" y="16"/>
                </a:lnTo>
                <a:lnTo>
                  <a:pt x="2564" y="28"/>
                </a:lnTo>
                <a:lnTo>
                  <a:pt x="2448" y="44"/>
                </a:lnTo>
                <a:lnTo>
                  <a:pt x="2320" y="64"/>
                </a:lnTo>
                <a:lnTo>
                  <a:pt x="2184" y="96"/>
                </a:lnTo>
                <a:lnTo>
                  <a:pt x="2044" y="136"/>
                </a:lnTo>
                <a:lnTo>
                  <a:pt x="1970" y="156"/>
                </a:lnTo>
                <a:lnTo>
                  <a:pt x="1898" y="180"/>
                </a:lnTo>
                <a:lnTo>
                  <a:pt x="1824" y="204"/>
                </a:lnTo>
                <a:lnTo>
                  <a:pt x="1748" y="232"/>
                </a:lnTo>
                <a:lnTo>
                  <a:pt x="1672" y="260"/>
                </a:lnTo>
                <a:lnTo>
                  <a:pt x="1596" y="290"/>
                </a:lnTo>
                <a:lnTo>
                  <a:pt x="1520" y="322"/>
                </a:lnTo>
                <a:lnTo>
                  <a:pt x="1442" y="358"/>
                </a:lnTo>
                <a:lnTo>
                  <a:pt x="1364" y="394"/>
                </a:lnTo>
                <a:lnTo>
                  <a:pt x="1288" y="432"/>
                </a:lnTo>
                <a:lnTo>
                  <a:pt x="1210" y="474"/>
                </a:lnTo>
                <a:lnTo>
                  <a:pt x="1132" y="516"/>
                </a:lnTo>
                <a:lnTo>
                  <a:pt x="1056" y="562"/>
                </a:lnTo>
                <a:lnTo>
                  <a:pt x="978" y="608"/>
                </a:lnTo>
                <a:lnTo>
                  <a:pt x="902" y="658"/>
                </a:lnTo>
                <a:lnTo>
                  <a:pt x="826" y="712"/>
                </a:lnTo>
                <a:lnTo>
                  <a:pt x="750" y="766"/>
                </a:lnTo>
                <a:lnTo>
                  <a:pt x="676" y="824"/>
                </a:lnTo>
                <a:lnTo>
                  <a:pt x="602" y="884"/>
                </a:lnTo>
                <a:lnTo>
                  <a:pt x="530" y="948"/>
                </a:lnTo>
                <a:lnTo>
                  <a:pt x="458" y="1014"/>
                </a:lnTo>
                <a:lnTo>
                  <a:pt x="388" y="1082"/>
                </a:lnTo>
                <a:lnTo>
                  <a:pt x="320" y="1154"/>
                </a:lnTo>
                <a:lnTo>
                  <a:pt x="252" y="1228"/>
                </a:lnTo>
                <a:lnTo>
                  <a:pt x="186" y="1306"/>
                </a:lnTo>
                <a:lnTo>
                  <a:pt x="122" y="1386"/>
                </a:lnTo>
                <a:lnTo>
                  <a:pt x="60" y="1470"/>
                </a:lnTo>
                <a:lnTo>
                  <a:pt x="0" y="1558"/>
                </a:lnTo>
                <a:lnTo>
                  <a:pt x="800" y="1334"/>
                </a:lnTo>
                <a:lnTo>
                  <a:pt x="800" y="1324"/>
                </a:lnTo>
                <a:lnTo>
                  <a:pt x="800" y="1300"/>
                </a:lnTo>
                <a:lnTo>
                  <a:pt x="804" y="1282"/>
                </a:lnTo>
                <a:lnTo>
                  <a:pt x="808" y="1262"/>
                </a:lnTo>
                <a:lnTo>
                  <a:pt x="814" y="1238"/>
                </a:lnTo>
                <a:lnTo>
                  <a:pt x="822" y="1210"/>
                </a:lnTo>
                <a:lnTo>
                  <a:pt x="834" y="1178"/>
                </a:lnTo>
                <a:lnTo>
                  <a:pt x="850" y="1146"/>
                </a:lnTo>
                <a:lnTo>
                  <a:pt x="870" y="1108"/>
                </a:lnTo>
                <a:lnTo>
                  <a:pt x="894" y="1070"/>
                </a:lnTo>
                <a:lnTo>
                  <a:pt x="922" y="1028"/>
                </a:lnTo>
                <a:lnTo>
                  <a:pt x="956" y="986"/>
                </a:lnTo>
                <a:lnTo>
                  <a:pt x="994" y="940"/>
                </a:lnTo>
                <a:lnTo>
                  <a:pt x="1040" y="892"/>
                </a:lnTo>
                <a:lnTo>
                  <a:pt x="1092" y="844"/>
                </a:lnTo>
                <a:lnTo>
                  <a:pt x="1150" y="792"/>
                </a:lnTo>
                <a:lnTo>
                  <a:pt x="1216" y="740"/>
                </a:lnTo>
                <a:lnTo>
                  <a:pt x="1290" y="686"/>
                </a:lnTo>
                <a:lnTo>
                  <a:pt x="1372" y="632"/>
                </a:lnTo>
                <a:lnTo>
                  <a:pt x="1464" y="576"/>
                </a:lnTo>
                <a:lnTo>
                  <a:pt x="1564" y="520"/>
                </a:lnTo>
                <a:lnTo>
                  <a:pt x="1672" y="462"/>
                </a:lnTo>
                <a:lnTo>
                  <a:pt x="1792" y="404"/>
                </a:lnTo>
                <a:lnTo>
                  <a:pt x="1922" y="346"/>
                </a:lnTo>
                <a:lnTo>
                  <a:pt x="2062" y="288"/>
                </a:lnTo>
                <a:lnTo>
                  <a:pt x="2214" y="230"/>
                </a:lnTo>
                <a:lnTo>
                  <a:pt x="2378" y="172"/>
                </a:lnTo>
                <a:lnTo>
                  <a:pt x="2554" y="114"/>
                </a:lnTo>
                <a:lnTo>
                  <a:pt x="2742" y="58"/>
                </a:lnTo>
                <a:lnTo>
                  <a:pt x="2944" y="0"/>
                </a:lnTo>
                <a:lnTo>
                  <a:pt x="2862" y="24"/>
                </a:lnTo>
                <a:lnTo>
                  <a:pt x="2780" y="50"/>
                </a:lnTo>
                <a:lnTo>
                  <a:pt x="2672" y="86"/>
                </a:lnTo>
                <a:lnTo>
                  <a:pt x="2546" y="130"/>
                </a:lnTo>
                <a:lnTo>
                  <a:pt x="2402" y="182"/>
                </a:lnTo>
                <a:lnTo>
                  <a:pt x="2248" y="244"/>
                </a:lnTo>
                <a:lnTo>
                  <a:pt x="2166" y="278"/>
                </a:lnTo>
                <a:lnTo>
                  <a:pt x="2084" y="312"/>
                </a:lnTo>
                <a:lnTo>
                  <a:pt x="2002" y="350"/>
                </a:lnTo>
                <a:lnTo>
                  <a:pt x="1918" y="390"/>
                </a:lnTo>
                <a:lnTo>
                  <a:pt x="1834" y="430"/>
                </a:lnTo>
                <a:lnTo>
                  <a:pt x="1750" y="474"/>
                </a:lnTo>
                <a:lnTo>
                  <a:pt x="1666" y="518"/>
                </a:lnTo>
                <a:lnTo>
                  <a:pt x="1584" y="566"/>
                </a:lnTo>
                <a:lnTo>
                  <a:pt x="1504" y="614"/>
                </a:lnTo>
                <a:lnTo>
                  <a:pt x="1428" y="664"/>
                </a:lnTo>
                <a:lnTo>
                  <a:pt x="1352" y="714"/>
                </a:lnTo>
                <a:lnTo>
                  <a:pt x="1282" y="768"/>
                </a:lnTo>
                <a:lnTo>
                  <a:pt x="1214" y="822"/>
                </a:lnTo>
                <a:lnTo>
                  <a:pt x="1150" y="880"/>
                </a:lnTo>
                <a:lnTo>
                  <a:pt x="1090" y="938"/>
                </a:lnTo>
                <a:lnTo>
                  <a:pt x="1064" y="966"/>
                </a:lnTo>
                <a:lnTo>
                  <a:pt x="1038" y="996"/>
                </a:lnTo>
                <a:lnTo>
                  <a:pt x="1012" y="1026"/>
                </a:lnTo>
                <a:lnTo>
                  <a:pt x="990" y="1058"/>
                </a:lnTo>
                <a:lnTo>
                  <a:pt x="968" y="1088"/>
                </a:lnTo>
                <a:lnTo>
                  <a:pt x="948" y="1120"/>
                </a:lnTo>
                <a:lnTo>
                  <a:pt x="1104" y="1070"/>
                </a:lnTo>
                <a:lnTo>
                  <a:pt x="1130" y="1026"/>
                </a:lnTo>
                <a:lnTo>
                  <a:pt x="1162" y="980"/>
                </a:lnTo>
                <a:lnTo>
                  <a:pt x="1202" y="930"/>
                </a:lnTo>
                <a:lnTo>
                  <a:pt x="1248" y="878"/>
                </a:lnTo>
                <a:lnTo>
                  <a:pt x="1302" y="822"/>
                </a:lnTo>
                <a:lnTo>
                  <a:pt x="1364" y="766"/>
                </a:lnTo>
                <a:lnTo>
                  <a:pt x="1438" y="706"/>
                </a:lnTo>
                <a:lnTo>
                  <a:pt x="1476" y="676"/>
                </a:lnTo>
                <a:lnTo>
                  <a:pt x="1520" y="646"/>
                </a:lnTo>
                <a:lnTo>
                  <a:pt x="1564" y="616"/>
                </a:lnTo>
                <a:lnTo>
                  <a:pt x="1612" y="584"/>
                </a:lnTo>
                <a:lnTo>
                  <a:pt x="1662" y="552"/>
                </a:lnTo>
                <a:lnTo>
                  <a:pt x="1716" y="520"/>
                </a:lnTo>
                <a:lnTo>
                  <a:pt x="1772" y="488"/>
                </a:lnTo>
                <a:lnTo>
                  <a:pt x="1832" y="456"/>
                </a:lnTo>
                <a:lnTo>
                  <a:pt x="1894" y="424"/>
                </a:lnTo>
                <a:lnTo>
                  <a:pt x="1960" y="392"/>
                </a:lnTo>
                <a:lnTo>
                  <a:pt x="2028" y="358"/>
                </a:lnTo>
                <a:lnTo>
                  <a:pt x="2102" y="326"/>
                </a:lnTo>
                <a:lnTo>
                  <a:pt x="2178" y="292"/>
                </a:lnTo>
                <a:lnTo>
                  <a:pt x="2256" y="260"/>
                </a:lnTo>
                <a:lnTo>
                  <a:pt x="2340" y="226"/>
                </a:lnTo>
                <a:lnTo>
                  <a:pt x="2426" y="194"/>
                </a:lnTo>
                <a:lnTo>
                  <a:pt x="2516" y="160"/>
                </a:lnTo>
                <a:lnTo>
                  <a:pt x="2610" y="126"/>
                </a:lnTo>
                <a:lnTo>
                  <a:pt x="2690" y="94"/>
                </a:lnTo>
                <a:lnTo>
                  <a:pt x="2772" y="62"/>
                </a:lnTo>
                <a:lnTo>
                  <a:pt x="2856" y="30"/>
                </a:lnTo>
                <a:lnTo>
                  <a:pt x="2944" y="0"/>
                </a:lnTo>
                <a:lnTo>
                  <a:pt x="2942" y="0"/>
                </a:lnTo>
                <a:close/>
              </a:path>
            </a:pathLst>
          </a:custGeom>
          <a:solidFill>
            <a:srgbClr val="FFCB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706" name="Freeform 13"/>
          <p:cNvSpPr>
            <a:spLocks/>
          </p:cNvSpPr>
          <p:nvPr/>
        </p:nvSpPr>
        <p:spPr bwMode="auto">
          <a:xfrm>
            <a:off x="3965575" y="2868613"/>
            <a:ext cx="1739900" cy="1209675"/>
          </a:xfrm>
          <a:custGeom>
            <a:avLst/>
            <a:gdLst>
              <a:gd name="T0" fmla="*/ 2147483646 w 1096"/>
              <a:gd name="T1" fmla="*/ 0 h 762"/>
              <a:gd name="T2" fmla="*/ 2147483646 w 1096"/>
              <a:gd name="T3" fmla="*/ 0 h 762"/>
              <a:gd name="T4" fmla="*/ 2147483646 w 1096"/>
              <a:gd name="T5" fmla="*/ 90725625 h 762"/>
              <a:gd name="T6" fmla="*/ 2147483646 w 1096"/>
              <a:gd name="T7" fmla="*/ 186491563 h 762"/>
              <a:gd name="T8" fmla="*/ 2147483646 w 1096"/>
              <a:gd name="T9" fmla="*/ 282257500 h 762"/>
              <a:gd name="T10" fmla="*/ 1955641250 w 1096"/>
              <a:gd name="T11" fmla="*/ 388104063 h 762"/>
              <a:gd name="T12" fmla="*/ 1759069063 w 1096"/>
              <a:gd name="T13" fmla="*/ 493950625 h 762"/>
              <a:gd name="T14" fmla="*/ 1562496875 w 1096"/>
              <a:gd name="T15" fmla="*/ 604837500 h 762"/>
              <a:gd name="T16" fmla="*/ 1370965000 w 1096"/>
              <a:gd name="T17" fmla="*/ 720764688 h 762"/>
              <a:gd name="T18" fmla="*/ 1184473438 w 1096"/>
              <a:gd name="T19" fmla="*/ 841732188 h 762"/>
              <a:gd name="T20" fmla="*/ 1003022188 w 1096"/>
              <a:gd name="T21" fmla="*/ 962699688 h 762"/>
              <a:gd name="T22" fmla="*/ 831651563 w 1096"/>
              <a:gd name="T23" fmla="*/ 1088707500 h 762"/>
              <a:gd name="T24" fmla="*/ 665321250 w 1096"/>
              <a:gd name="T25" fmla="*/ 1219755625 h 762"/>
              <a:gd name="T26" fmla="*/ 509071563 w 1096"/>
              <a:gd name="T27" fmla="*/ 1355844063 h 762"/>
              <a:gd name="T28" fmla="*/ 362902500 w 1096"/>
              <a:gd name="T29" fmla="*/ 1491932500 h 762"/>
              <a:gd name="T30" fmla="*/ 226814063 w 1096"/>
              <a:gd name="T31" fmla="*/ 1633061250 h 762"/>
              <a:gd name="T32" fmla="*/ 105846563 w 1096"/>
              <a:gd name="T33" fmla="*/ 1774190000 h 762"/>
              <a:gd name="T34" fmla="*/ 50403125 w 1096"/>
              <a:gd name="T35" fmla="*/ 1849794688 h 762"/>
              <a:gd name="T36" fmla="*/ 0 w 1096"/>
              <a:gd name="T37" fmla="*/ 1920359063 h 762"/>
              <a:gd name="T38" fmla="*/ 619958438 w 1096"/>
              <a:gd name="T39" fmla="*/ 1728827188 h 762"/>
              <a:gd name="T40" fmla="*/ 619958438 w 1096"/>
              <a:gd name="T41" fmla="*/ 1728827188 h 762"/>
              <a:gd name="T42" fmla="*/ 650200313 w 1096"/>
              <a:gd name="T43" fmla="*/ 1688504688 h 762"/>
              <a:gd name="T44" fmla="*/ 735885625 w 1096"/>
              <a:gd name="T45" fmla="*/ 1572577500 h 762"/>
              <a:gd name="T46" fmla="*/ 801409688 w 1096"/>
              <a:gd name="T47" fmla="*/ 1496972813 h 762"/>
              <a:gd name="T48" fmla="*/ 887095000 w 1096"/>
              <a:gd name="T49" fmla="*/ 1401206875 h 762"/>
              <a:gd name="T50" fmla="*/ 987901250 w 1096"/>
              <a:gd name="T51" fmla="*/ 1295360313 h 762"/>
              <a:gd name="T52" fmla="*/ 1108868750 w 1096"/>
              <a:gd name="T53" fmla="*/ 1174392813 h 762"/>
              <a:gd name="T54" fmla="*/ 1244957188 w 1096"/>
              <a:gd name="T55" fmla="*/ 1048385000 h 762"/>
              <a:gd name="T56" fmla="*/ 1401206875 w 1096"/>
              <a:gd name="T57" fmla="*/ 912296563 h 762"/>
              <a:gd name="T58" fmla="*/ 1572577500 w 1096"/>
              <a:gd name="T59" fmla="*/ 771167813 h 762"/>
              <a:gd name="T60" fmla="*/ 1769149688 w 1096"/>
              <a:gd name="T61" fmla="*/ 619958438 h 762"/>
              <a:gd name="T62" fmla="*/ 1985883125 w 1096"/>
              <a:gd name="T63" fmla="*/ 468749063 h 762"/>
              <a:gd name="T64" fmla="*/ 2147483646 w 1096"/>
              <a:gd name="T65" fmla="*/ 312499375 h 762"/>
              <a:gd name="T66" fmla="*/ 2147483646 w 1096"/>
              <a:gd name="T67" fmla="*/ 156249688 h 762"/>
              <a:gd name="T68" fmla="*/ 2147483646 w 1096"/>
              <a:gd name="T69" fmla="*/ 0 h 76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096"/>
              <a:gd name="T106" fmla="*/ 0 h 762"/>
              <a:gd name="T107" fmla="*/ 1096 w 1096"/>
              <a:gd name="T108" fmla="*/ 762 h 762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096" h="762">
                <a:moveTo>
                  <a:pt x="1096" y="0"/>
                </a:moveTo>
                <a:lnTo>
                  <a:pt x="1096" y="0"/>
                </a:lnTo>
                <a:lnTo>
                  <a:pt x="1016" y="36"/>
                </a:lnTo>
                <a:lnTo>
                  <a:pt x="936" y="74"/>
                </a:lnTo>
                <a:lnTo>
                  <a:pt x="856" y="112"/>
                </a:lnTo>
                <a:lnTo>
                  <a:pt x="776" y="154"/>
                </a:lnTo>
                <a:lnTo>
                  <a:pt x="698" y="196"/>
                </a:lnTo>
                <a:lnTo>
                  <a:pt x="620" y="240"/>
                </a:lnTo>
                <a:lnTo>
                  <a:pt x="544" y="286"/>
                </a:lnTo>
                <a:lnTo>
                  <a:pt x="470" y="334"/>
                </a:lnTo>
                <a:lnTo>
                  <a:pt x="398" y="382"/>
                </a:lnTo>
                <a:lnTo>
                  <a:pt x="330" y="432"/>
                </a:lnTo>
                <a:lnTo>
                  <a:pt x="264" y="484"/>
                </a:lnTo>
                <a:lnTo>
                  <a:pt x="202" y="538"/>
                </a:lnTo>
                <a:lnTo>
                  <a:pt x="144" y="592"/>
                </a:lnTo>
                <a:lnTo>
                  <a:pt x="90" y="648"/>
                </a:lnTo>
                <a:lnTo>
                  <a:pt x="42" y="704"/>
                </a:lnTo>
                <a:lnTo>
                  <a:pt x="20" y="734"/>
                </a:lnTo>
                <a:lnTo>
                  <a:pt x="0" y="762"/>
                </a:lnTo>
                <a:lnTo>
                  <a:pt x="246" y="686"/>
                </a:lnTo>
                <a:lnTo>
                  <a:pt x="258" y="670"/>
                </a:lnTo>
                <a:lnTo>
                  <a:pt x="292" y="624"/>
                </a:lnTo>
                <a:lnTo>
                  <a:pt x="318" y="594"/>
                </a:lnTo>
                <a:lnTo>
                  <a:pt x="352" y="556"/>
                </a:lnTo>
                <a:lnTo>
                  <a:pt x="392" y="514"/>
                </a:lnTo>
                <a:lnTo>
                  <a:pt x="440" y="466"/>
                </a:lnTo>
                <a:lnTo>
                  <a:pt x="494" y="416"/>
                </a:lnTo>
                <a:lnTo>
                  <a:pt x="556" y="362"/>
                </a:lnTo>
                <a:lnTo>
                  <a:pt x="624" y="306"/>
                </a:lnTo>
                <a:lnTo>
                  <a:pt x="702" y="246"/>
                </a:lnTo>
                <a:lnTo>
                  <a:pt x="788" y="186"/>
                </a:lnTo>
                <a:lnTo>
                  <a:pt x="882" y="124"/>
                </a:lnTo>
                <a:lnTo>
                  <a:pt x="984" y="62"/>
                </a:lnTo>
                <a:lnTo>
                  <a:pt x="109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707" name="Line 14"/>
          <p:cNvSpPr>
            <a:spLocks noChangeShapeType="1"/>
          </p:cNvSpPr>
          <p:nvPr/>
        </p:nvSpPr>
        <p:spPr bwMode="auto">
          <a:xfrm>
            <a:off x="6718300" y="2433638"/>
            <a:ext cx="1588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708" name="Line 15"/>
          <p:cNvSpPr>
            <a:spLocks noChangeShapeType="1"/>
          </p:cNvSpPr>
          <p:nvPr/>
        </p:nvSpPr>
        <p:spPr bwMode="auto">
          <a:xfrm>
            <a:off x="6718300" y="2433638"/>
            <a:ext cx="1588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709" name="Freeform 16"/>
          <p:cNvSpPr>
            <a:spLocks/>
          </p:cNvSpPr>
          <p:nvPr/>
        </p:nvSpPr>
        <p:spPr bwMode="auto">
          <a:xfrm>
            <a:off x="2044700" y="2433638"/>
            <a:ext cx="4673600" cy="2473325"/>
          </a:xfrm>
          <a:custGeom>
            <a:avLst/>
            <a:gdLst>
              <a:gd name="T0" fmla="*/ 2147483646 w 2944"/>
              <a:gd name="T1" fmla="*/ 5040313 h 1558"/>
              <a:gd name="T2" fmla="*/ 2147483646 w 2944"/>
              <a:gd name="T3" fmla="*/ 40322500 h 1558"/>
              <a:gd name="T4" fmla="*/ 2147483646 w 2944"/>
              <a:gd name="T5" fmla="*/ 161290000 h 1558"/>
              <a:gd name="T6" fmla="*/ 2147483646 w 2944"/>
              <a:gd name="T7" fmla="*/ 342741250 h 1558"/>
              <a:gd name="T8" fmla="*/ 2147483646 w 2944"/>
              <a:gd name="T9" fmla="*/ 514111875 h 1558"/>
              <a:gd name="T10" fmla="*/ 2147483646 w 2944"/>
              <a:gd name="T11" fmla="*/ 730845313 h 1558"/>
              <a:gd name="T12" fmla="*/ 2147483646 w 2944"/>
              <a:gd name="T13" fmla="*/ 992941563 h 1558"/>
              <a:gd name="T14" fmla="*/ 2147483646 w 2944"/>
              <a:gd name="T15" fmla="*/ 1300400625 h 1558"/>
              <a:gd name="T16" fmla="*/ 2147483646 w 2944"/>
              <a:gd name="T17" fmla="*/ 1658262813 h 1558"/>
              <a:gd name="T18" fmla="*/ 1703625625 w 2944"/>
              <a:gd name="T19" fmla="*/ 2076608750 h 1558"/>
              <a:gd name="T20" fmla="*/ 1154231563 w 2944"/>
              <a:gd name="T21" fmla="*/ 2147483646 h 1558"/>
              <a:gd name="T22" fmla="*/ 635079375 w 2944"/>
              <a:gd name="T23" fmla="*/ 2147483646 h 1558"/>
              <a:gd name="T24" fmla="*/ 151209375 w 2944"/>
              <a:gd name="T25" fmla="*/ 2147483646 h 1558"/>
              <a:gd name="T26" fmla="*/ 2016125000 w 2944"/>
              <a:gd name="T27" fmla="*/ 2147483646 h 1558"/>
              <a:gd name="T28" fmla="*/ 2026205625 w 2944"/>
              <a:gd name="T29" fmla="*/ 2147483646 h 1558"/>
              <a:gd name="T30" fmla="*/ 2071568438 w 2944"/>
              <a:gd name="T31" fmla="*/ 2147483646 h 1558"/>
              <a:gd name="T32" fmla="*/ 2147483646 w 2944"/>
              <a:gd name="T33" fmla="*/ 2147483646 h 1558"/>
              <a:gd name="T34" fmla="*/ 2147483646 w 2944"/>
              <a:gd name="T35" fmla="*/ 2147483646 h 1558"/>
              <a:gd name="T36" fmla="*/ 2147483646 w 2944"/>
              <a:gd name="T37" fmla="*/ 2127011875 h 1558"/>
              <a:gd name="T38" fmla="*/ 2147483646 w 2944"/>
              <a:gd name="T39" fmla="*/ 1728827188 h 1558"/>
              <a:gd name="T40" fmla="*/ 2147483646 w 2944"/>
              <a:gd name="T41" fmla="*/ 1310481250 h 1558"/>
              <a:gd name="T42" fmla="*/ 2147483646 w 2944"/>
              <a:gd name="T43" fmla="*/ 871974063 h 1558"/>
              <a:gd name="T44" fmla="*/ 2147483646 w 2944"/>
              <a:gd name="T45" fmla="*/ 433466875 h 1558"/>
              <a:gd name="T46" fmla="*/ 2147483646 w 2944"/>
              <a:gd name="T47" fmla="*/ 0 h 1558"/>
              <a:gd name="T48" fmla="*/ 2147483646 w 2944"/>
              <a:gd name="T49" fmla="*/ 126007813 h 1558"/>
              <a:gd name="T50" fmla="*/ 2147483646 w 2944"/>
              <a:gd name="T51" fmla="*/ 458668438 h 1558"/>
              <a:gd name="T52" fmla="*/ 2147483646 w 2944"/>
              <a:gd name="T53" fmla="*/ 786288750 h 1558"/>
              <a:gd name="T54" fmla="*/ 2147483646 w 2944"/>
              <a:gd name="T55" fmla="*/ 1083667188 h 1558"/>
              <a:gd name="T56" fmla="*/ 2147483646 w 2944"/>
              <a:gd name="T57" fmla="*/ 1426408438 h 1558"/>
              <a:gd name="T58" fmla="*/ 2147483646 w 2944"/>
              <a:gd name="T59" fmla="*/ 1799391563 h 1558"/>
              <a:gd name="T60" fmla="*/ 2147483646 w 2944"/>
              <a:gd name="T61" fmla="*/ 2147483646 h 1558"/>
              <a:gd name="T62" fmla="*/ 2147483646 w 2944"/>
              <a:gd name="T63" fmla="*/ 2147483646 h 1558"/>
              <a:gd name="T64" fmla="*/ 2147483646 w 2944"/>
              <a:gd name="T65" fmla="*/ 2147483646 h 1558"/>
              <a:gd name="T66" fmla="*/ 2147483646 w 2944"/>
              <a:gd name="T67" fmla="*/ 2147483646 h 1558"/>
              <a:gd name="T68" fmla="*/ 2147483646 w 2944"/>
              <a:gd name="T69" fmla="*/ 2147483646 h 1558"/>
              <a:gd name="T70" fmla="*/ 2147483646 w 2944"/>
              <a:gd name="T71" fmla="*/ 1930439688 h 1558"/>
              <a:gd name="T72" fmla="*/ 2147483646 w 2944"/>
              <a:gd name="T73" fmla="*/ 1628020938 h 1558"/>
              <a:gd name="T74" fmla="*/ 2147483646 w 2944"/>
              <a:gd name="T75" fmla="*/ 1391126250 h 1558"/>
              <a:gd name="T76" fmla="*/ 2147483646 w 2944"/>
              <a:gd name="T77" fmla="*/ 1149191250 h 1558"/>
              <a:gd name="T78" fmla="*/ 2147483646 w 2944"/>
              <a:gd name="T79" fmla="*/ 902215938 h 1558"/>
              <a:gd name="T80" fmla="*/ 2147483646 w 2944"/>
              <a:gd name="T81" fmla="*/ 655240625 h 1558"/>
              <a:gd name="T82" fmla="*/ 2147483646 w 2944"/>
              <a:gd name="T83" fmla="*/ 403225000 h 1558"/>
              <a:gd name="T84" fmla="*/ 2147483646 w 2944"/>
              <a:gd name="T85" fmla="*/ 236894688 h 1558"/>
              <a:gd name="T86" fmla="*/ 2147483646 w 2944"/>
              <a:gd name="T87" fmla="*/ 0 h 1558"/>
              <a:gd name="T88" fmla="*/ 2147483646 w 2944"/>
              <a:gd name="T89" fmla="*/ 0 h 1558"/>
              <a:gd name="T90" fmla="*/ 2147483646 w 2944"/>
              <a:gd name="T91" fmla="*/ 0 h 155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944"/>
              <a:gd name="T139" fmla="*/ 0 h 1558"/>
              <a:gd name="T140" fmla="*/ 2944 w 2944"/>
              <a:gd name="T141" fmla="*/ 1558 h 155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944" h="1558">
                <a:moveTo>
                  <a:pt x="2942" y="0"/>
                </a:moveTo>
                <a:lnTo>
                  <a:pt x="2942" y="0"/>
                </a:lnTo>
                <a:lnTo>
                  <a:pt x="2888" y="2"/>
                </a:lnTo>
                <a:lnTo>
                  <a:pt x="2832" y="4"/>
                </a:lnTo>
                <a:lnTo>
                  <a:pt x="2758" y="8"/>
                </a:lnTo>
                <a:lnTo>
                  <a:pt x="2668" y="16"/>
                </a:lnTo>
                <a:lnTo>
                  <a:pt x="2564" y="28"/>
                </a:lnTo>
                <a:lnTo>
                  <a:pt x="2448" y="44"/>
                </a:lnTo>
                <a:lnTo>
                  <a:pt x="2320" y="64"/>
                </a:lnTo>
                <a:lnTo>
                  <a:pt x="2184" y="96"/>
                </a:lnTo>
                <a:lnTo>
                  <a:pt x="2044" y="136"/>
                </a:lnTo>
                <a:lnTo>
                  <a:pt x="1970" y="156"/>
                </a:lnTo>
                <a:lnTo>
                  <a:pt x="1898" y="180"/>
                </a:lnTo>
                <a:lnTo>
                  <a:pt x="1824" y="204"/>
                </a:lnTo>
                <a:lnTo>
                  <a:pt x="1748" y="232"/>
                </a:lnTo>
                <a:lnTo>
                  <a:pt x="1672" y="260"/>
                </a:lnTo>
                <a:lnTo>
                  <a:pt x="1596" y="290"/>
                </a:lnTo>
                <a:lnTo>
                  <a:pt x="1520" y="322"/>
                </a:lnTo>
                <a:lnTo>
                  <a:pt x="1442" y="358"/>
                </a:lnTo>
                <a:lnTo>
                  <a:pt x="1364" y="394"/>
                </a:lnTo>
                <a:lnTo>
                  <a:pt x="1288" y="432"/>
                </a:lnTo>
                <a:lnTo>
                  <a:pt x="1210" y="474"/>
                </a:lnTo>
                <a:lnTo>
                  <a:pt x="1132" y="516"/>
                </a:lnTo>
                <a:lnTo>
                  <a:pt x="1056" y="562"/>
                </a:lnTo>
                <a:lnTo>
                  <a:pt x="978" y="608"/>
                </a:lnTo>
                <a:lnTo>
                  <a:pt x="902" y="658"/>
                </a:lnTo>
                <a:lnTo>
                  <a:pt x="826" y="712"/>
                </a:lnTo>
                <a:lnTo>
                  <a:pt x="750" y="766"/>
                </a:lnTo>
                <a:lnTo>
                  <a:pt x="676" y="824"/>
                </a:lnTo>
                <a:lnTo>
                  <a:pt x="602" y="884"/>
                </a:lnTo>
                <a:lnTo>
                  <a:pt x="530" y="948"/>
                </a:lnTo>
                <a:lnTo>
                  <a:pt x="458" y="1014"/>
                </a:lnTo>
                <a:lnTo>
                  <a:pt x="388" y="1082"/>
                </a:lnTo>
                <a:lnTo>
                  <a:pt x="320" y="1154"/>
                </a:lnTo>
                <a:lnTo>
                  <a:pt x="252" y="1228"/>
                </a:lnTo>
                <a:lnTo>
                  <a:pt x="186" y="1306"/>
                </a:lnTo>
                <a:lnTo>
                  <a:pt x="122" y="1386"/>
                </a:lnTo>
                <a:lnTo>
                  <a:pt x="60" y="1470"/>
                </a:lnTo>
                <a:lnTo>
                  <a:pt x="0" y="1558"/>
                </a:lnTo>
                <a:lnTo>
                  <a:pt x="800" y="1334"/>
                </a:lnTo>
                <a:lnTo>
                  <a:pt x="800" y="1324"/>
                </a:lnTo>
                <a:lnTo>
                  <a:pt x="800" y="1300"/>
                </a:lnTo>
                <a:lnTo>
                  <a:pt x="804" y="1282"/>
                </a:lnTo>
                <a:lnTo>
                  <a:pt x="808" y="1262"/>
                </a:lnTo>
                <a:lnTo>
                  <a:pt x="814" y="1238"/>
                </a:lnTo>
                <a:lnTo>
                  <a:pt x="822" y="1210"/>
                </a:lnTo>
                <a:lnTo>
                  <a:pt x="834" y="1178"/>
                </a:lnTo>
                <a:lnTo>
                  <a:pt x="850" y="1146"/>
                </a:lnTo>
                <a:lnTo>
                  <a:pt x="870" y="1108"/>
                </a:lnTo>
                <a:lnTo>
                  <a:pt x="894" y="1070"/>
                </a:lnTo>
                <a:lnTo>
                  <a:pt x="922" y="1028"/>
                </a:lnTo>
                <a:lnTo>
                  <a:pt x="956" y="986"/>
                </a:lnTo>
                <a:lnTo>
                  <a:pt x="994" y="940"/>
                </a:lnTo>
                <a:lnTo>
                  <a:pt x="1040" y="892"/>
                </a:lnTo>
                <a:lnTo>
                  <a:pt x="1092" y="844"/>
                </a:lnTo>
                <a:lnTo>
                  <a:pt x="1150" y="792"/>
                </a:lnTo>
                <a:lnTo>
                  <a:pt x="1216" y="740"/>
                </a:lnTo>
                <a:lnTo>
                  <a:pt x="1290" y="686"/>
                </a:lnTo>
                <a:lnTo>
                  <a:pt x="1372" y="632"/>
                </a:lnTo>
                <a:lnTo>
                  <a:pt x="1464" y="576"/>
                </a:lnTo>
                <a:lnTo>
                  <a:pt x="1564" y="520"/>
                </a:lnTo>
                <a:lnTo>
                  <a:pt x="1672" y="462"/>
                </a:lnTo>
                <a:lnTo>
                  <a:pt x="1792" y="404"/>
                </a:lnTo>
                <a:lnTo>
                  <a:pt x="1922" y="346"/>
                </a:lnTo>
                <a:lnTo>
                  <a:pt x="2062" y="288"/>
                </a:lnTo>
                <a:lnTo>
                  <a:pt x="2214" y="230"/>
                </a:lnTo>
                <a:lnTo>
                  <a:pt x="2378" y="172"/>
                </a:lnTo>
                <a:lnTo>
                  <a:pt x="2554" y="114"/>
                </a:lnTo>
                <a:lnTo>
                  <a:pt x="2742" y="58"/>
                </a:lnTo>
                <a:lnTo>
                  <a:pt x="2944" y="0"/>
                </a:lnTo>
                <a:lnTo>
                  <a:pt x="2862" y="24"/>
                </a:lnTo>
                <a:lnTo>
                  <a:pt x="2780" y="50"/>
                </a:lnTo>
                <a:lnTo>
                  <a:pt x="2672" y="86"/>
                </a:lnTo>
                <a:lnTo>
                  <a:pt x="2546" y="130"/>
                </a:lnTo>
                <a:lnTo>
                  <a:pt x="2402" y="182"/>
                </a:lnTo>
                <a:lnTo>
                  <a:pt x="2248" y="244"/>
                </a:lnTo>
                <a:lnTo>
                  <a:pt x="2166" y="278"/>
                </a:lnTo>
                <a:lnTo>
                  <a:pt x="2084" y="312"/>
                </a:lnTo>
                <a:lnTo>
                  <a:pt x="2002" y="350"/>
                </a:lnTo>
                <a:lnTo>
                  <a:pt x="1918" y="390"/>
                </a:lnTo>
                <a:lnTo>
                  <a:pt x="1834" y="430"/>
                </a:lnTo>
                <a:lnTo>
                  <a:pt x="1750" y="474"/>
                </a:lnTo>
                <a:lnTo>
                  <a:pt x="1666" y="518"/>
                </a:lnTo>
                <a:lnTo>
                  <a:pt x="1584" y="566"/>
                </a:lnTo>
                <a:lnTo>
                  <a:pt x="1504" y="614"/>
                </a:lnTo>
                <a:lnTo>
                  <a:pt x="1428" y="664"/>
                </a:lnTo>
                <a:lnTo>
                  <a:pt x="1352" y="714"/>
                </a:lnTo>
                <a:lnTo>
                  <a:pt x="1282" y="768"/>
                </a:lnTo>
                <a:lnTo>
                  <a:pt x="1214" y="822"/>
                </a:lnTo>
                <a:lnTo>
                  <a:pt x="1150" y="880"/>
                </a:lnTo>
                <a:lnTo>
                  <a:pt x="1090" y="938"/>
                </a:lnTo>
                <a:lnTo>
                  <a:pt x="1064" y="966"/>
                </a:lnTo>
                <a:lnTo>
                  <a:pt x="1038" y="996"/>
                </a:lnTo>
                <a:lnTo>
                  <a:pt x="1012" y="1026"/>
                </a:lnTo>
                <a:lnTo>
                  <a:pt x="990" y="1058"/>
                </a:lnTo>
                <a:lnTo>
                  <a:pt x="968" y="1088"/>
                </a:lnTo>
                <a:lnTo>
                  <a:pt x="948" y="1120"/>
                </a:lnTo>
                <a:lnTo>
                  <a:pt x="1104" y="1070"/>
                </a:lnTo>
                <a:lnTo>
                  <a:pt x="1130" y="1026"/>
                </a:lnTo>
                <a:lnTo>
                  <a:pt x="1162" y="980"/>
                </a:lnTo>
                <a:lnTo>
                  <a:pt x="1202" y="930"/>
                </a:lnTo>
                <a:lnTo>
                  <a:pt x="1248" y="878"/>
                </a:lnTo>
                <a:lnTo>
                  <a:pt x="1302" y="822"/>
                </a:lnTo>
                <a:lnTo>
                  <a:pt x="1364" y="766"/>
                </a:lnTo>
                <a:lnTo>
                  <a:pt x="1438" y="706"/>
                </a:lnTo>
                <a:lnTo>
                  <a:pt x="1476" y="676"/>
                </a:lnTo>
                <a:lnTo>
                  <a:pt x="1520" y="646"/>
                </a:lnTo>
                <a:lnTo>
                  <a:pt x="1564" y="616"/>
                </a:lnTo>
                <a:lnTo>
                  <a:pt x="1612" y="584"/>
                </a:lnTo>
                <a:lnTo>
                  <a:pt x="1662" y="552"/>
                </a:lnTo>
                <a:lnTo>
                  <a:pt x="1716" y="520"/>
                </a:lnTo>
                <a:lnTo>
                  <a:pt x="1772" y="488"/>
                </a:lnTo>
                <a:lnTo>
                  <a:pt x="1832" y="456"/>
                </a:lnTo>
                <a:lnTo>
                  <a:pt x="1894" y="424"/>
                </a:lnTo>
                <a:lnTo>
                  <a:pt x="1960" y="392"/>
                </a:lnTo>
                <a:lnTo>
                  <a:pt x="2028" y="358"/>
                </a:lnTo>
                <a:lnTo>
                  <a:pt x="2102" y="326"/>
                </a:lnTo>
                <a:lnTo>
                  <a:pt x="2178" y="292"/>
                </a:lnTo>
                <a:lnTo>
                  <a:pt x="2256" y="260"/>
                </a:lnTo>
                <a:lnTo>
                  <a:pt x="2340" y="226"/>
                </a:lnTo>
                <a:lnTo>
                  <a:pt x="2426" y="194"/>
                </a:lnTo>
                <a:lnTo>
                  <a:pt x="2516" y="160"/>
                </a:lnTo>
                <a:lnTo>
                  <a:pt x="2610" y="126"/>
                </a:lnTo>
                <a:lnTo>
                  <a:pt x="2690" y="94"/>
                </a:lnTo>
                <a:lnTo>
                  <a:pt x="2772" y="62"/>
                </a:lnTo>
                <a:lnTo>
                  <a:pt x="2856" y="30"/>
                </a:lnTo>
                <a:lnTo>
                  <a:pt x="2944" y="0"/>
                </a:lnTo>
                <a:lnTo>
                  <a:pt x="294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710" name="Freeform 17"/>
          <p:cNvSpPr>
            <a:spLocks/>
          </p:cNvSpPr>
          <p:nvPr/>
        </p:nvSpPr>
        <p:spPr bwMode="auto">
          <a:xfrm>
            <a:off x="6499225" y="1852613"/>
            <a:ext cx="993775" cy="971550"/>
          </a:xfrm>
          <a:custGeom>
            <a:avLst/>
            <a:gdLst>
              <a:gd name="T0" fmla="*/ 1577617813 w 626"/>
              <a:gd name="T1" fmla="*/ 640119688 h 612"/>
              <a:gd name="T2" fmla="*/ 1038304375 w 626"/>
              <a:gd name="T3" fmla="*/ 514111875 h 612"/>
              <a:gd name="T4" fmla="*/ 841732188 w 626"/>
              <a:gd name="T5" fmla="*/ 0 h 612"/>
              <a:gd name="T6" fmla="*/ 549394063 w 626"/>
              <a:gd name="T7" fmla="*/ 468749063 h 612"/>
              <a:gd name="T8" fmla="*/ 0 w 626"/>
              <a:gd name="T9" fmla="*/ 498990938 h 612"/>
              <a:gd name="T10" fmla="*/ 166330313 w 626"/>
              <a:gd name="T11" fmla="*/ 690522813 h 612"/>
              <a:gd name="T12" fmla="*/ 357862188 w 626"/>
              <a:gd name="T13" fmla="*/ 917336875 h 612"/>
              <a:gd name="T14" fmla="*/ 216733438 w 626"/>
              <a:gd name="T15" fmla="*/ 1451610000 h 612"/>
              <a:gd name="T16" fmla="*/ 725805000 w 626"/>
              <a:gd name="T17" fmla="*/ 1239916875 h 612"/>
              <a:gd name="T18" fmla="*/ 1189513750 w 626"/>
              <a:gd name="T19" fmla="*/ 1542335625 h 612"/>
              <a:gd name="T20" fmla="*/ 1144150938 w 626"/>
              <a:gd name="T21" fmla="*/ 992941563 h 612"/>
              <a:gd name="T22" fmla="*/ 1577617813 w 626"/>
              <a:gd name="T23" fmla="*/ 640119688 h 61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26"/>
              <a:gd name="T37" fmla="*/ 0 h 612"/>
              <a:gd name="T38" fmla="*/ 626 w 626"/>
              <a:gd name="T39" fmla="*/ 612 h 61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26" h="612">
                <a:moveTo>
                  <a:pt x="626" y="254"/>
                </a:moveTo>
                <a:lnTo>
                  <a:pt x="412" y="204"/>
                </a:lnTo>
                <a:lnTo>
                  <a:pt x="334" y="0"/>
                </a:lnTo>
                <a:lnTo>
                  <a:pt x="218" y="186"/>
                </a:lnTo>
                <a:lnTo>
                  <a:pt x="0" y="198"/>
                </a:lnTo>
                <a:lnTo>
                  <a:pt x="66" y="274"/>
                </a:lnTo>
                <a:lnTo>
                  <a:pt x="142" y="364"/>
                </a:lnTo>
                <a:lnTo>
                  <a:pt x="86" y="576"/>
                </a:lnTo>
                <a:lnTo>
                  <a:pt x="288" y="492"/>
                </a:lnTo>
                <a:lnTo>
                  <a:pt x="472" y="612"/>
                </a:lnTo>
                <a:lnTo>
                  <a:pt x="454" y="394"/>
                </a:lnTo>
                <a:lnTo>
                  <a:pt x="626" y="254"/>
                </a:lnTo>
                <a:close/>
              </a:path>
            </a:pathLst>
          </a:custGeom>
          <a:solidFill>
            <a:srgbClr val="F68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711" name="Freeform 18"/>
          <p:cNvSpPr>
            <a:spLocks/>
          </p:cNvSpPr>
          <p:nvPr/>
        </p:nvSpPr>
        <p:spPr bwMode="auto">
          <a:xfrm>
            <a:off x="6486525" y="1836738"/>
            <a:ext cx="1019175" cy="1000125"/>
          </a:xfrm>
          <a:custGeom>
            <a:avLst/>
            <a:gdLst>
              <a:gd name="T0" fmla="*/ 1597779063 w 642"/>
              <a:gd name="T1" fmla="*/ 665321250 h 630"/>
              <a:gd name="T2" fmla="*/ 1597779063 w 642"/>
              <a:gd name="T3" fmla="*/ 660280938 h 630"/>
              <a:gd name="T4" fmla="*/ 1068546250 w 642"/>
              <a:gd name="T5" fmla="*/ 529232813 h 630"/>
              <a:gd name="T6" fmla="*/ 861893438 w 642"/>
              <a:gd name="T7" fmla="*/ 0 h 630"/>
              <a:gd name="T8" fmla="*/ 564515000 w 642"/>
              <a:gd name="T9" fmla="*/ 483870000 h 630"/>
              <a:gd name="T10" fmla="*/ 0 w 642"/>
              <a:gd name="T11" fmla="*/ 514111875 h 630"/>
              <a:gd name="T12" fmla="*/ 176410938 w 642"/>
              <a:gd name="T13" fmla="*/ 725805000 h 630"/>
              <a:gd name="T14" fmla="*/ 367942813 w 642"/>
              <a:gd name="T15" fmla="*/ 947578750 h 630"/>
              <a:gd name="T16" fmla="*/ 221773750 w 642"/>
              <a:gd name="T17" fmla="*/ 1496972813 h 630"/>
              <a:gd name="T18" fmla="*/ 745966250 w 642"/>
              <a:gd name="T19" fmla="*/ 1275199063 h 630"/>
              <a:gd name="T20" fmla="*/ 1219755625 w 642"/>
              <a:gd name="T21" fmla="*/ 1587698438 h 630"/>
              <a:gd name="T22" fmla="*/ 1179433125 w 642"/>
              <a:gd name="T23" fmla="*/ 1018143125 h 630"/>
              <a:gd name="T24" fmla="*/ 1617940313 w 642"/>
              <a:gd name="T25" fmla="*/ 660280938 h 630"/>
              <a:gd name="T26" fmla="*/ 1597779063 w 642"/>
              <a:gd name="T27" fmla="*/ 660280938 h 630"/>
              <a:gd name="T28" fmla="*/ 1597779063 w 642"/>
              <a:gd name="T29" fmla="*/ 665321250 h 630"/>
              <a:gd name="T30" fmla="*/ 1587698438 w 642"/>
              <a:gd name="T31" fmla="*/ 660280938 h 630"/>
              <a:gd name="T32" fmla="*/ 1154231563 w 642"/>
              <a:gd name="T33" fmla="*/ 1013102813 h 630"/>
              <a:gd name="T34" fmla="*/ 1199594375 w 642"/>
              <a:gd name="T35" fmla="*/ 1547375938 h 630"/>
              <a:gd name="T36" fmla="*/ 745966250 w 642"/>
              <a:gd name="T37" fmla="*/ 1255037813 h 630"/>
              <a:gd name="T38" fmla="*/ 252015625 w 642"/>
              <a:gd name="T39" fmla="*/ 1461690625 h 630"/>
              <a:gd name="T40" fmla="*/ 388104063 w 642"/>
              <a:gd name="T41" fmla="*/ 942538438 h 630"/>
              <a:gd name="T42" fmla="*/ 191531875 w 642"/>
              <a:gd name="T43" fmla="*/ 710684063 h 630"/>
              <a:gd name="T44" fmla="*/ 40322500 w 642"/>
              <a:gd name="T45" fmla="*/ 534273125 h 630"/>
              <a:gd name="T46" fmla="*/ 579635938 w 642"/>
              <a:gd name="T47" fmla="*/ 504031250 h 630"/>
              <a:gd name="T48" fmla="*/ 856853125 w 642"/>
              <a:gd name="T49" fmla="*/ 45362813 h 630"/>
              <a:gd name="T50" fmla="*/ 1053425313 w 642"/>
              <a:gd name="T51" fmla="*/ 549394063 h 630"/>
              <a:gd name="T52" fmla="*/ 1592738750 w 642"/>
              <a:gd name="T53" fmla="*/ 675401875 h 630"/>
              <a:gd name="T54" fmla="*/ 1597779063 w 642"/>
              <a:gd name="T55" fmla="*/ 665321250 h 630"/>
              <a:gd name="T56" fmla="*/ 1587698438 w 642"/>
              <a:gd name="T57" fmla="*/ 660280938 h 630"/>
              <a:gd name="T58" fmla="*/ 1597779063 w 642"/>
              <a:gd name="T59" fmla="*/ 665321250 h 630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642"/>
              <a:gd name="T91" fmla="*/ 0 h 630"/>
              <a:gd name="T92" fmla="*/ 642 w 642"/>
              <a:gd name="T93" fmla="*/ 630 h 630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642" h="630">
                <a:moveTo>
                  <a:pt x="634" y="264"/>
                </a:moveTo>
                <a:lnTo>
                  <a:pt x="634" y="262"/>
                </a:lnTo>
                <a:lnTo>
                  <a:pt x="424" y="210"/>
                </a:lnTo>
                <a:lnTo>
                  <a:pt x="342" y="0"/>
                </a:lnTo>
                <a:lnTo>
                  <a:pt x="224" y="192"/>
                </a:lnTo>
                <a:lnTo>
                  <a:pt x="0" y="204"/>
                </a:lnTo>
                <a:lnTo>
                  <a:pt x="70" y="288"/>
                </a:lnTo>
                <a:lnTo>
                  <a:pt x="146" y="376"/>
                </a:lnTo>
                <a:lnTo>
                  <a:pt x="88" y="594"/>
                </a:lnTo>
                <a:lnTo>
                  <a:pt x="296" y="506"/>
                </a:lnTo>
                <a:lnTo>
                  <a:pt x="484" y="630"/>
                </a:lnTo>
                <a:lnTo>
                  <a:pt x="468" y="404"/>
                </a:lnTo>
                <a:lnTo>
                  <a:pt x="642" y="262"/>
                </a:lnTo>
                <a:lnTo>
                  <a:pt x="634" y="262"/>
                </a:lnTo>
                <a:lnTo>
                  <a:pt x="634" y="264"/>
                </a:lnTo>
                <a:lnTo>
                  <a:pt x="630" y="262"/>
                </a:lnTo>
                <a:lnTo>
                  <a:pt x="458" y="402"/>
                </a:lnTo>
                <a:lnTo>
                  <a:pt x="476" y="614"/>
                </a:lnTo>
                <a:lnTo>
                  <a:pt x="296" y="498"/>
                </a:lnTo>
                <a:lnTo>
                  <a:pt x="100" y="580"/>
                </a:lnTo>
                <a:lnTo>
                  <a:pt x="154" y="374"/>
                </a:lnTo>
                <a:lnTo>
                  <a:pt x="76" y="282"/>
                </a:lnTo>
                <a:lnTo>
                  <a:pt x="16" y="212"/>
                </a:lnTo>
                <a:lnTo>
                  <a:pt x="230" y="200"/>
                </a:lnTo>
                <a:lnTo>
                  <a:pt x="340" y="18"/>
                </a:lnTo>
                <a:lnTo>
                  <a:pt x="418" y="218"/>
                </a:lnTo>
                <a:lnTo>
                  <a:pt x="632" y="268"/>
                </a:lnTo>
                <a:lnTo>
                  <a:pt x="634" y="264"/>
                </a:lnTo>
                <a:lnTo>
                  <a:pt x="630" y="262"/>
                </a:lnTo>
                <a:lnTo>
                  <a:pt x="634" y="2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reeform 83"/>
          <p:cNvSpPr>
            <a:spLocks/>
          </p:cNvSpPr>
          <p:nvPr/>
        </p:nvSpPr>
        <p:spPr bwMode="auto">
          <a:xfrm>
            <a:off x="6388100" y="1979613"/>
            <a:ext cx="127000" cy="139700"/>
          </a:xfrm>
          <a:custGeom>
            <a:avLst/>
            <a:gdLst>
              <a:gd name="T0" fmla="*/ 0 w 80"/>
              <a:gd name="T1" fmla="*/ 82550 h 88"/>
              <a:gd name="T2" fmla="*/ 0 w 80"/>
              <a:gd name="T3" fmla="*/ 0 h 88"/>
              <a:gd name="T4" fmla="*/ 127000 w 80"/>
              <a:gd name="T5" fmla="*/ 82550 h 88"/>
              <a:gd name="T6" fmla="*/ 127000 w 80"/>
              <a:gd name="T7" fmla="*/ 139700 h 88"/>
              <a:gd name="T8" fmla="*/ 0 w 80"/>
              <a:gd name="T9" fmla="*/ 82550 h 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0"/>
              <a:gd name="T16" fmla="*/ 0 h 88"/>
              <a:gd name="T17" fmla="*/ 80 w 80"/>
              <a:gd name="T18" fmla="*/ 88 h 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0" h="88">
                <a:moveTo>
                  <a:pt x="0" y="52"/>
                </a:moveTo>
                <a:lnTo>
                  <a:pt x="0" y="0"/>
                </a:lnTo>
                <a:lnTo>
                  <a:pt x="80" y="52"/>
                </a:lnTo>
                <a:lnTo>
                  <a:pt x="80" y="88"/>
                </a:lnTo>
                <a:lnTo>
                  <a:pt x="0" y="52"/>
                </a:lnTo>
                <a:close/>
              </a:path>
            </a:pathLst>
          </a:custGeom>
          <a:solidFill>
            <a:srgbClr val="99D6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747" name="Freeform 84"/>
          <p:cNvSpPr>
            <a:spLocks/>
          </p:cNvSpPr>
          <p:nvPr/>
        </p:nvSpPr>
        <p:spPr bwMode="auto">
          <a:xfrm>
            <a:off x="6991350" y="1668463"/>
            <a:ext cx="882650" cy="647700"/>
          </a:xfrm>
          <a:custGeom>
            <a:avLst/>
            <a:gdLst>
              <a:gd name="T0" fmla="*/ 882650 w 556"/>
              <a:gd name="T1" fmla="*/ 0 h 408"/>
              <a:gd name="T2" fmla="*/ 0 w 556"/>
              <a:gd name="T3" fmla="*/ 431800 h 408"/>
              <a:gd name="T4" fmla="*/ 0 w 556"/>
              <a:gd name="T5" fmla="*/ 647700 h 408"/>
              <a:gd name="T6" fmla="*/ 882650 w 556"/>
              <a:gd name="T7" fmla="*/ 0 h 408"/>
              <a:gd name="T8" fmla="*/ 0 60000 65536"/>
              <a:gd name="T9" fmla="*/ 0 60000 65536"/>
              <a:gd name="T10" fmla="*/ 0 60000 65536"/>
              <a:gd name="T11" fmla="*/ 0 60000 65536"/>
              <a:gd name="T12" fmla="*/ 0 w 556"/>
              <a:gd name="T13" fmla="*/ 0 h 408"/>
              <a:gd name="T14" fmla="*/ 556 w 556"/>
              <a:gd name="T15" fmla="*/ 408 h 40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6" h="408">
                <a:moveTo>
                  <a:pt x="556" y="0"/>
                </a:moveTo>
                <a:lnTo>
                  <a:pt x="0" y="272"/>
                </a:lnTo>
                <a:lnTo>
                  <a:pt x="0" y="408"/>
                </a:lnTo>
                <a:lnTo>
                  <a:pt x="556" y="0"/>
                </a:lnTo>
                <a:close/>
              </a:path>
            </a:pathLst>
          </a:custGeom>
          <a:solidFill>
            <a:srgbClr val="99D6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748" name="Freeform 85"/>
          <p:cNvSpPr>
            <a:spLocks/>
          </p:cNvSpPr>
          <p:nvPr/>
        </p:nvSpPr>
        <p:spPr bwMode="auto">
          <a:xfrm>
            <a:off x="7000875" y="2325688"/>
            <a:ext cx="1069975" cy="127000"/>
          </a:xfrm>
          <a:custGeom>
            <a:avLst/>
            <a:gdLst>
              <a:gd name="T0" fmla="*/ 0 w 674"/>
              <a:gd name="T1" fmla="*/ 0 h 80"/>
              <a:gd name="T2" fmla="*/ 1069975 w 674"/>
              <a:gd name="T3" fmla="*/ 98425 h 80"/>
              <a:gd name="T4" fmla="*/ 180975 w 674"/>
              <a:gd name="T5" fmla="*/ 127000 h 80"/>
              <a:gd name="T6" fmla="*/ 0 w 674"/>
              <a:gd name="T7" fmla="*/ 0 h 80"/>
              <a:gd name="T8" fmla="*/ 0 60000 65536"/>
              <a:gd name="T9" fmla="*/ 0 60000 65536"/>
              <a:gd name="T10" fmla="*/ 0 60000 65536"/>
              <a:gd name="T11" fmla="*/ 0 60000 65536"/>
              <a:gd name="T12" fmla="*/ 0 w 674"/>
              <a:gd name="T13" fmla="*/ 0 h 80"/>
              <a:gd name="T14" fmla="*/ 674 w 674"/>
              <a:gd name="T15" fmla="*/ 80 h 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4" h="80">
                <a:moveTo>
                  <a:pt x="0" y="0"/>
                </a:moveTo>
                <a:lnTo>
                  <a:pt x="674" y="62"/>
                </a:lnTo>
                <a:lnTo>
                  <a:pt x="114" y="80"/>
                </a:lnTo>
                <a:lnTo>
                  <a:pt x="0" y="0"/>
                </a:lnTo>
                <a:close/>
              </a:path>
            </a:pathLst>
          </a:custGeom>
          <a:solidFill>
            <a:srgbClr val="99D6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749" name="Freeform 86"/>
          <p:cNvSpPr>
            <a:spLocks/>
          </p:cNvSpPr>
          <p:nvPr/>
        </p:nvSpPr>
        <p:spPr bwMode="auto">
          <a:xfrm>
            <a:off x="5762625" y="1760538"/>
            <a:ext cx="882650" cy="660400"/>
          </a:xfrm>
          <a:custGeom>
            <a:avLst/>
            <a:gdLst>
              <a:gd name="T0" fmla="*/ 657225 w 556"/>
              <a:gd name="T1" fmla="*/ 660400 h 416"/>
              <a:gd name="T2" fmla="*/ 882650 w 556"/>
              <a:gd name="T3" fmla="*/ 571500 h 416"/>
              <a:gd name="T4" fmla="*/ 0 w 556"/>
              <a:gd name="T5" fmla="*/ 0 h 416"/>
              <a:gd name="T6" fmla="*/ 657225 w 556"/>
              <a:gd name="T7" fmla="*/ 660400 h 416"/>
              <a:gd name="T8" fmla="*/ 0 60000 65536"/>
              <a:gd name="T9" fmla="*/ 0 60000 65536"/>
              <a:gd name="T10" fmla="*/ 0 60000 65536"/>
              <a:gd name="T11" fmla="*/ 0 60000 65536"/>
              <a:gd name="T12" fmla="*/ 0 w 556"/>
              <a:gd name="T13" fmla="*/ 0 h 416"/>
              <a:gd name="T14" fmla="*/ 556 w 556"/>
              <a:gd name="T15" fmla="*/ 416 h 4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6" h="416">
                <a:moveTo>
                  <a:pt x="414" y="416"/>
                </a:moveTo>
                <a:lnTo>
                  <a:pt x="556" y="360"/>
                </a:lnTo>
                <a:lnTo>
                  <a:pt x="0" y="0"/>
                </a:lnTo>
                <a:lnTo>
                  <a:pt x="414" y="416"/>
                </a:lnTo>
                <a:close/>
              </a:path>
            </a:pathLst>
          </a:custGeom>
          <a:solidFill>
            <a:srgbClr val="99D6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31750" name="Picture 8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550" y="2601913"/>
            <a:ext cx="10668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Freeform 88"/>
          <p:cNvSpPr>
            <a:spLocks/>
          </p:cNvSpPr>
          <p:nvPr/>
        </p:nvSpPr>
        <p:spPr bwMode="auto">
          <a:xfrm>
            <a:off x="5527675" y="2192338"/>
            <a:ext cx="860425" cy="257175"/>
          </a:xfrm>
          <a:custGeom>
            <a:avLst/>
            <a:gdLst>
              <a:gd name="T0" fmla="*/ 860425 w 542"/>
              <a:gd name="T1" fmla="*/ 241300 h 162"/>
              <a:gd name="T2" fmla="*/ 0 w 542"/>
              <a:gd name="T3" fmla="*/ 0 h 162"/>
              <a:gd name="T4" fmla="*/ 803275 w 542"/>
              <a:gd name="T5" fmla="*/ 257175 h 162"/>
              <a:gd name="T6" fmla="*/ 860425 w 542"/>
              <a:gd name="T7" fmla="*/ 241300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542"/>
              <a:gd name="T13" fmla="*/ 0 h 162"/>
              <a:gd name="T14" fmla="*/ 542 w 542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42" h="162">
                <a:moveTo>
                  <a:pt x="542" y="152"/>
                </a:moveTo>
                <a:lnTo>
                  <a:pt x="0" y="0"/>
                </a:lnTo>
                <a:lnTo>
                  <a:pt x="506" y="162"/>
                </a:lnTo>
                <a:lnTo>
                  <a:pt x="542" y="152"/>
                </a:lnTo>
                <a:close/>
              </a:path>
            </a:pathLst>
          </a:custGeom>
          <a:solidFill>
            <a:srgbClr val="99D6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752" name="Freeform 89"/>
          <p:cNvSpPr>
            <a:spLocks/>
          </p:cNvSpPr>
          <p:nvPr/>
        </p:nvSpPr>
        <p:spPr bwMode="auto">
          <a:xfrm>
            <a:off x="5807075" y="2598738"/>
            <a:ext cx="850900" cy="638175"/>
          </a:xfrm>
          <a:custGeom>
            <a:avLst/>
            <a:gdLst>
              <a:gd name="T0" fmla="*/ 850900 w 536"/>
              <a:gd name="T1" fmla="*/ 15875 h 402"/>
              <a:gd name="T2" fmla="*/ 0 w 536"/>
              <a:gd name="T3" fmla="*/ 638175 h 402"/>
              <a:gd name="T4" fmla="*/ 523875 w 536"/>
              <a:gd name="T5" fmla="*/ 0 h 402"/>
              <a:gd name="T6" fmla="*/ 850900 w 536"/>
              <a:gd name="T7" fmla="*/ 15875 h 402"/>
              <a:gd name="T8" fmla="*/ 0 60000 65536"/>
              <a:gd name="T9" fmla="*/ 0 60000 65536"/>
              <a:gd name="T10" fmla="*/ 0 60000 65536"/>
              <a:gd name="T11" fmla="*/ 0 60000 65536"/>
              <a:gd name="T12" fmla="*/ 0 w 536"/>
              <a:gd name="T13" fmla="*/ 0 h 402"/>
              <a:gd name="T14" fmla="*/ 536 w 536"/>
              <a:gd name="T15" fmla="*/ 402 h 40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36" h="402">
                <a:moveTo>
                  <a:pt x="536" y="10"/>
                </a:moveTo>
                <a:lnTo>
                  <a:pt x="0" y="402"/>
                </a:lnTo>
                <a:lnTo>
                  <a:pt x="330" y="0"/>
                </a:lnTo>
                <a:lnTo>
                  <a:pt x="536" y="10"/>
                </a:lnTo>
                <a:close/>
              </a:path>
            </a:pathLst>
          </a:custGeom>
          <a:solidFill>
            <a:srgbClr val="99D6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753" name="Freeform 90"/>
          <p:cNvSpPr>
            <a:spLocks/>
          </p:cNvSpPr>
          <p:nvPr/>
        </p:nvSpPr>
        <p:spPr bwMode="auto">
          <a:xfrm>
            <a:off x="5556250" y="2614613"/>
            <a:ext cx="765175" cy="381000"/>
          </a:xfrm>
          <a:custGeom>
            <a:avLst/>
            <a:gdLst>
              <a:gd name="T0" fmla="*/ 657225 w 482"/>
              <a:gd name="T1" fmla="*/ 0 h 240"/>
              <a:gd name="T2" fmla="*/ 0 w 482"/>
              <a:gd name="T3" fmla="*/ 381000 h 240"/>
              <a:gd name="T4" fmla="*/ 584200 w 482"/>
              <a:gd name="T5" fmla="*/ 212725 h 240"/>
              <a:gd name="T6" fmla="*/ 765175 w 482"/>
              <a:gd name="T7" fmla="*/ 0 h 240"/>
              <a:gd name="T8" fmla="*/ 663575 w 482"/>
              <a:gd name="T9" fmla="*/ 0 h 240"/>
              <a:gd name="T10" fmla="*/ 657225 w 482"/>
              <a:gd name="T11" fmla="*/ 0 h 24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82"/>
              <a:gd name="T19" fmla="*/ 0 h 240"/>
              <a:gd name="T20" fmla="*/ 482 w 482"/>
              <a:gd name="T21" fmla="*/ 240 h 24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82" h="240">
                <a:moveTo>
                  <a:pt x="414" y="0"/>
                </a:moveTo>
                <a:lnTo>
                  <a:pt x="0" y="240"/>
                </a:lnTo>
                <a:lnTo>
                  <a:pt x="368" y="134"/>
                </a:lnTo>
                <a:lnTo>
                  <a:pt x="482" y="0"/>
                </a:lnTo>
                <a:lnTo>
                  <a:pt x="418" y="0"/>
                </a:lnTo>
                <a:lnTo>
                  <a:pt x="414" y="0"/>
                </a:lnTo>
                <a:close/>
              </a:path>
            </a:pathLst>
          </a:custGeom>
          <a:solidFill>
            <a:srgbClr val="6A2C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754" name="Freeform 91"/>
          <p:cNvSpPr>
            <a:spLocks/>
          </p:cNvSpPr>
          <p:nvPr/>
        </p:nvSpPr>
        <p:spPr bwMode="auto">
          <a:xfrm>
            <a:off x="6470650" y="2868613"/>
            <a:ext cx="139700" cy="295275"/>
          </a:xfrm>
          <a:custGeom>
            <a:avLst/>
            <a:gdLst>
              <a:gd name="T0" fmla="*/ 0 w 88"/>
              <a:gd name="T1" fmla="*/ 60325 h 186"/>
              <a:gd name="T2" fmla="*/ 0 w 88"/>
              <a:gd name="T3" fmla="*/ 295275 h 186"/>
              <a:gd name="T4" fmla="*/ 139700 w 88"/>
              <a:gd name="T5" fmla="*/ 120650 h 186"/>
              <a:gd name="T6" fmla="*/ 117475 w 88"/>
              <a:gd name="T7" fmla="*/ 0 h 186"/>
              <a:gd name="T8" fmla="*/ 0 w 88"/>
              <a:gd name="T9" fmla="*/ 60325 h 1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8"/>
              <a:gd name="T16" fmla="*/ 0 h 186"/>
              <a:gd name="T17" fmla="*/ 88 w 88"/>
              <a:gd name="T18" fmla="*/ 186 h 1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8" h="186">
                <a:moveTo>
                  <a:pt x="0" y="38"/>
                </a:moveTo>
                <a:lnTo>
                  <a:pt x="0" y="186"/>
                </a:lnTo>
                <a:lnTo>
                  <a:pt x="88" y="76"/>
                </a:lnTo>
                <a:lnTo>
                  <a:pt x="74" y="0"/>
                </a:lnTo>
                <a:lnTo>
                  <a:pt x="0" y="38"/>
                </a:lnTo>
                <a:close/>
              </a:path>
            </a:pathLst>
          </a:custGeom>
          <a:solidFill>
            <a:srgbClr val="99D6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755" name="Freeform 92"/>
          <p:cNvSpPr>
            <a:spLocks/>
          </p:cNvSpPr>
          <p:nvPr/>
        </p:nvSpPr>
        <p:spPr bwMode="auto">
          <a:xfrm>
            <a:off x="6657975" y="2767013"/>
            <a:ext cx="492125" cy="946150"/>
          </a:xfrm>
          <a:custGeom>
            <a:avLst/>
            <a:gdLst>
              <a:gd name="T0" fmla="*/ 0 w 310"/>
              <a:gd name="T1" fmla="*/ 41275 h 596"/>
              <a:gd name="T2" fmla="*/ 492125 w 310"/>
              <a:gd name="T3" fmla="*/ 946150 h 596"/>
              <a:gd name="T4" fmla="*/ 69850 w 310"/>
              <a:gd name="T5" fmla="*/ 0 h 596"/>
              <a:gd name="T6" fmla="*/ 0 w 310"/>
              <a:gd name="T7" fmla="*/ 34925 h 596"/>
              <a:gd name="T8" fmla="*/ 0 w 310"/>
              <a:gd name="T9" fmla="*/ 41275 h 5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0"/>
              <a:gd name="T16" fmla="*/ 0 h 596"/>
              <a:gd name="T17" fmla="*/ 310 w 310"/>
              <a:gd name="T18" fmla="*/ 596 h 5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0" h="596">
                <a:moveTo>
                  <a:pt x="0" y="26"/>
                </a:moveTo>
                <a:lnTo>
                  <a:pt x="310" y="596"/>
                </a:lnTo>
                <a:lnTo>
                  <a:pt x="44" y="0"/>
                </a:lnTo>
                <a:lnTo>
                  <a:pt x="0" y="22"/>
                </a:lnTo>
                <a:lnTo>
                  <a:pt x="0" y="26"/>
                </a:lnTo>
                <a:close/>
              </a:path>
            </a:pathLst>
          </a:custGeom>
          <a:solidFill>
            <a:srgbClr val="6A2C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756" name="Freeform 93"/>
          <p:cNvSpPr>
            <a:spLocks/>
          </p:cNvSpPr>
          <p:nvPr/>
        </p:nvSpPr>
        <p:spPr bwMode="auto">
          <a:xfrm>
            <a:off x="6657975" y="2767013"/>
            <a:ext cx="492125" cy="946150"/>
          </a:xfrm>
          <a:custGeom>
            <a:avLst/>
            <a:gdLst>
              <a:gd name="T0" fmla="*/ 0 w 310"/>
              <a:gd name="T1" fmla="*/ 41275 h 596"/>
              <a:gd name="T2" fmla="*/ 492125 w 310"/>
              <a:gd name="T3" fmla="*/ 946150 h 596"/>
              <a:gd name="T4" fmla="*/ 69850 w 310"/>
              <a:gd name="T5" fmla="*/ 0 h 596"/>
              <a:gd name="T6" fmla="*/ 0 w 310"/>
              <a:gd name="T7" fmla="*/ 34925 h 596"/>
              <a:gd name="T8" fmla="*/ 0 60000 65536"/>
              <a:gd name="T9" fmla="*/ 0 60000 65536"/>
              <a:gd name="T10" fmla="*/ 0 60000 65536"/>
              <a:gd name="T11" fmla="*/ 0 60000 65536"/>
              <a:gd name="T12" fmla="*/ 0 w 310"/>
              <a:gd name="T13" fmla="*/ 0 h 596"/>
              <a:gd name="T14" fmla="*/ 310 w 310"/>
              <a:gd name="T15" fmla="*/ 596 h 5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0" h="596">
                <a:moveTo>
                  <a:pt x="0" y="26"/>
                </a:moveTo>
                <a:lnTo>
                  <a:pt x="310" y="596"/>
                </a:lnTo>
                <a:lnTo>
                  <a:pt x="44" y="0"/>
                </a:lnTo>
                <a:lnTo>
                  <a:pt x="0" y="2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31757" name="Picture 9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2589213"/>
            <a:ext cx="10096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8" name="Line 95"/>
          <p:cNvSpPr>
            <a:spLocks noChangeShapeType="1"/>
          </p:cNvSpPr>
          <p:nvPr/>
        </p:nvSpPr>
        <p:spPr bwMode="auto">
          <a:xfrm>
            <a:off x="5762625" y="1754188"/>
            <a:ext cx="1588" cy="1587"/>
          </a:xfrm>
          <a:prstGeom prst="line">
            <a:avLst/>
          </a:prstGeom>
          <a:noFill/>
          <a:ln w="12700">
            <a:solidFill>
              <a:srgbClr val="9E5AA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31759" name="Picture 9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225" y="1100138"/>
            <a:ext cx="15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60" name="Freeform 97"/>
          <p:cNvSpPr>
            <a:spLocks/>
          </p:cNvSpPr>
          <p:nvPr/>
        </p:nvSpPr>
        <p:spPr bwMode="auto">
          <a:xfrm>
            <a:off x="6515100" y="1096963"/>
            <a:ext cx="215900" cy="904875"/>
          </a:xfrm>
          <a:custGeom>
            <a:avLst/>
            <a:gdLst>
              <a:gd name="T0" fmla="*/ 0 w 136"/>
              <a:gd name="T1" fmla="*/ 0 h 570"/>
              <a:gd name="T2" fmla="*/ 215900 w 136"/>
              <a:gd name="T3" fmla="*/ 704850 h 570"/>
              <a:gd name="T4" fmla="*/ 127000 w 136"/>
              <a:gd name="T5" fmla="*/ 904875 h 570"/>
              <a:gd name="T6" fmla="*/ 0 w 136"/>
              <a:gd name="T7" fmla="*/ 0 h 570"/>
              <a:gd name="T8" fmla="*/ 0 60000 65536"/>
              <a:gd name="T9" fmla="*/ 0 60000 65536"/>
              <a:gd name="T10" fmla="*/ 0 60000 65536"/>
              <a:gd name="T11" fmla="*/ 0 60000 65536"/>
              <a:gd name="T12" fmla="*/ 0 w 136"/>
              <a:gd name="T13" fmla="*/ 0 h 570"/>
              <a:gd name="T14" fmla="*/ 136 w 136"/>
              <a:gd name="T15" fmla="*/ 570 h 57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6" h="570">
                <a:moveTo>
                  <a:pt x="0" y="0"/>
                </a:moveTo>
                <a:lnTo>
                  <a:pt x="136" y="444"/>
                </a:lnTo>
                <a:lnTo>
                  <a:pt x="80" y="570"/>
                </a:lnTo>
                <a:lnTo>
                  <a:pt x="0" y="0"/>
                </a:lnTo>
                <a:close/>
              </a:path>
            </a:pathLst>
          </a:custGeom>
          <a:solidFill>
            <a:srgbClr val="99D6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761" name="Freeform 98"/>
          <p:cNvSpPr>
            <a:spLocks/>
          </p:cNvSpPr>
          <p:nvPr/>
        </p:nvSpPr>
        <p:spPr bwMode="auto">
          <a:xfrm>
            <a:off x="6575425" y="1198563"/>
            <a:ext cx="415925" cy="1003300"/>
          </a:xfrm>
          <a:custGeom>
            <a:avLst/>
            <a:gdLst>
              <a:gd name="T0" fmla="*/ 415925 w 262"/>
              <a:gd name="T1" fmla="*/ 6350 h 632"/>
              <a:gd name="T2" fmla="*/ 104775 w 262"/>
              <a:gd name="T3" fmla="*/ 1003300 h 632"/>
              <a:gd name="T4" fmla="*/ 0 w 262"/>
              <a:gd name="T5" fmla="*/ 952500 h 632"/>
              <a:gd name="T6" fmla="*/ 415925 w 262"/>
              <a:gd name="T7" fmla="*/ 0 h 632"/>
              <a:gd name="T8" fmla="*/ 415925 w 262"/>
              <a:gd name="T9" fmla="*/ 6350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2"/>
              <a:gd name="T16" fmla="*/ 0 h 632"/>
              <a:gd name="T17" fmla="*/ 262 w 262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2" h="632">
                <a:moveTo>
                  <a:pt x="262" y="4"/>
                </a:moveTo>
                <a:lnTo>
                  <a:pt x="66" y="632"/>
                </a:lnTo>
                <a:lnTo>
                  <a:pt x="0" y="600"/>
                </a:lnTo>
                <a:lnTo>
                  <a:pt x="262" y="0"/>
                </a:lnTo>
                <a:lnTo>
                  <a:pt x="262" y="4"/>
                </a:lnTo>
                <a:close/>
              </a:path>
            </a:pathLst>
          </a:custGeom>
          <a:solidFill>
            <a:srgbClr val="6A2C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762" name="Freeform 99"/>
          <p:cNvSpPr>
            <a:spLocks/>
          </p:cNvSpPr>
          <p:nvPr/>
        </p:nvSpPr>
        <p:spPr bwMode="auto">
          <a:xfrm>
            <a:off x="6575425" y="1198563"/>
            <a:ext cx="415925" cy="1003300"/>
          </a:xfrm>
          <a:custGeom>
            <a:avLst/>
            <a:gdLst>
              <a:gd name="T0" fmla="*/ 415925 w 262"/>
              <a:gd name="T1" fmla="*/ 6350 h 632"/>
              <a:gd name="T2" fmla="*/ 104775 w 262"/>
              <a:gd name="T3" fmla="*/ 1003300 h 632"/>
              <a:gd name="T4" fmla="*/ 0 w 262"/>
              <a:gd name="T5" fmla="*/ 952500 h 632"/>
              <a:gd name="T6" fmla="*/ 415925 w 262"/>
              <a:gd name="T7" fmla="*/ 0 h 632"/>
              <a:gd name="T8" fmla="*/ 0 60000 65536"/>
              <a:gd name="T9" fmla="*/ 0 60000 65536"/>
              <a:gd name="T10" fmla="*/ 0 60000 65536"/>
              <a:gd name="T11" fmla="*/ 0 60000 65536"/>
              <a:gd name="T12" fmla="*/ 0 w 262"/>
              <a:gd name="T13" fmla="*/ 0 h 632"/>
              <a:gd name="T14" fmla="*/ 262 w 262"/>
              <a:gd name="T15" fmla="*/ 632 h 6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2" h="632">
                <a:moveTo>
                  <a:pt x="262" y="4"/>
                </a:moveTo>
                <a:lnTo>
                  <a:pt x="66" y="632"/>
                </a:lnTo>
                <a:lnTo>
                  <a:pt x="0" y="600"/>
                </a:lnTo>
                <a:lnTo>
                  <a:pt x="26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31763" name="Picture 10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160463"/>
            <a:ext cx="3810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4" name="Picture 10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2322513"/>
            <a:ext cx="933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5" name="Picture 10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975" y="2185988"/>
            <a:ext cx="9144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66" name="Freeform 103"/>
          <p:cNvSpPr>
            <a:spLocks/>
          </p:cNvSpPr>
          <p:nvPr/>
        </p:nvSpPr>
        <p:spPr bwMode="auto">
          <a:xfrm>
            <a:off x="5870575" y="2468563"/>
            <a:ext cx="908050" cy="146050"/>
          </a:xfrm>
          <a:custGeom>
            <a:avLst/>
            <a:gdLst>
              <a:gd name="T0" fmla="*/ 908050 w 572"/>
              <a:gd name="T1" fmla="*/ 0 h 92"/>
              <a:gd name="T2" fmla="*/ 796925 w 572"/>
              <a:gd name="T3" fmla="*/ 146050 h 92"/>
              <a:gd name="T4" fmla="*/ 787400 w 572"/>
              <a:gd name="T5" fmla="*/ 146050 h 92"/>
              <a:gd name="T6" fmla="*/ 0 w 572"/>
              <a:gd name="T7" fmla="*/ 146050 h 92"/>
              <a:gd name="T8" fmla="*/ 908050 w 572"/>
              <a:gd name="T9" fmla="*/ 0 h 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2"/>
              <a:gd name="T16" fmla="*/ 0 h 92"/>
              <a:gd name="T17" fmla="*/ 572 w 572"/>
              <a:gd name="T18" fmla="*/ 92 h 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2" h="92">
                <a:moveTo>
                  <a:pt x="572" y="0"/>
                </a:moveTo>
                <a:lnTo>
                  <a:pt x="502" y="92"/>
                </a:lnTo>
                <a:lnTo>
                  <a:pt x="496" y="92"/>
                </a:lnTo>
                <a:lnTo>
                  <a:pt x="0" y="92"/>
                </a:lnTo>
                <a:lnTo>
                  <a:pt x="572" y="0"/>
                </a:lnTo>
                <a:close/>
              </a:path>
            </a:pathLst>
          </a:custGeom>
          <a:solidFill>
            <a:srgbClr val="6554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767" name="Freeform 104"/>
          <p:cNvSpPr>
            <a:spLocks/>
          </p:cNvSpPr>
          <p:nvPr/>
        </p:nvSpPr>
        <p:spPr bwMode="auto">
          <a:xfrm>
            <a:off x="6638925" y="2309813"/>
            <a:ext cx="711200" cy="263525"/>
          </a:xfrm>
          <a:custGeom>
            <a:avLst/>
            <a:gdLst>
              <a:gd name="T0" fmla="*/ 711200 w 448"/>
              <a:gd name="T1" fmla="*/ 263525 h 166"/>
              <a:gd name="T2" fmla="*/ 0 w 448"/>
              <a:gd name="T3" fmla="*/ 25400 h 166"/>
              <a:gd name="T4" fmla="*/ 355600 w 448"/>
              <a:gd name="T5" fmla="*/ 0 h 166"/>
              <a:gd name="T6" fmla="*/ 711200 w 448"/>
              <a:gd name="T7" fmla="*/ 263525 h 166"/>
              <a:gd name="T8" fmla="*/ 0 60000 65536"/>
              <a:gd name="T9" fmla="*/ 0 60000 65536"/>
              <a:gd name="T10" fmla="*/ 0 60000 65536"/>
              <a:gd name="T11" fmla="*/ 0 60000 65536"/>
              <a:gd name="T12" fmla="*/ 0 w 448"/>
              <a:gd name="T13" fmla="*/ 0 h 166"/>
              <a:gd name="T14" fmla="*/ 448 w 448"/>
              <a:gd name="T15" fmla="*/ 166 h 16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48" h="166">
                <a:moveTo>
                  <a:pt x="448" y="166"/>
                </a:moveTo>
                <a:lnTo>
                  <a:pt x="0" y="16"/>
                </a:lnTo>
                <a:lnTo>
                  <a:pt x="224" y="0"/>
                </a:lnTo>
                <a:lnTo>
                  <a:pt x="448" y="166"/>
                </a:lnTo>
                <a:close/>
              </a:path>
            </a:pathLst>
          </a:custGeom>
          <a:solidFill>
            <a:srgbClr val="6554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768" name="Freeform 105"/>
          <p:cNvSpPr>
            <a:spLocks/>
          </p:cNvSpPr>
          <p:nvPr/>
        </p:nvSpPr>
        <p:spPr bwMode="auto">
          <a:xfrm>
            <a:off x="5746750" y="1754188"/>
            <a:ext cx="936625" cy="577850"/>
          </a:xfrm>
          <a:custGeom>
            <a:avLst/>
            <a:gdLst>
              <a:gd name="T0" fmla="*/ 0 w 590"/>
              <a:gd name="T1" fmla="*/ 0 h 364"/>
              <a:gd name="T2" fmla="*/ 895350 w 590"/>
              <a:gd name="T3" fmla="*/ 577850 h 364"/>
              <a:gd name="T4" fmla="*/ 901700 w 590"/>
              <a:gd name="T5" fmla="*/ 577850 h 364"/>
              <a:gd name="T6" fmla="*/ 936625 w 590"/>
              <a:gd name="T7" fmla="*/ 447675 h 364"/>
              <a:gd name="T8" fmla="*/ 0 w 590"/>
              <a:gd name="T9" fmla="*/ 0 h 3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90"/>
              <a:gd name="T16" fmla="*/ 0 h 364"/>
              <a:gd name="T17" fmla="*/ 590 w 590"/>
              <a:gd name="T18" fmla="*/ 364 h 3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90" h="364">
                <a:moveTo>
                  <a:pt x="0" y="0"/>
                </a:moveTo>
                <a:lnTo>
                  <a:pt x="564" y="364"/>
                </a:lnTo>
                <a:lnTo>
                  <a:pt x="568" y="364"/>
                </a:lnTo>
                <a:lnTo>
                  <a:pt x="590" y="282"/>
                </a:lnTo>
                <a:lnTo>
                  <a:pt x="0" y="0"/>
                </a:lnTo>
                <a:close/>
              </a:path>
            </a:pathLst>
          </a:custGeom>
          <a:solidFill>
            <a:srgbClr val="6554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31769" name="Picture 10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650" y="1658938"/>
            <a:ext cx="9048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70" name="Picture 10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325" y="2417763"/>
            <a:ext cx="90487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71" name="Freeform 108"/>
          <p:cNvSpPr>
            <a:spLocks/>
          </p:cNvSpPr>
          <p:nvPr/>
        </p:nvSpPr>
        <p:spPr bwMode="auto">
          <a:xfrm>
            <a:off x="7016750" y="2576513"/>
            <a:ext cx="987425" cy="434975"/>
          </a:xfrm>
          <a:custGeom>
            <a:avLst/>
            <a:gdLst>
              <a:gd name="T0" fmla="*/ 0 w 622"/>
              <a:gd name="T1" fmla="*/ 15875 h 274"/>
              <a:gd name="T2" fmla="*/ 276225 w 622"/>
              <a:gd name="T3" fmla="*/ 0 h 274"/>
              <a:gd name="T4" fmla="*/ 987425 w 622"/>
              <a:gd name="T5" fmla="*/ 434975 h 274"/>
              <a:gd name="T6" fmla="*/ 0 w 622"/>
              <a:gd name="T7" fmla="*/ 22225 h 274"/>
              <a:gd name="T8" fmla="*/ 0 w 622"/>
              <a:gd name="T9" fmla="*/ 15875 h 2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22"/>
              <a:gd name="T16" fmla="*/ 0 h 274"/>
              <a:gd name="T17" fmla="*/ 622 w 622"/>
              <a:gd name="T18" fmla="*/ 274 h 27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22" h="274">
                <a:moveTo>
                  <a:pt x="0" y="10"/>
                </a:moveTo>
                <a:lnTo>
                  <a:pt x="174" y="0"/>
                </a:lnTo>
                <a:lnTo>
                  <a:pt x="622" y="274"/>
                </a:lnTo>
                <a:lnTo>
                  <a:pt x="0" y="14"/>
                </a:lnTo>
                <a:lnTo>
                  <a:pt x="0" y="10"/>
                </a:lnTo>
                <a:close/>
              </a:path>
            </a:pathLst>
          </a:custGeom>
          <a:solidFill>
            <a:srgbClr val="6554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772" name="Freeform 109"/>
          <p:cNvSpPr>
            <a:spLocks/>
          </p:cNvSpPr>
          <p:nvPr/>
        </p:nvSpPr>
        <p:spPr bwMode="auto">
          <a:xfrm>
            <a:off x="6642100" y="2335213"/>
            <a:ext cx="714375" cy="241300"/>
          </a:xfrm>
          <a:custGeom>
            <a:avLst/>
            <a:gdLst>
              <a:gd name="T0" fmla="*/ 133350 w 450"/>
              <a:gd name="T1" fmla="*/ 130175 h 152"/>
              <a:gd name="T2" fmla="*/ 139700 w 450"/>
              <a:gd name="T3" fmla="*/ 136525 h 152"/>
              <a:gd name="T4" fmla="*/ 714375 w 450"/>
              <a:gd name="T5" fmla="*/ 241300 h 152"/>
              <a:gd name="T6" fmla="*/ 0 w 450"/>
              <a:gd name="T7" fmla="*/ 0 h 152"/>
              <a:gd name="T8" fmla="*/ 133350 w 450"/>
              <a:gd name="T9" fmla="*/ 130175 h 1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0"/>
              <a:gd name="T16" fmla="*/ 0 h 152"/>
              <a:gd name="T17" fmla="*/ 450 w 450"/>
              <a:gd name="T18" fmla="*/ 152 h 1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0" h="152">
                <a:moveTo>
                  <a:pt x="84" y="82"/>
                </a:moveTo>
                <a:lnTo>
                  <a:pt x="88" y="86"/>
                </a:lnTo>
                <a:lnTo>
                  <a:pt x="450" y="152"/>
                </a:lnTo>
                <a:lnTo>
                  <a:pt x="0" y="0"/>
                </a:lnTo>
                <a:lnTo>
                  <a:pt x="84" y="82"/>
                </a:lnTo>
                <a:close/>
              </a:path>
            </a:pathLst>
          </a:custGeom>
          <a:solidFill>
            <a:srgbClr val="99D6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773" name="Freeform 110"/>
          <p:cNvSpPr>
            <a:spLocks/>
          </p:cNvSpPr>
          <p:nvPr/>
        </p:nvSpPr>
        <p:spPr bwMode="auto">
          <a:xfrm>
            <a:off x="5807075" y="2614613"/>
            <a:ext cx="920750" cy="622300"/>
          </a:xfrm>
          <a:custGeom>
            <a:avLst/>
            <a:gdLst>
              <a:gd name="T0" fmla="*/ 850900 w 580"/>
              <a:gd name="T1" fmla="*/ 0 h 392"/>
              <a:gd name="T2" fmla="*/ 863600 w 580"/>
              <a:gd name="T3" fmla="*/ 0 h 392"/>
              <a:gd name="T4" fmla="*/ 920750 w 580"/>
              <a:gd name="T5" fmla="*/ 152400 h 392"/>
              <a:gd name="T6" fmla="*/ 0 w 580"/>
              <a:gd name="T7" fmla="*/ 622300 h 392"/>
              <a:gd name="T8" fmla="*/ 850900 w 580"/>
              <a:gd name="T9" fmla="*/ 0 h 3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80"/>
              <a:gd name="T16" fmla="*/ 0 h 392"/>
              <a:gd name="T17" fmla="*/ 580 w 580"/>
              <a:gd name="T18" fmla="*/ 392 h 3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80" h="392">
                <a:moveTo>
                  <a:pt x="536" y="0"/>
                </a:moveTo>
                <a:lnTo>
                  <a:pt x="544" y="0"/>
                </a:lnTo>
                <a:lnTo>
                  <a:pt x="580" y="96"/>
                </a:lnTo>
                <a:lnTo>
                  <a:pt x="0" y="392"/>
                </a:lnTo>
                <a:lnTo>
                  <a:pt x="536" y="0"/>
                </a:lnTo>
                <a:close/>
              </a:path>
            </a:pathLst>
          </a:custGeom>
          <a:solidFill>
            <a:srgbClr val="6554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774" name="Freeform 111"/>
          <p:cNvSpPr>
            <a:spLocks/>
          </p:cNvSpPr>
          <p:nvPr/>
        </p:nvSpPr>
        <p:spPr bwMode="auto">
          <a:xfrm>
            <a:off x="6588125" y="2843213"/>
            <a:ext cx="222250" cy="990600"/>
          </a:xfrm>
          <a:custGeom>
            <a:avLst/>
            <a:gdLst>
              <a:gd name="T0" fmla="*/ 0 w 140"/>
              <a:gd name="T1" fmla="*/ 25400 h 624"/>
              <a:gd name="T2" fmla="*/ 44450 w 140"/>
              <a:gd name="T3" fmla="*/ 0 h 624"/>
              <a:gd name="T4" fmla="*/ 222250 w 140"/>
              <a:gd name="T5" fmla="*/ 990600 h 624"/>
              <a:gd name="T6" fmla="*/ 0 w 140"/>
              <a:gd name="T7" fmla="*/ 25400 h 624"/>
              <a:gd name="T8" fmla="*/ 0 60000 65536"/>
              <a:gd name="T9" fmla="*/ 0 60000 65536"/>
              <a:gd name="T10" fmla="*/ 0 60000 65536"/>
              <a:gd name="T11" fmla="*/ 0 60000 65536"/>
              <a:gd name="T12" fmla="*/ 0 w 140"/>
              <a:gd name="T13" fmla="*/ 0 h 624"/>
              <a:gd name="T14" fmla="*/ 140 w 140"/>
              <a:gd name="T15" fmla="*/ 624 h 6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0" h="624">
                <a:moveTo>
                  <a:pt x="0" y="16"/>
                </a:moveTo>
                <a:lnTo>
                  <a:pt x="28" y="0"/>
                </a:lnTo>
                <a:lnTo>
                  <a:pt x="140" y="624"/>
                </a:lnTo>
                <a:lnTo>
                  <a:pt x="0" y="16"/>
                </a:lnTo>
                <a:close/>
              </a:path>
            </a:pathLst>
          </a:custGeom>
          <a:solidFill>
            <a:srgbClr val="6554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31775" name="Picture 1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525" y="2789238"/>
            <a:ext cx="29527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76" name="Freeform 113"/>
          <p:cNvSpPr>
            <a:spLocks/>
          </p:cNvSpPr>
          <p:nvPr/>
        </p:nvSpPr>
        <p:spPr bwMode="auto">
          <a:xfrm>
            <a:off x="6657975" y="2592388"/>
            <a:ext cx="492125" cy="1120775"/>
          </a:xfrm>
          <a:custGeom>
            <a:avLst/>
            <a:gdLst>
              <a:gd name="T0" fmla="*/ 9525 w 310"/>
              <a:gd name="T1" fmla="*/ 22225 h 706"/>
              <a:gd name="T2" fmla="*/ 358775 w 310"/>
              <a:gd name="T3" fmla="*/ 0 h 706"/>
              <a:gd name="T4" fmla="*/ 358775 w 310"/>
              <a:gd name="T5" fmla="*/ 6350 h 706"/>
              <a:gd name="T6" fmla="*/ 492125 w 310"/>
              <a:gd name="T7" fmla="*/ 1120775 h 706"/>
              <a:gd name="T8" fmla="*/ 0 w 310"/>
              <a:gd name="T9" fmla="*/ 22225 h 706"/>
              <a:gd name="T10" fmla="*/ 9525 w 310"/>
              <a:gd name="T11" fmla="*/ 22225 h 70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10"/>
              <a:gd name="T19" fmla="*/ 0 h 706"/>
              <a:gd name="T20" fmla="*/ 310 w 310"/>
              <a:gd name="T21" fmla="*/ 706 h 70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10" h="706">
                <a:moveTo>
                  <a:pt x="6" y="14"/>
                </a:moveTo>
                <a:lnTo>
                  <a:pt x="226" y="0"/>
                </a:lnTo>
                <a:lnTo>
                  <a:pt x="226" y="4"/>
                </a:lnTo>
                <a:lnTo>
                  <a:pt x="310" y="706"/>
                </a:lnTo>
                <a:lnTo>
                  <a:pt x="0" y="14"/>
                </a:lnTo>
                <a:lnTo>
                  <a:pt x="6" y="14"/>
                </a:lnTo>
                <a:close/>
              </a:path>
            </a:pathLst>
          </a:custGeom>
          <a:solidFill>
            <a:srgbClr val="99D6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777" name="Freeform 114"/>
          <p:cNvSpPr>
            <a:spLocks/>
          </p:cNvSpPr>
          <p:nvPr/>
        </p:nvSpPr>
        <p:spPr bwMode="auto">
          <a:xfrm>
            <a:off x="7038975" y="2776538"/>
            <a:ext cx="723900" cy="352425"/>
          </a:xfrm>
          <a:custGeom>
            <a:avLst/>
            <a:gdLst>
              <a:gd name="T0" fmla="*/ 0 w 456"/>
              <a:gd name="T1" fmla="*/ 0 h 222"/>
              <a:gd name="T2" fmla="*/ 9525 w 456"/>
              <a:gd name="T3" fmla="*/ 98425 h 222"/>
              <a:gd name="T4" fmla="*/ 723900 w 456"/>
              <a:gd name="T5" fmla="*/ 352425 h 222"/>
              <a:gd name="T6" fmla="*/ 117475 w 456"/>
              <a:gd name="T7" fmla="*/ 28575 h 222"/>
              <a:gd name="T8" fmla="*/ 0 w 456"/>
              <a:gd name="T9" fmla="*/ 0 h 2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6"/>
              <a:gd name="T16" fmla="*/ 0 h 222"/>
              <a:gd name="T17" fmla="*/ 456 w 456"/>
              <a:gd name="T18" fmla="*/ 222 h 2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6" h="222">
                <a:moveTo>
                  <a:pt x="0" y="0"/>
                </a:moveTo>
                <a:lnTo>
                  <a:pt x="6" y="62"/>
                </a:lnTo>
                <a:lnTo>
                  <a:pt x="456" y="222"/>
                </a:lnTo>
                <a:lnTo>
                  <a:pt x="74" y="18"/>
                </a:lnTo>
                <a:lnTo>
                  <a:pt x="0" y="0"/>
                </a:lnTo>
                <a:close/>
              </a:path>
            </a:pathLst>
          </a:custGeom>
          <a:solidFill>
            <a:srgbClr val="99D6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778" name="Freeform 115"/>
          <p:cNvSpPr>
            <a:spLocks/>
          </p:cNvSpPr>
          <p:nvPr/>
        </p:nvSpPr>
        <p:spPr bwMode="auto">
          <a:xfrm>
            <a:off x="7159625" y="2805113"/>
            <a:ext cx="603250" cy="323850"/>
          </a:xfrm>
          <a:custGeom>
            <a:avLst/>
            <a:gdLst>
              <a:gd name="T0" fmla="*/ 0 w 380"/>
              <a:gd name="T1" fmla="*/ 0 h 204"/>
              <a:gd name="T2" fmla="*/ 603250 w 380"/>
              <a:gd name="T3" fmla="*/ 323850 h 204"/>
              <a:gd name="T4" fmla="*/ 384175 w 380"/>
              <a:gd name="T5" fmla="*/ 95250 h 204"/>
              <a:gd name="T6" fmla="*/ 0 w 380"/>
              <a:gd name="T7" fmla="*/ 0 h 204"/>
              <a:gd name="T8" fmla="*/ 0 60000 65536"/>
              <a:gd name="T9" fmla="*/ 0 60000 65536"/>
              <a:gd name="T10" fmla="*/ 0 60000 65536"/>
              <a:gd name="T11" fmla="*/ 0 60000 65536"/>
              <a:gd name="T12" fmla="*/ 0 w 380"/>
              <a:gd name="T13" fmla="*/ 0 h 204"/>
              <a:gd name="T14" fmla="*/ 380 w 380"/>
              <a:gd name="T15" fmla="*/ 204 h 2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0" h="204">
                <a:moveTo>
                  <a:pt x="0" y="0"/>
                </a:moveTo>
                <a:lnTo>
                  <a:pt x="380" y="204"/>
                </a:lnTo>
                <a:lnTo>
                  <a:pt x="242" y="60"/>
                </a:lnTo>
                <a:lnTo>
                  <a:pt x="0" y="0"/>
                </a:lnTo>
                <a:close/>
              </a:path>
            </a:pathLst>
          </a:custGeom>
          <a:solidFill>
            <a:srgbClr val="6A2C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31779" name="Picture 11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25" y="2455863"/>
            <a:ext cx="71437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80" name="Freeform 117"/>
          <p:cNvSpPr>
            <a:spLocks/>
          </p:cNvSpPr>
          <p:nvPr/>
        </p:nvSpPr>
        <p:spPr bwMode="auto">
          <a:xfrm>
            <a:off x="6731000" y="-26988"/>
            <a:ext cx="1588" cy="1835151"/>
          </a:xfrm>
          <a:custGeom>
            <a:avLst/>
            <a:gdLst>
              <a:gd name="T0" fmla="*/ 0 w 1"/>
              <a:gd name="T1" fmla="*/ 1835151 h 1156"/>
              <a:gd name="T2" fmla="*/ 0 w 1"/>
              <a:gd name="T3" fmla="*/ 0 h 1156"/>
              <a:gd name="T4" fmla="*/ 0 w 1"/>
              <a:gd name="T5" fmla="*/ 1835151 h 1156"/>
              <a:gd name="T6" fmla="*/ 0 60000 65536"/>
              <a:gd name="T7" fmla="*/ 0 60000 65536"/>
              <a:gd name="T8" fmla="*/ 0 60000 65536"/>
              <a:gd name="T9" fmla="*/ 0 w 1"/>
              <a:gd name="T10" fmla="*/ 0 h 1156"/>
              <a:gd name="T11" fmla="*/ 1 w 1"/>
              <a:gd name="T12" fmla="*/ 1156 h 11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156">
                <a:moveTo>
                  <a:pt x="0" y="1156"/>
                </a:moveTo>
                <a:lnTo>
                  <a:pt x="0" y="0"/>
                </a:lnTo>
                <a:lnTo>
                  <a:pt x="0" y="115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781" name="Line 118"/>
          <p:cNvSpPr>
            <a:spLocks noChangeShapeType="1"/>
          </p:cNvSpPr>
          <p:nvPr/>
        </p:nvSpPr>
        <p:spPr bwMode="auto">
          <a:xfrm flipV="1">
            <a:off x="6731000" y="-26988"/>
            <a:ext cx="1588" cy="1835151"/>
          </a:xfrm>
          <a:prstGeom prst="line">
            <a:avLst/>
          </a:prstGeom>
          <a:noFill/>
          <a:ln w="6350">
            <a:solidFill>
              <a:srgbClr val="6A2C9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782" name="Freeform 119"/>
          <p:cNvSpPr>
            <a:spLocks/>
          </p:cNvSpPr>
          <p:nvPr/>
        </p:nvSpPr>
        <p:spPr bwMode="auto">
          <a:xfrm>
            <a:off x="2705100" y="2986088"/>
            <a:ext cx="238125" cy="269875"/>
          </a:xfrm>
          <a:custGeom>
            <a:avLst/>
            <a:gdLst>
              <a:gd name="T0" fmla="*/ 0 w 150"/>
              <a:gd name="T1" fmla="*/ 161925 h 170"/>
              <a:gd name="T2" fmla="*/ 0 w 150"/>
              <a:gd name="T3" fmla="*/ 0 h 170"/>
              <a:gd name="T4" fmla="*/ 238125 w 150"/>
              <a:gd name="T5" fmla="*/ 161925 h 170"/>
              <a:gd name="T6" fmla="*/ 238125 w 150"/>
              <a:gd name="T7" fmla="*/ 269875 h 170"/>
              <a:gd name="T8" fmla="*/ 0 w 150"/>
              <a:gd name="T9" fmla="*/ 161925 h 1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0"/>
              <a:gd name="T16" fmla="*/ 0 h 170"/>
              <a:gd name="T17" fmla="*/ 150 w 150"/>
              <a:gd name="T18" fmla="*/ 170 h 1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0" h="170">
                <a:moveTo>
                  <a:pt x="0" y="102"/>
                </a:moveTo>
                <a:lnTo>
                  <a:pt x="0" y="0"/>
                </a:lnTo>
                <a:lnTo>
                  <a:pt x="150" y="102"/>
                </a:lnTo>
                <a:lnTo>
                  <a:pt x="150" y="170"/>
                </a:lnTo>
                <a:lnTo>
                  <a:pt x="0" y="102"/>
                </a:lnTo>
                <a:close/>
              </a:path>
            </a:pathLst>
          </a:custGeom>
          <a:solidFill>
            <a:srgbClr val="99D6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783" name="Freeform 120"/>
          <p:cNvSpPr>
            <a:spLocks/>
          </p:cNvSpPr>
          <p:nvPr/>
        </p:nvSpPr>
        <p:spPr bwMode="auto">
          <a:xfrm>
            <a:off x="3851275" y="2395538"/>
            <a:ext cx="1679575" cy="1231900"/>
          </a:xfrm>
          <a:custGeom>
            <a:avLst/>
            <a:gdLst>
              <a:gd name="T0" fmla="*/ 1679575 w 1058"/>
              <a:gd name="T1" fmla="*/ 0 h 776"/>
              <a:gd name="T2" fmla="*/ 0 w 1058"/>
              <a:gd name="T3" fmla="*/ 822325 h 776"/>
              <a:gd name="T4" fmla="*/ 0 w 1058"/>
              <a:gd name="T5" fmla="*/ 1231900 h 776"/>
              <a:gd name="T6" fmla="*/ 1679575 w 1058"/>
              <a:gd name="T7" fmla="*/ 0 h 776"/>
              <a:gd name="T8" fmla="*/ 0 60000 65536"/>
              <a:gd name="T9" fmla="*/ 0 60000 65536"/>
              <a:gd name="T10" fmla="*/ 0 60000 65536"/>
              <a:gd name="T11" fmla="*/ 0 60000 65536"/>
              <a:gd name="T12" fmla="*/ 0 w 1058"/>
              <a:gd name="T13" fmla="*/ 0 h 776"/>
              <a:gd name="T14" fmla="*/ 1058 w 1058"/>
              <a:gd name="T15" fmla="*/ 776 h 7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58" h="776">
                <a:moveTo>
                  <a:pt x="1058" y="0"/>
                </a:moveTo>
                <a:lnTo>
                  <a:pt x="0" y="518"/>
                </a:lnTo>
                <a:lnTo>
                  <a:pt x="0" y="776"/>
                </a:lnTo>
                <a:lnTo>
                  <a:pt x="1058" y="0"/>
                </a:lnTo>
                <a:close/>
              </a:path>
            </a:pathLst>
          </a:custGeom>
          <a:solidFill>
            <a:srgbClr val="99D6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784" name="Freeform 121"/>
          <p:cNvSpPr>
            <a:spLocks/>
          </p:cNvSpPr>
          <p:nvPr/>
        </p:nvSpPr>
        <p:spPr bwMode="auto">
          <a:xfrm>
            <a:off x="3867150" y="3646488"/>
            <a:ext cx="2038350" cy="244475"/>
          </a:xfrm>
          <a:custGeom>
            <a:avLst/>
            <a:gdLst>
              <a:gd name="T0" fmla="*/ 0 w 1284"/>
              <a:gd name="T1" fmla="*/ 0 h 154"/>
              <a:gd name="T2" fmla="*/ 2038350 w 1284"/>
              <a:gd name="T3" fmla="*/ 190500 h 154"/>
              <a:gd name="T4" fmla="*/ 342900 w 1284"/>
              <a:gd name="T5" fmla="*/ 244475 h 154"/>
              <a:gd name="T6" fmla="*/ 0 w 1284"/>
              <a:gd name="T7" fmla="*/ 0 h 154"/>
              <a:gd name="T8" fmla="*/ 0 60000 65536"/>
              <a:gd name="T9" fmla="*/ 0 60000 65536"/>
              <a:gd name="T10" fmla="*/ 0 60000 65536"/>
              <a:gd name="T11" fmla="*/ 0 60000 65536"/>
              <a:gd name="T12" fmla="*/ 0 w 1284"/>
              <a:gd name="T13" fmla="*/ 0 h 154"/>
              <a:gd name="T14" fmla="*/ 1284 w 1284"/>
              <a:gd name="T15" fmla="*/ 154 h 15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84" h="154">
                <a:moveTo>
                  <a:pt x="0" y="0"/>
                </a:moveTo>
                <a:lnTo>
                  <a:pt x="1284" y="120"/>
                </a:lnTo>
                <a:lnTo>
                  <a:pt x="216" y="154"/>
                </a:lnTo>
                <a:lnTo>
                  <a:pt x="0" y="0"/>
                </a:lnTo>
                <a:close/>
              </a:path>
            </a:pathLst>
          </a:custGeom>
          <a:solidFill>
            <a:srgbClr val="99D6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785" name="Freeform 122"/>
          <p:cNvSpPr>
            <a:spLocks/>
          </p:cNvSpPr>
          <p:nvPr/>
        </p:nvSpPr>
        <p:spPr bwMode="auto">
          <a:xfrm>
            <a:off x="1511300" y="2570163"/>
            <a:ext cx="1685925" cy="1257300"/>
          </a:xfrm>
          <a:custGeom>
            <a:avLst/>
            <a:gdLst>
              <a:gd name="T0" fmla="*/ 1254125 w 1062"/>
              <a:gd name="T1" fmla="*/ 1257300 h 792"/>
              <a:gd name="T2" fmla="*/ 1685925 w 1062"/>
              <a:gd name="T3" fmla="*/ 1085850 h 792"/>
              <a:gd name="T4" fmla="*/ 0 w 1062"/>
              <a:gd name="T5" fmla="*/ 0 h 792"/>
              <a:gd name="T6" fmla="*/ 1254125 w 1062"/>
              <a:gd name="T7" fmla="*/ 1257300 h 792"/>
              <a:gd name="T8" fmla="*/ 0 60000 65536"/>
              <a:gd name="T9" fmla="*/ 0 60000 65536"/>
              <a:gd name="T10" fmla="*/ 0 60000 65536"/>
              <a:gd name="T11" fmla="*/ 0 60000 65536"/>
              <a:gd name="T12" fmla="*/ 0 w 1062"/>
              <a:gd name="T13" fmla="*/ 0 h 792"/>
              <a:gd name="T14" fmla="*/ 1062 w 1062"/>
              <a:gd name="T15" fmla="*/ 792 h 7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62" h="792">
                <a:moveTo>
                  <a:pt x="790" y="792"/>
                </a:moveTo>
                <a:lnTo>
                  <a:pt x="1062" y="684"/>
                </a:lnTo>
                <a:lnTo>
                  <a:pt x="0" y="0"/>
                </a:lnTo>
                <a:lnTo>
                  <a:pt x="790" y="792"/>
                </a:lnTo>
                <a:close/>
              </a:path>
            </a:pathLst>
          </a:custGeom>
          <a:solidFill>
            <a:srgbClr val="99D6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31786" name="Picture 12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75" y="4179888"/>
            <a:ext cx="200977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87" name="Freeform 124"/>
          <p:cNvSpPr>
            <a:spLocks/>
          </p:cNvSpPr>
          <p:nvPr/>
        </p:nvSpPr>
        <p:spPr bwMode="auto">
          <a:xfrm>
            <a:off x="1066800" y="3395663"/>
            <a:ext cx="1638300" cy="488950"/>
          </a:xfrm>
          <a:custGeom>
            <a:avLst/>
            <a:gdLst>
              <a:gd name="T0" fmla="*/ 1638300 w 1032"/>
              <a:gd name="T1" fmla="*/ 454025 h 308"/>
              <a:gd name="T2" fmla="*/ 0 w 1032"/>
              <a:gd name="T3" fmla="*/ 0 h 308"/>
              <a:gd name="T4" fmla="*/ 1527175 w 1032"/>
              <a:gd name="T5" fmla="*/ 488950 h 308"/>
              <a:gd name="T6" fmla="*/ 1638300 w 1032"/>
              <a:gd name="T7" fmla="*/ 454025 h 308"/>
              <a:gd name="T8" fmla="*/ 0 60000 65536"/>
              <a:gd name="T9" fmla="*/ 0 60000 65536"/>
              <a:gd name="T10" fmla="*/ 0 60000 65536"/>
              <a:gd name="T11" fmla="*/ 0 60000 65536"/>
              <a:gd name="T12" fmla="*/ 0 w 1032"/>
              <a:gd name="T13" fmla="*/ 0 h 308"/>
              <a:gd name="T14" fmla="*/ 1032 w 1032"/>
              <a:gd name="T15" fmla="*/ 308 h 30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32" h="308">
                <a:moveTo>
                  <a:pt x="1032" y="286"/>
                </a:moveTo>
                <a:lnTo>
                  <a:pt x="0" y="0"/>
                </a:lnTo>
                <a:lnTo>
                  <a:pt x="962" y="308"/>
                </a:lnTo>
                <a:lnTo>
                  <a:pt x="1032" y="286"/>
                </a:lnTo>
                <a:close/>
              </a:path>
            </a:pathLst>
          </a:custGeom>
          <a:solidFill>
            <a:srgbClr val="99D6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788" name="Freeform 125"/>
          <p:cNvSpPr>
            <a:spLocks/>
          </p:cNvSpPr>
          <p:nvPr/>
        </p:nvSpPr>
        <p:spPr bwMode="auto">
          <a:xfrm>
            <a:off x="1597025" y="4164013"/>
            <a:ext cx="1619250" cy="1216025"/>
          </a:xfrm>
          <a:custGeom>
            <a:avLst/>
            <a:gdLst>
              <a:gd name="T0" fmla="*/ 1619250 w 1020"/>
              <a:gd name="T1" fmla="*/ 31750 h 766"/>
              <a:gd name="T2" fmla="*/ 0 w 1020"/>
              <a:gd name="T3" fmla="*/ 1216025 h 766"/>
              <a:gd name="T4" fmla="*/ 1000125 w 1020"/>
              <a:gd name="T5" fmla="*/ 0 h 766"/>
              <a:gd name="T6" fmla="*/ 1619250 w 1020"/>
              <a:gd name="T7" fmla="*/ 31750 h 766"/>
              <a:gd name="T8" fmla="*/ 0 60000 65536"/>
              <a:gd name="T9" fmla="*/ 0 60000 65536"/>
              <a:gd name="T10" fmla="*/ 0 60000 65536"/>
              <a:gd name="T11" fmla="*/ 0 60000 65536"/>
              <a:gd name="T12" fmla="*/ 0 w 1020"/>
              <a:gd name="T13" fmla="*/ 0 h 766"/>
              <a:gd name="T14" fmla="*/ 1020 w 1020"/>
              <a:gd name="T15" fmla="*/ 766 h 76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20" h="766">
                <a:moveTo>
                  <a:pt x="1020" y="20"/>
                </a:moveTo>
                <a:lnTo>
                  <a:pt x="0" y="766"/>
                </a:lnTo>
                <a:lnTo>
                  <a:pt x="630" y="0"/>
                </a:lnTo>
                <a:lnTo>
                  <a:pt x="1020" y="20"/>
                </a:lnTo>
                <a:close/>
              </a:path>
            </a:pathLst>
          </a:custGeom>
          <a:solidFill>
            <a:srgbClr val="99D6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789" name="Freeform 126"/>
          <p:cNvSpPr>
            <a:spLocks/>
          </p:cNvSpPr>
          <p:nvPr/>
        </p:nvSpPr>
        <p:spPr bwMode="auto">
          <a:xfrm>
            <a:off x="1123950" y="4195763"/>
            <a:ext cx="1450975" cy="723900"/>
          </a:xfrm>
          <a:custGeom>
            <a:avLst/>
            <a:gdLst>
              <a:gd name="T0" fmla="*/ 1244600 w 914"/>
              <a:gd name="T1" fmla="*/ 0 h 456"/>
              <a:gd name="T2" fmla="*/ 0 w 914"/>
              <a:gd name="T3" fmla="*/ 723900 h 456"/>
              <a:gd name="T4" fmla="*/ 1111250 w 914"/>
              <a:gd name="T5" fmla="*/ 406400 h 456"/>
              <a:gd name="T6" fmla="*/ 1450975 w 914"/>
              <a:gd name="T7" fmla="*/ 0 h 456"/>
              <a:gd name="T8" fmla="*/ 1257300 w 914"/>
              <a:gd name="T9" fmla="*/ 0 h 456"/>
              <a:gd name="T10" fmla="*/ 1244600 w 914"/>
              <a:gd name="T11" fmla="*/ 0 h 4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14"/>
              <a:gd name="T19" fmla="*/ 0 h 456"/>
              <a:gd name="T20" fmla="*/ 914 w 914"/>
              <a:gd name="T21" fmla="*/ 456 h 45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14" h="456">
                <a:moveTo>
                  <a:pt x="784" y="0"/>
                </a:moveTo>
                <a:lnTo>
                  <a:pt x="0" y="456"/>
                </a:lnTo>
                <a:lnTo>
                  <a:pt x="700" y="256"/>
                </a:lnTo>
                <a:lnTo>
                  <a:pt x="914" y="0"/>
                </a:lnTo>
                <a:lnTo>
                  <a:pt x="792" y="0"/>
                </a:lnTo>
                <a:lnTo>
                  <a:pt x="784" y="0"/>
                </a:lnTo>
                <a:close/>
              </a:path>
            </a:pathLst>
          </a:custGeom>
          <a:solidFill>
            <a:srgbClr val="6A2C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790" name="Freeform 127"/>
          <p:cNvSpPr>
            <a:spLocks/>
          </p:cNvSpPr>
          <p:nvPr/>
        </p:nvSpPr>
        <p:spPr bwMode="auto">
          <a:xfrm>
            <a:off x="2860675" y="4678363"/>
            <a:ext cx="266700" cy="561975"/>
          </a:xfrm>
          <a:custGeom>
            <a:avLst/>
            <a:gdLst>
              <a:gd name="T0" fmla="*/ 0 w 168"/>
              <a:gd name="T1" fmla="*/ 117475 h 354"/>
              <a:gd name="T2" fmla="*/ 0 w 168"/>
              <a:gd name="T3" fmla="*/ 561975 h 354"/>
              <a:gd name="T4" fmla="*/ 266700 w 168"/>
              <a:gd name="T5" fmla="*/ 228600 h 354"/>
              <a:gd name="T6" fmla="*/ 222250 w 168"/>
              <a:gd name="T7" fmla="*/ 0 h 354"/>
              <a:gd name="T8" fmla="*/ 0 w 168"/>
              <a:gd name="T9" fmla="*/ 117475 h 3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8"/>
              <a:gd name="T16" fmla="*/ 0 h 354"/>
              <a:gd name="T17" fmla="*/ 168 w 168"/>
              <a:gd name="T18" fmla="*/ 354 h 3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8" h="354">
                <a:moveTo>
                  <a:pt x="0" y="74"/>
                </a:moveTo>
                <a:lnTo>
                  <a:pt x="0" y="354"/>
                </a:lnTo>
                <a:lnTo>
                  <a:pt x="168" y="144"/>
                </a:lnTo>
                <a:lnTo>
                  <a:pt x="140" y="0"/>
                </a:lnTo>
                <a:lnTo>
                  <a:pt x="0" y="74"/>
                </a:lnTo>
                <a:close/>
              </a:path>
            </a:pathLst>
          </a:custGeom>
          <a:solidFill>
            <a:srgbClr val="99D6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791" name="Freeform 128"/>
          <p:cNvSpPr>
            <a:spLocks/>
          </p:cNvSpPr>
          <p:nvPr/>
        </p:nvSpPr>
        <p:spPr bwMode="auto">
          <a:xfrm>
            <a:off x="3216275" y="4487863"/>
            <a:ext cx="939800" cy="1800225"/>
          </a:xfrm>
          <a:custGeom>
            <a:avLst/>
            <a:gdLst>
              <a:gd name="T0" fmla="*/ 0 w 592"/>
              <a:gd name="T1" fmla="*/ 76200 h 1134"/>
              <a:gd name="T2" fmla="*/ 939800 w 592"/>
              <a:gd name="T3" fmla="*/ 1800225 h 1134"/>
              <a:gd name="T4" fmla="*/ 133350 w 592"/>
              <a:gd name="T5" fmla="*/ 0 h 1134"/>
              <a:gd name="T6" fmla="*/ 0 w 592"/>
              <a:gd name="T7" fmla="*/ 63500 h 1134"/>
              <a:gd name="T8" fmla="*/ 0 w 592"/>
              <a:gd name="T9" fmla="*/ 76200 h 11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92"/>
              <a:gd name="T16" fmla="*/ 0 h 1134"/>
              <a:gd name="T17" fmla="*/ 592 w 592"/>
              <a:gd name="T18" fmla="*/ 1134 h 11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92" h="1134">
                <a:moveTo>
                  <a:pt x="0" y="48"/>
                </a:moveTo>
                <a:lnTo>
                  <a:pt x="592" y="1134"/>
                </a:lnTo>
                <a:lnTo>
                  <a:pt x="84" y="0"/>
                </a:lnTo>
                <a:lnTo>
                  <a:pt x="0" y="40"/>
                </a:lnTo>
                <a:lnTo>
                  <a:pt x="0" y="48"/>
                </a:lnTo>
                <a:close/>
              </a:path>
            </a:pathLst>
          </a:custGeom>
          <a:solidFill>
            <a:srgbClr val="6A2C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792" name="Freeform 129"/>
          <p:cNvSpPr>
            <a:spLocks/>
          </p:cNvSpPr>
          <p:nvPr/>
        </p:nvSpPr>
        <p:spPr bwMode="auto">
          <a:xfrm>
            <a:off x="3216275" y="4487863"/>
            <a:ext cx="939800" cy="1800225"/>
          </a:xfrm>
          <a:custGeom>
            <a:avLst/>
            <a:gdLst>
              <a:gd name="T0" fmla="*/ 0 w 592"/>
              <a:gd name="T1" fmla="*/ 76200 h 1134"/>
              <a:gd name="T2" fmla="*/ 939800 w 592"/>
              <a:gd name="T3" fmla="*/ 1800225 h 1134"/>
              <a:gd name="T4" fmla="*/ 133350 w 592"/>
              <a:gd name="T5" fmla="*/ 0 h 1134"/>
              <a:gd name="T6" fmla="*/ 0 w 592"/>
              <a:gd name="T7" fmla="*/ 63500 h 1134"/>
              <a:gd name="T8" fmla="*/ 0 60000 65536"/>
              <a:gd name="T9" fmla="*/ 0 60000 65536"/>
              <a:gd name="T10" fmla="*/ 0 60000 65536"/>
              <a:gd name="T11" fmla="*/ 0 60000 65536"/>
              <a:gd name="T12" fmla="*/ 0 w 592"/>
              <a:gd name="T13" fmla="*/ 0 h 1134"/>
              <a:gd name="T14" fmla="*/ 592 w 592"/>
              <a:gd name="T15" fmla="*/ 1134 h 11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92" h="1134">
                <a:moveTo>
                  <a:pt x="0" y="48"/>
                </a:moveTo>
                <a:lnTo>
                  <a:pt x="592" y="1134"/>
                </a:lnTo>
                <a:lnTo>
                  <a:pt x="84" y="0"/>
                </a:lnTo>
                <a:lnTo>
                  <a:pt x="0" y="4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31793" name="Picture 13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151313"/>
            <a:ext cx="189547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94" name="Line 131"/>
          <p:cNvSpPr>
            <a:spLocks noChangeShapeType="1"/>
          </p:cNvSpPr>
          <p:nvPr/>
        </p:nvSpPr>
        <p:spPr bwMode="auto">
          <a:xfrm>
            <a:off x="1511300" y="2560638"/>
            <a:ext cx="1588" cy="1587"/>
          </a:xfrm>
          <a:prstGeom prst="line">
            <a:avLst/>
          </a:prstGeom>
          <a:noFill/>
          <a:ln w="12700">
            <a:solidFill>
              <a:srgbClr val="9E5AA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31795" name="Picture 13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0" y="1319213"/>
            <a:ext cx="26670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96" name="Freeform 133"/>
          <p:cNvSpPr>
            <a:spLocks/>
          </p:cNvSpPr>
          <p:nvPr/>
        </p:nvSpPr>
        <p:spPr bwMode="auto">
          <a:xfrm>
            <a:off x="2943225" y="1309688"/>
            <a:ext cx="415925" cy="1717675"/>
          </a:xfrm>
          <a:custGeom>
            <a:avLst/>
            <a:gdLst>
              <a:gd name="T0" fmla="*/ 0 w 262"/>
              <a:gd name="T1" fmla="*/ 0 h 1082"/>
              <a:gd name="T2" fmla="*/ 415925 w 262"/>
              <a:gd name="T3" fmla="*/ 1339850 h 1082"/>
              <a:gd name="T4" fmla="*/ 241300 w 262"/>
              <a:gd name="T5" fmla="*/ 1717675 h 1082"/>
              <a:gd name="T6" fmla="*/ 0 w 262"/>
              <a:gd name="T7" fmla="*/ 0 h 1082"/>
              <a:gd name="T8" fmla="*/ 0 60000 65536"/>
              <a:gd name="T9" fmla="*/ 0 60000 65536"/>
              <a:gd name="T10" fmla="*/ 0 60000 65536"/>
              <a:gd name="T11" fmla="*/ 0 60000 65536"/>
              <a:gd name="T12" fmla="*/ 0 w 262"/>
              <a:gd name="T13" fmla="*/ 0 h 1082"/>
              <a:gd name="T14" fmla="*/ 262 w 262"/>
              <a:gd name="T15" fmla="*/ 1082 h 108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2" h="1082">
                <a:moveTo>
                  <a:pt x="0" y="0"/>
                </a:moveTo>
                <a:lnTo>
                  <a:pt x="262" y="844"/>
                </a:lnTo>
                <a:lnTo>
                  <a:pt x="152" y="1082"/>
                </a:lnTo>
                <a:lnTo>
                  <a:pt x="0" y="0"/>
                </a:lnTo>
                <a:close/>
              </a:path>
            </a:pathLst>
          </a:custGeom>
          <a:solidFill>
            <a:srgbClr val="99D6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797" name="Freeform 134"/>
          <p:cNvSpPr>
            <a:spLocks/>
          </p:cNvSpPr>
          <p:nvPr/>
        </p:nvSpPr>
        <p:spPr bwMode="auto">
          <a:xfrm>
            <a:off x="3060700" y="1500188"/>
            <a:ext cx="793750" cy="1911350"/>
          </a:xfrm>
          <a:custGeom>
            <a:avLst/>
            <a:gdLst>
              <a:gd name="T0" fmla="*/ 793750 w 500"/>
              <a:gd name="T1" fmla="*/ 12700 h 1204"/>
              <a:gd name="T2" fmla="*/ 203200 w 500"/>
              <a:gd name="T3" fmla="*/ 1911350 h 1204"/>
              <a:gd name="T4" fmla="*/ 0 w 500"/>
              <a:gd name="T5" fmla="*/ 1812925 h 1204"/>
              <a:gd name="T6" fmla="*/ 793750 w 500"/>
              <a:gd name="T7" fmla="*/ 0 h 1204"/>
              <a:gd name="T8" fmla="*/ 793750 w 500"/>
              <a:gd name="T9" fmla="*/ 12700 h 12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0"/>
              <a:gd name="T16" fmla="*/ 0 h 1204"/>
              <a:gd name="T17" fmla="*/ 500 w 500"/>
              <a:gd name="T18" fmla="*/ 1204 h 12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0" h="1204">
                <a:moveTo>
                  <a:pt x="500" y="8"/>
                </a:moveTo>
                <a:lnTo>
                  <a:pt x="128" y="1204"/>
                </a:lnTo>
                <a:lnTo>
                  <a:pt x="0" y="1142"/>
                </a:lnTo>
                <a:lnTo>
                  <a:pt x="500" y="0"/>
                </a:lnTo>
                <a:lnTo>
                  <a:pt x="500" y="8"/>
                </a:lnTo>
                <a:close/>
              </a:path>
            </a:pathLst>
          </a:custGeom>
          <a:solidFill>
            <a:srgbClr val="6A2C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798" name="Freeform 135"/>
          <p:cNvSpPr>
            <a:spLocks/>
          </p:cNvSpPr>
          <p:nvPr/>
        </p:nvSpPr>
        <p:spPr bwMode="auto">
          <a:xfrm>
            <a:off x="3060700" y="1500188"/>
            <a:ext cx="793750" cy="1911350"/>
          </a:xfrm>
          <a:custGeom>
            <a:avLst/>
            <a:gdLst>
              <a:gd name="T0" fmla="*/ 793750 w 500"/>
              <a:gd name="T1" fmla="*/ 12700 h 1204"/>
              <a:gd name="T2" fmla="*/ 203200 w 500"/>
              <a:gd name="T3" fmla="*/ 1911350 h 1204"/>
              <a:gd name="T4" fmla="*/ 0 w 500"/>
              <a:gd name="T5" fmla="*/ 1812925 h 1204"/>
              <a:gd name="T6" fmla="*/ 793750 w 500"/>
              <a:gd name="T7" fmla="*/ 0 h 1204"/>
              <a:gd name="T8" fmla="*/ 0 60000 65536"/>
              <a:gd name="T9" fmla="*/ 0 60000 65536"/>
              <a:gd name="T10" fmla="*/ 0 60000 65536"/>
              <a:gd name="T11" fmla="*/ 0 60000 65536"/>
              <a:gd name="T12" fmla="*/ 0 w 500"/>
              <a:gd name="T13" fmla="*/ 0 h 1204"/>
              <a:gd name="T14" fmla="*/ 500 w 500"/>
              <a:gd name="T15" fmla="*/ 1204 h 12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00" h="1204">
                <a:moveTo>
                  <a:pt x="500" y="8"/>
                </a:moveTo>
                <a:lnTo>
                  <a:pt x="128" y="1204"/>
                </a:lnTo>
                <a:lnTo>
                  <a:pt x="0" y="1142"/>
                </a:lnTo>
                <a:lnTo>
                  <a:pt x="50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31799" name="Picture 13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0" y="1430338"/>
            <a:ext cx="70485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800" name="Picture 137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5" y="3646488"/>
            <a:ext cx="17526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801" name="Picture 13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382963"/>
            <a:ext cx="16954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802" name="Freeform 139"/>
          <p:cNvSpPr>
            <a:spLocks/>
          </p:cNvSpPr>
          <p:nvPr/>
        </p:nvSpPr>
        <p:spPr bwMode="auto">
          <a:xfrm>
            <a:off x="1720850" y="3919538"/>
            <a:ext cx="1730375" cy="276225"/>
          </a:xfrm>
          <a:custGeom>
            <a:avLst/>
            <a:gdLst>
              <a:gd name="T0" fmla="*/ 1730375 w 1090"/>
              <a:gd name="T1" fmla="*/ 0 h 174"/>
              <a:gd name="T2" fmla="*/ 1514475 w 1090"/>
              <a:gd name="T3" fmla="*/ 276225 h 174"/>
              <a:gd name="T4" fmla="*/ 1495425 w 1090"/>
              <a:gd name="T5" fmla="*/ 276225 h 174"/>
              <a:gd name="T6" fmla="*/ 0 w 1090"/>
              <a:gd name="T7" fmla="*/ 276225 h 174"/>
              <a:gd name="T8" fmla="*/ 1730375 w 1090"/>
              <a:gd name="T9" fmla="*/ 0 h 1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90"/>
              <a:gd name="T16" fmla="*/ 0 h 174"/>
              <a:gd name="T17" fmla="*/ 1090 w 1090"/>
              <a:gd name="T18" fmla="*/ 174 h 17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90" h="174">
                <a:moveTo>
                  <a:pt x="1090" y="0"/>
                </a:moveTo>
                <a:lnTo>
                  <a:pt x="954" y="174"/>
                </a:lnTo>
                <a:lnTo>
                  <a:pt x="942" y="174"/>
                </a:lnTo>
                <a:lnTo>
                  <a:pt x="0" y="174"/>
                </a:lnTo>
                <a:lnTo>
                  <a:pt x="1090" y="0"/>
                </a:lnTo>
                <a:close/>
              </a:path>
            </a:pathLst>
          </a:custGeom>
          <a:solidFill>
            <a:srgbClr val="6554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803" name="Freeform 140"/>
          <p:cNvSpPr>
            <a:spLocks/>
          </p:cNvSpPr>
          <p:nvPr/>
        </p:nvSpPr>
        <p:spPr bwMode="auto">
          <a:xfrm>
            <a:off x="3181350" y="3617913"/>
            <a:ext cx="1352550" cy="501650"/>
          </a:xfrm>
          <a:custGeom>
            <a:avLst/>
            <a:gdLst>
              <a:gd name="T0" fmla="*/ 1352550 w 852"/>
              <a:gd name="T1" fmla="*/ 501650 h 316"/>
              <a:gd name="T2" fmla="*/ 0 w 852"/>
              <a:gd name="T3" fmla="*/ 44450 h 316"/>
              <a:gd name="T4" fmla="*/ 676275 w 852"/>
              <a:gd name="T5" fmla="*/ 0 h 316"/>
              <a:gd name="T6" fmla="*/ 1352550 w 852"/>
              <a:gd name="T7" fmla="*/ 501650 h 316"/>
              <a:gd name="T8" fmla="*/ 0 60000 65536"/>
              <a:gd name="T9" fmla="*/ 0 60000 65536"/>
              <a:gd name="T10" fmla="*/ 0 60000 65536"/>
              <a:gd name="T11" fmla="*/ 0 60000 65536"/>
              <a:gd name="T12" fmla="*/ 0 w 852"/>
              <a:gd name="T13" fmla="*/ 0 h 316"/>
              <a:gd name="T14" fmla="*/ 852 w 852"/>
              <a:gd name="T15" fmla="*/ 316 h 3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52" h="316">
                <a:moveTo>
                  <a:pt x="852" y="316"/>
                </a:moveTo>
                <a:lnTo>
                  <a:pt x="0" y="28"/>
                </a:lnTo>
                <a:lnTo>
                  <a:pt x="426" y="0"/>
                </a:lnTo>
                <a:lnTo>
                  <a:pt x="852" y="316"/>
                </a:lnTo>
                <a:close/>
              </a:path>
            </a:pathLst>
          </a:custGeom>
          <a:solidFill>
            <a:srgbClr val="6554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804" name="Freeform 141"/>
          <p:cNvSpPr>
            <a:spLocks/>
          </p:cNvSpPr>
          <p:nvPr/>
        </p:nvSpPr>
        <p:spPr bwMode="auto">
          <a:xfrm>
            <a:off x="1482725" y="2560638"/>
            <a:ext cx="1784350" cy="1098550"/>
          </a:xfrm>
          <a:custGeom>
            <a:avLst/>
            <a:gdLst>
              <a:gd name="T0" fmla="*/ 0 w 1124"/>
              <a:gd name="T1" fmla="*/ 0 h 692"/>
              <a:gd name="T2" fmla="*/ 1701800 w 1124"/>
              <a:gd name="T3" fmla="*/ 1098550 h 692"/>
              <a:gd name="T4" fmla="*/ 1717675 w 1124"/>
              <a:gd name="T5" fmla="*/ 1098550 h 692"/>
              <a:gd name="T6" fmla="*/ 1784350 w 1124"/>
              <a:gd name="T7" fmla="*/ 850900 h 692"/>
              <a:gd name="T8" fmla="*/ 0 w 1124"/>
              <a:gd name="T9" fmla="*/ 0 h 6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24"/>
              <a:gd name="T16" fmla="*/ 0 h 692"/>
              <a:gd name="T17" fmla="*/ 1124 w 1124"/>
              <a:gd name="T18" fmla="*/ 692 h 6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24" h="692">
                <a:moveTo>
                  <a:pt x="0" y="0"/>
                </a:moveTo>
                <a:lnTo>
                  <a:pt x="1072" y="692"/>
                </a:lnTo>
                <a:lnTo>
                  <a:pt x="1082" y="692"/>
                </a:lnTo>
                <a:lnTo>
                  <a:pt x="1124" y="536"/>
                </a:lnTo>
                <a:lnTo>
                  <a:pt x="0" y="0"/>
                </a:lnTo>
                <a:close/>
              </a:path>
            </a:pathLst>
          </a:custGeom>
          <a:solidFill>
            <a:srgbClr val="6554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31805" name="Picture 14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0" y="2392363"/>
            <a:ext cx="16954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806" name="Picture 143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75" y="3827463"/>
            <a:ext cx="17145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807" name="Freeform 144"/>
          <p:cNvSpPr>
            <a:spLocks/>
          </p:cNvSpPr>
          <p:nvPr/>
        </p:nvSpPr>
        <p:spPr bwMode="auto">
          <a:xfrm>
            <a:off x="3898900" y="4122738"/>
            <a:ext cx="1882775" cy="831850"/>
          </a:xfrm>
          <a:custGeom>
            <a:avLst/>
            <a:gdLst>
              <a:gd name="T0" fmla="*/ 0 w 1186"/>
              <a:gd name="T1" fmla="*/ 31750 h 524"/>
              <a:gd name="T2" fmla="*/ 530225 w 1186"/>
              <a:gd name="T3" fmla="*/ 0 h 524"/>
              <a:gd name="T4" fmla="*/ 1882775 w 1186"/>
              <a:gd name="T5" fmla="*/ 831850 h 524"/>
              <a:gd name="T6" fmla="*/ 0 w 1186"/>
              <a:gd name="T7" fmla="*/ 41275 h 524"/>
              <a:gd name="T8" fmla="*/ 0 w 1186"/>
              <a:gd name="T9" fmla="*/ 31750 h 5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86"/>
              <a:gd name="T16" fmla="*/ 0 h 524"/>
              <a:gd name="T17" fmla="*/ 1186 w 1186"/>
              <a:gd name="T18" fmla="*/ 524 h 5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86" h="524">
                <a:moveTo>
                  <a:pt x="0" y="20"/>
                </a:moveTo>
                <a:lnTo>
                  <a:pt x="334" y="0"/>
                </a:lnTo>
                <a:lnTo>
                  <a:pt x="1186" y="524"/>
                </a:lnTo>
                <a:lnTo>
                  <a:pt x="0" y="26"/>
                </a:lnTo>
                <a:lnTo>
                  <a:pt x="0" y="20"/>
                </a:lnTo>
                <a:close/>
              </a:path>
            </a:pathLst>
          </a:custGeom>
          <a:solidFill>
            <a:srgbClr val="6554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808" name="Freeform 145"/>
          <p:cNvSpPr>
            <a:spLocks/>
          </p:cNvSpPr>
          <p:nvPr/>
        </p:nvSpPr>
        <p:spPr bwMode="auto">
          <a:xfrm>
            <a:off x="3187700" y="3665538"/>
            <a:ext cx="1358900" cy="457200"/>
          </a:xfrm>
          <a:custGeom>
            <a:avLst/>
            <a:gdLst>
              <a:gd name="T0" fmla="*/ 250825 w 856"/>
              <a:gd name="T1" fmla="*/ 244475 h 288"/>
              <a:gd name="T2" fmla="*/ 266700 w 856"/>
              <a:gd name="T3" fmla="*/ 257175 h 288"/>
              <a:gd name="T4" fmla="*/ 1358900 w 856"/>
              <a:gd name="T5" fmla="*/ 457200 h 288"/>
              <a:gd name="T6" fmla="*/ 0 w 856"/>
              <a:gd name="T7" fmla="*/ 0 h 288"/>
              <a:gd name="T8" fmla="*/ 250825 w 856"/>
              <a:gd name="T9" fmla="*/ 244475 h 2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56"/>
              <a:gd name="T16" fmla="*/ 0 h 288"/>
              <a:gd name="T17" fmla="*/ 856 w 856"/>
              <a:gd name="T18" fmla="*/ 288 h 2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56" h="288">
                <a:moveTo>
                  <a:pt x="158" y="154"/>
                </a:moveTo>
                <a:lnTo>
                  <a:pt x="168" y="162"/>
                </a:lnTo>
                <a:lnTo>
                  <a:pt x="856" y="288"/>
                </a:lnTo>
                <a:lnTo>
                  <a:pt x="0" y="0"/>
                </a:lnTo>
                <a:lnTo>
                  <a:pt x="158" y="154"/>
                </a:lnTo>
                <a:close/>
              </a:path>
            </a:pathLst>
          </a:custGeom>
          <a:solidFill>
            <a:srgbClr val="99D6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809" name="Freeform 146"/>
          <p:cNvSpPr>
            <a:spLocks/>
          </p:cNvSpPr>
          <p:nvPr/>
        </p:nvSpPr>
        <p:spPr bwMode="auto">
          <a:xfrm>
            <a:off x="1597025" y="4195763"/>
            <a:ext cx="1752600" cy="1184275"/>
          </a:xfrm>
          <a:custGeom>
            <a:avLst/>
            <a:gdLst>
              <a:gd name="T0" fmla="*/ 1619250 w 1104"/>
              <a:gd name="T1" fmla="*/ 0 h 746"/>
              <a:gd name="T2" fmla="*/ 1647825 w 1104"/>
              <a:gd name="T3" fmla="*/ 0 h 746"/>
              <a:gd name="T4" fmla="*/ 1752600 w 1104"/>
              <a:gd name="T5" fmla="*/ 292100 h 746"/>
              <a:gd name="T6" fmla="*/ 0 w 1104"/>
              <a:gd name="T7" fmla="*/ 1184275 h 746"/>
              <a:gd name="T8" fmla="*/ 1619250 w 1104"/>
              <a:gd name="T9" fmla="*/ 0 h 74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04"/>
              <a:gd name="T16" fmla="*/ 0 h 746"/>
              <a:gd name="T17" fmla="*/ 1104 w 1104"/>
              <a:gd name="T18" fmla="*/ 746 h 74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04" h="746">
                <a:moveTo>
                  <a:pt x="1020" y="0"/>
                </a:moveTo>
                <a:lnTo>
                  <a:pt x="1038" y="0"/>
                </a:lnTo>
                <a:lnTo>
                  <a:pt x="1104" y="184"/>
                </a:lnTo>
                <a:lnTo>
                  <a:pt x="0" y="746"/>
                </a:lnTo>
                <a:lnTo>
                  <a:pt x="1020" y="0"/>
                </a:lnTo>
                <a:close/>
              </a:path>
            </a:pathLst>
          </a:custGeom>
          <a:solidFill>
            <a:srgbClr val="6554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810" name="Freeform 147"/>
          <p:cNvSpPr>
            <a:spLocks/>
          </p:cNvSpPr>
          <p:nvPr/>
        </p:nvSpPr>
        <p:spPr bwMode="auto">
          <a:xfrm>
            <a:off x="3082925" y="4630738"/>
            <a:ext cx="425450" cy="1885950"/>
          </a:xfrm>
          <a:custGeom>
            <a:avLst/>
            <a:gdLst>
              <a:gd name="T0" fmla="*/ 0 w 268"/>
              <a:gd name="T1" fmla="*/ 47625 h 1188"/>
              <a:gd name="T2" fmla="*/ 88900 w 268"/>
              <a:gd name="T3" fmla="*/ 0 h 1188"/>
              <a:gd name="T4" fmla="*/ 425450 w 268"/>
              <a:gd name="T5" fmla="*/ 1885950 h 1188"/>
              <a:gd name="T6" fmla="*/ 0 w 268"/>
              <a:gd name="T7" fmla="*/ 47625 h 1188"/>
              <a:gd name="T8" fmla="*/ 0 60000 65536"/>
              <a:gd name="T9" fmla="*/ 0 60000 65536"/>
              <a:gd name="T10" fmla="*/ 0 60000 65536"/>
              <a:gd name="T11" fmla="*/ 0 60000 65536"/>
              <a:gd name="T12" fmla="*/ 0 w 268"/>
              <a:gd name="T13" fmla="*/ 0 h 1188"/>
              <a:gd name="T14" fmla="*/ 268 w 268"/>
              <a:gd name="T15" fmla="*/ 1188 h 11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8" h="1188">
                <a:moveTo>
                  <a:pt x="0" y="30"/>
                </a:moveTo>
                <a:lnTo>
                  <a:pt x="56" y="0"/>
                </a:lnTo>
                <a:lnTo>
                  <a:pt x="268" y="1188"/>
                </a:lnTo>
                <a:lnTo>
                  <a:pt x="0" y="30"/>
                </a:lnTo>
                <a:close/>
              </a:path>
            </a:pathLst>
          </a:custGeom>
          <a:solidFill>
            <a:srgbClr val="6554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31811" name="Picture 148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425" y="4545013"/>
            <a:ext cx="53340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812" name="Freeform 149"/>
          <p:cNvSpPr>
            <a:spLocks/>
          </p:cNvSpPr>
          <p:nvPr/>
        </p:nvSpPr>
        <p:spPr bwMode="auto">
          <a:xfrm>
            <a:off x="3216275" y="4154488"/>
            <a:ext cx="939800" cy="2133600"/>
          </a:xfrm>
          <a:custGeom>
            <a:avLst/>
            <a:gdLst>
              <a:gd name="T0" fmla="*/ 19050 w 592"/>
              <a:gd name="T1" fmla="*/ 41275 h 1344"/>
              <a:gd name="T2" fmla="*/ 682625 w 592"/>
              <a:gd name="T3" fmla="*/ 0 h 1344"/>
              <a:gd name="T4" fmla="*/ 682625 w 592"/>
              <a:gd name="T5" fmla="*/ 9525 h 1344"/>
              <a:gd name="T6" fmla="*/ 939800 w 592"/>
              <a:gd name="T7" fmla="*/ 2133600 h 1344"/>
              <a:gd name="T8" fmla="*/ 0 w 592"/>
              <a:gd name="T9" fmla="*/ 41275 h 1344"/>
              <a:gd name="T10" fmla="*/ 19050 w 592"/>
              <a:gd name="T11" fmla="*/ 41275 h 13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92"/>
              <a:gd name="T19" fmla="*/ 0 h 1344"/>
              <a:gd name="T20" fmla="*/ 592 w 592"/>
              <a:gd name="T21" fmla="*/ 1344 h 13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92" h="1344">
                <a:moveTo>
                  <a:pt x="12" y="26"/>
                </a:moveTo>
                <a:lnTo>
                  <a:pt x="430" y="0"/>
                </a:lnTo>
                <a:lnTo>
                  <a:pt x="430" y="6"/>
                </a:lnTo>
                <a:lnTo>
                  <a:pt x="592" y="1344"/>
                </a:lnTo>
                <a:lnTo>
                  <a:pt x="0" y="26"/>
                </a:lnTo>
                <a:lnTo>
                  <a:pt x="12" y="26"/>
                </a:lnTo>
                <a:close/>
              </a:path>
            </a:pathLst>
          </a:custGeom>
          <a:solidFill>
            <a:srgbClr val="99D6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813" name="Freeform 150"/>
          <p:cNvSpPr>
            <a:spLocks/>
          </p:cNvSpPr>
          <p:nvPr/>
        </p:nvSpPr>
        <p:spPr bwMode="auto">
          <a:xfrm>
            <a:off x="3940175" y="4503738"/>
            <a:ext cx="1381125" cy="669925"/>
          </a:xfrm>
          <a:custGeom>
            <a:avLst/>
            <a:gdLst>
              <a:gd name="T0" fmla="*/ 0 w 870"/>
              <a:gd name="T1" fmla="*/ 0 h 422"/>
              <a:gd name="T2" fmla="*/ 22225 w 870"/>
              <a:gd name="T3" fmla="*/ 187325 h 422"/>
              <a:gd name="T4" fmla="*/ 1381125 w 870"/>
              <a:gd name="T5" fmla="*/ 669925 h 422"/>
              <a:gd name="T6" fmla="*/ 225425 w 870"/>
              <a:gd name="T7" fmla="*/ 53975 h 422"/>
              <a:gd name="T8" fmla="*/ 0 w 870"/>
              <a:gd name="T9" fmla="*/ 0 h 4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70"/>
              <a:gd name="T16" fmla="*/ 0 h 422"/>
              <a:gd name="T17" fmla="*/ 870 w 870"/>
              <a:gd name="T18" fmla="*/ 422 h 4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70" h="422">
                <a:moveTo>
                  <a:pt x="0" y="0"/>
                </a:moveTo>
                <a:lnTo>
                  <a:pt x="14" y="118"/>
                </a:lnTo>
                <a:lnTo>
                  <a:pt x="870" y="422"/>
                </a:lnTo>
                <a:lnTo>
                  <a:pt x="142" y="34"/>
                </a:lnTo>
                <a:lnTo>
                  <a:pt x="0" y="0"/>
                </a:lnTo>
                <a:close/>
              </a:path>
            </a:pathLst>
          </a:custGeom>
          <a:solidFill>
            <a:srgbClr val="99D6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814" name="Freeform 151"/>
          <p:cNvSpPr>
            <a:spLocks/>
          </p:cNvSpPr>
          <p:nvPr/>
        </p:nvSpPr>
        <p:spPr bwMode="auto">
          <a:xfrm>
            <a:off x="4175125" y="4557713"/>
            <a:ext cx="1146175" cy="615950"/>
          </a:xfrm>
          <a:custGeom>
            <a:avLst/>
            <a:gdLst>
              <a:gd name="T0" fmla="*/ 0 w 722"/>
              <a:gd name="T1" fmla="*/ 0 h 388"/>
              <a:gd name="T2" fmla="*/ 1146175 w 722"/>
              <a:gd name="T3" fmla="*/ 615950 h 388"/>
              <a:gd name="T4" fmla="*/ 727075 w 722"/>
              <a:gd name="T5" fmla="*/ 180975 h 388"/>
              <a:gd name="T6" fmla="*/ 0 w 722"/>
              <a:gd name="T7" fmla="*/ 0 h 388"/>
              <a:gd name="T8" fmla="*/ 0 60000 65536"/>
              <a:gd name="T9" fmla="*/ 0 60000 65536"/>
              <a:gd name="T10" fmla="*/ 0 60000 65536"/>
              <a:gd name="T11" fmla="*/ 0 60000 65536"/>
              <a:gd name="T12" fmla="*/ 0 w 722"/>
              <a:gd name="T13" fmla="*/ 0 h 388"/>
              <a:gd name="T14" fmla="*/ 722 w 722"/>
              <a:gd name="T15" fmla="*/ 388 h 3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2" h="388">
                <a:moveTo>
                  <a:pt x="0" y="0"/>
                </a:moveTo>
                <a:lnTo>
                  <a:pt x="722" y="388"/>
                </a:lnTo>
                <a:lnTo>
                  <a:pt x="458" y="114"/>
                </a:lnTo>
                <a:lnTo>
                  <a:pt x="0" y="0"/>
                </a:lnTo>
                <a:close/>
              </a:path>
            </a:pathLst>
          </a:custGeom>
          <a:solidFill>
            <a:srgbClr val="6A2C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31815" name="Picture 152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5" y="3903663"/>
            <a:ext cx="13430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816" name="Freeform 153"/>
          <p:cNvSpPr>
            <a:spLocks/>
          </p:cNvSpPr>
          <p:nvPr/>
        </p:nvSpPr>
        <p:spPr bwMode="auto">
          <a:xfrm>
            <a:off x="3359150" y="-14288"/>
            <a:ext cx="1588" cy="2667001"/>
          </a:xfrm>
          <a:custGeom>
            <a:avLst/>
            <a:gdLst>
              <a:gd name="T0" fmla="*/ 0 w 1"/>
              <a:gd name="T1" fmla="*/ 2667001 h 1680"/>
              <a:gd name="T2" fmla="*/ 0 w 1"/>
              <a:gd name="T3" fmla="*/ 0 h 1680"/>
              <a:gd name="T4" fmla="*/ 0 w 1"/>
              <a:gd name="T5" fmla="*/ 2667001 h 1680"/>
              <a:gd name="T6" fmla="*/ 0 60000 65536"/>
              <a:gd name="T7" fmla="*/ 0 60000 65536"/>
              <a:gd name="T8" fmla="*/ 0 60000 65536"/>
              <a:gd name="T9" fmla="*/ 0 w 1"/>
              <a:gd name="T10" fmla="*/ 0 h 1680"/>
              <a:gd name="T11" fmla="*/ 1 w 1"/>
              <a:gd name="T12" fmla="*/ 1680 h 16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680">
                <a:moveTo>
                  <a:pt x="0" y="1680"/>
                </a:moveTo>
                <a:lnTo>
                  <a:pt x="0" y="0"/>
                </a:lnTo>
                <a:lnTo>
                  <a:pt x="0" y="168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817" name="Line 154"/>
          <p:cNvSpPr>
            <a:spLocks noChangeShapeType="1"/>
          </p:cNvSpPr>
          <p:nvPr/>
        </p:nvSpPr>
        <p:spPr bwMode="auto">
          <a:xfrm flipV="1">
            <a:off x="3359150" y="-14288"/>
            <a:ext cx="1588" cy="2667001"/>
          </a:xfrm>
          <a:prstGeom prst="line">
            <a:avLst/>
          </a:prstGeom>
          <a:noFill/>
          <a:ln w="12700">
            <a:solidFill>
              <a:srgbClr val="6A2C9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4"/>
          <p:cNvGrpSpPr>
            <a:grpSpLocks noChangeAspect="1"/>
          </p:cNvGrpSpPr>
          <p:nvPr/>
        </p:nvGrpSpPr>
        <p:grpSpPr bwMode="auto">
          <a:xfrm>
            <a:off x="0" y="219075"/>
            <a:ext cx="9067800" cy="6410325"/>
            <a:chOff x="-488" y="-221"/>
            <a:chExt cx="6736" cy="4762"/>
          </a:xfrm>
        </p:grpSpPr>
        <p:sp>
          <p:nvSpPr>
            <p:cNvPr id="33795" name="AutoShape 3"/>
            <p:cNvSpPr>
              <a:spLocks noChangeAspect="1" noChangeArrowheads="1" noTextEdit="1"/>
            </p:cNvSpPr>
            <p:nvPr/>
          </p:nvSpPr>
          <p:spPr bwMode="auto">
            <a:xfrm>
              <a:off x="-488" y="-221"/>
              <a:ext cx="6736" cy="4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796" name="Rectangle 5"/>
            <p:cNvSpPr>
              <a:spLocks noChangeArrowheads="1"/>
            </p:cNvSpPr>
            <p:nvPr/>
          </p:nvSpPr>
          <p:spPr bwMode="auto">
            <a:xfrm>
              <a:off x="-488" y="-221"/>
              <a:ext cx="6736" cy="476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>
                <a:ea typeface="MS PGothic" panose="020B0600070205080204" pitchFamily="34" charset="-128"/>
              </a:endParaRPr>
            </a:p>
          </p:txBody>
        </p:sp>
        <p:pic>
          <p:nvPicPr>
            <p:cNvPr id="33797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2" y="1419"/>
              <a:ext cx="180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798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1017"/>
              <a:ext cx="1176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799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8" y="1875"/>
              <a:ext cx="1422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00" name="Picture 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" y="1131"/>
              <a:ext cx="1182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01" name="Picture 1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6" y="2253"/>
              <a:ext cx="1392" cy="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02" name="Picture 1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2" y="1703"/>
              <a:ext cx="1146" cy="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03" name="Picture 1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8" y="2233"/>
              <a:ext cx="1134" cy="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04" name="Picture 1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2" y="2257"/>
              <a:ext cx="1020" cy="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05" name="Picture 14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2" y="2585"/>
              <a:ext cx="198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06" name="Picture 15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6" y="2459"/>
              <a:ext cx="666" cy="1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07" name="Picture 16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8" y="2233"/>
              <a:ext cx="1308" cy="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08" name="Picture 17"/>
            <p:cNvSpPr>
              <a:spLocks noChangeAspect="1" noChangeArrowheads="1"/>
            </p:cNvSpPr>
            <p:nvPr/>
          </p:nvSpPr>
          <p:spPr bwMode="auto">
            <a:xfrm>
              <a:off x="1596" y="1121"/>
              <a:ext cx="24" cy="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>
                <a:ea typeface="MS PGothic" panose="020B0600070205080204" pitchFamily="34" charset="-128"/>
              </a:endParaRPr>
            </a:p>
          </p:txBody>
        </p:sp>
        <p:sp>
          <p:nvSpPr>
            <p:cNvPr id="33809" name="Line 18"/>
            <p:cNvSpPr>
              <a:spLocks noChangeShapeType="1"/>
            </p:cNvSpPr>
            <p:nvPr/>
          </p:nvSpPr>
          <p:spPr bwMode="auto">
            <a:xfrm>
              <a:off x="1608" y="1133"/>
              <a:ext cx="1" cy="1"/>
            </a:xfrm>
            <a:prstGeom prst="line">
              <a:avLst/>
            </a:prstGeom>
            <a:noFill/>
            <a:ln w="12700">
              <a:solidFill>
                <a:srgbClr val="9E5AA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33810" name="Picture 19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8" y="277"/>
              <a:ext cx="186" cy="1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11" name="Picture 20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8" y="265"/>
              <a:ext cx="306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12" name="Picture 21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8" y="393"/>
              <a:ext cx="564" cy="1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13" name="Picture 22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8" y="357"/>
              <a:ext cx="486" cy="1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14" name="Picture 23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4" y="1881"/>
              <a:ext cx="1212" cy="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15" name="Picture 24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2" y="1705"/>
              <a:ext cx="1182" cy="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16" name="Picture 25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4" y="2067"/>
              <a:ext cx="1212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17" name="Picture 26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2" y="1859"/>
              <a:ext cx="948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18" name="Picture 27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8" y="1129"/>
              <a:ext cx="1248" cy="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19" name="Picture 28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0" y="1017"/>
              <a:ext cx="1170" cy="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20" name="Picture 29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2" y="2009"/>
              <a:ext cx="1188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21" name="Picture 30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8" y="2207"/>
              <a:ext cx="1314" cy="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22" name="Picture 31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8" y="1891"/>
              <a:ext cx="954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23" name="Picture 32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8" y="2257"/>
              <a:ext cx="1230" cy="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24" name="Picture 33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6" y="2555"/>
              <a:ext cx="306" cy="1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25" name="Picture 34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8" y="2501"/>
              <a:ext cx="366" cy="1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26" name="Picture 35"/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6" y="2231"/>
              <a:ext cx="666" cy="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27" name="Picture 36"/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" y="2467"/>
              <a:ext cx="972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28" name="Picture 37"/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0" y="2509"/>
              <a:ext cx="810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29" name="Picture 38"/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6" y="2067"/>
              <a:ext cx="92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ea typeface="MS PGothic" panose="020B0600070205080204" pitchFamily="34" charset="-128"/>
            </a:endParaRPr>
          </a:p>
        </p:txBody>
      </p:sp>
      <p:pic>
        <p:nvPicPr>
          <p:cNvPr id="35843" name="Picture 2" descr="Star Light Fitt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5875"/>
            <a:ext cx="4560887" cy="684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-1600200" y="6399213"/>
            <a:ext cx="6400800" cy="915987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GB" altLang="en-US" sz="1400" smtClean="0">
                <a:solidFill>
                  <a:schemeClr val="bg1"/>
                </a:solidFill>
                <a:latin typeface="Gill Sans MT" panose="020B0502020104020203" pitchFamily="34" charset="0"/>
              </a:rPr>
              <a:t>Original Photograph used for tracing</a:t>
            </a:r>
            <a:endParaRPr lang="en-US" altLang="en-US" sz="1400" smtClean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5"/>
          <p:cNvSpPr>
            <a:spLocks noChangeAspect="1" noChangeArrowheads="1" noTextEdit="1"/>
          </p:cNvSpPr>
          <p:nvPr/>
        </p:nvSpPr>
        <p:spPr bwMode="auto">
          <a:xfrm>
            <a:off x="539750" y="765175"/>
            <a:ext cx="7848600" cy="522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891" name="Freeform 7"/>
          <p:cNvSpPr>
            <a:spLocks/>
          </p:cNvSpPr>
          <p:nvPr/>
        </p:nvSpPr>
        <p:spPr bwMode="auto">
          <a:xfrm>
            <a:off x="1163638" y="1446213"/>
            <a:ext cx="2241550" cy="2232025"/>
          </a:xfrm>
          <a:custGeom>
            <a:avLst/>
            <a:gdLst>
              <a:gd name="T0" fmla="*/ 0 w 1412"/>
              <a:gd name="T1" fmla="*/ 20161250 h 1406"/>
              <a:gd name="T2" fmla="*/ 1801912513 w 1412"/>
              <a:gd name="T3" fmla="*/ 1386085938 h 1406"/>
              <a:gd name="T4" fmla="*/ 2147483646 w 1412"/>
              <a:gd name="T5" fmla="*/ 0 h 1406"/>
              <a:gd name="T6" fmla="*/ 2147483646 w 1412"/>
              <a:gd name="T7" fmla="*/ 1759069063 h 1406"/>
              <a:gd name="T8" fmla="*/ 2147483646 w 1412"/>
              <a:gd name="T9" fmla="*/ 2147483646 h 1406"/>
              <a:gd name="T10" fmla="*/ 1801912513 w 1412"/>
              <a:gd name="T11" fmla="*/ 2116931250 h 1406"/>
              <a:gd name="T12" fmla="*/ 65524063 w 1412"/>
              <a:gd name="T13" fmla="*/ 2147483646 h 1406"/>
              <a:gd name="T14" fmla="*/ 1431448750 w 1412"/>
              <a:gd name="T15" fmla="*/ 1759069063 h 1406"/>
              <a:gd name="T16" fmla="*/ 0 w 1412"/>
              <a:gd name="T17" fmla="*/ 20161250 h 140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412"/>
              <a:gd name="T28" fmla="*/ 0 h 1406"/>
              <a:gd name="T29" fmla="*/ 1412 w 1412"/>
              <a:gd name="T30" fmla="*/ 1406 h 140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412" h="1406">
                <a:moveTo>
                  <a:pt x="0" y="8"/>
                </a:moveTo>
                <a:lnTo>
                  <a:pt x="715" y="550"/>
                </a:lnTo>
                <a:lnTo>
                  <a:pt x="1388" y="0"/>
                </a:lnTo>
                <a:lnTo>
                  <a:pt x="853" y="698"/>
                </a:lnTo>
                <a:lnTo>
                  <a:pt x="1412" y="1387"/>
                </a:lnTo>
                <a:lnTo>
                  <a:pt x="715" y="840"/>
                </a:lnTo>
                <a:lnTo>
                  <a:pt x="26" y="1406"/>
                </a:lnTo>
                <a:lnTo>
                  <a:pt x="568" y="698"/>
                </a:lnTo>
                <a:lnTo>
                  <a:pt x="0" y="8"/>
                </a:lnTo>
                <a:close/>
              </a:path>
            </a:pathLst>
          </a:custGeom>
          <a:solidFill>
            <a:srgbClr val="FFFFFF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7892" name="Freeform 8"/>
          <p:cNvSpPr>
            <a:spLocks/>
          </p:cNvSpPr>
          <p:nvPr/>
        </p:nvSpPr>
        <p:spPr bwMode="auto">
          <a:xfrm>
            <a:off x="542925" y="765175"/>
            <a:ext cx="3508375" cy="4140200"/>
          </a:xfrm>
          <a:custGeom>
            <a:avLst/>
            <a:gdLst>
              <a:gd name="T0" fmla="*/ 2147483646 w 2210"/>
              <a:gd name="T1" fmla="*/ 0 h 2608"/>
              <a:gd name="T2" fmla="*/ 2147483646 w 2210"/>
              <a:gd name="T3" fmla="*/ 2147483646 h 2608"/>
              <a:gd name="T4" fmla="*/ 2147483646 w 2210"/>
              <a:gd name="T5" fmla="*/ 2147483646 h 2608"/>
              <a:gd name="T6" fmla="*/ 2147483646 w 2210"/>
              <a:gd name="T7" fmla="*/ 2147483646 h 2608"/>
              <a:gd name="T8" fmla="*/ 2147483646 w 2210"/>
              <a:gd name="T9" fmla="*/ 2147483646 h 2608"/>
              <a:gd name="T10" fmla="*/ 2147483646 w 2210"/>
              <a:gd name="T11" fmla="*/ 2147483646 h 2608"/>
              <a:gd name="T12" fmla="*/ 0 w 2210"/>
              <a:gd name="T13" fmla="*/ 2147483646 h 2608"/>
              <a:gd name="T14" fmla="*/ 2147483646 w 2210"/>
              <a:gd name="T15" fmla="*/ 2147483646 h 2608"/>
              <a:gd name="T16" fmla="*/ 2147483646 w 2210"/>
              <a:gd name="T17" fmla="*/ 0 h 260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210"/>
              <a:gd name="T28" fmla="*/ 0 h 2608"/>
              <a:gd name="T29" fmla="*/ 2210 w 2210"/>
              <a:gd name="T30" fmla="*/ 2608 h 260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210" h="2608">
                <a:moveTo>
                  <a:pt x="1101" y="0"/>
                </a:moveTo>
                <a:lnTo>
                  <a:pt x="1212" y="994"/>
                </a:lnTo>
                <a:lnTo>
                  <a:pt x="2210" y="1096"/>
                </a:lnTo>
                <a:lnTo>
                  <a:pt x="1212" y="1199"/>
                </a:lnTo>
                <a:lnTo>
                  <a:pt x="1110" y="2608"/>
                </a:lnTo>
                <a:lnTo>
                  <a:pt x="984" y="1199"/>
                </a:lnTo>
                <a:lnTo>
                  <a:pt x="0" y="1106"/>
                </a:lnTo>
                <a:lnTo>
                  <a:pt x="999" y="994"/>
                </a:lnTo>
                <a:lnTo>
                  <a:pt x="1101" y="0"/>
                </a:lnTo>
                <a:close/>
              </a:path>
            </a:pathLst>
          </a:custGeom>
          <a:solidFill>
            <a:srgbClr val="FFFFFF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7893" name="Freeform 9"/>
          <p:cNvSpPr>
            <a:spLocks/>
          </p:cNvSpPr>
          <p:nvPr/>
        </p:nvSpPr>
        <p:spPr bwMode="auto">
          <a:xfrm>
            <a:off x="4911725" y="1033463"/>
            <a:ext cx="244475" cy="1033462"/>
          </a:xfrm>
          <a:custGeom>
            <a:avLst/>
            <a:gdLst>
              <a:gd name="T0" fmla="*/ 287297813 w 154"/>
              <a:gd name="T1" fmla="*/ 0 h 651"/>
              <a:gd name="T2" fmla="*/ 388104063 w 154"/>
              <a:gd name="T3" fmla="*/ 1640620131 h 651"/>
              <a:gd name="T4" fmla="*/ 0 w 154"/>
              <a:gd name="T5" fmla="*/ 1219755035 h 651"/>
              <a:gd name="T6" fmla="*/ 287297813 w 154"/>
              <a:gd name="T7" fmla="*/ 0 h 651"/>
              <a:gd name="T8" fmla="*/ 0 60000 65536"/>
              <a:gd name="T9" fmla="*/ 0 60000 65536"/>
              <a:gd name="T10" fmla="*/ 0 60000 65536"/>
              <a:gd name="T11" fmla="*/ 0 60000 65536"/>
              <a:gd name="T12" fmla="*/ 0 w 154"/>
              <a:gd name="T13" fmla="*/ 0 h 651"/>
              <a:gd name="T14" fmla="*/ 154 w 154"/>
              <a:gd name="T15" fmla="*/ 651 h 65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4" h="651">
                <a:moveTo>
                  <a:pt x="114" y="0"/>
                </a:moveTo>
                <a:lnTo>
                  <a:pt x="154" y="651"/>
                </a:lnTo>
                <a:lnTo>
                  <a:pt x="0" y="484"/>
                </a:lnTo>
                <a:lnTo>
                  <a:pt x="114" y="0"/>
                </a:lnTo>
                <a:close/>
              </a:path>
            </a:pathLst>
          </a:custGeom>
          <a:solidFill>
            <a:srgbClr val="FFFFFF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7894" name="Freeform 10"/>
          <p:cNvSpPr>
            <a:spLocks/>
          </p:cNvSpPr>
          <p:nvPr/>
        </p:nvSpPr>
        <p:spPr bwMode="auto">
          <a:xfrm>
            <a:off x="5092700" y="1033463"/>
            <a:ext cx="228600" cy="1033462"/>
          </a:xfrm>
          <a:custGeom>
            <a:avLst/>
            <a:gdLst>
              <a:gd name="T0" fmla="*/ 0 w 144"/>
              <a:gd name="T1" fmla="*/ 0 h 651"/>
              <a:gd name="T2" fmla="*/ 100806250 w 144"/>
              <a:gd name="T3" fmla="*/ 1640620131 h 651"/>
              <a:gd name="T4" fmla="*/ 362902500 w 144"/>
              <a:gd name="T5" fmla="*/ 1237395326 h 651"/>
              <a:gd name="T6" fmla="*/ 0 w 144"/>
              <a:gd name="T7" fmla="*/ 0 h 651"/>
              <a:gd name="T8" fmla="*/ 0 60000 65536"/>
              <a:gd name="T9" fmla="*/ 0 60000 65536"/>
              <a:gd name="T10" fmla="*/ 0 60000 65536"/>
              <a:gd name="T11" fmla="*/ 0 60000 65536"/>
              <a:gd name="T12" fmla="*/ 0 w 144"/>
              <a:gd name="T13" fmla="*/ 0 h 651"/>
              <a:gd name="T14" fmla="*/ 144 w 144"/>
              <a:gd name="T15" fmla="*/ 651 h 65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" h="651">
                <a:moveTo>
                  <a:pt x="0" y="0"/>
                </a:moveTo>
                <a:lnTo>
                  <a:pt x="40" y="651"/>
                </a:lnTo>
                <a:lnTo>
                  <a:pt x="144" y="49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7895" name="Freeform 11"/>
          <p:cNvSpPr>
            <a:spLocks/>
          </p:cNvSpPr>
          <p:nvPr/>
        </p:nvSpPr>
        <p:spPr bwMode="auto">
          <a:xfrm>
            <a:off x="5156200" y="1798638"/>
            <a:ext cx="985838" cy="268287"/>
          </a:xfrm>
          <a:custGeom>
            <a:avLst/>
            <a:gdLst>
              <a:gd name="T0" fmla="*/ 1565018619 w 621"/>
              <a:gd name="T1" fmla="*/ 0 h 169"/>
              <a:gd name="T2" fmla="*/ 262096383 w 621"/>
              <a:gd name="T3" fmla="*/ 22680570 h 169"/>
              <a:gd name="T4" fmla="*/ 0 w 621"/>
              <a:gd name="T5" fmla="*/ 425904819 h 169"/>
              <a:gd name="T6" fmla="*/ 1565018619 w 621"/>
              <a:gd name="T7" fmla="*/ 0 h 169"/>
              <a:gd name="T8" fmla="*/ 0 60000 65536"/>
              <a:gd name="T9" fmla="*/ 0 60000 65536"/>
              <a:gd name="T10" fmla="*/ 0 60000 65536"/>
              <a:gd name="T11" fmla="*/ 0 60000 65536"/>
              <a:gd name="T12" fmla="*/ 0 w 621"/>
              <a:gd name="T13" fmla="*/ 0 h 169"/>
              <a:gd name="T14" fmla="*/ 621 w 621"/>
              <a:gd name="T15" fmla="*/ 169 h 16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21" h="169">
                <a:moveTo>
                  <a:pt x="621" y="0"/>
                </a:moveTo>
                <a:lnTo>
                  <a:pt x="104" y="9"/>
                </a:lnTo>
                <a:lnTo>
                  <a:pt x="0" y="169"/>
                </a:lnTo>
                <a:lnTo>
                  <a:pt x="621" y="0"/>
                </a:lnTo>
                <a:close/>
              </a:path>
            </a:pathLst>
          </a:custGeom>
          <a:solidFill>
            <a:srgbClr val="FFFFFF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7896" name="Freeform 12"/>
          <p:cNvSpPr>
            <a:spLocks/>
          </p:cNvSpPr>
          <p:nvPr/>
        </p:nvSpPr>
        <p:spPr bwMode="auto">
          <a:xfrm>
            <a:off x="5156200" y="1798638"/>
            <a:ext cx="985838" cy="412750"/>
          </a:xfrm>
          <a:custGeom>
            <a:avLst/>
            <a:gdLst>
              <a:gd name="T0" fmla="*/ 1565018619 w 621"/>
              <a:gd name="T1" fmla="*/ 0 h 260"/>
              <a:gd name="T2" fmla="*/ 461189621 w 621"/>
              <a:gd name="T3" fmla="*/ 655240625 h 260"/>
              <a:gd name="T4" fmla="*/ 0 w 621"/>
              <a:gd name="T5" fmla="*/ 425907200 h 260"/>
              <a:gd name="T6" fmla="*/ 1565018619 w 621"/>
              <a:gd name="T7" fmla="*/ 0 h 260"/>
              <a:gd name="T8" fmla="*/ 0 60000 65536"/>
              <a:gd name="T9" fmla="*/ 0 60000 65536"/>
              <a:gd name="T10" fmla="*/ 0 60000 65536"/>
              <a:gd name="T11" fmla="*/ 0 60000 65536"/>
              <a:gd name="T12" fmla="*/ 0 w 621"/>
              <a:gd name="T13" fmla="*/ 0 h 260"/>
              <a:gd name="T14" fmla="*/ 621 w 621"/>
              <a:gd name="T15" fmla="*/ 260 h 2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21" h="260">
                <a:moveTo>
                  <a:pt x="621" y="0"/>
                </a:moveTo>
                <a:lnTo>
                  <a:pt x="183" y="260"/>
                </a:lnTo>
                <a:lnTo>
                  <a:pt x="0" y="169"/>
                </a:lnTo>
                <a:lnTo>
                  <a:pt x="621" y="0"/>
                </a:lnTo>
                <a:close/>
              </a:path>
            </a:pathLst>
          </a:custGeom>
          <a:solidFill>
            <a:srgbClr val="FFFFFF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7897" name="Freeform 13"/>
          <p:cNvSpPr>
            <a:spLocks/>
          </p:cNvSpPr>
          <p:nvPr/>
        </p:nvSpPr>
        <p:spPr bwMode="auto">
          <a:xfrm>
            <a:off x="4076700" y="1771650"/>
            <a:ext cx="1079500" cy="298450"/>
          </a:xfrm>
          <a:custGeom>
            <a:avLst/>
            <a:gdLst>
              <a:gd name="T0" fmla="*/ 1713706250 w 680"/>
              <a:gd name="T1" fmla="*/ 473789375 h 188"/>
              <a:gd name="T2" fmla="*/ 0 w 680"/>
              <a:gd name="T3" fmla="*/ 0 h 188"/>
              <a:gd name="T4" fmla="*/ 1325602188 w 680"/>
              <a:gd name="T5" fmla="*/ 52924075 h 188"/>
              <a:gd name="T6" fmla="*/ 1713706250 w 680"/>
              <a:gd name="T7" fmla="*/ 473789375 h 188"/>
              <a:gd name="T8" fmla="*/ 0 60000 65536"/>
              <a:gd name="T9" fmla="*/ 0 60000 65536"/>
              <a:gd name="T10" fmla="*/ 0 60000 65536"/>
              <a:gd name="T11" fmla="*/ 0 60000 65536"/>
              <a:gd name="T12" fmla="*/ 0 w 680"/>
              <a:gd name="T13" fmla="*/ 0 h 188"/>
              <a:gd name="T14" fmla="*/ 680 w 680"/>
              <a:gd name="T15" fmla="*/ 188 h 1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80" h="188">
                <a:moveTo>
                  <a:pt x="680" y="188"/>
                </a:moveTo>
                <a:lnTo>
                  <a:pt x="0" y="0"/>
                </a:lnTo>
                <a:lnTo>
                  <a:pt x="526" y="21"/>
                </a:lnTo>
                <a:lnTo>
                  <a:pt x="680" y="188"/>
                </a:lnTo>
                <a:close/>
              </a:path>
            </a:pathLst>
          </a:custGeom>
          <a:solidFill>
            <a:srgbClr val="FFFFFF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7898" name="Freeform 14"/>
          <p:cNvSpPr>
            <a:spLocks/>
          </p:cNvSpPr>
          <p:nvPr/>
        </p:nvSpPr>
        <p:spPr bwMode="auto">
          <a:xfrm>
            <a:off x="4083050" y="1771650"/>
            <a:ext cx="1073150" cy="431800"/>
          </a:xfrm>
          <a:custGeom>
            <a:avLst/>
            <a:gdLst>
              <a:gd name="T0" fmla="*/ 0 w 676"/>
              <a:gd name="T1" fmla="*/ 0 h 272"/>
              <a:gd name="T2" fmla="*/ 1703625625 w 676"/>
              <a:gd name="T3" fmla="*/ 468749063 h 272"/>
              <a:gd name="T4" fmla="*/ 1113909063 w 676"/>
              <a:gd name="T5" fmla="*/ 685482500 h 272"/>
              <a:gd name="T6" fmla="*/ 0 w 676"/>
              <a:gd name="T7" fmla="*/ 0 h 272"/>
              <a:gd name="T8" fmla="*/ 0 60000 65536"/>
              <a:gd name="T9" fmla="*/ 0 60000 65536"/>
              <a:gd name="T10" fmla="*/ 0 60000 65536"/>
              <a:gd name="T11" fmla="*/ 0 60000 65536"/>
              <a:gd name="T12" fmla="*/ 0 w 676"/>
              <a:gd name="T13" fmla="*/ 0 h 272"/>
              <a:gd name="T14" fmla="*/ 676 w 676"/>
              <a:gd name="T15" fmla="*/ 272 h 2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6" h="272">
                <a:moveTo>
                  <a:pt x="0" y="0"/>
                </a:moveTo>
                <a:lnTo>
                  <a:pt x="676" y="186"/>
                </a:lnTo>
                <a:lnTo>
                  <a:pt x="442" y="27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7899" name="Freeform 15"/>
          <p:cNvSpPr>
            <a:spLocks/>
          </p:cNvSpPr>
          <p:nvPr/>
        </p:nvSpPr>
        <p:spPr bwMode="auto">
          <a:xfrm>
            <a:off x="4497388" y="2066925"/>
            <a:ext cx="658812" cy="898525"/>
          </a:xfrm>
          <a:custGeom>
            <a:avLst/>
            <a:gdLst>
              <a:gd name="T0" fmla="*/ 0 w 415"/>
              <a:gd name="T1" fmla="*/ 1426408438 h 566"/>
              <a:gd name="T2" fmla="*/ 456147141 w 415"/>
              <a:gd name="T3" fmla="*/ 216733438 h 566"/>
              <a:gd name="T4" fmla="*/ 1045863256 w 415"/>
              <a:gd name="T5" fmla="*/ 0 h 566"/>
              <a:gd name="T6" fmla="*/ 0 w 415"/>
              <a:gd name="T7" fmla="*/ 1426408438 h 566"/>
              <a:gd name="T8" fmla="*/ 0 60000 65536"/>
              <a:gd name="T9" fmla="*/ 0 60000 65536"/>
              <a:gd name="T10" fmla="*/ 0 60000 65536"/>
              <a:gd name="T11" fmla="*/ 0 60000 65536"/>
              <a:gd name="T12" fmla="*/ 0 w 415"/>
              <a:gd name="T13" fmla="*/ 0 h 566"/>
              <a:gd name="T14" fmla="*/ 415 w 415"/>
              <a:gd name="T15" fmla="*/ 566 h 56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5" h="566">
                <a:moveTo>
                  <a:pt x="0" y="566"/>
                </a:moveTo>
                <a:lnTo>
                  <a:pt x="181" y="86"/>
                </a:lnTo>
                <a:lnTo>
                  <a:pt x="415" y="0"/>
                </a:lnTo>
                <a:lnTo>
                  <a:pt x="0" y="566"/>
                </a:lnTo>
                <a:close/>
              </a:path>
            </a:pathLst>
          </a:custGeom>
          <a:solidFill>
            <a:srgbClr val="FFFFFF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7900" name="Freeform 16"/>
          <p:cNvSpPr>
            <a:spLocks/>
          </p:cNvSpPr>
          <p:nvPr/>
        </p:nvSpPr>
        <p:spPr bwMode="auto">
          <a:xfrm>
            <a:off x="4497388" y="2066925"/>
            <a:ext cx="658812" cy="898525"/>
          </a:xfrm>
          <a:custGeom>
            <a:avLst/>
            <a:gdLst>
              <a:gd name="T0" fmla="*/ 1045863256 w 415"/>
              <a:gd name="T1" fmla="*/ 0 h 566"/>
              <a:gd name="T2" fmla="*/ 0 w 415"/>
              <a:gd name="T3" fmla="*/ 1426408438 h 566"/>
              <a:gd name="T4" fmla="*/ 987900500 w 415"/>
              <a:gd name="T5" fmla="*/ 592237513 h 566"/>
              <a:gd name="T6" fmla="*/ 1045863256 w 415"/>
              <a:gd name="T7" fmla="*/ 0 h 566"/>
              <a:gd name="T8" fmla="*/ 0 60000 65536"/>
              <a:gd name="T9" fmla="*/ 0 60000 65536"/>
              <a:gd name="T10" fmla="*/ 0 60000 65536"/>
              <a:gd name="T11" fmla="*/ 0 60000 65536"/>
              <a:gd name="T12" fmla="*/ 0 w 415"/>
              <a:gd name="T13" fmla="*/ 0 h 566"/>
              <a:gd name="T14" fmla="*/ 415 w 415"/>
              <a:gd name="T15" fmla="*/ 566 h 56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5" h="566">
                <a:moveTo>
                  <a:pt x="415" y="0"/>
                </a:moveTo>
                <a:lnTo>
                  <a:pt x="0" y="566"/>
                </a:lnTo>
                <a:lnTo>
                  <a:pt x="392" y="235"/>
                </a:lnTo>
                <a:lnTo>
                  <a:pt x="415" y="0"/>
                </a:lnTo>
                <a:close/>
              </a:path>
            </a:pathLst>
          </a:custGeom>
          <a:solidFill>
            <a:srgbClr val="FFFFFF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7901" name="Freeform 17"/>
          <p:cNvSpPr>
            <a:spLocks/>
          </p:cNvSpPr>
          <p:nvPr/>
        </p:nvSpPr>
        <p:spPr bwMode="auto">
          <a:xfrm>
            <a:off x="5119688" y="2066925"/>
            <a:ext cx="603250" cy="898525"/>
          </a:xfrm>
          <a:custGeom>
            <a:avLst/>
            <a:gdLst>
              <a:gd name="T0" fmla="*/ 63004700 w 380"/>
              <a:gd name="T1" fmla="*/ 0 h 566"/>
              <a:gd name="T2" fmla="*/ 0 w 380"/>
              <a:gd name="T3" fmla="*/ 592237513 h 566"/>
              <a:gd name="T4" fmla="*/ 957659375 w 380"/>
              <a:gd name="T5" fmla="*/ 1426408438 h 566"/>
              <a:gd name="T6" fmla="*/ 63004700 w 380"/>
              <a:gd name="T7" fmla="*/ 0 h 566"/>
              <a:gd name="T8" fmla="*/ 0 60000 65536"/>
              <a:gd name="T9" fmla="*/ 0 60000 65536"/>
              <a:gd name="T10" fmla="*/ 0 60000 65536"/>
              <a:gd name="T11" fmla="*/ 0 60000 65536"/>
              <a:gd name="T12" fmla="*/ 0 w 380"/>
              <a:gd name="T13" fmla="*/ 0 h 566"/>
              <a:gd name="T14" fmla="*/ 380 w 380"/>
              <a:gd name="T15" fmla="*/ 566 h 56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0" h="566">
                <a:moveTo>
                  <a:pt x="25" y="0"/>
                </a:moveTo>
                <a:lnTo>
                  <a:pt x="0" y="235"/>
                </a:lnTo>
                <a:lnTo>
                  <a:pt x="380" y="566"/>
                </a:lnTo>
                <a:lnTo>
                  <a:pt x="25" y="0"/>
                </a:lnTo>
                <a:close/>
              </a:path>
            </a:pathLst>
          </a:custGeom>
          <a:solidFill>
            <a:srgbClr val="FFFFFF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7902" name="Freeform 18"/>
          <p:cNvSpPr>
            <a:spLocks/>
          </p:cNvSpPr>
          <p:nvPr/>
        </p:nvSpPr>
        <p:spPr bwMode="auto">
          <a:xfrm>
            <a:off x="5159375" y="2066925"/>
            <a:ext cx="563563" cy="898525"/>
          </a:xfrm>
          <a:custGeom>
            <a:avLst/>
            <a:gdLst>
              <a:gd name="T0" fmla="*/ 456149480 w 355"/>
              <a:gd name="T1" fmla="*/ 229335013 h 566"/>
              <a:gd name="T2" fmla="*/ 894657056 w 355"/>
              <a:gd name="T3" fmla="*/ 1426408438 h 566"/>
              <a:gd name="T4" fmla="*/ 0 w 355"/>
              <a:gd name="T5" fmla="*/ 0 h 566"/>
              <a:gd name="T6" fmla="*/ 456149480 w 355"/>
              <a:gd name="T7" fmla="*/ 229335013 h 566"/>
              <a:gd name="T8" fmla="*/ 0 60000 65536"/>
              <a:gd name="T9" fmla="*/ 0 60000 65536"/>
              <a:gd name="T10" fmla="*/ 0 60000 65536"/>
              <a:gd name="T11" fmla="*/ 0 60000 65536"/>
              <a:gd name="T12" fmla="*/ 0 w 355"/>
              <a:gd name="T13" fmla="*/ 0 h 566"/>
              <a:gd name="T14" fmla="*/ 355 w 355"/>
              <a:gd name="T15" fmla="*/ 566 h 56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55" h="566">
                <a:moveTo>
                  <a:pt x="181" y="91"/>
                </a:moveTo>
                <a:lnTo>
                  <a:pt x="355" y="566"/>
                </a:lnTo>
                <a:lnTo>
                  <a:pt x="0" y="0"/>
                </a:lnTo>
                <a:lnTo>
                  <a:pt x="181" y="91"/>
                </a:lnTo>
                <a:close/>
              </a:path>
            </a:pathLst>
          </a:custGeom>
          <a:solidFill>
            <a:srgbClr val="FFFFFF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7903" name="Freeform 19"/>
          <p:cNvSpPr>
            <a:spLocks/>
          </p:cNvSpPr>
          <p:nvPr/>
        </p:nvSpPr>
        <p:spPr bwMode="auto">
          <a:xfrm>
            <a:off x="5092700" y="1984375"/>
            <a:ext cx="2428875" cy="3827463"/>
          </a:xfrm>
          <a:custGeom>
            <a:avLst/>
            <a:gdLst>
              <a:gd name="T0" fmla="*/ 2147483646 w 1530"/>
              <a:gd name="T1" fmla="*/ 0 h 2411"/>
              <a:gd name="T2" fmla="*/ 2147483646 w 1530"/>
              <a:gd name="T3" fmla="*/ 25201566 h 2411"/>
              <a:gd name="T4" fmla="*/ 2147483646 w 1530"/>
              <a:gd name="T5" fmla="*/ 304939740 h 2411"/>
              <a:gd name="T6" fmla="*/ 2147483646 w 1530"/>
              <a:gd name="T7" fmla="*/ 617439156 h 2411"/>
              <a:gd name="T8" fmla="*/ 2147483646 w 1530"/>
              <a:gd name="T9" fmla="*/ 1038304511 h 2411"/>
              <a:gd name="T10" fmla="*/ 1995963750 w 1530"/>
              <a:gd name="T11" fmla="*/ 1565018029 h 2411"/>
              <a:gd name="T12" fmla="*/ 1471771250 w 1530"/>
              <a:gd name="T13" fmla="*/ 2147483646 h 2411"/>
              <a:gd name="T14" fmla="*/ 1134070313 w 1530"/>
              <a:gd name="T15" fmla="*/ 2147483646 h 2411"/>
              <a:gd name="T16" fmla="*/ 899696575 w 1530"/>
              <a:gd name="T17" fmla="*/ 2147483646 h 2411"/>
              <a:gd name="T18" fmla="*/ 680442188 w 1530"/>
              <a:gd name="T19" fmla="*/ 2147483646 h 2411"/>
              <a:gd name="T20" fmla="*/ 483870000 w 1530"/>
              <a:gd name="T21" fmla="*/ 2147483646 h 2411"/>
              <a:gd name="T22" fmla="*/ 312499375 w 1530"/>
              <a:gd name="T23" fmla="*/ 2147483646 h 2411"/>
              <a:gd name="T24" fmla="*/ 176410938 w 1530"/>
              <a:gd name="T25" fmla="*/ 2147483646 h 2411"/>
              <a:gd name="T26" fmla="*/ 70564375 w 1530"/>
              <a:gd name="T27" fmla="*/ 2147483646 h 2411"/>
              <a:gd name="T28" fmla="*/ 7561263 w 1530"/>
              <a:gd name="T29" fmla="*/ 2147483646 h 2411"/>
              <a:gd name="T30" fmla="*/ 1519655013 w 1530"/>
              <a:gd name="T31" fmla="*/ 2147483646 h 2411"/>
              <a:gd name="T32" fmla="*/ 1471771250 w 1530"/>
              <a:gd name="T33" fmla="*/ 2147483646 h 2411"/>
              <a:gd name="T34" fmla="*/ 1431448750 w 1530"/>
              <a:gd name="T35" fmla="*/ 2147483646 h 2411"/>
              <a:gd name="T36" fmla="*/ 1408768138 w 1530"/>
              <a:gd name="T37" fmla="*/ 2147483646 h 2411"/>
              <a:gd name="T38" fmla="*/ 1431448750 w 1530"/>
              <a:gd name="T39" fmla="*/ 2147483646 h 2411"/>
              <a:gd name="T40" fmla="*/ 1522174375 w 1530"/>
              <a:gd name="T41" fmla="*/ 2147483646 h 2411"/>
              <a:gd name="T42" fmla="*/ 1703625625 w 1530"/>
              <a:gd name="T43" fmla="*/ 2147483646 h 2411"/>
              <a:gd name="T44" fmla="*/ 2003525013 w 1530"/>
              <a:gd name="T45" fmla="*/ 2147483646 h 2411"/>
              <a:gd name="T46" fmla="*/ 2147483646 w 1530"/>
              <a:gd name="T47" fmla="*/ 1643142090 h 2411"/>
              <a:gd name="T48" fmla="*/ 2147483646 w 1530"/>
              <a:gd name="T49" fmla="*/ 874495127 h 2411"/>
              <a:gd name="T50" fmla="*/ 2147483646 w 1530"/>
              <a:gd name="T51" fmla="*/ 0 h 2411"/>
              <a:gd name="T52" fmla="*/ 2147483646 w 1530"/>
              <a:gd name="T53" fmla="*/ 254536608 h 2411"/>
              <a:gd name="T54" fmla="*/ 2147483646 w 1530"/>
              <a:gd name="T55" fmla="*/ 869454814 h 2411"/>
              <a:gd name="T56" fmla="*/ 2147483646 w 1530"/>
              <a:gd name="T57" fmla="*/ 1565018029 h 2411"/>
              <a:gd name="T58" fmla="*/ 2147483646 w 1530"/>
              <a:gd name="T59" fmla="*/ 2038807466 h 2411"/>
              <a:gd name="T60" fmla="*/ 2001004063 w 1530"/>
              <a:gd name="T61" fmla="*/ 2147483646 h 2411"/>
              <a:gd name="T62" fmla="*/ 1771670638 w 1530"/>
              <a:gd name="T63" fmla="*/ 2147483646 h 2411"/>
              <a:gd name="T64" fmla="*/ 1615420950 w 1530"/>
              <a:gd name="T65" fmla="*/ 2147483646 h 2411"/>
              <a:gd name="T66" fmla="*/ 1565017825 w 1530"/>
              <a:gd name="T67" fmla="*/ 2147483646 h 2411"/>
              <a:gd name="T68" fmla="*/ 2147483646 w 1530"/>
              <a:gd name="T69" fmla="*/ 2147483646 h 2411"/>
              <a:gd name="T70" fmla="*/ 2147483646 w 1530"/>
              <a:gd name="T71" fmla="*/ 2147483646 h 2411"/>
              <a:gd name="T72" fmla="*/ 2147483646 w 1530"/>
              <a:gd name="T73" fmla="*/ 2147483646 h 2411"/>
              <a:gd name="T74" fmla="*/ 2147483646 w 1530"/>
              <a:gd name="T75" fmla="*/ 2134573416 h 2411"/>
              <a:gd name="T76" fmla="*/ 2147483646 w 1530"/>
              <a:gd name="T77" fmla="*/ 1776711182 h 2411"/>
              <a:gd name="T78" fmla="*/ 2147483646 w 1530"/>
              <a:gd name="T79" fmla="*/ 1381045805 h 2411"/>
              <a:gd name="T80" fmla="*/ 2147483646 w 1530"/>
              <a:gd name="T81" fmla="*/ 945059511 h 2411"/>
              <a:gd name="T82" fmla="*/ 2147483646 w 1530"/>
              <a:gd name="T83" fmla="*/ 486391014 h 2411"/>
              <a:gd name="T84" fmla="*/ 2147483646 w 1530"/>
              <a:gd name="T85" fmla="*/ 0 h 2411"/>
              <a:gd name="T86" fmla="*/ 2147483646 w 1530"/>
              <a:gd name="T87" fmla="*/ 0 h 241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530"/>
              <a:gd name="T133" fmla="*/ 0 h 2411"/>
              <a:gd name="T134" fmla="*/ 1530 w 1530"/>
              <a:gd name="T135" fmla="*/ 2411 h 2411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530" h="2411">
                <a:moveTo>
                  <a:pt x="1530" y="0"/>
                </a:moveTo>
                <a:lnTo>
                  <a:pt x="1530" y="0"/>
                </a:lnTo>
                <a:lnTo>
                  <a:pt x="1513" y="10"/>
                </a:lnTo>
                <a:lnTo>
                  <a:pt x="1468" y="41"/>
                </a:lnTo>
                <a:lnTo>
                  <a:pt x="1395" y="89"/>
                </a:lnTo>
                <a:lnTo>
                  <a:pt x="1351" y="121"/>
                </a:lnTo>
                <a:lnTo>
                  <a:pt x="1301" y="158"/>
                </a:lnTo>
                <a:lnTo>
                  <a:pt x="1247" y="200"/>
                </a:lnTo>
                <a:lnTo>
                  <a:pt x="1190" y="245"/>
                </a:lnTo>
                <a:lnTo>
                  <a:pt x="1128" y="297"/>
                </a:lnTo>
                <a:lnTo>
                  <a:pt x="1065" y="352"/>
                </a:lnTo>
                <a:lnTo>
                  <a:pt x="999" y="412"/>
                </a:lnTo>
                <a:lnTo>
                  <a:pt x="931" y="477"/>
                </a:lnTo>
                <a:lnTo>
                  <a:pt x="862" y="546"/>
                </a:lnTo>
                <a:lnTo>
                  <a:pt x="792" y="621"/>
                </a:lnTo>
                <a:lnTo>
                  <a:pt x="722" y="700"/>
                </a:lnTo>
                <a:lnTo>
                  <a:pt x="653" y="782"/>
                </a:lnTo>
                <a:lnTo>
                  <a:pt x="584" y="871"/>
                </a:lnTo>
                <a:lnTo>
                  <a:pt x="516" y="963"/>
                </a:lnTo>
                <a:lnTo>
                  <a:pt x="482" y="1011"/>
                </a:lnTo>
                <a:lnTo>
                  <a:pt x="450" y="1060"/>
                </a:lnTo>
                <a:lnTo>
                  <a:pt x="419" y="1110"/>
                </a:lnTo>
                <a:lnTo>
                  <a:pt x="387" y="1160"/>
                </a:lnTo>
                <a:lnTo>
                  <a:pt x="357" y="1212"/>
                </a:lnTo>
                <a:lnTo>
                  <a:pt x="326" y="1266"/>
                </a:lnTo>
                <a:lnTo>
                  <a:pt x="298" y="1321"/>
                </a:lnTo>
                <a:lnTo>
                  <a:pt x="270" y="1376"/>
                </a:lnTo>
                <a:lnTo>
                  <a:pt x="243" y="1433"/>
                </a:lnTo>
                <a:lnTo>
                  <a:pt x="216" y="1490"/>
                </a:lnTo>
                <a:lnTo>
                  <a:pt x="192" y="1549"/>
                </a:lnTo>
                <a:lnTo>
                  <a:pt x="167" y="1609"/>
                </a:lnTo>
                <a:lnTo>
                  <a:pt x="146" y="1671"/>
                </a:lnTo>
                <a:lnTo>
                  <a:pt x="124" y="1733"/>
                </a:lnTo>
                <a:lnTo>
                  <a:pt x="105" y="1795"/>
                </a:lnTo>
                <a:lnTo>
                  <a:pt x="87" y="1860"/>
                </a:lnTo>
                <a:lnTo>
                  <a:pt x="70" y="1925"/>
                </a:lnTo>
                <a:lnTo>
                  <a:pt x="54" y="1991"/>
                </a:lnTo>
                <a:lnTo>
                  <a:pt x="40" y="2058"/>
                </a:lnTo>
                <a:lnTo>
                  <a:pt x="28" y="2126"/>
                </a:lnTo>
                <a:lnTo>
                  <a:pt x="18" y="2197"/>
                </a:lnTo>
                <a:lnTo>
                  <a:pt x="10" y="2267"/>
                </a:lnTo>
                <a:lnTo>
                  <a:pt x="3" y="2337"/>
                </a:lnTo>
                <a:lnTo>
                  <a:pt x="0" y="2411"/>
                </a:lnTo>
                <a:lnTo>
                  <a:pt x="603" y="1781"/>
                </a:lnTo>
                <a:lnTo>
                  <a:pt x="599" y="1775"/>
                </a:lnTo>
                <a:lnTo>
                  <a:pt x="589" y="1758"/>
                </a:lnTo>
                <a:lnTo>
                  <a:pt x="584" y="1745"/>
                </a:lnTo>
                <a:lnTo>
                  <a:pt x="579" y="1728"/>
                </a:lnTo>
                <a:lnTo>
                  <a:pt x="573" y="1709"/>
                </a:lnTo>
                <a:lnTo>
                  <a:pt x="568" y="1686"/>
                </a:lnTo>
                <a:lnTo>
                  <a:pt x="564" y="1661"/>
                </a:lnTo>
                <a:lnTo>
                  <a:pt x="561" y="1631"/>
                </a:lnTo>
                <a:lnTo>
                  <a:pt x="559" y="1599"/>
                </a:lnTo>
                <a:lnTo>
                  <a:pt x="559" y="1562"/>
                </a:lnTo>
                <a:lnTo>
                  <a:pt x="562" y="1524"/>
                </a:lnTo>
                <a:lnTo>
                  <a:pt x="568" y="1480"/>
                </a:lnTo>
                <a:lnTo>
                  <a:pt x="576" y="1433"/>
                </a:lnTo>
                <a:lnTo>
                  <a:pt x="588" y="1381"/>
                </a:lnTo>
                <a:lnTo>
                  <a:pt x="604" y="1328"/>
                </a:lnTo>
                <a:lnTo>
                  <a:pt x="623" y="1269"/>
                </a:lnTo>
                <a:lnTo>
                  <a:pt x="648" y="1206"/>
                </a:lnTo>
                <a:lnTo>
                  <a:pt x="676" y="1139"/>
                </a:lnTo>
                <a:lnTo>
                  <a:pt x="710" y="1068"/>
                </a:lnTo>
                <a:lnTo>
                  <a:pt x="750" y="993"/>
                </a:lnTo>
                <a:lnTo>
                  <a:pt x="795" y="914"/>
                </a:lnTo>
                <a:lnTo>
                  <a:pt x="847" y="831"/>
                </a:lnTo>
                <a:lnTo>
                  <a:pt x="906" y="744"/>
                </a:lnTo>
                <a:lnTo>
                  <a:pt x="971" y="652"/>
                </a:lnTo>
                <a:lnTo>
                  <a:pt x="1045" y="554"/>
                </a:lnTo>
                <a:lnTo>
                  <a:pt x="1125" y="452"/>
                </a:lnTo>
                <a:lnTo>
                  <a:pt x="1212" y="347"/>
                </a:lnTo>
                <a:lnTo>
                  <a:pt x="1309" y="236"/>
                </a:lnTo>
                <a:lnTo>
                  <a:pt x="1415" y="121"/>
                </a:lnTo>
                <a:lnTo>
                  <a:pt x="1530" y="0"/>
                </a:lnTo>
                <a:lnTo>
                  <a:pt x="1485" y="51"/>
                </a:lnTo>
                <a:lnTo>
                  <a:pt x="1438" y="101"/>
                </a:lnTo>
                <a:lnTo>
                  <a:pt x="1380" y="169"/>
                </a:lnTo>
                <a:lnTo>
                  <a:pt x="1309" y="251"/>
                </a:lnTo>
                <a:lnTo>
                  <a:pt x="1234" y="345"/>
                </a:lnTo>
                <a:lnTo>
                  <a:pt x="1152" y="449"/>
                </a:lnTo>
                <a:lnTo>
                  <a:pt x="1068" y="563"/>
                </a:lnTo>
                <a:lnTo>
                  <a:pt x="1026" y="621"/>
                </a:lnTo>
                <a:lnTo>
                  <a:pt x="986" y="683"/>
                </a:lnTo>
                <a:lnTo>
                  <a:pt x="944" y="745"/>
                </a:lnTo>
                <a:lnTo>
                  <a:pt x="904" y="809"/>
                </a:lnTo>
                <a:lnTo>
                  <a:pt x="866" y="872"/>
                </a:lnTo>
                <a:lnTo>
                  <a:pt x="829" y="938"/>
                </a:lnTo>
                <a:lnTo>
                  <a:pt x="794" y="1003"/>
                </a:lnTo>
                <a:lnTo>
                  <a:pt x="760" y="1068"/>
                </a:lnTo>
                <a:lnTo>
                  <a:pt x="730" y="1134"/>
                </a:lnTo>
                <a:lnTo>
                  <a:pt x="703" y="1199"/>
                </a:lnTo>
                <a:lnTo>
                  <a:pt x="680" y="1264"/>
                </a:lnTo>
                <a:lnTo>
                  <a:pt x="658" y="1328"/>
                </a:lnTo>
                <a:lnTo>
                  <a:pt x="641" y="1391"/>
                </a:lnTo>
                <a:lnTo>
                  <a:pt x="628" y="1453"/>
                </a:lnTo>
                <a:lnTo>
                  <a:pt x="624" y="1485"/>
                </a:lnTo>
                <a:lnTo>
                  <a:pt x="621" y="1515"/>
                </a:lnTo>
                <a:lnTo>
                  <a:pt x="618" y="1545"/>
                </a:lnTo>
                <a:lnTo>
                  <a:pt x="616" y="1574"/>
                </a:lnTo>
                <a:lnTo>
                  <a:pt x="901" y="1259"/>
                </a:lnTo>
                <a:lnTo>
                  <a:pt x="902" y="1234"/>
                </a:lnTo>
                <a:lnTo>
                  <a:pt x="907" y="1202"/>
                </a:lnTo>
                <a:lnTo>
                  <a:pt x="914" y="1160"/>
                </a:lnTo>
                <a:lnTo>
                  <a:pt x="924" y="1109"/>
                </a:lnTo>
                <a:lnTo>
                  <a:pt x="941" y="1045"/>
                </a:lnTo>
                <a:lnTo>
                  <a:pt x="961" y="973"/>
                </a:lnTo>
                <a:lnTo>
                  <a:pt x="988" y="891"/>
                </a:lnTo>
                <a:lnTo>
                  <a:pt x="1004" y="847"/>
                </a:lnTo>
                <a:lnTo>
                  <a:pt x="1023" y="802"/>
                </a:lnTo>
                <a:lnTo>
                  <a:pt x="1043" y="755"/>
                </a:lnTo>
                <a:lnTo>
                  <a:pt x="1065" y="705"/>
                </a:lnTo>
                <a:lnTo>
                  <a:pt x="1090" y="655"/>
                </a:lnTo>
                <a:lnTo>
                  <a:pt x="1117" y="601"/>
                </a:lnTo>
                <a:lnTo>
                  <a:pt x="1145" y="548"/>
                </a:lnTo>
                <a:lnTo>
                  <a:pt x="1177" y="491"/>
                </a:lnTo>
                <a:lnTo>
                  <a:pt x="1210" y="434"/>
                </a:lnTo>
                <a:lnTo>
                  <a:pt x="1247" y="375"/>
                </a:lnTo>
                <a:lnTo>
                  <a:pt x="1287" y="315"/>
                </a:lnTo>
                <a:lnTo>
                  <a:pt x="1329" y="255"/>
                </a:lnTo>
                <a:lnTo>
                  <a:pt x="1374" y="193"/>
                </a:lnTo>
                <a:lnTo>
                  <a:pt x="1423" y="129"/>
                </a:lnTo>
                <a:lnTo>
                  <a:pt x="1475" y="66"/>
                </a:lnTo>
                <a:lnTo>
                  <a:pt x="1530" y="0"/>
                </a:lnTo>
                <a:close/>
              </a:path>
            </a:pathLst>
          </a:custGeom>
          <a:solidFill>
            <a:srgbClr val="FFFFFF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7904" name="Freeform 20"/>
          <p:cNvSpPr>
            <a:spLocks/>
          </p:cNvSpPr>
          <p:nvPr/>
        </p:nvSpPr>
        <p:spPr bwMode="auto">
          <a:xfrm>
            <a:off x="7264400" y="1462088"/>
            <a:ext cx="777875" cy="782637"/>
          </a:xfrm>
          <a:custGeom>
            <a:avLst/>
            <a:gdLst>
              <a:gd name="T0" fmla="*/ 1134070313 w 490"/>
              <a:gd name="T1" fmla="*/ 141128660 h 493"/>
              <a:gd name="T2" fmla="*/ 715724375 w 490"/>
              <a:gd name="T3" fmla="*/ 269655753 h 493"/>
              <a:gd name="T4" fmla="*/ 370463763 w 490"/>
              <a:gd name="T5" fmla="*/ 0 h 493"/>
              <a:gd name="T6" fmla="*/ 365423450 w 490"/>
              <a:gd name="T7" fmla="*/ 438506907 h 493"/>
              <a:gd name="T8" fmla="*/ 0 w 490"/>
              <a:gd name="T9" fmla="*/ 682961114 h 493"/>
              <a:gd name="T10" fmla="*/ 189012513 w 490"/>
              <a:gd name="T11" fmla="*/ 745965773 h 493"/>
              <a:gd name="T12" fmla="*/ 413305625 w 490"/>
              <a:gd name="T13" fmla="*/ 821570413 h 493"/>
              <a:gd name="T14" fmla="*/ 534273125 w 490"/>
              <a:gd name="T15" fmla="*/ 1242435444 h 493"/>
              <a:gd name="T16" fmla="*/ 796369375 w 490"/>
              <a:gd name="T17" fmla="*/ 892134743 h 493"/>
              <a:gd name="T18" fmla="*/ 1234876563 w 490"/>
              <a:gd name="T19" fmla="*/ 909775031 h 493"/>
              <a:gd name="T20" fmla="*/ 982860938 w 490"/>
              <a:gd name="T21" fmla="*/ 551913072 h 493"/>
              <a:gd name="T22" fmla="*/ 1134070313 w 490"/>
              <a:gd name="T23" fmla="*/ 141128660 h 4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90"/>
              <a:gd name="T37" fmla="*/ 0 h 493"/>
              <a:gd name="T38" fmla="*/ 490 w 490"/>
              <a:gd name="T39" fmla="*/ 493 h 49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90" h="493">
                <a:moveTo>
                  <a:pt x="450" y="56"/>
                </a:moveTo>
                <a:lnTo>
                  <a:pt x="284" y="107"/>
                </a:lnTo>
                <a:lnTo>
                  <a:pt x="147" y="0"/>
                </a:lnTo>
                <a:lnTo>
                  <a:pt x="145" y="174"/>
                </a:lnTo>
                <a:lnTo>
                  <a:pt x="0" y="271"/>
                </a:lnTo>
                <a:lnTo>
                  <a:pt x="75" y="296"/>
                </a:lnTo>
                <a:lnTo>
                  <a:pt x="164" y="326"/>
                </a:lnTo>
                <a:lnTo>
                  <a:pt x="212" y="493"/>
                </a:lnTo>
                <a:lnTo>
                  <a:pt x="316" y="354"/>
                </a:lnTo>
                <a:lnTo>
                  <a:pt x="490" y="361"/>
                </a:lnTo>
                <a:lnTo>
                  <a:pt x="390" y="219"/>
                </a:lnTo>
                <a:lnTo>
                  <a:pt x="450" y="56"/>
                </a:lnTo>
                <a:close/>
              </a:path>
            </a:pathLst>
          </a:custGeom>
          <a:solidFill>
            <a:srgbClr val="FFFFFF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7905" name="Freeform 21"/>
          <p:cNvSpPr>
            <a:spLocks/>
          </p:cNvSpPr>
          <p:nvPr/>
        </p:nvSpPr>
        <p:spPr bwMode="auto">
          <a:xfrm>
            <a:off x="7169150" y="4648200"/>
            <a:ext cx="88900" cy="103188"/>
          </a:xfrm>
          <a:custGeom>
            <a:avLst/>
            <a:gdLst>
              <a:gd name="T0" fmla="*/ 0 w 56"/>
              <a:gd name="T1" fmla="*/ 95766402 h 65"/>
              <a:gd name="T2" fmla="*/ 0 w 56"/>
              <a:gd name="T3" fmla="*/ 0 h 65"/>
              <a:gd name="T4" fmla="*/ 141128750 w 56"/>
              <a:gd name="T5" fmla="*/ 95766402 h 65"/>
              <a:gd name="T6" fmla="*/ 141128750 w 56"/>
              <a:gd name="T7" fmla="*/ 163811744 h 65"/>
              <a:gd name="T8" fmla="*/ 0 w 56"/>
              <a:gd name="T9" fmla="*/ 95766402 h 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6"/>
              <a:gd name="T16" fmla="*/ 0 h 65"/>
              <a:gd name="T17" fmla="*/ 56 w 56"/>
              <a:gd name="T18" fmla="*/ 65 h 6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6" h="65">
                <a:moveTo>
                  <a:pt x="0" y="38"/>
                </a:moveTo>
                <a:lnTo>
                  <a:pt x="0" y="0"/>
                </a:lnTo>
                <a:lnTo>
                  <a:pt x="56" y="38"/>
                </a:lnTo>
                <a:lnTo>
                  <a:pt x="56" y="65"/>
                </a:lnTo>
                <a:lnTo>
                  <a:pt x="0" y="38"/>
                </a:lnTo>
                <a:close/>
              </a:path>
            </a:pathLst>
          </a:custGeom>
          <a:solidFill>
            <a:srgbClr val="FFFFFF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7906" name="Freeform 22"/>
          <p:cNvSpPr>
            <a:spLocks/>
          </p:cNvSpPr>
          <p:nvPr/>
        </p:nvSpPr>
        <p:spPr bwMode="auto">
          <a:xfrm>
            <a:off x="7604125" y="4424363"/>
            <a:ext cx="638175" cy="468312"/>
          </a:xfrm>
          <a:custGeom>
            <a:avLst/>
            <a:gdLst>
              <a:gd name="T0" fmla="*/ 1013102813 w 402"/>
              <a:gd name="T1" fmla="*/ 0 h 295"/>
              <a:gd name="T2" fmla="*/ 0 w 402"/>
              <a:gd name="T3" fmla="*/ 493950098 h 295"/>
              <a:gd name="T4" fmla="*/ 0 w 402"/>
              <a:gd name="T5" fmla="*/ 743444506 h 295"/>
              <a:gd name="T6" fmla="*/ 1013102813 w 402"/>
              <a:gd name="T7" fmla="*/ 0 h 295"/>
              <a:gd name="T8" fmla="*/ 0 60000 65536"/>
              <a:gd name="T9" fmla="*/ 0 60000 65536"/>
              <a:gd name="T10" fmla="*/ 0 60000 65536"/>
              <a:gd name="T11" fmla="*/ 0 60000 65536"/>
              <a:gd name="T12" fmla="*/ 0 w 402"/>
              <a:gd name="T13" fmla="*/ 0 h 295"/>
              <a:gd name="T14" fmla="*/ 402 w 402"/>
              <a:gd name="T15" fmla="*/ 295 h 29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2" h="295">
                <a:moveTo>
                  <a:pt x="402" y="0"/>
                </a:moveTo>
                <a:lnTo>
                  <a:pt x="0" y="196"/>
                </a:lnTo>
                <a:lnTo>
                  <a:pt x="0" y="295"/>
                </a:lnTo>
                <a:lnTo>
                  <a:pt x="402" y="0"/>
                </a:lnTo>
                <a:close/>
              </a:path>
            </a:pathLst>
          </a:custGeom>
          <a:solidFill>
            <a:srgbClr val="FFFFFF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7907" name="Freeform 23"/>
          <p:cNvSpPr>
            <a:spLocks/>
          </p:cNvSpPr>
          <p:nvPr/>
        </p:nvSpPr>
        <p:spPr bwMode="auto">
          <a:xfrm>
            <a:off x="7608888" y="4900613"/>
            <a:ext cx="774700" cy="90487"/>
          </a:xfrm>
          <a:custGeom>
            <a:avLst/>
            <a:gdLst>
              <a:gd name="T0" fmla="*/ 0 w 488"/>
              <a:gd name="T1" fmla="*/ 0 h 57"/>
              <a:gd name="T2" fmla="*/ 1229836250 w 488"/>
              <a:gd name="T3" fmla="*/ 113405611 h 57"/>
              <a:gd name="T4" fmla="*/ 206652813 w 488"/>
              <a:gd name="T5" fmla="*/ 143647319 h 57"/>
              <a:gd name="T6" fmla="*/ 0 w 488"/>
              <a:gd name="T7" fmla="*/ 0 h 57"/>
              <a:gd name="T8" fmla="*/ 0 60000 65536"/>
              <a:gd name="T9" fmla="*/ 0 60000 65536"/>
              <a:gd name="T10" fmla="*/ 0 60000 65536"/>
              <a:gd name="T11" fmla="*/ 0 60000 65536"/>
              <a:gd name="T12" fmla="*/ 0 w 488"/>
              <a:gd name="T13" fmla="*/ 0 h 57"/>
              <a:gd name="T14" fmla="*/ 488 w 488"/>
              <a:gd name="T15" fmla="*/ 57 h 5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8" h="57">
                <a:moveTo>
                  <a:pt x="0" y="0"/>
                </a:moveTo>
                <a:lnTo>
                  <a:pt x="488" y="45"/>
                </a:lnTo>
                <a:lnTo>
                  <a:pt x="82" y="5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7908" name="Freeform 24"/>
          <p:cNvSpPr>
            <a:spLocks/>
          </p:cNvSpPr>
          <p:nvPr/>
        </p:nvSpPr>
        <p:spPr bwMode="auto">
          <a:xfrm>
            <a:off x="6713538" y="4491038"/>
            <a:ext cx="641350" cy="477837"/>
          </a:xfrm>
          <a:custGeom>
            <a:avLst/>
            <a:gdLst>
              <a:gd name="T0" fmla="*/ 761087188 w 404"/>
              <a:gd name="T1" fmla="*/ 758565444 h 301"/>
              <a:gd name="T2" fmla="*/ 1018143125 w 404"/>
              <a:gd name="T3" fmla="*/ 652718992 h 301"/>
              <a:gd name="T4" fmla="*/ 0 w 404"/>
              <a:gd name="T5" fmla="*/ 0 h 301"/>
              <a:gd name="T6" fmla="*/ 761087188 w 404"/>
              <a:gd name="T7" fmla="*/ 758565444 h 301"/>
              <a:gd name="T8" fmla="*/ 0 60000 65536"/>
              <a:gd name="T9" fmla="*/ 0 60000 65536"/>
              <a:gd name="T10" fmla="*/ 0 60000 65536"/>
              <a:gd name="T11" fmla="*/ 0 60000 65536"/>
              <a:gd name="T12" fmla="*/ 0 w 404"/>
              <a:gd name="T13" fmla="*/ 0 h 301"/>
              <a:gd name="T14" fmla="*/ 404 w 404"/>
              <a:gd name="T15" fmla="*/ 301 h 30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4" h="301">
                <a:moveTo>
                  <a:pt x="302" y="301"/>
                </a:moveTo>
                <a:lnTo>
                  <a:pt x="404" y="259"/>
                </a:lnTo>
                <a:lnTo>
                  <a:pt x="0" y="0"/>
                </a:lnTo>
                <a:lnTo>
                  <a:pt x="302" y="301"/>
                </a:lnTo>
                <a:close/>
              </a:path>
            </a:pathLst>
          </a:custGeom>
          <a:solidFill>
            <a:srgbClr val="FFFFFF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7909" name="Freeform 25"/>
          <p:cNvSpPr>
            <a:spLocks/>
          </p:cNvSpPr>
          <p:nvPr/>
        </p:nvSpPr>
        <p:spPr bwMode="auto">
          <a:xfrm>
            <a:off x="6657975" y="5106988"/>
            <a:ext cx="755650" cy="527050"/>
          </a:xfrm>
          <a:custGeom>
            <a:avLst/>
            <a:gdLst>
              <a:gd name="T0" fmla="*/ 720764688 w 476"/>
              <a:gd name="T1" fmla="*/ 0 h 332"/>
              <a:gd name="T2" fmla="*/ 0 w 476"/>
              <a:gd name="T3" fmla="*/ 836691875 h 332"/>
              <a:gd name="T4" fmla="*/ 1093747813 w 476"/>
              <a:gd name="T5" fmla="*/ 262096250 h 332"/>
              <a:gd name="T6" fmla="*/ 1083667188 w 476"/>
              <a:gd name="T7" fmla="*/ 236894688 h 332"/>
              <a:gd name="T8" fmla="*/ 1199594375 w 476"/>
              <a:gd name="T9" fmla="*/ 178931888 h 332"/>
              <a:gd name="T10" fmla="*/ 1134070313 w 476"/>
              <a:gd name="T11" fmla="*/ 0 h 332"/>
              <a:gd name="T12" fmla="*/ 720764688 w 476"/>
              <a:gd name="T13" fmla="*/ 0 h 33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76"/>
              <a:gd name="T22" fmla="*/ 0 h 332"/>
              <a:gd name="T23" fmla="*/ 476 w 476"/>
              <a:gd name="T24" fmla="*/ 332 h 33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76" h="332">
                <a:moveTo>
                  <a:pt x="286" y="0"/>
                </a:moveTo>
                <a:lnTo>
                  <a:pt x="0" y="332"/>
                </a:lnTo>
                <a:lnTo>
                  <a:pt x="434" y="104"/>
                </a:lnTo>
                <a:lnTo>
                  <a:pt x="430" y="94"/>
                </a:lnTo>
                <a:lnTo>
                  <a:pt x="476" y="71"/>
                </a:lnTo>
                <a:lnTo>
                  <a:pt x="450" y="0"/>
                </a:lnTo>
                <a:lnTo>
                  <a:pt x="286" y="0"/>
                </a:lnTo>
                <a:close/>
              </a:path>
            </a:pathLst>
          </a:custGeom>
          <a:solidFill>
            <a:srgbClr val="FFFFFF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7910" name="Freeform 26"/>
          <p:cNvSpPr>
            <a:spLocks/>
          </p:cNvSpPr>
          <p:nvPr/>
        </p:nvSpPr>
        <p:spPr bwMode="auto">
          <a:xfrm>
            <a:off x="6546850" y="4803775"/>
            <a:ext cx="622300" cy="187325"/>
          </a:xfrm>
          <a:custGeom>
            <a:avLst/>
            <a:gdLst>
              <a:gd name="T0" fmla="*/ 987901250 w 392"/>
              <a:gd name="T1" fmla="*/ 274697825 h 118"/>
              <a:gd name="T2" fmla="*/ 0 w 392"/>
              <a:gd name="T3" fmla="*/ 0 h 118"/>
              <a:gd name="T4" fmla="*/ 919857825 w 392"/>
              <a:gd name="T5" fmla="*/ 297378438 h 118"/>
              <a:gd name="T6" fmla="*/ 987901250 w 392"/>
              <a:gd name="T7" fmla="*/ 274697825 h 118"/>
              <a:gd name="T8" fmla="*/ 0 60000 65536"/>
              <a:gd name="T9" fmla="*/ 0 60000 65536"/>
              <a:gd name="T10" fmla="*/ 0 60000 65536"/>
              <a:gd name="T11" fmla="*/ 0 60000 65536"/>
              <a:gd name="T12" fmla="*/ 0 w 392"/>
              <a:gd name="T13" fmla="*/ 0 h 118"/>
              <a:gd name="T14" fmla="*/ 392 w 392"/>
              <a:gd name="T15" fmla="*/ 118 h 1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92" h="118">
                <a:moveTo>
                  <a:pt x="392" y="109"/>
                </a:moveTo>
                <a:lnTo>
                  <a:pt x="0" y="0"/>
                </a:lnTo>
                <a:lnTo>
                  <a:pt x="365" y="118"/>
                </a:lnTo>
                <a:lnTo>
                  <a:pt x="392" y="109"/>
                </a:lnTo>
                <a:close/>
              </a:path>
            </a:pathLst>
          </a:custGeom>
          <a:solidFill>
            <a:srgbClr val="FFFFFF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7911" name="Freeform 27"/>
          <p:cNvSpPr>
            <a:spLocks/>
          </p:cNvSpPr>
          <p:nvPr/>
        </p:nvSpPr>
        <p:spPr bwMode="auto">
          <a:xfrm>
            <a:off x="6748463" y="5097463"/>
            <a:ext cx="614362" cy="461962"/>
          </a:xfrm>
          <a:custGeom>
            <a:avLst/>
            <a:gdLst>
              <a:gd name="T0" fmla="*/ 975298881 w 387"/>
              <a:gd name="T1" fmla="*/ 15120921 h 291"/>
              <a:gd name="T2" fmla="*/ 0 w 387"/>
              <a:gd name="T3" fmla="*/ 733363881 h 291"/>
              <a:gd name="T4" fmla="*/ 599796699 w 387"/>
              <a:gd name="T5" fmla="*/ 0 h 291"/>
              <a:gd name="T6" fmla="*/ 975298881 w 387"/>
              <a:gd name="T7" fmla="*/ 15120921 h 291"/>
              <a:gd name="T8" fmla="*/ 0 60000 65536"/>
              <a:gd name="T9" fmla="*/ 0 60000 65536"/>
              <a:gd name="T10" fmla="*/ 0 60000 65536"/>
              <a:gd name="T11" fmla="*/ 0 60000 65536"/>
              <a:gd name="T12" fmla="*/ 0 w 387"/>
              <a:gd name="T13" fmla="*/ 0 h 291"/>
              <a:gd name="T14" fmla="*/ 387 w 387"/>
              <a:gd name="T15" fmla="*/ 291 h 29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7" h="291">
                <a:moveTo>
                  <a:pt x="387" y="6"/>
                </a:moveTo>
                <a:lnTo>
                  <a:pt x="0" y="291"/>
                </a:lnTo>
                <a:lnTo>
                  <a:pt x="238" y="0"/>
                </a:lnTo>
                <a:lnTo>
                  <a:pt x="387" y="6"/>
                </a:lnTo>
                <a:close/>
              </a:path>
            </a:pathLst>
          </a:custGeom>
          <a:solidFill>
            <a:srgbClr val="FFFFFF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7912" name="Freeform 28"/>
          <p:cNvSpPr>
            <a:spLocks/>
          </p:cNvSpPr>
          <p:nvPr/>
        </p:nvSpPr>
        <p:spPr bwMode="auto">
          <a:xfrm>
            <a:off x="6567488" y="5106988"/>
            <a:ext cx="550862" cy="276225"/>
          </a:xfrm>
          <a:custGeom>
            <a:avLst/>
            <a:gdLst>
              <a:gd name="T0" fmla="*/ 751005881 w 347"/>
              <a:gd name="T1" fmla="*/ 0 h 174"/>
              <a:gd name="T2" fmla="*/ 0 w 347"/>
              <a:gd name="T3" fmla="*/ 438507188 h 174"/>
              <a:gd name="T4" fmla="*/ 670360954 w 347"/>
              <a:gd name="T5" fmla="*/ 249496263 h 174"/>
              <a:gd name="T6" fmla="*/ 874492631 w 347"/>
              <a:gd name="T7" fmla="*/ 0 h 174"/>
              <a:gd name="T8" fmla="*/ 761086497 w 347"/>
              <a:gd name="T9" fmla="*/ 0 h 174"/>
              <a:gd name="T10" fmla="*/ 751005881 w 347"/>
              <a:gd name="T11" fmla="*/ 0 h 1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47"/>
              <a:gd name="T19" fmla="*/ 0 h 174"/>
              <a:gd name="T20" fmla="*/ 347 w 347"/>
              <a:gd name="T21" fmla="*/ 174 h 1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47" h="174">
                <a:moveTo>
                  <a:pt x="298" y="0"/>
                </a:moveTo>
                <a:lnTo>
                  <a:pt x="0" y="174"/>
                </a:lnTo>
                <a:lnTo>
                  <a:pt x="266" y="99"/>
                </a:lnTo>
                <a:lnTo>
                  <a:pt x="347" y="0"/>
                </a:lnTo>
                <a:lnTo>
                  <a:pt x="302" y="0"/>
                </a:lnTo>
                <a:lnTo>
                  <a:pt x="298" y="0"/>
                </a:lnTo>
                <a:close/>
              </a:path>
            </a:pathLst>
          </a:custGeom>
          <a:solidFill>
            <a:srgbClr val="FFFFFF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7913" name="Freeform 29"/>
          <p:cNvSpPr>
            <a:spLocks/>
          </p:cNvSpPr>
          <p:nvPr/>
        </p:nvSpPr>
        <p:spPr bwMode="auto">
          <a:xfrm>
            <a:off x="7226300" y="5291138"/>
            <a:ext cx="101600" cy="214312"/>
          </a:xfrm>
          <a:custGeom>
            <a:avLst/>
            <a:gdLst>
              <a:gd name="T0" fmla="*/ 0 w 64"/>
              <a:gd name="T1" fmla="*/ 70564210 h 135"/>
              <a:gd name="T2" fmla="*/ 0 w 64"/>
              <a:gd name="T3" fmla="*/ 340219506 h 135"/>
              <a:gd name="T4" fmla="*/ 161290000 w 64"/>
              <a:gd name="T5" fmla="*/ 138607477 h 135"/>
              <a:gd name="T6" fmla="*/ 136088438 w 64"/>
              <a:gd name="T7" fmla="*/ 0 h 135"/>
              <a:gd name="T8" fmla="*/ 0 w 64"/>
              <a:gd name="T9" fmla="*/ 70564210 h 1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4"/>
              <a:gd name="T16" fmla="*/ 0 h 135"/>
              <a:gd name="T17" fmla="*/ 64 w 64"/>
              <a:gd name="T18" fmla="*/ 135 h 1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4" h="135">
                <a:moveTo>
                  <a:pt x="0" y="28"/>
                </a:moveTo>
                <a:lnTo>
                  <a:pt x="0" y="135"/>
                </a:lnTo>
                <a:lnTo>
                  <a:pt x="64" y="55"/>
                </a:lnTo>
                <a:lnTo>
                  <a:pt x="54" y="0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7914" name="Freeform 30"/>
          <p:cNvSpPr>
            <a:spLocks/>
          </p:cNvSpPr>
          <p:nvPr/>
        </p:nvSpPr>
        <p:spPr bwMode="auto">
          <a:xfrm>
            <a:off x="7362825" y="5219700"/>
            <a:ext cx="358775" cy="682625"/>
          </a:xfrm>
          <a:custGeom>
            <a:avLst/>
            <a:gdLst>
              <a:gd name="T0" fmla="*/ 0 w 226"/>
              <a:gd name="T1" fmla="*/ 45362813 h 430"/>
              <a:gd name="T2" fmla="*/ 569555313 w 226"/>
              <a:gd name="T3" fmla="*/ 1083667188 h 430"/>
              <a:gd name="T4" fmla="*/ 80645000 w 226"/>
              <a:gd name="T5" fmla="*/ 0 h 430"/>
              <a:gd name="T6" fmla="*/ 0 w 226"/>
              <a:gd name="T7" fmla="*/ 37803138 h 430"/>
              <a:gd name="T8" fmla="*/ 0 w 226"/>
              <a:gd name="T9" fmla="*/ 45362813 h 4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6"/>
              <a:gd name="T16" fmla="*/ 0 h 430"/>
              <a:gd name="T17" fmla="*/ 226 w 226"/>
              <a:gd name="T18" fmla="*/ 430 h 4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6" h="430">
                <a:moveTo>
                  <a:pt x="0" y="18"/>
                </a:moveTo>
                <a:lnTo>
                  <a:pt x="226" y="430"/>
                </a:lnTo>
                <a:lnTo>
                  <a:pt x="32" y="0"/>
                </a:lnTo>
                <a:lnTo>
                  <a:pt x="0" y="15"/>
                </a:lnTo>
                <a:lnTo>
                  <a:pt x="0" y="1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915" name="Freeform 31"/>
          <p:cNvSpPr>
            <a:spLocks/>
          </p:cNvSpPr>
          <p:nvPr/>
        </p:nvSpPr>
        <p:spPr bwMode="auto">
          <a:xfrm>
            <a:off x="7362825" y="5219700"/>
            <a:ext cx="358775" cy="682625"/>
          </a:xfrm>
          <a:custGeom>
            <a:avLst/>
            <a:gdLst>
              <a:gd name="T0" fmla="*/ 0 w 226"/>
              <a:gd name="T1" fmla="*/ 45362813 h 430"/>
              <a:gd name="T2" fmla="*/ 569555313 w 226"/>
              <a:gd name="T3" fmla="*/ 1083667188 h 430"/>
              <a:gd name="T4" fmla="*/ 80645000 w 226"/>
              <a:gd name="T5" fmla="*/ 0 h 430"/>
              <a:gd name="T6" fmla="*/ 0 w 226"/>
              <a:gd name="T7" fmla="*/ 37803138 h 430"/>
              <a:gd name="T8" fmla="*/ 0 60000 65536"/>
              <a:gd name="T9" fmla="*/ 0 60000 65536"/>
              <a:gd name="T10" fmla="*/ 0 60000 65536"/>
              <a:gd name="T11" fmla="*/ 0 60000 65536"/>
              <a:gd name="T12" fmla="*/ 0 w 226"/>
              <a:gd name="T13" fmla="*/ 0 h 430"/>
              <a:gd name="T14" fmla="*/ 226 w 226"/>
              <a:gd name="T15" fmla="*/ 430 h 43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6" h="430">
                <a:moveTo>
                  <a:pt x="0" y="18"/>
                </a:moveTo>
                <a:lnTo>
                  <a:pt x="226" y="430"/>
                </a:lnTo>
                <a:lnTo>
                  <a:pt x="32" y="0"/>
                </a:lnTo>
                <a:lnTo>
                  <a:pt x="0" y="15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916" name="Freeform 32"/>
          <p:cNvSpPr>
            <a:spLocks/>
          </p:cNvSpPr>
          <p:nvPr/>
        </p:nvSpPr>
        <p:spPr bwMode="auto">
          <a:xfrm>
            <a:off x="7623175" y="5097463"/>
            <a:ext cx="712788" cy="300037"/>
          </a:xfrm>
          <a:custGeom>
            <a:avLst/>
            <a:gdLst>
              <a:gd name="T0" fmla="*/ 20161264 w 449"/>
              <a:gd name="T1" fmla="*/ 183970306 h 189"/>
              <a:gd name="T2" fmla="*/ 0 w 449"/>
              <a:gd name="T3" fmla="*/ 0 h 189"/>
              <a:gd name="T4" fmla="*/ 1131551744 w 449"/>
              <a:gd name="T5" fmla="*/ 476307944 h 189"/>
              <a:gd name="T6" fmla="*/ 25201580 w 449"/>
              <a:gd name="T7" fmla="*/ 201612164 h 189"/>
              <a:gd name="T8" fmla="*/ 20161264 w 449"/>
              <a:gd name="T9" fmla="*/ 183970306 h 1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9"/>
              <a:gd name="T16" fmla="*/ 0 h 189"/>
              <a:gd name="T17" fmla="*/ 449 w 449"/>
              <a:gd name="T18" fmla="*/ 189 h 1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9" h="189">
                <a:moveTo>
                  <a:pt x="8" y="73"/>
                </a:moveTo>
                <a:lnTo>
                  <a:pt x="0" y="0"/>
                </a:lnTo>
                <a:lnTo>
                  <a:pt x="449" y="189"/>
                </a:lnTo>
                <a:lnTo>
                  <a:pt x="10" y="80"/>
                </a:lnTo>
                <a:lnTo>
                  <a:pt x="8" y="73"/>
                </a:lnTo>
                <a:close/>
              </a:path>
            </a:pathLst>
          </a:custGeom>
          <a:solidFill>
            <a:srgbClr val="FFFFFF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7917" name="Line 33"/>
          <p:cNvSpPr>
            <a:spLocks noChangeShapeType="1"/>
          </p:cNvSpPr>
          <p:nvPr/>
        </p:nvSpPr>
        <p:spPr bwMode="auto">
          <a:xfrm>
            <a:off x="6713538" y="448627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918" name="Line 34"/>
          <p:cNvSpPr>
            <a:spLocks noChangeShapeType="1"/>
          </p:cNvSpPr>
          <p:nvPr/>
        </p:nvSpPr>
        <p:spPr bwMode="auto">
          <a:xfrm>
            <a:off x="6713538" y="4486275"/>
            <a:ext cx="1587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919" name="Freeform 35"/>
          <p:cNvSpPr>
            <a:spLocks/>
          </p:cNvSpPr>
          <p:nvPr/>
        </p:nvSpPr>
        <p:spPr bwMode="auto">
          <a:xfrm>
            <a:off x="7258050" y="4017963"/>
            <a:ext cx="93663" cy="754062"/>
          </a:xfrm>
          <a:custGeom>
            <a:avLst/>
            <a:gdLst>
              <a:gd name="T0" fmla="*/ 73085715 w 59"/>
              <a:gd name="T1" fmla="*/ 1197072631 h 475"/>
              <a:gd name="T2" fmla="*/ 0 w 59"/>
              <a:gd name="T3" fmla="*/ 1164311415 h 475"/>
              <a:gd name="T4" fmla="*/ 0 w 59"/>
              <a:gd name="T5" fmla="*/ 0 h 475"/>
              <a:gd name="T6" fmla="*/ 148690806 w 59"/>
              <a:gd name="T7" fmla="*/ 1025702120 h 475"/>
              <a:gd name="T8" fmla="*/ 73085715 w 59"/>
              <a:gd name="T9" fmla="*/ 1197072631 h 4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9"/>
              <a:gd name="T16" fmla="*/ 0 h 475"/>
              <a:gd name="T17" fmla="*/ 59 w 59"/>
              <a:gd name="T18" fmla="*/ 475 h 47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9" h="475">
                <a:moveTo>
                  <a:pt x="29" y="475"/>
                </a:moveTo>
                <a:lnTo>
                  <a:pt x="0" y="462"/>
                </a:lnTo>
                <a:lnTo>
                  <a:pt x="0" y="0"/>
                </a:lnTo>
                <a:lnTo>
                  <a:pt x="59" y="407"/>
                </a:lnTo>
                <a:lnTo>
                  <a:pt x="29" y="475"/>
                </a:lnTo>
                <a:close/>
              </a:path>
            </a:pathLst>
          </a:custGeom>
          <a:solidFill>
            <a:srgbClr val="FFFFFF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7920" name="Freeform 36"/>
          <p:cNvSpPr>
            <a:spLocks/>
          </p:cNvSpPr>
          <p:nvPr/>
        </p:nvSpPr>
        <p:spPr bwMode="auto">
          <a:xfrm>
            <a:off x="7258050" y="4013200"/>
            <a:ext cx="157163" cy="650875"/>
          </a:xfrm>
          <a:custGeom>
            <a:avLst/>
            <a:gdLst>
              <a:gd name="T0" fmla="*/ 0 w 99"/>
              <a:gd name="T1" fmla="*/ 0 h 410"/>
              <a:gd name="T2" fmla="*/ 249497056 w 99"/>
              <a:gd name="T3" fmla="*/ 803930638 h 410"/>
              <a:gd name="T4" fmla="*/ 148690486 w 99"/>
              <a:gd name="T5" fmla="*/ 1033264063 h 410"/>
              <a:gd name="T6" fmla="*/ 0 w 99"/>
              <a:gd name="T7" fmla="*/ 0 h 410"/>
              <a:gd name="T8" fmla="*/ 0 60000 65536"/>
              <a:gd name="T9" fmla="*/ 0 60000 65536"/>
              <a:gd name="T10" fmla="*/ 0 60000 65536"/>
              <a:gd name="T11" fmla="*/ 0 60000 65536"/>
              <a:gd name="T12" fmla="*/ 0 w 99"/>
              <a:gd name="T13" fmla="*/ 0 h 410"/>
              <a:gd name="T14" fmla="*/ 99 w 99"/>
              <a:gd name="T15" fmla="*/ 410 h 4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9" h="410">
                <a:moveTo>
                  <a:pt x="0" y="0"/>
                </a:moveTo>
                <a:lnTo>
                  <a:pt x="99" y="319"/>
                </a:lnTo>
                <a:lnTo>
                  <a:pt x="59" y="41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7921" name="Freeform 37"/>
          <p:cNvSpPr>
            <a:spLocks/>
          </p:cNvSpPr>
          <p:nvPr/>
        </p:nvSpPr>
        <p:spPr bwMode="auto">
          <a:xfrm>
            <a:off x="7304088" y="4084638"/>
            <a:ext cx="300037" cy="725487"/>
          </a:xfrm>
          <a:custGeom>
            <a:avLst/>
            <a:gdLst>
              <a:gd name="T0" fmla="*/ 476307944 w 189"/>
              <a:gd name="T1" fmla="*/ 2519361 h 457"/>
              <a:gd name="T2" fmla="*/ 120967298 w 189"/>
              <a:gd name="T3" fmla="*/ 1151709819 h 457"/>
              <a:gd name="T4" fmla="*/ 0 w 189"/>
              <a:gd name="T5" fmla="*/ 1091226110 h 457"/>
              <a:gd name="T6" fmla="*/ 476307944 w 189"/>
              <a:gd name="T7" fmla="*/ 0 h 457"/>
              <a:gd name="T8" fmla="*/ 476307944 w 189"/>
              <a:gd name="T9" fmla="*/ 2519361 h 45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9"/>
              <a:gd name="T16" fmla="*/ 0 h 457"/>
              <a:gd name="T17" fmla="*/ 189 w 189"/>
              <a:gd name="T18" fmla="*/ 457 h 45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9" h="457">
                <a:moveTo>
                  <a:pt x="189" y="1"/>
                </a:moveTo>
                <a:lnTo>
                  <a:pt x="48" y="457"/>
                </a:lnTo>
                <a:lnTo>
                  <a:pt x="0" y="433"/>
                </a:lnTo>
                <a:lnTo>
                  <a:pt x="189" y="0"/>
                </a:lnTo>
                <a:lnTo>
                  <a:pt x="18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922" name="Freeform 38"/>
          <p:cNvSpPr>
            <a:spLocks/>
          </p:cNvSpPr>
          <p:nvPr/>
        </p:nvSpPr>
        <p:spPr bwMode="auto">
          <a:xfrm>
            <a:off x="7304088" y="4084638"/>
            <a:ext cx="300037" cy="725487"/>
          </a:xfrm>
          <a:custGeom>
            <a:avLst/>
            <a:gdLst>
              <a:gd name="T0" fmla="*/ 476307944 w 189"/>
              <a:gd name="T1" fmla="*/ 2519361 h 457"/>
              <a:gd name="T2" fmla="*/ 120967298 w 189"/>
              <a:gd name="T3" fmla="*/ 1151709819 h 457"/>
              <a:gd name="T4" fmla="*/ 0 w 189"/>
              <a:gd name="T5" fmla="*/ 1091226110 h 457"/>
              <a:gd name="T6" fmla="*/ 476307944 w 189"/>
              <a:gd name="T7" fmla="*/ 0 h 457"/>
              <a:gd name="T8" fmla="*/ 0 60000 65536"/>
              <a:gd name="T9" fmla="*/ 0 60000 65536"/>
              <a:gd name="T10" fmla="*/ 0 60000 65536"/>
              <a:gd name="T11" fmla="*/ 0 60000 65536"/>
              <a:gd name="T12" fmla="*/ 0 w 189"/>
              <a:gd name="T13" fmla="*/ 0 h 457"/>
              <a:gd name="T14" fmla="*/ 189 w 189"/>
              <a:gd name="T15" fmla="*/ 457 h 45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9" h="457">
                <a:moveTo>
                  <a:pt x="189" y="1"/>
                </a:moveTo>
                <a:lnTo>
                  <a:pt x="48" y="457"/>
                </a:lnTo>
                <a:lnTo>
                  <a:pt x="0" y="433"/>
                </a:lnTo>
                <a:lnTo>
                  <a:pt x="189" y="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923" name="Freeform 39"/>
          <p:cNvSpPr>
            <a:spLocks/>
          </p:cNvSpPr>
          <p:nvPr/>
        </p:nvSpPr>
        <p:spPr bwMode="auto">
          <a:xfrm>
            <a:off x="7351713" y="4062413"/>
            <a:ext cx="257175" cy="842962"/>
          </a:xfrm>
          <a:custGeom>
            <a:avLst/>
            <a:gdLst>
              <a:gd name="T0" fmla="*/ 408265313 w 162"/>
              <a:gd name="T1" fmla="*/ 5040310 h 531"/>
              <a:gd name="T2" fmla="*/ 0 w 162"/>
              <a:gd name="T3" fmla="*/ 1338201381 h 531"/>
              <a:gd name="T4" fmla="*/ 400705638 w 162"/>
              <a:gd name="T5" fmla="*/ 1318040143 h 531"/>
              <a:gd name="T6" fmla="*/ 408265313 w 162"/>
              <a:gd name="T7" fmla="*/ 0 h 531"/>
              <a:gd name="T8" fmla="*/ 408265313 w 162"/>
              <a:gd name="T9" fmla="*/ 5040310 h 5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2"/>
              <a:gd name="T16" fmla="*/ 0 h 531"/>
              <a:gd name="T17" fmla="*/ 162 w 162"/>
              <a:gd name="T18" fmla="*/ 531 h 5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2" h="531">
                <a:moveTo>
                  <a:pt x="162" y="2"/>
                </a:moveTo>
                <a:lnTo>
                  <a:pt x="0" y="531"/>
                </a:lnTo>
                <a:lnTo>
                  <a:pt x="159" y="523"/>
                </a:lnTo>
                <a:lnTo>
                  <a:pt x="162" y="0"/>
                </a:lnTo>
                <a:lnTo>
                  <a:pt x="162" y="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924" name="Freeform 40"/>
          <p:cNvSpPr>
            <a:spLocks/>
          </p:cNvSpPr>
          <p:nvPr/>
        </p:nvSpPr>
        <p:spPr bwMode="auto">
          <a:xfrm>
            <a:off x="7351713" y="4062413"/>
            <a:ext cx="257175" cy="842962"/>
          </a:xfrm>
          <a:custGeom>
            <a:avLst/>
            <a:gdLst>
              <a:gd name="T0" fmla="*/ 408265313 w 162"/>
              <a:gd name="T1" fmla="*/ 5040310 h 531"/>
              <a:gd name="T2" fmla="*/ 0 w 162"/>
              <a:gd name="T3" fmla="*/ 1338201381 h 531"/>
              <a:gd name="T4" fmla="*/ 400705638 w 162"/>
              <a:gd name="T5" fmla="*/ 1318040143 h 531"/>
              <a:gd name="T6" fmla="*/ 408265313 w 162"/>
              <a:gd name="T7" fmla="*/ 0 h 531"/>
              <a:gd name="T8" fmla="*/ 0 60000 65536"/>
              <a:gd name="T9" fmla="*/ 0 60000 65536"/>
              <a:gd name="T10" fmla="*/ 0 60000 65536"/>
              <a:gd name="T11" fmla="*/ 0 60000 65536"/>
              <a:gd name="T12" fmla="*/ 0 w 162"/>
              <a:gd name="T13" fmla="*/ 0 h 531"/>
              <a:gd name="T14" fmla="*/ 162 w 162"/>
              <a:gd name="T15" fmla="*/ 531 h 5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" h="531">
                <a:moveTo>
                  <a:pt x="162" y="2"/>
                </a:moveTo>
                <a:lnTo>
                  <a:pt x="0" y="531"/>
                </a:lnTo>
                <a:lnTo>
                  <a:pt x="159" y="523"/>
                </a:lnTo>
                <a:lnTo>
                  <a:pt x="162" y="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925" name="Freeform 41"/>
          <p:cNvSpPr>
            <a:spLocks/>
          </p:cNvSpPr>
          <p:nvPr/>
        </p:nvSpPr>
        <p:spPr bwMode="auto">
          <a:xfrm>
            <a:off x="6792913" y="4902200"/>
            <a:ext cx="657225" cy="204788"/>
          </a:xfrm>
          <a:custGeom>
            <a:avLst/>
            <a:gdLst>
              <a:gd name="T0" fmla="*/ 892135313 w 414"/>
              <a:gd name="T1" fmla="*/ 0 h 129"/>
              <a:gd name="T2" fmla="*/ 624998750 w 414"/>
              <a:gd name="T3" fmla="*/ 98287127 h 129"/>
              <a:gd name="T4" fmla="*/ 584676250 w 414"/>
              <a:gd name="T5" fmla="*/ 115927471 h 129"/>
              <a:gd name="T6" fmla="*/ 0 w 414"/>
              <a:gd name="T7" fmla="*/ 325101744 h 129"/>
              <a:gd name="T8" fmla="*/ 1043344688 w 414"/>
              <a:gd name="T9" fmla="*/ 161290394 h 129"/>
              <a:gd name="T10" fmla="*/ 892135313 w 414"/>
              <a:gd name="T11" fmla="*/ 0 h 12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14"/>
              <a:gd name="T19" fmla="*/ 0 h 129"/>
              <a:gd name="T20" fmla="*/ 414 w 414"/>
              <a:gd name="T21" fmla="*/ 129 h 12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14" h="129">
                <a:moveTo>
                  <a:pt x="354" y="0"/>
                </a:moveTo>
                <a:lnTo>
                  <a:pt x="248" y="39"/>
                </a:lnTo>
                <a:lnTo>
                  <a:pt x="232" y="46"/>
                </a:lnTo>
                <a:lnTo>
                  <a:pt x="0" y="129"/>
                </a:lnTo>
                <a:lnTo>
                  <a:pt x="414" y="64"/>
                </a:lnTo>
                <a:lnTo>
                  <a:pt x="354" y="0"/>
                </a:lnTo>
                <a:close/>
              </a:path>
            </a:pathLst>
          </a:custGeom>
          <a:solidFill>
            <a:srgbClr val="FFFFFF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7926" name="Freeform 42"/>
          <p:cNvSpPr>
            <a:spLocks/>
          </p:cNvSpPr>
          <p:nvPr/>
        </p:nvSpPr>
        <p:spPr bwMode="auto">
          <a:xfrm>
            <a:off x="6546850" y="4803775"/>
            <a:ext cx="639763" cy="171450"/>
          </a:xfrm>
          <a:custGeom>
            <a:avLst/>
            <a:gdLst>
              <a:gd name="T0" fmla="*/ 0 w 403"/>
              <a:gd name="T1" fmla="*/ 0 h 108"/>
              <a:gd name="T2" fmla="*/ 793850633 w 403"/>
              <a:gd name="T3" fmla="*/ 30241875 h 108"/>
              <a:gd name="T4" fmla="*/ 1015624556 w 403"/>
              <a:gd name="T5" fmla="*/ 254536575 h 108"/>
              <a:gd name="T6" fmla="*/ 975302025 w 403"/>
              <a:gd name="T7" fmla="*/ 272176875 h 108"/>
              <a:gd name="T8" fmla="*/ 0 w 403"/>
              <a:gd name="T9" fmla="*/ 0 h 1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3"/>
              <a:gd name="T16" fmla="*/ 0 h 108"/>
              <a:gd name="T17" fmla="*/ 403 w 403"/>
              <a:gd name="T18" fmla="*/ 108 h 1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3" h="108">
                <a:moveTo>
                  <a:pt x="0" y="0"/>
                </a:moveTo>
                <a:lnTo>
                  <a:pt x="315" y="12"/>
                </a:lnTo>
                <a:lnTo>
                  <a:pt x="403" y="101"/>
                </a:lnTo>
                <a:lnTo>
                  <a:pt x="387" y="10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927" name="Freeform 43"/>
          <p:cNvSpPr>
            <a:spLocks/>
          </p:cNvSpPr>
          <p:nvPr/>
        </p:nvSpPr>
        <p:spPr bwMode="auto">
          <a:xfrm>
            <a:off x="6546850" y="4803775"/>
            <a:ext cx="639763" cy="171450"/>
          </a:xfrm>
          <a:custGeom>
            <a:avLst/>
            <a:gdLst>
              <a:gd name="T0" fmla="*/ 0 w 403"/>
              <a:gd name="T1" fmla="*/ 0 h 108"/>
              <a:gd name="T2" fmla="*/ 793850633 w 403"/>
              <a:gd name="T3" fmla="*/ 30241875 h 108"/>
              <a:gd name="T4" fmla="*/ 1015624556 w 403"/>
              <a:gd name="T5" fmla="*/ 254536575 h 108"/>
              <a:gd name="T6" fmla="*/ 975302025 w 403"/>
              <a:gd name="T7" fmla="*/ 272176875 h 108"/>
              <a:gd name="T8" fmla="*/ 0 60000 65536"/>
              <a:gd name="T9" fmla="*/ 0 60000 65536"/>
              <a:gd name="T10" fmla="*/ 0 60000 65536"/>
              <a:gd name="T11" fmla="*/ 0 60000 65536"/>
              <a:gd name="T12" fmla="*/ 0 w 403"/>
              <a:gd name="T13" fmla="*/ 0 h 108"/>
              <a:gd name="T14" fmla="*/ 403 w 403"/>
              <a:gd name="T15" fmla="*/ 108 h 10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3" h="108">
                <a:moveTo>
                  <a:pt x="0" y="0"/>
                </a:moveTo>
                <a:lnTo>
                  <a:pt x="315" y="12"/>
                </a:lnTo>
                <a:lnTo>
                  <a:pt x="403" y="101"/>
                </a:lnTo>
                <a:lnTo>
                  <a:pt x="387" y="108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928" name="Freeform 44"/>
          <p:cNvSpPr>
            <a:spLocks/>
          </p:cNvSpPr>
          <p:nvPr/>
        </p:nvSpPr>
        <p:spPr bwMode="auto">
          <a:xfrm>
            <a:off x="6792913" y="5003800"/>
            <a:ext cx="657225" cy="103188"/>
          </a:xfrm>
          <a:custGeom>
            <a:avLst/>
            <a:gdLst>
              <a:gd name="T0" fmla="*/ 1043344688 w 414"/>
              <a:gd name="T1" fmla="*/ 0 h 65"/>
              <a:gd name="T2" fmla="*/ 917336875 w 414"/>
              <a:gd name="T3" fmla="*/ 163811744 h 65"/>
              <a:gd name="T4" fmla="*/ 904736888 w 414"/>
              <a:gd name="T5" fmla="*/ 163811744 h 65"/>
              <a:gd name="T6" fmla="*/ 0 w 414"/>
              <a:gd name="T7" fmla="*/ 163811744 h 65"/>
              <a:gd name="T8" fmla="*/ 1043344688 w 414"/>
              <a:gd name="T9" fmla="*/ 0 h 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4"/>
              <a:gd name="T16" fmla="*/ 0 h 65"/>
              <a:gd name="T17" fmla="*/ 414 w 414"/>
              <a:gd name="T18" fmla="*/ 65 h 6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4" h="65">
                <a:moveTo>
                  <a:pt x="414" y="0"/>
                </a:moveTo>
                <a:lnTo>
                  <a:pt x="364" y="65"/>
                </a:lnTo>
                <a:lnTo>
                  <a:pt x="359" y="65"/>
                </a:lnTo>
                <a:lnTo>
                  <a:pt x="0" y="65"/>
                </a:lnTo>
                <a:lnTo>
                  <a:pt x="414" y="0"/>
                </a:lnTo>
                <a:close/>
              </a:path>
            </a:pathLst>
          </a:custGeom>
          <a:solidFill>
            <a:srgbClr val="FFFFFF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7929" name="Freeform 45"/>
          <p:cNvSpPr>
            <a:spLocks/>
          </p:cNvSpPr>
          <p:nvPr/>
        </p:nvSpPr>
        <p:spPr bwMode="auto">
          <a:xfrm>
            <a:off x="7348538" y="4889500"/>
            <a:ext cx="514350" cy="188913"/>
          </a:xfrm>
          <a:custGeom>
            <a:avLst/>
            <a:gdLst>
              <a:gd name="T0" fmla="*/ 816530625 w 324"/>
              <a:gd name="T1" fmla="*/ 299900181 h 119"/>
              <a:gd name="T2" fmla="*/ 0 w 324"/>
              <a:gd name="T3" fmla="*/ 25201629 h 119"/>
              <a:gd name="T4" fmla="*/ 410786263 w 324"/>
              <a:gd name="T5" fmla="*/ 0 h 119"/>
              <a:gd name="T6" fmla="*/ 816530625 w 324"/>
              <a:gd name="T7" fmla="*/ 299900181 h 119"/>
              <a:gd name="T8" fmla="*/ 0 60000 65536"/>
              <a:gd name="T9" fmla="*/ 0 60000 65536"/>
              <a:gd name="T10" fmla="*/ 0 60000 65536"/>
              <a:gd name="T11" fmla="*/ 0 60000 65536"/>
              <a:gd name="T12" fmla="*/ 0 w 324"/>
              <a:gd name="T13" fmla="*/ 0 h 119"/>
              <a:gd name="T14" fmla="*/ 324 w 324"/>
              <a:gd name="T15" fmla="*/ 119 h 11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4" h="119">
                <a:moveTo>
                  <a:pt x="324" y="119"/>
                </a:moveTo>
                <a:lnTo>
                  <a:pt x="0" y="10"/>
                </a:lnTo>
                <a:lnTo>
                  <a:pt x="163" y="0"/>
                </a:lnTo>
                <a:lnTo>
                  <a:pt x="324" y="119"/>
                </a:lnTo>
                <a:close/>
              </a:path>
            </a:pathLst>
          </a:custGeom>
          <a:solidFill>
            <a:srgbClr val="FFFFFF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7930" name="Freeform 46"/>
          <p:cNvSpPr>
            <a:spLocks/>
          </p:cNvSpPr>
          <p:nvPr/>
        </p:nvSpPr>
        <p:spPr bwMode="auto">
          <a:xfrm>
            <a:off x="6704013" y="4487863"/>
            <a:ext cx="676275" cy="417512"/>
          </a:xfrm>
          <a:custGeom>
            <a:avLst/>
            <a:gdLst>
              <a:gd name="T0" fmla="*/ 0 w 426"/>
              <a:gd name="T1" fmla="*/ 0 h 263"/>
              <a:gd name="T2" fmla="*/ 1028223750 w 426"/>
              <a:gd name="T3" fmla="*/ 657759200 h 263"/>
              <a:gd name="T4" fmla="*/ 1035785013 w 426"/>
              <a:gd name="T5" fmla="*/ 662799506 h 263"/>
              <a:gd name="T6" fmla="*/ 1073586563 w 426"/>
              <a:gd name="T7" fmla="*/ 511590312 h 263"/>
              <a:gd name="T8" fmla="*/ 0 w 426"/>
              <a:gd name="T9" fmla="*/ 0 h 2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6"/>
              <a:gd name="T16" fmla="*/ 0 h 263"/>
              <a:gd name="T17" fmla="*/ 426 w 426"/>
              <a:gd name="T18" fmla="*/ 263 h 2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6" h="263">
                <a:moveTo>
                  <a:pt x="0" y="0"/>
                </a:moveTo>
                <a:lnTo>
                  <a:pt x="408" y="261"/>
                </a:lnTo>
                <a:lnTo>
                  <a:pt x="411" y="263"/>
                </a:lnTo>
                <a:lnTo>
                  <a:pt x="426" y="20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7931" name="Freeform 47"/>
          <p:cNvSpPr>
            <a:spLocks/>
          </p:cNvSpPr>
          <p:nvPr/>
        </p:nvSpPr>
        <p:spPr bwMode="auto">
          <a:xfrm>
            <a:off x="7607300" y="4424363"/>
            <a:ext cx="635000" cy="484187"/>
          </a:xfrm>
          <a:custGeom>
            <a:avLst/>
            <a:gdLst>
              <a:gd name="T0" fmla="*/ 1003022188 w 400"/>
              <a:gd name="T1" fmla="*/ 0 h 305"/>
              <a:gd name="T2" fmla="*/ 0 w 400"/>
              <a:gd name="T3" fmla="*/ 738404225 h 305"/>
              <a:gd name="T4" fmla="*/ 20161250 w 400"/>
              <a:gd name="T5" fmla="*/ 756046094 h 305"/>
              <a:gd name="T6" fmla="*/ 146169063 w 400"/>
              <a:gd name="T7" fmla="*/ 768646069 h 305"/>
              <a:gd name="T8" fmla="*/ 1008062500 w 400"/>
              <a:gd name="T9" fmla="*/ 0 h 305"/>
              <a:gd name="T10" fmla="*/ 1003022188 w 400"/>
              <a:gd name="T11" fmla="*/ 0 h 30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00"/>
              <a:gd name="T19" fmla="*/ 0 h 305"/>
              <a:gd name="T20" fmla="*/ 400 w 400"/>
              <a:gd name="T21" fmla="*/ 305 h 30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00" h="305">
                <a:moveTo>
                  <a:pt x="398" y="0"/>
                </a:moveTo>
                <a:lnTo>
                  <a:pt x="0" y="293"/>
                </a:lnTo>
                <a:lnTo>
                  <a:pt x="8" y="300"/>
                </a:lnTo>
                <a:lnTo>
                  <a:pt x="58" y="305"/>
                </a:lnTo>
                <a:lnTo>
                  <a:pt x="400" y="0"/>
                </a:lnTo>
                <a:lnTo>
                  <a:pt x="398" y="0"/>
                </a:lnTo>
                <a:close/>
              </a:path>
            </a:pathLst>
          </a:custGeom>
          <a:solidFill>
            <a:srgbClr val="FFFFFF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7932" name="Freeform 48"/>
          <p:cNvSpPr>
            <a:spLocks/>
          </p:cNvSpPr>
          <p:nvPr/>
        </p:nvSpPr>
        <p:spPr bwMode="auto">
          <a:xfrm>
            <a:off x="7745413" y="4972050"/>
            <a:ext cx="642937" cy="79375"/>
          </a:xfrm>
          <a:custGeom>
            <a:avLst/>
            <a:gdLst>
              <a:gd name="T0" fmla="*/ 0 w 405"/>
              <a:gd name="T1" fmla="*/ 30241875 h 50"/>
              <a:gd name="T2" fmla="*/ 1020661694 w 405"/>
              <a:gd name="T3" fmla="*/ 0 h 50"/>
              <a:gd name="T4" fmla="*/ 133567384 w 405"/>
              <a:gd name="T5" fmla="*/ 126007813 h 50"/>
              <a:gd name="T6" fmla="*/ 0 w 405"/>
              <a:gd name="T7" fmla="*/ 30241875 h 50"/>
              <a:gd name="T8" fmla="*/ 0 60000 65536"/>
              <a:gd name="T9" fmla="*/ 0 60000 65536"/>
              <a:gd name="T10" fmla="*/ 0 60000 65536"/>
              <a:gd name="T11" fmla="*/ 0 60000 65536"/>
              <a:gd name="T12" fmla="*/ 0 w 405"/>
              <a:gd name="T13" fmla="*/ 0 h 50"/>
              <a:gd name="T14" fmla="*/ 405 w 405"/>
              <a:gd name="T15" fmla="*/ 50 h 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5" h="50">
                <a:moveTo>
                  <a:pt x="0" y="12"/>
                </a:moveTo>
                <a:lnTo>
                  <a:pt x="405" y="0"/>
                </a:lnTo>
                <a:lnTo>
                  <a:pt x="53" y="50"/>
                </a:lnTo>
                <a:lnTo>
                  <a:pt x="0" y="12"/>
                </a:lnTo>
                <a:close/>
              </a:path>
            </a:pathLst>
          </a:custGeom>
          <a:solidFill>
            <a:srgbClr val="FFFFFF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7933" name="Freeform 49"/>
          <p:cNvSpPr>
            <a:spLocks/>
          </p:cNvSpPr>
          <p:nvPr/>
        </p:nvSpPr>
        <p:spPr bwMode="auto">
          <a:xfrm>
            <a:off x="7623175" y="5081588"/>
            <a:ext cx="714375" cy="312737"/>
          </a:xfrm>
          <a:custGeom>
            <a:avLst/>
            <a:gdLst>
              <a:gd name="T0" fmla="*/ 0 w 450"/>
              <a:gd name="T1" fmla="*/ 15120913 h 197"/>
              <a:gd name="T2" fmla="*/ 315020325 w 450"/>
              <a:gd name="T3" fmla="*/ 0 h 197"/>
              <a:gd name="T4" fmla="*/ 1134070313 w 450"/>
              <a:gd name="T5" fmla="*/ 496469194 h 197"/>
              <a:gd name="T6" fmla="*/ 0 w 450"/>
              <a:gd name="T7" fmla="*/ 25201522 h 197"/>
              <a:gd name="T8" fmla="*/ 0 w 450"/>
              <a:gd name="T9" fmla="*/ 15120913 h 1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0"/>
              <a:gd name="T16" fmla="*/ 0 h 197"/>
              <a:gd name="T17" fmla="*/ 450 w 450"/>
              <a:gd name="T18" fmla="*/ 197 h 19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0" h="197">
                <a:moveTo>
                  <a:pt x="0" y="6"/>
                </a:moveTo>
                <a:lnTo>
                  <a:pt x="125" y="0"/>
                </a:lnTo>
                <a:lnTo>
                  <a:pt x="450" y="197"/>
                </a:lnTo>
                <a:lnTo>
                  <a:pt x="0" y="10"/>
                </a:lnTo>
                <a:lnTo>
                  <a:pt x="0" y="6"/>
                </a:lnTo>
                <a:close/>
              </a:path>
            </a:pathLst>
          </a:custGeom>
          <a:solidFill>
            <a:srgbClr val="FFFFFF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7934" name="Freeform 50"/>
          <p:cNvSpPr>
            <a:spLocks/>
          </p:cNvSpPr>
          <p:nvPr/>
        </p:nvSpPr>
        <p:spPr bwMode="auto">
          <a:xfrm>
            <a:off x="7351713" y="4905375"/>
            <a:ext cx="515937" cy="176213"/>
          </a:xfrm>
          <a:custGeom>
            <a:avLst/>
            <a:gdLst>
              <a:gd name="T0" fmla="*/ 151209228 w 325"/>
              <a:gd name="T1" fmla="*/ 148690434 h 111"/>
              <a:gd name="T2" fmla="*/ 161289844 w 325"/>
              <a:gd name="T3" fmla="*/ 156250131 h 111"/>
              <a:gd name="T4" fmla="*/ 819049194 w 325"/>
              <a:gd name="T5" fmla="*/ 279738931 h 111"/>
              <a:gd name="T6" fmla="*/ 0 w 325"/>
              <a:gd name="T7" fmla="*/ 0 h 111"/>
              <a:gd name="T8" fmla="*/ 151209228 w 325"/>
              <a:gd name="T9" fmla="*/ 148690434 h 1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5"/>
              <a:gd name="T16" fmla="*/ 0 h 111"/>
              <a:gd name="T17" fmla="*/ 325 w 325"/>
              <a:gd name="T18" fmla="*/ 111 h 1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5" h="111">
                <a:moveTo>
                  <a:pt x="60" y="59"/>
                </a:moveTo>
                <a:lnTo>
                  <a:pt x="64" y="62"/>
                </a:lnTo>
                <a:lnTo>
                  <a:pt x="325" y="111"/>
                </a:lnTo>
                <a:lnTo>
                  <a:pt x="0" y="0"/>
                </a:lnTo>
                <a:lnTo>
                  <a:pt x="60" y="59"/>
                </a:lnTo>
                <a:close/>
              </a:path>
            </a:pathLst>
          </a:custGeom>
          <a:solidFill>
            <a:srgbClr val="FFFFFF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7935" name="Freeform 51"/>
          <p:cNvSpPr>
            <a:spLocks/>
          </p:cNvSpPr>
          <p:nvPr/>
        </p:nvSpPr>
        <p:spPr bwMode="auto">
          <a:xfrm>
            <a:off x="6748463" y="5106988"/>
            <a:ext cx="665162" cy="452437"/>
          </a:xfrm>
          <a:custGeom>
            <a:avLst/>
            <a:gdLst>
              <a:gd name="T0" fmla="*/ 975298942 w 419"/>
              <a:gd name="T1" fmla="*/ 0 h 285"/>
              <a:gd name="T2" fmla="*/ 990419868 w 419"/>
              <a:gd name="T3" fmla="*/ 0 h 285"/>
              <a:gd name="T4" fmla="*/ 1055943881 w 419"/>
              <a:gd name="T5" fmla="*/ 178930102 h 285"/>
              <a:gd name="T6" fmla="*/ 0 w 419"/>
              <a:gd name="T7" fmla="*/ 718242944 h 285"/>
              <a:gd name="T8" fmla="*/ 975298942 w 419"/>
              <a:gd name="T9" fmla="*/ 0 h 2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9"/>
              <a:gd name="T16" fmla="*/ 0 h 285"/>
              <a:gd name="T17" fmla="*/ 419 w 419"/>
              <a:gd name="T18" fmla="*/ 285 h 2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9" h="285">
                <a:moveTo>
                  <a:pt x="387" y="0"/>
                </a:moveTo>
                <a:lnTo>
                  <a:pt x="393" y="0"/>
                </a:lnTo>
                <a:lnTo>
                  <a:pt x="419" y="71"/>
                </a:lnTo>
                <a:lnTo>
                  <a:pt x="0" y="285"/>
                </a:lnTo>
                <a:lnTo>
                  <a:pt x="387" y="0"/>
                </a:lnTo>
                <a:close/>
              </a:path>
            </a:pathLst>
          </a:custGeom>
          <a:solidFill>
            <a:srgbClr val="FFFFFF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7936" name="Freeform 52"/>
          <p:cNvSpPr>
            <a:spLocks/>
          </p:cNvSpPr>
          <p:nvPr/>
        </p:nvSpPr>
        <p:spPr bwMode="auto">
          <a:xfrm>
            <a:off x="7312025" y="5272088"/>
            <a:ext cx="161925" cy="717550"/>
          </a:xfrm>
          <a:custGeom>
            <a:avLst/>
            <a:gdLst>
              <a:gd name="T0" fmla="*/ 0 w 102"/>
              <a:gd name="T1" fmla="*/ 30241875 h 452"/>
              <a:gd name="T2" fmla="*/ 55443438 w 102"/>
              <a:gd name="T3" fmla="*/ 0 h 452"/>
              <a:gd name="T4" fmla="*/ 257055938 w 102"/>
              <a:gd name="T5" fmla="*/ 1139110625 h 452"/>
              <a:gd name="T6" fmla="*/ 0 w 102"/>
              <a:gd name="T7" fmla="*/ 30241875 h 452"/>
              <a:gd name="T8" fmla="*/ 0 60000 65536"/>
              <a:gd name="T9" fmla="*/ 0 60000 65536"/>
              <a:gd name="T10" fmla="*/ 0 60000 65536"/>
              <a:gd name="T11" fmla="*/ 0 60000 65536"/>
              <a:gd name="T12" fmla="*/ 0 w 102"/>
              <a:gd name="T13" fmla="*/ 0 h 452"/>
              <a:gd name="T14" fmla="*/ 102 w 102"/>
              <a:gd name="T15" fmla="*/ 452 h 4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2" h="452">
                <a:moveTo>
                  <a:pt x="0" y="12"/>
                </a:moveTo>
                <a:lnTo>
                  <a:pt x="22" y="0"/>
                </a:lnTo>
                <a:lnTo>
                  <a:pt x="102" y="452"/>
                </a:lnTo>
                <a:lnTo>
                  <a:pt x="0" y="12"/>
                </a:lnTo>
                <a:close/>
              </a:path>
            </a:pathLst>
          </a:custGeom>
          <a:solidFill>
            <a:srgbClr val="FFFFFF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7937" name="Freeform 53"/>
          <p:cNvSpPr>
            <a:spLocks/>
          </p:cNvSpPr>
          <p:nvPr/>
        </p:nvSpPr>
        <p:spPr bwMode="auto">
          <a:xfrm>
            <a:off x="7340600" y="5243513"/>
            <a:ext cx="192088" cy="746125"/>
          </a:xfrm>
          <a:custGeom>
            <a:avLst/>
            <a:gdLst>
              <a:gd name="T0" fmla="*/ 0 w 121"/>
              <a:gd name="T1" fmla="*/ 20161250 h 470"/>
              <a:gd name="T2" fmla="*/ 211693676 w 121"/>
              <a:gd name="T3" fmla="*/ 1184473438 h 470"/>
              <a:gd name="T4" fmla="*/ 304940494 w 121"/>
              <a:gd name="T5" fmla="*/ 504031250 h 470"/>
              <a:gd name="T6" fmla="*/ 35282279 w 121"/>
              <a:gd name="T7" fmla="*/ 0 h 470"/>
              <a:gd name="T8" fmla="*/ 0 w 121"/>
              <a:gd name="T9" fmla="*/ 20161250 h 4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1"/>
              <a:gd name="T16" fmla="*/ 0 h 470"/>
              <a:gd name="T17" fmla="*/ 121 w 121"/>
              <a:gd name="T18" fmla="*/ 470 h 4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1" h="470">
                <a:moveTo>
                  <a:pt x="0" y="8"/>
                </a:moveTo>
                <a:lnTo>
                  <a:pt x="84" y="470"/>
                </a:lnTo>
                <a:lnTo>
                  <a:pt x="121" y="200"/>
                </a:lnTo>
                <a:lnTo>
                  <a:pt x="14" y="0"/>
                </a:lnTo>
                <a:lnTo>
                  <a:pt x="0" y="8"/>
                </a:lnTo>
                <a:close/>
              </a:path>
            </a:pathLst>
          </a:custGeom>
          <a:solidFill>
            <a:srgbClr val="FFFFFF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7938" name="Freeform 54"/>
          <p:cNvSpPr>
            <a:spLocks/>
          </p:cNvSpPr>
          <p:nvPr/>
        </p:nvSpPr>
        <p:spPr bwMode="auto">
          <a:xfrm>
            <a:off x="7362825" y="5091113"/>
            <a:ext cx="358775" cy="811212"/>
          </a:xfrm>
          <a:custGeom>
            <a:avLst/>
            <a:gdLst>
              <a:gd name="T0" fmla="*/ 12601575 w 226"/>
              <a:gd name="T1" fmla="*/ 25201547 h 511"/>
              <a:gd name="T2" fmla="*/ 413305625 w 226"/>
              <a:gd name="T3" fmla="*/ 0 h 511"/>
              <a:gd name="T4" fmla="*/ 413305625 w 226"/>
              <a:gd name="T5" fmla="*/ 10080619 h 511"/>
              <a:gd name="T6" fmla="*/ 569555313 w 226"/>
              <a:gd name="T7" fmla="*/ 1287798256 h 511"/>
              <a:gd name="T8" fmla="*/ 0 w 226"/>
              <a:gd name="T9" fmla="*/ 25201547 h 511"/>
              <a:gd name="T10" fmla="*/ 12601575 w 226"/>
              <a:gd name="T11" fmla="*/ 25201547 h 51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6"/>
              <a:gd name="T19" fmla="*/ 0 h 511"/>
              <a:gd name="T20" fmla="*/ 226 w 226"/>
              <a:gd name="T21" fmla="*/ 511 h 51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6" h="511">
                <a:moveTo>
                  <a:pt x="5" y="10"/>
                </a:moveTo>
                <a:lnTo>
                  <a:pt x="164" y="0"/>
                </a:lnTo>
                <a:lnTo>
                  <a:pt x="164" y="4"/>
                </a:lnTo>
                <a:lnTo>
                  <a:pt x="226" y="511"/>
                </a:lnTo>
                <a:lnTo>
                  <a:pt x="0" y="10"/>
                </a:lnTo>
                <a:lnTo>
                  <a:pt x="5" y="10"/>
                </a:lnTo>
                <a:close/>
              </a:path>
            </a:pathLst>
          </a:custGeom>
          <a:solidFill>
            <a:srgbClr val="FFFFFF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7939" name="Freeform 55"/>
          <p:cNvSpPr>
            <a:spLocks/>
          </p:cNvSpPr>
          <p:nvPr/>
        </p:nvSpPr>
        <p:spPr bwMode="auto">
          <a:xfrm>
            <a:off x="7639050" y="5224463"/>
            <a:ext cx="523875" cy="255587"/>
          </a:xfrm>
          <a:custGeom>
            <a:avLst/>
            <a:gdLst>
              <a:gd name="T0" fmla="*/ 0 w 330"/>
              <a:gd name="T1" fmla="*/ 0 h 161"/>
              <a:gd name="T2" fmla="*/ 12601575 w 330"/>
              <a:gd name="T3" fmla="*/ 113406016 h 161"/>
              <a:gd name="T4" fmla="*/ 831651563 w 330"/>
              <a:gd name="T5" fmla="*/ 405743569 h 161"/>
              <a:gd name="T6" fmla="*/ 133569075 w 330"/>
              <a:gd name="T7" fmla="*/ 32761173 h 161"/>
              <a:gd name="T8" fmla="*/ 0 w 330"/>
              <a:gd name="T9" fmla="*/ 0 h 1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0"/>
              <a:gd name="T16" fmla="*/ 0 h 161"/>
              <a:gd name="T17" fmla="*/ 330 w 330"/>
              <a:gd name="T18" fmla="*/ 161 h 1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0" h="161">
                <a:moveTo>
                  <a:pt x="0" y="0"/>
                </a:moveTo>
                <a:lnTo>
                  <a:pt x="5" y="45"/>
                </a:lnTo>
                <a:lnTo>
                  <a:pt x="330" y="161"/>
                </a:lnTo>
                <a:lnTo>
                  <a:pt x="53" y="1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7940" name="Freeform 56"/>
          <p:cNvSpPr>
            <a:spLocks/>
          </p:cNvSpPr>
          <p:nvPr/>
        </p:nvSpPr>
        <p:spPr bwMode="auto">
          <a:xfrm>
            <a:off x="7726363" y="5245100"/>
            <a:ext cx="436562" cy="234950"/>
          </a:xfrm>
          <a:custGeom>
            <a:avLst/>
            <a:gdLst>
              <a:gd name="T0" fmla="*/ 0 w 275"/>
              <a:gd name="T1" fmla="*/ 0 h 148"/>
              <a:gd name="T2" fmla="*/ 693041381 w 275"/>
              <a:gd name="T3" fmla="*/ 372983125 h 148"/>
              <a:gd name="T4" fmla="*/ 438506685 w 275"/>
              <a:gd name="T5" fmla="*/ 110886875 h 148"/>
              <a:gd name="T6" fmla="*/ 0 w 275"/>
              <a:gd name="T7" fmla="*/ 0 h 148"/>
              <a:gd name="T8" fmla="*/ 0 60000 65536"/>
              <a:gd name="T9" fmla="*/ 0 60000 65536"/>
              <a:gd name="T10" fmla="*/ 0 60000 65536"/>
              <a:gd name="T11" fmla="*/ 0 60000 65536"/>
              <a:gd name="T12" fmla="*/ 0 w 275"/>
              <a:gd name="T13" fmla="*/ 0 h 148"/>
              <a:gd name="T14" fmla="*/ 275 w 275"/>
              <a:gd name="T15" fmla="*/ 148 h 1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5" h="148">
                <a:moveTo>
                  <a:pt x="0" y="0"/>
                </a:moveTo>
                <a:lnTo>
                  <a:pt x="275" y="148"/>
                </a:lnTo>
                <a:lnTo>
                  <a:pt x="174" y="4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7941" name="Freeform 57"/>
          <p:cNvSpPr>
            <a:spLocks/>
          </p:cNvSpPr>
          <p:nvPr/>
        </p:nvSpPr>
        <p:spPr bwMode="auto">
          <a:xfrm>
            <a:off x="7367588" y="5003800"/>
            <a:ext cx="500062" cy="103188"/>
          </a:xfrm>
          <a:custGeom>
            <a:avLst/>
            <a:gdLst>
              <a:gd name="T0" fmla="*/ 7559667 w 315"/>
              <a:gd name="T1" fmla="*/ 163811744 h 65"/>
              <a:gd name="T2" fmla="*/ 793847631 w 315"/>
              <a:gd name="T3" fmla="*/ 123489048 h 65"/>
              <a:gd name="T4" fmla="*/ 131047994 w 315"/>
              <a:gd name="T5" fmla="*/ 0 h 65"/>
              <a:gd name="T6" fmla="*/ 0 w 315"/>
              <a:gd name="T7" fmla="*/ 163811744 h 65"/>
              <a:gd name="T8" fmla="*/ 7559667 w 315"/>
              <a:gd name="T9" fmla="*/ 163811744 h 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5"/>
              <a:gd name="T16" fmla="*/ 0 h 65"/>
              <a:gd name="T17" fmla="*/ 315 w 315"/>
              <a:gd name="T18" fmla="*/ 65 h 6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5" h="65">
                <a:moveTo>
                  <a:pt x="3" y="65"/>
                </a:moveTo>
                <a:lnTo>
                  <a:pt x="315" y="49"/>
                </a:lnTo>
                <a:lnTo>
                  <a:pt x="52" y="0"/>
                </a:lnTo>
                <a:lnTo>
                  <a:pt x="0" y="65"/>
                </a:lnTo>
                <a:lnTo>
                  <a:pt x="3" y="65"/>
                </a:lnTo>
                <a:close/>
              </a:path>
            </a:pathLst>
          </a:custGeom>
          <a:solidFill>
            <a:srgbClr val="FFFFFF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7942" name="Freeform 58"/>
          <p:cNvSpPr>
            <a:spLocks/>
          </p:cNvSpPr>
          <p:nvPr/>
        </p:nvSpPr>
        <p:spPr bwMode="auto">
          <a:xfrm>
            <a:off x="3298825" y="3794125"/>
            <a:ext cx="1325563" cy="1268413"/>
          </a:xfrm>
          <a:custGeom>
            <a:avLst/>
            <a:gdLst>
              <a:gd name="T0" fmla="*/ 1025704774 w 835"/>
              <a:gd name="T1" fmla="*/ 68045039 h 799"/>
              <a:gd name="T2" fmla="*/ 819051884 w 835"/>
              <a:gd name="T3" fmla="*/ 410786424 h 799"/>
              <a:gd name="T4" fmla="*/ 738406854 w 835"/>
              <a:gd name="T5" fmla="*/ 574595852 h 799"/>
              <a:gd name="T6" fmla="*/ 743447168 w 835"/>
              <a:gd name="T7" fmla="*/ 544353965 h 799"/>
              <a:gd name="T8" fmla="*/ 725805274 w 835"/>
              <a:gd name="T9" fmla="*/ 524192707 h 799"/>
              <a:gd name="T10" fmla="*/ 708164967 w 835"/>
              <a:gd name="T11" fmla="*/ 524192707 h 799"/>
              <a:gd name="T12" fmla="*/ 677923081 w 835"/>
              <a:gd name="T13" fmla="*/ 541834601 h 799"/>
              <a:gd name="T14" fmla="*/ 670361815 w 835"/>
              <a:gd name="T15" fmla="*/ 556955545 h 799"/>
              <a:gd name="T16" fmla="*/ 682963395 w 835"/>
              <a:gd name="T17" fmla="*/ 587197431 h 799"/>
              <a:gd name="T18" fmla="*/ 708164967 w 835"/>
              <a:gd name="T19" fmla="*/ 594757109 h 799"/>
              <a:gd name="T20" fmla="*/ 728326225 w 835"/>
              <a:gd name="T21" fmla="*/ 587197431 h 799"/>
              <a:gd name="T22" fmla="*/ 728326225 w 835"/>
              <a:gd name="T23" fmla="*/ 604837738 h 799"/>
              <a:gd name="T24" fmla="*/ 728326225 w 835"/>
              <a:gd name="T25" fmla="*/ 657761834 h 799"/>
              <a:gd name="T26" fmla="*/ 733366539 w 835"/>
              <a:gd name="T27" fmla="*/ 662802149 h 799"/>
              <a:gd name="T28" fmla="*/ 640119929 w 835"/>
              <a:gd name="T29" fmla="*/ 688003721 h 799"/>
              <a:gd name="T30" fmla="*/ 120967546 w 835"/>
              <a:gd name="T31" fmla="*/ 743447181 h 799"/>
              <a:gd name="T32" fmla="*/ 75604716 w 835"/>
              <a:gd name="T33" fmla="*/ 839213156 h 799"/>
              <a:gd name="T34" fmla="*/ 327620436 w 835"/>
              <a:gd name="T35" fmla="*/ 1131551396 h 799"/>
              <a:gd name="T36" fmla="*/ 481350819 w 835"/>
              <a:gd name="T37" fmla="*/ 1265118936 h 799"/>
              <a:gd name="T38" fmla="*/ 519152383 w 835"/>
              <a:gd name="T39" fmla="*/ 1270159251 h 799"/>
              <a:gd name="T40" fmla="*/ 531753963 w 835"/>
              <a:gd name="T41" fmla="*/ 1270159251 h 799"/>
              <a:gd name="T42" fmla="*/ 526713649 w 835"/>
              <a:gd name="T43" fmla="*/ 1363405862 h 799"/>
              <a:gd name="T44" fmla="*/ 418346095 w 835"/>
              <a:gd name="T45" fmla="*/ 1874996989 h 799"/>
              <a:gd name="T46" fmla="*/ 488910497 w 835"/>
              <a:gd name="T47" fmla="*/ 1953122657 h 799"/>
              <a:gd name="T48" fmla="*/ 839213142 w 835"/>
              <a:gd name="T49" fmla="*/ 1801913223 h 799"/>
              <a:gd name="T50" fmla="*/ 1015624146 w 835"/>
              <a:gd name="T51" fmla="*/ 1701106933 h 799"/>
              <a:gd name="T52" fmla="*/ 1040825718 w 835"/>
              <a:gd name="T53" fmla="*/ 1663303781 h 799"/>
              <a:gd name="T54" fmla="*/ 1045866032 w 835"/>
              <a:gd name="T55" fmla="*/ 1655744103 h 799"/>
              <a:gd name="T56" fmla="*/ 1139111055 w 835"/>
              <a:gd name="T57" fmla="*/ 1683465039 h 799"/>
              <a:gd name="T58" fmla="*/ 1585179673 w 835"/>
              <a:gd name="T59" fmla="*/ 1945561392 h 799"/>
              <a:gd name="T60" fmla="*/ 1683465010 w 835"/>
              <a:gd name="T61" fmla="*/ 1900198562 h 799"/>
              <a:gd name="T62" fmla="*/ 1653223124 w 835"/>
              <a:gd name="T63" fmla="*/ 1519655612 h 799"/>
              <a:gd name="T64" fmla="*/ 1620461874 w 835"/>
              <a:gd name="T65" fmla="*/ 1355844597 h 799"/>
              <a:gd name="T66" fmla="*/ 1582658722 w 835"/>
              <a:gd name="T67" fmla="*/ 1287801145 h 799"/>
              <a:gd name="T68" fmla="*/ 1565018415 w 835"/>
              <a:gd name="T69" fmla="*/ 1287801145 h 799"/>
              <a:gd name="T70" fmla="*/ 1570058730 w 835"/>
              <a:gd name="T71" fmla="*/ 1265118936 h 799"/>
              <a:gd name="T72" fmla="*/ 1701106904 w 835"/>
              <a:gd name="T73" fmla="*/ 1126511082 h 799"/>
              <a:gd name="T74" fmla="*/ 2104332056 w 835"/>
              <a:gd name="T75" fmla="*/ 781248745 h 799"/>
              <a:gd name="T76" fmla="*/ 1764110040 w 835"/>
              <a:gd name="T77" fmla="*/ 710684343 h 799"/>
              <a:gd name="T78" fmla="*/ 1426408976 w 835"/>
              <a:gd name="T79" fmla="*/ 657761834 h 799"/>
              <a:gd name="T80" fmla="*/ 1378526782 w 835"/>
              <a:gd name="T81" fmla="*/ 667842463 h 799"/>
              <a:gd name="T82" fmla="*/ 1350804260 w 835"/>
              <a:gd name="T83" fmla="*/ 650200569 h 799"/>
              <a:gd name="T84" fmla="*/ 1257559237 w 835"/>
              <a:gd name="T85" fmla="*/ 473789562 h 799"/>
              <a:gd name="T86" fmla="*/ 1063506339 w 835"/>
              <a:gd name="T87" fmla="*/ 0 h 79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835"/>
              <a:gd name="T133" fmla="*/ 0 h 799"/>
              <a:gd name="T134" fmla="*/ 835 w 835"/>
              <a:gd name="T135" fmla="*/ 799 h 799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835" h="799">
                <a:moveTo>
                  <a:pt x="422" y="0"/>
                </a:moveTo>
                <a:lnTo>
                  <a:pt x="422" y="0"/>
                </a:lnTo>
                <a:lnTo>
                  <a:pt x="407" y="27"/>
                </a:lnTo>
                <a:lnTo>
                  <a:pt x="368" y="89"/>
                </a:lnTo>
                <a:lnTo>
                  <a:pt x="346" y="126"/>
                </a:lnTo>
                <a:lnTo>
                  <a:pt x="325" y="163"/>
                </a:lnTo>
                <a:lnTo>
                  <a:pt x="306" y="198"/>
                </a:lnTo>
                <a:lnTo>
                  <a:pt x="293" y="228"/>
                </a:lnTo>
                <a:lnTo>
                  <a:pt x="295" y="221"/>
                </a:lnTo>
                <a:lnTo>
                  <a:pt x="295" y="216"/>
                </a:lnTo>
                <a:lnTo>
                  <a:pt x="293" y="213"/>
                </a:lnTo>
                <a:lnTo>
                  <a:pt x="291" y="210"/>
                </a:lnTo>
                <a:lnTo>
                  <a:pt x="288" y="208"/>
                </a:lnTo>
                <a:lnTo>
                  <a:pt x="283" y="208"/>
                </a:lnTo>
                <a:lnTo>
                  <a:pt x="281" y="208"/>
                </a:lnTo>
                <a:lnTo>
                  <a:pt x="276" y="208"/>
                </a:lnTo>
                <a:lnTo>
                  <a:pt x="273" y="210"/>
                </a:lnTo>
                <a:lnTo>
                  <a:pt x="269" y="215"/>
                </a:lnTo>
                <a:lnTo>
                  <a:pt x="268" y="220"/>
                </a:lnTo>
                <a:lnTo>
                  <a:pt x="266" y="221"/>
                </a:lnTo>
                <a:lnTo>
                  <a:pt x="268" y="226"/>
                </a:lnTo>
                <a:lnTo>
                  <a:pt x="269" y="230"/>
                </a:lnTo>
                <a:lnTo>
                  <a:pt x="271" y="233"/>
                </a:lnTo>
                <a:lnTo>
                  <a:pt x="274" y="235"/>
                </a:lnTo>
                <a:lnTo>
                  <a:pt x="278" y="235"/>
                </a:lnTo>
                <a:lnTo>
                  <a:pt x="281" y="236"/>
                </a:lnTo>
                <a:lnTo>
                  <a:pt x="286" y="235"/>
                </a:lnTo>
                <a:lnTo>
                  <a:pt x="289" y="233"/>
                </a:lnTo>
                <a:lnTo>
                  <a:pt x="293" y="228"/>
                </a:lnTo>
                <a:lnTo>
                  <a:pt x="289" y="240"/>
                </a:lnTo>
                <a:lnTo>
                  <a:pt x="288" y="250"/>
                </a:lnTo>
                <a:lnTo>
                  <a:pt x="288" y="256"/>
                </a:lnTo>
                <a:lnTo>
                  <a:pt x="289" y="261"/>
                </a:lnTo>
                <a:lnTo>
                  <a:pt x="291" y="263"/>
                </a:lnTo>
                <a:lnTo>
                  <a:pt x="284" y="266"/>
                </a:lnTo>
                <a:lnTo>
                  <a:pt x="273" y="270"/>
                </a:lnTo>
                <a:lnTo>
                  <a:pt x="254" y="273"/>
                </a:lnTo>
                <a:lnTo>
                  <a:pt x="209" y="280"/>
                </a:lnTo>
                <a:lnTo>
                  <a:pt x="154" y="287"/>
                </a:lnTo>
                <a:lnTo>
                  <a:pt x="48" y="295"/>
                </a:lnTo>
                <a:lnTo>
                  <a:pt x="0" y="298"/>
                </a:lnTo>
                <a:lnTo>
                  <a:pt x="30" y="333"/>
                </a:lnTo>
                <a:lnTo>
                  <a:pt x="58" y="369"/>
                </a:lnTo>
                <a:lnTo>
                  <a:pt x="94" y="409"/>
                </a:lnTo>
                <a:lnTo>
                  <a:pt x="130" y="449"/>
                </a:lnTo>
                <a:lnTo>
                  <a:pt x="164" y="481"/>
                </a:lnTo>
                <a:lnTo>
                  <a:pt x="177" y="494"/>
                </a:lnTo>
                <a:lnTo>
                  <a:pt x="191" y="502"/>
                </a:lnTo>
                <a:lnTo>
                  <a:pt x="201" y="506"/>
                </a:lnTo>
                <a:lnTo>
                  <a:pt x="204" y="506"/>
                </a:lnTo>
                <a:lnTo>
                  <a:pt x="206" y="504"/>
                </a:lnTo>
                <a:lnTo>
                  <a:pt x="209" y="504"/>
                </a:lnTo>
                <a:lnTo>
                  <a:pt x="211" y="504"/>
                </a:lnTo>
                <a:lnTo>
                  <a:pt x="211" y="511"/>
                </a:lnTo>
                <a:lnTo>
                  <a:pt x="211" y="524"/>
                </a:lnTo>
                <a:lnTo>
                  <a:pt x="209" y="541"/>
                </a:lnTo>
                <a:lnTo>
                  <a:pt x="201" y="586"/>
                </a:lnTo>
                <a:lnTo>
                  <a:pt x="189" y="641"/>
                </a:lnTo>
                <a:lnTo>
                  <a:pt x="166" y="744"/>
                </a:lnTo>
                <a:lnTo>
                  <a:pt x="154" y="792"/>
                </a:lnTo>
                <a:lnTo>
                  <a:pt x="194" y="775"/>
                </a:lnTo>
                <a:lnTo>
                  <a:pt x="236" y="759"/>
                </a:lnTo>
                <a:lnTo>
                  <a:pt x="284" y="739"/>
                </a:lnTo>
                <a:lnTo>
                  <a:pt x="333" y="715"/>
                </a:lnTo>
                <a:lnTo>
                  <a:pt x="375" y="693"/>
                </a:lnTo>
                <a:lnTo>
                  <a:pt x="390" y="683"/>
                </a:lnTo>
                <a:lnTo>
                  <a:pt x="403" y="675"/>
                </a:lnTo>
                <a:lnTo>
                  <a:pt x="412" y="667"/>
                </a:lnTo>
                <a:lnTo>
                  <a:pt x="413" y="663"/>
                </a:lnTo>
                <a:lnTo>
                  <a:pt x="413" y="660"/>
                </a:lnTo>
                <a:lnTo>
                  <a:pt x="413" y="657"/>
                </a:lnTo>
                <a:lnTo>
                  <a:pt x="415" y="657"/>
                </a:lnTo>
                <a:lnTo>
                  <a:pt x="423" y="657"/>
                </a:lnTo>
                <a:lnTo>
                  <a:pt x="435" y="660"/>
                </a:lnTo>
                <a:lnTo>
                  <a:pt x="452" y="668"/>
                </a:lnTo>
                <a:lnTo>
                  <a:pt x="492" y="690"/>
                </a:lnTo>
                <a:lnTo>
                  <a:pt x="541" y="717"/>
                </a:lnTo>
                <a:lnTo>
                  <a:pt x="629" y="772"/>
                </a:lnTo>
                <a:lnTo>
                  <a:pt x="670" y="799"/>
                </a:lnTo>
                <a:lnTo>
                  <a:pt x="668" y="754"/>
                </a:lnTo>
                <a:lnTo>
                  <a:pt x="665" y="708"/>
                </a:lnTo>
                <a:lnTo>
                  <a:pt x="661" y="655"/>
                </a:lnTo>
                <a:lnTo>
                  <a:pt x="656" y="603"/>
                </a:lnTo>
                <a:lnTo>
                  <a:pt x="651" y="578"/>
                </a:lnTo>
                <a:lnTo>
                  <a:pt x="648" y="556"/>
                </a:lnTo>
                <a:lnTo>
                  <a:pt x="643" y="538"/>
                </a:lnTo>
                <a:lnTo>
                  <a:pt x="638" y="523"/>
                </a:lnTo>
                <a:lnTo>
                  <a:pt x="631" y="514"/>
                </a:lnTo>
                <a:lnTo>
                  <a:pt x="628" y="511"/>
                </a:lnTo>
                <a:lnTo>
                  <a:pt x="624" y="511"/>
                </a:lnTo>
                <a:lnTo>
                  <a:pt x="621" y="511"/>
                </a:lnTo>
                <a:lnTo>
                  <a:pt x="619" y="509"/>
                </a:lnTo>
                <a:lnTo>
                  <a:pt x="621" y="506"/>
                </a:lnTo>
                <a:lnTo>
                  <a:pt x="623" y="502"/>
                </a:lnTo>
                <a:lnTo>
                  <a:pt x="629" y="492"/>
                </a:lnTo>
                <a:lnTo>
                  <a:pt x="641" y="479"/>
                </a:lnTo>
                <a:lnTo>
                  <a:pt x="675" y="447"/>
                </a:lnTo>
                <a:lnTo>
                  <a:pt x="715" y="410"/>
                </a:lnTo>
                <a:lnTo>
                  <a:pt x="797" y="342"/>
                </a:lnTo>
                <a:lnTo>
                  <a:pt x="835" y="310"/>
                </a:lnTo>
                <a:lnTo>
                  <a:pt x="793" y="300"/>
                </a:lnTo>
                <a:lnTo>
                  <a:pt x="700" y="282"/>
                </a:lnTo>
                <a:lnTo>
                  <a:pt x="649" y="271"/>
                </a:lnTo>
                <a:lnTo>
                  <a:pt x="603" y="265"/>
                </a:lnTo>
                <a:lnTo>
                  <a:pt x="566" y="261"/>
                </a:lnTo>
                <a:lnTo>
                  <a:pt x="554" y="261"/>
                </a:lnTo>
                <a:lnTo>
                  <a:pt x="547" y="265"/>
                </a:lnTo>
                <a:lnTo>
                  <a:pt x="546" y="265"/>
                </a:lnTo>
                <a:lnTo>
                  <a:pt x="542" y="265"/>
                </a:lnTo>
                <a:lnTo>
                  <a:pt x="536" y="258"/>
                </a:lnTo>
                <a:lnTo>
                  <a:pt x="527" y="246"/>
                </a:lnTo>
                <a:lnTo>
                  <a:pt x="519" y="230"/>
                </a:lnTo>
                <a:lnTo>
                  <a:pt x="499" y="188"/>
                </a:lnTo>
                <a:lnTo>
                  <a:pt x="477" y="139"/>
                </a:lnTo>
                <a:lnTo>
                  <a:pt x="438" y="44"/>
                </a:lnTo>
                <a:lnTo>
                  <a:pt x="422" y="0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943" name="Freeform 59"/>
          <p:cNvSpPr>
            <a:spLocks/>
          </p:cNvSpPr>
          <p:nvPr/>
        </p:nvSpPr>
        <p:spPr bwMode="auto">
          <a:xfrm>
            <a:off x="3944938" y="3744913"/>
            <a:ext cx="44450" cy="44450"/>
          </a:xfrm>
          <a:custGeom>
            <a:avLst/>
            <a:gdLst>
              <a:gd name="T0" fmla="*/ 37803138 w 28"/>
              <a:gd name="T1" fmla="*/ 70564375 h 28"/>
              <a:gd name="T2" fmla="*/ 37803138 w 28"/>
              <a:gd name="T3" fmla="*/ 70564375 h 28"/>
              <a:gd name="T4" fmla="*/ 40322500 w 28"/>
              <a:gd name="T5" fmla="*/ 70564375 h 28"/>
              <a:gd name="T6" fmla="*/ 52924075 w 28"/>
              <a:gd name="T7" fmla="*/ 65524063 h 28"/>
              <a:gd name="T8" fmla="*/ 57964388 w 28"/>
              <a:gd name="T9" fmla="*/ 63004700 h 28"/>
              <a:gd name="T10" fmla="*/ 65524063 w 28"/>
              <a:gd name="T11" fmla="*/ 57964388 h 28"/>
              <a:gd name="T12" fmla="*/ 70564375 w 28"/>
              <a:gd name="T13" fmla="*/ 50403125 h 28"/>
              <a:gd name="T14" fmla="*/ 70564375 w 28"/>
              <a:gd name="T15" fmla="*/ 37803138 h 28"/>
              <a:gd name="T16" fmla="*/ 70564375 w 28"/>
              <a:gd name="T17" fmla="*/ 37803138 h 28"/>
              <a:gd name="T18" fmla="*/ 70564375 w 28"/>
              <a:gd name="T19" fmla="*/ 20161250 h 28"/>
              <a:gd name="T20" fmla="*/ 65524063 w 28"/>
              <a:gd name="T21" fmla="*/ 12601575 h 28"/>
              <a:gd name="T22" fmla="*/ 63004700 w 28"/>
              <a:gd name="T23" fmla="*/ 7561263 h 28"/>
              <a:gd name="T24" fmla="*/ 52924075 w 28"/>
              <a:gd name="T25" fmla="*/ 2520950 h 28"/>
              <a:gd name="T26" fmla="*/ 40322500 w 28"/>
              <a:gd name="T27" fmla="*/ 0 h 28"/>
              <a:gd name="T28" fmla="*/ 37803138 w 28"/>
              <a:gd name="T29" fmla="*/ 0 h 28"/>
              <a:gd name="T30" fmla="*/ 37803138 w 28"/>
              <a:gd name="T31" fmla="*/ 0 h 28"/>
              <a:gd name="T32" fmla="*/ 25201563 w 28"/>
              <a:gd name="T33" fmla="*/ 0 h 28"/>
              <a:gd name="T34" fmla="*/ 15120938 w 28"/>
              <a:gd name="T35" fmla="*/ 2520950 h 28"/>
              <a:gd name="T36" fmla="*/ 7561263 w 28"/>
              <a:gd name="T37" fmla="*/ 15120938 h 28"/>
              <a:gd name="T38" fmla="*/ 2520950 w 28"/>
              <a:gd name="T39" fmla="*/ 27722513 h 28"/>
              <a:gd name="T40" fmla="*/ 0 w 28"/>
              <a:gd name="T41" fmla="*/ 32762825 h 28"/>
              <a:gd name="T42" fmla="*/ 0 w 28"/>
              <a:gd name="T43" fmla="*/ 32762825 h 28"/>
              <a:gd name="T44" fmla="*/ 2520950 w 28"/>
              <a:gd name="T45" fmla="*/ 45362813 h 28"/>
              <a:gd name="T46" fmla="*/ 7561263 w 28"/>
              <a:gd name="T47" fmla="*/ 57964388 h 28"/>
              <a:gd name="T48" fmla="*/ 12601575 w 28"/>
              <a:gd name="T49" fmla="*/ 63004700 h 28"/>
              <a:gd name="T50" fmla="*/ 20161250 w 28"/>
              <a:gd name="T51" fmla="*/ 65524063 h 28"/>
              <a:gd name="T52" fmla="*/ 27722513 w 28"/>
              <a:gd name="T53" fmla="*/ 70564375 h 28"/>
              <a:gd name="T54" fmla="*/ 37803138 w 28"/>
              <a:gd name="T55" fmla="*/ 70564375 h 28"/>
              <a:gd name="T56" fmla="*/ 37803138 w 28"/>
              <a:gd name="T57" fmla="*/ 70564375 h 2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28"/>
              <a:gd name="T88" fmla="*/ 0 h 28"/>
              <a:gd name="T89" fmla="*/ 28 w 28"/>
              <a:gd name="T90" fmla="*/ 28 h 28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28" h="28">
                <a:moveTo>
                  <a:pt x="15" y="28"/>
                </a:moveTo>
                <a:lnTo>
                  <a:pt x="15" y="28"/>
                </a:lnTo>
                <a:lnTo>
                  <a:pt x="16" y="28"/>
                </a:lnTo>
                <a:lnTo>
                  <a:pt x="21" y="26"/>
                </a:lnTo>
                <a:lnTo>
                  <a:pt x="23" y="25"/>
                </a:lnTo>
                <a:lnTo>
                  <a:pt x="26" y="23"/>
                </a:lnTo>
                <a:lnTo>
                  <a:pt x="28" y="20"/>
                </a:lnTo>
                <a:lnTo>
                  <a:pt x="28" y="15"/>
                </a:lnTo>
                <a:lnTo>
                  <a:pt x="28" y="8"/>
                </a:lnTo>
                <a:lnTo>
                  <a:pt x="26" y="5"/>
                </a:lnTo>
                <a:lnTo>
                  <a:pt x="25" y="3"/>
                </a:lnTo>
                <a:lnTo>
                  <a:pt x="21" y="1"/>
                </a:lnTo>
                <a:lnTo>
                  <a:pt x="16" y="0"/>
                </a:lnTo>
                <a:lnTo>
                  <a:pt x="15" y="0"/>
                </a:lnTo>
                <a:lnTo>
                  <a:pt x="10" y="0"/>
                </a:lnTo>
                <a:lnTo>
                  <a:pt x="6" y="1"/>
                </a:lnTo>
                <a:lnTo>
                  <a:pt x="3" y="6"/>
                </a:lnTo>
                <a:lnTo>
                  <a:pt x="1" y="11"/>
                </a:lnTo>
                <a:lnTo>
                  <a:pt x="0" y="13"/>
                </a:lnTo>
                <a:lnTo>
                  <a:pt x="1" y="18"/>
                </a:lnTo>
                <a:lnTo>
                  <a:pt x="3" y="23"/>
                </a:lnTo>
                <a:lnTo>
                  <a:pt x="5" y="25"/>
                </a:lnTo>
                <a:lnTo>
                  <a:pt x="8" y="26"/>
                </a:lnTo>
                <a:lnTo>
                  <a:pt x="11" y="28"/>
                </a:lnTo>
                <a:lnTo>
                  <a:pt x="15" y="28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944" name="Freeform 60"/>
          <p:cNvSpPr>
            <a:spLocks/>
          </p:cNvSpPr>
          <p:nvPr/>
        </p:nvSpPr>
        <p:spPr bwMode="auto">
          <a:xfrm>
            <a:off x="3838575" y="3900488"/>
            <a:ext cx="44450" cy="46037"/>
          </a:xfrm>
          <a:custGeom>
            <a:avLst/>
            <a:gdLst>
              <a:gd name="T0" fmla="*/ 32762825 w 28"/>
              <a:gd name="T1" fmla="*/ 73082944 h 29"/>
              <a:gd name="T2" fmla="*/ 32762825 w 28"/>
              <a:gd name="T3" fmla="*/ 73082944 h 29"/>
              <a:gd name="T4" fmla="*/ 40322500 w 28"/>
              <a:gd name="T5" fmla="*/ 73082944 h 29"/>
              <a:gd name="T6" fmla="*/ 50403125 w 28"/>
              <a:gd name="T7" fmla="*/ 73082944 h 29"/>
              <a:gd name="T8" fmla="*/ 57964388 w 28"/>
              <a:gd name="T9" fmla="*/ 68042686 h 29"/>
              <a:gd name="T10" fmla="*/ 63004700 w 28"/>
              <a:gd name="T11" fmla="*/ 60483093 h 29"/>
              <a:gd name="T12" fmla="*/ 68045013 w 28"/>
              <a:gd name="T13" fmla="*/ 50402578 h 29"/>
              <a:gd name="T14" fmla="*/ 70564375 w 28"/>
              <a:gd name="T15" fmla="*/ 37801139 h 29"/>
              <a:gd name="T16" fmla="*/ 70564375 w 28"/>
              <a:gd name="T17" fmla="*/ 37801139 h 29"/>
              <a:gd name="T18" fmla="*/ 68045013 w 28"/>
              <a:gd name="T19" fmla="*/ 25201289 h 29"/>
              <a:gd name="T20" fmla="*/ 63004700 w 28"/>
              <a:gd name="T21" fmla="*/ 17640108 h 29"/>
              <a:gd name="T22" fmla="*/ 57964388 w 28"/>
              <a:gd name="T23" fmla="*/ 10080516 h 29"/>
              <a:gd name="T24" fmla="*/ 52924075 w 28"/>
              <a:gd name="T25" fmla="*/ 5040258 h 29"/>
              <a:gd name="T26" fmla="*/ 40322500 w 28"/>
              <a:gd name="T27" fmla="*/ 0 h 29"/>
              <a:gd name="T28" fmla="*/ 32762825 w 28"/>
              <a:gd name="T29" fmla="*/ 0 h 29"/>
              <a:gd name="T30" fmla="*/ 32762825 w 28"/>
              <a:gd name="T31" fmla="*/ 0 h 29"/>
              <a:gd name="T32" fmla="*/ 25201563 w 28"/>
              <a:gd name="T33" fmla="*/ 5040258 h 29"/>
              <a:gd name="T34" fmla="*/ 15120938 w 28"/>
              <a:gd name="T35" fmla="*/ 10080516 h 29"/>
              <a:gd name="T36" fmla="*/ 2520950 w 28"/>
              <a:gd name="T37" fmla="*/ 22680366 h 29"/>
              <a:gd name="T38" fmla="*/ 0 w 28"/>
              <a:gd name="T39" fmla="*/ 35281804 h 29"/>
              <a:gd name="T40" fmla="*/ 0 w 28"/>
              <a:gd name="T41" fmla="*/ 37801139 h 29"/>
              <a:gd name="T42" fmla="*/ 0 w 28"/>
              <a:gd name="T43" fmla="*/ 37801139 h 29"/>
              <a:gd name="T44" fmla="*/ 0 w 28"/>
              <a:gd name="T45" fmla="*/ 50402578 h 29"/>
              <a:gd name="T46" fmla="*/ 2520950 w 28"/>
              <a:gd name="T47" fmla="*/ 60483093 h 29"/>
              <a:gd name="T48" fmla="*/ 12601575 w 28"/>
              <a:gd name="T49" fmla="*/ 68042686 h 29"/>
              <a:gd name="T50" fmla="*/ 15120938 w 28"/>
              <a:gd name="T51" fmla="*/ 73082944 h 29"/>
              <a:gd name="T52" fmla="*/ 27722513 w 28"/>
              <a:gd name="T53" fmla="*/ 73082944 h 29"/>
              <a:gd name="T54" fmla="*/ 32762825 w 28"/>
              <a:gd name="T55" fmla="*/ 73082944 h 29"/>
              <a:gd name="T56" fmla="*/ 32762825 w 28"/>
              <a:gd name="T57" fmla="*/ 73082944 h 2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28"/>
              <a:gd name="T88" fmla="*/ 0 h 29"/>
              <a:gd name="T89" fmla="*/ 28 w 28"/>
              <a:gd name="T90" fmla="*/ 29 h 29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28" h="29">
                <a:moveTo>
                  <a:pt x="13" y="29"/>
                </a:moveTo>
                <a:lnTo>
                  <a:pt x="13" y="29"/>
                </a:lnTo>
                <a:lnTo>
                  <a:pt x="16" y="29"/>
                </a:lnTo>
                <a:lnTo>
                  <a:pt x="20" y="29"/>
                </a:lnTo>
                <a:lnTo>
                  <a:pt x="23" y="27"/>
                </a:lnTo>
                <a:lnTo>
                  <a:pt x="25" y="24"/>
                </a:lnTo>
                <a:lnTo>
                  <a:pt x="27" y="20"/>
                </a:lnTo>
                <a:lnTo>
                  <a:pt x="28" y="15"/>
                </a:lnTo>
                <a:lnTo>
                  <a:pt x="27" y="10"/>
                </a:lnTo>
                <a:lnTo>
                  <a:pt x="25" y="7"/>
                </a:lnTo>
                <a:lnTo>
                  <a:pt x="23" y="4"/>
                </a:lnTo>
                <a:lnTo>
                  <a:pt x="21" y="2"/>
                </a:lnTo>
                <a:lnTo>
                  <a:pt x="16" y="0"/>
                </a:lnTo>
                <a:lnTo>
                  <a:pt x="13" y="0"/>
                </a:lnTo>
                <a:lnTo>
                  <a:pt x="10" y="2"/>
                </a:lnTo>
                <a:lnTo>
                  <a:pt x="6" y="4"/>
                </a:lnTo>
                <a:lnTo>
                  <a:pt x="1" y="9"/>
                </a:lnTo>
                <a:lnTo>
                  <a:pt x="0" y="14"/>
                </a:lnTo>
                <a:lnTo>
                  <a:pt x="0" y="15"/>
                </a:lnTo>
                <a:lnTo>
                  <a:pt x="0" y="20"/>
                </a:lnTo>
                <a:lnTo>
                  <a:pt x="1" y="24"/>
                </a:lnTo>
                <a:lnTo>
                  <a:pt x="5" y="27"/>
                </a:lnTo>
                <a:lnTo>
                  <a:pt x="6" y="29"/>
                </a:lnTo>
                <a:lnTo>
                  <a:pt x="11" y="29"/>
                </a:lnTo>
                <a:lnTo>
                  <a:pt x="13" y="29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945" name="Freeform 61"/>
          <p:cNvSpPr>
            <a:spLocks/>
          </p:cNvSpPr>
          <p:nvPr/>
        </p:nvSpPr>
        <p:spPr bwMode="auto">
          <a:xfrm>
            <a:off x="3848100" y="3786188"/>
            <a:ext cx="82550" cy="85725"/>
          </a:xfrm>
          <a:custGeom>
            <a:avLst/>
            <a:gdLst>
              <a:gd name="T0" fmla="*/ 68045013 w 52"/>
              <a:gd name="T1" fmla="*/ 136088438 h 54"/>
              <a:gd name="T2" fmla="*/ 68045013 w 52"/>
              <a:gd name="T3" fmla="*/ 136088438 h 54"/>
              <a:gd name="T4" fmla="*/ 78125638 w 52"/>
              <a:gd name="T5" fmla="*/ 136088438 h 54"/>
              <a:gd name="T6" fmla="*/ 103327200 w 52"/>
              <a:gd name="T7" fmla="*/ 131048125 h 54"/>
              <a:gd name="T8" fmla="*/ 110886875 w 52"/>
              <a:gd name="T9" fmla="*/ 123488450 h 54"/>
              <a:gd name="T10" fmla="*/ 123488450 w 52"/>
              <a:gd name="T11" fmla="*/ 110886875 h 54"/>
              <a:gd name="T12" fmla="*/ 131048125 w 52"/>
              <a:gd name="T13" fmla="*/ 93246575 h 54"/>
              <a:gd name="T14" fmla="*/ 131048125 w 52"/>
              <a:gd name="T15" fmla="*/ 68045013 h 54"/>
              <a:gd name="T16" fmla="*/ 131048125 w 52"/>
              <a:gd name="T17" fmla="*/ 68045013 h 54"/>
              <a:gd name="T18" fmla="*/ 131048125 w 52"/>
              <a:gd name="T19" fmla="*/ 47883763 h 54"/>
              <a:gd name="T20" fmla="*/ 123488450 w 52"/>
              <a:gd name="T21" fmla="*/ 25201563 h 54"/>
              <a:gd name="T22" fmla="*/ 115927188 w 52"/>
              <a:gd name="T23" fmla="*/ 17641888 h 54"/>
              <a:gd name="T24" fmla="*/ 103327200 w 52"/>
              <a:gd name="T25" fmla="*/ 10080625 h 54"/>
              <a:gd name="T26" fmla="*/ 78125638 w 52"/>
              <a:gd name="T27" fmla="*/ 0 h 54"/>
              <a:gd name="T28" fmla="*/ 68045013 w 52"/>
              <a:gd name="T29" fmla="*/ 0 h 54"/>
              <a:gd name="T30" fmla="*/ 68045013 w 52"/>
              <a:gd name="T31" fmla="*/ 0 h 54"/>
              <a:gd name="T32" fmla="*/ 47883763 w 52"/>
              <a:gd name="T33" fmla="*/ 5040313 h 54"/>
              <a:gd name="T34" fmla="*/ 30241875 w 52"/>
              <a:gd name="T35" fmla="*/ 12601575 h 54"/>
              <a:gd name="T36" fmla="*/ 17641888 w 52"/>
              <a:gd name="T37" fmla="*/ 22682200 h 54"/>
              <a:gd name="T38" fmla="*/ 10080625 w 52"/>
              <a:gd name="T39" fmla="*/ 35282188 h 54"/>
              <a:gd name="T40" fmla="*/ 0 w 52"/>
              <a:gd name="T41" fmla="*/ 60483750 h 54"/>
              <a:gd name="T42" fmla="*/ 0 w 52"/>
              <a:gd name="T43" fmla="*/ 68045013 h 54"/>
              <a:gd name="T44" fmla="*/ 0 w 52"/>
              <a:gd name="T45" fmla="*/ 68045013 h 54"/>
              <a:gd name="T46" fmla="*/ 5040313 w 52"/>
              <a:gd name="T47" fmla="*/ 93246575 h 54"/>
              <a:gd name="T48" fmla="*/ 12601575 w 52"/>
              <a:gd name="T49" fmla="*/ 110886875 h 54"/>
              <a:gd name="T50" fmla="*/ 22682200 w 52"/>
              <a:gd name="T51" fmla="*/ 123488450 h 54"/>
              <a:gd name="T52" fmla="*/ 35282188 w 52"/>
              <a:gd name="T53" fmla="*/ 128528763 h 54"/>
              <a:gd name="T54" fmla="*/ 55443438 w 52"/>
              <a:gd name="T55" fmla="*/ 136088438 h 54"/>
              <a:gd name="T56" fmla="*/ 68045013 w 52"/>
              <a:gd name="T57" fmla="*/ 136088438 h 54"/>
              <a:gd name="T58" fmla="*/ 68045013 w 52"/>
              <a:gd name="T59" fmla="*/ 136088438 h 54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52"/>
              <a:gd name="T91" fmla="*/ 0 h 54"/>
              <a:gd name="T92" fmla="*/ 52 w 52"/>
              <a:gd name="T93" fmla="*/ 54 h 54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52" h="54">
                <a:moveTo>
                  <a:pt x="27" y="54"/>
                </a:moveTo>
                <a:lnTo>
                  <a:pt x="27" y="54"/>
                </a:lnTo>
                <a:lnTo>
                  <a:pt x="31" y="54"/>
                </a:lnTo>
                <a:lnTo>
                  <a:pt x="41" y="52"/>
                </a:lnTo>
                <a:lnTo>
                  <a:pt x="44" y="49"/>
                </a:lnTo>
                <a:lnTo>
                  <a:pt x="49" y="44"/>
                </a:lnTo>
                <a:lnTo>
                  <a:pt x="52" y="37"/>
                </a:lnTo>
                <a:lnTo>
                  <a:pt x="52" y="27"/>
                </a:lnTo>
                <a:lnTo>
                  <a:pt x="52" y="19"/>
                </a:lnTo>
                <a:lnTo>
                  <a:pt x="49" y="10"/>
                </a:lnTo>
                <a:lnTo>
                  <a:pt x="46" y="7"/>
                </a:lnTo>
                <a:lnTo>
                  <a:pt x="41" y="4"/>
                </a:lnTo>
                <a:lnTo>
                  <a:pt x="31" y="0"/>
                </a:lnTo>
                <a:lnTo>
                  <a:pt x="27" y="0"/>
                </a:lnTo>
                <a:lnTo>
                  <a:pt x="19" y="2"/>
                </a:lnTo>
                <a:lnTo>
                  <a:pt x="12" y="5"/>
                </a:lnTo>
                <a:lnTo>
                  <a:pt x="7" y="9"/>
                </a:lnTo>
                <a:lnTo>
                  <a:pt x="4" y="14"/>
                </a:lnTo>
                <a:lnTo>
                  <a:pt x="0" y="24"/>
                </a:lnTo>
                <a:lnTo>
                  <a:pt x="0" y="27"/>
                </a:lnTo>
                <a:lnTo>
                  <a:pt x="2" y="37"/>
                </a:lnTo>
                <a:lnTo>
                  <a:pt x="5" y="44"/>
                </a:lnTo>
                <a:lnTo>
                  <a:pt x="9" y="49"/>
                </a:lnTo>
                <a:lnTo>
                  <a:pt x="14" y="51"/>
                </a:lnTo>
                <a:lnTo>
                  <a:pt x="22" y="54"/>
                </a:lnTo>
                <a:lnTo>
                  <a:pt x="27" y="54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946" name="Freeform 62"/>
          <p:cNvSpPr>
            <a:spLocks/>
          </p:cNvSpPr>
          <p:nvPr/>
        </p:nvSpPr>
        <p:spPr bwMode="auto">
          <a:xfrm>
            <a:off x="3795713" y="3970338"/>
            <a:ext cx="44450" cy="44450"/>
          </a:xfrm>
          <a:custGeom>
            <a:avLst/>
            <a:gdLst>
              <a:gd name="T0" fmla="*/ 37803138 w 28"/>
              <a:gd name="T1" fmla="*/ 70564375 h 28"/>
              <a:gd name="T2" fmla="*/ 37803138 w 28"/>
              <a:gd name="T3" fmla="*/ 70564375 h 28"/>
              <a:gd name="T4" fmla="*/ 42843450 w 28"/>
              <a:gd name="T5" fmla="*/ 70564375 h 28"/>
              <a:gd name="T6" fmla="*/ 55443438 w 28"/>
              <a:gd name="T7" fmla="*/ 68045013 h 28"/>
              <a:gd name="T8" fmla="*/ 57964388 w 28"/>
              <a:gd name="T9" fmla="*/ 63004700 h 28"/>
              <a:gd name="T10" fmla="*/ 68045013 w 28"/>
              <a:gd name="T11" fmla="*/ 57964388 h 28"/>
              <a:gd name="T12" fmla="*/ 70564375 w 28"/>
              <a:gd name="T13" fmla="*/ 45362813 h 28"/>
              <a:gd name="T14" fmla="*/ 70564375 w 28"/>
              <a:gd name="T15" fmla="*/ 32762825 h 28"/>
              <a:gd name="T16" fmla="*/ 70564375 w 28"/>
              <a:gd name="T17" fmla="*/ 32762825 h 28"/>
              <a:gd name="T18" fmla="*/ 70564375 w 28"/>
              <a:gd name="T19" fmla="*/ 20161250 h 28"/>
              <a:gd name="T20" fmla="*/ 68045013 w 28"/>
              <a:gd name="T21" fmla="*/ 12601575 h 28"/>
              <a:gd name="T22" fmla="*/ 57964388 w 28"/>
              <a:gd name="T23" fmla="*/ 2520950 h 28"/>
              <a:gd name="T24" fmla="*/ 55443438 w 28"/>
              <a:gd name="T25" fmla="*/ 0 h 28"/>
              <a:gd name="T26" fmla="*/ 42843450 w 28"/>
              <a:gd name="T27" fmla="*/ 0 h 28"/>
              <a:gd name="T28" fmla="*/ 37803138 w 28"/>
              <a:gd name="T29" fmla="*/ 0 h 28"/>
              <a:gd name="T30" fmla="*/ 37803138 w 28"/>
              <a:gd name="T31" fmla="*/ 0 h 28"/>
              <a:gd name="T32" fmla="*/ 25201563 w 28"/>
              <a:gd name="T33" fmla="*/ 0 h 28"/>
              <a:gd name="T34" fmla="*/ 17641888 w 28"/>
              <a:gd name="T35" fmla="*/ 2520950 h 28"/>
              <a:gd name="T36" fmla="*/ 5040313 w 28"/>
              <a:gd name="T37" fmla="*/ 15120938 h 28"/>
              <a:gd name="T38" fmla="*/ 0 w 28"/>
              <a:gd name="T39" fmla="*/ 30241875 h 28"/>
              <a:gd name="T40" fmla="*/ 0 w 28"/>
              <a:gd name="T41" fmla="*/ 32762825 h 28"/>
              <a:gd name="T42" fmla="*/ 0 w 28"/>
              <a:gd name="T43" fmla="*/ 32762825 h 28"/>
              <a:gd name="T44" fmla="*/ 0 w 28"/>
              <a:gd name="T45" fmla="*/ 45362813 h 28"/>
              <a:gd name="T46" fmla="*/ 5040313 w 28"/>
              <a:gd name="T47" fmla="*/ 55443438 h 28"/>
              <a:gd name="T48" fmla="*/ 12601575 w 28"/>
              <a:gd name="T49" fmla="*/ 63004700 h 28"/>
              <a:gd name="T50" fmla="*/ 17641888 w 28"/>
              <a:gd name="T51" fmla="*/ 68045013 h 28"/>
              <a:gd name="T52" fmla="*/ 30241875 w 28"/>
              <a:gd name="T53" fmla="*/ 70564375 h 28"/>
              <a:gd name="T54" fmla="*/ 37803138 w 28"/>
              <a:gd name="T55" fmla="*/ 70564375 h 28"/>
              <a:gd name="T56" fmla="*/ 37803138 w 28"/>
              <a:gd name="T57" fmla="*/ 70564375 h 2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28"/>
              <a:gd name="T88" fmla="*/ 0 h 28"/>
              <a:gd name="T89" fmla="*/ 28 w 28"/>
              <a:gd name="T90" fmla="*/ 28 h 28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28" h="28">
                <a:moveTo>
                  <a:pt x="15" y="28"/>
                </a:moveTo>
                <a:lnTo>
                  <a:pt x="15" y="28"/>
                </a:lnTo>
                <a:lnTo>
                  <a:pt x="17" y="28"/>
                </a:lnTo>
                <a:lnTo>
                  <a:pt x="22" y="27"/>
                </a:lnTo>
                <a:lnTo>
                  <a:pt x="23" y="25"/>
                </a:lnTo>
                <a:lnTo>
                  <a:pt x="27" y="23"/>
                </a:lnTo>
                <a:lnTo>
                  <a:pt x="28" y="18"/>
                </a:lnTo>
                <a:lnTo>
                  <a:pt x="28" y="13"/>
                </a:lnTo>
                <a:lnTo>
                  <a:pt x="28" y="8"/>
                </a:lnTo>
                <a:lnTo>
                  <a:pt x="27" y="5"/>
                </a:lnTo>
                <a:lnTo>
                  <a:pt x="23" y="1"/>
                </a:lnTo>
                <a:lnTo>
                  <a:pt x="22" y="0"/>
                </a:lnTo>
                <a:lnTo>
                  <a:pt x="17" y="0"/>
                </a:lnTo>
                <a:lnTo>
                  <a:pt x="15" y="0"/>
                </a:lnTo>
                <a:lnTo>
                  <a:pt x="10" y="0"/>
                </a:lnTo>
                <a:lnTo>
                  <a:pt x="7" y="1"/>
                </a:lnTo>
                <a:lnTo>
                  <a:pt x="2" y="6"/>
                </a:lnTo>
                <a:lnTo>
                  <a:pt x="0" y="12"/>
                </a:lnTo>
                <a:lnTo>
                  <a:pt x="0" y="13"/>
                </a:lnTo>
                <a:lnTo>
                  <a:pt x="0" y="18"/>
                </a:lnTo>
                <a:lnTo>
                  <a:pt x="2" y="22"/>
                </a:lnTo>
                <a:lnTo>
                  <a:pt x="5" y="25"/>
                </a:lnTo>
                <a:lnTo>
                  <a:pt x="7" y="27"/>
                </a:lnTo>
                <a:lnTo>
                  <a:pt x="12" y="28"/>
                </a:lnTo>
                <a:lnTo>
                  <a:pt x="15" y="28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947" name="Freeform 63"/>
          <p:cNvSpPr>
            <a:spLocks/>
          </p:cNvSpPr>
          <p:nvPr/>
        </p:nvSpPr>
        <p:spPr bwMode="auto">
          <a:xfrm>
            <a:off x="3259138" y="4227513"/>
            <a:ext cx="44450" cy="46037"/>
          </a:xfrm>
          <a:custGeom>
            <a:avLst/>
            <a:gdLst>
              <a:gd name="T0" fmla="*/ 68045013 w 28"/>
              <a:gd name="T1" fmla="*/ 50402578 h 29"/>
              <a:gd name="T2" fmla="*/ 68045013 w 28"/>
              <a:gd name="T3" fmla="*/ 50402578 h 29"/>
              <a:gd name="T4" fmla="*/ 70564375 w 28"/>
              <a:gd name="T5" fmla="*/ 47881655 h 29"/>
              <a:gd name="T6" fmla="*/ 70564375 w 28"/>
              <a:gd name="T7" fmla="*/ 35281804 h 29"/>
              <a:gd name="T8" fmla="*/ 70564375 w 28"/>
              <a:gd name="T9" fmla="*/ 25201289 h 29"/>
              <a:gd name="T10" fmla="*/ 68045013 w 28"/>
              <a:gd name="T11" fmla="*/ 17640108 h 29"/>
              <a:gd name="T12" fmla="*/ 57964388 w 28"/>
              <a:gd name="T13" fmla="*/ 12599851 h 29"/>
              <a:gd name="T14" fmla="*/ 45362813 w 28"/>
              <a:gd name="T15" fmla="*/ 5040258 h 29"/>
              <a:gd name="T16" fmla="*/ 45362813 w 28"/>
              <a:gd name="T17" fmla="*/ 5040258 h 29"/>
              <a:gd name="T18" fmla="*/ 32762825 w 28"/>
              <a:gd name="T19" fmla="*/ 0 h 29"/>
              <a:gd name="T20" fmla="*/ 25201563 w 28"/>
              <a:gd name="T21" fmla="*/ 0 h 29"/>
              <a:gd name="T22" fmla="*/ 15120938 w 28"/>
              <a:gd name="T23" fmla="*/ 5040258 h 29"/>
              <a:gd name="T24" fmla="*/ 7561263 w 28"/>
              <a:gd name="T25" fmla="*/ 10080516 h 29"/>
              <a:gd name="T26" fmla="*/ 2520950 w 28"/>
              <a:gd name="T27" fmla="*/ 22680366 h 29"/>
              <a:gd name="T28" fmla="*/ 0 w 28"/>
              <a:gd name="T29" fmla="*/ 25201289 h 29"/>
              <a:gd name="T30" fmla="*/ 0 w 28"/>
              <a:gd name="T31" fmla="*/ 25201289 h 29"/>
              <a:gd name="T32" fmla="*/ 0 w 28"/>
              <a:gd name="T33" fmla="*/ 30241547 h 29"/>
              <a:gd name="T34" fmla="*/ 0 w 28"/>
              <a:gd name="T35" fmla="*/ 42841397 h 29"/>
              <a:gd name="T36" fmla="*/ 0 w 28"/>
              <a:gd name="T37" fmla="*/ 50402578 h 29"/>
              <a:gd name="T38" fmla="*/ 2520950 w 28"/>
              <a:gd name="T39" fmla="*/ 60483093 h 29"/>
              <a:gd name="T40" fmla="*/ 7561263 w 28"/>
              <a:gd name="T41" fmla="*/ 63002428 h 29"/>
              <a:gd name="T42" fmla="*/ 20161250 w 28"/>
              <a:gd name="T43" fmla="*/ 73082944 h 29"/>
              <a:gd name="T44" fmla="*/ 20161250 w 28"/>
              <a:gd name="T45" fmla="*/ 73082944 h 29"/>
              <a:gd name="T46" fmla="*/ 25201563 w 28"/>
              <a:gd name="T47" fmla="*/ 73082944 h 29"/>
              <a:gd name="T48" fmla="*/ 37803138 w 28"/>
              <a:gd name="T49" fmla="*/ 73082944 h 29"/>
              <a:gd name="T50" fmla="*/ 55443438 w 28"/>
              <a:gd name="T51" fmla="*/ 68042686 h 29"/>
              <a:gd name="T52" fmla="*/ 63004700 w 28"/>
              <a:gd name="T53" fmla="*/ 60483093 h 29"/>
              <a:gd name="T54" fmla="*/ 68045013 w 28"/>
              <a:gd name="T55" fmla="*/ 50402578 h 29"/>
              <a:gd name="T56" fmla="*/ 68045013 w 28"/>
              <a:gd name="T57" fmla="*/ 50402578 h 2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28"/>
              <a:gd name="T88" fmla="*/ 0 h 29"/>
              <a:gd name="T89" fmla="*/ 28 w 28"/>
              <a:gd name="T90" fmla="*/ 29 h 29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28" h="29">
                <a:moveTo>
                  <a:pt x="27" y="20"/>
                </a:moveTo>
                <a:lnTo>
                  <a:pt x="27" y="20"/>
                </a:lnTo>
                <a:lnTo>
                  <a:pt x="28" y="19"/>
                </a:lnTo>
                <a:lnTo>
                  <a:pt x="28" y="14"/>
                </a:lnTo>
                <a:lnTo>
                  <a:pt x="28" y="10"/>
                </a:lnTo>
                <a:lnTo>
                  <a:pt x="27" y="7"/>
                </a:lnTo>
                <a:lnTo>
                  <a:pt x="23" y="5"/>
                </a:lnTo>
                <a:lnTo>
                  <a:pt x="18" y="2"/>
                </a:lnTo>
                <a:lnTo>
                  <a:pt x="13" y="0"/>
                </a:lnTo>
                <a:lnTo>
                  <a:pt x="10" y="0"/>
                </a:lnTo>
                <a:lnTo>
                  <a:pt x="6" y="2"/>
                </a:lnTo>
                <a:lnTo>
                  <a:pt x="3" y="4"/>
                </a:lnTo>
                <a:lnTo>
                  <a:pt x="1" y="9"/>
                </a:lnTo>
                <a:lnTo>
                  <a:pt x="0" y="10"/>
                </a:lnTo>
                <a:lnTo>
                  <a:pt x="0" y="12"/>
                </a:lnTo>
                <a:lnTo>
                  <a:pt x="0" y="17"/>
                </a:lnTo>
                <a:lnTo>
                  <a:pt x="0" y="20"/>
                </a:lnTo>
                <a:lnTo>
                  <a:pt x="1" y="24"/>
                </a:lnTo>
                <a:lnTo>
                  <a:pt x="3" y="25"/>
                </a:lnTo>
                <a:lnTo>
                  <a:pt x="8" y="29"/>
                </a:lnTo>
                <a:lnTo>
                  <a:pt x="10" y="29"/>
                </a:lnTo>
                <a:lnTo>
                  <a:pt x="15" y="29"/>
                </a:lnTo>
                <a:lnTo>
                  <a:pt x="22" y="27"/>
                </a:lnTo>
                <a:lnTo>
                  <a:pt x="25" y="24"/>
                </a:lnTo>
                <a:lnTo>
                  <a:pt x="27" y="20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948" name="Freeform 64"/>
          <p:cNvSpPr>
            <a:spLocks/>
          </p:cNvSpPr>
          <p:nvPr/>
        </p:nvSpPr>
        <p:spPr bwMode="auto">
          <a:xfrm>
            <a:off x="3681413" y="4179888"/>
            <a:ext cx="44450" cy="44450"/>
          </a:xfrm>
          <a:custGeom>
            <a:avLst/>
            <a:gdLst>
              <a:gd name="T0" fmla="*/ 25201563 w 28"/>
              <a:gd name="T1" fmla="*/ 68045013 h 28"/>
              <a:gd name="T2" fmla="*/ 25201563 w 28"/>
              <a:gd name="T3" fmla="*/ 68045013 h 28"/>
              <a:gd name="T4" fmla="*/ 30241875 w 28"/>
              <a:gd name="T5" fmla="*/ 68045013 h 28"/>
              <a:gd name="T6" fmla="*/ 42843450 w 28"/>
              <a:gd name="T7" fmla="*/ 70564375 h 28"/>
              <a:gd name="T8" fmla="*/ 55443438 w 28"/>
              <a:gd name="T9" fmla="*/ 63004700 h 28"/>
              <a:gd name="T10" fmla="*/ 63004700 w 28"/>
              <a:gd name="T11" fmla="*/ 57964388 h 28"/>
              <a:gd name="T12" fmla="*/ 70564375 w 28"/>
              <a:gd name="T13" fmla="*/ 45362813 h 28"/>
              <a:gd name="T14" fmla="*/ 70564375 w 28"/>
              <a:gd name="T15" fmla="*/ 45362813 h 28"/>
              <a:gd name="T16" fmla="*/ 70564375 w 28"/>
              <a:gd name="T17" fmla="*/ 42843450 h 28"/>
              <a:gd name="T18" fmla="*/ 70564375 w 28"/>
              <a:gd name="T19" fmla="*/ 30241875 h 28"/>
              <a:gd name="T20" fmla="*/ 70564375 w 28"/>
              <a:gd name="T21" fmla="*/ 20161250 h 28"/>
              <a:gd name="T22" fmla="*/ 68045013 w 28"/>
              <a:gd name="T23" fmla="*/ 17641888 h 28"/>
              <a:gd name="T24" fmla="*/ 57964388 w 28"/>
              <a:gd name="T25" fmla="*/ 7561263 h 28"/>
              <a:gd name="T26" fmla="*/ 50403125 w 28"/>
              <a:gd name="T27" fmla="*/ 0 h 28"/>
              <a:gd name="T28" fmla="*/ 50403125 w 28"/>
              <a:gd name="T29" fmla="*/ 0 h 28"/>
              <a:gd name="T30" fmla="*/ 37803138 w 28"/>
              <a:gd name="T31" fmla="*/ 0 h 28"/>
              <a:gd name="T32" fmla="*/ 25201563 w 28"/>
              <a:gd name="T33" fmla="*/ 0 h 28"/>
              <a:gd name="T34" fmla="*/ 17641888 w 28"/>
              <a:gd name="T35" fmla="*/ 0 h 28"/>
              <a:gd name="T36" fmla="*/ 12601575 w 28"/>
              <a:gd name="T37" fmla="*/ 5040313 h 28"/>
              <a:gd name="T38" fmla="*/ 5040313 w 28"/>
              <a:gd name="T39" fmla="*/ 17641888 h 28"/>
              <a:gd name="T40" fmla="*/ 5040313 w 28"/>
              <a:gd name="T41" fmla="*/ 20161250 h 28"/>
              <a:gd name="T42" fmla="*/ 5040313 w 28"/>
              <a:gd name="T43" fmla="*/ 20161250 h 28"/>
              <a:gd name="T44" fmla="*/ 0 w 28"/>
              <a:gd name="T45" fmla="*/ 25201563 h 28"/>
              <a:gd name="T46" fmla="*/ 0 w 28"/>
              <a:gd name="T47" fmla="*/ 37803138 h 28"/>
              <a:gd name="T48" fmla="*/ 0 w 28"/>
              <a:gd name="T49" fmla="*/ 45362813 h 28"/>
              <a:gd name="T50" fmla="*/ 5040313 w 28"/>
              <a:gd name="T51" fmla="*/ 55443438 h 28"/>
              <a:gd name="T52" fmla="*/ 12601575 w 28"/>
              <a:gd name="T53" fmla="*/ 63004700 h 28"/>
              <a:gd name="T54" fmla="*/ 25201563 w 28"/>
              <a:gd name="T55" fmla="*/ 68045013 h 28"/>
              <a:gd name="T56" fmla="*/ 25201563 w 28"/>
              <a:gd name="T57" fmla="*/ 68045013 h 2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28"/>
              <a:gd name="T88" fmla="*/ 0 h 28"/>
              <a:gd name="T89" fmla="*/ 28 w 28"/>
              <a:gd name="T90" fmla="*/ 28 h 28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28" h="28">
                <a:moveTo>
                  <a:pt x="10" y="27"/>
                </a:moveTo>
                <a:lnTo>
                  <a:pt x="10" y="27"/>
                </a:lnTo>
                <a:lnTo>
                  <a:pt x="12" y="27"/>
                </a:lnTo>
                <a:lnTo>
                  <a:pt x="17" y="28"/>
                </a:lnTo>
                <a:lnTo>
                  <a:pt x="22" y="25"/>
                </a:lnTo>
                <a:lnTo>
                  <a:pt x="25" y="23"/>
                </a:lnTo>
                <a:lnTo>
                  <a:pt x="28" y="18"/>
                </a:lnTo>
                <a:lnTo>
                  <a:pt x="28" y="17"/>
                </a:lnTo>
                <a:lnTo>
                  <a:pt x="28" y="12"/>
                </a:lnTo>
                <a:lnTo>
                  <a:pt x="28" y="8"/>
                </a:lnTo>
                <a:lnTo>
                  <a:pt x="27" y="7"/>
                </a:lnTo>
                <a:lnTo>
                  <a:pt x="23" y="3"/>
                </a:lnTo>
                <a:lnTo>
                  <a:pt x="20" y="0"/>
                </a:lnTo>
                <a:lnTo>
                  <a:pt x="15" y="0"/>
                </a:lnTo>
                <a:lnTo>
                  <a:pt x="10" y="0"/>
                </a:lnTo>
                <a:lnTo>
                  <a:pt x="7" y="0"/>
                </a:lnTo>
                <a:lnTo>
                  <a:pt x="5" y="2"/>
                </a:lnTo>
                <a:lnTo>
                  <a:pt x="2" y="7"/>
                </a:lnTo>
                <a:lnTo>
                  <a:pt x="2" y="8"/>
                </a:lnTo>
                <a:lnTo>
                  <a:pt x="0" y="10"/>
                </a:lnTo>
                <a:lnTo>
                  <a:pt x="0" y="15"/>
                </a:lnTo>
                <a:lnTo>
                  <a:pt x="0" y="18"/>
                </a:lnTo>
                <a:lnTo>
                  <a:pt x="2" y="22"/>
                </a:lnTo>
                <a:lnTo>
                  <a:pt x="5" y="25"/>
                </a:lnTo>
                <a:lnTo>
                  <a:pt x="10" y="27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949" name="Freeform 65"/>
          <p:cNvSpPr>
            <a:spLocks/>
          </p:cNvSpPr>
          <p:nvPr/>
        </p:nvSpPr>
        <p:spPr bwMode="auto">
          <a:xfrm>
            <a:off x="3516313" y="4200525"/>
            <a:ext cx="46037" cy="46038"/>
          </a:xfrm>
          <a:custGeom>
            <a:avLst/>
            <a:gdLst>
              <a:gd name="T0" fmla="*/ 22680366 w 29"/>
              <a:gd name="T1" fmla="*/ 73086119 h 29"/>
              <a:gd name="T2" fmla="*/ 22680366 w 29"/>
              <a:gd name="T3" fmla="*/ 73086119 h 29"/>
              <a:gd name="T4" fmla="*/ 30241547 w 29"/>
              <a:gd name="T5" fmla="*/ 73086119 h 29"/>
              <a:gd name="T6" fmla="*/ 42841397 w 29"/>
              <a:gd name="T7" fmla="*/ 73086119 h 29"/>
              <a:gd name="T8" fmla="*/ 55442835 w 29"/>
              <a:gd name="T9" fmla="*/ 68045752 h 29"/>
              <a:gd name="T10" fmla="*/ 63002428 w 29"/>
              <a:gd name="T11" fmla="*/ 60484407 h 29"/>
              <a:gd name="T12" fmla="*/ 68042686 w 29"/>
              <a:gd name="T13" fmla="*/ 52924650 h 29"/>
              <a:gd name="T14" fmla="*/ 68042686 w 29"/>
              <a:gd name="T15" fmla="*/ 52924650 h 29"/>
              <a:gd name="T16" fmla="*/ 73082944 w 29"/>
              <a:gd name="T17" fmla="*/ 47884283 h 29"/>
              <a:gd name="T18" fmla="*/ 73082944 w 29"/>
              <a:gd name="T19" fmla="*/ 35282571 h 29"/>
              <a:gd name="T20" fmla="*/ 73082944 w 29"/>
              <a:gd name="T21" fmla="*/ 25201836 h 29"/>
              <a:gd name="T22" fmla="*/ 68042686 w 29"/>
              <a:gd name="T23" fmla="*/ 17642079 h 29"/>
              <a:gd name="T24" fmla="*/ 60483093 w 29"/>
              <a:gd name="T25" fmla="*/ 10080734 h 29"/>
              <a:gd name="T26" fmla="*/ 47881655 w 29"/>
              <a:gd name="T27" fmla="*/ 5040367 h 29"/>
              <a:gd name="T28" fmla="*/ 47881655 w 29"/>
              <a:gd name="T29" fmla="*/ 5040367 h 29"/>
              <a:gd name="T30" fmla="*/ 35281804 w 29"/>
              <a:gd name="T31" fmla="*/ 0 h 29"/>
              <a:gd name="T32" fmla="*/ 25201289 w 29"/>
              <a:gd name="T33" fmla="*/ 0 h 29"/>
              <a:gd name="T34" fmla="*/ 17640108 w 29"/>
              <a:gd name="T35" fmla="*/ 5040367 h 29"/>
              <a:gd name="T36" fmla="*/ 12599851 w 29"/>
              <a:gd name="T37" fmla="*/ 10080734 h 29"/>
              <a:gd name="T38" fmla="*/ 5040258 w 29"/>
              <a:gd name="T39" fmla="*/ 17642079 h 29"/>
              <a:gd name="T40" fmla="*/ 5040258 w 29"/>
              <a:gd name="T41" fmla="*/ 25201836 h 29"/>
              <a:gd name="T42" fmla="*/ 5040258 w 29"/>
              <a:gd name="T43" fmla="*/ 25201836 h 29"/>
              <a:gd name="T44" fmla="*/ 0 w 29"/>
              <a:gd name="T45" fmla="*/ 30242203 h 29"/>
              <a:gd name="T46" fmla="*/ 0 w 29"/>
              <a:gd name="T47" fmla="*/ 42843915 h 29"/>
              <a:gd name="T48" fmla="*/ 0 w 29"/>
              <a:gd name="T49" fmla="*/ 52924650 h 29"/>
              <a:gd name="T50" fmla="*/ 5040258 w 29"/>
              <a:gd name="T51" fmla="*/ 55444040 h 29"/>
              <a:gd name="T52" fmla="*/ 12599851 w 29"/>
              <a:gd name="T53" fmla="*/ 65524774 h 29"/>
              <a:gd name="T54" fmla="*/ 22680366 w 29"/>
              <a:gd name="T55" fmla="*/ 73086119 h 29"/>
              <a:gd name="T56" fmla="*/ 22680366 w 29"/>
              <a:gd name="T57" fmla="*/ 73086119 h 2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29"/>
              <a:gd name="T88" fmla="*/ 0 h 29"/>
              <a:gd name="T89" fmla="*/ 29 w 29"/>
              <a:gd name="T90" fmla="*/ 29 h 29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29" h="29">
                <a:moveTo>
                  <a:pt x="9" y="29"/>
                </a:moveTo>
                <a:lnTo>
                  <a:pt x="9" y="29"/>
                </a:lnTo>
                <a:lnTo>
                  <a:pt x="12" y="29"/>
                </a:lnTo>
                <a:lnTo>
                  <a:pt x="17" y="29"/>
                </a:lnTo>
                <a:lnTo>
                  <a:pt x="22" y="27"/>
                </a:lnTo>
                <a:lnTo>
                  <a:pt x="25" y="24"/>
                </a:lnTo>
                <a:lnTo>
                  <a:pt x="27" y="21"/>
                </a:lnTo>
                <a:lnTo>
                  <a:pt x="29" y="19"/>
                </a:lnTo>
                <a:lnTo>
                  <a:pt x="29" y="14"/>
                </a:lnTo>
                <a:lnTo>
                  <a:pt x="29" y="10"/>
                </a:lnTo>
                <a:lnTo>
                  <a:pt x="27" y="7"/>
                </a:lnTo>
                <a:lnTo>
                  <a:pt x="24" y="4"/>
                </a:lnTo>
                <a:lnTo>
                  <a:pt x="19" y="2"/>
                </a:lnTo>
                <a:lnTo>
                  <a:pt x="14" y="0"/>
                </a:lnTo>
                <a:lnTo>
                  <a:pt x="10" y="0"/>
                </a:lnTo>
                <a:lnTo>
                  <a:pt x="7" y="2"/>
                </a:lnTo>
                <a:lnTo>
                  <a:pt x="5" y="4"/>
                </a:lnTo>
                <a:lnTo>
                  <a:pt x="2" y="7"/>
                </a:lnTo>
                <a:lnTo>
                  <a:pt x="2" y="10"/>
                </a:lnTo>
                <a:lnTo>
                  <a:pt x="0" y="12"/>
                </a:lnTo>
                <a:lnTo>
                  <a:pt x="0" y="17"/>
                </a:lnTo>
                <a:lnTo>
                  <a:pt x="0" y="21"/>
                </a:lnTo>
                <a:lnTo>
                  <a:pt x="2" y="22"/>
                </a:lnTo>
                <a:lnTo>
                  <a:pt x="5" y="26"/>
                </a:lnTo>
                <a:lnTo>
                  <a:pt x="9" y="29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950" name="Freeform 66"/>
          <p:cNvSpPr>
            <a:spLocks/>
          </p:cNvSpPr>
          <p:nvPr/>
        </p:nvSpPr>
        <p:spPr bwMode="auto">
          <a:xfrm>
            <a:off x="3440113" y="4206875"/>
            <a:ext cx="44450" cy="44450"/>
          </a:xfrm>
          <a:custGeom>
            <a:avLst/>
            <a:gdLst>
              <a:gd name="T0" fmla="*/ 20161250 w 28"/>
              <a:gd name="T1" fmla="*/ 70564375 h 28"/>
              <a:gd name="T2" fmla="*/ 20161250 w 28"/>
              <a:gd name="T3" fmla="*/ 70564375 h 28"/>
              <a:gd name="T4" fmla="*/ 25201563 w 28"/>
              <a:gd name="T5" fmla="*/ 70564375 h 28"/>
              <a:gd name="T6" fmla="*/ 37803138 w 28"/>
              <a:gd name="T7" fmla="*/ 70564375 h 28"/>
              <a:gd name="T8" fmla="*/ 52924075 w 28"/>
              <a:gd name="T9" fmla="*/ 68045013 h 28"/>
              <a:gd name="T10" fmla="*/ 63004700 w 28"/>
              <a:gd name="T11" fmla="*/ 57964388 h 28"/>
              <a:gd name="T12" fmla="*/ 65524063 w 28"/>
              <a:gd name="T13" fmla="*/ 50403125 h 28"/>
              <a:gd name="T14" fmla="*/ 65524063 w 28"/>
              <a:gd name="T15" fmla="*/ 50403125 h 28"/>
              <a:gd name="T16" fmla="*/ 70564375 w 28"/>
              <a:gd name="T17" fmla="*/ 45362813 h 28"/>
              <a:gd name="T18" fmla="*/ 70564375 w 28"/>
              <a:gd name="T19" fmla="*/ 32762825 h 28"/>
              <a:gd name="T20" fmla="*/ 70564375 w 28"/>
              <a:gd name="T21" fmla="*/ 25201563 h 28"/>
              <a:gd name="T22" fmla="*/ 65524063 w 28"/>
              <a:gd name="T23" fmla="*/ 15120938 h 28"/>
              <a:gd name="T24" fmla="*/ 57964388 w 28"/>
              <a:gd name="T25" fmla="*/ 7561263 h 28"/>
              <a:gd name="T26" fmla="*/ 45362813 w 28"/>
              <a:gd name="T27" fmla="*/ 2520950 h 28"/>
              <a:gd name="T28" fmla="*/ 45362813 w 28"/>
              <a:gd name="T29" fmla="*/ 2520950 h 28"/>
              <a:gd name="T30" fmla="*/ 32762825 w 28"/>
              <a:gd name="T31" fmla="*/ 0 h 28"/>
              <a:gd name="T32" fmla="*/ 25201563 w 28"/>
              <a:gd name="T33" fmla="*/ 0 h 28"/>
              <a:gd name="T34" fmla="*/ 15120938 w 28"/>
              <a:gd name="T35" fmla="*/ 2520950 h 28"/>
              <a:gd name="T36" fmla="*/ 7561263 w 28"/>
              <a:gd name="T37" fmla="*/ 7561263 h 28"/>
              <a:gd name="T38" fmla="*/ 2520950 w 28"/>
              <a:gd name="T39" fmla="*/ 15120938 h 28"/>
              <a:gd name="T40" fmla="*/ 0 w 28"/>
              <a:gd name="T41" fmla="*/ 25201563 h 28"/>
              <a:gd name="T42" fmla="*/ 0 w 28"/>
              <a:gd name="T43" fmla="*/ 25201563 h 28"/>
              <a:gd name="T44" fmla="*/ 0 w 28"/>
              <a:gd name="T45" fmla="*/ 27722513 h 28"/>
              <a:gd name="T46" fmla="*/ 0 w 28"/>
              <a:gd name="T47" fmla="*/ 42843450 h 28"/>
              <a:gd name="T48" fmla="*/ 0 w 28"/>
              <a:gd name="T49" fmla="*/ 50403125 h 28"/>
              <a:gd name="T50" fmla="*/ 2520950 w 28"/>
              <a:gd name="T51" fmla="*/ 55443438 h 28"/>
              <a:gd name="T52" fmla="*/ 7561263 w 28"/>
              <a:gd name="T53" fmla="*/ 63004700 h 28"/>
              <a:gd name="T54" fmla="*/ 20161250 w 28"/>
              <a:gd name="T55" fmla="*/ 70564375 h 28"/>
              <a:gd name="T56" fmla="*/ 20161250 w 28"/>
              <a:gd name="T57" fmla="*/ 70564375 h 2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28"/>
              <a:gd name="T88" fmla="*/ 0 h 28"/>
              <a:gd name="T89" fmla="*/ 28 w 28"/>
              <a:gd name="T90" fmla="*/ 28 h 28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28" h="28">
                <a:moveTo>
                  <a:pt x="8" y="28"/>
                </a:moveTo>
                <a:lnTo>
                  <a:pt x="8" y="28"/>
                </a:lnTo>
                <a:lnTo>
                  <a:pt x="10" y="28"/>
                </a:lnTo>
                <a:lnTo>
                  <a:pt x="15" y="28"/>
                </a:lnTo>
                <a:lnTo>
                  <a:pt x="21" y="27"/>
                </a:lnTo>
                <a:lnTo>
                  <a:pt x="25" y="23"/>
                </a:lnTo>
                <a:lnTo>
                  <a:pt x="26" y="20"/>
                </a:lnTo>
                <a:lnTo>
                  <a:pt x="28" y="18"/>
                </a:lnTo>
                <a:lnTo>
                  <a:pt x="28" y="13"/>
                </a:lnTo>
                <a:lnTo>
                  <a:pt x="28" y="10"/>
                </a:lnTo>
                <a:lnTo>
                  <a:pt x="26" y="6"/>
                </a:lnTo>
                <a:lnTo>
                  <a:pt x="23" y="3"/>
                </a:lnTo>
                <a:lnTo>
                  <a:pt x="18" y="1"/>
                </a:lnTo>
                <a:lnTo>
                  <a:pt x="13" y="0"/>
                </a:lnTo>
                <a:lnTo>
                  <a:pt x="10" y="0"/>
                </a:lnTo>
                <a:lnTo>
                  <a:pt x="6" y="1"/>
                </a:lnTo>
                <a:lnTo>
                  <a:pt x="3" y="3"/>
                </a:lnTo>
                <a:lnTo>
                  <a:pt x="1" y="6"/>
                </a:lnTo>
                <a:lnTo>
                  <a:pt x="0" y="10"/>
                </a:lnTo>
                <a:lnTo>
                  <a:pt x="0" y="11"/>
                </a:lnTo>
                <a:lnTo>
                  <a:pt x="0" y="17"/>
                </a:lnTo>
                <a:lnTo>
                  <a:pt x="0" y="20"/>
                </a:lnTo>
                <a:lnTo>
                  <a:pt x="1" y="22"/>
                </a:lnTo>
                <a:lnTo>
                  <a:pt x="3" y="25"/>
                </a:lnTo>
                <a:lnTo>
                  <a:pt x="8" y="28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951" name="Freeform 67"/>
          <p:cNvSpPr>
            <a:spLocks/>
          </p:cNvSpPr>
          <p:nvPr/>
        </p:nvSpPr>
        <p:spPr bwMode="auto">
          <a:xfrm>
            <a:off x="3287713" y="4297363"/>
            <a:ext cx="46037" cy="44450"/>
          </a:xfrm>
          <a:custGeom>
            <a:avLst/>
            <a:gdLst>
              <a:gd name="T0" fmla="*/ 68042686 w 29"/>
              <a:gd name="T1" fmla="*/ 45362813 h 28"/>
              <a:gd name="T2" fmla="*/ 68042686 w 29"/>
              <a:gd name="T3" fmla="*/ 45362813 h 28"/>
              <a:gd name="T4" fmla="*/ 73082944 w 29"/>
              <a:gd name="T5" fmla="*/ 40322500 h 28"/>
              <a:gd name="T6" fmla="*/ 73082944 w 29"/>
              <a:gd name="T7" fmla="*/ 27722513 h 28"/>
              <a:gd name="T8" fmla="*/ 73082944 w 29"/>
              <a:gd name="T9" fmla="*/ 25201563 h 28"/>
              <a:gd name="T10" fmla="*/ 68042686 w 29"/>
              <a:gd name="T11" fmla="*/ 15120938 h 28"/>
              <a:gd name="T12" fmla="*/ 60483093 w 29"/>
              <a:gd name="T13" fmla="*/ 7561263 h 28"/>
              <a:gd name="T14" fmla="*/ 47881655 w 29"/>
              <a:gd name="T15" fmla="*/ 2520950 h 28"/>
              <a:gd name="T16" fmla="*/ 47881655 w 29"/>
              <a:gd name="T17" fmla="*/ 2520950 h 28"/>
              <a:gd name="T18" fmla="*/ 35281804 w 29"/>
              <a:gd name="T19" fmla="*/ 0 h 28"/>
              <a:gd name="T20" fmla="*/ 25201289 w 29"/>
              <a:gd name="T21" fmla="*/ 0 h 28"/>
              <a:gd name="T22" fmla="*/ 17640108 w 29"/>
              <a:gd name="T23" fmla="*/ 0 h 28"/>
              <a:gd name="T24" fmla="*/ 12599851 w 29"/>
              <a:gd name="T25" fmla="*/ 7561263 h 28"/>
              <a:gd name="T26" fmla="*/ 5040258 w 29"/>
              <a:gd name="T27" fmla="*/ 15120938 h 28"/>
              <a:gd name="T28" fmla="*/ 0 w 29"/>
              <a:gd name="T29" fmla="*/ 20161250 h 28"/>
              <a:gd name="T30" fmla="*/ 0 w 29"/>
              <a:gd name="T31" fmla="*/ 20161250 h 28"/>
              <a:gd name="T32" fmla="*/ 0 w 29"/>
              <a:gd name="T33" fmla="*/ 25201563 h 28"/>
              <a:gd name="T34" fmla="*/ 0 w 29"/>
              <a:gd name="T35" fmla="*/ 37803138 h 28"/>
              <a:gd name="T36" fmla="*/ 0 w 29"/>
              <a:gd name="T37" fmla="*/ 45362813 h 28"/>
              <a:gd name="T38" fmla="*/ 5040258 w 29"/>
              <a:gd name="T39" fmla="*/ 52924075 h 28"/>
              <a:gd name="T40" fmla="*/ 12599851 w 29"/>
              <a:gd name="T41" fmla="*/ 63004700 h 28"/>
              <a:gd name="T42" fmla="*/ 22680366 w 29"/>
              <a:gd name="T43" fmla="*/ 65524063 h 28"/>
              <a:gd name="T44" fmla="*/ 22680366 w 29"/>
              <a:gd name="T45" fmla="*/ 65524063 h 28"/>
              <a:gd name="T46" fmla="*/ 25201289 w 29"/>
              <a:gd name="T47" fmla="*/ 65524063 h 28"/>
              <a:gd name="T48" fmla="*/ 42841397 w 29"/>
              <a:gd name="T49" fmla="*/ 70564375 h 28"/>
              <a:gd name="T50" fmla="*/ 55442835 w 29"/>
              <a:gd name="T51" fmla="*/ 63004700 h 28"/>
              <a:gd name="T52" fmla="*/ 63002428 w 29"/>
              <a:gd name="T53" fmla="*/ 57964388 h 28"/>
              <a:gd name="T54" fmla="*/ 68042686 w 29"/>
              <a:gd name="T55" fmla="*/ 45362813 h 28"/>
              <a:gd name="T56" fmla="*/ 68042686 w 29"/>
              <a:gd name="T57" fmla="*/ 45362813 h 2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29"/>
              <a:gd name="T88" fmla="*/ 0 h 28"/>
              <a:gd name="T89" fmla="*/ 29 w 29"/>
              <a:gd name="T90" fmla="*/ 28 h 28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29" h="28">
                <a:moveTo>
                  <a:pt x="27" y="18"/>
                </a:moveTo>
                <a:lnTo>
                  <a:pt x="27" y="18"/>
                </a:lnTo>
                <a:lnTo>
                  <a:pt x="29" y="16"/>
                </a:lnTo>
                <a:lnTo>
                  <a:pt x="29" y="11"/>
                </a:lnTo>
                <a:lnTo>
                  <a:pt x="29" y="10"/>
                </a:lnTo>
                <a:lnTo>
                  <a:pt x="27" y="6"/>
                </a:lnTo>
                <a:lnTo>
                  <a:pt x="24" y="3"/>
                </a:lnTo>
                <a:lnTo>
                  <a:pt x="19" y="1"/>
                </a:lnTo>
                <a:lnTo>
                  <a:pt x="14" y="0"/>
                </a:lnTo>
                <a:lnTo>
                  <a:pt x="10" y="0"/>
                </a:lnTo>
                <a:lnTo>
                  <a:pt x="7" y="0"/>
                </a:lnTo>
                <a:lnTo>
                  <a:pt x="5" y="3"/>
                </a:lnTo>
                <a:lnTo>
                  <a:pt x="2" y="6"/>
                </a:lnTo>
                <a:lnTo>
                  <a:pt x="0" y="8"/>
                </a:lnTo>
                <a:lnTo>
                  <a:pt x="0" y="10"/>
                </a:lnTo>
                <a:lnTo>
                  <a:pt x="0" y="15"/>
                </a:lnTo>
                <a:lnTo>
                  <a:pt x="0" y="18"/>
                </a:lnTo>
                <a:lnTo>
                  <a:pt x="2" y="21"/>
                </a:lnTo>
                <a:lnTo>
                  <a:pt x="5" y="25"/>
                </a:lnTo>
                <a:lnTo>
                  <a:pt x="9" y="26"/>
                </a:lnTo>
                <a:lnTo>
                  <a:pt x="10" y="26"/>
                </a:lnTo>
                <a:lnTo>
                  <a:pt x="17" y="28"/>
                </a:lnTo>
                <a:lnTo>
                  <a:pt x="22" y="25"/>
                </a:lnTo>
                <a:lnTo>
                  <a:pt x="25" y="23"/>
                </a:lnTo>
                <a:lnTo>
                  <a:pt x="27" y="18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952" name="Freeform 68"/>
          <p:cNvSpPr>
            <a:spLocks/>
          </p:cNvSpPr>
          <p:nvPr/>
        </p:nvSpPr>
        <p:spPr bwMode="auto">
          <a:xfrm>
            <a:off x="3562350" y="4586288"/>
            <a:ext cx="44450" cy="46037"/>
          </a:xfrm>
          <a:custGeom>
            <a:avLst/>
            <a:gdLst>
              <a:gd name="T0" fmla="*/ 25201563 w 28"/>
              <a:gd name="T1" fmla="*/ 0 h 29"/>
              <a:gd name="T2" fmla="*/ 25201563 w 28"/>
              <a:gd name="T3" fmla="*/ 0 h 29"/>
              <a:gd name="T4" fmla="*/ 20161250 w 28"/>
              <a:gd name="T5" fmla="*/ 5040258 h 29"/>
              <a:gd name="T6" fmla="*/ 7561263 w 28"/>
              <a:gd name="T7" fmla="*/ 12599851 h 29"/>
              <a:gd name="T8" fmla="*/ 2520950 w 28"/>
              <a:gd name="T9" fmla="*/ 17640108 h 29"/>
              <a:gd name="T10" fmla="*/ 0 w 28"/>
              <a:gd name="T11" fmla="*/ 25201289 h 29"/>
              <a:gd name="T12" fmla="*/ 0 w 28"/>
              <a:gd name="T13" fmla="*/ 35281804 h 29"/>
              <a:gd name="T14" fmla="*/ 2520950 w 28"/>
              <a:gd name="T15" fmla="*/ 47881655 h 29"/>
              <a:gd name="T16" fmla="*/ 2520950 w 28"/>
              <a:gd name="T17" fmla="*/ 47881655 h 29"/>
              <a:gd name="T18" fmla="*/ 2520950 w 28"/>
              <a:gd name="T19" fmla="*/ 50402578 h 29"/>
              <a:gd name="T20" fmla="*/ 12601575 w 28"/>
              <a:gd name="T21" fmla="*/ 63002428 h 29"/>
              <a:gd name="T22" fmla="*/ 27722513 w 28"/>
              <a:gd name="T23" fmla="*/ 73082944 h 29"/>
              <a:gd name="T24" fmla="*/ 37803138 w 28"/>
              <a:gd name="T25" fmla="*/ 73082944 h 29"/>
              <a:gd name="T26" fmla="*/ 50403125 w 28"/>
              <a:gd name="T27" fmla="*/ 68042686 h 29"/>
              <a:gd name="T28" fmla="*/ 50403125 w 28"/>
              <a:gd name="T29" fmla="*/ 68042686 h 29"/>
              <a:gd name="T30" fmla="*/ 52924075 w 28"/>
              <a:gd name="T31" fmla="*/ 68042686 h 29"/>
              <a:gd name="T32" fmla="*/ 63004700 w 28"/>
              <a:gd name="T33" fmla="*/ 60483093 h 29"/>
              <a:gd name="T34" fmla="*/ 65524063 w 28"/>
              <a:gd name="T35" fmla="*/ 55442835 h 29"/>
              <a:gd name="T36" fmla="*/ 70564375 w 28"/>
              <a:gd name="T37" fmla="*/ 47881655 h 29"/>
              <a:gd name="T38" fmla="*/ 70564375 w 28"/>
              <a:gd name="T39" fmla="*/ 37801139 h 29"/>
              <a:gd name="T40" fmla="*/ 70564375 w 28"/>
              <a:gd name="T41" fmla="*/ 25201289 h 29"/>
              <a:gd name="T42" fmla="*/ 70564375 w 28"/>
              <a:gd name="T43" fmla="*/ 25201289 h 29"/>
              <a:gd name="T44" fmla="*/ 63004700 w 28"/>
              <a:gd name="T45" fmla="*/ 12599851 h 29"/>
              <a:gd name="T46" fmla="*/ 57964388 w 28"/>
              <a:gd name="T47" fmla="*/ 5040258 h 29"/>
              <a:gd name="T48" fmla="*/ 50403125 w 28"/>
              <a:gd name="T49" fmla="*/ 0 h 29"/>
              <a:gd name="T50" fmla="*/ 40322500 w 28"/>
              <a:gd name="T51" fmla="*/ 0 h 29"/>
              <a:gd name="T52" fmla="*/ 27722513 w 28"/>
              <a:gd name="T53" fmla="*/ 0 h 29"/>
              <a:gd name="T54" fmla="*/ 25201563 w 28"/>
              <a:gd name="T55" fmla="*/ 0 h 29"/>
              <a:gd name="T56" fmla="*/ 25201563 w 28"/>
              <a:gd name="T57" fmla="*/ 0 h 2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28"/>
              <a:gd name="T88" fmla="*/ 0 h 29"/>
              <a:gd name="T89" fmla="*/ 28 w 28"/>
              <a:gd name="T90" fmla="*/ 29 h 29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28" h="29">
                <a:moveTo>
                  <a:pt x="10" y="0"/>
                </a:moveTo>
                <a:lnTo>
                  <a:pt x="10" y="0"/>
                </a:lnTo>
                <a:lnTo>
                  <a:pt x="8" y="2"/>
                </a:lnTo>
                <a:lnTo>
                  <a:pt x="3" y="5"/>
                </a:lnTo>
                <a:lnTo>
                  <a:pt x="1" y="7"/>
                </a:lnTo>
                <a:lnTo>
                  <a:pt x="0" y="10"/>
                </a:lnTo>
                <a:lnTo>
                  <a:pt x="0" y="14"/>
                </a:lnTo>
                <a:lnTo>
                  <a:pt x="1" y="19"/>
                </a:lnTo>
                <a:lnTo>
                  <a:pt x="1" y="20"/>
                </a:lnTo>
                <a:lnTo>
                  <a:pt x="5" y="25"/>
                </a:lnTo>
                <a:lnTo>
                  <a:pt x="11" y="29"/>
                </a:lnTo>
                <a:lnTo>
                  <a:pt x="15" y="29"/>
                </a:lnTo>
                <a:lnTo>
                  <a:pt x="20" y="27"/>
                </a:lnTo>
                <a:lnTo>
                  <a:pt x="21" y="27"/>
                </a:lnTo>
                <a:lnTo>
                  <a:pt x="25" y="24"/>
                </a:lnTo>
                <a:lnTo>
                  <a:pt x="26" y="22"/>
                </a:lnTo>
                <a:lnTo>
                  <a:pt x="28" y="19"/>
                </a:lnTo>
                <a:lnTo>
                  <a:pt x="28" y="15"/>
                </a:lnTo>
                <a:lnTo>
                  <a:pt x="28" y="10"/>
                </a:lnTo>
                <a:lnTo>
                  <a:pt x="25" y="5"/>
                </a:lnTo>
                <a:lnTo>
                  <a:pt x="23" y="2"/>
                </a:lnTo>
                <a:lnTo>
                  <a:pt x="20" y="0"/>
                </a:lnTo>
                <a:lnTo>
                  <a:pt x="16" y="0"/>
                </a:lnTo>
                <a:lnTo>
                  <a:pt x="11" y="0"/>
                </a:lnTo>
                <a:lnTo>
                  <a:pt x="10" y="0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953" name="Freeform 69"/>
          <p:cNvSpPr>
            <a:spLocks/>
          </p:cNvSpPr>
          <p:nvPr/>
        </p:nvSpPr>
        <p:spPr bwMode="auto">
          <a:xfrm>
            <a:off x="3441700" y="4475163"/>
            <a:ext cx="46038" cy="44450"/>
          </a:xfrm>
          <a:custGeom>
            <a:avLst/>
            <a:gdLst>
              <a:gd name="T0" fmla="*/ 68045752 w 29"/>
              <a:gd name="T1" fmla="*/ 25201563 h 28"/>
              <a:gd name="T2" fmla="*/ 68045752 w 29"/>
              <a:gd name="T3" fmla="*/ 25201563 h 28"/>
              <a:gd name="T4" fmla="*/ 63005384 w 29"/>
              <a:gd name="T5" fmla="*/ 12601575 h 28"/>
              <a:gd name="T6" fmla="*/ 55444040 w 29"/>
              <a:gd name="T7" fmla="*/ 5040313 h 28"/>
              <a:gd name="T8" fmla="*/ 50403672 w 29"/>
              <a:gd name="T9" fmla="*/ 0 h 28"/>
              <a:gd name="T10" fmla="*/ 42843915 w 29"/>
              <a:gd name="T11" fmla="*/ 0 h 28"/>
              <a:gd name="T12" fmla="*/ 30242203 w 29"/>
              <a:gd name="T13" fmla="*/ 0 h 28"/>
              <a:gd name="T14" fmla="*/ 25201836 w 29"/>
              <a:gd name="T15" fmla="*/ 5040313 h 28"/>
              <a:gd name="T16" fmla="*/ 25201836 w 29"/>
              <a:gd name="T17" fmla="*/ 5040313 h 28"/>
              <a:gd name="T18" fmla="*/ 17642079 w 29"/>
              <a:gd name="T19" fmla="*/ 5040313 h 28"/>
              <a:gd name="T20" fmla="*/ 10080734 w 29"/>
              <a:gd name="T21" fmla="*/ 12601575 h 28"/>
              <a:gd name="T22" fmla="*/ 5040367 w 29"/>
              <a:gd name="T23" fmla="*/ 17641888 h 28"/>
              <a:gd name="T24" fmla="*/ 0 w 29"/>
              <a:gd name="T25" fmla="*/ 25201563 h 28"/>
              <a:gd name="T26" fmla="*/ 0 w 29"/>
              <a:gd name="T27" fmla="*/ 37803138 h 28"/>
              <a:gd name="T28" fmla="*/ 5040367 w 29"/>
              <a:gd name="T29" fmla="*/ 50403125 h 28"/>
              <a:gd name="T30" fmla="*/ 5040367 w 29"/>
              <a:gd name="T31" fmla="*/ 50403125 h 28"/>
              <a:gd name="T32" fmla="*/ 5040367 w 29"/>
              <a:gd name="T33" fmla="*/ 55443438 h 28"/>
              <a:gd name="T34" fmla="*/ 12601712 w 29"/>
              <a:gd name="T35" fmla="*/ 63004700 h 28"/>
              <a:gd name="T36" fmla="*/ 25201836 w 29"/>
              <a:gd name="T37" fmla="*/ 70564375 h 28"/>
              <a:gd name="T38" fmla="*/ 37803548 w 29"/>
              <a:gd name="T39" fmla="*/ 70564375 h 28"/>
              <a:gd name="T40" fmla="*/ 47884283 w 29"/>
              <a:gd name="T41" fmla="*/ 70564375 h 28"/>
              <a:gd name="T42" fmla="*/ 47884283 w 29"/>
              <a:gd name="T43" fmla="*/ 70564375 h 28"/>
              <a:gd name="T44" fmla="*/ 55444040 w 29"/>
              <a:gd name="T45" fmla="*/ 68045013 h 28"/>
              <a:gd name="T46" fmla="*/ 63005384 w 29"/>
              <a:gd name="T47" fmla="*/ 63004700 h 28"/>
              <a:gd name="T48" fmla="*/ 68045752 w 29"/>
              <a:gd name="T49" fmla="*/ 55443438 h 28"/>
              <a:gd name="T50" fmla="*/ 73086119 w 29"/>
              <a:gd name="T51" fmla="*/ 50403125 h 28"/>
              <a:gd name="T52" fmla="*/ 73086119 w 29"/>
              <a:gd name="T53" fmla="*/ 37803138 h 28"/>
              <a:gd name="T54" fmla="*/ 68045752 w 29"/>
              <a:gd name="T55" fmla="*/ 25201563 h 28"/>
              <a:gd name="T56" fmla="*/ 68045752 w 29"/>
              <a:gd name="T57" fmla="*/ 25201563 h 2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29"/>
              <a:gd name="T88" fmla="*/ 0 h 28"/>
              <a:gd name="T89" fmla="*/ 29 w 29"/>
              <a:gd name="T90" fmla="*/ 28 h 28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29" h="28">
                <a:moveTo>
                  <a:pt x="27" y="10"/>
                </a:moveTo>
                <a:lnTo>
                  <a:pt x="27" y="10"/>
                </a:lnTo>
                <a:lnTo>
                  <a:pt x="25" y="5"/>
                </a:lnTo>
                <a:lnTo>
                  <a:pt x="22" y="2"/>
                </a:lnTo>
                <a:lnTo>
                  <a:pt x="20" y="0"/>
                </a:lnTo>
                <a:lnTo>
                  <a:pt x="17" y="0"/>
                </a:lnTo>
                <a:lnTo>
                  <a:pt x="12" y="0"/>
                </a:lnTo>
                <a:lnTo>
                  <a:pt x="10" y="2"/>
                </a:lnTo>
                <a:lnTo>
                  <a:pt x="7" y="2"/>
                </a:lnTo>
                <a:lnTo>
                  <a:pt x="4" y="5"/>
                </a:lnTo>
                <a:lnTo>
                  <a:pt x="2" y="7"/>
                </a:lnTo>
                <a:lnTo>
                  <a:pt x="0" y="10"/>
                </a:lnTo>
                <a:lnTo>
                  <a:pt x="0" y="15"/>
                </a:lnTo>
                <a:lnTo>
                  <a:pt x="2" y="20"/>
                </a:lnTo>
                <a:lnTo>
                  <a:pt x="2" y="22"/>
                </a:lnTo>
                <a:lnTo>
                  <a:pt x="5" y="25"/>
                </a:lnTo>
                <a:lnTo>
                  <a:pt x="10" y="28"/>
                </a:lnTo>
                <a:lnTo>
                  <a:pt x="15" y="28"/>
                </a:lnTo>
                <a:lnTo>
                  <a:pt x="19" y="28"/>
                </a:lnTo>
                <a:lnTo>
                  <a:pt x="22" y="27"/>
                </a:lnTo>
                <a:lnTo>
                  <a:pt x="25" y="25"/>
                </a:lnTo>
                <a:lnTo>
                  <a:pt x="27" y="22"/>
                </a:lnTo>
                <a:lnTo>
                  <a:pt x="29" y="20"/>
                </a:lnTo>
                <a:lnTo>
                  <a:pt x="29" y="15"/>
                </a:lnTo>
                <a:lnTo>
                  <a:pt x="27" y="10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954" name="Freeform 70"/>
          <p:cNvSpPr>
            <a:spLocks/>
          </p:cNvSpPr>
          <p:nvPr/>
        </p:nvSpPr>
        <p:spPr bwMode="auto">
          <a:xfrm>
            <a:off x="3397250" y="4424363"/>
            <a:ext cx="44450" cy="44450"/>
          </a:xfrm>
          <a:custGeom>
            <a:avLst/>
            <a:gdLst>
              <a:gd name="T0" fmla="*/ 20161250 w 28"/>
              <a:gd name="T1" fmla="*/ 5040313 h 28"/>
              <a:gd name="T2" fmla="*/ 20161250 w 28"/>
              <a:gd name="T3" fmla="*/ 5040313 h 28"/>
              <a:gd name="T4" fmla="*/ 15120938 w 28"/>
              <a:gd name="T5" fmla="*/ 5040313 h 28"/>
              <a:gd name="T6" fmla="*/ 7561263 w 28"/>
              <a:gd name="T7" fmla="*/ 12601575 h 28"/>
              <a:gd name="T8" fmla="*/ 2520950 w 28"/>
              <a:gd name="T9" fmla="*/ 17641888 h 28"/>
              <a:gd name="T10" fmla="*/ 0 w 28"/>
              <a:gd name="T11" fmla="*/ 25201563 h 28"/>
              <a:gd name="T12" fmla="*/ 0 w 28"/>
              <a:gd name="T13" fmla="*/ 32762825 h 28"/>
              <a:gd name="T14" fmla="*/ 0 w 28"/>
              <a:gd name="T15" fmla="*/ 45362813 h 28"/>
              <a:gd name="T16" fmla="*/ 0 w 28"/>
              <a:gd name="T17" fmla="*/ 45362813 h 28"/>
              <a:gd name="T18" fmla="*/ 2520950 w 28"/>
              <a:gd name="T19" fmla="*/ 55443438 h 28"/>
              <a:gd name="T20" fmla="*/ 12601575 w 28"/>
              <a:gd name="T21" fmla="*/ 63004700 h 28"/>
              <a:gd name="T22" fmla="*/ 25201563 w 28"/>
              <a:gd name="T23" fmla="*/ 70564375 h 28"/>
              <a:gd name="T24" fmla="*/ 32762825 w 28"/>
              <a:gd name="T25" fmla="*/ 70564375 h 28"/>
              <a:gd name="T26" fmla="*/ 45362813 w 28"/>
              <a:gd name="T27" fmla="*/ 70564375 h 28"/>
              <a:gd name="T28" fmla="*/ 45362813 w 28"/>
              <a:gd name="T29" fmla="*/ 70564375 h 28"/>
              <a:gd name="T30" fmla="*/ 50403125 w 28"/>
              <a:gd name="T31" fmla="*/ 68045013 h 28"/>
              <a:gd name="T32" fmla="*/ 63004700 w 28"/>
              <a:gd name="T33" fmla="*/ 63004700 h 28"/>
              <a:gd name="T34" fmla="*/ 68045013 w 28"/>
              <a:gd name="T35" fmla="*/ 55443438 h 28"/>
              <a:gd name="T36" fmla="*/ 70564375 w 28"/>
              <a:gd name="T37" fmla="*/ 45362813 h 28"/>
              <a:gd name="T38" fmla="*/ 70564375 w 28"/>
              <a:gd name="T39" fmla="*/ 37803138 h 28"/>
              <a:gd name="T40" fmla="*/ 68045013 w 28"/>
              <a:gd name="T41" fmla="*/ 25201563 h 28"/>
              <a:gd name="T42" fmla="*/ 68045013 w 28"/>
              <a:gd name="T43" fmla="*/ 25201563 h 28"/>
              <a:gd name="T44" fmla="*/ 63004700 w 28"/>
              <a:gd name="T45" fmla="*/ 12601575 h 28"/>
              <a:gd name="T46" fmla="*/ 55443438 w 28"/>
              <a:gd name="T47" fmla="*/ 5040313 h 28"/>
              <a:gd name="T48" fmla="*/ 45362813 w 28"/>
              <a:gd name="T49" fmla="*/ 0 h 28"/>
              <a:gd name="T50" fmla="*/ 42843450 w 28"/>
              <a:gd name="T51" fmla="*/ 0 h 28"/>
              <a:gd name="T52" fmla="*/ 30241875 w 28"/>
              <a:gd name="T53" fmla="*/ 0 h 28"/>
              <a:gd name="T54" fmla="*/ 20161250 w 28"/>
              <a:gd name="T55" fmla="*/ 5040313 h 28"/>
              <a:gd name="T56" fmla="*/ 20161250 w 28"/>
              <a:gd name="T57" fmla="*/ 5040313 h 2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28"/>
              <a:gd name="T88" fmla="*/ 0 h 28"/>
              <a:gd name="T89" fmla="*/ 28 w 28"/>
              <a:gd name="T90" fmla="*/ 28 h 28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28" h="28">
                <a:moveTo>
                  <a:pt x="8" y="2"/>
                </a:moveTo>
                <a:lnTo>
                  <a:pt x="8" y="2"/>
                </a:lnTo>
                <a:lnTo>
                  <a:pt x="6" y="2"/>
                </a:lnTo>
                <a:lnTo>
                  <a:pt x="3" y="5"/>
                </a:lnTo>
                <a:lnTo>
                  <a:pt x="1" y="7"/>
                </a:lnTo>
                <a:lnTo>
                  <a:pt x="0" y="10"/>
                </a:lnTo>
                <a:lnTo>
                  <a:pt x="0" y="13"/>
                </a:lnTo>
                <a:lnTo>
                  <a:pt x="0" y="18"/>
                </a:lnTo>
                <a:lnTo>
                  <a:pt x="1" y="22"/>
                </a:lnTo>
                <a:lnTo>
                  <a:pt x="5" y="25"/>
                </a:lnTo>
                <a:lnTo>
                  <a:pt x="10" y="28"/>
                </a:lnTo>
                <a:lnTo>
                  <a:pt x="13" y="28"/>
                </a:lnTo>
                <a:lnTo>
                  <a:pt x="18" y="28"/>
                </a:lnTo>
                <a:lnTo>
                  <a:pt x="20" y="27"/>
                </a:lnTo>
                <a:lnTo>
                  <a:pt x="25" y="25"/>
                </a:lnTo>
                <a:lnTo>
                  <a:pt x="27" y="22"/>
                </a:lnTo>
                <a:lnTo>
                  <a:pt x="28" y="18"/>
                </a:lnTo>
                <a:lnTo>
                  <a:pt x="28" y="15"/>
                </a:lnTo>
                <a:lnTo>
                  <a:pt x="27" y="10"/>
                </a:lnTo>
                <a:lnTo>
                  <a:pt x="25" y="5"/>
                </a:lnTo>
                <a:lnTo>
                  <a:pt x="22" y="2"/>
                </a:lnTo>
                <a:lnTo>
                  <a:pt x="18" y="0"/>
                </a:lnTo>
                <a:lnTo>
                  <a:pt x="17" y="0"/>
                </a:lnTo>
                <a:lnTo>
                  <a:pt x="12" y="0"/>
                </a:lnTo>
                <a:lnTo>
                  <a:pt x="8" y="2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955" name="Freeform 71"/>
          <p:cNvSpPr>
            <a:spLocks/>
          </p:cNvSpPr>
          <p:nvPr/>
        </p:nvSpPr>
        <p:spPr bwMode="auto">
          <a:xfrm>
            <a:off x="3579813" y="4652963"/>
            <a:ext cx="46037" cy="44450"/>
          </a:xfrm>
          <a:custGeom>
            <a:avLst/>
            <a:gdLst>
              <a:gd name="T0" fmla="*/ 0 w 29"/>
              <a:gd name="T1" fmla="*/ 45362813 h 28"/>
              <a:gd name="T2" fmla="*/ 0 w 29"/>
              <a:gd name="T3" fmla="*/ 45362813 h 28"/>
              <a:gd name="T4" fmla="*/ 0 w 29"/>
              <a:gd name="T5" fmla="*/ 50403125 h 28"/>
              <a:gd name="T6" fmla="*/ 10080516 w 29"/>
              <a:gd name="T7" fmla="*/ 63004700 h 28"/>
              <a:gd name="T8" fmla="*/ 22680366 w 29"/>
              <a:gd name="T9" fmla="*/ 70564375 h 28"/>
              <a:gd name="T10" fmla="*/ 30241547 w 29"/>
              <a:gd name="T11" fmla="*/ 70564375 h 28"/>
              <a:gd name="T12" fmla="*/ 42841397 w 29"/>
              <a:gd name="T13" fmla="*/ 70564375 h 28"/>
              <a:gd name="T14" fmla="*/ 42841397 w 29"/>
              <a:gd name="T15" fmla="*/ 70564375 h 28"/>
              <a:gd name="T16" fmla="*/ 47881655 w 29"/>
              <a:gd name="T17" fmla="*/ 70564375 h 28"/>
              <a:gd name="T18" fmla="*/ 60483093 w 29"/>
              <a:gd name="T19" fmla="*/ 63004700 h 28"/>
              <a:gd name="T20" fmla="*/ 63002428 w 29"/>
              <a:gd name="T21" fmla="*/ 57964388 h 28"/>
              <a:gd name="T22" fmla="*/ 68042686 w 29"/>
              <a:gd name="T23" fmla="*/ 50403125 h 28"/>
              <a:gd name="T24" fmla="*/ 73082944 w 29"/>
              <a:gd name="T25" fmla="*/ 42843450 h 28"/>
              <a:gd name="T26" fmla="*/ 68042686 w 29"/>
              <a:gd name="T27" fmla="*/ 30241875 h 28"/>
              <a:gd name="T28" fmla="*/ 68042686 w 29"/>
              <a:gd name="T29" fmla="*/ 30241875 h 28"/>
              <a:gd name="T30" fmla="*/ 63002428 w 29"/>
              <a:gd name="T31" fmla="*/ 17641888 h 28"/>
              <a:gd name="T32" fmla="*/ 60483093 w 29"/>
              <a:gd name="T33" fmla="*/ 7561263 h 28"/>
              <a:gd name="T34" fmla="*/ 50402578 w 29"/>
              <a:gd name="T35" fmla="*/ 5040313 h 28"/>
              <a:gd name="T36" fmla="*/ 42841397 w 29"/>
              <a:gd name="T37" fmla="*/ 0 h 28"/>
              <a:gd name="T38" fmla="*/ 30241547 w 29"/>
              <a:gd name="T39" fmla="*/ 0 h 28"/>
              <a:gd name="T40" fmla="*/ 25201289 w 29"/>
              <a:gd name="T41" fmla="*/ 5040313 h 28"/>
              <a:gd name="T42" fmla="*/ 25201289 w 29"/>
              <a:gd name="T43" fmla="*/ 5040313 h 28"/>
              <a:gd name="T44" fmla="*/ 22680366 w 29"/>
              <a:gd name="T45" fmla="*/ 5040313 h 28"/>
              <a:gd name="T46" fmla="*/ 10080516 w 29"/>
              <a:gd name="T47" fmla="*/ 12601575 h 28"/>
              <a:gd name="T48" fmla="*/ 5040258 w 29"/>
              <a:gd name="T49" fmla="*/ 17641888 h 28"/>
              <a:gd name="T50" fmla="*/ 0 w 29"/>
              <a:gd name="T51" fmla="*/ 25201563 h 28"/>
              <a:gd name="T52" fmla="*/ 0 w 29"/>
              <a:gd name="T53" fmla="*/ 32762825 h 28"/>
              <a:gd name="T54" fmla="*/ 0 w 29"/>
              <a:gd name="T55" fmla="*/ 45362813 h 28"/>
              <a:gd name="T56" fmla="*/ 0 w 29"/>
              <a:gd name="T57" fmla="*/ 45362813 h 2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29"/>
              <a:gd name="T88" fmla="*/ 0 h 28"/>
              <a:gd name="T89" fmla="*/ 29 w 29"/>
              <a:gd name="T90" fmla="*/ 28 h 28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29" h="28">
                <a:moveTo>
                  <a:pt x="0" y="18"/>
                </a:moveTo>
                <a:lnTo>
                  <a:pt x="0" y="18"/>
                </a:lnTo>
                <a:lnTo>
                  <a:pt x="0" y="20"/>
                </a:lnTo>
                <a:lnTo>
                  <a:pt x="4" y="25"/>
                </a:lnTo>
                <a:lnTo>
                  <a:pt x="9" y="28"/>
                </a:lnTo>
                <a:lnTo>
                  <a:pt x="12" y="28"/>
                </a:lnTo>
                <a:lnTo>
                  <a:pt x="17" y="28"/>
                </a:lnTo>
                <a:lnTo>
                  <a:pt x="19" y="28"/>
                </a:lnTo>
                <a:lnTo>
                  <a:pt x="24" y="25"/>
                </a:lnTo>
                <a:lnTo>
                  <a:pt x="25" y="23"/>
                </a:lnTo>
                <a:lnTo>
                  <a:pt x="27" y="20"/>
                </a:lnTo>
                <a:lnTo>
                  <a:pt x="29" y="17"/>
                </a:lnTo>
                <a:lnTo>
                  <a:pt x="27" y="12"/>
                </a:lnTo>
                <a:lnTo>
                  <a:pt x="25" y="7"/>
                </a:lnTo>
                <a:lnTo>
                  <a:pt x="24" y="3"/>
                </a:lnTo>
                <a:lnTo>
                  <a:pt x="20" y="2"/>
                </a:lnTo>
                <a:lnTo>
                  <a:pt x="17" y="0"/>
                </a:lnTo>
                <a:lnTo>
                  <a:pt x="12" y="0"/>
                </a:lnTo>
                <a:lnTo>
                  <a:pt x="10" y="2"/>
                </a:lnTo>
                <a:lnTo>
                  <a:pt x="9" y="2"/>
                </a:lnTo>
                <a:lnTo>
                  <a:pt x="4" y="5"/>
                </a:lnTo>
                <a:lnTo>
                  <a:pt x="2" y="7"/>
                </a:lnTo>
                <a:lnTo>
                  <a:pt x="0" y="10"/>
                </a:lnTo>
                <a:lnTo>
                  <a:pt x="0" y="13"/>
                </a:lnTo>
                <a:lnTo>
                  <a:pt x="0" y="18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956" name="Freeform 72"/>
          <p:cNvSpPr>
            <a:spLocks/>
          </p:cNvSpPr>
          <p:nvPr/>
        </p:nvSpPr>
        <p:spPr bwMode="auto">
          <a:xfrm>
            <a:off x="3500438" y="5048250"/>
            <a:ext cx="47625" cy="46038"/>
          </a:xfrm>
          <a:custGeom>
            <a:avLst/>
            <a:gdLst>
              <a:gd name="T0" fmla="*/ 60483750 w 30"/>
              <a:gd name="T1" fmla="*/ 10080734 h 29"/>
              <a:gd name="T2" fmla="*/ 60483750 w 30"/>
              <a:gd name="T3" fmla="*/ 10080734 h 29"/>
              <a:gd name="T4" fmla="*/ 50403125 w 30"/>
              <a:gd name="T5" fmla="*/ 5040367 h 29"/>
              <a:gd name="T6" fmla="*/ 42843450 w 30"/>
              <a:gd name="T7" fmla="*/ 0 h 29"/>
              <a:gd name="T8" fmla="*/ 32762825 w 30"/>
              <a:gd name="T9" fmla="*/ 0 h 29"/>
              <a:gd name="T10" fmla="*/ 25201563 w 30"/>
              <a:gd name="T11" fmla="*/ 0 h 29"/>
              <a:gd name="T12" fmla="*/ 17641888 w 30"/>
              <a:gd name="T13" fmla="*/ 10080734 h 29"/>
              <a:gd name="T14" fmla="*/ 7561263 w 30"/>
              <a:gd name="T15" fmla="*/ 17642079 h 29"/>
              <a:gd name="T16" fmla="*/ 7561263 w 30"/>
              <a:gd name="T17" fmla="*/ 17642079 h 29"/>
              <a:gd name="T18" fmla="*/ 5040313 w 30"/>
              <a:gd name="T19" fmla="*/ 22682446 h 29"/>
              <a:gd name="T20" fmla="*/ 0 w 30"/>
              <a:gd name="T21" fmla="*/ 35282571 h 29"/>
              <a:gd name="T22" fmla="*/ 5040313 w 30"/>
              <a:gd name="T23" fmla="*/ 52924650 h 29"/>
              <a:gd name="T24" fmla="*/ 7561263 w 30"/>
              <a:gd name="T25" fmla="*/ 60484407 h 29"/>
              <a:gd name="T26" fmla="*/ 17641888 w 30"/>
              <a:gd name="T27" fmla="*/ 68045752 h 29"/>
              <a:gd name="T28" fmla="*/ 17641888 w 30"/>
              <a:gd name="T29" fmla="*/ 68045752 h 29"/>
              <a:gd name="T30" fmla="*/ 20161250 w 30"/>
              <a:gd name="T31" fmla="*/ 68045752 h 29"/>
              <a:gd name="T32" fmla="*/ 32762825 w 30"/>
              <a:gd name="T33" fmla="*/ 73086119 h 29"/>
              <a:gd name="T34" fmla="*/ 42843450 w 30"/>
              <a:gd name="T35" fmla="*/ 73086119 h 29"/>
              <a:gd name="T36" fmla="*/ 50403125 w 30"/>
              <a:gd name="T37" fmla="*/ 73086119 h 29"/>
              <a:gd name="T38" fmla="*/ 60483750 w 30"/>
              <a:gd name="T39" fmla="*/ 68045752 h 29"/>
              <a:gd name="T40" fmla="*/ 68045013 w 30"/>
              <a:gd name="T41" fmla="*/ 55444040 h 29"/>
              <a:gd name="T42" fmla="*/ 68045013 w 30"/>
              <a:gd name="T43" fmla="*/ 55444040 h 29"/>
              <a:gd name="T44" fmla="*/ 73085325 w 30"/>
              <a:gd name="T45" fmla="*/ 47884283 h 29"/>
              <a:gd name="T46" fmla="*/ 75604688 w 30"/>
              <a:gd name="T47" fmla="*/ 35282571 h 29"/>
              <a:gd name="T48" fmla="*/ 73085325 w 30"/>
              <a:gd name="T49" fmla="*/ 25201836 h 29"/>
              <a:gd name="T50" fmla="*/ 73085325 w 30"/>
              <a:gd name="T51" fmla="*/ 22682446 h 29"/>
              <a:gd name="T52" fmla="*/ 63004700 w 30"/>
              <a:gd name="T53" fmla="*/ 10080734 h 29"/>
              <a:gd name="T54" fmla="*/ 60483750 w 30"/>
              <a:gd name="T55" fmla="*/ 10080734 h 29"/>
              <a:gd name="T56" fmla="*/ 60483750 w 30"/>
              <a:gd name="T57" fmla="*/ 10080734 h 2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30"/>
              <a:gd name="T88" fmla="*/ 0 h 29"/>
              <a:gd name="T89" fmla="*/ 30 w 30"/>
              <a:gd name="T90" fmla="*/ 29 h 29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30" h="29">
                <a:moveTo>
                  <a:pt x="24" y="4"/>
                </a:moveTo>
                <a:lnTo>
                  <a:pt x="24" y="4"/>
                </a:lnTo>
                <a:lnTo>
                  <a:pt x="20" y="2"/>
                </a:lnTo>
                <a:lnTo>
                  <a:pt x="17" y="0"/>
                </a:lnTo>
                <a:lnTo>
                  <a:pt x="13" y="0"/>
                </a:lnTo>
                <a:lnTo>
                  <a:pt x="10" y="0"/>
                </a:lnTo>
                <a:lnTo>
                  <a:pt x="7" y="4"/>
                </a:lnTo>
                <a:lnTo>
                  <a:pt x="3" y="7"/>
                </a:lnTo>
                <a:lnTo>
                  <a:pt x="2" y="9"/>
                </a:lnTo>
                <a:lnTo>
                  <a:pt x="0" y="14"/>
                </a:lnTo>
                <a:lnTo>
                  <a:pt x="2" y="21"/>
                </a:lnTo>
                <a:lnTo>
                  <a:pt x="3" y="24"/>
                </a:lnTo>
                <a:lnTo>
                  <a:pt x="7" y="27"/>
                </a:lnTo>
                <a:lnTo>
                  <a:pt x="8" y="27"/>
                </a:lnTo>
                <a:lnTo>
                  <a:pt x="13" y="29"/>
                </a:lnTo>
                <a:lnTo>
                  <a:pt x="17" y="29"/>
                </a:lnTo>
                <a:lnTo>
                  <a:pt x="20" y="29"/>
                </a:lnTo>
                <a:lnTo>
                  <a:pt x="24" y="27"/>
                </a:lnTo>
                <a:lnTo>
                  <a:pt x="27" y="22"/>
                </a:lnTo>
                <a:lnTo>
                  <a:pt x="29" y="19"/>
                </a:lnTo>
                <a:lnTo>
                  <a:pt x="30" y="14"/>
                </a:lnTo>
                <a:lnTo>
                  <a:pt x="29" y="10"/>
                </a:lnTo>
                <a:lnTo>
                  <a:pt x="29" y="9"/>
                </a:lnTo>
                <a:lnTo>
                  <a:pt x="25" y="4"/>
                </a:lnTo>
                <a:lnTo>
                  <a:pt x="24" y="4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957" name="Freeform 73"/>
          <p:cNvSpPr>
            <a:spLocks/>
          </p:cNvSpPr>
          <p:nvPr/>
        </p:nvSpPr>
        <p:spPr bwMode="auto">
          <a:xfrm>
            <a:off x="3530600" y="4884738"/>
            <a:ext cx="47625" cy="47625"/>
          </a:xfrm>
          <a:custGeom>
            <a:avLst/>
            <a:gdLst>
              <a:gd name="T0" fmla="*/ 15120938 w 30"/>
              <a:gd name="T1" fmla="*/ 65524063 h 30"/>
              <a:gd name="T2" fmla="*/ 15120938 w 30"/>
              <a:gd name="T3" fmla="*/ 65524063 h 30"/>
              <a:gd name="T4" fmla="*/ 20161250 w 30"/>
              <a:gd name="T5" fmla="*/ 65524063 h 30"/>
              <a:gd name="T6" fmla="*/ 32762825 w 30"/>
              <a:gd name="T7" fmla="*/ 75604688 h 30"/>
              <a:gd name="T8" fmla="*/ 40322500 w 30"/>
              <a:gd name="T9" fmla="*/ 75604688 h 30"/>
              <a:gd name="T10" fmla="*/ 50403125 w 30"/>
              <a:gd name="T11" fmla="*/ 70564375 h 30"/>
              <a:gd name="T12" fmla="*/ 57964388 w 30"/>
              <a:gd name="T13" fmla="*/ 65524063 h 30"/>
              <a:gd name="T14" fmla="*/ 65524063 w 30"/>
              <a:gd name="T15" fmla="*/ 52924075 h 30"/>
              <a:gd name="T16" fmla="*/ 65524063 w 30"/>
              <a:gd name="T17" fmla="*/ 52924075 h 30"/>
              <a:gd name="T18" fmla="*/ 70564375 w 30"/>
              <a:gd name="T19" fmla="*/ 45362813 h 30"/>
              <a:gd name="T20" fmla="*/ 75604688 w 30"/>
              <a:gd name="T21" fmla="*/ 32762825 h 30"/>
              <a:gd name="T22" fmla="*/ 70564375 w 30"/>
              <a:gd name="T23" fmla="*/ 25201563 h 30"/>
              <a:gd name="T24" fmla="*/ 70564375 w 30"/>
              <a:gd name="T25" fmla="*/ 20161250 h 30"/>
              <a:gd name="T26" fmla="*/ 63004700 w 30"/>
              <a:gd name="T27" fmla="*/ 7561263 h 30"/>
              <a:gd name="T28" fmla="*/ 57964388 w 30"/>
              <a:gd name="T29" fmla="*/ 7561263 h 30"/>
              <a:gd name="T30" fmla="*/ 57964388 w 30"/>
              <a:gd name="T31" fmla="*/ 7561263 h 30"/>
              <a:gd name="T32" fmla="*/ 52924075 w 30"/>
              <a:gd name="T33" fmla="*/ 2520950 h 30"/>
              <a:gd name="T34" fmla="*/ 40322500 w 30"/>
              <a:gd name="T35" fmla="*/ 0 h 30"/>
              <a:gd name="T36" fmla="*/ 32762825 w 30"/>
              <a:gd name="T37" fmla="*/ 0 h 30"/>
              <a:gd name="T38" fmla="*/ 25201563 w 30"/>
              <a:gd name="T39" fmla="*/ 0 h 30"/>
              <a:gd name="T40" fmla="*/ 15120938 w 30"/>
              <a:gd name="T41" fmla="*/ 7561263 h 30"/>
              <a:gd name="T42" fmla="*/ 7561263 w 30"/>
              <a:gd name="T43" fmla="*/ 15120938 h 30"/>
              <a:gd name="T44" fmla="*/ 7561263 w 30"/>
              <a:gd name="T45" fmla="*/ 15120938 h 30"/>
              <a:gd name="T46" fmla="*/ 2520950 w 30"/>
              <a:gd name="T47" fmla="*/ 20161250 h 30"/>
              <a:gd name="T48" fmla="*/ 0 w 30"/>
              <a:gd name="T49" fmla="*/ 32762825 h 30"/>
              <a:gd name="T50" fmla="*/ 2520950 w 30"/>
              <a:gd name="T51" fmla="*/ 50403125 h 30"/>
              <a:gd name="T52" fmla="*/ 7561263 w 30"/>
              <a:gd name="T53" fmla="*/ 57964388 h 30"/>
              <a:gd name="T54" fmla="*/ 15120938 w 30"/>
              <a:gd name="T55" fmla="*/ 65524063 h 30"/>
              <a:gd name="T56" fmla="*/ 15120938 w 30"/>
              <a:gd name="T57" fmla="*/ 65524063 h 3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30"/>
              <a:gd name="T88" fmla="*/ 0 h 30"/>
              <a:gd name="T89" fmla="*/ 30 w 30"/>
              <a:gd name="T90" fmla="*/ 30 h 30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30" h="30">
                <a:moveTo>
                  <a:pt x="6" y="26"/>
                </a:moveTo>
                <a:lnTo>
                  <a:pt x="6" y="26"/>
                </a:lnTo>
                <a:lnTo>
                  <a:pt x="8" y="26"/>
                </a:lnTo>
                <a:lnTo>
                  <a:pt x="13" y="30"/>
                </a:lnTo>
                <a:lnTo>
                  <a:pt x="16" y="30"/>
                </a:lnTo>
                <a:lnTo>
                  <a:pt x="20" y="28"/>
                </a:lnTo>
                <a:lnTo>
                  <a:pt x="23" y="26"/>
                </a:lnTo>
                <a:lnTo>
                  <a:pt x="26" y="21"/>
                </a:lnTo>
                <a:lnTo>
                  <a:pt x="28" y="18"/>
                </a:lnTo>
                <a:lnTo>
                  <a:pt x="30" y="13"/>
                </a:lnTo>
                <a:lnTo>
                  <a:pt x="28" y="10"/>
                </a:lnTo>
                <a:lnTo>
                  <a:pt x="28" y="8"/>
                </a:lnTo>
                <a:lnTo>
                  <a:pt x="25" y="3"/>
                </a:lnTo>
                <a:lnTo>
                  <a:pt x="23" y="3"/>
                </a:lnTo>
                <a:lnTo>
                  <a:pt x="21" y="1"/>
                </a:lnTo>
                <a:lnTo>
                  <a:pt x="16" y="0"/>
                </a:lnTo>
                <a:lnTo>
                  <a:pt x="13" y="0"/>
                </a:lnTo>
                <a:lnTo>
                  <a:pt x="10" y="0"/>
                </a:lnTo>
                <a:lnTo>
                  <a:pt x="6" y="3"/>
                </a:lnTo>
                <a:lnTo>
                  <a:pt x="3" y="6"/>
                </a:lnTo>
                <a:lnTo>
                  <a:pt x="1" y="8"/>
                </a:lnTo>
                <a:lnTo>
                  <a:pt x="0" y="13"/>
                </a:lnTo>
                <a:lnTo>
                  <a:pt x="1" y="20"/>
                </a:lnTo>
                <a:lnTo>
                  <a:pt x="3" y="23"/>
                </a:lnTo>
                <a:lnTo>
                  <a:pt x="6" y="26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958" name="Freeform 74"/>
          <p:cNvSpPr>
            <a:spLocks/>
          </p:cNvSpPr>
          <p:nvPr/>
        </p:nvSpPr>
        <p:spPr bwMode="auto">
          <a:xfrm>
            <a:off x="3546475" y="4818063"/>
            <a:ext cx="44450" cy="44450"/>
          </a:xfrm>
          <a:custGeom>
            <a:avLst/>
            <a:gdLst>
              <a:gd name="T0" fmla="*/ 2520950 w 28"/>
              <a:gd name="T1" fmla="*/ 15120938 h 28"/>
              <a:gd name="T2" fmla="*/ 2520950 w 28"/>
              <a:gd name="T3" fmla="*/ 15120938 h 28"/>
              <a:gd name="T4" fmla="*/ 2520950 w 28"/>
              <a:gd name="T5" fmla="*/ 20161250 h 28"/>
              <a:gd name="T6" fmla="*/ 0 w 28"/>
              <a:gd name="T7" fmla="*/ 32762825 h 28"/>
              <a:gd name="T8" fmla="*/ 0 w 28"/>
              <a:gd name="T9" fmla="*/ 50403125 h 28"/>
              <a:gd name="T10" fmla="*/ 2520950 w 28"/>
              <a:gd name="T11" fmla="*/ 57964388 h 28"/>
              <a:gd name="T12" fmla="*/ 12601575 w 28"/>
              <a:gd name="T13" fmla="*/ 63004700 h 28"/>
              <a:gd name="T14" fmla="*/ 12601575 w 28"/>
              <a:gd name="T15" fmla="*/ 63004700 h 28"/>
              <a:gd name="T16" fmla="*/ 15120938 w 28"/>
              <a:gd name="T17" fmla="*/ 68045013 h 28"/>
              <a:gd name="T18" fmla="*/ 27722513 w 28"/>
              <a:gd name="T19" fmla="*/ 70564375 h 28"/>
              <a:gd name="T20" fmla="*/ 37803138 w 28"/>
              <a:gd name="T21" fmla="*/ 70564375 h 28"/>
              <a:gd name="T22" fmla="*/ 45362813 w 28"/>
              <a:gd name="T23" fmla="*/ 70564375 h 28"/>
              <a:gd name="T24" fmla="*/ 52924075 w 28"/>
              <a:gd name="T25" fmla="*/ 63004700 h 28"/>
              <a:gd name="T26" fmla="*/ 63004700 w 28"/>
              <a:gd name="T27" fmla="*/ 55443438 h 28"/>
              <a:gd name="T28" fmla="*/ 63004700 w 28"/>
              <a:gd name="T29" fmla="*/ 55443438 h 28"/>
              <a:gd name="T30" fmla="*/ 70564375 w 28"/>
              <a:gd name="T31" fmla="*/ 42843450 h 28"/>
              <a:gd name="T32" fmla="*/ 70564375 w 28"/>
              <a:gd name="T33" fmla="*/ 32762825 h 28"/>
              <a:gd name="T34" fmla="*/ 70564375 w 28"/>
              <a:gd name="T35" fmla="*/ 25201563 h 28"/>
              <a:gd name="T36" fmla="*/ 65524063 w 28"/>
              <a:gd name="T37" fmla="*/ 15120938 h 28"/>
              <a:gd name="T38" fmla="*/ 57964388 w 28"/>
              <a:gd name="T39" fmla="*/ 7561263 h 28"/>
              <a:gd name="T40" fmla="*/ 52924075 w 28"/>
              <a:gd name="T41" fmla="*/ 2520950 h 28"/>
              <a:gd name="T42" fmla="*/ 52924075 w 28"/>
              <a:gd name="T43" fmla="*/ 2520950 h 28"/>
              <a:gd name="T44" fmla="*/ 50403125 w 28"/>
              <a:gd name="T45" fmla="*/ 2520950 h 28"/>
              <a:gd name="T46" fmla="*/ 37803138 w 28"/>
              <a:gd name="T47" fmla="*/ 0 h 28"/>
              <a:gd name="T48" fmla="*/ 27722513 w 28"/>
              <a:gd name="T49" fmla="*/ 0 h 28"/>
              <a:gd name="T50" fmla="*/ 20161250 w 28"/>
              <a:gd name="T51" fmla="*/ 0 h 28"/>
              <a:gd name="T52" fmla="*/ 12601575 w 28"/>
              <a:gd name="T53" fmla="*/ 2520950 h 28"/>
              <a:gd name="T54" fmla="*/ 2520950 w 28"/>
              <a:gd name="T55" fmla="*/ 15120938 h 28"/>
              <a:gd name="T56" fmla="*/ 2520950 w 28"/>
              <a:gd name="T57" fmla="*/ 15120938 h 2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28"/>
              <a:gd name="T88" fmla="*/ 0 h 28"/>
              <a:gd name="T89" fmla="*/ 28 w 28"/>
              <a:gd name="T90" fmla="*/ 28 h 28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28" h="28">
                <a:moveTo>
                  <a:pt x="1" y="6"/>
                </a:moveTo>
                <a:lnTo>
                  <a:pt x="1" y="6"/>
                </a:lnTo>
                <a:lnTo>
                  <a:pt x="1" y="8"/>
                </a:lnTo>
                <a:lnTo>
                  <a:pt x="0" y="13"/>
                </a:lnTo>
                <a:lnTo>
                  <a:pt x="0" y="20"/>
                </a:lnTo>
                <a:lnTo>
                  <a:pt x="1" y="23"/>
                </a:lnTo>
                <a:lnTo>
                  <a:pt x="5" y="25"/>
                </a:lnTo>
                <a:lnTo>
                  <a:pt x="6" y="27"/>
                </a:lnTo>
                <a:lnTo>
                  <a:pt x="11" y="28"/>
                </a:lnTo>
                <a:lnTo>
                  <a:pt x="15" y="28"/>
                </a:lnTo>
                <a:lnTo>
                  <a:pt x="18" y="28"/>
                </a:lnTo>
                <a:lnTo>
                  <a:pt x="21" y="25"/>
                </a:lnTo>
                <a:lnTo>
                  <a:pt x="25" y="22"/>
                </a:lnTo>
                <a:lnTo>
                  <a:pt x="28" y="17"/>
                </a:lnTo>
                <a:lnTo>
                  <a:pt x="28" y="13"/>
                </a:lnTo>
                <a:lnTo>
                  <a:pt x="28" y="10"/>
                </a:lnTo>
                <a:lnTo>
                  <a:pt x="26" y="6"/>
                </a:lnTo>
                <a:lnTo>
                  <a:pt x="23" y="3"/>
                </a:lnTo>
                <a:lnTo>
                  <a:pt x="21" y="1"/>
                </a:lnTo>
                <a:lnTo>
                  <a:pt x="20" y="1"/>
                </a:lnTo>
                <a:lnTo>
                  <a:pt x="15" y="0"/>
                </a:lnTo>
                <a:lnTo>
                  <a:pt x="11" y="0"/>
                </a:lnTo>
                <a:lnTo>
                  <a:pt x="8" y="0"/>
                </a:lnTo>
                <a:lnTo>
                  <a:pt x="5" y="1"/>
                </a:lnTo>
                <a:lnTo>
                  <a:pt x="1" y="6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959" name="Freeform 75"/>
          <p:cNvSpPr>
            <a:spLocks/>
          </p:cNvSpPr>
          <p:nvPr/>
        </p:nvSpPr>
        <p:spPr bwMode="auto">
          <a:xfrm>
            <a:off x="4364038" y="4992688"/>
            <a:ext cx="47625" cy="46037"/>
          </a:xfrm>
          <a:custGeom>
            <a:avLst/>
            <a:gdLst>
              <a:gd name="T0" fmla="*/ 17641888 w 30"/>
              <a:gd name="T1" fmla="*/ 10080516 h 29"/>
              <a:gd name="T2" fmla="*/ 17641888 w 30"/>
              <a:gd name="T3" fmla="*/ 10080516 h 29"/>
              <a:gd name="T4" fmla="*/ 12601575 w 30"/>
              <a:gd name="T5" fmla="*/ 10080516 h 29"/>
              <a:gd name="T6" fmla="*/ 5040313 w 30"/>
              <a:gd name="T7" fmla="*/ 22680366 h 29"/>
              <a:gd name="T8" fmla="*/ 0 w 30"/>
              <a:gd name="T9" fmla="*/ 25201289 h 29"/>
              <a:gd name="T10" fmla="*/ 0 w 30"/>
              <a:gd name="T11" fmla="*/ 35281804 h 29"/>
              <a:gd name="T12" fmla="*/ 5040313 w 30"/>
              <a:gd name="T13" fmla="*/ 47881655 h 29"/>
              <a:gd name="T14" fmla="*/ 10080625 w 30"/>
              <a:gd name="T15" fmla="*/ 55442835 h 29"/>
              <a:gd name="T16" fmla="*/ 10080625 w 30"/>
              <a:gd name="T17" fmla="*/ 55442835 h 29"/>
              <a:gd name="T18" fmla="*/ 22682200 w 30"/>
              <a:gd name="T19" fmla="*/ 68042686 h 29"/>
              <a:gd name="T20" fmla="*/ 30241875 w 30"/>
              <a:gd name="T21" fmla="*/ 73082944 h 29"/>
              <a:gd name="T22" fmla="*/ 37803138 w 30"/>
              <a:gd name="T23" fmla="*/ 73082944 h 29"/>
              <a:gd name="T24" fmla="*/ 47883763 w 30"/>
              <a:gd name="T25" fmla="*/ 73082944 h 29"/>
              <a:gd name="T26" fmla="*/ 55443438 w 30"/>
              <a:gd name="T27" fmla="*/ 68042686 h 29"/>
              <a:gd name="T28" fmla="*/ 60483750 w 30"/>
              <a:gd name="T29" fmla="*/ 63002428 h 29"/>
              <a:gd name="T30" fmla="*/ 60483750 w 30"/>
              <a:gd name="T31" fmla="*/ 63002428 h 29"/>
              <a:gd name="T32" fmla="*/ 63004700 w 30"/>
              <a:gd name="T33" fmla="*/ 60483093 h 29"/>
              <a:gd name="T34" fmla="*/ 73085325 w 30"/>
              <a:gd name="T35" fmla="*/ 47881655 h 29"/>
              <a:gd name="T36" fmla="*/ 75604688 w 30"/>
              <a:gd name="T37" fmla="*/ 42841397 h 29"/>
              <a:gd name="T38" fmla="*/ 75604688 w 30"/>
              <a:gd name="T39" fmla="*/ 35281804 h 29"/>
              <a:gd name="T40" fmla="*/ 73085325 w 30"/>
              <a:gd name="T41" fmla="*/ 22680366 h 29"/>
              <a:gd name="T42" fmla="*/ 63004700 w 30"/>
              <a:gd name="T43" fmla="*/ 12599851 h 29"/>
              <a:gd name="T44" fmla="*/ 63004700 w 30"/>
              <a:gd name="T45" fmla="*/ 12599851 h 29"/>
              <a:gd name="T46" fmla="*/ 60483750 w 30"/>
              <a:gd name="T47" fmla="*/ 10080516 h 29"/>
              <a:gd name="T48" fmla="*/ 50403125 w 30"/>
              <a:gd name="T49" fmla="*/ 0 h 29"/>
              <a:gd name="T50" fmla="*/ 35282188 w 30"/>
              <a:gd name="T51" fmla="*/ 0 h 29"/>
              <a:gd name="T52" fmla="*/ 25201563 w 30"/>
              <a:gd name="T53" fmla="*/ 0 h 29"/>
              <a:gd name="T54" fmla="*/ 17641888 w 30"/>
              <a:gd name="T55" fmla="*/ 10080516 h 29"/>
              <a:gd name="T56" fmla="*/ 17641888 w 30"/>
              <a:gd name="T57" fmla="*/ 10080516 h 2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30"/>
              <a:gd name="T88" fmla="*/ 0 h 29"/>
              <a:gd name="T89" fmla="*/ 30 w 30"/>
              <a:gd name="T90" fmla="*/ 29 h 29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30" h="29">
                <a:moveTo>
                  <a:pt x="7" y="4"/>
                </a:moveTo>
                <a:lnTo>
                  <a:pt x="7" y="4"/>
                </a:lnTo>
                <a:lnTo>
                  <a:pt x="5" y="4"/>
                </a:lnTo>
                <a:lnTo>
                  <a:pt x="2" y="9"/>
                </a:lnTo>
                <a:lnTo>
                  <a:pt x="0" y="10"/>
                </a:lnTo>
                <a:lnTo>
                  <a:pt x="0" y="14"/>
                </a:lnTo>
                <a:lnTo>
                  <a:pt x="2" y="19"/>
                </a:lnTo>
                <a:lnTo>
                  <a:pt x="4" y="22"/>
                </a:lnTo>
                <a:lnTo>
                  <a:pt x="9" y="27"/>
                </a:lnTo>
                <a:lnTo>
                  <a:pt x="12" y="29"/>
                </a:lnTo>
                <a:lnTo>
                  <a:pt x="15" y="29"/>
                </a:lnTo>
                <a:lnTo>
                  <a:pt x="19" y="29"/>
                </a:lnTo>
                <a:lnTo>
                  <a:pt x="22" y="27"/>
                </a:lnTo>
                <a:lnTo>
                  <a:pt x="24" y="25"/>
                </a:lnTo>
                <a:lnTo>
                  <a:pt x="25" y="24"/>
                </a:lnTo>
                <a:lnTo>
                  <a:pt x="29" y="19"/>
                </a:lnTo>
                <a:lnTo>
                  <a:pt x="30" y="17"/>
                </a:lnTo>
                <a:lnTo>
                  <a:pt x="30" y="14"/>
                </a:lnTo>
                <a:lnTo>
                  <a:pt x="29" y="9"/>
                </a:lnTo>
                <a:lnTo>
                  <a:pt x="25" y="5"/>
                </a:lnTo>
                <a:lnTo>
                  <a:pt x="24" y="4"/>
                </a:lnTo>
                <a:lnTo>
                  <a:pt x="20" y="0"/>
                </a:lnTo>
                <a:lnTo>
                  <a:pt x="14" y="0"/>
                </a:lnTo>
                <a:lnTo>
                  <a:pt x="10" y="0"/>
                </a:lnTo>
                <a:lnTo>
                  <a:pt x="7" y="4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960" name="Freeform 76"/>
          <p:cNvSpPr>
            <a:spLocks/>
          </p:cNvSpPr>
          <p:nvPr/>
        </p:nvSpPr>
        <p:spPr bwMode="auto">
          <a:xfrm>
            <a:off x="4321175" y="4616450"/>
            <a:ext cx="46038" cy="44450"/>
          </a:xfrm>
          <a:custGeom>
            <a:avLst/>
            <a:gdLst>
              <a:gd name="T0" fmla="*/ 30242203 w 29"/>
              <a:gd name="T1" fmla="*/ 70564375 h 28"/>
              <a:gd name="T2" fmla="*/ 30242203 w 29"/>
              <a:gd name="T3" fmla="*/ 70564375 h 28"/>
              <a:gd name="T4" fmla="*/ 37803548 w 29"/>
              <a:gd name="T5" fmla="*/ 70564375 h 28"/>
              <a:gd name="T6" fmla="*/ 52924650 w 29"/>
              <a:gd name="T7" fmla="*/ 70564375 h 28"/>
              <a:gd name="T8" fmla="*/ 55444040 w 29"/>
              <a:gd name="T9" fmla="*/ 65524063 h 28"/>
              <a:gd name="T10" fmla="*/ 65524774 w 29"/>
              <a:gd name="T11" fmla="*/ 63004700 h 28"/>
              <a:gd name="T12" fmla="*/ 68045752 w 29"/>
              <a:gd name="T13" fmla="*/ 52924075 h 28"/>
              <a:gd name="T14" fmla="*/ 73086119 w 29"/>
              <a:gd name="T15" fmla="*/ 40322500 h 28"/>
              <a:gd name="T16" fmla="*/ 73086119 w 29"/>
              <a:gd name="T17" fmla="*/ 40322500 h 28"/>
              <a:gd name="T18" fmla="*/ 73086119 w 29"/>
              <a:gd name="T19" fmla="*/ 37803138 h 28"/>
              <a:gd name="T20" fmla="*/ 73086119 w 29"/>
              <a:gd name="T21" fmla="*/ 25201563 h 28"/>
              <a:gd name="T22" fmla="*/ 65524774 w 29"/>
              <a:gd name="T23" fmla="*/ 7561263 h 28"/>
              <a:gd name="T24" fmla="*/ 55444040 w 29"/>
              <a:gd name="T25" fmla="*/ 2520950 h 28"/>
              <a:gd name="T26" fmla="*/ 42843915 w 29"/>
              <a:gd name="T27" fmla="*/ 0 h 28"/>
              <a:gd name="T28" fmla="*/ 42843915 w 29"/>
              <a:gd name="T29" fmla="*/ 0 h 28"/>
              <a:gd name="T30" fmla="*/ 37803548 w 29"/>
              <a:gd name="T31" fmla="*/ 0 h 28"/>
              <a:gd name="T32" fmla="*/ 25201836 w 29"/>
              <a:gd name="T33" fmla="*/ 0 h 28"/>
              <a:gd name="T34" fmla="*/ 17642079 w 29"/>
              <a:gd name="T35" fmla="*/ 2520950 h 28"/>
              <a:gd name="T36" fmla="*/ 12601712 w 29"/>
              <a:gd name="T37" fmla="*/ 7561263 h 28"/>
              <a:gd name="T38" fmla="*/ 5040367 w 29"/>
              <a:gd name="T39" fmla="*/ 15120938 h 28"/>
              <a:gd name="T40" fmla="*/ 5040367 w 29"/>
              <a:gd name="T41" fmla="*/ 27722513 h 28"/>
              <a:gd name="T42" fmla="*/ 5040367 w 29"/>
              <a:gd name="T43" fmla="*/ 27722513 h 28"/>
              <a:gd name="T44" fmla="*/ 0 w 29"/>
              <a:gd name="T45" fmla="*/ 40322500 h 28"/>
              <a:gd name="T46" fmla="*/ 5040367 w 29"/>
              <a:gd name="T47" fmla="*/ 52924075 h 28"/>
              <a:gd name="T48" fmla="*/ 10080734 w 29"/>
              <a:gd name="T49" fmla="*/ 57964388 h 28"/>
              <a:gd name="T50" fmla="*/ 12601712 w 29"/>
              <a:gd name="T51" fmla="*/ 63004700 h 28"/>
              <a:gd name="T52" fmla="*/ 25201836 w 29"/>
              <a:gd name="T53" fmla="*/ 70564375 h 28"/>
              <a:gd name="T54" fmla="*/ 30242203 w 29"/>
              <a:gd name="T55" fmla="*/ 70564375 h 28"/>
              <a:gd name="T56" fmla="*/ 30242203 w 29"/>
              <a:gd name="T57" fmla="*/ 70564375 h 2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29"/>
              <a:gd name="T88" fmla="*/ 0 h 28"/>
              <a:gd name="T89" fmla="*/ 29 w 29"/>
              <a:gd name="T90" fmla="*/ 28 h 28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29" h="28">
                <a:moveTo>
                  <a:pt x="12" y="28"/>
                </a:moveTo>
                <a:lnTo>
                  <a:pt x="12" y="28"/>
                </a:lnTo>
                <a:lnTo>
                  <a:pt x="15" y="28"/>
                </a:lnTo>
                <a:lnTo>
                  <a:pt x="21" y="28"/>
                </a:lnTo>
                <a:lnTo>
                  <a:pt x="22" y="26"/>
                </a:lnTo>
                <a:lnTo>
                  <a:pt x="26" y="25"/>
                </a:lnTo>
                <a:lnTo>
                  <a:pt x="27" y="21"/>
                </a:lnTo>
                <a:lnTo>
                  <a:pt x="29" y="16"/>
                </a:lnTo>
                <a:lnTo>
                  <a:pt x="29" y="15"/>
                </a:lnTo>
                <a:lnTo>
                  <a:pt x="29" y="10"/>
                </a:lnTo>
                <a:lnTo>
                  <a:pt x="26" y="3"/>
                </a:lnTo>
                <a:lnTo>
                  <a:pt x="22" y="1"/>
                </a:lnTo>
                <a:lnTo>
                  <a:pt x="17" y="0"/>
                </a:lnTo>
                <a:lnTo>
                  <a:pt x="15" y="0"/>
                </a:lnTo>
                <a:lnTo>
                  <a:pt x="10" y="0"/>
                </a:lnTo>
                <a:lnTo>
                  <a:pt x="7" y="1"/>
                </a:lnTo>
                <a:lnTo>
                  <a:pt x="5" y="3"/>
                </a:lnTo>
                <a:lnTo>
                  <a:pt x="2" y="6"/>
                </a:lnTo>
                <a:lnTo>
                  <a:pt x="2" y="11"/>
                </a:lnTo>
                <a:lnTo>
                  <a:pt x="0" y="16"/>
                </a:lnTo>
                <a:lnTo>
                  <a:pt x="2" y="21"/>
                </a:lnTo>
                <a:lnTo>
                  <a:pt x="4" y="23"/>
                </a:lnTo>
                <a:lnTo>
                  <a:pt x="5" y="25"/>
                </a:lnTo>
                <a:lnTo>
                  <a:pt x="10" y="28"/>
                </a:lnTo>
                <a:lnTo>
                  <a:pt x="12" y="28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961" name="Freeform 77"/>
          <p:cNvSpPr>
            <a:spLocks/>
          </p:cNvSpPr>
          <p:nvPr/>
        </p:nvSpPr>
        <p:spPr bwMode="auto">
          <a:xfrm>
            <a:off x="4348163" y="4767263"/>
            <a:ext cx="46037" cy="44450"/>
          </a:xfrm>
          <a:custGeom>
            <a:avLst/>
            <a:gdLst>
              <a:gd name="T0" fmla="*/ 73082944 w 29"/>
              <a:gd name="T1" fmla="*/ 42843450 h 28"/>
              <a:gd name="T2" fmla="*/ 73082944 w 29"/>
              <a:gd name="T3" fmla="*/ 42843450 h 28"/>
              <a:gd name="T4" fmla="*/ 73082944 w 29"/>
              <a:gd name="T5" fmla="*/ 37803138 h 28"/>
              <a:gd name="T6" fmla="*/ 73082944 w 29"/>
              <a:gd name="T7" fmla="*/ 25201563 h 28"/>
              <a:gd name="T8" fmla="*/ 63002428 w 29"/>
              <a:gd name="T9" fmla="*/ 7561263 h 28"/>
              <a:gd name="T10" fmla="*/ 55442835 w 29"/>
              <a:gd name="T11" fmla="*/ 5040313 h 28"/>
              <a:gd name="T12" fmla="*/ 42841397 w 29"/>
              <a:gd name="T13" fmla="*/ 0 h 28"/>
              <a:gd name="T14" fmla="*/ 42841397 w 29"/>
              <a:gd name="T15" fmla="*/ 0 h 28"/>
              <a:gd name="T16" fmla="*/ 37801139 w 29"/>
              <a:gd name="T17" fmla="*/ 0 h 28"/>
              <a:gd name="T18" fmla="*/ 25201289 w 29"/>
              <a:gd name="T19" fmla="*/ 0 h 28"/>
              <a:gd name="T20" fmla="*/ 17640108 w 29"/>
              <a:gd name="T21" fmla="*/ 5040313 h 28"/>
              <a:gd name="T22" fmla="*/ 12599851 w 29"/>
              <a:gd name="T23" fmla="*/ 7561263 h 28"/>
              <a:gd name="T24" fmla="*/ 5040258 w 29"/>
              <a:gd name="T25" fmla="*/ 17641888 h 28"/>
              <a:gd name="T26" fmla="*/ 5040258 w 29"/>
              <a:gd name="T27" fmla="*/ 30241875 h 28"/>
              <a:gd name="T28" fmla="*/ 5040258 w 29"/>
              <a:gd name="T29" fmla="*/ 30241875 h 28"/>
              <a:gd name="T30" fmla="*/ 0 w 29"/>
              <a:gd name="T31" fmla="*/ 42843450 h 28"/>
              <a:gd name="T32" fmla="*/ 5040258 w 29"/>
              <a:gd name="T33" fmla="*/ 55443438 h 28"/>
              <a:gd name="T34" fmla="*/ 10080516 w 29"/>
              <a:gd name="T35" fmla="*/ 57964388 h 28"/>
              <a:gd name="T36" fmla="*/ 12599851 w 29"/>
              <a:gd name="T37" fmla="*/ 68045013 h 28"/>
              <a:gd name="T38" fmla="*/ 25201289 w 29"/>
              <a:gd name="T39" fmla="*/ 70564375 h 28"/>
              <a:gd name="T40" fmla="*/ 30241547 w 29"/>
              <a:gd name="T41" fmla="*/ 70564375 h 28"/>
              <a:gd name="T42" fmla="*/ 30241547 w 29"/>
              <a:gd name="T43" fmla="*/ 70564375 h 28"/>
              <a:gd name="T44" fmla="*/ 37801139 w 29"/>
              <a:gd name="T45" fmla="*/ 70564375 h 28"/>
              <a:gd name="T46" fmla="*/ 50402578 w 29"/>
              <a:gd name="T47" fmla="*/ 70564375 h 28"/>
              <a:gd name="T48" fmla="*/ 55442835 w 29"/>
              <a:gd name="T49" fmla="*/ 68045013 h 28"/>
              <a:gd name="T50" fmla="*/ 63002428 w 29"/>
              <a:gd name="T51" fmla="*/ 63004700 h 28"/>
              <a:gd name="T52" fmla="*/ 68042686 w 29"/>
              <a:gd name="T53" fmla="*/ 55443438 h 28"/>
              <a:gd name="T54" fmla="*/ 73082944 w 29"/>
              <a:gd name="T55" fmla="*/ 42843450 h 28"/>
              <a:gd name="T56" fmla="*/ 73082944 w 29"/>
              <a:gd name="T57" fmla="*/ 42843450 h 2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29"/>
              <a:gd name="T88" fmla="*/ 0 h 28"/>
              <a:gd name="T89" fmla="*/ 29 w 29"/>
              <a:gd name="T90" fmla="*/ 28 h 28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29" h="28">
                <a:moveTo>
                  <a:pt x="29" y="17"/>
                </a:moveTo>
                <a:lnTo>
                  <a:pt x="29" y="17"/>
                </a:lnTo>
                <a:lnTo>
                  <a:pt x="29" y="15"/>
                </a:lnTo>
                <a:lnTo>
                  <a:pt x="29" y="10"/>
                </a:lnTo>
                <a:lnTo>
                  <a:pt x="25" y="3"/>
                </a:lnTo>
                <a:lnTo>
                  <a:pt x="22" y="2"/>
                </a:lnTo>
                <a:lnTo>
                  <a:pt x="17" y="0"/>
                </a:lnTo>
                <a:lnTo>
                  <a:pt x="15" y="0"/>
                </a:lnTo>
                <a:lnTo>
                  <a:pt x="10" y="0"/>
                </a:lnTo>
                <a:lnTo>
                  <a:pt x="7" y="2"/>
                </a:lnTo>
                <a:lnTo>
                  <a:pt x="5" y="3"/>
                </a:lnTo>
                <a:lnTo>
                  <a:pt x="2" y="7"/>
                </a:lnTo>
                <a:lnTo>
                  <a:pt x="2" y="12"/>
                </a:lnTo>
                <a:lnTo>
                  <a:pt x="0" y="17"/>
                </a:lnTo>
                <a:lnTo>
                  <a:pt x="2" y="22"/>
                </a:lnTo>
                <a:lnTo>
                  <a:pt x="4" y="23"/>
                </a:lnTo>
                <a:lnTo>
                  <a:pt x="5" y="27"/>
                </a:lnTo>
                <a:lnTo>
                  <a:pt x="10" y="28"/>
                </a:lnTo>
                <a:lnTo>
                  <a:pt x="12" y="28"/>
                </a:lnTo>
                <a:lnTo>
                  <a:pt x="15" y="28"/>
                </a:lnTo>
                <a:lnTo>
                  <a:pt x="20" y="28"/>
                </a:lnTo>
                <a:lnTo>
                  <a:pt x="22" y="27"/>
                </a:lnTo>
                <a:lnTo>
                  <a:pt x="25" y="25"/>
                </a:lnTo>
                <a:lnTo>
                  <a:pt x="27" y="22"/>
                </a:lnTo>
                <a:lnTo>
                  <a:pt x="29" y="17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962" name="Freeform 78"/>
          <p:cNvSpPr>
            <a:spLocks/>
          </p:cNvSpPr>
          <p:nvPr/>
        </p:nvSpPr>
        <p:spPr bwMode="auto">
          <a:xfrm>
            <a:off x="4354513" y="4833938"/>
            <a:ext cx="44450" cy="44450"/>
          </a:xfrm>
          <a:custGeom>
            <a:avLst/>
            <a:gdLst>
              <a:gd name="T0" fmla="*/ 27722513 w 28"/>
              <a:gd name="T1" fmla="*/ 70564375 h 28"/>
              <a:gd name="T2" fmla="*/ 27722513 w 28"/>
              <a:gd name="T3" fmla="*/ 70564375 h 28"/>
              <a:gd name="T4" fmla="*/ 32762825 w 28"/>
              <a:gd name="T5" fmla="*/ 70564375 h 28"/>
              <a:gd name="T6" fmla="*/ 45362813 w 28"/>
              <a:gd name="T7" fmla="*/ 70564375 h 28"/>
              <a:gd name="T8" fmla="*/ 52924075 w 28"/>
              <a:gd name="T9" fmla="*/ 68045013 h 28"/>
              <a:gd name="T10" fmla="*/ 63004700 w 28"/>
              <a:gd name="T11" fmla="*/ 63004700 h 28"/>
              <a:gd name="T12" fmla="*/ 65524063 w 28"/>
              <a:gd name="T13" fmla="*/ 55443438 h 28"/>
              <a:gd name="T14" fmla="*/ 70564375 w 28"/>
              <a:gd name="T15" fmla="*/ 42843450 h 28"/>
              <a:gd name="T16" fmla="*/ 70564375 w 28"/>
              <a:gd name="T17" fmla="*/ 42843450 h 28"/>
              <a:gd name="T18" fmla="*/ 70564375 w 28"/>
              <a:gd name="T19" fmla="*/ 37803138 h 28"/>
              <a:gd name="T20" fmla="*/ 70564375 w 28"/>
              <a:gd name="T21" fmla="*/ 25201563 h 28"/>
              <a:gd name="T22" fmla="*/ 63004700 w 28"/>
              <a:gd name="T23" fmla="*/ 12601575 h 28"/>
              <a:gd name="T24" fmla="*/ 52924075 w 28"/>
              <a:gd name="T25" fmla="*/ 5040313 h 28"/>
              <a:gd name="T26" fmla="*/ 40322500 w 28"/>
              <a:gd name="T27" fmla="*/ 0 h 28"/>
              <a:gd name="T28" fmla="*/ 40322500 w 28"/>
              <a:gd name="T29" fmla="*/ 0 h 28"/>
              <a:gd name="T30" fmla="*/ 37803138 w 28"/>
              <a:gd name="T31" fmla="*/ 0 h 28"/>
              <a:gd name="T32" fmla="*/ 25201563 w 28"/>
              <a:gd name="T33" fmla="*/ 0 h 28"/>
              <a:gd name="T34" fmla="*/ 15120938 w 28"/>
              <a:gd name="T35" fmla="*/ 5040313 h 28"/>
              <a:gd name="T36" fmla="*/ 12601575 w 28"/>
              <a:gd name="T37" fmla="*/ 7561263 h 28"/>
              <a:gd name="T38" fmla="*/ 2520950 w 28"/>
              <a:gd name="T39" fmla="*/ 17641888 h 28"/>
              <a:gd name="T40" fmla="*/ 0 w 28"/>
              <a:gd name="T41" fmla="*/ 30241875 h 28"/>
              <a:gd name="T42" fmla="*/ 0 w 28"/>
              <a:gd name="T43" fmla="*/ 30241875 h 28"/>
              <a:gd name="T44" fmla="*/ 0 w 28"/>
              <a:gd name="T45" fmla="*/ 42843450 h 28"/>
              <a:gd name="T46" fmla="*/ 2520950 w 28"/>
              <a:gd name="T47" fmla="*/ 55443438 h 28"/>
              <a:gd name="T48" fmla="*/ 7561263 w 28"/>
              <a:gd name="T49" fmla="*/ 63004700 h 28"/>
              <a:gd name="T50" fmla="*/ 12601575 w 28"/>
              <a:gd name="T51" fmla="*/ 68045013 h 28"/>
              <a:gd name="T52" fmla="*/ 25201563 w 28"/>
              <a:gd name="T53" fmla="*/ 70564375 h 28"/>
              <a:gd name="T54" fmla="*/ 27722513 w 28"/>
              <a:gd name="T55" fmla="*/ 70564375 h 28"/>
              <a:gd name="T56" fmla="*/ 27722513 w 28"/>
              <a:gd name="T57" fmla="*/ 70564375 h 2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28"/>
              <a:gd name="T88" fmla="*/ 0 h 28"/>
              <a:gd name="T89" fmla="*/ 28 w 28"/>
              <a:gd name="T90" fmla="*/ 28 h 28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28" h="28">
                <a:moveTo>
                  <a:pt x="11" y="28"/>
                </a:moveTo>
                <a:lnTo>
                  <a:pt x="11" y="28"/>
                </a:lnTo>
                <a:lnTo>
                  <a:pt x="13" y="28"/>
                </a:lnTo>
                <a:lnTo>
                  <a:pt x="18" y="28"/>
                </a:lnTo>
                <a:lnTo>
                  <a:pt x="21" y="27"/>
                </a:lnTo>
                <a:lnTo>
                  <a:pt x="25" y="25"/>
                </a:lnTo>
                <a:lnTo>
                  <a:pt x="26" y="22"/>
                </a:lnTo>
                <a:lnTo>
                  <a:pt x="28" y="17"/>
                </a:lnTo>
                <a:lnTo>
                  <a:pt x="28" y="15"/>
                </a:lnTo>
                <a:lnTo>
                  <a:pt x="28" y="10"/>
                </a:lnTo>
                <a:lnTo>
                  <a:pt x="25" y="5"/>
                </a:lnTo>
                <a:lnTo>
                  <a:pt x="21" y="2"/>
                </a:lnTo>
                <a:lnTo>
                  <a:pt x="16" y="0"/>
                </a:lnTo>
                <a:lnTo>
                  <a:pt x="15" y="0"/>
                </a:lnTo>
                <a:lnTo>
                  <a:pt x="10" y="0"/>
                </a:lnTo>
                <a:lnTo>
                  <a:pt x="6" y="2"/>
                </a:lnTo>
                <a:lnTo>
                  <a:pt x="5" y="3"/>
                </a:lnTo>
                <a:lnTo>
                  <a:pt x="1" y="7"/>
                </a:lnTo>
                <a:lnTo>
                  <a:pt x="0" y="12"/>
                </a:lnTo>
                <a:lnTo>
                  <a:pt x="0" y="17"/>
                </a:lnTo>
                <a:lnTo>
                  <a:pt x="1" y="22"/>
                </a:lnTo>
                <a:lnTo>
                  <a:pt x="3" y="25"/>
                </a:lnTo>
                <a:lnTo>
                  <a:pt x="5" y="27"/>
                </a:lnTo>
                <a:lnTo>
                  <a:pt x="10" y="28"/>
                </a:lnTo>
                <a:lnTo>
                  <a:pt x="11" y="28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963" name="Freeform 79"/>
          <p:cNvSpPr>
            <a:spLocks/>
          </p:cNvSpPr>
          <p:nvPr/>
        </p:nvSpPr>
        <p:spPr bwMode="auto">
          <a:xfrm>
            <a:off x="3578225" y="5035550"/>
            <a:ext cx="44450" cy="47625"/>
          </a:xfrm>
          <a:custGeom>
            <a:avLst/>
            <a:gdLst>
              <a:gd name="T0" fmla="*/ 57964388 w 28"/>
              <a:gd name="T1" fmla="*/ 7561263 h 30"/>
              <a:gd name="T2" fmla="*/ 57964388 w 28"/>
              <a:gd name="T3" fmla="*/ 7561263 h 30"/>
              <a:gd name="T4" fmla="*/ 52924075 w 28"/>
              <a:gd name="T5" fmla="*/ 7561263 h 30"/>
              <a:gd name="T6" fmla="*/ 40322500 w 28"/>
              <a:gd name="T7" fmla="*/ 5040313 h 30"/>
              <a:gd name="T8" fmla="*/ 32762825 w 28"/>
              <a:gd name="T9" fmla="*/ 0 h 30"/>
              <a:gd name="T10" fmla="*/ 25201563 w 28"/>
              <a:gd name="T11" fmla="*/ 5040313 h 30"/>
              <a:gd name="T12" fmla="*/ 15120938 w 28"/>
              <a:gd name="T13" fmla="*/ 7561263 h 30"/>
              <a:gd name="T14" fmla="*/ 7561263 w 28"/>
              <a:gd name="T15" fmla="*/ 17641888 h 30"/>
              <a:gd name="T16" fmla="*/ 7561263 w 28"/>
              <a:gd name="T17" fmla="*/ 17641888 h 30"/>
              <a:gd name="T18" fmla="*/ 0 w 28"/>
              <a:gd name="T19" fmla="*/ 30241875 h 30"/>
              <a:gd name="T20" fmla="*/ 0 w 28"/>
              <a:gd name="T21" fmla="*/ 42843450 h 30"/>
              <a:gd name="T22" fmla="*/ 0 w 28"/>
              <a:gd name="T23" fmla="*/ 50403125 h 30"/>
              <a:gd name="T24" fmla="*/ 2520950 w 28"/>
              <a:gd name="T25" fmla="*/ 55443438 h 30"/>
              <a:gd name="T26" fmla="*/ 12601575 w 28"/>
              <a:gd name="T27" fmla="*/ 63004700 h 30"/>
              <a:gd name="T28" fmla="*/ 15120938 w 28"/>
              <a:gd name="T29" fmla="*/ 68045013 h 30"/>
              <a:gd name="T30" fmla="*/ 15120938 w 28"/>
              <a:gd name="T31" fmla="*/ 68045013 h 30"/>
              <a:gd name="T32" fmla="*/ 20161250 w 28"/>
              <a:gd name="T33" fmla="*/ 73085325 h 30"/>
              <a:gd name="T34" fmla="*/ 32762825 w 28"/>
              <a:gd name="T35" fmla="*/ 75604688 h 30"/>
              <a:gd name="T36" fmla="*/ 37803138 w 28"/>
              <a:gd name="T37" fmla="*/ 75604688 h 30"/>
              <a:gd name="T38" fmla="*/ 45362813 w 28"/>
              <a:gd name="T39" fmla="*/ 75604688 h 30"/>
              <a:gd name="T40" fmla="*/ 52924075 w 28"/>
              <a:gd name="T41" fmla="*/ 68045013 h 30"/>
              <a:gd name="T42" fmla="*/ 65524063 w 28"/>
              <a:gd name="T43" fmla="*/ 57964388 h 30"/>
              <a:gd name="T44" fmla="*/ 65524063 w 28"/>
              <a:gd name="T45" fmla="*/ 57964388 h 30"/>
              <a:gd name="T46" fmla="*/ 65524063 w 28"/>
              <a:gd name="T47" fmla="*/ 55443438 h 30"/>
              <a:gd name="T48" fmla="*/ 70564375 w 28"/>
              <a:gd name="T49" fmla="*/ 42843450 h 30"/>
              <a:gd name="T50" fmla="*/ 70564375 w 28"/>
              <a:gd name="T51" fmla="*/ 25201563 h 30"/>
              <a:gd name="T52" fmla="*/ 65524063 w 28"/>
              <a:gd name="T53" fmla="*/ 17641888 h 30"/>
              <a:gd name="T54" fmla="*/ 57964388 w 28"/>
              <a:gd name="T55" fmla="*/ 7561263 h 30"/>
              <a:gd name="T56" fmla="*/ 57964388 w 28"/>
              <a:gd name="T57" fmla="*/ 7561263 h 3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28"/>
              <a:gd name="T88" fmla="*/ 0 h 30"/>
              <a:gd name="T89" fmla="*/ 28 w 28"/>
              <a:gd name="T90" fmla="*/ 30 h 30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28" h="30">
                <a:moveTo>
                  <a:pt x="23" y="3"/>
                </a:moveTo>
                <a:lnTo>
                  <a:pt x="23" y="3"/>
                </a:lnTo>
                <a:lnTo>
                  <a:pt x="21" y="3"/>
                </a:lnTo>
                <a:lnTo>
                  <a:pt x="16" y="2"/>
                </a:lnTo>
                <a:lnTo>
                  <a:pt x="13" y="0"/>
                </a:lnTo>
                <a:lnTo>
                  <a:pt x="10" y="2"/>
                </a:lnTo>
                <a:lnTo>
                  <a:pt x="6" y="3"/>
                </a:lnTo>
                <a:lnTo>
                  <a:pt x="3" y="7"/>
                </a:lnTo>
                <a:lnTo>
                  <a:pt x="0" y="12"/>
                </a:lnTo>
                <a:lnTo>
                  <a:pt x="0" y="17"/>
                </a:lnTo>
                <a:lnTo>
                  <a:pt x="0" y="20"/>
                </a:lnTo>
                <a:lnTo>
                  <a:pt x="1" y="22"/>
                </a:lnTo>
                <a:lnTo>
                  <a:pt x="5" y="25"/>
                </a:lnTo>
                <a:lnTo>
                  <a:pt x="6" y="27"/>
                </a:lnTo>
                <a:lnTo>
                  <a:pt x="8" y="29"/>
                </a:lnTo>
                <a:lnTo>
                  <a:pt x="13" y="30"/>
                </a:lnTo>
                <a:lnTo>
                  <a:pt x="15" y="30"/>
                </a:lnTo>
                <a:lnTo>
                  <a:pt x="18" y="30"/>
                </a:lnTo>
                <a:lnTo>
                  <a:pt x="21" y="27"/>
                </a:lnTo>
                <a:lnTo>
                  <a:pt x="26" y="23"/>
                </a:lnTo>
                <a:lnTo>
                  <a:pt x="26" y="22"/>
                </a:lnTo>
                <a:lnTo>
                  <a:pt x="28" y="17"/>
                </a:lnTo>
                <a:lnTo>
                  <a:pt x="28" y="10"/>
                </a:lnTo>
                <a:lnTo>
                  <a:pt x="26" y="7"/>
                </a:lnTo>
                <a:lnTo>
                  <a:pt x="23" y="3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964" name="Freeform 80"/>
          <p:cNvSpPr>
            <a:spLocks/>
          </p:cNvSpPr>
          <p:nvPr/>
        </p:nvSpPr>
        <p:spPr bwMode="auto">
          <a:xfrm>
            <a:off x="3925888" y="4868863"/>
            <a:ext cx="47625" cy="41275"/>
          </a:xfrm>
          <a:custGeom>
            <a:avLst/>
            <a:gdLst>
              <a:gd name="T0" fmla="*/ 32762825 w 30"/>
              <a:gd name="T1" fmla="*/ 0 h 26"/>
              <a:gd name="T2" fmla="*/ 32762825 w 30"/>
              <a:gd name="T3" fmla="*/ 0 h 26"/>
              <a:gd name="T4" fmla="*/ 20161250 w 30"/>
              <a:gd name="T5" fmla="*/ 0 h 26"/>
              <a:gd name="T6" fmla="*/ 12601575 w 30"/>
              <a:gd name="T7" fmla="*/ 2520950 h 26"/>
              <a:gd name="T8" fmla="*/ 7561263 w 30"/>
              <a:gd name="T9" fmla="*/ 12601575 h 26"/>
              <a:gd name="T10" fmla="*/ 5040313 w 30"/>
              <a:gd name="T11" fmla="*/ 15120938 h 26"/>
              <a:gd name="T12" fmla="*/ 0 w 30"/>
              <a:gd name="T13" fmla="*/ 27722513 h 26"/>
              <a:gd name="T14" fmla="*/ 5040313 w 30"/>
              <a:gd name="T15" fmla="*/ 37803138 h 26"/>
              <a:gd name="T16" fmla="*/ 5040313 w 30"/>
              <a:gd name="T17" fmla="*/ 37803138 h 26"/>
              <a:gd name="T18" fmla="*/ 5040313 w 30"/>
              <a:gd name="T19" fmla="*/ 40322500 h 26"/>
              <a:gd name="T20" fmla="*/ 7561263 w 30"/>
              <a:gd name="T21" fmla="*/ 52924075 h 26"/>
              <a:gd name="T22" fmla="*/ 12601575 w 30"/>
              <a:gd name="T23" fmla="*/ 57964388 h 26"/>
              <a:gd name="T24" fmla="*/ 20161250 w 30"/>
              <a:gd name="T25" fmla="*/ 63004700 h 26"/>
              <a:gd name="T26" fmla="*/ 30241875 w 30"/>
              <a:gd name="T27" fmla="*/ 65524063 h 26"/>
              <a:gd name="T28" fmla="*/ 42843450 w 30"/>
              <a:gd name="T29" fmla="*/ 65524063 h 26"/>
              <a:gd name="T30" fmla="*/ 42843450 w 30"/>
              <a:gd name="T31" fmla="*/ 65524063 h 26"/>
              <a:gd name="T32" fmla="*/ 45362813 w 30"/>
              <a:gd name="T33" fmla="*/ 65524063 h 26"/>
              <a:gd name="T34" fmla="*/ 57964388 w 30"/>
              <a:gd name="T35" fmla="*/ 63004700 h 26"/>
              <a:gd name="T36" fmla="*/ 70564375 w 30"/>
              <a:gd name="T37" fmla="*/ 50403125 h 26"/>
              <a:gd name="T38" fmla="*/ 70564375 w 30"/>
              <a:gd name="T39" fmla="*/ 40322500 h 26"/>
              <a:gd name="T40" fmla="*/ 75604688 w 30"/>
              <a:gd name="T41" fmla="*/ 27722513 h 26"/>
              <a:gd name="T42" fmla="*/ 75604688 w 30"/>
              <a:gd name="T43" fmla="*/ 27722513 h 26"/>
              <a:gd name="T44" fmla="*/ 70564375 w 30"/>
              <a:gd name="T45" fmla="*/ 25201563 h 26"/>
              <a:gd name="T46" fmla="*/ 68045013 w 30"/>
              <a:gd name="T47" fmla="*/ 12601575 h 26"/>
              <a:gd name="T48" fmla="*/ 63004700 w 30"/>
              <a:gd name="T49" fmla="*/ 7561263 h 26"/>
              <a:gd name="T50" fmla="*/ 57964388 w 30"/>
              <a:gd name="T51" fmla="*/ 0 h 26"/>
              <a:gd name="T52" fmla="*/ 45362813 w 30"/>
              <a:gd name="T53" fmla="*/ 0 h 26"/>
              <a:gd name="T54" fmla="*/ 32762825 w 30"/>
              <a:gd name="T55" fmla="*/ 0 h 26"/>
              <a:gd name="T56" fmla="*/ 32762825 w 30"/>
              <a:gd name="T57" fmla="*/ 0 h 2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30"/>
              <a:gd name="T88" fmla="*/ 0 h 26"/>
              <a:gd name="T89" fmla="*/ 30 w 30"/>
              <a:gd name="T90" fmla="*/ 26 h 2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30" h="26">
                <a:moveTo>
                  <a:pt x="13" y="0"/>
                </a:moveTo>
                <a:lnTo>
                  <a:pt x="13" y="0"/>
                </a:lnTo>
                <a:lnTo>
                  <a:pt x="8" y="0"/>
                </a:lnTo>
                <a:lnTo>
                  <a:pt x="5" y="1"/>
                </a:lnTo>
                <a:lnTo>
                  <a:pt x="3" y="5"/>
                </a:lnTo>
                <a:lnTo>
                  <a:pt x="2" y="6"/>
                </a:lnTo>
                <a:lnTo>
                  <a:pt x="0" y="11"/>
                </a:lnTo>
                <a:lnTo>
                  <a:pt x="2" y="15"/>
                </a:lnTo>
                <a:lnTo>
                  <a:pt x="2" y="16"/>
                </a:lnTo>
                <a:lnTo>
                  <a:pt x="3" y="21"/>
                </a:lnTo>
                <a:lnTo>
                  <a:pt x="5" y="23"/>
                </a:lnTo>
                <a:lnTo>
                  <a:pt x="8" y="25"/>
                </a:lnTo>
                <a:lnTo>
                  <a:pt x="12" y="26"/>
                </a:lnTo>
                <a:lnTo>
                  <a:pt x="17" y="26"/>
                </a:lnTo>
                <a:lnTo>
                  <a:pt x="18" y="26"/>
                </a:lnTo>
                <a:lnTo>
                  <a:pt x="23" y="25"/>
                </a:lnTo>
                <a:lnTo>
                  <a:pt x="28" y="20"/>
                </a:lnTo>
                <a:lnTo>
                  <a:pt x="28" y="16"/>
                </a:lnTo>
                <a:lnTo>
                  <a:pt x="30" y="11"/>
                </a:lnTo>
                <a:lnTo>
                  <a:pt x="28" y="10"/>
                </a:lnTo>
                <a:lnTo>
                  <a:pt x="27" y="5"/>
                </a:lnTo>
                <a:lnTo>
                  <a:pt x="25" y="3"/>
                </a:lnTo>
                <a:lnTo>
                  <a:pt x="23" y="0"/>
                </a:lnTo>
                <a:lnTo>
                  <a:pt x="18" y="0"/>
                </a:lnTo>
                <a:lnTo>
                  <a:pt x="13" y="0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965" name="Freeform 81"/>
          <p:cNvSpPr>
            <a:spLocks/>
          </p:cNvSpPr>
          <p:nvPr/>
        </p:nvSpPr>
        <p:spPr bwMode="auto">
          <a:xfrm>
            <a:off x="3787775" y="4941888"/>
            <a:ext cx="44450" cy="46037"/>
          </a:xfrm>
          <a:custGeom>
            <a:avLst/>
            <a:gdLst>
              <a:gd name="T0" fmla="*/ 30241875 w 28"/>
              <a:gd name="T1" fmla="*/ 0 h 29"/>
              <a:gd name="T2" fmla="*/ 30241875 w 28"/>
              <a:gd name="T3" fmla="*/ 0 h 29"/>
              <a:gd name="T4" fmla="*/ 17641888 w 28"/>
              <a:gd name="T5" fmla="*/ 5040258 h 29"/>
              <a:gd name="T6" fmla="*/ 7561263 w 28"/>
              <a:gd name="T7" fmla="*/ 10080516 h 29"/>
              <a:gd name="T8" fmla="*/ 5040313 w 28"/>
              <a:gd name="T9" fmla="*/ 17640108 h 29"/>
              <a:gd name="T10" fmla="*/ 0 w 28"/>
              <a:gd name="T11" fmla="*/ 22680366 h 29"/>
              <a:gd name="T12" fmla="*/ 0 w 28"/>
              <a:gd name="T13" fmla="*/ 35281804 h 29"/>
              <a:gd name="T14" fmla="*/ 0 w 28"/>
              <a:gd name="T15" fmla="*/ 42841397 h 29"/>
              <a:gd name="T16" fmla="*/ 0 w 28"/>
              <a:gd name="T17" fmla="*/ 42841397 h 29"/>
              <a:gd name="T18" fmla="*/ 0 w 28"/>
              <a:gd name="T19" fmla="*/ 47881655 h 29"/>
              <a:gd name="T20" fmla="*/ 5040313 w 28"/>
              <a:gd name="T21" fmla="*/ 60483093 h 29"/>
              <a:gd name="T22" fmla="*/ 7561263 w 28"/>
              <a:gd name="T23" fmla="*/ 65523351 h 29"/>
              <a:gd name="T24" fmla="*/ 17641888 w 28"/>
              <a:gd name="T25" fmla="*/ 68042686 h 29"/>
              <a:gd name="T26" fmla="*/ 25201563 w 28"/>
              <a:gd name="T27" fmla="*/ 73082944 h 29"/>
              <a:gd name="T28" fmla="*/ 37803138 w 28"/>
              <a:gd name="T29" fmla="*/ 73082944 h 29"/>
              <a:gd name="T30" fmla="*/ 37803138 w 28"/>
              <a:gd name="T31" fmla="*/ 73082944 h 29"/>
              <a:gd name="T32" fmla="*/ 42843450 w 28"/>
              <a:gd name="T33" fmla="*/ 73082944 h 29"/>
              <a:gd name="T34" fmla="*/ 55443438 w 28"/>
              <a:gd name="T35" fmla="*/ 68042686 h 29"/>
              <a:gd name="T36" fmla="*/ 68045013 w 28"/>
              <a:gd name="T37" fmla="*/ 55442835 h 29"/>
              <a:gd name="T38" fmla="*/ 70564375 w 28"/>
              <a:gd name="T39" fmla="*/ 47881655 h 29"/>
              <a:gd name="T40" fmla="*/ 70564375 w 28"/>
              <a:gd name="T41" fmla="*/ 35281804 h 29"/>
              <a:gd name="T42" fmla="*/ 70564375 w 28"/>
              <a:gd name="T43" fmla="*/ 35281804 h 29"/>
              <a:gd name="T44" fmla="*/ 70564375 w 28"/>
              <a:gd name="T45" fmla="*/ 30241547 h 29"/>
              <a:gd name="T46" fmla="*/ 68045013 w 28"/>
              <a:gd name="T47" fmla="*/ 17640108 h 29"/>
              <a:gd name="T48" fmla="*/ 63004700 w 28"/>
              <a:gd name="T49" fmla="*/ 10080516 h 29"/>
              <a:gd name="T50" fmla="*/ 55443438 w 28"/>
              <a:gd name="T51" fmla="*/ 5040258 h 29"/>
              <a:gd name="T52" fmla="*/ 45362813 w 28"/>
              <a:gd name="T53" fmla="*/ 5040258 h 29"/>
              <a:gd name="T54" fmla="*/ 30241875 w 28"/>
              <a:gd name="T55" fmla="*/ 0 h 29"/>
              <a:gd name="T56" fmla="*/ 30241875 w 28"/>
              <a:gd name="T57" fmla="*/ 0 h 2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28"/>
              <a:gd name="T88" fmla="*/ 0 h 29"/>
              <a:gd name="T89" fmla="*/ 28 w 28"/>
              <a:gd name="T90" fmla="*/ 29 h 29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28" h="29">
                <a:moveTo>
                  <a:pt x="12" y="0"/>
                </a:moveTo>
                <a:lnTo>
                  <a:pt x="12" y="0"/>
                </a:lnTo>
                <a:lnTo>
                  <a:pt x="7" y="2"/>
                </a:lnTo>
                <a:lnTo>
                  <a:pt x="3" y="4"/>
                </a:lnTo>
                <a:lnTo>
                  <a:pt x="2" y="7"/>
                </a:lnTo>
                <a:lnTo>
                  <a:pt x="0" y="9"/>
                </a:lnTo>
                <a:lnTo>
                  <a:pt x="0" y="14"/>
                </a:lnTo>
                <a:lnTo>
                  <a:pt x="0" y="17"/>
                </a:lnTo>
                <a:lnTo>
                  <a:pt x="0" y="19"/>
                </a:lnTo>
                <a:lnTo>
                  <a:pt x="2" y="24"/>
                </a:lnTo>
                <a:lnTo>
                  <a:pt x="3" y="26"/>
                </a:lnTo>
                <a:lnTo>
                  <a:pt x="7" y="27"/>
                </a:lnTo>
                <a:lnTo>
                  <a:pt x="10" y="29"/>
                </a:lnTo>
                <a:lnTo>
                  <a:pt x="15" y="29"/>
                </a:lnTo>
                <a:lnTo>
                  <a:pt x="17" y="29"/>
                </a:lnTo>
                <a:lnTo>
                  <a:pt x="22" y="27"/>
                </a:lnTo>
                <a:lnTo>
                  <a:pt x="27" y="22"/>
                </a:lnTo>
                <a:lnTo>
                  <a:pt x="28" y="19"/>
                </a:lnTo>
                <a:lnTo>
                  <a:pt x="28" y="14"/>
                </a:lnTo>
                <a:lnTo>
                  <a:pt x="28" y="12"/>
                </a:lnTo>
                <a:lnTo>
                  <a:pt x="27" y="7"/>
                </a:lnTo>
                <a:lnTo>
                  <a:pt x="25" y="4"/>
                </a:lnTo>
                <a:lnTo>
                  <a:pt x="22" y="2"/>
                </a:lnTo>
                <a:lnTo>
                  <a:pt x="18" y="2"/>
                </a:lnTo>
                <a:lnTo>
                  <a:pt x="12" y="0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966" name="Freeform 82"/>
          <p:cNvSpPr>
            <a:spLocks/>
          </p:cNvSpPr>
          <p:nvPr/>
        </p:nvSpPr>
        <p:spPr bwMode="auto">
          <a:xfrm>
            <a:off x="3732213" y="4975225"/>
            <a:ext cx="44450" cy="44450"/>
          </a:xfrm>
          <a:custGeom>
            <a:avLst/>
            <a:gdLst>
              <a:gd name="T0" fmla="*/ 27722513 w 28"/>
              <a:gd name="T1" fmla="*/ 0 h 28"/>
              <a:gd name="T2" fmla="*/ 27722513 w 28"/>
              <a:gd name="T3" fmla="*/ 0 h 28"/>
              <a:gd name="T4" fmla="*/ 15120938 w 28"/>
              <a:gd name="T5" fmla="*/ 2520950 h 28"/>
              <a:gd name="T6" fmla="*/ 7561263 w 28"/>
              <a:gd name="T7" fmla="*/ 7561263 h 28"/>
              <a:gd name="T8" fmla="*/ 2520950 w 28"/>
              <a:gd name="T9" fmla="*/ 15120938 h 28"/>
              <a:gd name="T10" fmla="*/ 0 w 28"/>
              <a:gd name="T11" fmla="*/ 20161250 h 28"/>
              <a:gd name="T12" fmla="*/ 0 w 28"/>
              <a:gd name="T13" fmla="*/ 32762825 h 28"/>
              <a:gd name="T14" fmla="*/ 0 w 28"/>
              <a:gd name="T15" fmla="*/ 40322500 h 28"/>
              <a:gd name="T16" fmla="*/ 0 w 28"/>
              <a:gd name="T17" fmla="*/ 40322500 h 28"/>
              <a:gd name="T18" fmla="*/ 0 w 28"/>
              <a:gd name="T19" fmla="*/ 45362813 h 28"/>
              <a:gd name="T20" fmla="*/ 2520950 w 28"/>
              <a:gd name="T21" fmla="*/ 57964388 h 28"/>
              <a:gd name="T22" fmla="*/ 7561263 w 28"/>
              <a:gd name="T23" fmla="*/ 63004700 h 28"/>
              <a:gd name="T24" fmla="*/ 15120938 w 28"/>
              <a:gd name="T25" fmla="*/ 65524063 h 28"/>
              <a:gd name="T26" fmla="*/ 25201563 w 28"/>
              <a:gd name="T27" fmla="*/ 70564375 h 28"/>
              <a:gd name="T28" fmla="*/ 37803138 w 28"/>
              <a:gd name="T29" fmla="*/ 70564375 h 28"/>
              <a:gd name="T30" fmla="*/ 37803138 w 28"/>
              <a:gd name="T31" fmla="*/ 70564375 h 28"/>
              <a:gd name="T32" fmla="*/ 40322500 w 28"/>
              <a:gd name="T33" fmla="*/ 70564375 h 28"/>
              <a:gd name="T34" fmla="*/ 55443438 w 28"/>
              <a:gd name="T35" fmla="*/ 65524063 h 28"/>
              <a:gd name="T36" fmla="*/ 68045013 w 28"/>
              <a:gd name="T37" fmla="*/ 52924075 h 28"/>
              <a:gd name="T38" fmla="*/ 70564375 w 28"/>
              <a:gd name="T39" fmla="*/ 45362813 h 28"/>
              <a:gd name="T40" fmla="*/ 70564375 w 28"/>
              <a:gd name="T41" fmla="*/ 32762825 h 28"/>
              <a:gd name="T42" fmla="*/ 70564375 w 28"/>
              <a:gd name="T43" fmla="*/ 32762825 h 28"/>
              <a:gd name="T44" fmla="*/ 70564375 w 28"/>
              <a:gd name="T45" fmla="*/ 27722513 h 28"/>
              <a:gd name="T46" fmla="*/ 68045013 w 28"/>
              <a:gd name="T47" fmla="*/ 15120938 h 28"/>
              <a:gd name="T48" fmla="*/ 63004700 w 28"/>
              <a:gd name="T49" fmla="*/ 7561263 h 28"/>
              <a:gd name="T50" fmla="*/ 55443438 w 28"/>
              <a:gd name="T51" fmla="*/ 2520950 h 28"/>
              <a:gd name="T52" fmla="*/ 45362813 w 28"/>
              <a:gd name="T53" fmla="*/ 2520950 h 28"/>
              <a:gd name="T54" fmla="*/ 27722513 w 28"/>
              <a:gd name="T55" fmla="*/ 0 h 28"/>
              <a:gd name="T56" fmla="*/ 27722513 w 28"/>
              <a:gd name="T57" fmla="*/ 0 h 2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28"/>
              <a:gd name="T88" fmla="*/ 0 h 28"/>
              <a:gd name="T89" fmla="*/ 28 w 28"/>
              <a:gd name="T90" fmla="*/ 28 h 28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28" h="28">
                <a:moveTo>
                  <a:pt x="11" y="0"/>
                </a:moveTo>
                <a:lnTo>
                  <a:pt x="11" y="0"/>
                </a:lnTo>
                <a:lnTo>
                  <a:pt x="6" y="1"/>
                </a:lnTo>
                <a:lnTo>
                  <a:pt x="3" y="3"/>
                </a:lnTo>
                <a:lnTo>
                  <a:pt x="1" y="6"/>
                </a:lnTo>
                <a:lnTo>
                  <a:pt x="0" y="8"/>
                </a:lnTo>
                <a:lnTo>
                  <a:pt x="0" y="13"/>
                </a:lnTo>
                <a:lnTo>
                  <a:pt x="0" y="16"/>
                </a:lnTo>
                <a:lnTo>
                  <a:pt x="0" y="18"/>
                </a:lnTo>
                <a:lnTo>
                  <a:pt x="1" y="23"/>
                </a:lnTo>
                <a:lnTo>
                  <a:pt x="3" y="25"/>
                </a:lnTo>
                <a:lnTo>
                  <a:pt x="6" y="26"/>
                </a:lnTo>
                <a:lnTo>
                  <a:pt x="10" y="28"/>
                </a:lnTo>
                <a:lnTo>
                  <a:pt x="15" y="28"/>
                </a:lnTo>
                <a:lnTo>
                  <a:pt x="16" y="28"/>
                </a:lnTo>
                <a:lnTo>
                  <a:pt x="22" y="26"/>
                </a:lnTo>
                <a:lnTo>
                  <a:pt x="27" y="21"/>
                </a:lnTo>
                <a:lnTo>
                  <a:pt x="28" y="18"/>
                </a:lnTo>
                <a:lnTo>
                  <a:pt x="28" y="13"/>
                </a:lnTo>
                <a:lnTo>
                  <a:pt x="28" y="11"/>
                </a:lnTo>
                <a:lnTo>
                  <a:pt x="27" y="6"/>
                </a:lnTo>
                <a:lnTo>
                  <a:pt x="25" y="3"/>
                </a:lnTo>
                <a:lnTo>
                  <a:pt x="22" y="1"/>
                </a:lnTo>
                <a:lnTo>
                  <a:pt x="18" y="1"/>
                </a:lnTo>
                <a:lnTo>
                  <a:pt x="11" y="0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967" name="Freeform 83"/>
          <p:cNvSpPr>
            <a:spLocks/>
          </p:cNvSpPr>
          <p:nvPr/>
        </p:nvSpPr>
        <p:spPr bwMode="auto">
          <a:xfrm>
            <a:off x="3984625" y="4857750"/>
            <a:ext cx="44450" cy="44450"/>
          </a:xfrm>
          <a:custGeom>
            <a:avLst/>
            <a:gdLst>
              <a:gd name="T0" fmla="*/ 37803138 w 28"/>
              <a:gd name="T1" fmla="*/ 0 h 28"/>
              <a:gd name="T2" fmla="*/ 37803138 w 28"/>
              <a:gd name="T3" fmla="*/ 0 h 28"/>
              <a:gd name="T4" fmla="*/ 25201563 w 28"/>
              <a:gd name="T5" fmla="*/ 0 h 28"/>
              <a:gd name="T6" fmla="*/ 15120938 w 28"/>
              <a:gd name="T7" fmla="*/ 5040313 h 28"/>
              <a:gd name="T8" fmla="*/ 7561263 w 28"/>
              <a:gd name="T9" fmla="*/ 7561263 h 28"/>
              <a:gd name="T10" fmla="*/ 2520950 w 28"/>
              <a:gd name="T11" fmla="*/ 17641888 h 28"/>
              <a:gd name="T12" fmla="*/ 0 w 28"/>
              <a:gd name="T13" fmla="*/ 30241875 h 28"/>
              <a:gd name="T14" fmla="*/ 0 w 28"/>
              <a:gd name="T15" fmla="*/ 32762825 h 28"/>
              <a:gd name="T16" fmla="*/ 0 w 28"/>
              <a:gd name="T17" fmla="*/ 32762825 h 28"/>
              <a:gd name="T18" fmla="*/ 0 w 28"/>
              <a:gd name="T19" fmla="*/ 37803138 h 28"/>
              <a:gd name="T20" fmla="*/ 0 w 28"/>
              <a:gd name="T21" fmla="*/ 50403125 h 28"/>
              <a:gd name="T22" fmla="*/ 2520950 w 28"/>
              <a:gd name="T23" fmla="*/ 57964388 h 28"/>
              <a:gd name="T24" fmla="*/ 12601575 w 28"/>
              <a:gd name="T25" fmla="*/ 63004700 h 28"/>
              <a:gd name="T26" fmla="*/ 20161250 w 28"/>
              <a:gd name="T27" fmla="*/ 68045013 h 28"/>
              <a:gd name="T28" fmla="*/ 32762825 w 28"/>
              <a:gd name="T29" fmla="*/ 70564375 h 28"/>
              <a:gd name="T30" fmla="*/ 32762825 w 28"/>
              <a:gd name="T31" fmla="*/ 70564375 h 28"/>
              <a:gd name="T32" fmla="*/ 37803138 w 28"/>
              <a:gd name="T33" fmla="*/ 70564375 h 28"/>
              <a:gd name="T34" fmla="*/ 50403125 w 28"/>
              <a:gd name="T35" fmla="*/ 68045013 h 28"/>
              <a:gd name="T36" fmla="*/ 63004700 w 28"/>
              <a:gd name="T37" fmla="*/ 57964388 h 28"/>
              <a:gd name="T38" fmla="*/ 68045013 w 28"/>
              <a:gd name="T39" fmla="*/ 50403125 h 28"/>
              <a:gd name="T40" fmla="*/ 70564375 w 28"/>
              <a:gd name="T41" fmla="*/ 37803138 h 28"/>
              <a:gd name="T42" fmla="*/ 70564375 w 28"/>
              <a:gd name="T43" fmla="*/ 37803138 h 28"/>
              <a:gd name="T44" fmla="*/ 70564375 w 28"/>
              <a:gd name="T45" fmla="*/ 32762825 h 28"/>
              <a:gd name="T46" fmla="*/ 68045013 w 28"/>
              <a:gd name="T47" fmla="*/ 20161250 h 28"/>
              <a:gd name="T48" fmla="*/ 68045013 w 28"/>
              <a:gd name="T49" fmla="*/ 17641888 h 28"/>
              <a:gd name="T50" fmla="*/ 57964388 w 28"/>
              <a:gd name="T51" fmla="*/ 7561263 h 28"/>
              <a:gd name="T52" fmla="*/ 50403125 w 28"/>
              <a:gd name="T53" fmla="*/ 5040313 h 28"/>
              <a:gd name="T54" fmla="*/ 37803138 w 28"/>
              <a:gd name="T55" fmla="*/ 0 h 28"/>
              <a:gd name="T56" fmla="*/ 37803138 w 28"/>
              <a:gd name="T57" fmla="*/ 0 h 2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28"/>
              <a:gd name="T88" fmla="*/ 0 h 28"/>
              <a:gd name="T89" fmla="*/ 28 w 28"/>
              <a:gd name="T90" fmla="*/ 28 h 28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28" h="28">
                <a:moveTo>
                  <a:pt x="15" y="0"/>
                </a:moveTo>
                <a:lnTo>
                  <a:pt x="15" y="0"/>
                </a:lnTo>
                <a:lnTo>
                  <a:pt x="10" y="0"/>
                </a:lnTo>
                <a:lnTo>
                  <a:pt x="6" y="2"/>
                </a:lnTo>
                <a:lnTo>
                  <a:pt x="3" y="3"/>
                </a:lnTo>
                <a:lnTo>
                  <a:pt x="1" y="7"/>
                </a:lnTo>
                <a:lnTo>
                  <a:pt x="0" y="12"/>
                </a:lnTo>
                <a:lnTo>
                  <a:pt x="0" y="13"/>
                </a:lnTo>
                <a:lnTo>
                  <a:pt x="0" y="15"/>
                </a:lnTo>
                <a:lnTo>
                  <a:pt x="0" y="20"/>
                </a:lnTo>
                <a:lnTo>
                  <a:pt x="1" y="23"/>
                </a:lnTo>
                <a:lnTo>
                  <a:pt x="5" y="25"/>
                </a:lnTo>
                <a:lnTo>
                  <a:pt x="8" y="27"/>
                </a:lnTo>
                <a:lnTo>
                  <a:pt x="13" y="28"/>
                </a:lnTo>
                <a:lnTo>
                  <a:pt x="15" y="28"/>
                </a:lnTo>
                <a:lnTo>
                  <a:pt x="20" y="27"/>
                </a:lnTo>
                <a:lnTo>
                  <a:pt x="25" y="23"/>
                </a:lnTo>
                <a:lnTo>
                  <a:pt x="27" y="20"/>
                </a:lnTo>
                <a:lnTo>
                  <a:pt x="28" y="15"/>
                </a:lnTo>
                <a:lnTo>
                  <a:pt x="28" y="13"/>
                </a:lnTo>
                <a:lnTo>
                  <a:pt x="27" y="8"/>
                </a:lnTo>
                <a:lnTo>
                  <a:pt x="27" y="7"/>
                </a:lnTo>
                <a:lnTo>
                  <a:pt x="23" y="3"/>
                </a:lnTo>
                <a:lnTo>
                  <a:pt x="20" y="2"/>
                </a:lnTo>
                <a:lnTo>
                  <a:pt x="15" y="0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968" name="Freeform 84"/>
          <p:cNvSpPr>
            <a:spLocks/>
          </p:cNvSpPr>
          <p:nvPr/>
        </p:nvSpPr>
        <p:spPr bwMode="auto">
          <a:xfrm>
            <a:off x="4348163" y="5067300"/>
            <a:ext cx="47625" cy="46038"/>
          </a:xfrm>
          <a:custGeom>
            <a:avLst/>
            <a:gdLst>
              <a:gd name="T0" fmla="*/ 17641888 w 30"/>
              <a:gd name="T1" fmla="*/ 7561345 h 29"/>
              <a:gd name="T2" fmla="*/ 17641888 w 30"/>
              <a:gd name="T3" fmla="*/ 7561345 h 29"/>
              <a:gd name="T4" fmla="*/ 12601575 w 30"/>
              <a:gd name="T5" fmla="*/ 12601712 h 29"/>
              <a:gd name="T6" fmla="*/ 5040313 w 30"/>
              <a:gd name="T7" fmla="*/ 22682446 h 29"/>
              <a:gd name="T8" fmla="*/ 0 w 30"/>
              <a:gd name="T9" fmla="*/ 30242203 h 29"/>
              <a:gd name="T10" fmla="*/ 0 w 30"/>
              <a:gd name="T11" fmla="*/ 37803548 h 29"/>
              <a:gd name="T12" fmla="*/ 5040313 w 30"/>
              <a:gd name="T13" fmla="*/ 47884283 h 29"/>
              <a:gd name="T14" fmla="*/ 10080625 w 30"/>
              <a:gd name="T15" fmla="*/ 60484407 h 29"/>
              <a:gd name="T16" fmla="*/ 10080625 w 30"/>
              <a:gd name="T17" fmla="*/ 60484407 h 29"/>
              <a:gd name="T18" fmla="*/ 12601575 w 30"/>
              <a:gd name="T19" fmla="*/ 63005384 h 29"/>
              <a:gd name="T20" fmla="*/ 25201563 w 30"/>
              <a:gd name="T21" fmla="*/ 68045752 h 29"/>
              <a:gd name="T22" fmla="*/ 37803138 w 30"/>
              <a:gd name="T23" fmla="*/ 73086119 h 29"/>
              <a:gd name="T24" fmla="*/ 50403125 w 30"/>
              <a:gd name="T25" fmla="*/ 73086119 h 29"/>
              <a:gd name="T26" fmla="*/ 60483750 w 30"/>
              <a:gd name="T27" fmla="*/ 68045752 h 29"/>
              <a:gd name="T28" fmla="*/ 60483750 w 30"/>
              <a:gd name="T29" fmla="*/ 68045752 h 29"/>
              <a:gd name="T30" fmla="*/ 63004700 w 30"/>
              <a:gd name="T31" fmla="*/ 63005384 h 29"/>
              <a:gd name="T32" fmla="*/ 73085325 w 30"/>
              <a:gd name="T33" fmla="*/ 55444040 h 29"/>
              <a:gd name="T34" fmla="*/ 75604688 w 30"/>
              <a:gd name="T35" fmla="*/ 47884283 h 29"/>
              <a:gd name="T36" fmla="*/ 75604688 w 30"/>
              <a:gd name="T37" fmla="*/ 37803548 h 29"/>
              <a:gd name="T38" fmla="*/ 73085325 w 30"/>
              <a:gd name="T39" fmla="*/ 25201836 h 29"/>
              <a:gd name="T40" fmla="*/ 68045013 w 30"/>
              <a:gd name="T41" fmla="*/ 17642079 h 29"/>
              <a:gd name="T42" fmla="*/ 68045013 w 30"/>
              <a:gd name="T43" fmla="*/ 17642079 h 29"/>
              <a:gd name="T44" fmla="*/ 60483750 w 30"/>
              <a:gd name="T45" fmla="*/ 5040367 h 29"/>
              <a:gd name="T46" fmla="*/ 50403125 w 30"/>
              <a:gd name="T47" fmla="*/ 0 h 29"/>
              <a:gd name="T48" fmla="*/ 42843450 w 30"/>
              <a:gd name="T49" fmla="*/ 0 h 29"/>
              <a:gd name="T50" fmla="*/ 35282188 w 30"/>
              <a:gd name="T51" fmla="*/ 0 h 29"/>
              <a:gd name="T52" fmla="*/ 22682200 w 30"/>
              <a:gd name="T53" fmla="*/ 5040367 h 29"/>
              <a:gd name="T54" fmla="*/ 17641888 w 30"/>
              <a:gd name="T55" fmla="*/ 7561345 h 29"/>
              <a:gd name="T56" fmla="*/ 17641888 w 30"/>
              <a:gd name="T57" fmla="*/ 7561345 h 2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30"/>
              <a:gd name="T88" fmla="*/ 0 h 29"/>
              <a:gd name="T89" fmla="*/ 30 w 30"/>
              <a:gd name="T90" fmla="*/ 29 h 29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30" h="29">
                <a:moveTo>
                  <a:pt x="7" y="3"/>
                </a:moveTo>
                <a:lnTo>
                  <a:pt x="7" y="3"/>
                </a:lnTo>
                <a:lnTo>
                  <a:pt x="5" y="5"/>
                </a:lnTo>
                <a:lnTo>
                  <a:pt x="2" y="9"/>
                </a:lnTo>
                <a:lnTo>
                  <a:pt x="0" y="12"/>
                </a:lnTo>
                <a:lnTo>
                  <a:pt x="0" y="15"/>
                </a:lnTo>
                <a:lnTo>
                  <a:pt x="2" y="19"/>
                </a:lnTo>
                <a:lnTo>
                  <a:pt x="4" y="24"/>
                </a:lnTo>
                <a:lnTo>
                  <a:pt x="5" y="25"/>
                </a:lnTo>
                <a:lnTo>
                  <a:pt x="10" y="27"/>
                </a:lnTo>
                <a:lnTo>
                  <a:pt x="15" y="29"/>
                </a:lnTo>
                <a:lnTo>
                  <a:pt x="20" y="29"/>
                </a:lnTo>
                <a:lnTo>
                  <a:pt x="24" y="27"/>
                </a:lnTo>
                <a:lnTo>
                  <a:pt x="25" y="25"/>
                </a:lnTo>
                <a:lnTo>
                  <a:pt x="29" y="22"/>
                </a:lnTo>
                <a:lnTo>
                  <a:pt x="30" y="19"/>
                </a:lnTo>
                <a:lnTo>
                  <a:pt x="30" y="15"/>
                </a:lnTo>
                <a:lnTo>
                  <a:pt x="29" y="10"/>
                </a:lnTo>
                <a:lnTo>
                  <a:pt x="27" y="7"/>
                </a:lnTo>
                <a:lnTo>
                  <a:pt x="24" y="2"/>
                </a:lnTo>
                <a:lnTo>
                  <a:pt x="20" y="0"/>
                </a:lnTo>
                <a:lnTo>
                  <a:pt x="17" y="0"/>
                </a:lnTo>
                <a:lnTo>
                  <a:pt x="14" y="0"/>
                </a:lnTo>
                <a:lnTo>
                  <a:pt x="9" y="2"/>
                </a:lnTo>
                <a:lnTo>
                  <a:pt x="7" y="3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969" name="Freeform 85"/>
          <p:cNvSpPr>
            <a:spLocks/>
          </p:cNvSpPr>
          <p:nvPr/>
        </p:nvSpPr>
        <p:spPr bwMode="auto">
          <a:xfrm>
            <a:off x="4181475" y="4968875"/>
            <a:ext cx="47625" cy="46038"/>
          </a:xfrm>
          <a:custGeom>
            <a:avLst/>
            <a:gdLst>
              <a:gd name="T0" fmla="*/ 15120938 w 30"/>
              <a:gd name="T1" fmla="*/ 10080734 h 29"/>
              <a:gd name="T2" fmla="*/ 15120938 w 30"/>
              <a:gd name="T3" fmla="*/ 10080734 h 29"/>
              <a:gd name="T4" fmla="*/ 12601575 w 30"/>
              <a:gd name="T5" fmla="*/ 12601712 h 29"/>
              <a:gd name="T6" fmla="*/ 2520950 w 30"/>
              <a:gd name="T7" fmla="*/ 22682446 h 29"/>
              <a:gd name="T8" fmla="*/ 0 w 30"/>
              <a:gd name="T9" fmla="*/ 30242203 h 29"/>
              <a:gd name="T10" fmla="*/ 0 w 30"/>
              <a:gd name="T11" fmla="*/ 37803548 h 29"/>
              <a:gd name="T12" fmla="*/ 2520950 w 30"/>
              <a:gd name="T13" fmla="*/ 47884283 h 29"/>
              <a:gd name="T14" fmla="*/ 7561263 w 30"/>
              <a:gd name="T15" fmla="*/ 60484407 h 29"/>
              <a:gd name="T16" fmla="*/ 7561263 w 30"/>
              <a:gd name="T17" fmla="*/ 60484407 h 29"/>
              <a:gd name="T18" fmla="*/ 12601575 w 30"/>
              <a:gd name="T19" fmla="*/ 63005384 h 29"/>
              <a:gd name="T20" fmla="*/ 20161250 w 30"/>
              <a:gd name="T21" fmla="*/ 68045752 h 29"/>
              <a:gd name="T22" fmla="*/ 37803138 w 30"/>
              <a:gd name="T23" fmla="*/ 73086119 h 29"/>
              <a:gd name="T24" fmla="*/ 45362813 w 30"/>
              <a:gd name="T25" fmla="*/ 73086119 h 29"/>
              <a:gd name="T26" fmla="*/ 57964388 w 30"/>
              <a:gd name="T27" fmla="*/ 68045752 h 29"/>
              <a:gd name="T28" fmla="*/ 57964388 w 30"/>
              <a:gd name="T29" fmla="*/ 68045752 h 29"/>
              <a:gd name="T30" fmla="*/ 63004700 w 30"/>
              <a:gd name="T31" fmla="*/ 63005384 h 29"/>
              <a:gd name="T32" fmla="*/ 70564375 w 30"/>
              <a:gd name="T33" fmla="*/ 55444040 h 29"/>
              <a:gd name="T34" fmla="*/ 70564375 w 30"/>
              <a:gd name="T35" fmla="*/ 47884283 h 29"/>
              <a:gd name="T36" fmla="*/ 75604688 w 30"/>
              <a:gd name="T37" fmla="*/ 37803548 h 29"/>
              <a:gd name="T38" fmla="*/ 70564375 w 30"/>
              <a:gd name="T39" fmla="*/ 25201836 h 29"/>
              <a:gd name="T40" fmla="*/ 65524063 w 30"/>
              <a:gd name="T41" fmla="*/ 17642079 h 29"/>
              <a:gd name="T42" fmla="*/ 65524063 w 30"/>
              <a:gd name="T43" fmla="*/ 17642079 h 29"/>
              <a:gd name="T44" fmla="*/ 52924075 w 30"/>
              <a:gd name="T45" fmla="*/ 5040367 h 29"/>
              <a:gd name="T46" fmla="*/ 45362813 w 30"/>
              <a:gd name="T47" fmla="*/ 0 h 29"/>
              <a:gd name="T48" fmla="*/ 37803138 w 30"/>
              <a:gd name="T49" fmla="*/ 0 h 29"/>
              <a:gd name="T50" fmla="*/ 32762825 w 30"/>
              <a:gd name="T51" fmla="*/ 0 h 29"/>
              <a:gd name="T52" fmla="*/ 20161250 w 30"/>
              <a:gd name="T53" fmla="*/ 5040367 h 29"/>
              <a:gd name="T54" fmla="*/ 15120938 w 30"/>
              <a:gd name="T55" fmla="*/ 10080734 h 29"/>
              <a:gd name="T56" fmla="*/ 15120938 w 30"/>
              <a:gd name="T57" fmla="*/ 10080734 h 2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30"/>
              <a:gd name="T88" fmla="*/ 0 h 29"/>
              <a:gd name="T89" fmla="*/ 30 w 30"/>
              <a:gd name="T90" fmla="*/ 29 h 29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30" h="29">
                <a:moveTo>
                  <a:pt x="6" y="4"/>
                </a:moveTo>
                <a:lnTo>
                  <a:pt x="6" y="4"/>
                </a:lnTo>
                <a:lnTo>
                  <a:pt x="5" y="5"/>
                </a:lnTo>
                <a:lnTo>
                  <a:pt x="1" y="9"/>
                </a:lnTo>
                <a:lnTo>
                  <a:pt x="0" y="12"/>
                </a:lnTo>
                <a:lnTo>
                  <a:pt x="0" y="15"/>
                </a:lnTo>
                <a:lnTo>
                  <a:pt x="1" y="19"/>
                </a:lnTo>
                <a:lnTo>
                  <a:pt x="3" y="24"/>
                </a:lnTo>
                <a:lnTo>
                  <a:pt x="5" y="25"/>
                </a:lnTo>
                <a:lnTo>
                  <a:pt x="8" y="27"/>
                </a:lnTo>
                <a:lnTo>
                  <a:pt x="15" y="29"/>
                </a:lnTo>
                <a:lnTo>
                  <a:pt x="18" y="29"/>
                </a:lnTo>
                <a:lnTo>
                  <a:pt x="23" y="27"/>
                </a:lnTo>
                <a:lnTo>
                  <a:pt x="25" y="25"/>
                </a:lnTo>
                <a:lnTo>
                  <a:pt x="28" y="22"/>
                </a:lnTo>
                <a:lnTo>
                  <a:pt x="28" y="19"/>
                </a:lnTo>
                <a:lnTo>
                  <a:pt x="30" y="15"/>
                </a:lnTo>
                <a:lnTo>
                  <a:pt x="28" y="10"/>
                </a:lnTo>
                <a:lnTo>
                  <a:pt x="26" y="7"/>
                </a:lnTo>
                <a:lnTo>
                  <a:pt x="21" y="2"/>
                </a:lnTo>
                <a:lnTo>
                  <a:pt x="18" y="0"/>
                </a:lnTo>
                <a:lnTo>
                  <a:pt x="15" y="0"/>
                </a:lnTo>
                <a:lnTo>
                  <a:pt x="13" y="0"/>
                </a:lnTo>
                <a:lnTo>
                  <a:pt x="8" y="2"/>
                </a:lnTo>
                <a:lnTo>
                  <a:pt x="6" y="4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970" name="Freeform 86"/>
          <p:cNvSpPr>
            <a:spLocks/>
          </p:cNvSpPr>
          <p:nvPr/>
        </p:nvSpPr>
        <p:spPr bwMode="auto">
          <a:xfrm>
            <a:off x="4119563" y="4937125"/>
            <a:ext cx="47625" cy="46038"/>
          </a:xfrm>
          <a:custGeom>
            <a:avLst/>
            <a:gdLst>
              <a:gd name="T0" fmla="*/ 17641888 w 30"/>
              <a:gd name="T1" fmla="*/ 7561345 h 29"/>
              <a:gd name="T2" fmla="*/ 17641888 w 30"/>
              <a:gd name="T3" fmla="*/ 7561345 h 29"/>
              <a:gd name="T4" fmla="*/ 12601575 w 30"/>
              <a:gd name="T5" fmla="*/ 12601712 h 29"/>
              <a:gd name="T6" fmla="*/ 5040313 w 30"/>
              <a:gd name="T7" fmla="*/ 20161469 h 29"/>
              <a:gd name="T8" fmla="*/ 0 w 30"/>
              <a:gd name="T9" fmla="*/ 30242203 h 29"/>
              <a:gd name="T10" fmla="*/ 0 w 30"/>
              <a:gd name="T11" fmla="*/ 37803548 h 29"/>
              <a:gd name="T12" fmla="*/ 5040313 w 30"/>
              <a:gd name="T13" fmla="*/ 47884283 h 29"/>
              <a:gd name="T14" fmla="*/ 10080625 w 30"/>
              <a:gd name="T15" fmla="*/ 60484407 h 29"/>
              <a:gd name="T16" fmla="*/ 10080625 w 30"/>
              <a:gd name="T17" fmla="*/ 60484407 h 29"/>
              <a:gd name="T18" fmla="*/ 12601575 w 30"/>
              <a:gd name="T19" fmla="*/ 63005384 h 29"/>
              <a:gd name="T20" fmla="*/ 25201563 w 30"/>
              <a:gd name="T21" fmla="*/ 68045752 h 29"/>
              <a:gd name="T22" fmla="*/ 37803138 w 30"/>
              <a:gd name="T23" fmla="*/ 73086119 h 29"/>
              <a:gd name="T24" fmla="*/ 50403125 w 30"/>
              <a:gd name="T25" fmla="*/ 73086119 h 29"/>
              <a:gd name="T26" fmla="*/ 60483750 w 30"/>
              <a:gd name="T27" fmla="*/ 68045752 h 29"/>
              <a:gd name="T28" fmla="*/ 60483750 w 30"/>
              <a:gd name="T29" fmla="*/ 68045752 h 29"/>
              <a:gd name="T30" fmla="*/ 63004700 w 30"/>
              <a:gd name="T31" fmla="*/ 63005384 h 29"/>
              <a:gd name="T32" fmla="*/ 73085325 w 30"/>
              <a:gd name="T33" fmla="*/ 55444040 h 29"/>
              <a:gd name="T34" fmla="*/ 75604688 w 30"/>
              <a:gd name="T35" fmla="*/ 47884283 h 29"/>
              <a:gd name="T36" fmla="*/ 75604688 w 30"/>
              <a:gd name="T37" fmla="*/ 37803548 h 29"/>
              <a:gd name="T38" fmla="*/ 73085325 w 30"/>
              <a:gd name="T39" fmla="*/ 25201836 h 29"/>
              <a:gd name="T40" fmla="*/ 68045013 w 30"/>
              <a:gd name="T41" fmla="*/ 17642079 h 29"/>
              <a:gd name="T42" fmla="*/ 68045013 w 30"/>
              <a:gd name="T43" fmla="*/ 17642079 h 29"/>
              <a:gd name="T44" fmla="*/ 60483750 w 30"/>
              <a:gd name="T45" fmla="*/ 7561345 h 29"/>
              <a:gd name="T46" fmla="*/ 47883763 w 30"/>
              <a:gd name="T47" fmla="*/ 0 h 29"/>
              <a:gd name="T48" fmla="*/ 42843450 w 30"/>
              <a:gd name="T49" fmla="*/ 0 h 29"/>
              <a:gd name="T50" fmla="*/ 35282188 w 30"/>
              <a:gd name="T51" fmla="*/ 0 h 29"/>
              <a:gd name="T52" fmla="*/ 22682200 w 30"/>
              <a:gd name="T53" fmla="*/ 5040367 h 29"/>
              <a:gd name="T54" fmla="*/ 17641888 w 30"/>
              <a:gd name="T55" fmla="*/ 7561345 h 29"/>
              <a:gd name="T56" fmla="*/ 17641888 w 30"/>
              <a:gd name="T57" fmla="*/ 7561345 h 2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30"/>
              <a:gd name="T88" fmla="*/ 0 h 29"/>
              <a:gd name="T89" fmla="*/ 30 w 30"/>
              <a:gd name="T90" fmla="*/ 29 h 29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30" h="29">
                <a:moveTo>
                  <a:pt x="7" y="3"/>
                </a:moveTo>
                <a:lnTo>
                  <a:pt x="7" y="3"/>
                </a:lnTo>
                <a:lnTo>
                  <a:pt x="5" y="5"/>
                </a:lnTo>
                <a:lnTo>
                  <a:pt x="2" y="8"/>
                </a:lnTo>
                <a:lnTo>
                  <a:pt x="0" y="12"/>
                </a:lnTo>
                <a:lnTo>
                  <a:pt x="0" y="15"/>
                </a:lnTo>
                <a:lnTo>
                  <a:pt x="2" y="19"/>
                </a:lnTo>
                <a:lnTo>
                  <a:pt x="4" y="24"/>
                </a:lnTo>
                <a:lnTo>
                  <a:pt x="5" y="25"/>
                </a:lnTo>
                <a:lnTo>
                  <a:pt x="10" y="27"/>
                </a:lnTo>
                <a:lnTo>
                  <a:pt x="15" y="29"/>
                </a:lnTo>
                <a:lnTo>
                  <a:pt x="20" y="29"/>
                </a:lnTo>
                <a:lnTo>
                  <a:pt x="24" y="27"/>
                </a:lnTo>
                <a:lnTo>
                  <a:pt x="25" y="25"/>
                </a:lnTo>
                <a:lnTo>
                  <a:pt x="29" y="22"/>
                </a:lnTo>
                <a:lnTo>
                  <a:pt x="30" y="19"/>
                </a:lnTo>
                <a:lnTo>
                  <a:pt x="30" y="15"/>
                </a:lnTo>
                <a:lnTo>
                  <a:pt x="29" y="10"/>
                </a:lnTo>
                <a:lnTo>
                  <a:pt x="27" y="7"/>
                </a:lnTo>
                <a:lnTo>
                  <a:pt x="24" y="3"/>
                </a:lnTo>
                <a:lnTo>
                  <a:pt x="19" y="0"/>
                </a:lnTo>
                <a:lnTo>
                  <a:pt x="17" y="0"/>
                </a:lnTo>
                <a:lnTo>
                  <a:pt x="14" y="0"/>
                </a:lnTo>
                <a:lnTo>
                  <a:pt x="9" y="2"/>
                </a:lnTo>
                <a:lnTo>
                  <a:pt x="7" y="3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971" name="Freeform 87"/>
          <p:cNvSpPr>
            <a:spLocks/>
          </p:cNvSpPr>
          <p:nvPr/>
        </p:nvSpPr>
        <p:spPr bwMode="auto">
          <a:xfrm>
            <a:off x="4143375" y="4156075"/>
            <a:ext cx="47625" cy="47625"/>
          </a:xfrm>
          <a:custGeom>
            <a:avLst/>
            <a:gdLst>
              <a:gd name="T0" fmla="*/ 60483750 w 30"/>
              <a:gd name="T1" fmla="*/ 7561263 h 30"/>
              <a:gd name="T2" fmla="*/ 60483750 w 30"/>
              <a:gd name="T3" fmla="*/ 7561263 h 30"/>
              <a:gd name="T4" fmla="*/ 55443438 w 30"/>
              <a:gd name="T5" fmla="*/ 5040313 h 30"/>
              <a:gd name="T6" fmla="*/ 42843450 w 30"/>
              <a:gd name="T7" fmla="*/ 0 h 30"/>
              <a:gd name="T8" fmla="*/ 25201563 w 30"/>
              <a:gd name="T9" fmla="*/ 5040313 h 30"/>
              <a:gd name="T10" fmla="*/ 17641888 w 30"/>
              <a:gd name="T11" fmla="*/ 7561263 h 30"/>
              <a:gd name="T12" fmla="*/ 10080625 w 30"/>
              <a:gd name="T13" fmla="*/ 17641888 h 30"/>
              <a:gd name="T14" fmla="*/ 10080625 w 30"/>
              <a:gd name="T15" fmla="*/ 17641888 h 30"/>
              <a:gd name="T16" fmla="*/ 5040313 w 30"/>
              <a:gd name="T17" fmla="*/ 20161250 h 30"/>
              <a:gd name="T18" fmla="*/ 0 w 30"/>
              <a:gd name="T19" fmla="*/ 32762825 h 30"/>
              <a:gd name="T20" fmla="*/ 0 w 30"/>
              <a:gd name="T21" fmla="*/ 42843450 h 30"/>
              <a:gd name="T22" fmla="*/ 0 w 30"/>
              <a:gd name="T23" fmla="*/ 50403125 h 30"/>
              <a:gd name="T24" fmla="*/ 10080625 w 30"/>
              <a:gd name="T25" fmla="*/ 57964388 h 30"/>
              <a:gd name="T26" fmla="*/ 17641888 w 30"/>
              <a:gd name="T27" fmla="*/ 68045013 h 30"/>
              <a:gd name="T28" fmla="*/ 17641888 w 30"/>
              <a:gd name="T29" fmla="*/ 68045013 h 30"/>
              <a:gd name="T30" fmla="*/ 30241875 w 30"/>
              <a:gd name="T31" fmla="*/ 70564375 h 30"/>
              <a:gd name="T32" fmla="*/ 37803138 w 30"/>
              <a:gd name="T33" fmla="*/ 75604688 h 30"/>
              <a:gd name="T34" fmla="*/ 47883763 w 30"/>
              <a:gd name="T35" fmla="*/ 70564375 h 30"/>
              <a:gd name="T36" fmla="*/ 55443438 w 30"/>
              <a:gd name="T37" fmla="*/ 70564375 h 30"/>
              <a:gd name="T38" fmla="*/ 63004700 w 30"/>
              <a:gd name="T39" fmla="*/ 63004700 h 30"/>
              <a:gd name="T40" fmla="*/ 68045013 w 30"/>
              <a:gd name="T41" fmla="*/ 57964388 h 30"/>
              <a:gd name="T42" fmla="*/ 68045013 w 30"/>
              <a:gd name="T43" fmla="*/ 57964388 h 30"/>
              <a:gd name="T44" fmla="*/ 73085325 w 30"/>
              <a:gd name="T45" fmla="*/ 55443438 h 30"/>
              <a:gd name="T46" fmla="*/ 75604688 w 30"/>
              <a:gd name="T47" fmla="*/ 42843450 h 30"/>
              <a:gd name="T48" fmla="*/ 75604688 w 30"/>
              <a:gd name="T49" fmla="*/ 32762825 h 30"/>
              <a:gd name="T50" fmla="*/ 73085325 w 30"/>
              <a:gd name="T51" fmla="*/ 25201563 h 30"/>
              <a:gd name="T52" fmla="*/ 68045013 w 30"/>
              <a:gd name="T53" fmla="*/ 17641888 h 30"/>
              <a:gd name="T54" fmla="*/ 60483750 w 30"/>
              <a:gd name="T55" fmla="*/ 7561263 h 30"/>
              <a:gd name="T56" fmla="*/ 60483750 w 30"/>
              <a:gd name="T57" fmla="*/ 7561263 h 3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30"/>
              <a:gd name="T88" fmla="*/ 0 h 30"/>
              <a:gd name="T89" fmla="*/ 30 w 30"/>
              <a:gd name="T90" fmla="*/ 30 h 30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30" h="30">
                <a:moveTo>
                  <a:pt x="24" y="3"/>
                </a:moveTo>
                <a:lnTo>
                  <a:pt x="24" y="3"/>
                </a:lnTo>
                <a:lnTo>
                  <a:pt x="22" y="2"/>
                </a:lnTo>
                <a:lnTo>
                  <a:pt x="17" y="0"/>
                </a:lnTo>
                <a:lnTo>
                  <a:pt x="10" y="2"/>
                </a:lnTo>
                <a:lnTo>
                  <a:pt x="7" y="3"/>
                </a:lnTo>
                <a:lnTo>
                  <a:pt x="4" y="7"/>
                </a:lnTo>
                <a:lnTo>
                  <a:pt x="2" y="8"/>
                </a:lnTo>
                <a:lnTo>
                  <a:pt x="0" y="13"/>
                </a:lnTo>
                <a:lnTo>
                  <a:pt x="0" y="17"/>
                </a:lnTo>
                <a:lnTo>
                  <a:pt x="0" y="20"/>
                </a:lnTo>
                <a:lnTo>
                  <a:pt x="4" y="23"/>
                </a:lnTo>
                <a:lnTo>
                  <a:pt x="7" y="27"/>
                </a:lnTo>
                <a:lnTo>
                  <a:pt x="12" y="28"/>
                </a:lnTo>
                <a:lnTo>
                  <a:pt x="15" y="30"/>
                </a:lnTo>
                <a:lnTo>
                  <a:pt x="19" y="28"/>
                </a:lnTo>
                <a:lnTo>
                  <a:pt x="22" y="28"/>
                </a:lnTo>
                <a:lnTo>
                  <a:pt x="25" y="25"/>
                </a:lnTo>
                <a:lnTo>
                  <a:pt x="27" y="23"/>
                </a:lnTo>
                <a:lnTo>
                  <a:pt x="29" y="22"/>
                </a:lnTo>
                <a:lnTo>
                  <a:pt x="30" y="17"/>
                </a:lnTo>
                <a:lnTo>
                  <a:pt x="30" y="13"/>
                </a:lnTo>
                <a:lnTo>
                  <a:pt x="29" y="10"/>
                </a:lnTo>
                <a:lnTo>
                  <a:pt x="27" y="7"/>
                </a:lnTo>
                <a:lnTo>
                  <a:pt x="24" y="3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972" name="Freeform 88"/>
          <p:cNvSpPr>
            <a:spLocks/>
          </p:cNvSpPr>
          <p:nvPr/>
        </p:nvSpPr>
        <p:spPr bwMode="auto">
          <a:xfrm>
            <a:off x="3984625" y="3805238"/>
            <a:ext cx="44450" cy="44450"/>
          </a:xfrm>
          <a:custGeom>
            <a:avLst/>
            <a:gdLst>
              <a:gd name="T0" fmla="*/ 0 w 28"/>
              <a:gd name="T1" fmla="*/ 42843450 h 28"/>
              <a:gd name="T2" fmla="*/ 0 w 28"/>
              <a:gd name="T3" fmla="*/ 42843450 h 28"/>
              <a:gd name="T4" fmla="*/ 2520950 w 28"/>
              <a:gd name="T5" fmla="*/ 55443438 h 28"/>
              <a:gd name="T6" fmla="*/ 7561263 w 28"/>
              <a:gd name="T7" fmla="*/ 63004700 h 28"/>
              <a:gd name="T8" fmla="*/ 12601575 w 28"/>
              <a:gd name="T9" fmla="*/ 68045013 h 28"/>
              <a:gd name="T10" fmla="*/ 20161250 w 28"/>
              <a:gd name="T11" fmla="*/ 70564375 h 28"/>
              <a:gd name="T12" fmla="*/ 32762825 w 28"/>
              <a:gd name="T13" fmla="*/ 70564375 h 28"/>
              <a:gd name="T14" fmla="*/ 37803138 w 28"/>
              <a:gd name="T15" fmla="*/ 70564375 h 28"/>
              <a:gd name="T16" fmla="*/ 37803138 w 28"/>
              <a:gd name="T17" fmla="*/ 70564375 h 28"/>
              <a:gd name="T18" fmla="*/ 42843450 w 28"/>
              <a:gd name="T19" fmla="*/ 70564375 h 28"/>
              <a:gd name="T20" fmla="*/ 55443438 w 28"/>
              <a:gd name="T21" fmla="*/ 68045013 h 28"/>
              <a:gd name="T22" fmla="*/ 63004700 w 28"/>
              <a:gd name="T23" fmla="*/ 63004700 h 28"/>
              <a:gd name="T24" fmla="*/ 68045013 w 28"/>
              <a:gd name="T25" fmla="*/ 55443438 h 28"/>
              <a:gd name="T26" fmla="*/ 70564375 w 28"/>
              <a:gd name="T27" fmla="*/ 45362813 h 28"/>
              <a:gd name="T28" fmla="*/ 70564375 w 28"/>
              <a:gd name="T29" fmla="*/ 32762825 h 28"/>
              <a:gd name="T30" fmla="*/ 70564375 w 28"/>
              <a:gd name="T31" fmla="*/ 32762825 h 28"/>
              <a:gd name="T32" fmla="*/ 68045013 w 28"/>
              <a:gd name="T33" fmla="*/ 30241875 h 28"/>
              <a:gd name="T34" fmla="*/ 63004700 w 28"/>
              <a:gd name="T35" fmla="*/ 17641888 h 28"/>
              <a:gd name="T36" fmla="*/ 50403125 w 28"/>
              <a:gd name="T37" fmla="*/ 5040313 h 28"/>
              <a:gd name="T38" fmla="*/ 42843450 w 28"/>
              <a:gd name="T39" fmla="*/ 0 h 28"/>
              <a:gd name="T40" fmla="*/ 30241875 w 28"/>
              <a:gd name="T41" fmla="*/ 0 h 28"/>
              <a:gd name="T42" fmla="*/ 30241875 w 28"/>
              <a:gd name="T43" fmla="*/ 0 h 28"/>
              <a:gd name="T44" fmla="*/ 25201563 w 28"/>
              <a:gd name="T45" fmla="*/ 0 h 28"/>
              <a:gd name="T46" fmla="*/ 12601575 w 28"/>
              <a:gd name="T47" fmla="*/ 5040313 h 28"/>
              <a:gd name="T48" fmla="*/ 7561263 w 28"/>
              <a:gd name="T49" fmla="*/ 12601575 h 28"/>
              <a:gd name="T50" fmla="*/ 2520950 w 28"/>
              <a:gd name="T51" fmla="*/ 17641888 h 28"/>
              <a:gd name="T52" fmla="*/ 0 w 28"/>
              <a:gd name="T53" fmla="*/ 30241875 h 28"/>
              <a:gd name="T54" fmla="*/ 0 w 28"/>
              <a:gd name="T55" fmla="*/ 42843450 h 28"/>
              <a:gd name="T56" fmla="*/ 0 w 28"/>
              <a:gd name="T57" fmla="*/ 42843450 h 2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28"/>
              <a:gd name="T88" fmla="*/ 0 h 28"/>
              <a:gd name="T89" fmla="*/ 28 w 28"/>
              <a:gd name="T90" fmla="*/ 28 h 28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28" h="28">
                <a:moveTo>
                  <a:pt x="0" y="17"/>
                </a:moveTo>
                <a:lnTo>
                  <a:pt x="0" y="17"/>
                </a:lnTo>
                <a:lnTo>
                  <a:pt x="1" y="22"/>
                </a:lnTo>
                <a:lnTo>
                  <a:pt x="3" y="25"/>
                </a:lnTo>
                <a:lnTo>
                  <a:pt x="5" y="27"/>
                </a:lnTo>
                <a:lnTo>
                  <a:pt x="8" y="28"/>
                </a:lnTo>
                <a:lnTo>
                  <a:pt x="13" y="28"/>
                </a:lnTo>
                <a:lnTo>
                  <a:pt x="15" y="28"/>
                </a:lnTo>
                <a:lnTo>
                  <a:pt x="17" y="28"/>
                </a:lnTo>
                <a:lnTo>
                  <a:pt x="22" y="27"/>
                </a:lnTo>
                <a:lnTo>
                  <a:pt x="25" y="25"/>
                </a:lnTo>
                <a:lnTo>
                  <a:pt x="27" y="22"/>
                </a:lnTo>
                <a:lnTo>
                  <a:pt x="28" y="18"/>
                </a:lnTo>
                <a:lnTo>
                  <a:pt x="28" y="13"/>
                </a:lnTo>
                <a:lnTo>
                  <a:pt x="27" y="12"/>
                </a:lnTo>
                <a:lnTo>
                  <a:pt x="25" y="7"/>
                </a:lnTo>
                <a:lnTo>
                  <a:pt x="20" y="2"/>
                </a:lnTo>
                <a:lnTo>
                  <a:pt x="17" y="0"/>
                </a:lnTo>
                <a:lnTo>
                  <a:pt x="12" y="0"/>
                </a:lnTo>
                <a:lnTo>
                  <a:pt x="10" y="0"/>
                </a:lnTo>
                <a:lnTo>
                  <a:pt x="5" y="2"/>
                </a:lnTo>
                <a:lnTo>
                  <a:pt x="3" y="5"/>
                </a:lnTo>
                <a:lnTo>
                  <a:pt x="1" y="7"/>
                </a:lnTo>
                <a:lnTo>
                  <a:pt x="0" y="12"/>
                </a:lnTo>
                <a:lnTo>
                  <a:pt x="0" y="17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973" name="Freeform 89"/>
          <p:cNvSpPr>
            <a:spLocks/>
          </p:cNvSpPr>
          <p:nvPr/>
        </p:nvSpPr>
        <p:spPr bwMode="auto">
          <a:xfrm>
            <a:off x="4048125" y="3954463"/>
            <a:ext cx="44450" cy="44450"/>
          </a:xfrm>
          <a:custGeom>
            <a:avLst/>
            <a:gdLst>
              <a:gd name="T0" fmla="*/ 37803138 w 28"/>
              <a:gd name="T1" fmla="*/ 70564375 h 28"/>
              <a:gd name="T2" fmla="*/ 37803138 w 28"/>
              <a:gd name="T3" fmla="*/ 70564375 h 28"/>
              <a:gd name="T4" fmla="*/ 42843450 w 28"/>
              <a:gd name="T5" fmla="*/ 70564375 h 28"/>
              <a:gd name="T6" fmla="*/ 55443438 w 28"/>
              <a:gd name="T7" fmla="*/ 68045013 h 28"/>
              <a:gd name="T8" fmla="*/ 63004700 w 28"/>
              <a:gd name="T9" fmla="*/ 63004700 h 28"/>
              <a:gd name="T10" fmla="*/ 68045013 w 28"/>
              <a:gd name="T11" fmla="*/ 55443438 h 28"/>
              <a:gd name="T12" fmla="*/ 70564375 w 28"/>
              <a:gd name="T13" fmla="*/ 45362813 h 28"/>
              <a:gd name="T14" fmla="*/ 70564375 w 28"/>
              <a:gd name="T15" fmla="*/ 32762825 h 28"/>
              <a:gd name="T16" fmla="*/ 70564375 w 28"/>
              <a:gd name="T17" fmla="*/ 32762825 h 28"/>
              <a:gd name="T18" fmla="*/ 68045013 w 28"/>
              <a:gd name="T19" fmla="*/ 27722513 h 28"/>
              <a:gd name="T20" fmla="*/ 63004700 w 28"/>
              <a:gd name="T21" fmla="*/ 15120938 h 28"/>
              <a:gd name="T22" fmla="*/ 50403125 w 28"/>
              <a:gd name="T23" fmla="*/ 2520950 h 28"/>
              <a:gd name="T24" fmla="*/ 42843450 w 28"/>
              <a:gd name="T25" fmla="*/ 2520950 h 28"/>
              <a:gd name="T26" fmla="*/ 30241875 w 28"/>
              <a:gd name="T27" fmla="*/ 0 h 28"/>
              <a:gd name="T28" fmla="*/ 30241875 w 28"/>
              <a:gd name="T29" fmla="*/ 0 h 28"/>
              <a:gd name="T30" fmla="*/ 25201563 w 28"/>
              <a:gd name="T31" fmla="*/ 2520950 h 28"/>
              <a:gd name="T32" fmla="*/ 12601575 w 28"/>
              <a:gd name="T33" fmla="*/ 7561263 h 28"/>
              <a:gd name="T34" fmla="*/ 7561263 w 28"/>
              <a:gd name="T35" fmla="*/ 12601575 h 28"/>
              <a:gd name="T36" fmla="*/ 5040313 w 28"/>
              <a:gd name="T37" fmla="*/ 15120938 h 28"/>
              <a:gd name="T38" fmla="*/ 0 w 28"/>
              <a:gd name="T39" fmla="*/ 27722513 h 28"/>
              <a:gd name="T40" fmla="*/ 0 w 28"/>
              <a:gd name="T41" fmla="*/ 40322500 h 28"/>
              <a:gd name="T42" fmla="*/ 0 w 28"/>
              <a:gd name="T43" fmla="*/ 40322500 h 28"/>
              <a:gd name="T44" fmla="*/ 5040313 w 28"/>
              <a:gd name="T45" fmla="*/ 55443438 h 28"/>
              <a:gd name="T46" fmla="*/ 7561263 w 28"/>
              <a:gd name="T47" fmla="*/ 63004700 h 28"/>
              <a:gd name="T48" fmla="*/ 12601575 w 28"/>
              <a:gd name="T49" fmla="*/ 68045013 h 28"/>
              <a:gd name="T50" fmla="*/ 20161250 w 28"/>
              <a:gd name="T51" fmla="*/ 70564375 h 28"/>
              <a:gd name="T52" fmla="*/ 32762825 w 28"/>
              <a:gd name="T53" fmla="*/ 70564375 h 28"/>
              <a:gd name="T54" fmla="*/ 37803138 w 28"/>
              <a:gd name="T55" fmla="*/ 70564375 h 28"/>
              <a:gd name="T56" fmla="*/ 37803138 w 28"/>
              <a:gd name="T57" fmla="*/ 70564375 h 2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28"/>
              <a:gd name="T88" fmla="*/ 0 h 28"/>
              <a:gd name="T89" fmla="*/ 28 w 28"/>
              <a:gd name="T90" fmla="*/ 28 h 28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28" h="28">
                <a:moveTo>
                  <a:pt x="15" y="28"/>
                </a:moveTo>
                <a:lnTo>
                  <a:pt x="15" y="28"/>
                </a:lnTo>
                <a:lnTo>
                  <a:pt x="17" y="28"/>
                </a:lnTo>
                <a:lnTo>
                  <a:pt x="22" y="27"/>
                </a:lnTo>
                <a:lnTo>
                  <a:pt x="25" y="25"/>
                </a:lnTo>
                <a:lnTo>
                  <a:pt x="27" y="22"/>
                </a:lnTo>
                <a:lnTo>
                  <a:pt x="28" y="18"/>
                </a:lnTo>
                <a:lnTo>
                  <a:pt x="28" y="13"/>
                </a:lnTo>
                <a:lnTo>
                  <a:pt x="27" y="11"/>
                </a:lnTo>
                <a:lnTo>
                  <a:pt x="25" y="6"/>
                </a:lnTo>
                <a:lnTo>
                  <a:pt x="20" y="1"/>
                </a:lnTo>
                <a:lnTo>
                  <a:pt x="17" y="1"/>
                </a:lnTo>
                <a:lnTo>
                  <a:pt x="12" y="0"/>
                </a:lnTo>
                <a:lnTo>
                  <a:pt x="10" y="1"/>
                </a:lnTo>
                <a:lnTo>
                  <a:pt x="5" y="3"/>
                </a:lnTo>
                <a:lnTo>
                  <a:pt x="3" y="5"/>
                </a:lnTo>
                <a:lnTo>
                  <a:pt x="2" y="6"/>
                </a:lnTo>
                <a:lnTo>
                  <a:pt x="0" y="11"/>
                </a:lnTo>
                <a:lnTo>
                  <a:pt x="0" y="16"/>
                </a:lnTo>
                <a:lnTo>
                  <a:pt x="2" y="22"/>
                </a:lnTo>
                <a:lnTo>
                  <a:pt x="3" y="25"/>
                </a:lnTo>
                <a:lnTo>
                  <a:pt x="5" y="27"/>
                </a:lnTo>
                <a:lnTo>
                  <a:pt x="8" y="28"/>
                </a:lnTo>
                <a:lnTo>
                  <a:pt x="13" y="28"/>
                </a:lnTo>
                <a:lnTo>
                  <a:pt x="15" y="28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974" name="Freeform 90"/>
          <p:cNvSpPr>
            <a:spLocks/>
          </p:cNvSpPr>
          <p:nvPr/>
        </p:nvSpPr>
        <p:spPr bwMode="auto">
          <a:xfrm>
            <a:off x="4075113" y="4021138"/>
            <a:ext cx="44450" cy="44450"/>
          </a:xfrm>
          <a:custGeom>
            <a:avLst/>
            <a:gdLst>
              <a:gd name="T0" fmla="*/ 32762825 w 28"/>
              <a:gd name="T1" fmla="*/ 0 h 28"/>
              <a:gd name="T2" fmla="*/ 32762825 w 28"/>
              <a:gd name="T3" fmla="*/ 0 h 28"/>
              <a:gd name="T4" fmla="*/ 25201563 w 28"/>
              <a:gd name="T5" fmla="*/ 0 h 28"/>
              <a:gd name="T6" fmla="*/ 15120938 w 28"/>
              <a:gd name="T7" fmla="*/ 2520950 h 28"/>
              <a:gd name="T8" fmla="*/ 7561263 w 28"/>
              <a:gd name="T9" fmla="*/ 7561263 h 28"/>
              <a:gd name="T10" fmla="*/ 2520950 w 28"/>
              <a:gd name="T11" fmla="*/ 15120938 h 28"/>
              <a:gd name="T12" fmla="*/ 0 w 28"/>
              <a:gd name="T13" fmla="*/ 25201563 h 28"/>
              <a:gd name="T14" fmla="*/ 0 w 28"/>
              <a:gd name="T15" fmla="*/ 40322500 h 28"/>
              <a:gd name="T16" fmla="*/ 0 w 28"/>
              <a:gd name="T17" fmla="*/ 40322500 h 28"/>
              <a:gd name="T18" fmla="*/ 2520950 w 28"/>
              <a:gd name="T19" fmla="*/ 52924075 h 28"/>
              <a:gd name="T20" fmla="*/ 7561263 w 28"/>
              <a:gd name="T21" fmla="*/ 63004700 h 28"/>
              <a:gd name="T22" fmla="*/ 15120938 w 28"/>
              <a:gd name="T23" fmla="*/ 65524063 h 28"/>
              <a:gd name="T24" fmla="*/ 20161250 w 28"/>
              <a:gd name="T25" fmla="*/ 70564375 h 28"/>
              <a:gd name="T26" fmla="*/ 32762825 w 28"/>
              <a:gd name="T27" fmla="*/ 70564375 h 28"/>
              <a:gd name="T28" fmla="*/ 40322500 w 28"/>
              <a:gd name="T29" fmla="*/ 70564375 h 28"/>
              <a:gd name="T30" fmla="*/ 40322500 w 28"/>
              <a:gd name="T31" fmla="*/ 70564375 h 28"/>
              <a:gd name="T32" fmla="*/ 45362813 w 28"/>
              <a:gd name="T33" fmla="*/ 70564375 h 28"/>
              <a:gd name="T34" fmla="*/ 57964388 w 28"/>
              <a:gd name="T35" fmla="*/ 65524063 h 28"/>
              <a:gd name="T36" fmla="*/ 63004700 w 28"/>
              <a:gd name="T37" fmla="*/ 63004700 h 28"/>
              <a:gd name="T38" fmla="*/ 68045013 w 28"/>
              <a:gd name="T39" fmla="*/ 52924075 h 28"/>
              <a:gd name="T40" fmla="*/ 70564375 w 28"/>
              <a:gd name="T41" fmla="*/ 45362813 h 28"/>
              <a:gd name="T42" fmla="*/ 70564375 w 28"/>
              <a:gd name="T43" fmla="*/ 32762825 h 28"/>
              <a:gd name="T44" fmla="*/ 70564375 w 28"/>
              <a:gd name="T45" fmla="*/ 32762825 h 28"/>
              <a:gd name="T46" fmla="*/ 70564375 w 28"/>
              <a:gd name="T47" fmla="*/ 25201563 h 28"/>
              <a:gd name="T48" fmla="*/ 63004700 w 28"/>
              <a:gd name="T49" fmla="*/ 15120938 h 28"/>
              <a:gd name="T50" fmla="*/ 52924075 w 28"/>
              <a:gd name="T51" fmla="*/ 2520950 h 28"/>
              <a:gd name="T52" fmla="*/ 40322500 w 28"/>
              <a:gd name="T53" fmla="*/ 0 h 28"/>
              <a:gd name="T54" fmla="*/ 32762825 w 28"/>
              <a:gd name="T55" fmla="*/ 0 h 28"/>
              <a:gd name="T56" fmla="*/ 32762825 w 28"/>
              <a:gd name="T57" fmla="*/ 0 h 2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28"/>
              <a:gd name="T88" fmla="*/ 0 h 28"/>
              <a:gd name="T89" fmla="*/ 28 w 28"/>
              <a:gd name="T90" fmla="*/ 28 h 28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28" h="28">
                <a:moveTo>
                  <a:pt x="13" y="0"/>
                </a:moveTo>
                <a:lnTo>
                  <a:pt x="13" y="0"/>
                </a:lnTo>
                <a:lnTo>
                  <a:pt x="10" y="0"/>
                </a:lnTo>
                <a:lnTo>
                  <a:pt x="6" y="1"/>
                </a:lnTo>
                <a:lnTo>
                  <a:pt x="3" y="3"/>
                </a:lnTo>
                <a:lnTo>
                  <a:pt x="1" y="6"/>
                </a:lnTo>
                <a:lnTo>
                  <a:pt x="0" y="10"/>
                </a:lnTo>
                <a:lnTo>
                  <a:pt x="0" y="16"/>
                </a:lnTo>
                <a:lnTo>
                  <a:pt x="1" y="21"/>
                </a:lnTo>
                <a:lnTo>
                  <a:pt x="3" y="25"/>
                </a:lnTo>
                <a:lnTo>
                  <a:pt x="6" y="26"/>
                </a:lnTo>
                <a:lnTo>
                  <a:pt x="8" y="28"/>
                </a:lnTo>
                <a:lnTo>
                  <a:pt x="13" y="28"/>
                </a:lnTo>
                <a:lnTo>
                  <a:pt x="16" y="28"/>
                </a:lnTo>
                <a:lnTo>
                  <a:pt x="18" y="28"/>
                </a:lnTo>
                <a:lnTo>
                  <a:pt x="23" y="26"/>
                </a:lnTo>
                <a:lnTo>
                  <a:pt x="25" y="25"/>
                </a:lnTo>
                <a:lnTo>
                  <a:pt x="27" y="21"/>
                </a:lnTo>
                <a:lnTo>
                  <a:pt x="28" y="18"/>
                </a:lnTo>
                <a:lnTo>
                  <a:pt x="28" y="13"/>
                </a:lnTo>
                <a:lnTo>
                  <a:pt x="28" y="10"/>
                </a:lnTo>
                <a:lnTo>
                  <a:pt x="25" y="6"/>
                </a:lnTo>
                <a:lnTo>
                  <a:pt x="21" y="1"/>
                </a:lnTo>
                <a:lnTo>
                  <a:pt x="16" y="0"/>
                </a:lnTo>
                <a:lnTo>
                  <a:pt x="13" y="0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975" name="Freeform 91"/>
          <p:cNvSpPr>
            <a:spLocks/>
          </p:cNvSpPr>
          <p:nvPr/>
        </p:nvSpPr>
        <p:spPr bwMode="auto">
          <a:xfrm>
            <a:off x="4624388" y="4251325"/>
            <a:ext cx="47625" cy="46038"/>
          </a:xfrm>
          <a:custGeom>
            <a:avLst/>
            <a:gdLst>
              <a:gd name="T0" fmla="*/ 73085325 w 30"/>
              <a:gd name="T1" fmla="*/ 25201836 h 29"/>
              <a:gd name="T2" fmla="*/ 73085325 w 30"/>
              <a:gd name="T3" fmla="*/ 25201836 h 29"/>
              <a:gd name="T4" fmla="*/ 73085325 w 30"/>
              <a:gd name="T5" fmla="*/ 22682446 h 29"/>
              <a:gd name="T6" fmla="*/ 63004700 w 30"/>
              <a:gd name="T7" fmla="*/ 10080734 h 29"/>
              <a:gd name="T8" fmla="*/ 60483750 w 30"/>
              <a:gd name="T9" fmla="*/ 5040367 h 29"/>
              <a:gd name="T10" fmla="*/ 50403125 w 30"/>
              <a:gd name="T11" fmla="*/ 0 h 29"/>
              <a:gd name="T12" fmla="*/ 42843450 w 30"/>
              <a:gd name="T13" fmla="*/ 0 h 29"/>
              <a:gd name="T14" fmla="*/ 30241875 w 30"/>
              <a:gd name="T15" fmla="*/ 0 h 29"/>
              <a:gd name="T16" fmla="*/ 30241875 w 30"/>
              <a:gd name="T17" fmla="*/ 0 h 29"/>
              <a:gd name="T18" fmla="*/ 25201563 w 30"/>
              <a:gd name="T19" fmla="*/ 5040367 h 29"/>
              <a:gd name="T20" fmla="*/ 12601575 w 30"/>
              <a:gd name="T21" fmla="*/ 10080734 h 29"/>
              <a:gd name="T22" fmla="*/ 5040313 w 30"/>
              <a:gd name="T23" fmla="*/ 22682446 h 29"/>
              <a:gd name="T24" fmla="*/ 0 w 30"/>
              <a:gd name="T25" fmla="*/ 35282571 h 29"/>
              <a:gd name="T26" fmla="*/ 5040313 w 30"/>
              <a:gd name="T27" fmla="*/ 42843915 h 29"/>
              <a:gd name="T28" fmla="*/ 5040313 w 30"/>
              <a:gd name="T29" fmla="*/ 42843915 h 29"/>
              <a:gd name="T30" fmla="*/ 5040313 w 30"/>
              <a:gd name="T31" fmla="*/ 50403672 h 29"/>
              <a:gd name="T32" fmla="*/ 10080625 w 30"/>
              <a:gd name="T33" fmla="*/ 60484407 h 29"/>
              <a:gd name="T34" fmla="*/ 17641888 w 30"/>
              <a:gd name="T35" fmla="*/ 68045752 h 29"/>
              <a:gd name="T36" fmla="*/ 25201563 w 30"/>
              <a:gd name="T37" fmla="*/ 73086119 h 29"/>
              <a:gd name="T38" fmla="*/ 35282188 w 30"/>
              <a:gd name="T39" fmla="*/ 73086119 h 29"/>
              <a:gd name="T40" fmla="*/ 47883763 w 30"/>
              <a:gd name="T41" fmla="*/ 73086119 h 29"/>
              <a:gd name="T42" fmla="*/ 47883763 w 30"/>
              <a:gd name="T43" fmla="*/ 73086119 h 29"/>
              <a:gd name="T44" fmla="*/ 60483750 w 30"/>
              <a:gd name="T45" fmla="*/ 63005384 h 29"/>
              <a:gd name="T46" fmla="*/ 68045013 w 30"/>
              <a:gd name="T47" fmla="*/ 60484407 h 29"/>
              <a:gd name="T48" fmla="*/ 73085325 w 30"/>
              <a:gd name="T49" fmla="*/ 50403672 h 29"/>
              <a:gd name="T50" fmla="*/ 75604688 w 30"/>
              <a:gd name="T51" fmla="*/ 47884283 h 29"/>
              <a:gd name="T52" fmla="*/ 75604688 w 30"/>
              <a:gd name="T53" fmla="*/ 35282571 h 29"/>
              <a:gd name="T54" fmla="*/ 73085325 w 30"/>
              <a:gd name="T55" fmla="*/ 25201836 h 29"/>
              <a:gd name="T56" fmla="*/ 73085325 w 30"/>
              <a:gd name="T57" fmla="*/ 25201836 h 2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30"/>
              <a:gd name="T88" fmla="*/ 0 h 29"/>
              <a:gd name="T89" fmla="*/ 30 w 30"/>
              <a:gd name="T90" fmla="*/ 29 h 29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30" h="29">
                <a:moveTo>
                  <a:pt x="29" y="10"/>
                </a:moveTo>
                <a:lnTo>
                  <a:pt x="29" y="10"/>
                </a:lnTo>
                <a:lnTo>
                  <a:pt x="29" y="9"/>
                </a:lnTo>
                <a:lnTo>
                  <a:pt x="25" y="4"/>
                </a:lnTo>
                <a:lnTo>
                  <a:pt x="24" y="2"/>
                </a:lnTo>
                <a:lnTo>
                  <a:pt x="20" y="0"/>
                </a:lnTo>
                <a:lnTo>
                  <a:pt x="17" y="0"/>
                </a:lnTo>
                <a:lnTo>
                  <a:pt x="12" y="0"/>
                </a:lnTo>
                <a:lnTo>
                  <a:pt x="10" y="2"/>
                </a:lnTo>
                <a:lnTo>
                  <a:pt x="5" y="4"/>
                </a:lnTo>
                <a:lnTo>
                  <a:pt x="2" y="9"/>
                </a:lnTo>
                <a:lnTo>
                  <a:pt x="0" y="14"/>
                </a:lnTo>
                <a:lnTo>
                  <a:pt x="2" y="17"/>
                </a:lnTo>
                <a:lnTo>
                  <a:pt x="2" y="20"/>
                </a:lnTo>
                <a:lnTo>
                  <a:pt x="4" y="24"/>
                </a:lnTo>
                <a:lnTo>
                  <a:pt x="7" y="27"/>
                </a:lnTo>
                <a:lnTo>
                  <a:pt x="10" y="29"/>
                </a:lnTo>
                <a:lnTo>
                  <a:pt x="14" y="29"/>
                </a:lnTo>
                <a:lnTo>
                  <a:pt x="19" y="29"/>
                </a:lnTo>
                <a:lnTo>
                  <a:pt x="24" y="25"/>
                </a:lnTo>
                <a:lnTo>
                  <a:pt x="27" y="24"/>
                </a:lnTo>
                <a:lnTo>
                  <a:pt x="29" y="20"/>
                </a:lnTo>
                <a:lnTo>
                  <a:pt x="30" y="19"/>
                </a:lnTo>
                <a:lnTo>
                  <a:pt x="30" y="14"/>
                </a:lnTo>
                <a:lnTo>
                  <a:pt x="29" y="10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976" name="Freeform 92"/>
          <p:cNvSpPr>
            <a:spLocks/>
          </p:cNvSpPr>
          <p:nvPr/>
        </p:nvSpPr>
        <p:spPr bwMode="auto">
          <a:xfrm>
            <a:off x="4214813" y="4164013"/>
            <a:ext cx="49212" cy="44450"/>
          </a:xfrm>
          <a:custGeom>
            <a:avLst/>
            <a:gdLst>
              <a:gd name="T0" fmla="*/ 17640121 w 31"/>
              <a:gd name="T1" fmla="*/ 63004700 h 28"/>
              <a:gd name="T2" fmla="*/ 17640121 w 31"/>
              <a:gd name="T3" fmla="*/ 63004700 h 28"/>
              <a:gd name="T4" fmla="*/ 30241568 w 31"/>
              <a:gd name="T5" fmla="*/ 68045013 h 28"/>
              <a:gd name="T6" fmla="*/ 40322090 w 31"/>
              <a:gd name="T7" fmla="*/ 70564375 h 28"/>
              <a:gd name="T8" fmla="*/ 47881689 w 31"/>
              <a:gd name="T9" fmla="*/ 70564375 h 28"/>
              <a:gd name="T10" fmla="*/ 55442874 w 31"/>
              <a:gd name="T11" fmla="*/ 68045013 h 28"/>
              <a:gd name="T12" fmla="*/ 65523397 w 31"/>
              <a:gd name="T13" fmla="*/ 57964388 h 28"/>
              <a:gd name="T14" fmla="*/ 68042734 w 31"/>
              <a:gd name="T15" fmla="*/ 55443438 h 28"/>
              <a:gd name="T16" fmla="*/ 68042734 w 31"/>
              <a:gd name="T17" fmla="*/ 55443438 h 28"/>
              <a:gd name="T18" fmla="*/ 73082995 w 31"/>
              <a:gd name="T19" fmla="*/ 50403125 h 28"/>
              <a:gd name="T20" fmla="*/ 78123256 w 31"/>
              <a:gd name="T21" fmla="*/ 37803138 h 28"/>
              <a:gd name="T22" fmla="*/ 78123256 w 31"/>
              <a:gd name="T23" fmla="*/ 30241875 h 28"/>
              <a:gd name="T24" fmla="*/ 73082995 w 31"/>
              <a:gd name="T25" fmla="*/ 20161250 h 28"/>
              <a:gd name="T26" fmla="*/ 68042734 w 31"/>
              <a:gd name="T27" fmla="*/ 12601575 h 28"/>
              <a:gd name="T28" fmla="*/ 60483135 w 31"/>
              <a:gd name="T29" fmla="*/ 5040313 h 28"/>
              <a:gd name="T30" fmla="*/ 60483135 w 31"/>
              <a:gd name="T31" fmla="*/ 5040313 h 28"/>
              <a:gd name="T32" fmla="*/ 55442874 w 31"/>
              <a:gd name="T33" fmla="*/ 0 h 28"/>
              <a:gd name="T34" fmla="*/ 42841427 w 31"/>
              <a:gd name="T35" fmla="*/ 0 h 28"/>
              <a:gd name="T36" fmla="*/ 27720643 w 31"/>
              <a:gd name="T37" fmla="*/ 0 h 28"/>
              <a:gd name="T38" fmla="*/ 17640121 w 31"/>
              <a:gd name="T39" fmla="*/ 5040313 h 28"/>
              <a:gd name="T40" fmla="*/ 10080523 w 31"/>
              <a:gd name="T41" fmla="*/ 12601575 h 28"/>
              <a:gd name="T42" fmla="*/ 10080523 w 31"/>
              <a:gd name="T43" fmla="*/ 12601575 h 28"/>
              <a:gd name="T44" fmla="*/ 5040261 w 31"/>
              <a:gd name="T45" fmla="*/ 17641888 h 28"/>
              <a:gd name="T46" fmla="*/ 0 w 31"/>
              <a:gd name="T47" fmla="*/ 30241875 h 28"/>
              <a:gd name="T48" fmla="*/ 0 w 31"/>
              <a:gd name="T49" fmla="*/ 37803138 h 28"/>
              <a:gd name="T50" fmla="*/ 5040261 w 31"/>
              <a:gd name="T51" fmla="*/ 45362813 h 28"/>
              <a:gd name="T52" fmla="*/ 10080523 w 31"/>
              <a:gd name="T53" fmla="*/ 55443438 h 28"/>
              <a:gd name="T54" fmla="*/ 17640121 w 31"/>
              <a:gd name="T55" fmla="*/ 63004700 h 28"/>
              <a:gd name="T56" fmla="*/ 17640121 w 31"/>
              <a:gd name="T57" fmla="*/ 63004700 h 2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31"/>
              <a:gd name="T88" fmla="*/ 0 h 28"/>
              <a:gd name="T89" fmla="*/ 31 w 31"/>
              <a:gd name="T90" fmla="*/ 28 h 28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31" h="28">
                <a:moveTo>
                  <a:pt x="7" y="25"/>
                </a:moveTo>
                <a:lnTo>
                  <a:pt x="7" y="25"/>
                </a:lnTo>
                <a:lnTo>
                  <a:pt x="12" y="27"/>
                </a:lnTo>
                <a:lnTo>
                  <a:pt x="16" y="28"/>
                </a:lnTo>
                <a:lnTo>
                  <a:pt x="19" y="28"/>
                </a:lnTo>
                <a:lnTo>
                  <a:pt x="22" y="27"/>
                </a:lnTo>
                <a:lnTo>
                  <a:pt x="26" y="23"/>
                </a:lnTo>
                <a:lnTo>
                  <a:pt x="27" y="22"/>
                </a:lnTo>
                <a:lnTo>
                  <a:pt x="29" y="20"/>
                </a:lnTo>
                <a:lnTo>
                  <a:pt x="31" y="15"/>
                </a:lnTo>
                <a:lnTo>
                  <a:pt x="31" y="12"/>
                </a:lnTo>
                <a:lnTo>
                  <a:pt x="29" y="8"/>
                </a:lnTo>
                <a:lnTo>
                  <a:pt x="27" y="5"/>
                </a:lnTo>
                <a:lnTo>
                  <a:pt x="24" y="2"/>
                </a:lnTo>
                <a:lnTo>
                  <a:pt x="22" y="0"/>
                </a:lnTo>
                <a:lnTo>
                  <a:pt x="17" y="0"/>
                </a:lnTo>
                <a:lnTo>
                  <a:pt x="11" y="0"/>
                </a:lnTo>
                <a:lnTo>
                  <a:pt x="7" y="2"/>
                </a:lnTo>
                <a:lnTo>
                  <a:pt x="4" y="5"/>
                </a:lnTo>
                <a:lnTo>
                  <a:pt x="2" y="7"/>
                </a:lnTo>
                <a:lnTo>
                  <a:pt x="0" y="12"/>
                </a:lnTo>
                <a:lnTo>
                  <a:pt x="0" y="15"/>
                </a:lnTo>
                <a:lnTo>
                  <a:pt x="2" y="18"/>
                </a:lnTo>
                <a:lnTo>
                  <a:pt x="4" y="22"/>
                </a:lnTo>
                <a:lnTo>
                  <a:pt x="7" y="25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977" name="Freeform 93"/>
          <p:cNvSpPr>
            <a:spLocks/>
          </p:cNvSpPr>
          <p:nvPr/>
        </p:nvSpPr>
        <p:spPr bwMode="auto">
          <a:xfrm>
            <a:off x="4379913" y="4191000"/>
            <a:ext cx="46037" cy="44450"/>
          </a:xfrm>
          <a:custGeom>
            <a:avLst/>
            <a:gdLst>
              <a:gd name="T0" fmla="*/ 17640108 w 29"/>
              <a:gd name="T1" fmla="*/ 63004700 h 28"/>
              <a:gd name="T2" fmla="*/ 17640108 w 29"/>
              <a:gd name="T3" fmla="*/ 63004700 h 28"/>
              <a:gd name="T4" fmla="*/ 30241547 w 29"/>
              <a:gd name="T5" fmla="*/ 68045013 h 28"/>
              <a:gd name="T6" fmla="*/ 37801139 w 29"/>
              <a:gd name="T7" fmla="*/ 70564375 h 28"/>
              <a:gd name="T8" fmla="*/ 47881655 w 29"/>
              <a:gd name="T9" fmla="*/ 70564375 h 28"/>
              <a:gd name="T10" fmla="*/ 55442835 w 29"/>
              <a:gd name="T11" fmla="*/ 68045013 h 28"/>
              <a:gd name="T12" fmla="*/ 63002428 w 29"/>
              <a:gd name="T13" fmla="*/ 57964388 h 28"/>
              <a:gd name="T14" fmla="*/ 68042686 w 29"/>
              <a:gd name="T15" fmla="*/ 52924075 h 28"/>
              <a:gd name="T16" fmla="*/ 68042686 w 29"/>
              <a:gd name="T17" fmla="*/ 52924075 h 28"/>
              <a:gd name="T18" fmla="*/ 68042686 w 29"/>
              <a:gd name="T19" fmla="*/ 50403125 h 28"/>
              <a:gd name="T20" fmla="*/ 73082944 w 29"/>
              <a:gd name="T21" fmla="*/ 37803138 h 28"/>
              <a:gd name="T22" fmla="*/ 73082944 w 29"/>
              <a:gd name="T23" fmla="*/ 27722513 h 28"/>
              <a:gd name="T24" fmla="*/ 73082944 w 29"/>
              <a:gd name="T25" fmla="*/ 20161250 h 28"/>
              <a:gd name="T26" fmla="*/ 68042686 w 29"/>
              <a:gd name="T27" fmla="*/ 12601575 h 28"/>
              <a:gd name="T28" fmla="*/ 60483093 w 29"/>
              <a:gd name="T29" fmla="*/ 2520950 h 28"/>
              <a:gd name="T30" fmla="*/ 60483093 w 29"/>
              <a:gd name="T31" fmla="*/ 2520950 h 28"/>
              <a:gd name="T32" fmla="*/ 50402578 w 29"/>
              <a:gd name="T33" fmla="*/ 2520950 h 28"/>
              <a:gd name="T34" fmla="*/ 37801139 w 29"/>
              <a:gd name="T35" fmla="*/ 0 h 28"/>
              <a:gd name="T36" fmla="*/ 25201289 w 29"/>
              <a:gd name="T37" fmla="*/ 0 h 28"/>
              <a:gd name="T38" fmla="*/ 17640108 w 29"/>
              <a:gd name="T39" fmla="*/ 2520950 h 28"/>
              <a:gd name="T40" fmla="*/ 10080516 w 29"/>
              <a:gd name="T41" fmla="*/ 12601575 h 28"/>
              <a:gd name="T42" fmla="*/ 10080516 w 29"/>
              <a:gd name="T43" fmla="*/ 12601575 h 28"/>
              <a:gd name="T44" fmla="*/ 5040258 w 29"/>
              <a:gd name="T45" fmla="*/ 15120938 h 28"/>
              <a:gd name="T46" fmla="*/ 0 w 29"/>
              <a:gd name="T47" fmla="*/ 27722513 h 28"/>
              <a:gd name="T48" fmla="*/ 0 w 29"/>
              <a:gd name="T49" fmla="*/ 37803138 h 28"/>
              <a:gd name="T50" fmla="*/ 0 w 29"/>
              <a:gd name="T51" fmla="*/ 45362813 h 28"/>
              <a:gd name="T52" fmla="*/ 10080516 w 29"/>
              <a:gd name="T53" fmla="*/ 52924075 h 28"/>
              <a:gd name="T54" fmla="*/ 17640108 w 29"/>
              <a:gd name="T55" fmla="*/ 63004700 h 28"/>
              <a:gd name="T56" fmla="*/ 17640108 w 29"/>
              <a:gd name="T57" fmla="*/ 63004700 h 2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29"/>
              <a:gd name="T88" fmla="*/ 0 h 28"/>
              <a:gd name="T89" fmla="*/ 29 w 29"/>
              <a:gd name="T90" fmla="*/ 28 h 28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29" h="28">
                <a:moveTo>
                  <a:pt x="7" y="25"/>
                </a:moveTo>
                <a:lnTo>
                  <a:pt x="7" y="25"/>
                </a:lnTo>
                <a:lnTo>
                  <a:pt x="12" y="27"/>
                </a:lnTo>
                <a:lnTo>
                  <a:pt x="15" y="28"/>
                </a:lnTo>
                <a:lnTo>
                  <a:pt x="19" y="28"/>
                </a:lnTo>
                <a:lnTo>
                  <a:pt x="22" y="27"/>
                </a:lnTo>
                <a:lnTo>
                  <a:pt x="25" y="23"/>
                </a:lnTo>
                <a:lnTo>
                  <a:pt x="27" y="21"/>
                </a:lnTo>
                <a:lnTo>
                  <a:pt x="27" y="20"/>
                </a:lnTo>
                <a:lnTo>
                  <a:pt x="29" y="15"/>
                </a:lnTo>
                <a:lnTo>
                  <a:pt x="29" y="11"/>
                </a:lnTo>
                <a:lnTo>
                  <a:pt x="29" y="8"/>
                </a:lnTo>
                <a:lnTo>
                  <a:pt x="27" y="5"/>
                </a:lnTo>
                <a:lnTo>
                  <a:pt x="24" y="1"/>
                </a:lnTo>
                <a:lnTo>
                  <a:pt x="20" y="1"/>
                </a:lnTo>
                <a:lnTo>
                  <a:pt x="15" y="0"/>
                </a:lnTo>
                <a:lnTo>
                  <a:pt x="10" y="0"/>
                </a:lnTo>
                <a:lnTo>
                  <a:pt x="7" y="1"/>
                </a:lnTo>
                <a:lnTo>
                  <a:pt x="4" y="5"/>
                </a:lnTo>
                <a:lnTo>
                  <a:pt x="2" y="6"/>
                </a:lnTo>
                <a:lnTo>
                  <a:pt x="0" y="11"/>
                </a:lnTo>
                <a:lnTo>
                  <a:pt x="0" y="15"/>
                </a:lnTo>
                <a:lnTo>
                  <a:pt x="0" y="18"/>
                </a:lnTo>
                <a:lnTo>
                  <a:pt x="4" y="21"/>
                </a:lnTo>
                <a:lnTo>
                  <a:pt x="7" y="25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978" name="Freeform 94"/>
          <p:cNvSpPr>
            <a:spLocks/>
          </p:cNvSpPr>
          <p:nvPr/>
        </p:nvSpPr>
        <p:spPr bwMode="auto">
          <a:xfrm>
            <a:off x="4446588" y="4203700"/>
            <a:ext cx="47625" cy="47625"/>
          </a:xfrm>
          <a:custGeom>
            <a:avLst/>
            <a:gdLst>
              <a:gd name="T0" fmla="*/ 17641888 w 30"/>
              <a:gd name="T1" fmla="*/ 68045013 h 30"/>
              <a:gd name="T2" fmla="*/ 17641888 w 30"/>
              <a:gd name="T3" fmla="*/ 68045013 h 30"/>
              <a:gd name="T4" fmla="*/ 30241875 w 30"/>
              <a:gd name="T5" fmla="*/ 73085325 h 30"/>
              <a:gd name="T6" fmla="*/ 37803138 w 30"/>
              <a:gd name="T7" fmla="*/ 75604688 h 30"/>
              <a:gd name="T8" fmla="*/ 47883763 w 30"/>
              <a:gd name="T9" fmla="*/ 73085325 h 30"/>
              <a:gd name="T10" fmla="*/ 55443438 w 30"/>
              <a:gd name="T11" fmla="*/ 73085325 h 30"/>
              <a:gd name="T12" fmla="*/ 63004700 w 30"/>
              <a:gd name="T13" fmla="*/ 63004700 h 30"/>
              <a:gd name="T14" fmla="*/ 68045013 w 30"/>
              <a:gd name="T15" fmla="*/ 60483750 h 30"/>
              <a:gd name="T16" fmla="*/ 68045013 w 30"/>
              <a:gd name="T17" fmla="*/ 60483750 h 30"/>
              <a:gd name="T18" fmla="*/ 73085325 w 30"/>
              <a:gd name="T19" fmla="*/ 55443438 h 30"/>
              <a:gd name="T20" fmla="*/ 75604688 w 30"/>
              <a:gd name="T21" fmla="*/ 42843450 h 30"/>
              <a:gd name="T22" fmla="*/ 75604688 w 30"/>
              <a:gd name="T23" fmla="*/ 32762825 h 30"/>
              <a:gd name="T24" fmla="*/ 73085325 w 30"/>
              <a:gd name="T25" fmla="*/ 25201563 h 30"/>
              <a:gd name="T26" fmla="*/ 68045013 w 30"/>
              <a:gd name="T27" fmla="*/ 17641888 h 30"/>
              <a:gd name="T28" fmla="*/ 60483750 w 30"/>
              <a:gd name="T29" fmla="*/ 7561263 h 30"/>
              <a:gd name="T30" fmla="*/ 60483750 w 30"/>
              <a:gd name="T31" fmla="*/ 7561263 h 30"/>
              <a:gd name="T32" fmla="*/ 55443438 w 30"/>
              <a:gd name="T33" fmla="*/ 5040313 h 30"/>
              <a:gd name="T34" fmla="*/ 42843450 w 30"/>
              <a:gd name="T35" fmla="*/ 0 h 30"/>
              <a:gd name="T36" fmla="*/ 25201563 w 30"/>
              <a:gd name="T37" fmla="*/ 5040313 h 30"/>
              <a:gd name="T38" fmla="*/ 17641888 w 30"/>
              <a:gd name="T39" fmla="*/ 7561263 h 30"/>
              <a:gd name="T40" fmla="*/ 7561263 w 30"/>
              <a:gd name="T41" fmla="*/ 17641888 h 30"/>
              <a:gd name="T42" fmla="*/ 7561263 w 30"/>
              <a:gd name="T43" fmla="*/ 17641888 h 30"/>
              <a:gd name="T44" fmla="*/ 5040313 w 30"/>
              <a:gd name="T45" fmla="*/ 20161250 h 30"/>
              <a:gd name="T46" fmla="*/ 0 w 30"/>
              <a:gd name="T47" fmla="*/ 32762825 h 30"/>
              <a:gd name="T48" fmla="*/ 0 w 30"/>
              <a:gd name="T49" fmla="*/ 42843450 h 30"/>
              <a:gd name="T50" fmla="*/ 0 w 30"/>
              <a:gd name="T51" fmla="*/ 47883763 h 30"/>
              <a:gd name="T52" fmla="*/ 7561263 w 30"/>
              <a:gd name="T53" fmla="*/ 60483750 h 30"/>
              <a:gd name="T54" fmla="*/ 17641888 w 30"/>
              <a:gd name="T55" fmla="*/ 68045013 h 30"/>
              <a:gd name="T56" fmla="*/ 17641888 w 30"/>
              <a:gd name="T57" fmla="*/ 68045013 h 3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30"/>
              <a:gd name="T88" fmla="*/ 0 h 30"/>
              <a:gd name="T89" fmla="*/ 30 w 30"/>
              <a:gd name="T90" fmla="*/ 30 h 30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30" h="30">
                <a:moveTo>
                  <a:pt x="7" y="27"/>
                </a:moveTo>
                <a:lnTo>
                  <a:pt x="7" y="27"/>
                </a:lnTo>
                <a:lnTo>
                  <a:pt x="12" y="29"/>
                </a:lnTo>
                <a:lnTo>
                  <a:pt x="15" y="30"/>
                </a:lnTo>
                <a:lnTo>
                  <a:pt x="19" y="29"/>
                </a:lnTo>
                <a:lnTo>
                  <a:pt x="22" y="29"/>
                </a:lnTo>
                <a:lnTo>
                  <a:pt x="25" y="25"/>
                </a:lnTo>
                <a:lnTo>
                  <a:pt x="27" y="24"/>
                </a:lnTo>
                <a:lnTo>
                  <a:pt x="29" y="22"/>
                </a:lnTo>
                <a:lnTo>
                  <a:pt x="30" y="17"/>
                </a:lnTo>
                <a:lnTo>
                  <a:pt x="30" y="13"/>
                </a:lnTo>
                <a:lnTo>
                  <a:pt x="29" y="10"/>
                </a:lnTo>
                <a:lnTo>
                  <a:pt x="27" y="7"/>
                </a:lnTo>
                <a:lnTo>
                  <a:pt x="24" y="3"/>
                </a:lnTo>
                <a:lnTo>
                  <a:pt x="22" y="2"/>
                </a:lnTo>
                <a:lnTo>
                  <a:pt x="17" y="0"/>
                </a:lnTo>
                <a:lnTo>
                  <a:pt x="10" y="2"/>
                </a:lnTo>
                <a:lnTo>
                  <a:pt x="7" y="3"/>
                </a:lnTo>
                <a:lnTo>
                  <a:pt x="3" y="7"/>
                </a:lnTo>
                <a:lnTo>
                  <a:pt x="2" y="8"/>
                </a:lnTo>
                <a:lnTo>
                  <a:pt x="0" y="13"/>
                </a:lnTo>
                <a:lnTo>
                  <a:pt x="0" y="17"/>
                </a:lnTo>
                <a:lnTo>
                  <a:pt x="0" y="19"/>
                </a:lnTo>
                <a:lnTo>
                  <a:pt x="3" y="24"/>
                </a:lnTo>
                <a:lnTo>
                  <a:pt x="7" y="27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979" name="Freeform 95"/>
          <p:cNvSpPr>
            <a:spLocks/>
          </p:cNvSpPr>
          <p:nvPr/>
        </p:nvSpPr>
        <p:spPr bwMode="auto">
          <a:xfrm>
            <a:off x="4598988" y="4305300"/>
            <a:ext cx="44450" cy="47625"/>
          </a:xfrm>
          <a:custGeom>
            <a:avLst/>
            <a:gdLst>
              <a:gd name="T0" fmla="*/ 45362813 w 28"/>
              <a:gd name="T1" fmla="*/ 2520950 h 30"/>
              <a:gd name="T2" fmla="*/ 45362813 w 28"/>
              <a:gd name="T3" fmla="*/ 2520950 h 30"/>
              <a:gd name="T4" fmla="*/ 37803138 w 28"/>
              <a:gd name="T5" fmla="*/ 0 h 30"/>
              <a:gd name="T6" fmla="*/ 25201563 w 28"/>
              <a:gd name="T7" fmla="*/ 2520950 h 30"/>
              <a:gd name="T8" fmla="*/ 20161250 w 28"/>
              <a:gd name="T9" fmla="*/ 2520950 h 30"/>
              <a:gd name="T10" fmla="*/ 12601575 w 28"/>
              <a:gd name="T11" fmla="*/ 7561263 h 30"/>
              <a:gd name="T12" fmla="*/ 2520950 w 28"/>
              <a:gd name="T13" fmla="*/ 15120938 h 30"/>
              <a:gd name="T14" fmla="*/ 0 w 28"/>
              <a:gd name="T15" fmla="*/ 27722513 h 30"/>
              <a:gd name="T16" fmla="*/ 0 w 28"/>
              <a:gd name="T17" fmla="*/ 27722513 h 30"/>
              <a:gd name="T18" fmla="*/ 0 w 28"/>
              <a:gd name="T19" fmla="*/ 32762825 h 30"/>
              <a:gd name="T20" fmla="*/ 2520950 w 28"/>
              <a:gd name="T21" fmla="*/ 50403125 h 30"/>
              <a:gd name="T22" fmla="*/ 7561263 w 28"/>
              <a:gd name="T23" fmla="*/ 63004700 h 30"/>
              <a:gd name="T24" fmla="*/ 15120938 w 28"/>
              <a:gd name="T25" fmla="*/ 65524063 h 30"/>
              <a:gd name="T26" fmla="*/ 27722513 w 28"/>
              <a:gd name="T27" fmla="*/ 70564375 h 30"/>
              <a:gd name="T28" fmla="*/ 27722513 w 28"/>
              <a:gd name="T29" fmla="*/ 70564375 h 30"/>
              <a:gd name="T30" fmla="*/ 32762825 w 28"/>
              <a:gd name="T31" fmla="*/ 75604688 h 30"/>
              <a:gd name="T32" fmla="*/ 45362813 w 28"/>
              <a:gd name="T33" fmla="*/ 75604688 h 30"/>
              <a:gd name="T34" fmla="*/ 52924075 w 28"/>
              <a:gd name="T35" fmla="*/ 70564375 h 30"/>
              <a:gd name="T36" fmla="*/ 57964388 w 28"/>
              <a:gd name="T37" fmla="*/ 65524063 h 30"/>
              <a:gd name="T38" fmla="*/ 65524063 w 28"/>
              <a:gd name="T39" fmla="*/ 57964388 h 30"/>
              <a:gd name="T40" fmla="*/ 70564375 w 28"/>
              <a:gd name="T41" fmla="*/ 45362813 h 30"/>
              <a:gd name="T42" fmla="*/ 70564375 w 28"/>
              <a:gd name="T43" fmla="*/ 45362813 h 30"/>
              <a:gd name="T44" fmla="*/ 70564375 w 28"/>
              <a:gd name="T45" fmla="*/ 32762825 h 30"/>
              <a:gd name="T46" fmla="*/ 70564375 w 28"/>
              <a:gd name="T47" fmla="*/ 20161250 h 30"/>
              <a:gd name="T48" fmla="*/ 65524063 w 28"/>
              <a:gd name="T49" fmla="*/ 15120938 h 30"/>
              <a:gd name="T50" fmla="*/ 57964388 w 28"/>
              <a:gd name="T51" fmla="*/ 7561263 h 30"/>
              <a:gd name="T52" fmla="*/ 50403125 w 28"/>
              <a:gd name="T53" fmla="*/ 2520950 h 30"/>
              <a:gd name="T54" fmla="*/ 45362813 w 28"/>
              <a:gd name="T55" fmla="*/ 2520950 h 30"/>
              <a:gd name="T56" fmla="*/ 45362813 w 28"/>
              <a:gd name="T57" fmla="*/ 2520950 h 3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28"/>
              <a:gd name="T88" fmla="*/ 0 h 30"/>
              <a:gd name="T89" fmla="*/ 28 w 28"/>
              <a:gd name="T90" fmla="*/ 30 h 30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28" h="30">
                <a:moveTo>
                  <a:pt x="18" y="1"/>
                </a:moveTo>
                <a:lnTo>
                  <a:pt x="18" y="1"/>
                </a:lnTo>
                <a:lnTo>
                  <a:pt x="15" y="0"/>
                </a:lnTo>
                <a:lnTo>
                  <a:pt x="10" y="1"/>
                </a:lnTo>
                <a:lnTo>
                  <a:pt x="8" y="1"/>
                </a:lnTo>
                <a:lnTo>
                  <a:pt x="5" y="3"/>
                </a:lnTo>
                <a:lnTo>
                  <a:pt x="1" y="6"/>
                </a:lnTo>
                <a:lnTo>
                  <a:pt x="0" y="11"/>
                </a:lnTo>
                <a:lnTo>
                  <a:pt x="0" y="13"/>
                </a:lnTo>
                <a:lnTo>
                  <a:pt x="1" y="20"/>
                </a:lnTo>
                <a:lnTo>
                  <a:pt x="3" y="25"/>
                </a:lnTo>
                <a:lnTo>
                  <a:pt x="6" y="26"/>
                </a:lnTo>
                <a:lnTo>
                  <a:pt x="11" y="28"/>
                </a:lnTo>
                <a:lnTo>
                  <a:pt x="13" y="30"/>
                </a:lnTo>
                <a:lnTo>
                  <a:pt x="18" y="30"/>
                </a:lnTo>
                <a:lnTo>
                  <a:pt x="21" y="28"/>
                </a:lnTo>
                <a:lnTo>
                  <a:pt x="23" y="26"/>
                </a:lnTo>
                <a:lnTo>
                  <a:pt x="26" y="23"/>
                </a:lnTo>
                <a:lnTo>
                  <a:pt x="28" y="18"/>
                </a:lnTo>
                <a:lnTo>
                  <a:pt x="28" y="13"/>
                </a:lnTo>
                <a:lnTo>
                  <a:pt x="28" y="8"/>
                </a:lnTo>
                <a:lnTo>
                  <a:pt x="26" y="6"/>
                </a:lnTo>
                <a:lnTo>
                  <a:pt x="23" y="3"/>
                </a:lnTo>
                <a:lnTo>
                  <a:pt x="20" y="1"/>
                </a:lnTo>
                <a:lnTo>
                  <a:pt x="18" y="1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980" name="Freeform 96"/>
          <p:cNvSpPr>
            <a:spLocks/>
          </p:cNvSpPr>
          <p:nvPr/>
        </p:nvSpPr>
        <p:spPr bwMode="auto">
          <a:xfrm>
            <a:off x="4305300" y="4554538"/>
            <a:ext cx="46038" cy="46037"/>
          </a:xfrm>
          <a:custGeom>
            <a:avLst/>
            <a:gdLst>
              <a:gd name="T0" fmla="*/ 55444040 w 29"/>
              <a:gd name="T1" fmla="*/ 68042686 h 29"/>
              <a:gd name="T2" fmla="*/ 55444040 w 29"/>
              <a:gd name="T3" fmla="*/ 68042686 h 29"/>
              <a:gd name="T4" fmla="*/ 63005384 w 29"/>
              <a:gd name="T5" fmla="*/ 57962170 h 29"/>
              <a:gd name="T6" fmla="*/ 73086119 w 29"/>
              <a:gd name="T7" fmla="*/ 50402578 h 29"/>
              <a:gd name="T8" fmla="*/ 73086119 w 29"/>
              <a:gd name="T9" fmla="*/ 42841397 h 29"/>
              <a:gd name="T10" fmla="*/ 73086119 w 29"/>
              <a:gd name="T11" fmla="*/ 32760882 h 29"/>
              <a:gd name="T12" fmla="*/ 73086119 w 29"/>
              <a:gd name="T13" fmla="*/ 20161031 h 29"/>
              <a:gd name="T14" fmla="*/ 68045752 w 29"/>
              <a:gd name="T15" fmla="*/ 17640108 h 29"/>
              <a:gd name="T16" fmla="*/ 68045752 w 29"/>
              <a:gd name="T17" fmla="*/ 17640108 h 29"/>
              <a:gd name="T18" fmla="*/ 63005384 w 29"/>
              <a:gd name="T19" fmla="*/ 12599851 h 29"/>
              <a:gd name="T20" fmla="*/ 55444040 w 29"/>
              <a:gd name="T21" fmla="*/ 5040258 h 29"/>
              <a:gd name="T22" fmla="*/ 50403672 w 29"/>
              <a:gd name="T23" fmla="*/ 0 h 29"/>
              <a:gd name="T24" fmla="*/ 42843915 w 29"/>
              <a:gd name="T25" fmla="*/ 0 h 29"/>
              <a:gd name="T26" fmla="*/ 30242203 w 29"/>
              <a:gd name="T27" fmla="*/ 0 h 29"/>
              <a:gd name="T28" fmla="*/ 17642079 w 29"/>
              <a:gd name="T29" fmla="*/ 5040258 h 29"/>
              <a:gd name="T30" fmla="*/ 17642079 w 29"/>
              <a:gd name="T31" fmla="*/ 5040258 h 29"/>
              <a:gd name="T32" fmla="*/ 12601712 w 29"/>
              <a:gd name="T33" fmla="*/ 7559593 h 29"/>
              <a:gd name="T34" fmla="*/ 5040367 w 29"/>
              <a:gd name="T35" fmla="*/ 17640108 h 29"/>
              <a:gd name="T36" fmla="*/ 0 w 29"/>
              <a:gd name="T37" fmla="*/ 30241547 h 29"/>
              <a:gd name="T38" fmla="*/ 0 w 29"/>
              <a:gd name="T39" fmla="*/ 42841397 h 29"/>
              <a:gd name="T40" fmla="*/ 5040367 w 29"/>
              <a:gd name="T41" fmla="*/ 50402578 h 29"/>
              <a:gd name="T42" fmla="*/ 5040367 w 29"/>
              <a:gd name="T43" fmla="*/ 50402578 h 29"/>
              <a:gd name="T44" fmla="*/ 10080734 w 29"/>
              <a:gd name="T45" fmla="*/ 55442835 h 29"/>
              <a:gd name="T46" fmla="*/ 17642079 w 29"/>
              <a:gd name="T47" fmla="*/ 68042686 h 29"/>
              <a:gd name="T48" fmla="*/ 22682446 w 29"/>
              <a:gd name="T49" fmla="*/ 73082944 h 29"/>
              <a:gd name="T50" fmla="*/ 30242203 w 29"/>
              <a:gd name="T51" fmla="*/ 73082944 h 29"/>
              <a:gd name="T52" fmla="*/ 42843915 w 29"/>
              <a:gd name="T53" fmla="*/ 73082944 h 29"/>
              <a:gd name="T54" fmla="*/ 55444040 w 29"/>
              <a:gd name="T55" fmla="*/ 68042686 h 29"/>
              <a:gd name="T56" fmla="*/ 55444040 w 29"/>
              <a:gd name="T57" fmla="*/ 68042686 h 2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29"/>
              <a:gd name="T88" fmla="*/ 0 h 29"/>
              <a:gd name="T89" fmla="*/ 29 w 29"/>
              <a:gd name="T90" fmla="*/ 29 h 29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29" h="29">
                <a:moveTo>
                  <a:pt x="22" y="27"/>
                </a:moveTo>
                <a:lnTo>
                  <a:pt x="22" y="27"/>
                </a:lnTo>
                <a:lnTo>
                  <a:pt x="25" y="23"/>
                </a:lnTo>
                <a:lnTo>
                  <a:pt x="29" y="20"/>
                </a:lnTo>
                <a:lnTo>
                  <a:pt x="29" y="17"/>
                </a:lnTo>
                <a:lnTo>
                  <a:pt x="29" y="13"/>
                </a:lnTo>
                <a:lnTo>
                  <a:pt x="29" y="8"/>
                </a:lnTo>
                <a:lnTo>
                  <a:pt x="27" y="7"/>
                </a:lnTo>
                <a:lnTo>
                  <a:pt x="25" y="5"/>
                </a:lnTo>
                <a:lnTo>
                  <a:pt x="22" y="2"/>
                </a:lnTo>
                <a:lnTo>
                  <a:pt x="20" y="0"/>
                </a:lnTo>
                <a:lnTo>
                  <a:pt x="17" y="0"/>
                </a:lnTo>
                <a:lnTo>
                  <a:pt x="12" y="0"/>
                </a:lnTo>
                <a:lnTo>
                  <a:pt x="7" y="2"/>
                </a:lnTo>
                <a:lnTo>
                  <a:pt x="5" y="3"/>
                </a:lnTo>
                <a:lnTo>
                  <a:pt x="2" y="7"/>
                </a:lnTo>
                <a:lnTo>
                  <a:pt x="0" y="12"/>
                </a:lnTo>
                <a:lnTo>
                  <a:pt x="0" y="17"/>
                </a:lnTo>
                <a:lnTo>
                  <a:pt x="2" y="20"/>
                </a:lnTo>
                <a:lnTo>
                  <a:pt x="4" y="22"/>
                </a:lnTo>
                <a:lnTo>
                  <a:pt x="7" y="27"/>
                </a:lnTo>
                <a:lnTo>
                  <a:pt x="9" y="29"/>
                </a:lnTo>
                <a:lnTo>
                  <a:pt x="12" y="29"/>
                </a:lnTo>
                <a:lnTo>
                  <a:pt x="17" y="29"/>
                </a:lnTo>
                <a:lnTo>
                  <a:pt x="22" y="27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981" name="Freeform 97"/>
          <p:cNvSpPr>
            <a:spLocks/>
          </p:cNvSpPr>
          <p:nvPr/>
        </p:nvSpPr>
        <p:spPr bwMode="auto">
          <a:xfrm>
            <a:off x="4418013" y="4448175"/>
            <a:ext cx="44450" cy="47625"/>
          </a:xfrm>
          <a:custGeom>
            <a:avLst/>
            <a:gdLst>
              <a:gd name="T0" fmla="*/ 15120938 w 28"/>
              <a:gd name="T1" fmla="*/ 7561263 h 30"/>
              <a:gd name="T2" fmla="*/ 15120938 w 28"/>
              <a:gd name="T3" fmla="*/ 7561263 h 30"/>
              <a:gd name="T4" fmla="*/ 12601575 w 28"/>
              <a:gd name="T5" fmla="*/ 12601575 h 30"/>
              <a:gd name="T6" fmla="*/ 2520950 w 28"/>
              <a:gd name="T7" fmla="*/ 20161250 h 30"/>
              <a:gd name="T8" fmla="*/ 0 w 28"/>
              <a:gd name="T9" fmla="*/ 32762825 h 30"/>
              <a:gd name="T10" fmla="*/ 0 w 28"/>
              <a:gd name="T11" fmla="*/ 47883763 h 30"/>
              <a:gd name="T12" fmla="*/ 2520950 w 28"/>
              <a:gd name="T13" fmla="*/ 55443438 h 30"/>
              <a:gd name="T14" fmla="*/ 2520950 w 28"/>
              <a:gd name="T15" fmla="*/ 55443438 h 30"/>
              <a:gd name="T16" fmla="*/ 2520950 w 28"/>
              <a:gd name="T17" fmla="*/ 60483750 h 30"/>
              <a:gd name="T18" fmla="*/ 12601575 w 28"/>
              <a:gd name="T19" fmla="*/ 73085325 h 30"/>
              <a:gd name="T20" fmla="*/ 20161250 w 28"/>
              <a:gd name="T21" fmla="*/ 75604688 h 30"/>
              <a:gd name="T22" fmla="*/ 27722513 w 28"/>
              <a:gd name="T23" fmla="*/ 75604688 h 30"/>
              <a:gd name="T24" fmla="*/ 37803138 w 28"/>
              <a:gd name="T25" fmla="*/ 75604688 h 30"/>
              <a:gd name="T26" fmla="*/ 50403125 w 28"/>
              <a:gd name="T27" fmla="*/ 73085325 h 30"/>
              <a:gd name="T28" fmla="*/ 50403125 w 28"/>
              <a:gd name="T29" fmla="*/ 73085325 h 30"/>
              <a:gd name="T30" fmla="*/ 63004700 w 28"/>
              <a:gd name="T31" fmla="*/ 63004700 h 30"/>
              <a:gd name="T32" fmla="*/ 65524063 w 28"/>
              <a:gd name="T33" fmla="*/ 55443438 h 30"/>
              <a:gd name="T34" fmla="*/ 70564375 w 28"/>
              <a:gd name="T35" fmla="*/ 47883763 h 30"/>
              <a:gd name="T36" fmla="*/ 70564375 w 28"/>
              <a:gd name="T37" fmla="*/ 37803138 h 30"/>
              <a:gd name="T38" fmla="*/ 65524063 w 28"/>
              <a:gd name="T39" fmla="*/ 25201563 h 30"/>
              <a:gd name="T40" fmla="*/ 65524063 w 28"/>
              <a:gd name="T41" fmla="*/ 20161250 h 30"/>
              <a:gd name="T42" fmla="*/ 65524063 w 28"/>
              <a:gd name="T43" fmla="*/ 20161250 h 30"/>
              <a:gd name="T44" fmla="*/ 63004700 w 28"/>
              <a:gd name="T45" fmla="*/ 17641888 h 30"/>
              <a:gd name="T46" fmla="*/ 52924075 w 28"/>
              <a:gd name="T47" fmla="*/ 7561263 h 30"/>
              <a:gd name="T48" fmla="*/ 45362813 w 28"/>
              <a:gd name="T49" fmla="*/ 5040313 h 30"/>
              <a:gd name="T50" fmla="*/ 37803138 w 28"/>
              <a:gd name="T51" fmla="*/ 0 h 30"/>
              <a:gd name="T52" fmla="*/ 27722513 w 28"/>
              <a:gd name="T53" fmla="*/ 5040313 h 30"/>
              <a:gd name="T54" fmla="*/ 15120938 w 28"/>
              <a:gd name="T55" fmla="*/ 7561263 h 30"/>
              <a:gd name="T56" fmla="*/ 15120938 w 28"/>
              <a:gd name="T57" fmla="*/ 7561263 h 3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28"/>
              <a:gd name="T88" fmla="*/ 0 h 30"/>
              <a:gd name="T89" fmla="*/ 28 w 28"/>
              <a:gd name="T90" fmla="*/ 30 h 30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28" h="30">
                <a:moveTo>
                  <a:pt x="6" y="3"/>
                </a:moveTo>
                <a:lnTo>
                  <a:pt x="6" y="3"/>
                </a:lnTo>
                <a:lnTo>
                  <a:pt x="5" y="5"/>
                </a:lnTo>
                <a:lnTo>
                  <a:pt x="1" y="8"/>
                </a:lnTo>
                <a:lnTo>
                  <a:pt x="0" y="13"/>
                </a:lnTo>
                <a:lnTo>
                  <a:pt x="0" y="19"/>
                </a:lnTo>
                <a:lnTo>
                  <a:pt x="1" y="22"/>
                </a:lnTo>
                <a:lnTo>
                  <a:pt x="1" y="24"/>
                </a:lnTo>
                <a:lnTo>
                  <a:pt x="5" y="29"/>
                </a:lnTo>
                <a:lnTo>
                  <a:pt x="8" y="30"/>
                </a:lnTo>
                <a:lnTo>
                  <a:pt x="11" y="30"/>
                </a:lnTo>
                <a:lnTo>
                  <a:pt x="15" y="30"/>
                </a:lnTo>
                <a:lnTo>
                  <a:pt x="20" y="29"/>
                </a:lnTo>
                <a:lnTo>
                  <a:pt x="25" y="25"/>
                </a:lnTo>
                <a:lnTo>
                  <a:pt x="26" y="22"/>
                </a:lnTo>
                <a:lnTo>
                  <a:pt x="28" y="19"/>
                </a:lnTo>
                <a:lnTo>
                  <a:pt x="28" y="15"/>
                </a:lnTo>
                <a:lnTo>
                  <a:pt x="26" y="10"/>
                </a:lnTo>
                <a:lnTo>
                  <a:pt x="26" y="8"/>
                </a:lnTo>
                <a:lnTo>
                  <a:pt x="25" y="7"/>
                </a:lnTo>
                <a:lnTo>
                  <a:pt x="21" y="3"/>
                </a:lnTo>
                <a:lnTo>
                  <a:pt x="18" y="2"/>
                </a:lnTo>
                <a:lnTo>
                  <a:pt x="15" y="0"/>
                </a:lnTo>
                <a:lnTo>
                  <a:pt x="11" y="2"/>
                </a:lnTo>
                <a:lnTo>
                  <a:pt x="6" y="3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982" name="Freeform 98"/>
          <p:cNvSpPr>
            <a:spLocks/>
          </p:cNvSpPr>
          <p:nvPr/>
        </p:nvSpPr>
        <p:spPr bwMode="auto">
          <a:xfrm>
            <a:off x="4473575" y="4403725"/>
            <a:ext cx="44450" cy="47625"/>
          </a:xfrm>
          <a:custGeom>
            <a:avLst/>
            <a:gdLst>
              <a:gd name="T0" fmla="*/ 20161250 w 28"/>
              <a:gd name="T1" fmla="*/ 7561263 h 30"/>
              <a:gd name="T2" fmla="*/ 20161250 w 28"/>
              <a:gd name="T3" fmla="*/ 7561263 h 30"/>
              <a:gd name="T4" fmla="*/ 12601575 w 28"/>
              <a:gd name="T5" fmla="*/ 7561263 h 30"/>
              <a:gd name="T6" fmla="*/ 5040313 w 28"/>
              <a:gd name="T7" fmla="*/ 20161250 h 30"/>
              <a:gd name="T8" fmla="*/ 0 w 28"/>
              <a:gd name="T9" fmla="*/ 32762825 h 30"/>
              <a:gd name="T10" fmla="*/ 0 w 28"/>
              <a:gd name="T11" fmla="*/ 40322500 h 30"/>
              <a:gd name="T12" fmla="*/ 5040313 w 28"/>
              <a:gd name="T13" fmla="*/ 52924075 h 30"/>
              <a:gd name="T14" fmla="*/ 5040313 w 28"/>
              <a:gd name="T15" fmla="*/ 52924075 h 30"/>
              <a:gd name="T16" fmla="*/ 7561263 w 28"/>
              <a:gd name="T17" fmla="*/ 57964388 h 30"/>
              <a:gd name="T18" fmla="*/ 17641888 w 28"/>
              <a:gd name="T19" fmla="*/ 65524063 h 30"/>
              <a:gd name="T20" fmla="*/ 20161250 w 28"/>
              <a:gd name="T21" fmla="*/ 70564375 h 30"/>
              <a:gd name="T22" fmla="*/ 30241875 w 28"/>
              <a:gd name="T23" fmla="*/ 75604688 h 30"/>
              <a:gd name="T24" fmla="*/ 42843450 w 28"/>
              <a:gd name="T25" fmla="*/ 75604688 h 30"/>
              <a:gd name="T26" fmla="*/ 55443438 w 28"/>
              <a:gd name="T27" fmla="*/ 65524063 h 30"/>
              <a:gd name="T28" fmla="*/ 55443438 w 28"/>
              <a:gd name="T29" fmla="*/ 65524063 h 30"/>
              <a:gd name="T30" fmla="*/ 63004700 w 28"/>
              <a:gd name="T31" fmla="*/ 63004700 h 30"/>
              <a:gd name="T32" fmla="*/ 70564375 w 28"/>
              <a:gd name="T33" fmla="*/ 52924075 h 30"/>
              <a:gd name="T34" fmla="*/ 70564375 w 28"/>
              <a:gd name="T35" fmla="*/ 45362813 h 30"/>
              <a:gd name="T36" fmla="*/ 70564375 w 28"/>
              <a:gd name="T37" fmla="*/ 37803138 h 30"/>
              <a:gd name="T38" fmla="*/ 70564375 w 28"/>
              <a:gd name="T39" fmla="*/ 25201563 h 30"/>
              <a:gd name="T40" fmla="*/ 68045013 w 28"/>
              <a:gd name="T41" fmla="*/ 20161250 h 30"/>
              <a:gd name="T42" fmla="*/ 68045013 w 28"/>
              <a:gd name="T43" fmla="*/ 20161250 h 30"/>
              <a:gd name="T44" fmla="*/ 63004700 w 28"/>
              <a:gd name="T45" fmla="*/ 15120938 h 30"/>
              <a:gd name="T46" fmla="*/ 55443438 w 28"/>
              <a:gd name="T47" fmla="*/ 7561263 h 30"/>
              <a:gd name="T48" fmla="*/ 50403125 w 28"/>
              <a:gd name="T49" fmla="*/ 2520950 h 30"/>
              <a:gd name="T50" fmla="*/ 42843450 w 28"/>
              <a:gd name="T51" fmla="*/ 0 h 30"/>
              <a:gd name="T52" fmla="*/ 30241875 w 28"/>
              <a:gd name="T53" fmla="*/ 0 h 30"/>
              <a:gd name="T54" fmla="*/ 20161250 w 28"/>
              <a:gd name="T55" fmla="*/ 7561263 h 30"/>
              <a:gd name="T56" fmla="*/ 20161250 w 28"/>
              <a:gd name="T57" fmla="*/ 7561263 h 3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28"/>
              <a:gd name="T88" fmla="*/ 0 h 30"/>
              <a:gd name="T89" fmla="*/ 28 w 28"/>
              <a:gd name="T90" fmla="*/ 30 h 30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28" h="30">
                <a:moveTo>
                  <a:pt x="8" y="3"/>
                </a:moveTo>
                <a:lnTo>
                  <a:pt x="8" y="3"/>
                </a:lnTo>
                <a:lnTo>
                  <a:pt x="5" y="3"/>
                </a:lnTo>
                <a:lnTo>
                  <a:pt x="2" y="8"/>
                </a:lnTo>
                <a:lnTo>
                  <a:pt x="0" y="13"/>
                </a:lnTo>
                <a:lnTo>
                  <a:pt x="0" y="16"/>
                </a:lnTo>
                <a:lnTo>
                  <a:pt x="2" y="21"/>
                </a:lnTo>
                <a:lnTo>
                  <a:pt x="3" y="23"/>
                </a:lnTo>
                <a:lnTo>
                  <a:pt x="7" y="26"/>
                </a:lnTo>
                <a:lnTo>
                  <a:pt x="8" y="28"/>
                </a:lnTo>
                <a:lnTo>
                  <a:pt x="12" y="30"/>
                </a:lnTo>
                <a:lnTo>
                  <a:pt x="17" y="30"/>
                </a:lnTo>
                <a:lnTo>
                  <a:pt x="22" y="26"/>
                </a:lnTo>
                <a:lnTo>
                  <a:pt x="25" y="25"/>
                </a:lnTo>
                <a:lnTo>
                  <a:pt x="28" y="21"/>
                </a:lnTo>
                <a:lnTo>
                  <a:pt x="28" y="18"/>
                </a:lnTo>
                <a:lnTo>
                  <a:pt x="28" y="15"/>
                </a:lnTo>
                <a:lnTo>
                  <a:pt x="28" y="10"/>
                </a:lnTo>
                <a:lnTo>
                  <a:pt x="27" y="8"/>
                </a:lnTo>
                <a:lnTo>
                  <a:pt x="25" y="6"/>
                </a:lnTo>
                <a:lnTo>
                  <a:pt x="22" y="3"/>
                </a:lnTo>
                <a:lnTo>
                  <a:pt x="20" y="1"/>
                </a:lnTo>
                <a:lnTo>
                  <a:pt x="17" y="0"/>
                </a:lnTo>
                <a:lnTo>
                  <a:pt x="12" y="0"/>
                </a:lnTo>
                <a:lnTo>
                  <a:pt x="8" y="3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983" name="Freeform 99"/>
          <p:cNvSpPr>
            <a:spLocks/>
          </p:cNvSpPr>
          <p:nvPr/>
        </p:nvSpPr>
        <p:spPr bwMode="auto">
          <a:xfrm>
            <a:off x="3716338" y="4014788"/>
            <a:ext cx="82550" cy="85725"/>
          </a:xfrm>
          <a:custGeom>
            <a:avLst/>
            <a:gdLst>
              <a:gd name="T0" fmla="*/ 63004700 w 52"/>
              <a:gd name="T1" fmla="*/ 136088438 h 54"/>
              <a:gd name="T2" fmla="*/ 63004700 w 52"/>
              <a:gd name="T3" fmla="*/ 136088438 h 54"/>
              <a:gd name="T4" fmla="*/ 75604688 w 52"/>
              <a:gd name="T5" fmla="*/ 136088438 h 54"/>
              <a:gd name="T6" fmla="*/ 95765938 w 52"/>
              <a:gd name="T7" fmla="*/ 131048125 h 54"/>
              <a:gd name="T8" fmla="*/ 108367513 w 52"/>
              <a:gd name="T9" fmla="*/ 123488450 h 54"/>
              <a:gd name="T10" fmla="*/ 118448138 w 52"/>
              <a:gd name="T11" fmla="*/ 110886875 h 54"/>
              <a:gd name="T12" fmla="*/ 126007813 w 52"/>
              <a:gd name="T13" fmla="*/ 93246575 h 54"/>
              <a:gd name="T14" fmla="*/ 131048125 w 52"/>
              <a:gd name="T15" fmla="*/ 68045013 h 54"/>
              <a:gd name="T16" fmla="*/ 131048125 w 52"/>
              <a:gd name="T17" fmla="*/ 68045013 h 54"/>
              <a:gd name="T18" fmla="*/ 126007813 w 52"/>
              <a:gd name="T19" fmla="*/ 47883763 h 54"/>
              <a:gd name="T20" fmla="*/ 120967500 w 52"/>
              <a:gd name="T21" fmla="*/ 25201563 h 54"/>
              <a:gd name="T22" fmla="*/ 108367513 w 52"/>
              <a:gd name="T23" fmla="*/ 17641888 h 54"/>
              <a:gd name="T24" fmla="*/ 95765938 w 52"/>
              <a:gd name="T25" fmla="*/ 10080625 h 54"/>
              <a:gd name="T26" fmla="*/ 75604688 w 52"/>
              <a:gd name="T27" fmla="*/ 0 h 54"/>
              <a:gd name="T28" fmla="*/ 63004700 w 52"/>
              <a:gd name="T29" fmla="*/ 0 h 54"/>
              <a:gd name="T30" fmla="*/ 63004700 w 52"/>
              <a:gd name="T31" fmla="*/ 0 h 54"/>
              <a:gd name="T32" fmla="*/ 40322500 w 52"/>
              <a:gd name="T33" fmla="*/ 5040313 h 54"/>
              <a:gd name="T34" fmla="*/ 25201563 w 52"/>
              <a:gd name="T35" fmla="*/ 12601575 h 54"/>
              <a:gd name="T36" fmla="*/ 15120938 w 52"/>
              <a:gd name="T37" fmla="*/ 25201563 h 54"/>
              <a:gd name="T38" fmla="*/ 7561263 w 52"/>
              <a:gd name="T39" fmla="*/ 35282188 h 54"/>
              <a:gd name="T40" fmla="*/ 0 w 52"/>
              <a:gd name="T41" fmla="*/ 60483750 h 54"/>
              <a:gd name="T42" fmla="*/ 0 w 52"/>
              <a:gd name="T43" fmla="*/ 68045013 h 54"/>
              <a:gd name="T44" fmla="*/ 0 w 52"/>
              <a:gd name="T45" fmla="*/ 68045013 h 54"/>
              <a:gd name="T46" fmla="*/ 0 w 52"/>
              <a:gd name="T47" fmla="*/ 93246575 h 54"/>
              <a:gd name="T48" fmla="*/ 7561263 w 52"/>
              <a:gd name="T49" fmla="*/ 110886875 h 54"/>
              <a:gd name="T50" fmla="*/ 20161250 w 52"/>
              <a:gd name="T51" fmla="*/ 123488450 h 54"/>
              <a:gd name="T52" fmla="*/ 32762825 w 52"/>
              <a:gd name="T53" fmla="*/ 131048125 h 54"/>
              <a:gd name="T54" fmla="*/ 52924075 w 52"/>
              <a:gd name="T55" fmla="*/ 136088438 h 54"/>
              <a:gd name="T56" fmla="*/ 63004700 w 52"/>
              <a:gd name="T57" fmla="*/ 136088438 h 54"/>
              <a:gd name="T58" fmla="*/ 63004700 w 52"/>
              <a:gd name="T59" fmla="*/ 136088438 h 54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52"/>
              <a:gd name="T91" fmla="*/ 0 h 54"/>
              <a:gd name="T92" fmla="*/ 52 w 52"/>
              <a:gd name="T93" fmla="*/ 54 h 54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52" h="54">
                <a:moveTo>
                  <a:pt x="25" y="54"/>
                </a:moveTo>
                <a:lnTo>
                  <a:pt x="25" y="54"/>
                </a:lnTo>
                <a:lnTo>
                  <a:pt x="30" y="54"/>
                </a:lnTo>
                <a:lnTo>
                  <a:pt x="38" y="52"/>
                </a:lnTo>
                <a:lnTo>
                  <a:pt x="43" y="49"/>
                </a:lnTo>
                <a:lnTo>
                  <a:pt x="47" y="44"/>
                </a:lnTo>
                <a:lnTo>
                  <a:pt x="50" y="37"/>
                </a:lnTo>
                <a:lnTo>
                  <a:pt x="52" y="27"/>
                </a:lnTo>
                <a:lnTo>
                  <a:pt x="50" y="19"/>
                </a:lnTo>
                <a:lnTo>
                  <a:pt x="48" y="10"/>
                </a:lnTo>
                <a:lnTo>
                  <a:pt x="43" y="7"/>
                </a:lnTo>
                <a:lnTo>
                  <a:pt x="38" y="4"/>
                </a:lnTo>
                <a:lnTo>
                  <a:pt x="30" y="0"/>
                </a:lnTo>
                <a:lnTo>
                  <a:pt x="25" y="0"/>
                </a:lnTo>
                <a:lnTo>
                  <a:pt x="16" y="2"/>
                </a:lnTo>
                <a:lnTo>
                  <a:pt x="10" y="5"/>
                </a:lnTo>
                <a:lnTo>
                  <a:pt x="6" y="10"/>
                </a:lnTo>
                <a:lnTo>
                  <a:pt x="3" y="14"/>
                </a:lnTo>
                <a:lnTo>
                  <a:pt x="0" y="24"/>
                </a:lnTo>
                <a:lnTo>
                  <a:pt x="0" y="27"/>
                </a:lnTo>
                <a:lnTo>
                  <a:pt x="0" y="37"/>
                </a:lnTo>
                <a:lnTo>
                  <a:pt x="3" y="44"/>
                </a:lnTo>
                <a:lnTo>
                  <a:pt x="8" y="49"/>
                </a:lnTo>
                <a:lnTo>
                  <a:pt x="13" y="52"/>
                </a:lnTo>
                <a:lnTo>
                  <a:pt x="21" y="54"/>
                </a:lnTo>
                <a:lnTo>
                  <a:pt x="25" y="54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984" name="Freeform 100"/>
          <p:cNvSpPr>
            <a:spLocks/>
          </p:cNvSpPr>
          <p:nvPr/>
        </p:nvSpPr>
        <p:spPr bwMode="auto">
          <a:xfrm>
            <a:off x="3570288" y="4151313"/>
            <a:ext cx="82550" cy="82550"/>
          </a:xfrm>
          <a:custGeom>
            <a:avLst/>
            <a:gdLst>
              <a:gd name="T0" fmla="*/ 63004700 w 52"/>
              <a:gd name="T1" fmla="*/ 131048125 h 52"/>
              <a:gd name="T2" fmla="*/ 63004700 w 52"/>
              <a:gd name="T3" fmla="*/ 131048125 h 52"/>
              <a:gd name="T4" fmla="*/ 75604688 w 52"/>
              <a:gd name="T5" fmla="*/ 131048125 h 52"/>
              <a:gd name="T6" fmla="*/ 95765938 w 52"/>
              <a:gd name="T7" fmla="*/ 126007813 h 52"/>
              <a:gd name="T8" fmla="*/ 108367513 w 52"/>
              <a:gd name="T9" fmla="*/ 115927188 h 52"/>
              <a:gd name="T10" fmla="*/ 120967500 w 52"/>
              <a:gd name="T11" fmla="*/ 103327200 h 52"/>
              <a:gd name="T12" fmla="*/ 126007813 w 52"/>
              <a:gd name="T13" fmla="*/ 88206263 h 52"/>
              <a:gd name="T14" fmla="*/ 131048125 w 52"/>
              <a:gd name="T15" fmla="*/ 63004700 h 52"/>
              <a:gd name="T16" fmla="*/ 131048125 w 52"/>
              <a:gd name="T17" fmla="*/ 63004700 h 52"/>
              <a:gd name="T18" fmla="*/ 126007813 w 52"/>
              <a:gd name="T19" fmla="*/ 40322500 h 52"/>
              <a:gd name="T20" fmla="*/ 120967500 w 52"/>
              <a:gd name="T21" fmla="*/ 25201563 h 52"/>
              <a:gd name="T22" fmla="*/ 108367513 w 52"/>
              <a:gd name="T23" fmla="*/ 12601575 h 52"/>
              <a:gd name="T24" fmla="*/ 95765938 w 52"/>
              <a:gd name="T25" fmla="*/ 2520950 h 52"/>
              <a:gd name="T26" fmla="*/ 75604688 w 52"/>
              <a:gd name="T27" fmla="*/ 0 h 52"/>
              <a:gd name="T28" fmla="*/ 63004700 w 52"/>
              <a:gd name="T29" fmla="*/ 0 h 52"/>
              <a:gd name="T30" fmla="*/ 63004700 w 52"/>
              <a:gd name="T31" fmla="*/ 0 h 52"/>
              <a:gd name="T32" fmla="*/ 40322500 w 52"/>
              <a:gd name="T33" fmla="*/ 0 h 52"/>
              <a:gd name="T34" fmla="*/ 27722513 w 52"/>
              <a:gd name="T35" fmla="*/ 7561263 h 52"/>
              <a:gd name="T36" fmla="*/ 15120938 w 52"/>
              <a:gd name="T37" fmla="*/ 20161250 h 52"/>
              <a:gd name="T38" fmla="*/ 7561263 w 52"/>
              <a:gd name="T39" fmla="*/ 27722513 h 52"/>
              <a:gd name="T40" fmla="*/ 0 w 52"/>
              <a:gd name="T41" fmla="*/ 52924075 h 52"/>
              <a:gd name="T42" fmla="*/ 0 w 52"/>
              <a:gd name="T43" fmla="*/ 63004700 h 52"/>
              <a:gd name="T44" fmla="*/ 0 w 52"/>
              <a:gd name="T45" fmla="*/ 63004700 h 52"/>
              <a:gd name="T46" fmla="*/ 0 w 52"/>
              <a:gd name="T47" fmla="*/ 88206263 h 52"/>
              <a:gd name="T48" fmla="*/ 7561263 w 52"/>
              <a:gd name="T49" fmla="*/ 103327200 h 52"/>
              <a:gd name="T50" fmla="*/ 20161250 w 52"/>
              <a:gd name="T51" fmla="*/ 115927188 h 52"/>
              <a:gd name="T52" fmla="*/ 32762825 w 52"/>
              <a:gd name="T53" fmla="*/ 126007813 h 52"/>
              <a:gd name="T54" fmla="*/ 52924075 w 52"/>
              <a:gd name="T55" fmla="*/ 131048125 h 52"/>
              <a:gd name="T56" fmla="*/ 63004700 w 52"/>
              <a:gd name="T57" fmla="*/ 131048125 h 52"/>
              <a:gd name="T58" fmla="*/ 63004700 w 52"/>
              <a:gd name="T59" fmla="*/ 131048125 h 5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52"/>
              <a:gd name="T91" fmla="*/ 0 h 52"/>
              <a:gd name="T92" fmla="*/ 52 w 52"/>
              <a:gd name="T93" fmla="*/ 52 h 52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52" h="52">
                <a:moveTo>
                  <a:pt x="25" y="52"/>
                </a:moveTo>
                <a:lnTo>
                  <a:pt x="25" y="52"/>
                </a:lnTo>
                <a:lnTo>
                  <a:pt x="30" y="52"/>
                </a:lnTo>
                <a:lnTo>
                  <a:pt x="38" y="50"/>
                </a:lnTo>
                <a:lnTo>
                  <a:pt x="43" y="46"/>
                </a:lnTo>
                <a:lnTo>
                  <a:pt x="48" y="41"/>
                </a:lnTo>
                <a:lnTo>
                  <a:pt x="50" y="35"/>
                </a:lnTo>
                <a:lnTo>
                  <a:pt x="52" y="25"/>
                </a:lnTo>
                <a:lnTo>
                  <a:pt x="50" y="16"/>
                </a:lnTo>
                <a:lnTo>
                  <a:pt x="48" y="10"/>
                </a:lnTo>
                <a:lnTo>
                  <a:pt x="43" y="5"/>
                </a:lnTo>
                <a:lnTo>
                  <a:pt x="38" y="1"/>
                </a:lnTo>
                <a:lnTo>
                  <a:pt x="30" y="0"/>
                </a:lnTo>
                <a:lnTo>
                  <a:pt x="25" y="0"/>
                </a:lnTo>
                <a:lnTo>
                  <a:pt x="16" y="0"/>
                </a:lnTo>
                <a:lnTo>
                  <a:pt x="11" y="3"/>
                </a:lnTo>
                <a:lnTo>
                  <a:pt x="6" y="8"/>
                </a:lnTo>
                <a:lnTo>
                  <a:pt x="3" y="11"/>
                </a:lnTo>
                <a:lnTo>
                  <a:pt x="0" y="21"/>
                </a:lnTo>
                <a:lnTo>
                  <a:pt x="0" y="25"/>
                </a:lnTo>
                <a:lnTo>
                  <a:pt x="0" y="35"/>
                </a:lnTo>
                <a:lnTo>
                  <a:pt x="3" y="41"/>
                </a:lnTo>
                <a:lnTo>
                  <a:pt x="8" y="46"/>
                </a:lnTo>
                <a:lnTo>
                  <a:pt x="13" y="50"/>
                </a:lnTo>
                <a:lnTo>
                  <a:pt x="21" y="52"/>
                </a:lnTo>
                <a:lnTo>
                  <a:pt x="25" y="52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985" name="Freeform 101"/>
          <p:cNvSpPr>
            <a:spLocks/>
          </p:cNvSpPr>
          <p:nvPr/>
        </p:nvSpPr>
        <p:spPr bwMode="auto">
          <a:xfrm>
            <a:off x="3330575" y="4171950"/>
            <a:ext cx="85725" cy="82550"/>
          </a:xfrm>
          <a:custGeom>
            <a:avLst/>
            <a:gdLst>
              <a:gd name="T0" fmla="*/ 68045013 w 54"/>
              <a:gd name="T1" fmla="*/ 131048125 h 52"/>
              <a:gd name="T2" fmla="*/ 68045013 w 54"/>
              <a:gd name="T3" fmla="*/ 131048125 h 52"/>
              <a:gd name="T4" fmla="*/ 75604688 w 54"/>
              <a:gd name="T5" fmla="*/ 131048125 h 52"/>
              <a:gd name="T6" fmla="*/ 100806250 w 54"/>
              <a:gd name="T7" fmla="*/ 126007813 h 52"/>
              <a:gd name="T8" fmla="*/ 113407825 w 54"/>
              <a:gd name="T9" fmla="*/ 118448138 h 52"/>
              <a:gd name="T10" fmla="*/ 120967500 w 54"/>
              <a:gd name="T11" fmla="*/ 110886875 h 52"/>
              <a:gd name="T12" fmla="*/ 131048125 w 54"/>
              <a:gd name="T13" fmla="*/ 88206263 h 52"/>
              <a:gd name="T14" fmla="*/ 136088438 w 54"/>
              <a:gd name="T15" fmla="*/ 68045013 h 52"/>
              <a:gd name="T16" fmla="*/ 136088438 w 54"/>
              <a:gd name="T17" fmla="*/ 68045013 h 52"/>
              <a:gd name="T18" fmla="*/ 131048125 w 54"/>
              <a:gd name="T19" fmla="*/ 42843450 h 52"/>
              <a:gd name="T20" fmla="*/ 120967500 w 54"/>
              <a:gd name="T21" fmla="*/ 25201563 h 52"/>
              <a:gd name="T22" fmla="*/ 113407825 w 54"/>
              <a:gd name="T23" fmla="*/ 12601575 h 52"/>
              <a:gd name="T24" fmla="*/ 100806250 w 54"/>
              <a:gd name="T25" fmla="*/ 5040313 h 52"/>
              <a:gd name="T26" fmla="*/ 75604688 w 54"/>
              <a:gd name="T27" fmla="*/ 0 h 52"/>
              <a:gd name="T28" fmla="*/ 68045013 w 54"/>
              <a:gd name="T29" fmla="*/ 0 h 52"/>
              <a:gd name="T30" fmla="*/ 68045013 w 54"/>
              <a:gd name="T31" fmla="*/ 0 h 52"/>
              <a:gd name="T32" fmla="*/ 45362813 w 54"/>
              <a:gd name="T33" fmla="*/ 5040313 h 52"/>
              <a:gd name="T34" fmla="*/ 30241875 w 54"/>
              <a:gd name="T35" fmla="*/ 7561263 h 52"/>
              <a:gd name="T36" fmla="*/ 17641888 w 54"/>
              <a:gd name="T37" fmla="*/ 20161250 h 52"/>
              <a:gd name="T38" fmla="*/ 7561263 w 54"/>
              <a:gd name="T39" fmla="*/ 32762825 h 52"/>
              <a:gd name="T40" fmla="*/ 5040313 w 54"/>
              <a:gd name="T41" fmla="*/ 55443438 h 52"/>
              <a:gd name="T42" fmla="*/ 0 w 54"/>
              <a:gd name="T43" fmla="*/ 68045013 h 52"/>
              <a:gd name="T44" fmla="*/ 0 w 54"/>
              <a:gd name="T45" fmla="*/ 68045013 h 52"/>
              <a:gd name="T46" fmla="*/ 5040313 w 54"/>
              <a:gd name="T47" fmla="*/ 88206263 h 52"/>
              <a:gd name="T48" fmla="*/ 12601575 w 54"/>
              <a:gd name="T49" fmla="*/ 105846563 h 52"/>
              <a:gd name="T50" fmla="*/ 20161250 w 54"/>
              <a:gd name="T51" fmla="*/ 118448138 h 52"/>
              <a:gd name="T52" fmla="*/ 32762825 w 54"/>
              <a:gd name="T53" fmla="*/ 126007813 h 52"/>
              <a:gd name="T54" fmla="*/ 57964388 w 54"/>
              <a:gd name="T55" fmla="*/ 131048125 h 52"/>
              <a:gd name="T56" fmla="*/ 68045013 w 54"/>
              <a:gd name="T57" fmla="*/ 131048125 h 52"/>
              <a:gd name="T58" fmla="*/ 68045013 w 54"/>
              <a:gd name="T59" fmla="*/ 131048125 h 5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54"/>
              <a:gd name="T91" fmla="*/ 0 h 52"/>
              <a:gd name="T92" fmla="*/ 54 w 54"/>
              <a:gd name="T93" fmla="*/ 52 h 52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54" h="52">
                <a:moveTo>
                  <a:pt x="27" y="52"/>
                </a:moveTo>
                <a:lnTo>
                  <a:pt x="27" y="52"/>
                </a:lnTo>
                <a:lnTo>
                  <a:pt x="30" y="52"/>
                </a:lnTo>
                <a:lnTo>
                  <a:pt x="40" y="50"/>
                </a:lnTo>
                <a:lnTo>
                  <a:pt x="45" y="47"/>
                </a:lnTo>
                <a:lnTo>
                  <a:pt x="48" y="44"/>
                </a:lnTo>
                <a:lnTo>
                  <a:pt x="52" y="35"/>
                </a:lnTo>
                <a:lnTo>
                  <a:pt x="54" y="27"/>
                </a:lnTo>
                <a:lnTo>
                  <a:pt x="52" y="17"/>
                </a:lnTo>
                <a:lnTo>
                  <a:pt x="48" y="10"/>
                </a:lnTo>
                <a:lnTo>
                  <a:pt x="45" y="5"/>
                </a:lnTo>
                <a:lnTo>
                  <a:pt x="40" y="2"/>
                </a:lnTo>
                <a:lnTo>
                  <a:pt x="30" y="0"/>
                </a:lnTo>
                <a:lnTo>
                  <a:pt x="27" y="0"/>
                </a:lnTo>
                <a:lnTo>
                  <a:pt x="18" y="2"/>
                </a:lnTo>
                <a:lnTo>
                  <a:pt x="12" y="3"/>
                </a:lnTo>
                <a:lnTo>
                  <a:pt x="7" y="8"/>
                </a:lnTo>
                <a:lnTo>
                  <a:pt x="3" y="13"/>
                </a:lnTo>
                <a:lnTo>
                  <a:pt x="2" y="22"/>
                </a:lnTo>
                <a:lnTo>
                  <a:pt x="0" y="27"/>
                </a:lnTo>
                <a:lnTo>
                  <a:pt x="2" y="35"/>
                </a:lnTo>
                <a:lnTo>
                  <a:pt x="5" y="42"/>
                </a:lnTo>
                <a:lnTo>
                  <a:pt x="8" y="47"/>
                </a:lnTo>
                <a:lnTo>
                  <a:pt x="13" y="50"/>
                </a:lnTo>
                <a:lnTo>
                  <a:pt x="23" y="52"/>
                </a:lnTo>
                <a:lnTo>
                  <a:pt x="27" y="52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986" name="Freeform 102"/>
          <p:cNvSpPr>
            <a:spLocks/>
          </p:cNvSpPr>
          <p:nvPr/>
        </p:nvSpPr>
        <p:spPr bwMode="auto">
          <a:xfrm>
            <a:off x="3298825" y="4357688"/>
            <a:ext cx="82550" cy="82550"/>
          </a:xfrm>
          <a:custGeom>
            <a:avLst/>
            <a:gdLst>
              <a:gd name="T0" fmla="*/ 68045013 w 52"/>
              <a:gd name="T1" fmla="*/ 0 h 52"/>
              <a:gd name="T2" fmla="*/ 68045013 w 52"/>
              <a:gd name="T3" fmla="*/ 0 h 52"/>
              <a:gd name="T4" fmla="*/ 45362813 w 52"/>
              <a:gd name="T5" fmla="*/ 0 h 52"/>
              <a:gd name="T6" fmla="*/ 30241875 w 52"/>
              <a:gd name="T7" fmla="*/ 10080625 h 52"/>
              <a:gd name="T8" fmla="*/ 17641888 w 52"/>
              <a:gd name="T9" fmla="*/ 22682200 h 52"/>
              <a:gd name="T10" fmla="*/ 7561263 w 52"/>
              <a:gd name="T11" fmla="*/ 30241875 h 52"/>
              <a:gd name="T12" fmla="*/ 0 w 52"/>
              <a:gd name="T13" fmla="*/ 55443438 h 52"/>
              <a:gd name="T14" fmla="*/ 0 w 52"/>
              <a:gd name="T15" fmla="*/ 63004700 h 52"/>
              <a:gd name="T16" fmla="*/ 0 w 52"/>
              <a:gd name="T17" fmla="*/ 63004700 h 52"/>
              <a:gd name="T18" fmla="*/ 5040313 w 52"/>
              <a:gd name="T19" fmla="*/ 88206263 h 52"/>
              <a:gd name="T20" fmla="*/ 7561263 w 52"/>
              <a:gd name="T21" fmla="*/ 105846563 h 52"/>
              <a:gd name="T22" fmla="*/ 20161250 w 52"/>
              <a:gd name="T23" fmla="*/ 118448138 h 52"/>
              <a:gd name="T24" fmla="*/ 32762825 w 52"/>
              <a:gd name="T25" fmla="*/ 126007813 h 52"/>
              <a:gd name="T26" fmla="*/ 55443438 w 52"/>
              <a:gd name="T27" fmla="*/ 131048125 h 52"/>
              <a:gd name="T28" fmla="*/ 68045013 w 52"/>
              <a:gd name="T29" fmla="*/ 131048125 h 52"/>
              <a:gd name="T30" fmla="*/ 68045013 w 52"/>
              <a:gd name="T31" fmla="*/ 131048125 h 52"/>
              <a:gd name="T32" fmla="*/ 75604688 w 52"/>
              <a:gd name="T33" fmla="*/ 131048125 h 52"/>
              <a:gd name="T34" fmla="*/ 95765938 w 52"/>
              <a:gd name="T35" fmla="*/ 126007813 h 52"/>
              <a:gd name="T36" fmla="*/ 108367513 w 52"/>
              <a:gd name="T37" fmla="*/ 118448138 h 52"/>
              <a:gd name="T38" fmla="*/ 120967500 w 52"/>
              <a:gd name="T39" fmla="*/ 105846563 h 52"/>
              <a:gd name="T40" fmla="*/ 131048125 w 52"/>
              <a:gd name="T41" fmla="*/ 88206263 h 52"/>
              <a:gd name="T42" fmla="*/ 131048125 w 52"/>
              <a:gd name="T43" fmla="*/ 63004700 h 52"/>
              <a:gd name="T44" fmla="*/ 131048125 w 52"/>
              <a:gd name="T45" fmla="*/ 63004700 h 52"/>
              <a:gd name="T46" fmla="*/ 131048125 w 52"/>
              <a:gd name="T47" fmla="*/ 42843450 h 52"/>
              <a:gd name="T48" fmla="*/ 120967500 w 52"/>
              <a:gd name="T49" fmla="*/ 25201563 h 52"/>
              <a:gd name="T50" fmla="*/ 108367513 w 52"/>
              <a:gd name="T51" fmla="*/ 12601575 h 52"/>
              <a:gd name="T52" fmla="*/ 100806250 w 52"/>
              <a:gd name="T53" fmla="*/ 5040313 h 52"/>
              <a:gd name="T54" fmla="*/ 75604688 w 52"/>
              <a:gd name="T55" fmla="*/ 0 h 52"/>
              <a:gd name="T56" fmla="*/ 68045013 w 52"/>
              <a:gd name="T57" fmla="*/ 0 h 52"/>
              <a:gd name="T58" fmla="*/ 68045013 w 52"/>
              <a:gd name="T59" fmla="*/ 0 h 5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52"/>
              <a:gd name="T91" fmla="*/ 0 h 52"/>
              <a:gd name="T92" fmla="*/ 52 w 52"/>
              <a:gd name="T93" fmla="*/ 52 h 52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52" h="52">
                <a:moveTo>
                  <a:pt x="27" y="0"/>
                </a:moveTo>
                <a:lnTo>
                  <a:pt x="27" y="0"/>
                </a:lnTo>
                <a:lnTo>
                  <a:pt x="18" y="0"/>
                </a:lnTo>
                <a:lnTo>
                  <a:pt x="12" y="4"/>
                </a:lnTo>
                <a:lnTo>
                  <a:pt x="7" y="9"/>
                </a:lnTo>
                <a:lnTo>
                  <a:pt x="3" y="12"/>
                </a:lnTo>
                <a:lnTo>
                  <a:pt x="0" y="22"/>
                </a:lnTo>
                <a:lnTo>
                  <a:pt x="0" y="25"/>
                </a:lnTo>
                <a:lnTo>
                  <a:pt x="2" y="35"/>
                </a:lnTo>
                <a:lnTo>
                  <a:pt x="3" y="42"/>
                </a:lnTo>
                <a:lnTo>
                  <a:pt x="8" y="47"/>
                </a:lnTo>
                <a:lnTo>
                  <a:pt x="13" y="50"/>
                </a:lnTo>
                <a:lnTo>
                  <a:pt x="22" y="52"/>
                </a:lnTo>
                <a:lnTo>
                  <a:pt x="27" y="52"/>
                </a:lnTo>
                <a:lnTo>
                  <a:pt x="30" y="52"/>
                </a:lnTo>
                <a:lnTo>
                  <a:pt x="38" y="50"/>
                </a:lnTo>
                <a:lnTo>
                  <a:pt x="43" y="47"/>
                </a:lnTo>
                <a:lnTo>
                  <a:pt x="48" y="42"/>
                </a:lnTo>
                <a:lnTo>
                  <a:pt x="52" y="35"/>
                </a:lnTo>
                <a:lnTo>
                  <a:pt x="52" y="25"/>
                </a:lnTo>
                <a:lnTo>
                  <a:pt x="52" y="17"/>
                </a:lnTo>
                <a:lnTo>
                  <a:pt x="48" y="10"/>
                </a:lnTo>
                <a:lnTo>
                  <a:pt x="43" y="5"/>
                </a:lnTo>
                <a:lnTo>
                  <a:pt x="40" y="2"/>
                </a:lnTo>
                <a:lnTo>
                  <a:pt x="30" y="0"/>
                </a:lnTo>
                <a:lnTo>
                  <a:pt x="27" y="0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987" name="Freeform 103"/>
          <p:cNvSpPr>
            <a:spLocks/>
          </p:cNvSpPr>
          <p:nvPr/>
        </p:nvSpPr>
        <p:spPr bwMode="auto">
          <a:xfrm>
            <a:off x="3468688" y="4535488"/>
            <a:ext cx="82550" cy="85725"/>
          </a:xfrm>
          <a:custGeom>
            <a:avLst/>
            <a:gdLst>
              <a:gd name="T0" fmla="*/ 131048125 w 52"/>
              <a:gd name="T1" fmla="*/ 68045013 h 54"/>
              <a:gd name="T2" fmla="*/ 131048125 w 52"/>
              <a:gd name="T3" fmla="*/ 68045013 h 54"/>
              <a:gd name="T4" fmla="*/ 131048125 w 52"/>
              <a:gd name="T5" fmla="*/ 42843450 h 54"/>
              <a:gd name="T6" fmla="*/ 123488450 w 52"/>
              <a:gd name="T7" fmla="*/ 25201563 h 54"/>
              <a:gd name="T8" fmla="*/ 113407825 w 52"/>
              <a:gd name="T9" fmla="*/ 12601575 h 54"/>
              <a:gd name="T10" fmla="*/ 100806250 w 52"/>
              <a:gd name="T11" fmla="*/ 10080625 h 54"/>
              <a:gd name="T12" fmla="*/ 75604688 w 52"/>
              <a:gd name="T13" fmla="*/ 0 h 54"/>
              <a:gd name="T14" fmla="*/ 68045013 w 52"/>
              <a:gd name="T15" fmla="*/ 0 h 54"/>
              <a:gd name="T16" fmla="*/ 68045013 w 52"/>
              <a:gd name="T17" fmla="*/ 0 h 54"/>
              <a:gd name="T18" fmla="*/ 45362813 w 52"/>
              <a:gd name="T19" fmla="*/ 5040313 h 54"/>
              <a:gd name="T20" fmla="*/ 30241875 w 52"/>
              <a:gd name="T21" fmla="*/ 12601575 h 54"/>
              <a:gd name="T22" fmla="*/ 17641888 w 52"/>
              <a:gd name="T23" fmla="*/ 22682200 h 54"/>
              <a:gd name="T24" fmla="*/ 7561263 w 52"/>
              <a:gd name="T25" fmla="*/ 35282188 h 54"/>
              <a:gd name="T26" fmla="*/ 0 w 52"/>
              <a:gd name="T27" fmla="*/ 60483750 h 54"/>
              <a:gd name="T28" fmla="*/ 0 w 52"/>
              <a:gd name="T29" fmla="*/ 68045013 h 54"/>
              <a:gd name="T30" fmla="*/ 0 w 52"/>
              <a:gd name="T31" fmla="*/ 68045013 h 54"/>
              <a:gd name="T32" fmla="*/ 5040313 w 52"/>
              <a:gd name="T33" fmla="*/ 93246575 h 54"/>
              <a:gd name="T34" fmla="*/ 12601575 w 52"/>
              <a:gd name="T35" fmla="*/ 110886875 h 54"/>
              <a:gd name="T36" fmla="*/ 20161250 w 52"/>
              <a:gd name="T37" fmla="*/ 123488450 h 54"/>
              <a:gd name="T38" fmla="*/ 32762825 w 52"/>
              <a:gd name="T39" fmla="*/ 128528763 h 54"/>
              <a:gd name="T40" fmla="*/ 55443438 w 52"/>
              <a:gd name="T41" fmla="*/ 136088438 h 54"/>
              <a:gd name="T42" fmla="*/ 68045013 w 52"/>
              <a:gd name="T43" fmla="*/ 136088438 h 54"/>
              <a:gd name="T44" fmla="*/ 68045013 w 52"/>
              <a:gd name="T45" fmla="*/ 136088438 h 54"/>
              <a:gd name="T46" fmla="*/ 75604688 w 52"/>
              <a:gd name="T47" fmla="*/ 136088438 h 54"/>
              <a:gd name="T48" fmla="*/ 100806250 w 52"/>
              <a:gd name="T49" fmla="*/ 131048125 h 54"/>
              <a:gd name="T50" fmla="*/ 110886875 w 52"/>
              <a:gd name="T51" fmla="*/ 123488450 h 54"/>
              <a:gd name="T52" fmla="*/ 123488450 w 52"/>
              <a:gd name="T53" fmla="*/ 110886875 h 54"/>
              <a:gd name="T54" fmla="*/ 131048125 w 52"/>
              <a:gd name="T55" fmla="*/ 93246575 h 54"/>
              <a:gd name="T56" fmla="*/ 131048125 w 52"/>
              <a:gd name="T57" fmla="*/ 68045013 h 54"/>
              <a:gd name="T58" fmla="*/ 131048125 w 52"/>
              <a:gd name="T59" fmla="*/ 68045013 h 54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52"/>
              <a:gd name="T91" fmla="*/ 0 h 54"/>
              <a:gd name="T92" fmla="*/ 52 w 52"/>
              <a:gd name="T93" fmla="*/ 54 h 54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52" h="54">
                <a:moveTo>
                  <a:pt x="52" y="27"/>
                </a:moveTo>
                <a:lnTo>
                  <a:pt x="52" y="27"/>
                </a:lnTo>
                <a:lnTo>
                  <a:pt x="52" y="17"/>
                </a:lnTo>
                <a:lnTo>
                  <a:pt x="49" y="10"/>
                </a:lnTo>
                <a:lnTo>
                  <a:pt x="45" y="5"/>
                </a:lnTo>
                <a:lnTo>
                  <a:pt x="40" y="4"/>
                </a:lnTo>
                <a:lnTo>
                  <a:pt x="30" y="0"/>
                </a:lnTo>
                <a:lnTo>
                  <a:pt x="27" y="0"/>
                </a:lnTo>
                <a:lnTo>
                  <a:pt x="18" y="2"/>
                </a:lnTo>
                <a:lnTo>
                  <a:pt x="12" y="5"/>
                </a:lnTo>
                <a:lnTo>
                  <a:pt x="7" y="9"/>
                </a:lnTo>
                <a:lnTo>
                  <a:pt x="3" y="14"/>
                </a:lnTo>
                <a:lnTo>
                  <a:pt x="0" y="24"/>
                </a:lnTo>
                <a:lnTo>
                  <a:pt x="0" y="27"/>
                </a:lnTo>
                <a:lnTo>
                  <a:pt x="2" y="37"/>
                </a:lnTo>
                <a:lnTo>
                  <a:pt x="5" y="44"/>
                </a:lnTo>
                <a:lnTo>
                  <a:pt x="8" y="49"/>
                </a:lnTo>
                <a:lnTo>
                  <a:pt x="13" y="51"/>
                </a:lnTo>
                <a:lnTo>
                  <a:pt x="22" y="54"/>
                </a:lnTo>
                <a:lnTo>
                  <a:pt x="27" y="54"/>
                </a:lnTo>
                <a:lnTo>
                  <a:pt x="30" y="54"/>
                </a:lnTo>
                <a:lnTo>
                  <a:pt x="40" y="52"/>
                </a:lnTo>
                <a:lnTo>
                  <a:pt x="44" y="49"/>
                </a:lnTo>
                <a:lnTo>
                  <a:pt x="49" y="44"/>
                </a:lnTo>
                <a:lnTo>
                  <a:pt x="52" y="37"/>
                </a:lnTo>
                <a:lnTo>
                  <a:pt x="52" y="27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988" name="Freeform 104"/>
          <p:cNvSpPr>
            <a:spLocks/>
          </p:cNvSpPr>
          <p:nvPr/>
        </p:nvSpPr>
        <p:spPr bwMode="auto">
          <a:xfrm>
            <a:off x="3521075" y="4716463"/>
            <a:ext cx="82550" cy="82550"/>
          </a:xfrm>
          <a:custGeom>
            <a:avLst/>
            <a:gdLst>
              <a:gd name="T0" fmla="*/ 65524063 w 52"/>
              <a:gd name="T1" fmla="*/ 131048125 h 52"/>
              <a:gd name="T2" fmla="*/ 65524063 w 52"/>
              <a:gd name="T3" fmla="*/ 131048125 h 52"/>
              <a:gd name="T4" fmla="*/ 78125638 w 52"/>
              <a:gd name="T5" fmla="*/ 131048125 h 52"/>
              <a:gd name="T6" fmla="*/ 98286888 w 52"/>
              <a:gd name="T7" fmla="*/ 126007813 h 52"/>
              <a:gd name="T8" fmla="*/ 110886875 w 52"/>
              <a:gd name="T9" fmla="*/ 118448138 h 52"/>
              <a:gd name="T10" fmla="*/ 123488450 w 52"/>
              <a:gd name="T11" fmla="*/ 110886875 h 52"/>
              <a:gd name="T12" fmla="*/ 128528763 w 52"/>
              <a:gd name="T13" fmla="*/ 88206263 h 52"/>
              <a:gd name="T14" fmla="*/ 131048125 w 52"/>
              <a:gd name="T15" fmla="*/ 68045013 h 52"/>
              <a:gd name="T16" fmla="*/ 131048125 w 52"/>
              <a:gd name="T17" fmla="*/ 68045013 h 52"/>
              <a:gd name="T18" fmla="*/ 131048125 w 52"/>
              <a:gd name="T19" fmla="*/ 42843450 h 52"/>
              <a:gd name="T20" fmla="*/ 123488450 w 52"/>
              <a:gd name="T21" fmla="*/ 25201563 h 52"/>
              <a:gd name="T22" fmla="*/ 110886875 w 52"/>
              <a:gd name="T23" fmla="*/ 12601575 h 52"/>
              <a:gd name="T24" fmla="*/ 98286888 w 52"/>
              <a:gd name="T25" fmla="*/ 5040313 h 52"/>
              <a:gd name="T26" fmla="*/ 78125638 w 52"/>
              <a:gd name="T27" fmla="*/ 0 h 52"/>
              <a:gd name="T28" fmla="*/ 65524063 w 52"/>
              <a:gd name="T29" fmla="*/ 0 h 52"/>
              <a:gd name="T30" fmla="*/ 65524063 w 52"/>
              <a:gd name="T31" fmla="*/ 0 h 52"/>
              <a:gd name="T32" fmla="*/ 42843450 w 52"/>
              <a:gd name="T33" fmla="*/ 0 h 52"/>
              <a:gd name="T34" fmla="*/ 30241875 w 52"/>
              <a:gd name="T35" fmla="*/ 10080625 h 52"/>
              <a:gd name="T36" fmla="*/ 17641888 w 52"/>
              <a:gd name="T37" fmla="*/ 22682200 h 52"/>
              <a:gd name="T38" fmla="*/ 10080625 w 52"/>
              <a:gd name="T39" fmla="*/ 35282188 h 52"/>
              <a:gd name="T40" fmla="*/ 0 w 52"/>
              <a:gd name="T41" fmla="*/ 55443438 h 52"/>
              <a:gd name="T42" fmla="*/ 0 w 52"/>
              <a:gd name="T43" fmla="*/ 63004700 h 52"/>
              <a:gd name="T44" fmla="*/ 0 w 52"/>
              <a:gd name="T45" fmla="*/ 63004700 h 52"/>
              <a:gd name="T46" fmla="*/ 5040313 w 52"/>
              <a:gd name="T47" fmla="*/ 88206263 h 52"/>
              <a:gd name="T48" fmla="*/ 10080625 w 52"/>
              <a:gd name="T49" fmla="*/ 105846563 h 52"/>
              <a:gd name="T50" fmla="*/ 22682200 w 52"/>
              <a:gd name="T51" fmla="*/ 118448138 h 52"/>
              <a:gd name="T52" fmla="*/ 35282188 w 52"/>
              <a:gd name="T53" fmla="*/ 126007813 h 52"/>
              <a:gd name="T54" fmla="*/ 55443438 w 52"/>
              <a:gd name="T55" fmla="*/ 131048125 h 52"/>
              <a:gd name="T56" fmla="*/ 65524063 w 52"/>
              <a:gd name="T57" fmla="*/ 131048125 h 52"/>
              <a:gd name="T58" fmla="*/ 65524063 w 52"/>
              <a:gd name="T59" fmla="*/ 131048125 h 5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52"/>
              <a:gd name="T91" fmla="*/ 0 h 52"/>
              <a:gd name="T92" fmla="*/ 52 w 52"/>
              <a:gd name="T93" fmla="*/ 52 h 52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52" h="52">
                <a:moveTo>
                  <a:pt x="26" y="52"/>
                </a:moveTo>
                <a:lnTo>
                  <a:pt x="26" y="52"/>
                </a:lnTo>
                <a:lnTo>
                  <a:pt x="31" y="52"/>
                </a:lnTo>
                <a:lnTo>
                  <a:pt x="39" y="50"/>
                </a:lnTo>
                <a:lnTo>
                  <a:pt x="44" y="47"/>
                </a:lnTo>
                <a:lnTo>
                  <a:pt x="49" y="44"/>
                </a:lnTo>
                <a:lnTo>
                  <a:pt x="51" y="35"/>
                </a:lnTo>
                <a:lnTo>
                  <a:pt x="52" y="27"/>
                </a:lnTo>
                <a:lnTo>
                  <a:pt x="52" y="17"/>
                </a:lnTo>
                <a:lnTo>
                  <a:pt x="49" y="10"/>
                </a:lnTo>
                <a:lnTo>
                  <a:pt x="44" y="5"/>
                </a:lnTo>
                <a:lnTo>
                  <a:pt x="39" y="2"/>
                </a:lnTo>
                <a:lnTo>
                  <a:pt x="31" y="0"/>
                </a:lnTo>
                <a:lnTo>
                  <a:pt x="26" y="0"/>
                </a:lnTo>
                <a:lnTo>
                  <a:pt x="17" y="0"/>
                </a:lnTo>
                <a:lnTo>
                  <a:pt x="12" y="4"/>
                </a:lnTo>
                <a:lnTo>
                  <a:pt x="7" y="9"/>
                </a:lnTo>
                <a:lnTo>
                  <a:pt x="4" y="14"/>
                </a:lnTo>
                <a:lnTo>
                  <a:pt x="0" y="22"/>
                </a:lnTo>
                <a:lnTo>
                  <a:pt x="0" y="25"/>
                </a:lnTo>
                <a:lnTo>
                  <a:pt x="2" y="35"/>
                </a:lnTo>
                <a:lnTo>
                  <a:pt x="4" y="42"/>
                </a:lnTo>
                <a:lnTo>
                  <a:pt x="9" y="47"/>
                </a:lnTo>
                <a:lnTo>
                  <a:pt x="14" y="50"/>
                </a:lnTo>
                <a:lnTo>
                  <a:pt x="22" y="52"/>
                </a:lnTo>
                <a:lnTo>
                  <a:pt x="26" y="52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989" name="Freeform 105"/>
          <p:cNvSpPr>
            <a:spLocks/>
          </p:cNvSpPr>
          <p:nvPr/>
        </p:nvSpPr>
        <p:spPr bwMode="auto">
          <a:xfrm>
            <a:off x="3468688" y="4941888"/>
            <a:ext cx="82550" cy="82550"/>
          </a:xfrm>
          <a:custGeom>
            <a:avLst/>
            <a:gdLst>
              <a:gd name="T0" fmla="*/ 68045013 w 52"/>
              <a:gd name="T1" fmla="*/ 131048125 h 52"/>
              <a:gd name="T2" fmla="*/ 68045013 w 52"/>
              <a:gd name="T3" fmla="*/ 131048125 h 52"/>
              <a:gd name="T4" fmla="*/ 75604688 w 52"/>
              <a:gd name="T5" fmla="*/ 131048125 h 52"/>
              <a:gd name="T6" fmla="*/ 100806250 w 52"/>
              <a:gd name="T7" fmla="*/ 128528763 h 52"/>
              <a:gd name="T8" fmla="*/ 110886875 w 52"/>
              <a:gd name="T9" fmla="*/ 118448138 h 52"/>
              <a:gd name="T10" fmla="*/ 123488450 w 52"/>
              <a:gd name="T11" fmla="*/ 105846563 h 52"/>
              <a:gd name="T12" fmla="*/ 131048125 w 52"/>
              <a:gd name="T13" fmla="*/ 90725625 h 52"/>
              <a:gd name="T14" fmla="*/ 131048125 w 52"/>
              <a:gd name="T15" fmla="*/ 68045013 h 52"/>
              <a:gd name="T16" fmla="*/ 131048125 w 52"/>
              <a:gd name="T17" fmla="*/ 68045013 h 52"/>
              <a:gd name="T18" fmla="*/ 131048125 w 52"/>
              <a:gd name="T19" fmla="*/ 42843450 h 52"/>
              <a:gd name="T20" fmla="*/ 123488450 w 52"/>
              <a:gd name="T21" fmla="*/ 27722513 h 52"/>
              <a:gd name="T22" fmla="*/ 113407825 w 52"/>
              <a:gd name="T23" fmla="*/ 12601575 h 52"/>
              <a:gd name="T24" fmla="*/ 100806250 w 52"/>
              <a:gd name="T25" fmla="*/ 5040313 h 52"/>
              <a:gd name="T26" fmla="*/ 75604688 w 52"/>
              <a:gd name="T27" fmla="*/ 0 h 52"/>
              <a:gd name="T28" fmla="*/ 68045013 w 52"/>
              <a:gd name="T29" fmla="*/ 0 h 52"/>
              <a:gd name="T30" fmla="*/ 68045013 w 52"/>
              <a:gd name="T31" fmla="*/ 0 h 52"/>
              <a:gd name="T32" fmla="*/ 45362813 w 52"/>
              <a:gd name="T33" fmla="*/ 0 h 52"/>
              <a:gd name="T34" fmla="*/ 30241875 w 52"/>
              <a:gd name="T35" fmla="*/ 10080625 h 52"/>
              <a:gd name="T36" fmla="*/ 17641888 w 52"/>
              <a:gd name="T37" fmla="*/ 22682200 h 52"/>
              <a:gd name="T38" fmla="*/ 7561263 w 52"/>
              <a:gd name="T39" fmla="*/ 35282188 h 52"/>
              <a:gd name="T40" fmla="*/ 0 w 52"/>
              <a:gd name="T41" fmla="*/ 55443438 h 52"/>
              <a:gd name="T42" fmla="*/ 0 w 52"/>
              <a:gd name="T43" fmla="*/ 65524063 h 52"/>
              <a:gd name="T44" fmla="*/ 0 w 52"/>
              <a:gd name="T45" fmla="*/ 65524063 h 52"/>
              <a:gd name="T46" fmla="*/ 5040313 w 52"/>
              <a:gd name="T47" fmla="*/ 90725625 h 52"/>
              <a:gd name="T48" fmla="*/ 12601575 w 52"/>
              <a:gd name="T49" fmla="*/ 105846563 h 52"/>
              <a:gd name="T50" fmla="*/ 20161250 w 52"/>
              <a:gd name="T51" fmla="*/ 118448138 h 52"/>
              <a:gd name="T52" fmla="*/ 32762825 w 52"/>
              <a:gd name="T53" fmla="*/ 128528763 h 52"/>
              <a:gd name="T54" fmla="*/ 55443438 w 52"/>
              <a:gd name="T55" fmla="*/ 131048125 h 52"/>
              <a:gd name="T56" fmla="*/ 68045013 w 52"/>
              <a:gd name="T57" fmla="*/ 131048125 h 52"/>
              <a:gd name="T58" fmla="*/ 68045013 w 52"/>
              <a:gd name="T59" fmla="*/ 131048125 h 5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52"/>
              <a:gd name="T91" fmla="*/ 0 h 52"/>
              <a:gd name="T92" fmla="*/ 52 w 52"/>
              <a:gd name="T93" fmla="*/ 52 h 52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52" h="52">
                <a:moveTo>
                  <a:pt x="27" y="52"/>
                </a:moveTo>
                <a:lnTo>
                  <a:pt x="27" y="52"/>
                </a:lnTo>
                <a:lnTo>
                  <a:pt x="30" y="52"/>
                </a:lnTo>
                <a:lnTo>
                  <a:pt x="40" y="51"/>
                </a:lnTo>
                <a:lnTo>
                  <a:pt x="44" y="47"/>
                </a:lnTo>
                <a:lnTo>
                  <a:pt x="49" y="42"/>
                </a:lnTo>
                <a:lnTo>
                  <a:pt x="52" y="36"/>
                </a:lnTo>
                <a:lnTo>
                  <a:pt x="52" y="27"/>
                </a:lnTo>
                <a:lnTo>
                  <a:pt x="52" y="17"/>
                </a:lnTo>
                <a:lnTo>
                  <a:pt x="49" y="11"/>
                </a:lnTo>
                <a:lnTo>
                  <a:pt x="45" y="5"/>
                </a:lnTo>
                <a:lnTo>
                  <a:pt x="40" y="2"/>
                </a:lnTo>
                <a:lnTo>
                  <a:pt x="30" y="0"/>
                </a:lnTo>
                <a:lnTo>
                  <a:pt x="27" y="0"/>
                </a:lnTo>
                <a:lnTo>
                  <a:pt x="18" y="0"/>
                </a:lnTo>
                <a:lnTo>
                  <a:pt x="12" y="4"/>
                </a:lnTo>
                <a:lnTo>
                  <a:pt x="7" y="9"/>
                </a:lnTo>
                <a:lnTo>
                  <a:pt x="3" y="14"/>
                </a:lnTo>
                <a:lnTo>
                  <a:pt x="0" y="22"/>
                </a:lnTo>
                <a:lnTo>
                  <a:pt x="0" y="26"/>
                </a:lnTo>
                <a:lnTo>
                  <a:pt x="2" y="36"/>
                </a:lnTo>
                <a:lnTo>
                  <a:pt x="5" y="42"/>
                </a:lnTo>
                <a:lnTo>
                  <a:pt x="8" y="47"/>
                </a:lnTo>
                <a:lnTo>
                  <a:pt x="13" y="51"/>
                </a:lnTo>
                <a:lnTo>
                  <a:pt x="22" y="52"/>
                </a:lnTo>
                <a:lnTo>
                  <a:pt x="27" y="52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990" name="Freeform 106"/>
          <p:cNvSpPr>
            <a:spLocks/>
          </p:cNvSpPr>
          <p:nvPr/>
        </p:nvSpPr>
        <p:spPr bwMode="auto">
          <a:xfrm>
            <a:off x="3638550" y="5003800"/>
            <a:ext cx="85725" cy="85725"/>
          </a:xfrm>
          <a:custGeom>
            <a:avLst/>
            <a:gdLst>
              <a:gd name="T0" fmla="*/ 68045013 w 54"/>
              <a:gd name="T1" fmla="*/ 0 h 54"/>
              <a:gd name="T2" fmla="*/ 68045013 w 54"/>
              <a:gd name="T3" fmla="*/ 0 h 54"/>
              <a:gd name="T4" fmla="*/ 47883763 w 54"/>
              <a:gd name="T5" fmla="*/ 5040313 h 54"/>
              <a:gd name="T6" fmla="*/ 30241875 w 54"/>
              <a:gd name="T7" fmla="*/ 12601575 h 54"/>
              <a:gd name="T8" fmla="*/ 17641888 w 54"/>
              <a:gd name="T9" fmla="*/ 20161250 h 54"/>
              <a:gd name="T10" fmla="*/ 10080625 w 54"/>
              <a:gd name="T11" fmla="*/ 32762825 h 54"/>
              <a:gd name="T12" fmla="*/ 5040313 w 54"/>
              <a:gd name="T13" fmla="*/ 57964388 h 54"/>
              <a:gd name="T14" fmla="*/ 0 w 54"/>
              <a:gd name="T15" fmla="*/ 68045013 h 54"/>
              <a:gd name="T16" fmla="*/ 0 w 54"/>
              <a:gd name="T17" fmla="*/ 68045013 h 54"/>
              <a:gd name="T18" fmla="*/ 5040313 w 54"/>
              <a:gd name="T19" fmla="*/ 93246575 h 54"/>
              <a:gd name="T20" fmla="*/ 12601575 w 54"/>
              <a:gd name="T21" fmla="*/ 108367513 h 54"/>
              <a:gd name="T22" fmla="*/ 22682200 w 54"/>
              <a:gd name="T23" fmla="*/ 123488450 h 54"/>
              <a:gd name="T24" fmla="*/ 35282188 w 54"/>
              <a:gd name="T25" fmla="*/ 126007813 h 54"/>
              <a:gd name="T26" fmla="*/ 60483750 w 54"/>
              <a:gd name="T27" fmla="*/ 136088438 h 54"/>
              <a:gd name="T28" fmla="*/ 68045013 w 54"/>
              <a:gd name="T29" fmla="*/ 136088438 h 54"/>
              <a:gd name="T30" fmla="*/ 68045013 w 54"/>
              <a:gd name="T31" fmla="*/ 136088438 h 54"/>
              <a:gd name="T32" fmla="*/ 75604688 w 54"/>
              <a:gd name="T33" fmla="*/ 136088438 h 54"/>
              <a:gd name="T34" fmla="*/ 100806250 w 54"/>
              <a:gd name="T35" fmla="*/ 131048125 h 54"/>
              <a:gd name="T36" fmla="*/ 113407825 w 54"/>
              <a:gd name="T37" fmla="*/ 123488450 h 54"/>
              <a:gd name="T38" fmla="*/ 123488450 w 54"/>
              <a:gd name="T39" fmla="*/ 108367513 h 54"/>
              <a:gd name="T40" fmla="*/ 131048125 w 54"/>
              <a:gd name="T41" fmla="*/ 93246575 h 54"/>
              <a:gd name="T42" fmla="*/ 136088438 w 54"/>
              <a:gd name="T43" fmla="*/ 68045013 h 54"/>
              <a:gd name="T44" fmla="*/ 136088438 w 54"/>
              <a:gd name="T45" fmla="*/ 68045013 h 54"/>
              <a:gd name="T46" fmla="*/ 131048125 w 54"/>
              <a:gd name="T47" fmla="*/ 45362813 h 54"/>
              <a:gd name="T48" fmla="*/ 123488450 w 54"/>
              <a:gd name="T49" fmla="*/ 25201563 h 54"/>
              <a:gd name="T50" fmla="*/ 113407825 w 54"/>
              <a:gd name="T51" fmla="*/ 12601575 h 54"/>
              <a:gd name="T52" fmla="*/ 100806250 w 54"/>
              <a:gd name="T53" fmla="*/ 7561263 h 54"/>
              <a:gd name="T54" fmla="*/ 75604688 w 54"/>
              <a:gd name="T55" fmla="*/ 0 h 54"/>
              <a:gd name="T56" fmla="*/ 68045013 w 54"/>
              <a:gd name="T57" fmla="*/ 0 h 54"/>
              <a:gd name="T58" fmla="*/ 68045013 w 54"/>
              <a:gd name="T59" fmla="*/ 0 h 54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54"/>
              <a:gd name="T91" fmla="*/ 0 h 54"/>
              <a:gd name="T92" fmla="*/ 54 w 54"/>
              <a:gd name="T93" fmla="*/ 54 h 54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54" h="54">
                <a:moveTo>
                  <a:pt x="27" y="0"/>
                </a:moveTo>
                <a:lnTo>
                  <a:pt x="27" y="0"/>
                </a:lnTo>
                <a:lnTo>
                  <a:pt x="19" y="2"/>
                </a:lnTo>
                <a:lnTo>
                  <a:pt x="12" y="5"/>
                </a:lnTo>
                <a:lnTo>
                  <a:pt x="7" y="8"/>
                </a:lnTo>
                <a:lnTo>
                  <a:pt x="4" y="13"/>
                </a:lnTo>
                <a:lnTo>
                  <a:pt x="2" y="23"/>
                </a:lnTo>
                <a:lnTo>
                  <a:pt x="0" y="27"/>
                </a:lnTo>
                <a:lnTo>
                  <a:pt x="2" y="37"/>
                </a:lnTo>
                <a:lnTo>
                  <a:pt x="5" y="43"/>
                </a:lnTo>
                <a:lnTo>
                  <a:pt x="9" y="49"/>
                </a:lnTo>
                <a:lnTo>
                  <a:pt x="14" y="50"/>
                </a:lnTo>
                <a:lnTo>
                  <a:pt x="24" y="54"/>
                </a:lnTo>
                <a:lnTo>
                  <a:pt x="27" y="54"/>
                </a:lnTo>
                <a:lnTo>
                  <a:pt x="30" y="54"/>
                </a:lnTo>
                <a:lnTo>
                  <a:pt x="40" y="52"/>
                </a:lnTo>
                <a:lnTo>
                  <a:pt x="45" y="49"/>
                </a:lnTo>
                <a:lnTo>
                  <a:pt x="49" y="43"/>
                </a:lnTo>
                <a:lnTo>
                  <a:pt x="52" y="37"/>
                </a:lnTo>
                <a:lnTo>
                  <a:pt x="54" y="27"/>
                </a:lnTo>
                <a:lnTo>
                  <a:pt x="52" y="18"/>
                </a:lnTo>
                <a:lnTo>
                  <a:pt x="49" y="10"/>
                </a:lnTo>
                <a:lnTo>
                  <a:pt x="45" y="5"/>
                </a:lnTo>
                <a:lnTo>
                  <a:pt x="40" y="3"/>
                </a:lnTo>
                <a:lnTo>
                  <a:pt x="30" y="0"/>
                </a:lnTo>
                <a:lnTo>
                  <a:pt x="27" y="0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991" name="Freeform 107"/>
          <p:cNvSpPr>
            <a:spLocks/>
          </p:cNvSpPr>
          <p:nvPr/>
        </p:nvSpPr>
        <p:spPr bwMode="auto">
          <a:xfrm>
            <a:off x="3848100" y="4908550"/>
            <a:ext cx="82550" cy="84138"/>
          </a:xfrm>
          <a:custGeom>
            <a:avLst/>
            <a:gdLst>
              <a:gd name="T0" fmla="*/ 68045013 w 52"/>
              <a:gd name="T1" fmla="*/ 0 h 53"/>
              <a:gd name="T2" fmla="*/ 68045013 w 52"/>
              <a:gd name="T3" fmla="*/ 0 h 53"/>
              <a:gd name="T4" fmla="*/ 47883763 w 52"/>
              <a:gd name="T5" fmla="*/ 2520965 h 53"/>
              <a:gd name="T6" fmla="*/ 30241875 w 52"/>
              <a:gd name="T7" fmla="*/ 12601650 h 53"/>
              <a:gd name="T8" fmla="*/ 17641888 w 52"/>
              <a:gd name="T9" fmla="*/ 20161370 h 53"/>
              <a:gd name="T10" fmla="*/ 10080625 w 52"/>
              <a:gd name="T11" fmla="*/ 32763020 h 53"/>
              <a:gd name="T12" fmla="*/ 0 w 52"/>
              <a:gd name="T13" fmla="*/ 57964732 h 53"/>
              <a:gd name="T14" fmla="*/ 0 w 52"/>
              <a:gd name="T15" fmla="*/ 65524452 h 53"/>
              <a:gd name="T16" fmla="*/ 0 w 52"/>
              <a:gd name="T17" fmla="*/ 65524452 h 53"/>
              <a:gd name="T18" fmla="*/ 5040313 w 52"/>
              <a:gd name="T19" fmla="*/ 93247129 h 53"/>
              <a:gd name="T20" fmla="*/ 12601575 w 52"/>
              <a:gd name="T21" fmla="*/ 108368156 h 53"/>
              <a:gd name="T22" fmla="*/ 22682200 w 52"/>
              <a:gd name="T23" fmla="*/ 118448841 h 53"/>
              <a:gd name="T24" fmla="*/ 35282188 w 52"/>
              <a:gd name="T25" fmla="*/ 126008561 h 53"/>
              <a:gd name="T26" fmla="*/ 55443438 w 52"/>
              <a:gd name="T27" fmla="*/ 133569869 h 53"/>
              <a:gd name="T28" fmla="*/ 68045013 w 52"/>
              <a:gd name="T29" fmla="*/ 133569869 h 53"/>
              <a:gd name="T30" fmla="*/ 68045013 w 52"/>
              <a:gd name="T31" fmla="*/ 133569869 h 53"/>
              <a:gd name="T32" fmla="*/ 78125638 w 52"/>
              <a:gd name="T33" fmla="*/ 133569869 h 53"/>
              <a:gd name="T34" fmla="*/ 103327200 w 52"/>
              <a:gd name="T35" fmla="*/ 131048904 h 53"/>
              <a:gd name="T36" fmla="*/ 110886875 w 52"/>
              <a:gd name="T37" fmla="*/ 120968219 h 53"/>
              <a:gd name="T38" fmla="*/ 123488450 w 52"/>
              <a:gd name="T39" fmla="*/ 108368156 h 53"/>
              <a:gd name="T40" fmla="*/ 131048125 w 52"/>
              <a:gd name="T41" fmla="*/ 93247129 h 53"/>
              <a:gd name="T42" fmla="*/ 131048125 w 52"/>
              <a:gd name="T43" fmla="*/ 65524452 h 53"/>
              <a:gd name="T44" fmla="*/ 131048125 w 52"/>
              <a:gd name="T45" fmla="*/ 65524452 h 53"/>
              <a:gd name="T46" fmla="*/ 131048125 w 52"/>
              <a:gd name="T47" fmla="*/ 40322740 h 53"/>
              <a:gd name="T48" fmla="*/ 123488450 w 52"/>
              <a:gd name="T49" fmla="*/ 25201712 h 53"/>
              <a:gd name="T50" fmla="*/ 115927188 w 52"/>
              <a:gd name="T51" fmla="*/ 12601650 h 53"/>
              <a:gd name="T52" fmla="*/ 103327200 w 52"/>
              <a:gd name="T53" fmla="*/ 7561307 h 53"/>
              <a:gd name="T54" fmla="*/ 78125638 w 52"/>
              <a:gd name="T55" fmla="*/ 0 h 53"/>
              <a:gd name="T56" fmla="*/ 68045013 w 52"/>
              <a:gd name="T57" fmla="*/ 0 h 53"/>
              <a:gd name="T58" fmla="*/ 68045013 w 52"/>
              <a:gd name="T59" fmla="*/ 0 h 53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52"/>
              <a:gd name="T91" fmla="*/ 0 h 53"/>
              <a:gd name="T92" fmla="*/ 52 w 52"/>
              <a:gd name="T93" fmla="*/ 53 h 53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52" h="53">
                <a:moveTo>
                  <a:pt x="27" y="0"/>
                </a:moveTo>
                <a:lnTo>
                  <a:pt x="27" y="0"/>
                </a:lnTo>
                <a:lnTo>
                  <a:pt x="19" y="1"/>
                </a:lnTo>
                <a:lnTo>
                  <a:pt x="12" y="5"/>
                </a:lnTo>
                <a:lnTo>
                  <a:pt x="7" y="8"/>
                </a:lnTo>
                <a:lnTo>
                  <a:pt x="4" y="13"/>
                </a:lnTo>
                <a:lnTo>
                  <a:pt x="0" y="23"/>
                </a:lnTo>
                <a:lnTo>
                  <a:pt x="0" y="26"/>
                </a:lnTo>
                <a:lnTo>
                  <a:pt x="2" y="37"/>
                </a:lnTo>
                <a:lnTo>
                  <a:pt x="5" y="43"/>
                </a:lnTo>
                <a:lnTo>
                  <a:pt x="9" y="47"/>
                </a:lnTo>
                <a:lnTo>
                  <a:pt x="14" y="50"/>
                </a:lnTo>
                <a:lnTo>
                  <a:pt x="22" y="53"/>
                </a:lnTo>
                <a:lnTo>
                  <a:pt x="27" y="53"/>
                </a:lnTo>
                <a:lnTo>
                  <a:pt x="31" y="53"/>
                </a:lnTo>
                <a:lnTo>
                  <a:pt x="41" y="52"/>
                </a:lnTo>
                <a:lnTo>
                  <a:pt x="44" y="48"/>
                </a:lnTo>
                <a:lnTo>
                  <a:pt x="49" y="43"/>
                </a:lnTo>
                <a:lnTo>
                  <a:pt x="52" y="37"/>
                </a:lnTo>
                <a:lnTo>
                  <a:pt x="52" y="26"/>
                </a:lnTo>
                <a:lnTo>
                  <a:pt x="52" y="16"/>
                </a:lnTo>
                <a:lnTo>
                  <a:pt x="49" y="10"/>
                </a:lnTo>
                <a:lnTo>
                  <a:pt x="46" y="5"/>
                </a:lnTo>
                <a:lnTo>
                  <a:pt x="41" y="3"/>
                </a:lnTo>
                <a:lnTo>
                  <a:pt x="31" y="0"/>
                </a:lnTo>
                <a:lnTo>
                  <a:pt x="27" y="0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992" name="Freeform 108"/>
          <p:cNvSpPr>
            <a:spLocks/>
          </p:cNvSpPr>
          <p:nvPr/>
        </p:nvSpPr>
        <p:spPr bwMode="auto">
          <a:xfrm>
            <a:off x="4029075" y="4894263"/>
            <a:ext cx="82550" cy="85725"/>
          </a:xfrm>
          <a:custGeom>
            <a:avLst/>
            <a:gdLst>
              <a:gd name="T0" fmla="*/ 63004700 w 52"/>
              <a:gd name="T1" fmla="*/ 0 h 54"/>
              <a:gd name="T2" fmla="*/ 63004700 w 52"/>
              <a:gd name="T3" fmla="*/ 0 h 54"/>
              <a:gd name="T4" fmla="*/ 42843450 w 52"/>
              <a:gd name="T5" fmla="*/ 5040313 h 54"/>
              <a:gd name="T6" fmla="*/ 25201563 w 52"/>
              <a:gd name="T7" fmla="*/ 12601575 h 54"/>
              <a:gd name="T8" fmla="*/ 17641888 w 52"/>
              <a:gd name="T9" fmla="*/ 22682200 h 54"/>
              <a:gd name="T10" fmla="*/ 10080625 w 52"/>
              <a:gd name="T11" fmla="*/ 35282188 h 54"/>
              <a:gd name="T12" fmla="*/ 0 w 52"/>
              <a:gd name="T13" fmla="*/ 55443438 h 54"/>
              <a:gd name="T14" fmla="*/ 0 w 52"/>
              <a:gd name="T15" fmla="*/ 68045013 h 54"/>
              <a:gd name="T16" fmla="*/ 0 w 52"/>
              <a:gd name="T17" fmla="*/ 68045013 h 54"/>
              <a:gd name="T18" fmla="*/ 0 w 52"/>
              <a:gd name="T19" fmla="*/ 88206263 h 54"/>
              <a:gd name="T20" fmla="*/ 10080625 w 52"/>
              <a:gd name="T21" fmla="*/ 105846563 h 54"/>
              <a:gd name="T22" fmla="*/ 22682200 w 52"/>
              <a:gd name="T23" fmla="*/ 118448138 h 54"/>
              <a:gd name="T24" fmla="*/ 30241875 w 52"/>
              <a:gd name="T25" fmla="*/ 128528763 h 54"/>
              <a:gd name="T26" fmla="*/ 55443438 w 52"/>
              <a:gd name="T27" fmla="*/ 136088438 h 54"/>
              <a:gd name="T28" fmla="*/ 63004700 w 52"/>
              <a:gd name="T29" fmla="*/ 136088438 h 54"/>
              <a:gd name="T30" fmla="*/ 63004700 w 52"/>
              <a:gd name="T31" fmla="*/ 136088438 h 54"/>
              <a:gd name="T32" fmla="*/ 75604688 w 52"/>
              <a:gd name="T33" fmla="*/ 136088438 h 54"/>
              <a:gd name="T34" fmla="*/ 98286888 w 52"/>
              <a:gd name="T35" fmla="*/ 128528763 h 54"/>
              <a:gd name="T36" fmla="*/ 110886875 w 52"/>
              <a:gd name="T37" fmla="*/ 123488450 h 54"/>
              <a:gd name="T38" fmla="*/ 118448138 w 52"/>
              <a:gd name="T39" fmla="*/ 110886875 h 54"/>
              <a:gd name="T40" fmla="*/ 126007813 w 52"/>
              <a:gd name="T41" fmla="*/ 93246575 h 54"/>
              <a:gd name="T42" fmla="*/ 131048125 w 52"/>
              <a:gd name="T43" fmla="*/ 68045013 h 54"/>
              <a:gd name="T44" fmla="*/ 131048125 w 52"/>
              <a:gd name="T45" fmla="*/ 68045013 h 54"/>
              <a:gd name="T46" fmla="*/ 126007813 w 52"/>
              <a:gd name="T47" fmla="*/ 42843450 h 54"/>
              <a:gd name="T48" fmla="*/ 118448138 w 52"/>
              <a:gd name="T49" fmla="*/ 25201563 h 54"/>
              <a:gd name="T50" fmla="*/ 110886875 w 52"/>
              <a:gd name="T51" fmla="*/ 12601575 h 54"/>
              <a:gd name="T52" fmla="*/ 98286888 w 52"/>
              <a:gd name="T53" fmla="*/ 5040313 h 54"/>
              <a:gd name="T54" fmla="*/ 75604688 w 52"/>
              <a:gd name="T55" fmla="*/ 0 h 54"/>
              <a:gd name="T56" fmla="*/ 63004700 w 52"/>
              <a:gd name="T57" fmla="*/ 0 h 54"/>
              <a:gd name="T58" fmla="*/ 63004700 w 52"/>
              <a:gd name="T59" fmla="*/ 0 h 54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52"/>
              <a:gd name="T91" fmla="*/ 0 h 54"/>
              <a:gd name="T92" fmla="*/ 52 w 52"/>
              <a:gd name="T93" fmla="*/ 54 h 54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52" h="54">
                <a:moveTo>
                  <a:pt x="25" y="0"/>
                </a:moveTo>
                <a:lnTo>
                  <a:pt x="25" y="0"/>
                </a:lnTo>
                <a:lnTo>
                  <a:pt x="17" y="2"/>
                </a:lnTo>
                <a:lnTo>
                  <a:pt x="10" y="5"/>
                </a:lnTo>
                <a:lnTo>
                  <a:pt x="7" y="9"/>
                </a:lnTo>
                <a:lnTo>
                  <a:pt x="4" y="14"/>
                </a:lnTo>
                <a:lnTo>
                  <a:pt x="0" y="22"/>
                </a:lnTo>
                <a:lnTo>
                  <a:pt x="0" y="27"/>
                </a:lnTo>
                <a:lnTo>
                  <a:pt x="0" y="35"/>
                </a:lnTo>
                <a:lnTo>
                  <a:pt x="4" y="42"/>
                </a:lnTo>
                <a:lnTo>
                  <a:pt x="9" y="47"/>
                </a:lnTo>
                <a:lnTo>
                  <a:pt x="12" y="51"/>
                </a:lnTo>
                <a:lnTo>
                  <a:pt x="22" y="54"/>
                </a:lnTo>
                <a:lnTo>
                  <a:pt x="25" y="54"/>
                </a:lnTo>
                <a:lnTo>
                  <a:pt x="30" y="54"/>
                </a:lnTo>
                <a:lnTo>
                  <a:pt x="39" y="51"/>
                </a:lnTo>
                <a:lnTo>
                  <a:pt x="44" y="49"/>
                </a:lnTo>
                <a:lnTo>
                  <a:pt x="47" y="44"/>
                </a:lnTo>
                <a:lnTo>
                  <a:pt x="50" y="37"/>
                </a:lnTo>
                <a:lnTo>
                  <a:pt x="52" y="27"/>
                </a:lnTo>
                <a:lnTo>
                  <a:pt x="50" y="17"/>
                </a:lnTo>
                <a:lnTo>
                  <a:pt x="47" y="10"/>
                </a:lnTo>
                <a:lnTo>
                  <a:pt x="44" y="5"/>
                </a:lnTo>
                <a:lnTo>
                  <a:pt x="39" y="2"/>
                </a:lnTo>
                <a:lnTo>
                  <a:pt x="30" y="0"/>
                </a:lnTo>
                <a:lnTo>
                  <a:pt x="25" y="0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993" name="Freeform 109"/>
          <p:cNvSpPr>
            <a:spLocks/>
          </p:cNvSpPr>
          <p:nvPr/>
        </p:nvSpPr>
        <p:spPr bwMode="auto">
          <a:xfrm>
            <a:off x="4244975" y="5027613"/>
            <a:ext cx="82550" cy="82550"/>
          </a:xfrm>
          <a:custGeom>
            <a:avLst/>
            <a:gdLst>
              <a:gd name="T0" fmla="*/ 63004700 w 52"/>
              <a:gd name="T1" fmla="*/ 0 h 52"/>
              <a:gd name="T2" fmla="*/ 63004700 w 52"/>
              <a:gd name="T3" fmla="*/ 0 h 52"/>
              <a:gd name="T4" fmla="*/ 42843450 w 52"/>
              <a:gd name="T5" fmla="*/ 0 h 52"/>
              <a:gd name="T6" fmla="*/ 30241875 w 52"/>
              <a:gd name="T7" fmla="*/ 7561263 h 52"/>
              <a:gd name="T8" fmla="*/ 17641888 w 52"/>
              <a:gd name="T9" fmla="*/ 20161250 h 52"/>
              <a:gd name="T10" fmla="*/ 7561263 w 52"/>
              <a:gd name="T11" fmla="*/ 32762825 h 52"/>
              <a:gd name="T12" fmla="*/ 0 w 52"/>
              <a:gd name="T13" fmla="*/ 55443438 h 52"/>
              <a:gd name="T14" fmla="*/ 0 w 52"/>
              <a:gd name="T15" fmla="*/ 63004700 h 52"/>
              <a:gd name="T16" fmla="*/ 0 w 52"/>
              <a:gd name="T17" fmla="*/ 63004700 h 52"/>
              <a:gd name="T18" fmla="*/ 0 w 52"/>
              <a:gd name="T19" fmla="*/ 88206263 h 52"/>
              <a:gd name="T20" fmla="*/ 7561263 w 52"/>
              <a:gd name="T21" fmla="*/ 105846563 h 52"/>
              <a:gd name="T22" fmla="*/ 20161250 w 52"/>
              <a:gd name="T23" fmla="*/ 118448138 h 52"/>
              <a:gd name="T24" fmla="*/ 32762825 w 52"/>
              <a:gd name="T25" fmla="*/ 126007813 h 52"/>
              <a:gd name="T26" fmla="*/ 55443438 w 52"/>
              <a:gd name="T27" fmla="*/ 131048125 h 52"/>
              <a:gd name="T28" fmla="*/ 63004700 w 52"/>
              <a:gd name="T29" fmla="*/ 131048125 h 52"/>
              <a:gd name="T30" fmla="*/ 63004700 w 52"/>
              <a:gd name="T31" fmla="*/ 131048125 h 52"/>
              <a:gd name="T32" fmla="*/ 75604688 w 52"/>
              <a:gd name="T33" fmla="*/ 131048125 h 52"/>
              <a:gd name="T34" fmla="*/ 95765938 w 52"/>
              <a:gd name="T35" fmla="*/ 126007813 h 52"/>
              <a:gd name="T36" fmla="*/ 108367513 w 52"/>
              <a:gd name="T37" fmla="*/ 118448138 h 52"/>
              <a:gd name="T38" fmla="*/ 118448138 w 52"/>
              <a:gd name="T39" fmla="*/ 105846563 h 52"/>
              <a:gd name="T40" fmla="*/ 126007813 w 52"/>
              <a:gd name="T41" fmla="*/ 88206263 h 52"/>
              <a:gd name="T42" fmla="*/ 131048125 w 52"/>
              <a:gd name="T43" fmla="*/ 68045013 h 52"/>
              <a:gd name="T44" fmla="*/ 131048125 w 52"/>
              <a:gd name="T45" fmla="*/ 68045013 h 52"/>
              <a:gd name="T46" fmla="*/ 126007813 w 52"/>
              <a:gd name="T47" fmla="*/ 42843450 h 52"/>
              <a:gd name="T48" fmla="*/ 120967500 w 52"/>
              <a:gd name="T49" fmla="*/ 25201563 h 52"/>
              <a:gd name="T50" fmla="*/ 108367513 w 52"/>
              <a:gd name="T51" fmla="*/ 12601575 h 52"/>
              <a:gd name="T52" fmla="*/ 95765938 w 52"/>
              <a:gd name="T53" fmla="*/ 5040313 h 52"/>
              <a:gd name="T54" fmla="*/ 75604688 w 52"/>
              <a:gd name="T55" fmla="*/ 0 h 52"/>
              <a:gd name="T56" fmla="*/ 63004700 w 52"/>
              <a:gd name="T57" fmla="*/ 0 h 52"/>
              <a:gd name="T58" fmla="*/ 63004700 w 52"/>
              <a:gd name="T59" fmla="*/ 0 h 5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52"/>
              <a:gd name="T91" fmla="*/ 0 h 52"/>
              <a:gd name="T92" fmla="*/ 52 w 52"/>
              <a:gd name="T93" fmla="*/ 52 h 52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52" h="52">
                <a:moveTo>
                  <a:pt x="25" y="0"/>
                </a:moveTo>
                <a:lnTo>
                  <a:pt x="25" y="0"/>
                </a:lnTo>
                <a:lnTo>
                  <a:pt x="17" y="0"/>
                </a:lnTo>
                <a:lnTo>
                  <a:pt x="12" y="3"/>
                </a:lnTo>
                <a:lnTo>
                  <a:pt x="7" y="8"/>
                </a:lnTo>
                <a:lnTo>
                  <a:pt x="3" y="13"/>
                </a:lnTo>
                <a:lnTo>
                  <a:pt x="0" y="22"/>
                </a:lnTo>
                <a:lnTo>
                  <a:pt x="0" y="25"/>
                </a:lnTo>
                <a:lnTo>
                  <a:pt x="0" y="35"/>
                </a:lnTo>
                <a:lnTo>
                  <a:pt x="3" y="42"/>
                </a:lnTo>
                <a:lnTo>
                  <a:pt x="8" y="47"/>
                </a:lnTo>
                <a:lnTo>
                  <a:pt x="13" y="50"/>
                </a:lnTo>
                <a:lnTo>
                  <a:pt x="22" y="52"/>
                </a:lnTo>
                <a:lnTo>
                  <a:pt x="25" y="52"/>
                </a:lnTo>
                <a:lnTo>
                  <a:pt x="30" y="52"/>
                </a:lnTo>
                <a:lnTo>
                  <a:pt x="38" y="50"/>
                </a:lnTo>
                <a:lnTo>
                  <a:pt x="43" y="47"/>
                </a:lnTo>
                <a:lnTo>
                  <a:pt x="47" y="42"/>
                </a:lnTo>
                <a:lnTo>
                  <a:pt x="50" y="35"/>
                </a:lnTo>
                <a:lnTo>
                  <a:pt x="52" y="27"/>
                </a:lnTo>
                <a:lnTo>
                  <a:pt x="50" y="17"/>
                </a:lnTo>
                <a:lnTo>
                  <a:pt x="48" y="10"/>
                </a:lnTo>
                <a:lnTo>
                  <a:pt x="43" y="5"/>
                </a:lnTo>
                <a:lnTo>
                  <a:pt x="38" y="2"/>
                </a:lnTo>
                <a:lnTo>
                  <a:pt x="30" y="0"/>
                </a:lnTo>
                <a:lnTo>
                  <a:pt x="25" y="0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994" name="Freeform 110"/>
          <p:cNvSpPr>
            <a:spLocks/>
          </p:cNvSpPr>
          <p:nvPr/>
        </p:nvSpPr>
        <p:spPr bwMode="auto">
          <a:xfrm>
            <a:off x="4362450" y="4889500"/>
            <a:ext cx="84138" cy="82550"/>
          </a:xfrm>
          <a:custGeom>
            <a:avLst/>
            <a:gdLst>
              <a:gd name="T0" fmla="*/ 65524452 w 53"/>
              <a:gd name="T1" fmla="*/ 0 h 52"/>
              <a:gd name="T2" fmla="*/ 65524452 w 53"/>
              <a:gd name="T3" fmla="*/ 0 h 52"/>
              <a:gd name="T4" fmla="*/ 45363082 w 53"/>
              <a:gd name="T5" fmla="*/ 5040313 h 52"/>
              <a:gd name="T6" fmla="*/ 27722677 w 53"/>
              <a:gd name="T7" fmla="*/ 7561263 h 52"/>
              <a:gd name="T8" fmla="*/ 15121027 w 53"/>
              <a:gd name="T9" fmla="*/ 20161250 h 52"/>
              <a:gd name="T10" fmla="*/ 7561307 w 53"/>
              <a:gd name="T11" fmla="*/ 32762825 h 52"/>
              <a:gd name="T12" fmla="*/ 2520965 w 53"/>
              <a:gd name="T13" fmla="*/ 55443438 h 52"/>
              <a:gd name="T14" fmla="*/ 0 w 53"/>
              <a:gd name="T15" fmla="*/ 68045013 h 52"/>
              <a:gd name="T16" fmla="*/ 0 w 53"/>
              <a:gd name="T17" fmla="*/ 68045013 h 52"/>
              <a:gd name="T18" fmla="*/ 2520965 w 53"/>
              <a:gd name="T19" fmla="*/ 88206263 h 52"/>
              <a:gd name="T20" fmla="*/ 12601650 w 53"/>
              <a:gd name="T21" fmla="*/ 105846563 h 52"/>
              <a:gd name="T22" fmla="*/ 20161370 w 53"/>
              <a:gd name="T23" fmla="*/ 118448138 h 52"/>
              <a:gd name="T24" fmla="*/ 32763020 w 53"/>
              <a:gd name="T25" fmla="*/ 126007813 h 52"/>
              <a:gd name="T26" fmla="*/ 52924390 w 53"/>
              <a:gd name="T27" fmla="*/ 131048125 h 52"/>
              <a:gd name="T28" fmla="*/ 65524452 w 53"/>
              <a:gd name="T29" fmla="*/ 131048125 h 52"/>
              <a:gd name="T30" fmla="*/ 65524452 w 53"/>
              <a:gd name="T31" fmla="*/ 131048125 h 52"/>
              <a:gd name="T32" fmla="*/ 75605137 w 53"/>
              <a:gd name="T33" fmla="*/ 131048125 h 52"/>
              <a:gd name="T34" fmla="*/ 100806849 w 53"/>
              <a:gd name="T35" fmla="*/ 126007813 h 52"/>
              <a:gd name="T36" fmla="*/ 113408499 w 53"/>
              <a:gd name="T37" fmla="*/ 123488450 h 52"/>
              <a:gd name="T38" fmla="*/ 120968219 w 53"/>
              <a:gd name="T39" fmla="*/ 110886875 h 52"/>
              <a:gd name="T40" fmla="*/ 128529526 w 53"/>
              <a:gd name="T41" fmla="*/ 93246575 h 52"/>
              <a:gd name="T42" fmla="*/ 133569869 w 53"/>
              <a:gd name="T43" fmla="*/ 68045013 h 52"/>
              <a:gd name="T44" fmla="*/ 133569869 w 53"/>
              <a:gd name="T45" fmla="*/ 68045013 h 52"/>
              <a:gd name="T46" fmla="*/ 128529526 w 53"/>
              <a:gd name="T47" fmla="*/ 42843450 h 52"/>
              <a:gd name="T48" fmla="*/ 120968219 w 53"/>
              <a:gd name="T49" fmla="*/ 25201563 h 52"/>
              <a:gd name="T50" fmla="*/ 113408499 w 53"/>
              <a:gd name="T51" fmla="*/ 12601575 h 52"/>
              <a:gd name="T52" fmla="*/ 100806849 w 53"/>
              <a:gd name="T53" fmla="*/ 5040313 h 52"/>
              <a:gd name="T54" fmla="*/ 75605137 w 53"/>
              <a:gd name="T55" fmla="*/ 0 h 52"/>
              <a:gd name="T56" fmla="*/ 65524452 w 53"/>
              <a:gd name="T57" fmla="*/ 0 h 52"/>
              <a:gd name="T58" fmla="*/ 65524452 w 53"/>
              <a:gd name="T59" fmla="*/ 0 h 5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53"/>
              <a:gd name="T91" fmla="*/ 0 h 52"/>
              <a:gd name="T92" fmla="*/ 53 w 53"/>
              <a:gd name="T93" fmla="*/ 52 h 52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53" h="52">
                <a:moveTo>
                  <a:pt x="26" y="0"/>
                </a:moveTo>
                <a:lnTo>
                  <a:pt x="26" y="0"/>
                </a:lnTo>
                <a:lnTo>
                  <a:pt x="18" y="2"/>
                </a:lnTo>
                <a:lnTo>
                  <a:pt x="11" y="3"/>
                </a:lnTo>
                <a:lnTo>
                  <a:pt x="6" y="8"/>
                </a:lnTo>
                <a:lnTo>
                  <a:pt x="3" y="13"/>
                </a:lnTo>
                <a:lnTo>
                  <a:pt x="1" y="22"/>
                </a:lnTo>
                <a:lnTo>
                  <a:pt x="0" y="27"/>
                </a:lnTo>
                <a:lnTo>
                  <a:pt x="1" y="35"/>
                </a:lnTo>
                <a:lnTo>
                  <a:pt x="5" y="42"/>
                </a:lnTo>
                <a:lnTo>
                  <a:pt x="8" y="47"/>
                </a:lnTo>
                <a:lnTo>
                  <a:pt x="13" y="50"/>
                </a:lnTo>
                <a:lnTo>
                  <a:pt x="21" y="52"/>
                </a:lnTo>
                <a:lnTo>
                  <a:pt x="26" y="52"/>
                </a:lnTo>
                <a:lnTo>
                  <a:pt x="30" y="52"/>
                </a:lnTo>
                <a:lnTo>
                  <a:pt x="40" y="50"/>
                </a:lnTo>
                <a:lnTo>
                  <a:pt x="45" y="49"/>
                </a:lnTo>
                <a:lnTo>
                  <a:pt x="48" y="44"/>
                </a:lnTo>
                <a:lnTo>
                  <a:pt x="51" y="37"/>
                </a:lnTo>
                <a:lnTo>
                  <a:pt x="53" y="27"/>
                </a:lnTo>
                <a:lnTo>
                  <a:pt x="51" y="17"/>
                </a:lnTo>
                <a:lnTo>
                  <a:pt x="48" y="10"/>
                </a:lnTo>
                <a:lnTo>
                  <a:pt x="45" y="5"/>
                </a:lnTo>
                <a:lnTo>
                  <a:pt x="40" y="2"/>
                </a:lnTo>
                <a:lnTo>
                  <a:pt x="30" y="0"/>
                </a:lnTo>
                <a:lnTo>
                  <a:pt x="26" y="0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995" name="Freeform 111"/>
          <p:cNvSpPr>
            <a:spLocks/>
          </p:cNvSpPr>
          <p:nvPr/>
        </p:nvSpPr>
        <p:spPr bwMode="auto">
          <a:xfrm>
            <a:off x="4340225" y="4665663"/>
            <a:ext cx="82550" cy="85725"/>
          </a:xfrm>
          <a:custGeom>
            <a:avLst/>
            <a:gdLst>
              <a:gd name="T0" fmla="*/ 131048125 w 52"/>
              <a:gd name="T1" fmla="*/ 68045013 h 54"/>
              <a:gd name="T2" fmla="*/ 131048125 w 52"/>
              <a:gd name="T3" fmla="*/ 68045013 h 54"/>
              <a:gd name="T4" fmla="*/ 131048125 w 52"/>
              <a:gd name="T5" fmla="*/ 47883763 h 54"/>
              <a:gd name="T6" fmla="*/ 123488450 w 52"/>
              <a:gd name="T7" fmla="*/ 25201563 h 54"/>
              <a:gd name="T8" fmla="*/ 110886875 w 52"/>
              <a:gd name="T9" fmla="*/ 17641888 h 54"/>
              <a:gd name="T10" fmla="*/ 98286888 w 52"/>
              <a:gd name="T11" fmla="*/ 10080625 h 54"/>
              <a:gd name="T12" fmla="*/ 75604688 w 52"/>
              <a:gd name="T13" fmla="*/ 0 h 54"/>
              <a:gd name="T14" fmla="*/ 63004700 w 52"/>
              <a:gd name="T15" fmla="*/ 0 h 54"/>
              <a:gd name="T16" fmla="*/ 63004700 w 52"/>
              <a:gd name="T17" fmla="*/ 0 h 54"/>
              <a:gd name="T18" fmla="*/ 42843450 w 52"/>
              <a:gd name="T19" fmla="*/ 5040313 h 54"/>
              <a:gd name="T20" fmla="*/ 30241875 w 52"/>
              <a:gd name="T21" fmla="*/ 12601575 h 54"/>
              <a:gd name="T22" fmla="*/ 17641888 w 52"/>
              <a:gd name="T23" fmla="*/ 22682200 h 54"/>
              <a:gd name="T24" fmla="*/ 7561263 w 52"/>
              <a:gd name="T25" fmla="*/ 35282188 h 54"/>
              <a:gd name="T26" fmla="*/ 0 w 52"/>
              <a:gd name="T27" fmla="*/ 60483750 h 54"/>
              <a:gd name="T28" fmla="*/ 0 w 52"/>
              <a:gd name="T29" fmla="*/ 68045013 h 54"/>
              <a:gd name="T30" fmla="*/ 0 w 52"/>
              <a:gd name="T31" fmla="*/ 68045013 h 54"/>
              <a:gd name="T32" fmla="*/ 5040313 w 52"/>
              <a:gd name="T33" fmla="*/ 93246575 h 54"/>
              <a:gd name="T34" fmla="*/ 7561263 w 52"/>
              <a:gd name="T35" fmla="*/ 110886875 h 54"/>
              <a:gd name="T36" fmla="*/ 22682200 w 52"/>
              <a:gd name="T37" fmla="*/ 123488450 h 54"/>
              <a:gd name="T38" fmla="*/ 35282188 w 52"/>
              <a:gd name="T39" fmla="*/ 128528763 h 54"/>
              <a:gd name="T40" fmla="*/ 55443438 w 52"/>
              <a:gd name="T41" fmla="*/ 136088438 h 54"/>
              <a:gd name="T42" fmla="*/ 63004700 w 52"/>
              <a:gd name="T43" fmla="*/ 136088438 h 54"/>
              <a:gd name="T44" fmla="*/ 63004700 w 52"/>
              <a:gd name="T45" fmla="*/ 136088438 h 54"/>
              <a:gd name="T46" fmla="*/ 75604688 w 52"/>
              <a:gd name="T47" fmla="*/ 136088438 h 54"/>
              <a:gd name="T48" fmla="*/ 98286888 w 52"/>
              <a:gd name="T49" fmla="*/ 131048125 h 54"/>
              <a:gd name="T50" fmla="*/ 110886875 w 52"/>
              <a:gd name="T51" fmla="*/ 123488450 h 54"/>
              <a:gd name="T52" fmla="*/ 123488450 w 52"/>
              <a:gd name="T53" fmla="*/ 110886875 h 54"/>
              <a:gd name="T54" fmla="*/ 126007813 w 52"/>
              <a:gd name="T55" fmla="*/ 93246575 h 54"/>
              <a:gd name="T56" fmla="*/ 131048125 w 52"/>
              <a:gd name="T57" fmla="*/ 68045013 h 54"/>
              <a:gd name="T58" fmla="*/ 131048125 w 52"/>
              <a:gd name="T59" fmla="*/ 68045013 h 54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52"/>
              <a:gd name="T91" fmla="*/ 0 h 54"/>
              <a:gd name="T92" fmla="*/ 52 w 52"/>
              <a:gd name="T93" fmla="*/ 54 h 54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52" h="54">
                <a:moveTo>
                  <a:pt x="52" y="27"/>
                </a:moveTo>
                <a:lnTo>
                  <a:pt x="52" y="27"/>
                </a:lnTo>
                <a:lnTo>
                  <a:pt x="52" y="19"/>
                </a:lnTo>
                <a:lnTo>
                  <a:pt x="49" y="10"/>
                </a:lnTo>
                <a:lnTo>
                  <a:pt x="44" y="7"/>
                </a:lnTo>
                <a:lnTo>
                  <a:pt x="39" y="4"/>
                </a:lnTo>
                <a:lnTo>
                  <a:pt x="30" y="0"/>
                </a:lnTo>
                <a:lnTo>
                  <a:pt x="25" y="0"/>
                </a:lnTo>
                <a:lnTo>
                  <a:pt x="17" y="2"/>
                </a:lnTo>
                <a:lnTo>
                  <a:pt x="12" y="5"/>
                </a:lnTo>
                <a:lnTo>
                  <a:pt x="7" y="9"/>
                </a:lnTo>
                <a:lnTo>
                  <a:pt x="3" y="14"/>
                </a:lnTo>
                <a:lnTo>
                  <a:pt x="0" y="24"/>
                </a:lnTo>
                <a:lnTo>
                  <a:pt x="0" y="27"/>
                </a:lnTo>
                <a:lnTo>
                  <a:pt x="2" y="37"/>
                </a:lnTo>
                <a:lnTo>
                  <a:pt x="3" y="44"/>
                </a:lnTo>
                <a:lnTo>
                  <a:pt x="9" y="49"/>
                </a:lnTo>
                <a:lnTo>
                  <a:pt x="14" y="51"/>
                </a:lnTo>
                <a:lnTo>
                  <a:pt x="22" y="54"/>
                </a:lnTo>
                <a:lnTo>
                  <a:pt x="25" y="54"/>
                </a:lnTo>
                <a:lnTo>
                  <a:pt x="30" y="54"/>
                </a:lnTo>
                <a:lnTo>
                  <a:pt x="39" y="52"/>
                </a:lnTo>
                <a:lnTo>
                  <a:pt x="44" y="49"/>
                </a:lnTo>
                <a:lnTo>
                  <a:pt x="49" y="44"/>
                </a:lnTo>
                <a:lnTo>
                  <a:pt x="50" y="37"/>
                </a:lnTo>
                <a:lnTo>
                  <a:pt x="52" y="27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996" name="Freeform 112"/>
          <p:cNvSpPr>
            <a:spLocks/>
          </p:cNvSpPr>
          <p:nvPr/>
        </p:nvSpPr>
        <p:spPr bwMode="auto">
          <a:xfrm>
            <a:off x="4356100" y="4495800"/>
            <a:ext cx="85725" cy="82550"/>
          </a:xfrm>
          <a:custGeom>
            <a:avLst/>
            <a:gdLst>
              <a:gd name="T0" fmla="*/ 136088438 w 54"/>
              <a:gd name="T1" fmla="*/ 68045013 h 52"/>
              <a:gd name="T2" fmla="*/ 136088438 w 54"/>
              <a:gd name="T3" fmla="*/ 68045013 h 52"/>
              <a:gd name="T4" fmla="*/ 131048125 w 54"/>
              <a:gd name="T5" fmla="*/ 42843450 h 52"/>
              <a:gd name="T6" fmla="*/ 123488450 w 54"/>
              <a:gd name="T7" fmla="*/ 25201563 h 52"/>
              <a:gd name="T8" fmla="*/ 113407825 w 54"/>
              <a:gd name="T9" fmla="*/ 12601575 h 52"/>
              <a:gd name="T10" fmla="*/ 100806250 w 54"/>
              <a:gd name="T11" fmla="*/ 5040313 h 52"/>
              <a:gd name="T12" fmla="*/ 75604688 w 54"/>
              <a:gd name="T13" fmla="*/ 0 h 52"/>
              <a:gd name="T14" fmla="*/ 68045013 w 54"/>
              <a:gd name="T15" fmla="*/ 0 h 52"/>
              <a:gd name="T16" fmla="*/ 68045013 w 54"/>
              <a:gd name="T17" fmla="*/ 0 h 52"/>
              <a:gd name="T18" fmla="*/ 47883763 w 54"/>
              <a:gd name="T19" fmla="*/ 5040313 h 52"/>
              <a:gd name="T20" fmla="*/ 30241875 w 54"/>
              <a:gd name="T21" fmla="*/ 10080625 h 52"/>
              <a:gd name="T22" fmla="*/ 17641888 w 54"/>
              <a:gd name="T23" fmla="*/ 22682200 h 52"/>
              <a:gd name="T24" fmla="*/ 10080625 w 54"/>
              <a:gd name="T25" fmla="*/ 35282188 h 52"/>
              <a:gd name="T26" fmla="*/ 5040313 w 54"/>
              <a:gd name="T27" fmla="*/ 55443438 h 52"/>
              <a:gd name="T28" fmla="*/ 0 w 54"/>
              <a:gd name="T29" fmla="*/ 68045013 h 52"/>
              <a:gd name="T30" fmla="*/ 0 w 54"/>
              <a:gd name="T31" fmla="*/ 68045013 h 52"/>
              <a:gd name="T32" fmla="*/ 5040313 w 54"/>
              <a:gd name="T33" fmla="*/ 88206263 h 52"/>
              <a:gd name="T34" fmla="*/ 12601575 w 54"/>
              <a:gd name="T35" fmla="*/ 105846563 h 52"/>
              <a:gd name="T36" fmla="*/ 22682200 w 54"/>
              <a:gd name="T37" fmla="*/ 118448138 h 52"/>
              <a:gd name="T38" fmla="*/ 35282188 w 54"/>
              <a:gd name="T39" fmla="*/ 126007813 h 52"/>
              <a:gd name="T40" fmla="*/ 60483750 w 54"/>
              <a:gd name="T41" fmla="*/ 131048125 h 52"/>
              <a:gd name="T42" fmla="*/ 68045013 w 54"/>
              <a:gd name="T43" fmla="*/ 131048125 h 52"/>
              <a:gd name="T44" fmla="*/ 68045013 w 54"/>
              <a:gd name="T45" fmla="*/ 131048125 h 52"/>
              <a:gd name="T46" fmla="*/ 75604688 w 54"/>
              <a:gd name="T47" fmla="*/ 131048125 h 52"/>
              <a:gd name="T48" fmla="*/ 100806250 w 54"/>
              <a:gd name="T49" fmla="*/ 126007813 h 52"/>
              <a:gd name="T50" fmla="*/ 113407825 w 54"/>
              <a:gd name="T51" fmla="*/ 118448138 h 52"/>
              <a:gd name="T52" fmla="*/ 123488450 w 54"/>
              <a:gd name="T53" fmla="*/ 110886875 h 52"/>
              <a:gd name="T54" fmla="*/ 131048125 w 54"/>
              <a:gd name="T55" fmla="*/ 88206263 h 52"/>
              <a:gd name="T56" fmla="*/ 136088438 w 54"/>
              <a:gd name="T57" fmla="*/ 68045013 h 52"/>
              <a:gd name="T58" fmla="*/ 136088438 w 54"/>
              <a:gd name="T59" fmla="*/ 68045013 h 5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54"/>
              <a:gd name="T91" fmla="*/ 0 h 52"/>
              <a:gd name="T92" fmla="*/ 54 w 54"/>
              <a:gd name="T93" fmla="*/ 52 h 52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54" h="52">
                <a:moveTo>
                  <a:pt x="54" y="27"/>
                </a:moveTo>
                <a:lnTo>
                  <a:pt x="54" y="27"/>
                </a:lnTo>
                <a:lnTo>
                  <a:pt x="52" y="17"/>
                </a:lnTo>
                <a:lnTo>
                  <a:pt x="49" y="10"/>
                </a:lnTo>
                <a:lnTo>
                  <a:pt x="45" y="5"/>
                </a:lnTo>
                <a:lnTo>
                  <a:pt x="40" y="2"/>
                </a:lnTo>
                <a:lnTo>
                  <a:pt x="30" y="0"/>
                </a:lnTo>
                <a:lnTo>
                  <a:pt x="27" y="0"/>
                </a:lnTo>
                <a:lnTo>
                  <a:pt x="19" y="2"/>
                </a:lnTo>
                <a:lnTo>
                  <a:pt x="12" y="4"/>
                </a:lnTo>
                <a:lnTo>
                  <a:pt x="7" y="9"/>
                </a:lnTo>
                <a:lnTo>
                  <a:pt x="4" y="14"/>
                </a:lnTo>
                <a:lnTo>
                  <a:pt x="2" y="22"/>
                </a:lnTo>
                <a:lnTo>
                  <a:pt x="0" y="27"/>
                </a:lnTo>
                <a:lnTo>
                  <a:pt x="2" y="35"/>
                </a:lnTo>
                <a:lnTo>
                  <a:pt x="5" y="42"/>
                </a:lnTo>
                <a:lnTo>
                  <a:pt x="9" y="47"/>
                </a:lnTo>
                <a:lnTo>
                  <a:pt x="14" y="50"/>
                </a:lnTo>
                <a:lnTo>
                  <a:pt x="24" y="52"/>
                </a:lnTo>
                <a:lnTo>
                  <a:pt x="27" y="52"/>
                </a:lnTo>
                <a:lnTo>
                  <a:pt x="30" y="52"/>
                </a:lnTo>
                <a:lnTo>
                  <a:pt x="40" y="50"/>
                </a:lnTo>
                <a:lnTo>
                  <a:pt x="45" y="47"/>
                </a:lnTo>
                <a:lnTo>
                  <a:pt x="49" y="44"/>
                </a:lnTo>
                <a:lnTo>
                  <a:pt x="52" y="35"/>
                </a:lnTo>
                <a:lnTo>
                  <a:pt x="54" y="27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997" name="Freeform 113"/>
          <p:cNvSpPr>
            <a:spLocks/>
          </p:cNvSpPr>
          <p:nvPr/>
        </p:nvSpPr>
        <p:spPr bwMode="auto">
          <a:xfrm>
            <a:off x="4524375" y="4349750"/>
            <a:ext cx="84138" cy="82550"/>
          </a:xfrm>
          <a:custGeom>
            <a:avLst/>
            <a:gdLst>
              <a:gd name="T0" fmla="*/ 65524452 w 53"/>
              <a:gd name="T1" fmla="*/ 0 h 52"/>
              <a:gd name="T2" fmla="*/ 65524452 w 53"/>
              <a:gd name="T3" fmla="*/ 0 h 52"/>
              <a:gd name="T4" fmla="*/ 45363082 w 53"/>
              <a:gd name="T5" fmla="*/ 5040313 h 52"/>
              <a:gd name="T6" fmla="*/ 27722677 w 53"/>
              <a:gd name="T7" fmla="*/ 10080625 h 52"/>
              <a:gd name="T8" fmla="*/ 15121027 w 53"/>
              <a:gd name="T9" fmla="*/ 22682200 h 52"/>
              <a:gd name="T10" fmla="*/ 7561307 w 53"/>
              <a:gd name="T11" fmla="*/ 35282188 h 52"/>
              <a:gd name="T12" fmla="*/ 2520965 w 53"/>
              <a:gd name="T13" fmla="*/ 55443438 h 52"/>
              <a:gd name="T14" fmla="*/ 0 w 53"/>
              <a:gd name="T15" fmla="*/ 68045013 h 52"/>
              <a:gd name="T16" fmla="*/ 0 w 53"/>
              <a:gd name="T17" fmla="*/ 68045013 h 52"/>
              <a:gd name="T18" fmla="*/ 2520965 w 53"/>
              <a:gd name="T19" fmla="*/ 88206263 h 52"/>
              <a:gd name="T20" fmla="*/ 12601650 w 53"/>
              <a:gd name="T21" fmla="*/ 105846563 h 52"/>
              <a:gd name="T22" fmla="*/ 20161370 w 53"/>
              <a:gd name="T23" fmla="*/ 118448138 h 52"/>
              <a:gd name="T24" fmla="*/ 32763020 w 53"/>
              <a:gd name="T25" fmla="*/ 126007813 h 52"/>
              <a:gd name="T26" fmla="*/ 57964732 w 53"/>
              <a:gd name="T27" fmla="*/ 131048125 h 52"/>
              <a:gd name="T28" fmla="*/ 65524452 w 53"/>
              <a:gd name="T29" fmla="*/ 131048125 h 52"/>
              <a:gd name="T30" fmla="*/ 65524452 w 53"/>
              <a:gd name="T31" fmla="*/ 131048125 h 52"/>
              <a:gd name="T32" fmla="*/ 75605137 w 53"/>
              <a:gd name="T33" fmla="*/ 131048125 h 52"/>
              <a:gd name="T34" fmla="*/ 100806849 w 53"/>
              <a:gd name="T35" fmla="*/ 126007813 h 52"/>
              <a:gd name="T36" fmla="*/ 113408499 w 53"/>
              <a:gd name="T37" fmla="*/ 123488450 h 52"/>
              <a:gd name="T38" fmla="*/ 120968219 w 53"/>
              <a:gd name="T39" fmla="*/ 110886875 h 52"/>
              <a:gd name="T40" fmla="*/ 131048904 w 53"/>
              <a:gd name="T41" fmla="*/ 93246575 h 52"/>
              <a:gd name="T42" fmla="*/ 133569869 w 53"/>
              <a:gd name="T43" fmla="*/ 68045013 h 52"/>
              <a:gd name="T44" fmla="*/ 133569869 w 53"/>
              <a:gd name="T45" fmla="*/ 68045013 h 52"/>
              <a:gd name="T46" fmla="*/ 131048904 w 53"/>
              <a:gd name="T47" fmla="*/ 42843450 h 52"/>
              <a:gd name="T48" fmla="*/ 120968219 w 53"/>
              <a:gd name="T49" fmla="*/ 25201563 h 52"/>
              <a:gd name="T50" fmla="*/ 113408499 w 53"/>
              <a:gd name="T51" fmla="*/ 12601575 h 52"/>
              <a:gd name="T52" fmla="*/ 100806849 w 53"/>
              <a:gd name="T53" fmla="*/ 5040313 h 52"/>
              <a:gd name="T54" fmla="*/ 75605137 w 53"/>
              <a:gd name="T55" fmla="*/ 0 h 52"/>
              <a:gd name="T56" fmla="*/ 65524452 w 53"/>
              <a:gd name="T57" fmla="*/ 0 h 52"/>
              <a:gd name="T58" fmla="*/ 65524452 w 53"/>
              <a:gd name="T59" fmla="*/ 0 h 5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53"/>
              <a:gd name="T91" fmla="*/ 0 h 52"/>
              <a:gd name="T92" fmla="*/ 53 w 53"/>
              <a:gd name="T93" fmla="*/ 52 h 52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53" h="52">
                <a:moveTo>
                  <a:pt x="26" y="0"/>
                </a:moveTo>
                <a:lnTo>
                  <a:pt x="26" y="0"/>
                </a:lnTo>
                <a:lnTo>
                  <a:pt x="18" y="2"/>
                </a:lnTo>
                <a:lnTo>
                  <a:pt x="11" y="4"/>
                </a:lnTo>
                <a:lnTo>
                  <a:pt x="6" y="9"/>
                </a:lnTo>
                <a:lnTo>
                  <a:pt x="3" y="14"/>
                </a:lnTo>
                <a:lnTo>
                  <a:pt x="1" y="22"/>
                </a:lnTo>
                <a:lnTo>
                  <a:pt x="0" y="27"/>
                </a:lnTo>
                <a:lnTo>
                  <a:pt x="1" y="35"/>
                </a:lnTo>
                <a:lnTo>
                  <a:pt x="5" y="42"/>
                </a:lnTo>
                <a:lnTo>
                  <a:pt x="8" y="47"/>
                </a:lnTo>
                <a:lnTo>
                  <a:pt x="13" y="50"/>
                </a:lnTo>
                <a:lnTo>
                  <a:pt x="23" y="52"/>
                </a:lnTo>
                <a:lnTo>
                  <a:pt x="26" y="52"/>
                </a:lnTo>
                <a:lnTo>
                  <a:pt x="30" y="52"/>
                </a:lnTo>
                <a:lnTo>
                  <a:pt x="40" y="50"/>
                </a:lnTo>
                <a:lnTo>
                  <a:pt x="45" y="49"/>
                </a:lnTo>
                <a:lnTo>
                  <a:pt x="48" y="44"/>
                </a:lnTo>
                <a:lnTo>
                  <a:pt x="52" y="37"/>
                </a:lnTo>
                <a:lnTo>
                  <a:pt x="53" y="27"/>
                </a:lnTo>
                <a:lnTo>
                  <a:pt x="52" y="17"/>
                </a:lnTo>
                <a:lnTo>
                  <a:pt x="48" y="10"/>
                </a:lnTo>
                <a:lnTo>
                  <a:pt x="45" y="5"/>
                </a:lnTo>
                <a:lnTo>
                  <a:pt x="40" y="2"/>
                </a:lnTo>
                <a:lnTo>
                  <a:pt x="30" y="0"/>
                </a:lnTo>
                <a:lnTo>
                  <a:pt x="26" y="0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998" name="Freeform 114"/>
          <p:cNvSpPr>
            <a:spLocks/>
          </p:cNvSpPr>
          <p:nvPr/>
        </p:nvSpPr>
        <p:spPr bwMode="auto">
          <a:xfrm>
            <a:off x="4518025" y="4183063"/>
            <a:ext cx="85725" cy="82550"/>
          </a:xfrm>
          <a:custGeom>
            <a:avLst/>
            <a:gdLst>
              <a:gd name="T0" fmla="*/ 68045013 w 54"/>
              <a:gd name="T1" fmla="*/ 131048125 h 52"/>
              <a:gd name="T2" fmla="*/ 68045013 w 54"/>
              <a:gd name="T3" fmla="*/ 131048125 h 52"/>
              <a:gd name="T4" fmla="*/ 80645000 w 54"/>
              <a:gd name="T5" fmla="*/ 131048125 h 52"/>
              <a:gd name="T6" fmla="*/ 103327200 w 54"/>
              <a:gd name="T7" fmla="*/ 126007813 h 52"/>
              <a:gd name="T8" fmla="*/ 115927188 w 54"/>
              <a:gd name="T9" fmla="*/ 118448138 h 52"/>
              <a:gd name="T10" fmla="*/ 123488450 w 54"/>
              <a:gd name="T11" fmla="*/ 108367513 h 52"/>
              <a:gd name="T12" fmla="*/ 131048125 w 54"/>
              <a:gd name="T13" fmla="*/ 93246575 h 52"/>
              <a:gd name="T14" fmla="*/ 136088438 w 54"/>
              <a:gd name="T15" fmla="*/ 65524063 h 52"/>
              <a:gd name="T16" fmla="*/ 136088438 w 54"/>
              <a:gd name="T17" fmla="*/ 65524063 h 52"/>
              <a:gd name="T18" fmla="*/ 131048125 w 54"/>
              <a:gd name="T19" fmla="*/ 40322500 h 52"/>
              <a:gd name="T20" fmla="*/ 123488450 w 54"/>
              <a:gd name="T21" fmla="*/ 25201563 h 52"/>
              <a:gd name="T22" fmla="*/ 115927188 w 54"/>
              <a:gd name="T23" fmla="*/ 12601575 h 52"/>
              <a:gd name="T24" fmla="*/ 103327200 w 54"/>
              <a:gd name="T25" fmla="*/ 2520950 h 52"/>
              <a:gd name="T26" fmla="*/ 80645000 w 54"/>
              <a:gd name="T27" fmla="*/ 0 h 52"/>
              <a:gd name="T28" fmla="*/ 68045013 w 54"/>
              <a:gd name="T29" fmla="*/ 0 h 52"/>
              <a:gd name="T30" fmla="*/ 68045013 w 54"/>
              <a:gd name="T31" fmla="*/ 0 h 52"/>
              <a:gd name="T32" fmla="*/ 47883763 w 54"/>
              <a:gd name="T33" fmla="*/ 2520950 h 52"/>
              <a:gd name="T34" fmla="*/ 30241875 w 54"/>
              <a:gd name="T35" fmla="*/ 7561263 h 52"/>
              <a:gd name="T36" fmla="*/ 17641888 w 54"/>
              <a:gd name="T37" fmla="*/ 20161250 h 52"/>
              <a:gd name="T38" fmla="*/ 12601575 w 54"/>
              <a:gd name="T39" fmla="*/ 32762825 h 52"/>
              <a:gd name="T40" fmla="*/ 5040313 w 54"/>
              <a:gd name="T41" fmla="*/ 52924075 h 52"/>
              <a:gd name="T42" fmla="*/ 0 w 54"/>
              <a:gd name="T43" fmla="*/ 65524063 h 52"/>
              <a:gd name="T44" fmla="*/ 0 w 54"/>
              <a:gd name="T45" fmla="*/ 65524063 h 52"/>
              <a:gd name="T46" fmla="*/ 5040313 w 54"/>
              <a:gd name="T47" fmla="*/ 88206263 h 52"/>
              <a:gd name="T48" fmla="*/ 12601575 w 54"/>
              <a:gd name="T49" fmla="*/ 105846563 h 52"/>
              <a:gd name="T50" fmla="*/ 22682200 w 54"/>
              <a:gd name="T51" fmla="*/ 118448138 h 52"/>
              <a:gd name="T52" fmla="*/ 35282188 w 54"/>
              <a:gd name="T53" fmla="*/ 126007813 h 52"/>
              <a:gd name="T54" fmla="*/ 60483750 w 54"/>
              <a:gd name="T55" fmla="*/ 131048125 h 52"/>
              <a:gd name="T56" fmla="*/ 68045013 w 54"/>
              <a:gd name="T57" fmla="*/ 131048125 h 52"/>
              <a:gd name="T58" fmla="*/ 68045013 w 54"/>
              <a:gd name="T59" fmla="*/ 131048125 h 5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54"/>
              <a:gd name="T91" fmla="*/ 0 h 52"/>
              <a:gd name="T92" fmla="*/ 54 w 54"/>
              <a:gd name="T93" fmla="*/ 52 h 52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54" h="52">
                <a:moveTo>
                  <a:pt x="27" y="52"/>
                </a:moveTo>
                <a:lnTo>
                  <a:pt x="27" y="52"/>
                </a:lnTo>
                <a:lnTo>
                  <a:pt x="32" y="52"/>
                </a:lnTo>
                <a:lnTo>
                  <a:pt x="41" y="50"/>
                </a:lnTo>
                <a:lnTo>
                  <a:pt x="46" y="47"/>
                </a:lnTo>
                <a:lnTo>
                  <a:pt x="49" y="43"/>
                </a:lnTo>
                <a:lnTo>
                  <a:pt x="52" y="37"/>
                </a:lnTo>
                <a:lnTo>
                  <a:pt x="54" y="26"/>
                </a:lnTo>
                <a:lnTo>
                  <a:pt x="52" y="16"/>
                </a:lnTo>
                <a:lnTo>
                  <a:pt x="49" y="10"/>
                </a:lnTo>
                <a:lnTo>
                  <a:pt x="46" y="5"/>
                </a:lnTo>
                <a:lnTo>
                  <a:pt x="41" y="1"/>
                </a:lnTo>
                <a:lnTo>
                  <a:pt x="32" y="0"/>
                </a:lnTo>
                <a:lnTo>
                  <a:pt x="27" y="0"/>
                </a:lnTo>
                <a:lnTo>
                  <a:pt x="19" y="1"/>
                </a:lnTo>
                <a:lnTo>
                  <a:pt x="12" y="3"/>
                </a:lnTo>
                <a:lnTo>
                  <a:pt x="7" y="8"/>
                </a:lnTo>
                <a:lnTo>
                  <a:pt x="5" y="13"/>
                </a:lnTo>
                <a:lnTo>
                  <a:pt x="2" y="21"/>
                </a:lnTo>
                <a:lnTo>
                  <a:pt x="0" y="26"/>
                </a:lnTo>
                <a:lnTo>
                  <a:pt x="2" y="35"/>
                </a:lnTo>
                <a:lnTo>
                  <a:pt x="5" y="42"/>
                </a:lnTo>
                <a:lnTo>
                  <a:pt x="9" y="47"/>
                </a:lnTo>
                <a:lnTo>
                  <a:pt x="14" y="50"/>
                </a:lnTo>
                <a:lnTo>
                  <a:pt x="24" y="52"/>
                </a:lnTo>
                <a:lnTo>
                  <a:pt x="27" y="52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999" name="Freeform 115"/>
          <p:cNvSpPr>
            <a:spLocks/>
          </p:cNvSpPr>
          <p:nvPr/>
        </p:nvSpPr>
        <p:spPr bwMode="auto">
          <a:xfrm>
            <a:off x="4276725" y="4135438"/>
            <a:ext cx="82550" cy="84137"/>
          </a:xfrm>
          <a:custGeom>
            <a:avLst/>
            <a:gdLst>
              <a:gd name="T0" fmla="*/ 63004700 w 52"/>
              <a:gd name="T1" fmla="*/ 133566694 h 53"/>
              <a:gd name="T2" fmla="*/ 63004700 w 52"/>
              <a:gd name="T3" fmla="*/ 133566694 h 53"/>
              <a:gd name="T4" fmla="*/ 75604688 w 52"/>
              <a:gd name="T5" fmla="*/ 133566694 h 53"/>
              <a:gd name="T6" fmla="*/ 95765938 w 52"/>
              <a:gd name="T7" fmla="*/ 128526411 h 53"/>
              <a:gd name="T8" fmla="*/ 108367513 w 52"/>
              <a:gd name="T9" fmla="*/ 120966781 h 53"/>
              <a:gd name="T10" fmla="*/ 123488450 w 52"/>
              <a:gd name="T11" fmla="*/ 108365281 h 53"/>
              <a:gd name="T12" fmla="*/ 126007813 w 52"/>
              <a:gd name="T13" fmla="*/ 90725086 h 53"/>
              <a:gd name="T14" fmla="*/ 131048125 w 52"/>
              <a:gd name="T15" fmla="*/ 65523673 h 53"/>
              <a:gd name="T16" fmla="*/ 131048125 w 52"/>
              <a:gd name="T17" fmla="*/ 65523673 h 53"/>
              <a:gd name="T18" fmla="*/ 126007813 w 52"/>
              <a:gd name="T19" fmla="*/ 45362543 h 53"/>
              <a:gd name="T20" fmla="*/ 123488450 w 52"/>
              <a:gd name="T21" fmla="*/ 25201413 h 53"/>
              <a:gd name="T22" fmla="*/ 108367513 w 52"/>
              <a:gd name="T23" fmla="*/ 15120848 h 53"/>
              <a:gd name="T24" fmla="*/ 95765938 w 52"/>
              <a:gd name="T25" fmla="*/ 7559630 h 53"/>
              <a:gd name="T26" fmla="*/ 75604688 w 52"/>
              <a:gd name="T27" fmla="*/ 2519348 h 53"/>
              <a:gd name="T28" fmla="*/ 63004700 w 52"/>
              <a:gd name="T29" fmla="*/ 0 h 53"/>
              <a:gd name="T30" fmla="*/ 63004700 w 52"/>
              <a:gd name="T31" fmla="*/ 0 h 53"/>
              <a:gd name="T32" fmla="*/ 42843450 w 52"/>
              <a:gd name="T33" fmla="*/ 2519348 h 53"/>
              <a:gd name="T34" fmla="*/ 30241875 w 52"/>
              <a:gd name="T35" fmla="*/ 12599913 h 53"/>
              <a:gd name="T36" fmla="*/ 17641888 w 52"/>
              <a:gd name="T37" fmla="*/ 25201413 h 53"/>
              <a:gd name="T38" fmla="*/ 7561263 w 52"/>
              <a:gd name="T39" fmla="*/ 32761043 h 53"/>
              <a:gd name="T40" fmla="*/ 0 w 52"/>
              <a:gd name="T41" fmla="*/ 57962456 h 53"/>
              <a:gd name="T42" fmla="*/ 0 w 52"/>
              <a:gd name="T43" fmla="*/ 65523673 h 53"/>
              <a:gd name="T44" fmla="*/ 0 w 52"/>
              <a:gd name="T45" fmla="*/ 65523673 h 53"/>
              <a:gd name="T46" fmla="*/ 0 w 52"/>
              <a:gd name="T47" fmla="*/ 90725086 h 53"/>
              <a:gd name="T48" fmla="*/ 7561263 w 52"/>
              <a:gd name="T49" fmla="*/ 108365281 h 53"/>
              <a:gd name="T50" fmla="*/ 20161250 w 52"/>
              <a:gd name="T51" fmla="*/ 120966781 h 53"/>
              <a:gd name="T52" fmla="*/ 32762825 w 52"/>
              <a:gd name="T53" fmla="*/ 128526411 h 53"/>
              <a:gd name="T54" fmla="*/ 55443438 w 52"/>
              <a:gd name="T55" fmla="*/ 133566694 h 53"/>
              <a:gd name="T56" fmla="*/ 63004700 w 52"/>
              <a:gd name="T57" fmla="*/ 133566694 h 53"/>
              <a:gd name="T58" fmla="*/ 63004700 w 52"/>
              <a:gd name="T59" fmla="*/ 133566694 h 53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52"/>
              <a:gd name="T91" fmla="*/ 0 h 53"/>
              <a:gd name="T92" fmla="*/ 52 w 52"/>
              <a:gd name="T93" fmla="*/ 53 h 53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52" h="53">
                <a:moveTo>
                  <a:pt x="25" y="53"/>
                </a:moveTo>
                <a:lnTo>
                  <a:pt x="25" y="53"/>
                </a:lnTo>
                <a:lnTo>
                  <a:pt x="30" y="53"/>
                </a:lnTo>
                <a:lnTo>
                  <a:pt x="38" y="51"/>
                </a:lnTo>
                <a:lnTo>
                  <a:pt x="43" y="48"/>
                </a:lnTo>
                <a:lnTo>
                  <a:pt x="49" y="43"/>
                </a:lnTo>
                <a:lnTo>
                  <a:pt x="50" y="36"/>
                </a:lnTo>
                <a:lnTo>
                  <a:pt x="52" y="26"/>
                </a:lnTo>
                <a:lnTo>
                  <a:pt x="50" y="18"/>
                </a:lnTo>
                <a:lnTo>
                  <a:pt x="49" y="10"/>
                </a:lnTo>
                <a:lnTo>
                  <a:pt x="43" y="6"/>
                </a:lnTo>
                <a:lnTo>
                  <a:pt x="38" y="3"/>
                </a:lnTo>
                <a:lnTo>
                  <a:pt x="30" y="1"/>
                </a:lnTo>
                <a:lnTo>
                  <a:pt x="25" y="0"/>
                </a:lnTo>
                <a:lnTo>
                  <a:pt x="17" y="1"/>
                </a:lnTo>
                <a:lnTo>
                  <a:pt x="12" y="5"/>
                </a:lnTo>
                <a:lnTo>
                  <a:pt x="7" y="10"/>
                </a:lnTo>
                <a:lnTo>
                  <a:pt x="3" y="13"/>
                </a:lnTo>
                <a:lnTo>
                  <a:pt x="0" y="23"/>
                </a:lnTo>
                <a:lnTo>
                  <a:pt x="0" y="26"/>
                </a:lnTo>
                <a:lnTo>
                  <a:pt x="0" y="36"/>
                </a:lnTo>
                <a:lnTo>
                  <a:pt x="3" y="43"/>
                </a:lnTo>
                <a:lnTo>
                  <a:pt x="8" y="48"/>
                </a:lnTo>
                <a:lnTo>
                  <a:pt x="13" y="51"/>
                </a:lnTo>
                <a:lnTo>
                  <a:pt x="22" y="53"/>
                </a:lnTo>
                <a:lnTo>
                  <a:pt x="25" y="53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8000" name="Freeform 116"/>
          <p:cNvSpPr>
            <a:spLocks/>
          </p:cNvSpPr>
          <p:nvPr/>
        </p:nvSpPr>
        <p:spPr bwMode="auto">
          <a:xfrm>
            <a:off x="4106863" y="4062413"/>
            <a:ext cx="84137" cy="85725"/>
          </a:xfrm>
          <a:custGeom>
            <a:avLst/>
            <a:gdLst>
              <a:gd name="T0" fmla="*/ 68043021 w 53"/>
              <a:gd name="T1" fmla="*/ 136088438 h 54"/>
              <a:gd name="T2" fmla="*/ 68043021 w 53"/>
              <a:gd name="T3" fmla="*/ 136088438 h 54"/>
              <a:gd name="T4" fmla="*/ 75604238 w 53"/>
              <a:gd name="T5" fmla="*/ 136088438 h 54"/>
              <a:gd name="T6" fmla="*/ 100805651 w 53"/>
              <a:gd name="T7" fmla="*/ 131048125 h 54"/>
              <a:gd name="T8" fmla="*/ 113405564 w 53"/>
              <a:gd name="T9" fmla="*/ 123488450 h 54"/>
              <a:gd name="T10" fmla="*/ 120966781 w 53"/>
              <a:gd name="T11" fmla="*/ 110886875 h 54"/>
              <a:gd name="T12" fmla="*/ 131047346 w 53"/>
              <a:gd name="T13" fmla="*/ 93246575 h 54"/>
              <a:gd name="T14" fmla="*/ 133566694 w 53"/>
              <a:gd name="T15" fmla="*/ 68045013 h 54"/>
              <a:gd name="T16" fmla="*/ 133566694 w 53"/>
              <a:gd name="T17" fmla="*/ 68045013 h 54"/>
              <a:gd name="T18" fmla="*/ 131047346 w 53"/>
              <a:gd name="T19" fmla="*/ 47883763 h 54"/>
              <a:gd name="T20" fmla="*/ 120966781 w 53"/>
              <a:gd name="T21" fmla="*/ 25201563 h 54"/>
              <a:gd name="T22" fmla="*/ 113405564 w 53"/>
              <a:gd name="T23" fmla="*/ 17641888 h 54"/>
              <a:gd name="T24" fmla="*/ 100805651 w 53"/>
              <a:gd name="T25" fmla="*/ 10080625 h 54"/>
              <a:gd name="T26" fmla="*/ 75604238 w 53"/>
              <a:gd name="T27" fmla="*/ 0 h 54"/>
              <a:gd name="T28" fmla="*/ 68043021 w 53"/>
              <a:gd name="T29" fmla="*/ 0 h 54"/>
              <a:gd name="T30" fmla="*/ 68043021 w 53"/>
              <a:gd name="T31" fmla="*/ 0 h 54"/>
              <a:gd name="T32" fmla="*/ 45362543 w 53"/>
              <a:gd name="T33" fmla="*/ 5040313 h 54"/>
              <a:gd name="T34" fmla="*/ 30241695 w 53"/>
              <a:gd name="T35" fmla="*/ 12601575 h 54"/>
              <a:gd name="T36" fmla="*/ 17640195 w 53"/>
              <a:gd name="T37" fmla="*/ 22682200 h 54"/>
              <a:gd name="T38" fmla="*/ 7559630 w 53"/>
              <a:gd name="T39" fmla="*/ 35282188 h 54"/>
              <a:gd name="T40" fmla="*/ 2519348 w 53"/>
              <a:gd name="T41" fmla="*/ 60483750 h 54"/>
              <a:gd name="T42" fmla="*/ 0 w 53"/>
              <a:gd name="T43" fmla="*/ 68045013 h 54"/>
              <a:gd name="T44" fmla="*/ 0 w 53"/>
              <a:gd name="T45" fmla="*/ 68045013 h 54"/>
              <a:gd name="T46" fmla="*/ 2519348 w 53"/>
              <a:gd name="T47" fmla="*/ 93246575 h 54"/>
              <a:gd name="T48" fmla="*/ 12599913 w 53"/>
              <a:gd name="T49" fmla="*/ 110886875 h 54"/>
              <a:gd name="T50" fmla="*/ 20161130 w 53"/>
              <a:gd name="T51" fmla="*/ 123488450 h 54"/>
              <a:gd name="T52" fmla="*/ 32761043 w 53"/>
              <a:gd name="T53" fmla="*/ 128528763 h 54"/>
              <a:gd name="T54" fmla="*/ 55443108 w 53"/>
              <a:gd name="T55" fmla="*/ 136088438 h 54"/>
              <a:gd name="T56" fmla="*/ 68043021 w 53"/>
              <a:gd name="T57" fmla="*/ 136088438 h 54"/>
              <a:gd name="T58" fmla="*/ 68043021 w 53"/>
              <a:gd name="T59" fmla="*/ 136088438 h 54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53"/>
              <a:gd name="T91" fmla="*/ 0 h 54"/>
              <a:gd name="T92" fmla="*/ 53 w 53"/>
              <a:gd name="T93" fmla="*/ 54 h 54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53" h="54">
                <a:moveTo>
                  <a:pt x="27" y="54"/>
                </a:moveTo>
                <a:lnTo>
                  <a:pt x="27" y="54"/>
                </a:lnTo>
                <a:lnTo>
                  <a:pt x="30" y="54"/>
                </a:lnTo>
                <a:lnTo>
                  <a:pt x="40" y="52"/>
                </a:lnTo>
                <a:lnTo>
                  <a:pt x="45" y="49"/>
                </a:lnTo>
                <a:lnTo>
                  <a:pt x="48" y="44"/>
                </a:lnTo>
                <a:lnTo>
                  <a:pt x="52" y="37"/>
                </a:lnTo>
                <a:lnTo>
                  <a:pt x="53" y="27"/>
                </a:lnTo>
                <a:lnTo>
                  <a:pt x="52" y="19"/>
                </a:lnTo>
                <a:lnTo>
                  <a:pt x="48" y="10"/>
                </a:lnTo>
                <a:lnTo>
                  <a:pt x="45" y="7"/>
                </a:lnTo>
                <a:lnTo>
                  <a:pt x="40" y="4"/>
                </a:lnTo>
                <a:lnTo>
                  <a:pt x="30" y="0"/>
                </a:lnTo>
                <a:lnTo>
                  <a:pt x="27" y="0"/>
                </a:lnTo>
                <a:lnTo>
                  <a:pt x="18" y="2"/>
                </a:lnTo>
                <a:lnTo>
                  <a:pt x="12" y="5"/>
                </a:lnTo>
                <a:lnTo>
                  <a:pt x="7" y="9"/>
                </a:lnTo>
                <a:lnTo>
                  <a:pt x="3" y="14"/>
                </a:lnTo>
                <a:lnTo>
                  <a:pt x="1" y="24"/>
                </a:lnTo>
                <a:lnTo>
                  <a:pt x="0" y="27"/>
                </a:lnTo>
                <a:lnTo>
                  <a:pt x="1" y="37"/>
                </a:lnTo>
                <a:lnTo>
                  <a:pt x="5" y="44"/>
                </a:lnTo>
                <a:lnTo>
                  <a:pt x="8" y="49"/>
                </a:lnTo>
                <a:lnTo>
                  <a:pt x="13" y="51"/>
                </a:lnTo>
                <a:lnTo>
                  <a:pt x="22" y="54"/>
                </a:lnTo>
                <a:lnTo>
                  <a:pt x="27" y="54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8001" name="Freeform 117"/>
          <p:cNvSpPr>
            <a:spLocks/>
          </p:cNvSpPr>
          <p:nvPr/>
        </p:nvSpPr>
        <p:spPr bwMode="auto">
          <a:xfrm>
            <a:off x="4016375" y="3856038"/>
            <a:ext cx="82550" cy="82550"/>
          </a:xfrm>
          <a:custGeom>
            <a:avLst/>
            <a:gdLst>
              <a:gd name="T0" fmla="*/ 68045013 w 52"/>
              <a:gd name="T1" fmla="*/ 131048125 h 52"/>
              <a:gd name="T2" fmla="*/ 68045013 w 52"/>
              <a:gd name="T3" fmla="*/ 131048125 h 52"/>
              <a:gd name="T4" fmla="*/ 75604688 w 52"/>
              <a:gd name="T5" fmla="*/ 131048125 h 52"/>
              <a:gd name="T6" fmla="*/ 95765938 w 52"/>
              <a:gd name="T7" fmla="*/ 126007813 h 52"/>
              <a:gd name="T8" fmla="*/ 108367513 w 52"/>
              <a:gd name="T9" fmla="*/ 118448138 h 52"/>
              <a:gd name="T10" fmla="*/ 120967500 w 52"/>
              <a:gd name="T11" fmla="*/ 108367513 h 52"/>
              <a:gd name="T12" fmla="*/ 131048125 w 52"/>
              <a:gd name="T13" fmla="*/ 88206263 h 52"/>
              <a:gd name="T14" fmla="*/ 131048125 w 52"/>
              <a:gd name="T15" fmla="*/ 68045013 h 52"/>
              <a:gd name="T16" fmla="*/ 131048125 w 52"/>
              <a:gd name="T17" fmla="*/ 68045013 h 52"/>
              <a:gd name="T18" fmla="*/ 131048125 w 52"/>
              <a:gd name="T19" fmla="*/ 42843450 h 52"/>
              <a:gd name="T20" fmla="*/ 120967500 w 52"/>
              <a:gd name="T21" fmla="*/ 25201563 h 52"/>
              <a:gd name="T22" fmla="*/ 108367513 w 52"/>
              <a:gd name="T23" fmla="*/ 12601575 h 52"/>
              <a:gd name="T24" fmla="*/ 100806250 w 52"/>
              <a:gd name="T25" fmla="*/ 2520950 h 52"/>
              <a:gd name="T26" fmla="*/ 75604688 w 52"/>
              <a:gd name="T27" fmla="*/ 0 h 52"/>
              <a:gd name="T28" fmla="*/ 68045013 w 52"/>
              <a:gd name="T29" fmla="*/ 0 h 52"/>
              <a:gd name="T30" fmla="*/ 68045013 w 52"/>
              <a:gd name="T31" fmla="*/ 0 h 52"/>
              <a:gd name="T32" fmla="*/ 45362813 w 52"/>
              <a:gd name="T33" fmla="*/ 0 h 52"/>
              <a:gd name="T34" fmla="*/ 30241875 w 52"/>
              <a:gd name="T35" fmla="*/ 7561263 h 52"/>
              <a:gd name="T36" fmla="*/ 17641888 w 52"/>
              <a:gd name="T37" fmla="*/ 20161250 h 52"/>
              <a:gd name="T38" fmla="*/ 7561263 w 52"/>
              <a:gd name="T39" fmla="*/ 32762825 h 52"/>
              <a:gd name="T40" fmla="*/ 0 w 52"/>
              <a:gd name="T41" fmla="*/ 55443438 h 52"/>
              <a:gd name="T42" fmla="*/ 0 w 52"/>
              <a:gd name="T43" fmla="*/ 68045013 h 52"/>
              <a:gd name="T44" fmla="*/ 0 w 52"/>
              <a:gd name="T45" fmla="*/ 68045013 h 52"/>
              <a:gd name="T46" fmla="*/ 5040313 w 52"/>
              <a:gd name="T47" fmla="*/ 88206263 h 52"/>
              <a:gd name="T48" fmla="*/ 7561263 w 52"/>
              <a:gd name="T49" fmla="*/ 105846563 h 52"/>
              <a:gd name="T50" fmla="*/ 20161250 w 52"/>
              <a:gd name="T51" fmla="*/ 118448138 h 52"/>
              <a:gd name="T52" fmla="*/ 32762825 w 52"/>
              <a:gd name="T53" fmla="*/ 126007813 h 52"/>
              <a:gd name="T54" fmla="*/ 55443438 w 52"/>
              <a:gd name="T55" fmla="*/ 131048125 h 52"/>
              <a:gd name="T56" fmla="*/ 68045013 w 52"/>
              <a:gd name="T57" fmla="*/ 131048125 h 52"/>
              <a:gd name="T58" fmla="*/ 68045013 w 52"/>
              <a:gd name="T59" fmla="*/ 131048125 h 5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52"/>
              <a:gd name="T91" fmla="*/ 0 h 52"/>
              <a:gd name="T92" fmla="*/ 52 w 52"/>
              <a:gd name="T93" fmla="*/ 52 h 52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52" h="52">
                <a:moveTo>
                  <a:pt x="27" y="52"/>
                </a:moveTo>
                <a:lnTo>
                  <a:pt x="27" y="52"/>
                </a:lnTo>
                <a:lnTo>
                  <a:pt x="30" y="52"/>
                </a:lnTo>
                <a:lnTo>
                  <a:pt x="38" y="50"/>
                </a:lnTo>
                <a:lnTo>
                  <a:pt x="43" y="47"/>
                </a:lnTo>
                <a:lnTo>
                  <a:pt x="48" y="43"/>
                </a:lnTo>
                <a:lnTo>
                  <a:pt x="52" y="35"/>
                </a:lnTo>
                <a:lnTo>
                  <a:pt x="52" y="27"/>
                </a:lnTo>
                <a:lnTo>
                  <a:pt x="52" y="17"/>
                </a:lnTo>
                <a:lnTo>
                  <a:pt x="48" y="10"/>
                </a:lnTo>
                <a:lnTo>
                  <a:pt x="43" y="5"/>
                </a:lnTo>
                <a:lnTo>
                  <a:pt x="40" y="1"/>
                </a:lnTo>
                <a:lnTo>
                  <a:pt x="30" y="0"/>
                </a:lnTo>
                <a:lnTo>
                  <a:pt x="27" y="0"/>
                </a:lnTo>
                <a:lnTo>
                  <a:pt x="18" y="0"/>
                </a:lnTo>
                <a:lnTo>
                  <a:pt x="12" y="3"/>
                </a:lnTo>
                <a:lnTo>
                  <a:pt x="7" y="8"/>
                </a:lnTo>
                <a:lnTo>
                  <a:pt x="3" y="13"/>
                </a:lnTo>
                <a:lnTo>
                  <a:pt x="0" y="22"/>
                </a:lnTo>
                <a:lnTo>
                  <a:pt x="0" y="27"/>
                </a:lnTo>
                <a:lnTo>
                  <a:pt x="2" y="35"/>
                </a:lnTo>
                <a:lnTo>
                  <a:pt x="3" y="42"/>
                </a:lnTo>
                <a:lnTo>
                  <a:pt x="8" y="47"/>
                </a:lnTo>
                <a:lnTo>
                  <a:pt x="13" y="50"/>
                </a:lnTo>
                <a:lnTo>
                  <a:pt x="22" y="52"/>
                </a:lnTo>
                <a:lnTo>
                  <a:pt x="27" y="52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539750" y="1268413"/>
            <a:ext cx="8208963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D7FC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Use of templates</a:t>
            </a:r>
            <a:endParaRPr lang="en-US" altLang="en-US" smtClean="0"/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1150938" y="1711325"/>
            <a:ext cx="69500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000" b="1">
                <a:cs typeface="Arial" panose="020B0604020202020204" pitchFamily="34" charset="0"/>
              </a:rPr>
              <a:t>You are free to use these templates for your personal and business presentations.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1150938" y="3140075"/>
            <a:ext cx="3409950" cy="225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5113" indent="-2651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600" b="1" u="sng">
                <a:cs typeface="Arial" panose="020B0604020202020204" pitchFamily="34" charset="0"/>
              </a:rPr>
              <a:t>Do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GB" altLang="en-US" sz="1400">
                <a:cs typeface="Arial" panose="020B0604020202020204" pitchFamily="34" charset="0"/>
              </a:rPr>
              <a:t>Use these templates for your presentations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GB" altLang="en-US" sz="1400">
                <a:cs typeface="Arial" panose="020B0604020202020204" pitchFamily="34" charset="0"/>
              </a:rPr>
              <a:t>Display your presentation on a web site provided that it is not for the purpose of downloading the template.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altLang="en-US" sz="1400">
                <a:cs typeface="Arial" panose="020B0604020202020204" pitchFamily="34" charset="0"/>
              </a:rPr>
              <a:t>If you like these templates, we would always appreciate a link back to our website.  Many thanks.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endParaRPr lang="en-US" altLang="en-US" sz="1400">
              <a:cs typeface="Arial" panose="020B0604020202020204" pitchFamily="34" charset="0"/>
            </a:endParaRP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4495800" y="3140075"/>
            <a:ext cx="3640138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5113" indent="-2651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600" b="1" u="sng">
                <a:cs typeface="Arial" panose="020B0604020202020204" pitchFamily="34" charset="0"/>
              </a:rPr>
              <a:t>Don’t</a:t>
            </a:r>
          </a:p>
          <a:p>
            <a:pPr eaLnBrk="1" hangingPunct="1">
              <a:buFont typeface="Wingdings" panose="05000000000000000000" pitchFamily="2" charset="2"/>
              <a:buChar char="û"/>
            </a:pPr>
            <a:r>
              <a:rPr lang="en-GB" altLang="en-US" sz="1400">
                <a:cs typeface="Arial" panose="020B0604020202020204" pitchFamily="34" charset="0"/>
              </a:rPr>
              <a:t>Resell or distribute these templates</a:t>
            </a:r>
          </a:p>
          <a:p>
            <a:pPr eaLnBrk="1" hangingPunct="1">
              <a:buFont typeface="Wingdings" panose="05000000000000000000" pitchFamily="2" charset="2"/>
              <a:buChar char="û"/>
            </a:pPr>
            <a:r>
              <a:rPr lang="en-GB" altLang="en-US" sz="1400">
                <a:cs typeface="Arial" panose="020B0604020202020204" pitchFamily="34" charset="0"/>
              </a:rPr>
              <a:t>Put these templates on a website for download.  This includes uploading them onto file sharing networks like Slideshare, Myspace, Facebook, bit torrent etc</a:t>
            </a:r>
          </a:p>
          <a:p>
            <a:pPr eaLnBrk="1" hangingPunct="1">
              <a:buFont typeface="Wingdings" panose="05000000000000000000" pitchFamily="2" charset="2"/>
              <a:buChar char="û"/>
            </a:pPr>
            <a:r>
              <a:rPr lang="en-GB" altLang="en-US" sz="1400">
                <a:cs typeface="Arial" panose="020B0604020202020204" pitchFamily="34" charset="0"/>
              </a:rPr>
              <a:t>Pass off any of our created content as your own work</a:t>
            </a:r>
            <a:endParaRPr lang="en-US" altLang="en-US" sz="1400">
              <a:cs typeface="Arial" panose="020B0604020202020204" pitchFamily="34" charset="0"/>
            </a:endParaRP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1042988" y="5422900"/>
            <a:ext cx="7164387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en-GB" altLang="en-US" sz="2000" b="1">
                <a:cs typeface="Arial" panose="020B0604020202020204" pitchFamily="34" charset="0"/>
              </a:rPr>
              <a:t>You can find many more free PowerPoint templates on the Presentation Magazine website </a:t>
            </a:r>
            <a:r>
              <a:rPr lang="en-GB" altLang="en-US" sz="2000" b="1">
                <a:cs typeface="Arial" panose="020B0604020202020204" pitchFamily="34" charset="0"/>
                <a:hlinkClick r:id="rId3"/>
              </a:rPr>
              <a:t>www.presentationmagazine.com</a:t>
            </a:r>
            <a:r>
              <a:rPr lang="en-GB" altLang="en-US" sz="2000" b="1">
                <a:cs typeface="Arial" panose="020B0604020202020204" pitchFamily="34" charset="0"/>
              </a:rPr>
              <a:t>  </a:t>
            </a:r>
            <a:endParaRPr lang="en-US" altLang="en-US" sz="2000" b="1">
              <a:cs typeface="Arial" panose="020B0604020202020204" pitchFamily="34" charset="0"/>
            </a:endParaRP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1150938" y="2608263"/>
            <a:ext cx="69262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400">
                <a:cs typeface="Arial" panose="020B0604020202020204" pitchFamily="34" charset="0"/>
              </a:rPr>
              <a:t>We have put a lot of work into developing all these templates and retain the copyright in them.  You can use them freely providing that you do not redistribute or sell them.</a:t>
            </a:r>
            <a:endParaRPr lang="en-US" altLang="en-US" sz="140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-1973263" y="6237288"/>
            <a:ext cx="6400801" cy="915987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GB" altLang="en-US" sz="1800" smtClean="0">
                <a:latin typeface="Gill Sans MT" panose="020B0502020104020203" pitchFamily="34" charset="0"/>
              </a:rPr>
              <a:t>Bethlehem Star</a:t>
            </a:r>
            <a:endParaRPr lang="en-US" altLang="en-US" sz="1800" smtClean="0">
              <a:latin typeface="Gill Sans MT" panose="020B0502020104020203" pitchFamily="34" charset="0"/>
            </a:endParaRPr>
          </a:p>
        </p:txBody>
      </p:sp>
      <p:sp>
        <p:nvSpPr>
          <p:cNvPr id="5123" name="Freeform 75"/>
          <p:cNvSpPr>
            <a:spLocks/>
          </p:cNvSpPr>
          <p:nvPr/>
        </p:nvSpPr>
        <p:spPr bwMode="auto">
          <a:xfrm>
            <a:off x="3195638" y="1549400"/>
            <a:ext cx="2816225" cy="2806700"/>
          </a:xfrm>
          <a:custGeom>
            <a:avLst/>
            <a:gdLst>
              <a:gd name="T0" fmla="*/ 0 w 1774"/>
              <a:gd name="T1" fmla="*/ 30241875 h 1768"/>
              <a:gd name="T2" fmla="*/ 2147483646 w 1774"/>
              <a:gd name="T3" fmla="*/ 1743948125 h 1768"/>
              <a:gd name="T4" fmla="*/ 2147483646 w 1774"/>
              <a:gd name="T5" fmla="*/ 0 h 1768"/>
              <a:gd name="T6" fmla="*/ 2147483646 w 1774"/>
              <a:gd name="T7" fmla="*/ 2147483646 h 1768"/>
              <a:gd name="T8" fmla="*/ 2147483646 w 1774"/>
              <a:gd name="T9" fmla="*/ 2147483646 h 1768"/>
              <a:gd name="T10" fmla="*/ 2147483646 w 1774"/>
              <a:gd name="T11" fmla="*/ 2147483646 h 1768"/>
              <a:gd name="T12" fmla="*/ 75604688 w 1774"/>
              <a:gd name="T13" fmla="*/ 2147483646 h 1768"/>
              <a:gd name="T14" fmla="*/ 1799391563 w 1774"/>
              <a:gd name="T15" fmla="*/ 2147483646 h 1768"/>
              <a:gd name="T16" fmla="*/ 0 w 1774"/>
              <a:gd name="T17" fmla="*/ 30241875 h 176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74"/>
              <a:gd name="T28" fmla="*/ 0 h 1768"/>
              <a:gd name="T29" fmla="*/ 1774 w 1774"/>
              <a:gd name="T30" fmla="*/ 1768 h 176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74" h="1768">
                <a:moveTo>
                  <a:pt x="0" y="12"/>
                </a:moveTo>
                <a:lnTo>
                  <a:pt x="898" y="692"/>
                </a:lnTo>
                <a:lnTo>
                  <a:pt x="1744" y="0"/>
                </a:lnTo>
                <a:lnTo>
                  <a:pt x="1070" y="878"/>
                </a:lnTo>
                <a:lnTo>
                  <a:pt x="1774" y="1744"/>
                </a:lnTo>
                <a:lnTo>
                  <a:pt x="898" y="1058"/>
                </a:lnTo>
                <a:lnTo>
                  <a:pt x="30" y="1768"/>
                </a:lnTo>
                <a:lnTo>
                  <a:pt x="714" y="878"/>
                </a:lnTo>
                <a:lnTo>
                  <a:pt x="0" y="12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124" name="Freeform 76"/>
          <p:cNvSpPr>
            <a:spLocks/>
          </p:cNvSpPr>
          <p:nvPr/>
        </p:nvSpPr>
        <p:spPr bwMode="auto">
          <a:xfrm>
            <a:off x="2411413" y="692150"/>
            <a:ext cx="4410075" cy="5203825"/>
          </a:xfrm>
          <a:custGeom>
            <a:avLst/>
            <a:gdLst>
              <a:gd name="T0" fmla="*/ 2147483646 w 2778"/>
              <a:gd name="T1" fmla="*/ 0 h 3278"/>
              <a:gd name="T2" fmla="*/ 2147483646 w 2778"/>
              <a:gd name="T3" fmla="*/ 2147483646 h 3278"/>
              <a:gd name="T4" fmla="*/ 2147483646 w 2778"/>
              <a:gd name="T5" fmla="*/ 2147483646 h 3278"/>
              <a:gd name="T6" fmla="*/ 2147483646 w 2778"/>
              <a:gd name="T7" fmla="*/ 2147483646 h 3278"/>
              <a:gd name="T8" fmla="*/ 2147483646 w 2778"/>
              <a:gd name="T9" fmla="*/ 2147483646 h 3278"/>
              <a:gd name="T10" fmla="*/ 2147483646 w 2778"/>
              <a:gd name="T11" fmla="*/ 2147483646 h 3278"/>
              <a:gd name="T12" fmla="*/ 0 w 2778"/>
              <a:gd name="T13" fmla="*/ 2147483646 h 3278"/>
              <a:gd name="T14" fmla="*/ 2147483646 w 2778"/>
              <a:gd name="T15" fmla="*/ 2147483646 h 3278"/>
              <a:gd name="T16" fmla="*/ 2147483646 w 2778"/>
              <a:gd name="T17" fmla="*/ 0 h 327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778"/>
              <a:gd name="T28" fmla="*/ 0 h 3278"/>
              <a:gd name="T29" fmla="*/ 2778 w 2778"/>
              <a:gd name="T30" fmla="*/ 3278 h 327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778" h="3278">
                <a:moveTo>
                  <a:pt x="1386" y="0"/>
                </a:moveTo>
                <a:lnTo>
                  <a:pt x="1524" y="1248"/>
                </a:lnTo>
                <a:lnTo>
                  <a:pt x="2778" y="1378"/>
                </a:lnTo>
                <a:lnTo>
                  <a:pt x="1524" y="1506"/>
                </a:lnTo>
                <a:lnTo>
                  <a:pt x="1396" y="3278"/>
                </a:lnTo>
                <a:lnTo>
                  <a:pt x="1240" y="1506"/>
                </a:lnTo>
                <a:lnTo>
                  <a:pt x="0" y="1390"/>
                </a:lnTo>
                <a:lnTo>
                  <a:pt x="1258" y="1248"/>
                </a:lnTo>
                <a:lnTo>
                  <a:pt x="1386" y="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-1973263" y="6237288"/>
            <a:ext cx="6400801" cy="915987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GB" altLang="en-US" sz="1800" smtClean="0">
                <a:latin typeface="Gill Sans MT" panose="020B0502020104020203" pitchFamily="34" charset="0"/>
              </a:rPr>
              <a:t>Fairy Light Star</a:t>
            </a:r>
            <a:endParaRPr lang="en-US" altLang="en-US" sz="1800" smtClean="0">
              <a:latin typeface="Gill Sans MT" panose="020B0502020104020203" pitchFamily="34" charset="0"/>
            </a:endParaRPr>
          </a:p>
        </p:txBody>
      </p:sp>
      <p:sp>
        <p:nvSpPr>
          <p:cNvPr id="7171" name="Freeform 7"/>
          <p:cNvSpPr>
            <a:spLocks/>
          </p:cNvSpPr>
          <p:nvPr/>
        </p:nvSpPr>
        <p:spPr bwMode="auto">
          <a:xfrm>
            <a:off x="3030538" y="1620838"/>
            <a:ext cx="3282950" cy="3136900"/>
          </a:xfrm>
          <a:custGeom>
            <a:avLst/>
            <a:gdLst>
              <a:gd name="T0" fmla="*/ 2147483646 w 2068"/>
              <a:gd name="T1" fmla="*/ 161290000 h 1976"/>
              <a:gd name="T2" fmla="*/ 2026205625 w 2068"/>
              <a:gd name="T3" fmla="*/ 1013102813 h 1976"/>
              <a:gd name="T4" fmla="*/ 1829633438 w 2068"/>
              <a:gd name="T5" fmla="*/ 1421368125 h 1976"/>
              <a:gd name="T6" fmla="*/ 1834673750 w 2068"/>
              <a:gd name="T7" fmla="*/ 1376005313 h 1976"/>
              <a:gd name="T8" fmla="*/ 1819552813 w 2068"/>
              <a:gd name="T9" fmla="*/ 1320561875 h 1976"/>
              <a:gd name="T10" fmla="*/ 1774190000 w 2068"/>
              <a:gd name="T11" fmla="*/ 1290320000 h 1976"/>
              <a:gd name="T12" fmla="*/ 1748988438 w 2068"/>
              <a:gd name="T13" fmla="*/ 1285279688 h 1976"/>
              <a:gd name="T14" fmla="*/ 1683464375 w 2068"/>
              <a:gd name="T15" fmla="*/ 1315521563 h 1976"/>
              <a:gd name="T16" fmla="*/ 1658262813 w 2068"/>
              <a:gd name="T17" fmla="*/ 1376005313 h 1976"/>
              <a:gd name="T18" fmla="*/ 1673383750 w 2068"/>
              <a:gd name="T19" fmla="*/ 1431448750 h 1976"/>
              <a:gd name="T20" fmla="*/ 1718746563 w 2068"/>
              <a:gd name="T21" fmla="*/ 1461690625 h 1976"/>
              <a:gd name="T22" fmla="*/ 1748988438 w 2068"/>
              <a:gd name="T23" fmla="*/ 1466730938 h 1976"/>
              <a:gd name="T24" fmla="*/ 1794351250 w 2068"/>
              <a:gd name="T25" fmla="*/ 1456650313 h 1976"/>
              <a:gd name="T26" fmla="*/ 1824593125 w 2068"/>
              <a:gd name="T27" fmla="*/ 1421368125 h 1976"/>
              <a:gd name="T28" fmla="*/ 1789310938 w 2068"/>
              <a:gd name="T29" fmla="*/ 1552416250 h 1976"/>
              <a:gd name="T30" fmla="*/ 1794351250 w 2068"/>
              <a:gd name="T31" fmla="*/ 1612900000 h 1976"/>
              <a:gd name="T32" fmla="*/ 1809472188 w 2068"/>
              <a:gd name="T33" fmla="*/ 1633061250 h 1976"/>
              <a:gd name="T34" fmla="*/ 1769149688 w 2068"/>
              <a:gd name="T35" fmla="*/ 1663303125 h 1976"/>
              <a:gd name="T36" fmla="*/ 1451610000 w 2068"/>
              <a:gd name="T37" fmla="*/ 1723786875 h 1976"/>
              <a:gd name="T38" fmla="*/ 609877813 w 2068"/>
              <a:gd name="T39" fmla="*/ 1809472188 h 1976"/>
              <a:gd name="T40" fmla="*/ 0 w 2068"/>
              <a:gd name="T41" fmla="*/ 1859875313 h 1976"/>
              <a:gd name="T42" fmla="*/ 579635938 w 2068"/>
              <a:gd name="T43" fmla="*/ 2147483646 h 1976"/>
              <a:gd name="T44" fmla="*/ 917336875 w 2068"/>
              <a:gd name="T45" fmla="*/ 2147483646 h 1976"/>
              <a:gd name="T46" fmla="*/ 1149191250 w 2068"/>
              <a:gd name="T47" fmla="*/ 2147483646 h 1976"/>
              <a:gd name="T48" fmla="*/ 1244957188 w 2068"/>
              <a:gd name="T49" fmla="*/ 2147483646 h 1976"/>
              <a:gd name="T50" fmla="*/ 1285279688 w 2068"/>
              <a:gd name="T51" fmla="*/ 2147483646 h 1976"/>
              <a:gd name="T52" fmla="*/ 1310481250 w 2068"/>
              <a:gd name="T53" fmla="*/ 2147483646 h 1976"/>
              <a:gd name="T54" fmla="*/ 1300400625 w 2068"/>
              <a:gd name="T55" fmla="*/ 2147483646 h 1976"/>
              <a:gd name="T56" fmla="*/ 1174392813 w 2068"/>
              <a:gd name="T57" fmla="*/ 2147483646 h 1976"/>
              <a:gd name="T58" fmla="*/ 952619063 w 2068"/>
              <a:gd name="T59" fmla="*/ 2147483646 h 1976"/>
              <a:gd name="T60" fmla="*/ 1471771250 w 2068"/>
              <a:gd name="T61" fmla="*/ 2147483646 h 1976"/>
              <a:gd name="T62" fmla="*/ 2071568438 w 2068"/>
              <a:gd name="T63" fmla="*/ 2147483646 h 1976"/>
              <a:gd name="T64" fmla="*/ 2147483646 w 2068"/>
              <a:gd name="T65" fmla="*/ 2147483646 h 1976"/>
              <a:gd name="T66" fmla="*/ 2147483646 w 2068"/>
              <a:gd name="T67" fmla="*/ 2147483646 h 1976"/>
              <a:gd name="T68" fmla="*/ 2147483646 w 2068"/>
              <a:gd name="T69" fmla="*/ 2147483646 h 1976"/>
              <a:gd name="T70" fmla="*/ 2147483646 w 2068"/>
              <a:gd name="T71" fmla="*/ 2147483646 h 1976"/>
              <a:gd name="T72" fmla="*/ 2147483646 w 2068"/>
              <a:gd name="T73" fmla="*/ 2147483646 h 1976"/>
              <a:gd name="T74" fmla="*/ 2147483646 w 2068"/>
              <a:gd name="T75" fmla="*/ 2147483646 h 1976"/>
              <a:gd name="T76" fmla="*/ 2147483646 w 2068"/>
              <a:gd name="T77" fmla="*/ 2147483646 h 1976"/>
              <a:gd name="T78" fmla="*/ 2147483646 w 2068"/>
              <a:gd name="T79" fmla="*/ 2147483646 h 1976"/>
              <a:gd name="T80" fmla="*/ 2147483646 w 2068"/>
              <a:gd name="T81" fmla="*/ 2147483646 h 1976"/>
              <a:gd name="T82" fmla="*/ 2147483646 w 2068"/>
              <a:gd name="T83" fmla="*/ 2147483646 h 1976"/>
              <a:gd name="T84" fmla="*/ 2147483646 w 2068"/>
              <a:gd name="T85" fmla="*/ 2147483646 h 1976"/>
              <a:gd name="T86" fmla="*/ 2147483646 w 2068"/>
              <a:gd name="T87" fmla="*/ 2147483646 h 1976"/>
              <a:gd name="T88" fmla="*/ 2147483646 w 2068"/>
              <a:gd name="T89" fmla="*/ 2147483646 h 1976"/>
              <a:gd name="T90" fmla="*/ 2147483646 w 2068"/>
              <a:gd name="T91" fmla="*/ 2147483646 h 1976"/>
              <a:gd name="T92" fmla="*/ 2147483646 w 2068"/>
              <a:gd name="T93" fmla="*/ 2147483646 h 1976"/>
              <a:gd name="T94" fmla="*/ 2147483646 w 2068"/>
              <a:gd name="T95" fmla="*/ 2147483646 h 1976"/>
              <a:gd name="T96" fmla="*/ 2147483646 w 2068"/>
              <a:gd name="T97" fmla="*/ 1930439688 h 1976"/>
              <a:gd name="T98" fmla="*/ 2147483646 w 2068"/>
              <a:gd name="T99" fmla="*/ 1814512500 h 1976"/>
              <a:gd name="T100" fmla="*/ 2147483646 w 2068"/>
              <a:gd name="T101" fmla="*/ 1663303125 h 1976"/>
              <a:gd name="T102" fmla="*/ 2147483646 w 2068"/>
              <a:gd name="T103" fmla="*/ 1628020938 h 1976"/>
              <a:gd name="T104" fmla="*/ 2147483646 w 2068"/>
              <a:gd name="T105" fmla="*/ 1643141875 h 1976"/>
              <a:gd name="T106" fmla="*/ 2147483646 w 2068"/>
              <a:gd name="T107" fmla="*/ 1643141875 h 1976"/>
              <a:gd name="T108" fmla="*/ 2147483646 w 2068"/>
              <a:gd name="T109" fmla="*/ 1532255000 h 1976"/>
              <a:gd name="T110" fmla="*/ 2147483646 w 2068"/>
              <a:gd name="T111" fmla="*/ 1169352500 h 1976"/>
              <a:gd name="T112" fmla="*/ 2147483646 w 2068"/>
              <a:gd name="T113" fmla="*/ 272176875 h 197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068"/>
              <a:gd name="T172" fmla="*/ 0 h 1976"/>
              <a:gd name="T173" fmla="*/ 2068 w 2068"/>
              <a:gd name="T174" fmla="*/ 1976 h 197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068" h="1976">
                <a:moveTo>
                  <a:pt x="1044" y="0"/>
                </a:moveTo>
                <a:lnTo>
                  <a:pt x="1044" y="0"/>
                </a:lnTo>
                <a:lnTo>
                  <a:pt x="1004" y="64"/>
                </a:lnTo>
                <a:lnTo>
                  <a:pt x="910" y="216"/>
                </a:lnTo>
                <a:lnTo>
                  <a:pt x="856" y="308"/>
                </a:lnTo>
                <a:lnTo>
                  <a:pt x="804" y="402"/>
                </a:lnTo>
                <a:lnTo>
                  <a:pt x="758" y="490"/>
                </a:lnTo>
                <a:lnTo>
                  <a:pt x="740" y="528"/>
                </a:lnTo>
                <a:lnTo>
                  <a:pt x="726" y="564"/>
                </a:lnTo>
                <a:lnTo>
                  <a:pt x="728" y="556"/>
                </a:lnTo>
                <a:lnTo>
                  <a:pt x="728" y="546"/>
                </a:lnTo>
                <a:lnTo>
                  <a:pt x="726" y="534"/>
                </a:lnTo>
                <a:lnTo>
                  <a:pt x="722" y="524"/>
                </a:lnTo>
                <a:lnTo>
                  <a:pt x="718" y="518"/>
                </a:lnTo>
                <a:lnTo>
                  <a:pt x="710" y="514"/>
                </a:lnTo>
                <a:lnTo>
                  <a:pt x="704" y="512"/>
                </a:lnTo>
                <a:lnTo>
                  <a:pt x="698" y="510"/>
                </a:lnTo>
                <a:lnTo>
                  <a:pt x="694" y="510"/>
                </a:lnTo>
                <a:lnTo>
                  <a:pt x="682" y="512"/>
                </a:lnTo>
                <a:lnTo>
                  <a:pt x="674" y="516"/>
                </a:lnTo>
                <a:lnTo>
                  <a:pt x="668" y="522"/>
                </a:lnTo>
                <a:lnTo>
                  <a:pt x="664" y="528"/>
                </a:lnTo>
                <a:lnTo>
                  <a:pt x="660" y="540"/>
                </a:lnTo>
                <a:lnTo>
                  <a:pt x="658" y="546"/>
                </a:lnTo>
                <a:lnTo>
                  <a:pt x="660" y="558"/>
                </a:lnTo>
                <a:lnTo>
                  <a:pt x="664" y="568"/>
                </a:lnTo>
                <a:lnTo>
                  <a:pt x="670" y="574"/>
                </a:lnTo>
                <a:lnTo>
                  <a:pt x="676" y="578"/>
                </a:lnTo>
                <a:lnTo>
                  <a:pt x="682" y="580"/>
                </a:lnTo>
                <a:lnTo>
                  <a:pt x="688" y="582"/>
                </a:lnTo>
                <a:lnTo>
                  <a:pt x="694" y="582"/>
                </a:lnTo>
                <a:lnTo>
                  <a:pt x="698" y="582"/>
                </a:lnTo>
                <a:lnTo>
                  <a:pt x="706" y="580"/>
                </a:lnTo>
                <a:lnTo>
                  <a:pt x="712" y="578"/>
                </a:lnTo>
                <a:lnTo>
                  <a:pt x="716" y="576"/>
                </a:lnTo>
                <a:lnTo>
                  <a:pt x="720" y="570"/>
                </a:lnTo>
                <a:lnTo>
                  <a:pt x="724" y="564"/>
                </a:lnTo>
                <a:lnTo>
                  <a:pt x="716" y="594"/>
                </a:lnTo>
                <a:lnTo>
                  <a:pt x="710" y="616"/>
                </a:lnTo>
                <a:lnTo>
                  <a:pt x="710" y="626"/>
                </a:lnTo>
                <a:lnTo>
                  <a:pt x="710" y="634"/>
                </a:lnTo>
                <a:lnTo>
                  <a:pt x="712" y="640"/>
                </a:lnTo>
                <a:lnTo>
                  <a:pt x="716" y="644"/>
                </a:lnTo>
                <a:lnTo>
                  <a:pt x="718" y="648"/>
                </a:lnTo>
                <a:lnTo>
                  <a:pt x="718" y="652"/>
                </a:lnTo>
                <a:lnTo>
                  <a:pt x="712" y="656"/>
                </a:lnTo>
                <a:lnTo>
                  <a:pt x="702" y="660"/>
                </a:lnTo>
                <a:lnTo>
                  <a:pt x="672" y="668"/>
                </a:lnTo>
                <a:lnTo>
                  <a:pt x="630" y="676"/>
                </a:lnTo>
                <a:lnTo>
                  <a:pt x="576" y="684"/>
                </a:lnTo>
                <a:lnTo>
                  <a:pt x="516" y="692"/>
                </a:lnTo>
                <a:lnTo>
                  <a:pt x="380" y="706"/>
                </a:lnTo>
                <a:lnTo>
                  <a:pt x="242" y="718"/>
                </a:lnTo>
                <a:lnTo>
                  <a:pt x="120" y="728"/>
                </a:lnTo>
                <a:lnTo>
                  <a:pt x="0" y="738"/>
                </a:lnTo>
                <a:lnTo>
                  <a:pt x="70" y="824"/>
                </a:lnTo>
                <a:lnTo>
                  <a:pt x="144" y="912"/>
                </a:lnTo>
                <a:lnTo>
                  <a:pt x="230" y="1012"/>
                </a:lnTo>
                <a:lnTo>
                  <a:pt x="276" y="1062"/>
                </a:lnTo>
                <a:lnTo>
                  <a:pt x="320" y="1110"/>
                </a:lnTo>
                <a:lnTo>
                  <a:pt x="364" y="1152"/>
                </a:lnTo>
                <a:lnTo>
                  <a:pt x="404" y="1190"/>
                </a:lnTo>
                <a:lnTo>
                  <a:pt x="440" y="1220"/>
                </a:lnTo>
                <a:lnTo>
                  <a:pt x="456" y="1232"/>
                </a:lnTo>
                <a:lnTo>
                  <a:pt x="470" y="1242"/>
                </a:lnTo>
                <a:lnTo>
                  <a:pt x="482" y="1248"/>
                </a:lnTo>
                <a:lnTo>
                  <a:pt x="494" y="1252"/>
                </a:lnTo>
                <a:lnTo>
                  <a:pt x="502" y="1252"/>
                </a:lnTo>
                <a:lnTo>
                  <a:pt x="510" y="1248"/>
                </a:lnTo>
                <a:lnTo>
                  <a:pt x="514" y="1246"/>
                </a:lnTo>
                <a:lnTo>
                  <a:pt x="518" y="1248"/>
                </a:lnTo>
                <a:lnTo>
                  <a:pt x="520" y="1254"/>
                </a:lnTo>
                <a:lnTo>
                  <a:pt x="522" y="1264"/>
                </a:lnTo>
                <a:lnTo>
                  <a:pt x="520" y="1296"/>
                </a:lnTo>
                <a:lnTo>
                  <a:pt x="516" y="1338"/>
                </a:lnTo>
                <a:lnTo>
                  <a:pt x="506" y="1392"/>
                </a:lnTo>
                <a:lnTo>
                  <a:pt x="496" y="1452"/>
                </a:lnTo>
                <a:lnTo>
                  <a:pt x="466" y="1584"/>
                </a:lnTo>
                <a:lnTo>
                  <a:pt x="436" y="1722"/>
                </a:lnTo>
                <a:lnTo>
                  <a:pt x="406" y="1840"/>
                </a:lnTo>
                <a:lnTo>
                  <a:pt x="378" y="1960"/>
                </a:lnTo>
                <a:lnTo>
                  <a:pt x="480" y="1920"/>
                </a:lnTo>
                <a:lnTo>
                  <a:pt x="584" y="1878"/>
                </a:lnTo>
                <a:lnTo>
                  <a:pt x="704" y="1826"/>
                </a:lnTo>
                <a:lnTo>
                  <a:pt x="764" y="1798"/>
                </a:lnTo>
                <a:lnTo>
                  <a:pt x="822" y="1772"/>
                </a:lnTo>
                <a:lnTo>
                  <a:pt x="876" y="1744"/>
                </a:lnTo>
                <a:lnTo>
                  <a:pt x="924" y="1718"/>
                </a:lnTo>
                <a:lnTo>
                  <a:pt x="966" y="1692"/>
                </a:lnTo>
                <a:lnTo>
                  <a:pt x="996" y="1670"/>
                </a:lnTo>
                <a:lnTo>
                  <a:pt x="1008" y="1658"/>
                </a:lnTo>
                <a:lnTo>
                  <a:pt x="1016" y="1648"/>
                </a:lnTo>
                <a:lnTo>
                  <a:pt x="1020" y="1640"/>
                </a:lnTo>
                <a:lnTo>
                  <a:pt x="1022" y="1632"/>
                </a:lnTo>
                <a:lnTo>
                  <a:pt x="1022" y="1626"/>
                </a:lnTo>
                <a:lnTo>
                  <a:pt x="1028" y="1622"/>
                </a:lnTo>
                <a:lnTo>
                  <a:pt x="1036" y="1622"/>
                </a:lnTo>
                <a:lnTo>
                  <a:pt x="1046" y="1624"/>
                </a:lnTo>
                <a:lnTo>
                  <a:pt x="1060" y="1628"/>
                </a:lnTo>
                <a:lnTo>
                  <a:pt x="1076" y="1634"/>
                </a:lnTo>
                <a:lnTo>
                  <a:pt x="1116" y="1652"/>
                </a:lnTo>
                <a:lnTo>
                  <a:pt x="1164" y="1676"/>
                </a:lnTo>
                <a:lnTo>
                  <a:pt x="1218" y="1706"/>
                </a:lnTo>
                <a:lnTo>
                  <a:pt x="1336" y="1774"/>
                </a:lnTo>
                <a:lnTo>
                  <a:pt x="1452" y="1846"/>
                </a:lnTo>
                <a:lnTo>
                  <a:pt x="1556" y="1912"/>
                </a:lnTo>
                <a:lnTo>
                  <a:pt x="1656" y="1976"/>
                </a:lnTo>
                <a:lnTo>
                  <a:pt x="1652" y="1866"/>
                </a:lnTo>
                <a:lnTo>
                  <a:pt x="1646" y="1752"/>
                </a:lnTo>
                <a:lnTo>
                  <a:pt x="1636" y="1620"/>
                </a:lnTo>
                <a:lnTo>
                  <a:pt x="1630" y="1554"/>
                </a:lnTo>
                <a:lnTo>
                  <a:pt x="1622" y="1490"/>
                </a:lnTo>
                <a:lnTo>
                  <a:pt x="1612" y="1430"/>
                </a:lnTo>
                <a:lnTo>
                  <a:pt x="1602" y="1376"/>
                </a:lnTo>
                <a:lnTo>
                  <a:pt x="1590" y="1330"/>
                </a:lnTo>
                <a:lnTo>
                  <a:pt x="1584" y="1310"/>
                </a:lnTo>
                <a:lnTo>
                  <a:pt x="1576" y="1294"/>
                </a:lnTo>
                <a:lnTo>
                  <a:pt x="1568" y="1282"/>
                </a:lnTo>
                <a:lnTo>
                  <a:pt x="1562" y="1272"/>
                </a:lnTo>
                <a:lnTo>
                  <a:pt x="1552" y="1266"/>
                </a:lnTo>
                <a:lnTo>
                  <a:pt x="1544" y="1264"/>
                </a:lnTo>
                <a:lnTo>
                  <a:pt x="1538" y="1262"/>
                </a:lnTo>
                <a:lnTo>
                  <a:pt x="1534" y="1258"/>
                </a:lnTo>
                <a:lnTo>
                  <a:pt x="1534" y="1250"/>
                </a:lnTo>
                <a:lnTo>
                  <a:pt x="1540" y="1242"/>
                </a:lnTo>
                <a:lnTo>
                  <a:pt x="1546" y="1230"/>
                </a:lnTo>
                <a:lnTo>
                  <a:pt x="1556" y="1216"/>
                </a:lnTo>
                <a:lnTo>
                  <a:pt x="1586" y="1186"/>
                </a:lnTo>
                <a:lnTo>
                  <a:pt x="1624" y="1148"/>
                </a:lnTo>
                <a:lnTo>
                  <a:pt x="1668" y="1106"/>
                </a:lnTo>
                <a:lnTo>
                  <a:pt x="1770" y="1014"/>
                </a:lnTo>
                <a:lnTo>
                  <a:pt x="1878" y="924"/>
                </a:lnTo>
                <a:lnTo>
                  <a:pt x="1972" y="844"/>
                </a:lnTo>
                <a:lnTo>
                  <a:pt x="2068" y="766"/>
                </a:lnTo>
                <a:lnTo>
                  <a:pt x="1964" y="742"/>
                </a:lnTo>
                <a:lnTo>
                  <a:pt x="1858" y="720"/>
                </a:lnTo>
                <a:lnTo>
                  <a:pt x="1732" y="694"/>
                </a:lnTo>
                <a:lnTo>
                  <a:pt x="1604" y="670"/>
                </a:lnTo>
                <a:lnTo>
                  <a:pt x="1544" y="660"/>
                </a:lnTo>
                <a:lnTo>
                  <a:pt x="1490" y="652"/>
                </a:lnTo>
                <a:lnTo>
                  <a:pt x="1442" y="648"/>
                </a:lnTo>
                <a:lnTo>
                  <a:pt x="1402" y="646"/>
                </a:lnTo>
                <a:lnTo>
                  <a:pt x="1372" y="646"/>
                </a:lnTo>
                <a:lnTo>
                  <a:pt x="1362" y="650"/>
                </a:lnTo>
                <a:lnTo>
                  <a:pt x="1354" y="652"/>
                </a:lnTo>
                <a:lnTo>
                  <a:pt x="1350" y="654"/>
                </a:lnTo>
                <a:lnTo>
                  <a:pt x="1342" y="652"/>
                </a:lnTo>
                <a:lnTo>
                  <a:pt x="1334" y="646"/>
                </a:lnTo>
                <a:lnTo>
                  <a:pt x="1326" y="636"/>
                </a:lnTo>
                <a:lnTo>
                  <a:pt x="1306" y="608"/>
                </a:lnTo>
                <a:lnTo>
                  <a:pt x="1284" y="568"/>
                </a:lnTo>
                <a:lnTo>
                  <a:pt x="1258" y="520"/>
                </a:lnTo>
                <a:lnTo>
                  <a:pt x="1232" y="464"/>
                </a:lnTo>
                <a:lnTo>
                  <a:pt x="1178" y="342"/>
                </a:lnTo>
                <a:lnTo>
                  <a:pt x="1128" y="218"/>
                </a:lnTo>
                <a:lnTo>
                  <a:pt x="1086" y="108"/>
                </a:lnTo>
                <a:lnTo>
                  <a:pt x="1044" y="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72" name="Freeform 8"/>
          <p:cNvSpPr>
            <a:spLocks/>
          </p:cNvSpPr>
          <p:nvPr/>
        </p:nvSpPr>
        <p:spPr bwMode="auto">
          <a:xfrm>
            <a:off x="4627563" y="1493838"/>
            <a:ext cx="111125" cy="111125"/>
          </a:xfrm>
          <a:custGeom>
            <a:avLst/>
            <a:gdLst>
              <a:gd name="T0" fmla="*/ 90725625 w 70"/>
              <a:gd name="T1" fmla="*/ 176410938 h 70"/>
              <a:gd name="T2" fmla="*/ 90725625 w 70"/>
              <a:gd name="T3" fmla="*/ 176410938 h 70"/>
              <a:gd name="T4" fmla="*/ 105846563 w 70"/>
              <a:gd name="T5" fmla="*/ 176410938 h 70"/>
              <a:gd name="T6" fmla="*/ 115927188 w 70"/>
              <a:gd name="T7" fmla="*/ 176410938 h 70"/>
              <a:gd name="T8" fmla="*/ 136088438 w 70"/>
              <a:gd name="T9" fmla="*/ 171370625 h 70"/>
              <a:gd name="T10" fmla="*/ 151209375 w 70"/>
              <a:gd name="T11" fmla="*/ 161290000 h 70"/>
              <a:gd name="T12" fmla="*/ 166330313 w 70"/>
              <a:gd name="T13" fmla="*/ 141128750 h 70"/>
              <a:gd name="T14" fmla="*/ 176410938 w 70"/>
              <a:gd name="T15" fmla="*/ 120967500 h 70"/>
              <a:gd name="T16" fmla="*/ 176410938 w 70"/>
              <a:gd name="T17" fmla="*/ 85685313 h 70"/>
              <a:gd name="T18" fmla="*/ 176410938 w 70"/>
              <a:gd name="T19" fmla="*/ 85685313 h 70"/>
              <a:gd name="T20" fmla="*/ 176410938 w 70"/>
              <a:gd name="T21" fmla="*/ 55443438 h 70"/>
              <a:gd name="T22" fmla="*/ 166330313 w 70"/>
              <a:gd name="T23" fmla="*/ 30241875 h 70"/>
              <a:gd name="T24" fmla="*/ 151209375 w 70"/>
              <a:gd name="T25" fmla="*/ 15120938 h 70"/>
              <a:gd name="T26" fmla="*/ 136088438 w 70"/>
              <a:gd name="T27" fmla="*/ 5040313 h 70"/>
              <a:gd name="T28" fmla="*/ 115927188 w 70"/>
              <a:gd name="T29" fmla="*/ 0 h 70"/>
              <a:gd name="T30" fmla="*/ 105846563 w 70"/>
              <a:gd name="T31" fmla="*/ 0 h 70"/>
              <a:gd name="T32" fmla="*/ 90725625 w 70"/>
              <a:gd name="T33" fmla="*/ 0 h 70"/>
              <a:gd name="T34" fmla="*/ 90725625 w 70"/>
              <a:gd name="T35" fmla="*/ 0 h 70"/>
              <a:gd name="T36" fmla="*/ 60483750 w 70"/>
              <a:gd name="T37" fmla="*/ 0 h 70"/>
              <a:gd name="T38" fmla="*/ 40322500 w 70"/>
              <a:gd name="T39" fmla="*/ 10080625 h 70"/>
              <a:gd name="T40" fmla="*/ 25201563 w 70"/>
              <a:gd name="T41" fmla="*/ 25201563 h 70"/>
              <a:gd name="T42" fmla="*/ 15120938 w 70"/>
              <a:gd name="T43" fmla="*/ 45362813 h 70"/>
              <a:gd name="T44" fmla="*/ 5040313 w 70"/>
              <a:gd name="T45" fmla="*/ 75604688 h 70"/>
              <a:gd name="T46" fmla="*/ 0 w 70"/>
              <a:gd name="T47" fmla="*/ 85685313 h 70"/>
              <a:gd name="T48" fmla="*/ 0 w 70"/>
              <a:gd name="T49" fmla="*/ 85685313 h 70"/>
              <a:gd name="T50" fmla="*/ 5040313 w 70"/>
              <a:gd name="T51" fmla="*/ 115927188 h 70"/>
              <a:gd name="T52" fmla="*/ 15120938 w 70"/>
              <a:gd name="T53" fmla="*/ 141128750 h 70"/>
              <a:gd name="T54" fmla="*/ 30241875 w 70"/>
              <a:gd name="T55" fmla="*/ 156249688 h 70"/>
              <a:gd name="T56" fmla="*/ 45362813 w 70"/>
              <a:gd name="T57" fmla="*/ 166330313 h 70"/>
              <a:gd name="T58" fmla="*/ 60483750 w 70"/>
              <a:gd name="T59" fmla="*/ 171370625 h 70"/>
              <a:gd name="T60" fmla="*/ 75604688 w 70"/>
              <a:gd name="T61" fmla="*/ 176410938 h 70"/>
              <a:gd name="T62" fmla="*/ 90725625 w 70"/>
              <a:gd name="T63" fmla="*/ 176410938 h 70"/>
              <a:gd name="T64" fmla="*/ 90725625 w 70"/>
              <a:gd name="T65" fmla="*/ 176410938 h 7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0"/>
              <a:gd name="T100" fmla="*/ 0 h 70"/>
              <a:gd name="T101" fmla="*/ 70 w 70"/>
              <a:gd name="T102" fmla="*/ 70 h 7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0" h="70">
                <a:moveTo>
                  <a:pt x="36" y="70"/>
                </a:moveTo>
                <a:lnTo>
                  <a:pt x="36" y="70"/>
                </a:lnTo>
                <a:lnTo>
                  <a:pt x="42" y="70"/>
                </a:lnTo>
                <a:lnTo>
                  <a:pt x="46" y="70"/>
                </a:lnTo>
                <a:lnTo>
                  <a:pt x="54" y="68"/>
                </a:lnTo>
                <a:lnTo>
                  <a:pt x="60" y="64"/>
                </a:lnTo>
                <a:lnTo>
                  <a:pt x="66" y="56"/>
                </a:lnTo>
                <a:lnTo>
                  <a:pt x="70" y="48"/>
                </a:lnTo>
                <a:lnTo>
                  <a:pt x="70" y="34"/>
                </a:lnTo>
                <a:lnTo>
                  <a:pt x="70" y="22"/>
                </a:lnTo>
                <a:lnTo>
                  <a:pt x="66" y="12"/>
                </a:lnTo>
                <a:lnTo>
                  <a:pt x="60" y="6"/>
                </a:lnTo>
                <a:lnTo>
                  <a:pt x="54" y="2"/>
                </a:lnTo>
                <a:lnTo>
                  <a:pt x="46" y="0"/>
                </a:lnTo>
                <a:lnTo>
                  <a:pt x="42" y="0"/>
                </a:lnTo>
                <a:lnTo>
                  <a:pt x="36" y="0"/>
                </a:lnTo>
                <a:lnTo>
                  <a:pt x="24" y="0"/>
                </a:lnTo>
                <a:lnTo>
                  <a:pt x="16" y="4"/>
                </a:lnTo>
                <a:lnTo>
                  <a:pt x="10" y="10"/>
                </a:lnTo>
                <a:lnTo>
                  <a:pt x="6" y="18"/>
                </a:lnTo>
                <a:lnTo>
                  <a:pt x="2" y="30"/>
                </a:lnTo>
                <a:lnTo>
                  <a:pt x="0" y="34"/>
                </a:lnTo>
                <a:lnTo>
                  <a:pt x="2" y="46"/>
                </a:lnTo>
                <a:lnTo>
                  <a:pt x="6" y="56"/>
                </a:lnTo>
                <a:lnTo>
                  <a:pt x="12" y="62"/>
                </a:lnTo>
                <a:lnTo>
                  <a:pt x="18" y="66"/>
                </a:lnTo>
                <a:lnTo>
                  <a:pt x="24" y="68"/>
                </a:lnTo>
                <a:lnTo>
                  <a:pt x="30" y="70"/>
                </a:lnTo>
                <a:lnTo>
                  <a:pt x="36" y="7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73" name="Freeform 9"/>
          <p:cNvSpPr>
            <a:spLocks/>
          </p:cNvSpPr>
          <p:nvPr/>
        </p:nvSpPr>
        <p:spPr bwMode="auto">
          <a:xfrm>
            <a:off x="4360863" y="1884363"/>
            <a:ext cx="111125" cy="111125"/>
          </a:xfrm>
          <a:custGeom>
            <a:avLst/>
            <a:gdLst>
              <a:gd name="T0" fmla="*/ 90725625 w 70"/>
              <a:gd name="T1" fmla="*/ 176410938 h 70"/>
              <a:gd name="T2" fmla="*/ 90725625 w 70"/>
              <a:gd name="T3" fmla="*/ 176410938 h 70"/>
              <a:gd name="T4" fmla="*/ 105846563 w 70"/>
              <a:gd name="T5" fmla="*/ 176410938 h 70"/>
              <a:gd name="T6" fmla="*/ 115927188 w 70"/>
              <a:gd name="T7" fmla="*/ 176410938 h 70"/>
              <a:gd name="T8" fmla="*/ 136088438 w 70"/>
              <a:gd name="T9" fmla="*/ 171370625 h 70"/>
              <a:gd name="T10" fmla="*/ 151209375 w 70"/>
              <a:gd name="T11" fmla="*/ 161290000 h 70"/>
              <a:gd name="T12" fmla="*/ 166330313 w 70"/>
              <a:gd name="T13" fmla="*/ 146169063 h 70"/>
              <a:gd name="T14" fmla="*/ 176410938 w 70"/>
              <a:gd name="T15" fmla="*/ 120967500 h 70"/>
              <a:gd name="T16" fmla="*/ 176410938 w 70"/>
              <a:gd name="T17" fmla="*/ 90725625 h 70"/>
              <a:gd name="T18" fmla="*/ 176410938 w 70"/>
              <a:gd name="T19" fmla="*/ 90725625 h 70"/>
              <a:gd name="T20" fmla="*/ 176410938 w 70"/>
              <a:gd name="T21" fmla="*/ 55443438 h 70"/>
              <a:gd name="T22" fmla="*/ 166330313 w 70"/>
              <a:gd name="T23" fmla="*/ 35282188 h 70"/>
              <a:gd name="T24" fmla="*/ 151209375 w 70"/>
              <a:gd name="T25" fmla="*/ 20161250 h 70"/>
              <a:gd name="T26" fmla="*/ 136088438 w 70"/>
              <a:gd name="T27" fmla="*/ 10080625 h 70"/>
              <a:gd name="T28" fmla="*/ 115927188 w 70"/>
              <a:gd name="T29" fmla="*/ 5040313 h 70"/>
              <a:gd name="T30" fmla="*/ 105846563 w 70"/>
              <a:gd name="T31" fmla="*/ 0 h 70"/>
              <a:gd name="T32" fmla="*/ 90725625 w 70"/>
              <a:gd name="T33" fmla="*/ 0 h 70"/>
              <a:gd name="T34" fmla="*/ 90725625 w 70"/>
              <a:gd name="T35" fmla="*/ 0 h 70"/>
              <a:gd name="T36" fmla="*/ 60483750 w 70"/>
              <a:gd name="T37" fmla="*/ 5040313 h 70"/>
              <a:gd name="T38" fmla="*/ 40322500 w 70"/>
              <a:gd name="T39" fmla="*/ 15120938 h 70"/>
              <a:gd name="T40" fmla="*/ 25201563 w 70"/>
              <a:gd name="T41" fmla="*/ 30241875 h 70"/>
              <a:gd name="T42" fmla="*/ 15120938 w 70"/>
              <a:gd name="T43" fmla="*/ 45362813 h 70"/>
              <a:gd name="T44" fmla="*/ 5040313 w 70"/>
              <a:gd name="T45" fmla="*/ 75604688 h 70"/>
              <a:gd name="T46" fmla="*/ 0 w 70"/>
              <a:gd name="T47" fmla="*/ 90725625 h 70"/>
              <a:gd name="T48" fmla="*/ 0 w 70"/>
              <a:gd name="T49" fmla="*/ 90725625 h 70"/>
              <a:gd name="T50" fmla="*/ 5040313 w 70"/>
              <a:gd name="T51" fmla="*/ 120967500 h 70"/>
              <a:gd name="T52" fmla="*/ 15120938 w 70"/>
              <a:gd name="T53" fmla="*/ 141128750 h 70"/>
              <a:gd name="T54" fmla="*/ 30241875 w 70"/>
              <a:gd name="T55" fmla="*/ 161290000 h 70"/>
              <a:gd name="T56" fmla="*/ 45362813 w 70"/>
              <a:gd name="T57" fmla="*/ 171370625 h 70"/>
              <a:gd name="T58" fmla="*/ 60483750 w 70"/>
              <a:gd name="T59" fmla="*/ 176410938 h 70"/>
              <a:gd name="T60" fmla="*/ 75604688 w 70"/>
              <a:gd name="T61" fmla="*/ 176410938 h 70"/>
              <a:gd name="T62" fmla="*/ 90725625 w 70"/>
              <a:gd name="T63" fmla="*/ 176410938 h 70"/>
              <a:gd name="T64" fmla="*/ 90725625 w 70"/>
              <a:gd name="T65" fmla="*/ 176410938 h 7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0"/>
              <a:gd name="T100" fmla="*/ 0 h 70"/>
              <a:gd name="T101" fmla="*/ 70 w 70"/>
              <a:gd name="T102" fmla="*/ 70 h 7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0" h="70">
                <a:moveTo>
                  <a:pt x="36" y="70"/>
                </a:moveTo>
                <a:lnTo>
                  <a:pt x="36" y="70"/>
                </a:lnTo>
                <a:lnTo>
                  <a:pt x="42" y="70"/>
                </a:lnTo>
                <a:lnTo>
                  <a:pt x="46" y="70"/>
                </a:lnTo>
                <a:lnTo>
                  <a:pt x="54" y="68"/>
                </a:lnTo>
                <a:lnTo>
                  <a:pt x="60" y="64"/>
                </a:lnTo>
                <a:lnTo>
                  <a:pt x="66" y="58"/>
                </a:lnTo>
                <a:lnTo>
                  <a:pt x="70" y="48"/>
                </a:lnTo>
                <a:lnTo>
                  <a:pt x="70" y="36"/>
                </a:lnTo>
                <a:lnTo>
                  <a:pt x="70" y="22"/>
                </a:lnTo>
                <a:lnTo>
                  <a:pt x="66" y="14"/>
                </a:lnTo>
                <a:lnTo>
                  <a:pt x="60" y="8"/>
                </a:lnTo>
                <a:lnTo>
                  <a:pt x="54" y="4"/>
                </a:lnTo>
                <a:lnTo>
                  <a:pt x="46" y="2"/>
                </a:lnTo>
                <a:lnTo>
                  <a:pt x="42" y="0"/>
                </a:lnTo>
                <a:lnTo>
                  <a:pt x="36" y="0"/>
                </a:lnTo>
                <a:lnTo>
                  <a:pt x="24" y="2"/>
                </a:lnTo>
                <a:lnTo>
                  <a:pt x="16" y="6"/>
                </a:lnTo>
                <a:lnTo>
                  <a:pt x="10" y="12"/>
                </a:lnTo>
                <a:lnTo>
                  <a:pt x="6" y="18"/>
                </a:lnTo>
                <a:lnTo>
                  <a:pt x="2" y="30"/>
                </a:lnTo>
                <a:lnTo>
                  <a:pt x="0" y="36"/>
                </a:lnTo>
                <a:lnTo>
                  <a:pt x="2" y="48"/>
                </a:lnTo>
                <a:lnTo>
                  <a:pt x="6" y="56"/>
                </a:lnTo>
                <a:lnTo>
                  <a:pt x="12" y="64"/>
                </a:lnTo>
                <a:lnTo>
                  <a:pt x="18" y="68"/>
                </a:lnTo>
                <a:lnTo>
                  <a:pt x="24" y="70"/>
                </a:lnTo>
                <a:lnTo>
                  <a:pt x="30" y="70"/>
                </a:lnTo>
                <a:lnTo>
                  <a:pt x="36" y="7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74" name="Freeform 10"/>
          <p:cNvSpPr>
            <a:spLocks/>
          </p:cNvSpPr>
          <p:nvPr/>
        </p:nvSpPr>
        <p:spPr bwMode="auto">
          <a:xfrm>
            <a:off x="4389438" y="1601788"/>
            <a:ext cx="206375" cy="206375"/>
          </a:xfrm>
          <a:custGeom>
            <a:avLst/>
            <a:gdLst>
              <a:gd name="T0" fmla="*/ 166330313 w 130"/>
              <a:gd name="T1" fmla="*/ 327620313 h 130"/>
              <a:gd name="T2" fmla="*/ 166330313 w 130"/>
              <a:gd name="T3" fmla="*/ 327620313 h 130"/>
              <a:gd name="T4" fmla="*/ 191531875 w 130"/>
              <a:gd name="T5" fmla="*/ 327620313 h 130"/>
              <a:gd name="T6" fmla="*/ 216733438 w 130"/>
              <a:gd name="T7" fmla="*/ 327620313 h 130"/>
              <a:gd name="T8" fmla="*/ 246975313 w 130"/>
              <a:gd name="T9" fmla="*/ 317539688 h 130"/>
              <a:gd name="T10" fmla="*/ 277217188 w 130"/>
              <a:gd name="T11" fmla="*/ 297378438 h 130"/>
              <a:gd name="T12" fmla="*/ 292338125 w 130"/>
              <a:gd name="T13" fmla="*/ 287297813 h 130"/>
              <a:gd name="T14" fmla="*/ 302418750 w 130"/>
              <a:gd name="T15" fmla="*/ 267136563 h 130"/>
              <a:gd name="T16" fmla="*/ 312499375 w 130"/>
              <a:gd name="T17" fmla="*/ 246975313 h 130"/>
              <a:gd name="T18" fmla="*/ 322580000 w 130"/>
              <a:gd name="T19" fmla="*/ 226814063 h 130"/>
              <a:gd name="T20" fmla="*/ 327620313 w 130"/>
              <a:gd name="T21" fmla="*/ 196572188 h 130"/>
              <a:gd name="T22" fmla="*/ 327620313 w 130"/>
              <a:gd name="T23" fmla="*/ 166330313 h 130"/>
              <a:gd name="T24" fmla="*/ 327620313 w 130"/>
              <a:gd name="T25" fmla="*/ 166330313 h 130"/>
              <a:gd name="T26" fmla="*/ 327620313 w 130"/>
              <a:gd name="T27" fmla="*/ 131048125 h 130"/>
              <a:gd name="T28" fmla="*/ 322580000 w 130"/>
              <a:gd name="T29" fmla="*/ 105846563 h 130"/>
              <a:gd name="T30" fmla="*/ 312499375 w 130"/>
              <a:gd name="T31" fmla="*/ 80645000 h 130"/>
              <a:gd name="T32" fmla="*/ 302418750 w 130"/>
              <a:gd name="T33" fmla="*/ 60483750 h 130"/>
              <a:gd name="T34" fmla="*/ 292338125 w 130"/>
              <a:gd name="T35" fmla="*/ 45362813 h 130"/>
              <a:gd name="T36" fmla="*/ 277217188 w 130"/>
              <a:gd name="T37" fmla="*/ 30241875 h 130"/>
              <a:gd name="T38" fmla="*/ 246975313 w 130"/>
              <a:gd name="T39" fmla="*/ 15120938 h 130"/>
              <a:gd name="T40" fmla="*/ 216733438 w 130"/>
              <a:gd name="T41" fmla="*/ 5040313 h 130"/>
              <a:gd name="T42" fmla="*/ 191531875 w 130"/>
              <a:gd name="T43" fmla="*/ 0 h 130"/>
              <a:gd name="T44" fmla="*/ 166330313 w 130"/>
              <a:gd name="T45" fmla="*/ 0 h 130"/>
              <a:gd name="T46" fmla="*/ 166330313 w 130"/>
              <a:gd name="T47" fmla="*/ 0 h 130"/>
              <a:gd name="T48" fmla="*/ 136088438 w 130"/>
              <a:gd name="T49" fmla="*/ 0 h 130"/>
              <a:gd name="T50" fmla="*/ 110886875 w 130"/>
              <a:gd name="T51" fmla="*/ 5040313 h 130"/>
              <a:gd name="T52" fmla="*/ 90725625 w 130"/>
              <a:gd name="T53" fmla="*/ 15120938 h 130"/>
              <a:gd name="T54" fmla="*/ 70564375 w 130"/>
              <a:gd name="T55" fmla="*/ 25201563 h 130"/>
              <a:gd name="T56" fmla="*/ 45362813 w 130"/>
              <a:gd name="T57" fmla="*/ 50403125 h 130"/>
              <a:gd name="T58" fmla="*/ 25201563 w 130"/>
              <a:gd name="T59" fmla="*/ 80645000 h 130"/>
              <a:gd name="T60" fmla="*/ 10080625 w 130"/>
              <a:gd name="T61" fmla="*/ 110886875 h 130"/>
              <a:gd name="T62" fmla="*/ 5040313 w 130"/>
              <a:gd name="T63" fmla="*/ 136088438 h 130"/>
              <a:gd name="T64" fmla="*/ 0 w 130"/>
              <a:gd name="T65" fmla="*/ 166330313 h 130"/>
              <a:gd name="T66" fmla="*/ 0 w 130"/>
              <a:gd name="T67" fmla="*/ 166330313 h 130"/>
              <a:gd name="T68" fmla="*/ 5040313 w 130"/>
              <a:gd name="T69" fmla="*/ 196572188 h 130"/>
              <a:gd name="T70" fmla="*/ 10080625 w 130"/>
              <a:gd name="T71" fmla="*/ 221773750 h 130"/>
              <a:gd name="T72" fmla="*/ 15120938 w 130"/>
              <a:gd name="T73" fmla="*/ 246975313 h 130"/>
              <a:gd name="T74" fmla="*/ 25201563 w 130"/>
              <a:gd name="T75" fmla="*/ 262096250 h 130"/>
              <a:gd name="T76" fmla="*/ 40322500 w 130"/>
              <a:gd name="T77" fmla="*/ 282257500 h 130"/>
              <a:gd name="T78" fmla="*/ 55443438 w 130"/>
              <a:gd name="T79" fmla="*/ 292338125 h 130"/>
              <a:gd name="T80" fmla="*/ 85685313 w 130"/>
              <a:gd name="T81" fmla="*/ 312499375 h 130"/>
              <a:gd name="T82" fmla="*/ 110886875 w 130"/>
              <a:gd name="T83" fmla="*/ 322580000 h 130"/>
              <a:gd name="T84" fmla="*/ 141128750 w 130"/>
              <a:gd name="T85" fmla="*/ 327620313 h 130"/>
              <a:gd name="T86" fmla="*/ 166330313 w 130"/>
              <a:gd name="T87" fmla="*/ 327620313 h 130"/>
              <a:gd name="T88" fmla="*/ 166330313 w 130"/>
              <a:gd name="T89" fmla="*/ 327620313 h 13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30"/>
              <a:gd name="T136" fmla="*/ 0 h 130"/>
              <a:gd name="T137" fmla="*/ 130 w 130"/>
              <a:gd name="T138" fmla="*/ 130 h 13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30" h="130">
                <a:moveTo>
                  <a:pt x="66" y="130"/>
                </a:moveTo>
                <a:lnTo>
                  <a:pt x="66" y="130"/>
                </a:lnTo>
                <a:lnTo>
                  <a:pt x="76" y="130"/>
                </a:lnTo>
                <a:lnTo>
                  <a:pt x="86" y="130"/>
                </a:lnTo>
                <a:lnTo>
                  <a:pt x="98" y="126"/>
                </a:lnTo>
                <a:lnTo>
                  <a:pt x="110" y="118"/>
                </a:lnTo>
                <a:lnTo>
                  <a:pt x="116" y="114"/>
                </a:lnTo>
                <a:lnTo>
                  <a:pt x="120" y="106"/>
                </a:lnTo>
                <a:lnTo>
                  <a:pt x="124" y="98"/>
                </a:lnTo>
                <a:lnTo>
                  <a:pt x="128" y="90"/>
                </a:lnTo>
                <a:lnTo>
                  <a:pt x="130" y="78"/>
                </a:lnTo>
                <a:lnTo>
                  <a:pt x="130" y="66"/>
                </a:lnTo>
                <a:lnTo>
                  <a:pt x="130" y="52"/>
                </a:lnTo>
                <a:lnTo>
                  <a:pt x="128" y="42"/>
                </a:lnTo>
                <a:lnTo>
                  <a:pt x="124" y="32"/>
                </a:lnTo>
                <a:lnTo>
                  <a:pt x="120" y="24"/>
                </a:lnTo>
                <a:lnTo>
                  <a:pt x="116" y="18"/>
                </a:lnTo>
                <a:lnTo>
                  <a:pt x="110" y="12"/>
                </a:lnTo>
                <a:lnTo>
                  <a:pt x="98" y="6"/>
                </a:lnTo>
                <a:lnTo>
                  <a:pt x="86" y="2"/>
                </a:lnTo>
                <a:lnTo>
                  <a:pt x="76" y="0"/>
                </a:lnTo>
                <a:lnTo>
                  <a:pt x="66" y="0"/>
                </a:lnTo>
                <a:lnTo>
                  <a:pt x="54" y="0"/>
                </a:lnTo>
                <a:lnTo>
                  <a:pt x="44" y="2"/>
                </a:lnTo>
                <a:lnTo>
                  <a:pt x="36" y="6"/>
                </a:lnTo>
                <a:lnTo>
                  <a:pt x="28" y="10"/>
                </a:lnTo>
                <a:lnTo>
                  <a:pt x="18" y="20"/>
                </a:lnTo>
                <a:lnTo>
                  <a:pt x="10" y="32"/>
                </a:lnTo>
                <a:lnTo>
                  <a:pt x="4" y="44"/>
                </a:lnTo>
                <a:lnTo>
                  <a:pt x="2" y="54"/>
                </a:lnTo>
                <a:lnTo>
                  <a:pt x="0" y="66"/>
                </a:lnTo>
                <a:lnTo>
                  <a:pt x="2" y="78"/>
                </a:lnTo>
                <a:lnTo>
                  <a:pt x="4" y="88"/>
                </a:lnTo>
                <a:lnTo>
                  <a:pt x="6" y="98"/>
                </a:lnTo>
                <a:lnTo>
                  <a:pt x="10" y="104"/>
                </a:lnTo>
                <a:lnTo>
                  <a:pt x="16" y="112"/>
                </a:lnTo>
                <a:lnTo>
                  <a:pt x="22" y="116"/>
                </a:lnTo>
                <a:lnTo>
                  <a:pt x="34" y="124"/>
                </a:lnTo>
                <a:lnTo>
                  <a:pt x="44" y="128"/>
                </a:lnTo>
                <a:lnTo>
                  <a:pt x="56" y="130"/>
                </a:lnTo>
                <a:lnTo>
                  <a:pt x="66" y="13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75" name="Freeform 11"/>
          <p:cNvSpPr>
            <a:spLocks/>
          </p:cNvSpPr>
          <p:nvPr/>
        </p:nvSpPr>
        <p:spPr bwMode="auto">
          <a:xfrm>
            <a:off x="4259263" y="2052638"/>
            <a:ext cx="111125" cy="111125"/>
          </a:xfrm>
          <a:custGeom>
            <a:avLst/>
            <a:gdLst>
              <a:gd name="T0" fmla="*/ 85685313 w 70"/>
              <a:gd name="T1" fmla="*/ 176410938 h 70"/>
              <a:gd name="T2" fmla="*/ 85685313 w 70"/>
              <a:gd name="T3" fmla="*/ 176410938 h 70"/>
              <a:gd name="T4" fmla="*/ 100806250 w 70"/>
              <a:gd name="T5" fmla="*/ 176410938 h 70"/>
              <a:gd name="T6" fmla="*/ 115927188 w 70"/>
              <a:gd name="T7" fmla="*/ 171370625 h 70"/>
              <a:gd name="T8" fmla="*/ 131048125 w 70"/>
              <a:gd name="T9" fmla="*/ 166330313 h 70"/>
              <a:gd name="T10" fmla="*/ 146169063 w 70"/>
              <a:gd name="T11" fmla="*/ 156249688 h 70"/>
              <a:gd name="T12" fmla="*/ 161290000 w 70"/>
              <a:gd name="T13" fmla="*/ 141128750 h 70"/>
              <a:gd name="T14" fmla="*/ 171370625 w 70"/>
              <a:gd name="T15" fmla="*/ 120967500 h 70"/>
              <a:gd name="T16" fmla="*/ 176410938 w 70"/>
              <a:gd name="T17" fmla="*/ 85685313 h 70"/>
              <a:gd name="T18" fmla="*/ 176410938 w 70"/>
              <a:gd name="T19" fmla="*/ 85685313 h 70"/>
              <a:gd name="T20" fmla="*/ 171370625 w 70"/>
              <a:gd name="T21" fmla="*/ 55443438 h 70"/>
              <a:gd name="T22" fmla="*/ 161290000 w 70"/>
              <a:gd name="T23" fmla="*/ 30241875 h 70"/>
              <a:gd name="T24" fmla="*/ 146169063 w 70"/>
              <a:gd name="T25" fmla="*/ 15120938 h 70"/>
              <a:gd name="T26" fmla="*/ 131048125 w 70"/>
              <a:gd name="T27" fmla="*/ 5040313 h 70"/>
              <a:gd name="T28" fmla="*/ 115927188 w 70"/>
              <a:gd name="T29" fmla="*/ 0 h 70"/>
              <a:gd name="T30" fmla="*/ 100806250 w 70"/>
              <a:gd name="T31" fmla="*/ 0 h 70"/>
              <a:gd name="T32" fmla="*/ 85685313 w 70"/>
              <a:gd name="T33" fmla="*/ 0 h 70"/>
              <a:gd name="T34" fmla="*/ 85685313 w 70"/>
              <a:gd name="T35" fmla="*/ 0 h 70"/>
              <a:gd name="T36" fmla="*/ 60483750 w 70"/>
              <a:gd name="T37" fmla="*/ 0 h 70"/>
              <a:gd name="T38" fmla="*/ 35282188 w 70"/>
              <a:gd name="T39" fmla="*/ 10080625 h 70"/>
              <a:gd name="T40" fmla="*/ 20161250 w 70"/>
              <a:gd name="T41" fmla="*/ 25201563 h 70"/>
              <a:gd name="T42" fmla="*/ 10080625 w 70"/>
              <a:gd name="T43" fmla="*/ 40322500 h 70"/>
              <a:gd name="T44" fmla="*/ 0 w 70"/>
              <a:gd name="T45" fmla="*/ 70564375 h 70"/>
              <a:gd name="T46" fmla="*/ 0 w 70"/>
              <a:gd name="T47" fmla="*/ 85685313 h 70"/>
              <a:gd name="T48" fmla="*/ 0 w 70"/>
              <a:gd name="T49" fmla="*/ 85685313 h 70"/>
              <a:gd name="T50" fmla="*/ 5040313 w 70"/>
              <a:gd name="T51" fmla="*/ 115927188 h 70"/>
              <a:gd name="T52" fmla="*/ 15120938 w 70"/>
              <a:gd name="T53" fmla="*/ 141128750 h 70"/>
              <a:gd name="T54" fmla="*/ 25201563 w 70"/>
              <a:gd name="T55" fmla="*/ 156249688 h 70"/>
              <a:gd name="T56" fmla="*/ 40322500 w 70"/>
              <a:gd name="T57" fmla="*/ 166330313 h 70"/>
              <a:gd name="T58" fmla="*/ 60483750 w 70"/>
              <a:gd name="T59" fmla="*/ 171370625 h 70"/>
              <a:gd name="T60" fmla="*/ 70564375 w 70"/>
              <a:gd name="T61" fmla="*/ 176410938 h 70"/>
              <a:gd name="T62" fmla="*/ 85685313 w 70"/>
              <a:gd name="T63" fmla="*/ 176410938 h 70"/>
              <a:gd name="T64" fmla="*/ 85685313 w 70"/>
              <a:gd name="T65" fmla="*/ 176410938 h 7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0"/>
              <a:gd name="T100" fmla="*/ 0 h 70"/>
              <a:gd name="T101" fmla="*/ 70 w 70"/>
              <a:gd name="T102" fmla="*/ 70 h 7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0" h="70">
                <a:moveTo>
                  <a:pt x="34" y="70"/>
                </a:moveTo>
                <a:lnTo>
                  <a:pt x="34" y="70"/>
                </a:lnTo>
                <a:lnTo>
                  <a:pt x="40" y="70"/>
                </a:lnTo>
                <a:lnTo>
                  <a:pt x="46" y="68"/>
                </a:lnTo>
                <a:lnTo>
                  <a:pt x="52" y="66"/>
                </a:lnTo>
                <a:lnTo>
                  <a:pt x="58" y="62"/>
                </a:lnTo>
                <a:lnTo>
                  <a:pt x="64" y="56"/>
                </a:lnTo>
                <a:lnTo>
                  <a:pt x="68" y="48"/>
                </a:lnTo>
                <a:lnTo>
                  <a:pt x="70" y="34"/>
                </a:lnTo>
                <a:lnTo>
                  <a:pt x="68" y="22"/>
                </a:lnTo>
                <a:lnTo>
                  <a:pt x="64" y="12"/>
                </a:lnTo>
                <a:lnTo>
                  <a:pt x="58" y="6"/>
                </a:lnTo>
                <a:lnTo>
                  <a:pt x="52" y="2"/>
                </a:lnTo>
                <a:lnTo>
                  <a:pt x="46" y="0"/>
                </a:lnTo>
                <a:lnTo>
                  <a:pt x="40" y="0"/>
                </a:lnTo>
                <a:lnTo>
                  <a:pt x="34" y="0"/>
                </a:lnTo>
                <a:lnTo>
                  <a:pt x="24" y="0"/>
                </a:lnTo>
                <a:lnTo>
                  <a:pt x="14" y="4"/>
                </a:lnTo>
                <a:lnTo>
                  <a:pt x="8" y="10"/>
                </a:lnTo>
                <a:lnTo>
                  <a:pt x="4" y="16"/>
                </a:lnTo>
                <a:lnTo>
                  <a:pt x="0" y="28"/>
                </a:lnTo>
                <a:lnTo>
                  <a:pt x="0" y="34"/>
                </a:lnTo>
                <a:lnTo>
                  <a:pt x="2" y="46"/>
                </a:lnTo>
                <a:lnTo>
                  <a:pt x="6" y="56"/>
                </a:lnTo>
                <a:lnTo>
                  <a:pt x="10" y="62"/>
                </a:lnTo>
                <a:lnTo>
                  <a:pt x="16" y="66"/>
                </a:lnTo>
                <a:lnTo>
                  <a:pt x="24" y="68"/>
                </a:lnTo>
                <a:lnTo>
                  <a:pt x="28" y="70"/>
                </a:lnTo>
                <a:lnTo>
                  <a:pt x="34" y="7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76" name="Freeform 12"/>
          <p:cNvSpPr>
            <a:spLocks/>
          </p:cNvSpPr>
          <p:nvPr/>
        </p:nvSpPr>
        <p:spPr bwMode="auto">
          <a:xfrm>
            <a:off x="2925763" y="2693988"/>
            <a:ext cx="114300" cy="111125"/>
          </a:xfrm>
          <a:custGeom>
            <a:avLst/>
            <a:gdLst>
              <a:gd name="T0" fmla="*/ 171370625 w 72"/>
              <a:gd name="T1" fmla="*/ 120967500 h 70"/>
              <a:gd name="T2" fmla="*/ 171370625 w 72"/>
              <a:gd name="T3" fmla="*/ 120967500 h 70"/>
              <a:gd name="T4" fmla="*/ 176410938 w 72"/>
              <a:gd name="T5" fmla="*/ 110886875 h 70"/>
              <a:gd name="T6" fmla="*/ 181451250 w 72"/>
              <a:gd name="T7" fmla="*/ 95765938 h 70"/>
              <a:gd name="T8" fmla="*/ 181451250 w 72"/>
              <a:gd name="T9" fmla="*/ 80645000 h 70"/>
              <a:gd name="T10" fmla="*/ 176410938 w 72"/>
              <a:gd name="T11" fmla="*/ 60483750 h 70"/>
              <a:gd name="T12" fmla="*/ 166330313 w 72"/>
              <a:gd name="T13" fmla="*/ 40322500 h 70"/>
              <a:gd name="T14" fmla="*/ 151209375 w 72"/>
              <a:gd name="T15" fmla="*/ 20161250 h 70"/>
              <a:gd name="T16" fmla="*/ 120967500 w 72"/>
              <a:gd name="T17" fmla="*/ 5040313 h 70"/>
              <a:gd name="T18" fmla="*/ 120967500 w 72"/>
              <a:gd name="T19" fmla="*/ 5040313 h 70"/>
              <a:gd name="T20" fmla="*/ 90725625 w 72"/>
              <a:gd name="T21" fmla="*/ 0 h 70"/>
              <a:gd name="T22" fmla="*/ 65524063 w 72"/>
              <a:gd name="T23" fmla="*/ 0 h 70"/>
              <a:gd name="T24" fmla="*/ 45362813 w 72"/>
              <a:gd name="T25" fmla="*/ 5040313 h 70"/>
              <a:gd name="T26" fmla="*/ 30241875 w 72"/>
              <a:gd name="T27" fmla="*/ 20161250 h 70"/>
              <a:gd name="T28" fmla="*/ 20161250 w 72"/>
              <a:gd name="T29" fmla="*/ 30241875 h 70"/>
              <a:gd name="T30" fmla="*/ 10080625 w 72"/>
              <a:gd name="T31" fmla="*/ 45362813 h 70"/>
              <a:gd name="T32" fmla="*/ 5040313 w 72"/>
              <a:gd name="T33" fmla="*/ 55443438 h 70"/>
              <a:gd name="T34" fmla="*/ 5040313 w 72"/>
              <a:gd name="T35" fmla="*/ 55443438 h 70"/>
              <a:gd name="T36" fmla="*/ 0 w 72"/>
              <a:gd name="T37" fmla="*/ 70564375 h 70"/>
              <a:gd name="T38" fmla="*/ 0 w 72"/>
              <a:gd name="T39" fmla="*/ 80645000 h 70"/>
              <a:gd name="T40" fmla="*/ 0 w 72"/>
              <a:gd name="T41" fmla="*/ 100806250 h 70"/>
              <a:gd name="T42" fmla="*/ 0 w 72"/>
              <a:gd name="T43" fmla="*/ 120967500 h 70"/>
              <a:gd name="T44" fmla="*/ 10080625 w 72"/>
              <a:gd name="T45" fmla="*/ 136088438 h 70"/>
              <a:gd name="T46" fmla="*/ 30241875 w 72"/>
              <a:gd name="T47" fmla="*/ 156249688 h 70"/>
              <a:gd name="T48" fmla="*/ 55443438 w 72"/>
              <a:gd name="T49" fmla="*/ 171370625 h 70"/>
              <a:gd name="T50" fmla="*/ 55443438 w 72"/>
              <a:gd name="T51" fmla="*/ 171370625 h 70"/>
              <a:gd name="T52" fmla="*/ 70564375 w 72"/>
              <a:gd name="T53" fmla="*/ 176410938 h 70"/>
              <a:gd name="T54" fmla="*/ 100806250 w 72"/>
              <a:gd name="T55" fmla="*/ 176410938 h 70"/>
              <a:gd name="T56" fmla="*/ 120967500 w 72"/>
              <a:gd name="T57" fmla="*/ 171370625 h 70"/>
              <a:gd name="T58" fmla="*/ 141128750 w 72"/>
              <a:gd name="T59" fmla="*/ 161290000 h 70"/>
              <a:gd name="T60" fmla="*/ 156249688 w 72"/>
              <a:gd name="T61" fmla="*/ 146169063 h 70"/>
              <a:gd name="T62" fmla="*/ 171370625 w 72"/>
              <a:gd name="T63" fmla="*/ 120967500 h 70"/>
              <a:gd name="T64" fmla="*/ 171370625 w 72"/>
              <a:gd name="T65" fmla="*/ 120967500 h 7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2"/>
              <a:gd name="T100" fmla="*/ 0 h 70"/>
              <a:gd name="T101" fmla="*/ 72 w 72"/>
              <a:gd name="T102" fmla="*/ 70 h 7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2" h="70">
                <a:moveTo>
                  <a:pt x="68" y="48"/>
                </a:moveTo>
                <a:lnTo>
                  <a:pt x="68" y="48"/>
                </a:lnTo>
                <a:lnTo>
                  <a:pt x="70" y="44"/>
                </a:lnTo>
                <a:lnTo>
                  <a:pt x="72" y="38"/>
                </a:lnTo>
                <a:lnTo>
                  <a:pt x="72" y="32"/>
                </a:lnTo>
                <a:lnTo>
                  <a:pt x="70" y="24"/>
                </a:lnTo>
                <a:lnTo>
                  <a:pt x="66" y="16"/>
                </a:lnTo>
                <a:lnTo>
                  <a:pt x="60" y="8"/>
                </a:lnTo>
                <a:lnTo>
                  <a:pt x="48" y="2"/>
                </a:lnTo>
                <a:lnTo>
                  <a:pt x="36" y="0"/>
                </a:lnTo>
                <a:lnTo>
                  <a:pt x="26" y="0"/>
                </a:lnTo>
                <a:lnTo>
                  <a:pt x="18" y="2"/>
                </a:lnTo>
                <a:lnTo>
                  <a:pt x="12" y="8"/>
                </a:lnTo>
                <a:lnTo>
                  <a:pt x="8" y="12"/>
                </a:lnTo>
                <a:lnTo>
                  <a:pt x="4" y="18"/>
                </a:lnTo>
                <a:lnTo>
                  <a:pt x="2" y="22"/>
                </a:lnTo>
                <a:lnTo>
                  <a:pt x="0" y="28"/>
                </a:lnTo>
                <a:lnTo>
                  <a:pt x="0" y="32"/>
                </a:lnTo>
                <a:lnTo>
                  <a:pt x="0" y="40"/>
                </a:lnTo>
                <a:lnTo>
                  <a:pt x="0" y="48"/>
                </a:lnTo>
                <a:lnTo>
                  <a:pt x="4" y="54"/>
                </a:lnTo>
                <a:lnTo>
                  <a:pt x="12" y="62"/>
                </a:lnTo>
                <a:lnTo>
                  <a:pt x="22" y="68"/>
                </a:lnTo>
                <a:lnTo>
                  <a:pt x="28" y="70"/>
                </a:lnTo>
                <a:lnTo>
                  <a:pt x="40" y="70"/>
                </a:lnTo>
                <a:lnTo>
                  <a:pt x="48" y="68"/>
                </a:lnTo>
                <a:lnTo>
                  <a:pt x="56" y="64"/>
                </a:lnTo>
                <a:lnTo>
                  <a:pt x="62" y="58"/>
                </a:lnTo>
                <a:lnTo>
                  <a:pt x="68" y="48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77" name="Freeform 13"/>
          <p:cNvSpPr>
            <a:spLocks/>
          </p:cNvSpPr>
          <p:nvPr/>
        </p:nvSpPr>
        <p:spPr bwMode="auto">
          <a:xfrm>
            <a:off x="3973513" y="2570163"/>
            <a:ext cx="117475" cy="111125"/>
          </a:xfrm>
          <a:custGeom>
            <a:avLst/>
            <a:gdLst>
              <a:gd name="T0" fmla="*/ 60483750 w 74"/>
              <a:gd name="T1" fmla="*/ 171370625 h 70"/>
              <a:gd name="T2" fmla="*/ 60483750 w 74"/>
              <a:gd name="T3" fmla="*/ 171370625 h 70"/>
              <a:gd name="T4" fmla="*/ 70564375 w 74"/>
              <a:gd name="T5" fmla="*/ 176410938 h 70"/>
              <a:gd name="T6" fmla="*/ 105846563 w 74"/>
              <a:gd name="T7" fmla="*/ 176410938 h 70"/>
              <a:gd name="T8" fmla="*/ 126007813 w 74"/>
              <a:gd name="T9" fmla="*/ 176410938 h 70"/>
              <a:gd name="T10" fmla="*/ 141128750 w 74"/>
              <a:gd name="T11" fmla="*/ 166330313 h 70"/>
              <a:gd name="T12" fmla="*/ 161290000 w 74"/>
              <a:gd name="T13" fmla="*/ 151209375 h 70"/>
              <a:gd name="T14" fmla="*/ 176410938 w 74"/>
              <a:gd name="T15" fmla="*/ 126007813 h 70"/>
              <a:gd name="T16" fmla="*/ 176410938 w 74"/>
              <a:gd name="T17" fmla="*/ 126007813 h 70"/>
              <a:gd name="T18" fmla="*/ 181451250 w 74"/>
              <a:gd name="T19" fmla="*/ 110886875 h 70"/>
              <a:gd name="T20" fmla="*/ 181451250 w 74"/>
              <a:gd name="T21" fmla="*/ 95765938 h 70"/>
              <a:gd name="T22" fmla="*/ 186491563 w 74"/>
              <a:gd name="T23" fmla="*/ 80645000 h 70"/>
              <a:gd name="T24" fmla="*/ 181451250 w 74"/>
              <a:gd name="T25" fmla="*/ 60483750 h 70"/>
              <a:gd name="T26" fmla="*/ 171370625 w 74"/>
              <a:gd name="T27" fmla="*/ 40322500 h 70"/>
              <a:gd name="T28" fmla="*/ 151209375 w 74"/>
              <a:gd name="T29" fmla="*/ 25201563 h 70"/>
              <a:gd name="T30" fmla="*/ 126007813 w 74"/>
              <a:gd name="T31" fmla="*/ 10080625 h 70"/>
              <a:gd name="T32" fmla="*/ 126007813 w 74"/>
              <a:gd name="T33" fmla="*/ 10080625 h 70"/>
              <a:gd name="T34" fmla="*/ 90725625 w 74"/>
              <a:gd name="T35" fmla="*/ 0 h 70"/>
              <a:gd name="T36" fmla="*/ 65524063 w 74"/>
              <a:gd name="T37" fmla="*/ 0 h 70"/>
              <a:gd name="T38" fmla="*/ 45362813 w 74"/>
              <a:gd name="T39" fmla="*/ 10080625 h 70"/>
              <a:gd name="T40" fmla="*/ 30241875 w 74"/>
              <a:gd name="T41" fmla="*/ 20161250 h 70"/>
              <a:gd name="T42" fmla="*/ 20161250 w 74"/>
              <a:gd name="T43" fmla="*/ 35282188 h 70"/>
              <a:gd name="T44" fmla="*/ 15120938 w 74"/>
              <a:gd name="T45" fmla="*/ 45362813 h 70"/>
              <a:gd name="T46" fmla="*/ 10080625 w 74"/>
              <a:gd name="T47" fmla="*/ 60483750 h 70"/>
              <a:gd name="T48" fmla="*/ 10080625 w 74"/>
              <a:gd name="T49" fmla="*/ 60483750 h 70"/>
              <a:gd name="T50" fmla="*/ 5040313 w 74"/>
              <a:gd name="T51" fmla="*/ 70564375 h 70"/>
              <a:gd name="T52" fmla="*/ 0 w 74"/>
              <a:gd name="T53" fmla="*/ 85685313 h 70"/>
              <a:gd name="T54" fmla="*/ 0 w 74"/>
              <a:gd name="T55" fmla="*/ 100806250 h 70"/>
              <a:gd name="T56" fmla="*/ 5040313 w 74"/>
              <a:gd name="T57" fmla="*/ 120967500 h 70"/>
              <a:gd name="T58" fmla="*/ 15120938 w 74"/>
              <a:gd name="T59" fmla="*/ 141128750 h 70"/>
              <a:gd name="T60" fmla="*/ 30241875 w 74"/>
              <a:gd name="T61" fmla="*/ 156249688 h 70"/>
              <a:gd name="T62" fmla="*/ 60483750 w 74"/>
              <a:gd name="T63" fmla="*/ 171370625 h 70"/>
              <a:gd name="T64" fmla="*/ 60483750 w 74"/>
              <a:gd name="T65" fmla="*/ 171370625 h 7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4"/>
              <a:gd name="T100" fmla="*/ 0 h 70"/>
              <a:gd name="T101" fmla="*/ 74 w 74"/>
              <a:gd name="T102" fmla="*/ 70 h 7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4" h="70">
                <a:moveTo>
                  <a:pt x="24" y="68"/>
                </a:moveTo>
                <a:lnTo>
                  <a:pt x="24" y="68"/>
                </a:lnTo>
                <a:lnTo>
                  <a:pt x="28" y="70"/>
                </a:lnTo>
                <a:lnTo>
                  <a:pt x="42" y="70"/>
                </a:lnTo>
                <a:lnTo>
                  <a:pt x="50" y="70"/>
                </a:lnTo>
                <a:lnTo>
                  <a:pt x="56" y="66"/>
                </a:lnTo>
                <a:lnTo>
                  <a:pt x="64" y="60"/>
                </a:lnTo>
                <a:lnTo>
                  <a:pt x="70" y="50"/>
                </a:lnTo>
                <a:lnTo>
                  <a:pt x="72" y="44"/>
                </a:lnTo>
                <a:lnTo>
                  <a:pt x="72" y="38"/>
                </a:lnTo>
                <a:lnTo>
                  <a:pt x="74" y="32"/>
                </a:lnTo>
                <a:lnTo>
                  <a:pt x="72" y="24"/>
                </a:lnTo>
                <a:lnTo>
                  <a:pt x="68" y="16"/>
                </a:lnTo>
                <a:lnTo>
                  <a:pt x="60" y="10"/>
                </a:lnTo>
                <a:lnTo>
                  <a:pt x="50" y="4"/>
                </a:lnTo>
                <a:lnTo>
                  <a:pt x="36" y="0"/>
                </a:lnTo>
                <a:lnTo>
                  <a:pt x="26" y="0"/>
                </a:lnTo>
                <a:lnTo>
                  <a:pt x="18" y="4"/>
                </a:lnTo>
                <a:lnTo>
                  <a:pt x="12" y="8"/>
                </a:lnTo>
                <a:lnTo>
                  <a:pt x="8" y="14"/>
                </a:lnTo>
                <a:lnTo>
                  <a:pt x="6" y="18"/>
                </a:lnTo>
                <a:lnTo>
                  <a:pt x="4" y="24"/>
                </a:lnTo>
                <a:lnTo>
                  <a:pt x="2" y="28"/>
                </a:lnTo>
                <a:lnTo>
                  <a:pt x="0" y="34"/>
                </a:lnTo>
                <a:lnTo>
                  <a:pt x="0" y="40"/>
                </a:lnTo>
                <a:lnTo>
                  <a:pt x="2" y="48"/>
                </a:lnTo>
                <a:lnTo>
                  <a:pt x="6" y="56"/>
                </a:lnTo>
                <a:lnTo>
                  <a:pt x="12" y="62"/>
                </a:lnTo>
                <a:lnTo>
                  <a:pt x="24" y="68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78" name="Freeform 14"/>
          <p:cNvSpPr>
            <a:spLocks/>
          </p:cNvSpPr>
          <p:nvPr/>
        </p:nvSpPr>
        <p:spPr bwMode="auto">
          <a:xfrm>
            <a:off x="3563938" y="2627313"/>
            <a:ext cx="114300" cy="111125"/>
          </a:xfrm>
          <a:custGeom>
            <a:avLst/>
            <a:gdLst>
              <a:gd name="T0" fmla="*/ 60483750 w 72"/>
              <a:gd name="T1" fmla="*/ 171370625 h 70"/>
              <a:gd name="T2" fmla="*/ 60483750 w 72"/>
              <a:gd name="T3" fmla="*/ 171370625 h 70"/>
              <a:gd name="T4" fmla="*/ 70564375 w 72"/>
              <a:gd name="T5" fmla="*/ 176410938 h 70"/>
              <a:gd name="T6" fmla="*/ 105846563 w 72"/>
              <a:gd name="T7" fmla="*/ 176410938 h 70"/>
              <a:gd name="T8" fmla="*/ 126007813 w 72"/>
              <a:gd name="T9" fmla="*/ 171370625 h 70"/>
              <a:gd name="T10" fmla="*/ 141128750 w 72"/>
              <a:gd name="T11" fmla="*/ 161290000 h 70"/>
              <a:gd name="T12" fmla="*/ 161290000 w 72"/>
              <a:gd name="T13" fmla="*/ 146169063 h 70"/>
              <a:gd name="T14" fmla="*/ 176410938 w 72"/>
              <a:gd name="T15" fmla="*/ 120967500 h 70"/>
              <a:gd name="T16" fmla="*/ 176410938 w 72"/>
              <a:gd name="T17" fmla="*/ 120967500 h 70"/>
              <a:gd name="T18" fmla="*/ 181451250 w 72"/>
              <a:gd name="T19" fmla="*/ 110886875 h 70"/>
              <a:gd name="T20" fmla="*/ 181451250 w 72"/>
              <a:gd name="T21" fmla="*/ 95765938 h 70"/>
              <a:gd name="T22" fmla="*/ 181451250 w 72"/>
              <a:gd name="T23" fmla="*/ 80645000 h 70"/>
              <a:gd name="T24" fmla="*/ 181451250 w 72"/>
              <a:gd name="T25" fmla="*/ 60483750 h 70"/>
              <a:gd name="T26" fmla="*/ 171370625 w 72"/>
              <a:gd name="T27" fmla="*/ 40322500 h 70"/>
              <a:gd name="T28" fmla="*/ 151209375 w 72"/>
              <a:gd name="T29" fmla="*/ 25201563 h 70"/>
              <a:gd name="T30" fmla="*/ 126007813 w 72"/>
              <a:gd name="T31" fmla="*/ 5040313 h 70"/>
              <a:gd name="T32" fmla="*/ 126007813 w 72"/>
              <a:gd name="T33" fmla="*/ 5040313 h 70"/>
              <a:gd name="T34" fmla="*/ 90725625 w 72"/>
              <a:gd name="T35" fmla="*/ 0 h 70"/>
              <a:gd name="T36" fmla="*/ 65524063 w 72"/>
              <a:gd name="T37" fmla="*/ 0 h 70"/>
              <a:gd name="T38" fmla="*/ 45362813 w 72"/>
              <a:gd name="T39" fmla="*/ 5040313 h 70"/>
              <a:gd name="T40" fmla="*/ 30241875 w 72"/>
              <a:gd name="T41" fmla="*/ 20161250 h 70"/>
              <a:gd name="T42" fmla="*/ 20161250 w 72"/>
              <a:gd name="T43" fmla="*/ 30241875 h 70"/>
              <a:gd name="T44" fmla="*/ 15120938 w 72"/>
              <a:gd name="T45" fmla="*/ 45362813 h 70"/>
              <a:gd name="T46" fmla="*/ 10080625 w 72"/>
              <a:gd name="T47" fmla="*/ 55443438 h 70"/>
              <a:gd name="T48" fmla="*/ 10080625 w 72"/>
              <a:gd name="T49" fmla="*/ 55443438 h 70"/>
              <a:gd name="T50" fmla="*/ 5040313 w 72"/>
              <a:gd name="T51" fmla="*/ 70564375 h 70"/>
              <a:gd name="T52" fmla="*/ 0 w 72"/>
              <a:gd name="T53" fmla="*/ 85685313 h 70"/>
              <a:gd name="T54" fmla="*/ 0 w 72"/>
              <a:gd name="T55" fmla="*/ 100806250 h 70"/>
              <a:gd name="T56" fmla="*/ 5040313 w 72"/>
              <a:gd name="T57" fmla="*/ 120967500 h 70"/>
              <a:gd name="T58" fmla="*/ 15120938 w 72"/>
              <a:gd name="T59" fmla="*/ 136088438 h 70"/>
              <a:gd name="T60" fmla="*/ 30241875 w 72"/>
              <a:gd name="T61" fmla="*/ 156249688 h 70"/>
              <a:gd name="T62" fmla="*/ 60483750 w 72"/>
              <a:gd name="T63" fmla="*/ 171370625 h 70"/>
              <a:gd name="T64" fmla="*/ 60483750 w 72"/>
              <a:gd name="T65" fmla="*/ 171370625 h 7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2"/>
              <a:gd name="T100" fmla="*/ 0 h 70"/>
              <a:gd name="T101" fmla="*/ 72 w 72"/>
              <a:gd name="T102" fmla="*/ 70 h 7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2" h="70">
                <a:moveTo>
                  <a:pt x="24" y="68"/>
                </a:moveTo>
                <a:lnTo>
                  <a:pt x="24" y="68"/>
                </a:lnTo>
                <a:lnTo>
                  <a:pt x="28" y="70"/>
                </a:lnTo>
                <a:lnTo>
                  <a:pt x="42" y="70"/>
                </a:lnTo>
                <a:lnTo>
                  <a:pt x="50" y="68"/>
                </a:lnTo>
                <a:lnTo>
                  <a:pt x="56" y="64"/>
                </a:lnTo>
                <a:lnTo>
                  <a:pt x="64" y="58"/>
                </a:lnTo>
                <a:lnTo>
                  <a:pt x="70" y="48"/>
                </a:lnTo>
                <a:lnTo>
                  <a:pt x="72" y="44"/>
                </a:lnTo>
                <a:lnTo>
                  <a:pt x="72" y="38"/>
                </a:lnTo>
                <a:lnTo>
                  <a:pt x="72" y="32"/>
                </a:lnTo>
                <a:lnTo>
                  <a:pt x="72" y="24"/>
                </a:lnTo>
                <a:lnTo>
                  <a:pt x="68" y="16"/>
                </a:lnTo>
                <a:lnTo>
                  <a:pt x="60" y="10"/>
                </a:lnTo>
                <a:lnTo>
                  <a:pt x="50" y="2"/>
                </a:lnTo>
                <a:lnTo>
                  <a:pt x="36" y="0"/>
                </a:lnTo>
                <a:lnTo>
                  <a:pt x="26" y="0"/>
                </a:lnTo>
                <a:lnTo>
                  <a:pt x="18" y="2"/>
                </a:lnTo>
                <a:lnTo>
                  <a:pt x="12" y="8"/>
                </a:lnTo>
                <a:lnTo>
                  <a:pt x="8" y="12"/>
                </a:lnTo>
                <a:lnTo>
                  <a:pt x="6" y="18"/>
                </a:lnTo>
                <a:lnTo>
                  <a:pt x="4" y="22"/>
                </a:lnTo>
                <a:lnTo>
                  <a:pt x="2" y="28"/>
                </a:lnTo>
                <a:lnTo>
                  <a:pt x="0" y="34"/>
                </a:lnTo>
                <a:lnTo>
                  <a:pt x="0" y="40"/>
                </a:lnTo>
                <a:lnTo>
                  <a:pt x="2" y="48"/>
                </a:lnTo>
                <a:lnTo>
                  <a:pt x="6" y="54"/>
                </a:lnTo>
                <a:lnTo>
                  <a:pt x="12" y="62"/>
                </a:lnTo>
                <a:lnTo>
                  <a:pt x="24" y="68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79" name="Freeform 15"/>
          <p:cNvSpPr>
            <a:spLocks/>
          </p:cNvSpPr>
          <p:nvPr/>
        </p:nvSpPr>
        <p:spPr bwMode="auto">
          <a:xfrm>
            <a:off x="3373438" y="2640013"/>
            <a:ext cx="114300" cy="111125"/>
          </a:xfrm>
          <a:custGeom>
            <a:avLst/>
            <a:gdLst>
              <a:gd name="T0" fmla="*/ 55443438 w 72"/>
              <a:gd name="T1" fmla="*/ 171370625 h 70"/>
              <a:gd name="T2" fmla="*/ 55443438 w 72"/>
              <a:gd name="T3" fmla="*/ 171370625 h 70"/>
              <a:gd name="T4" fmla="*/ 70564375 w 72"/>
              <a:gd name="T5" fmla="*/ 176410938 h 70"/>
              <a:gd name="T6" fmla="*/ 100806250 w 72"/>
              <a:gd name="T7" fmla="*/ 176410938 h 70"/>
              <a:gd name="T8" fmla="*/ 120967500 w 72"/>
              <a:gd name="T9" fmla="*/ 171370625 h 70"/>
              <a:gd name="T10" fmla="*/ 141128750 w 72"/>
              <a:gd name="T11" fmla="*/ 161290000 h 70"/>
              <a:gd name="T12" fmla="*/ 156249688 w 72"/>
              <a:gd name="T13" fmla="*/ 146169063 h 70"/>
              <a:gd name="T14" fmla="*/ 171370625 w 72"/>
              <a:gd name="T15" fmla="*/ 120967500 h 70"/>
              <a:gd name="T16" fmla="*/ 171370625 w 72"/>
              <a:gd name="T17" fmla="*/ 120967500 h 70"/>
              <a:gd name="T18" fmla="*/ 176410938 w 72"/>
              <a:gd name="T19" fmla="*/ 110886875 h 70"/>
              <a:gd name="T20" fmla="*/ 181451250 w 72"/>
              <a:gd name="T21" fmla="*/ 95765938 h 70"/>
              <a:gd name="T22" fmla="*/ 181451250 w 72"/>
              <a:gd name="T23" fmla="*/ 80645000 h 70"/>
              <a:gd name="T24" fmla="*/ 176410938 w 72"/>
              <a:gd name="T25" fmla="*/ 60483750 h 70"/>
              <a:gd name="T26" fmla="*/ 166330313 w 72"/>
              <a:gd name="T27" fmla="*/ 40322500 h 70"/>
              <a:gd name="T28" fmla="*/ 151209375 w 72"/>
              <a:gd name="T29" fmla="*/ 25201563 h 70"/>
              <a:gd name="T30" fmla="*/ 120967500 w 72"/>
              <a:gd name="T31" fmla="*/ 5040313 h 70"/>
              <a:gd name="T32" fmla="*/ 120967500 w 72"/>
              <a:gd name="T33" fmla="*/ 5040313 h 70"/>
              <a:gd name="T34" fmla="*/ 90725625 w 72"/>
              <a:gd name="T35" fmla="*/ 0 h 70"/>
              <a:gd name="T36" fmla="*/ 65524063 w 72"/>
              <a:gd name="T37" fmla="*/ 0 h 70"/>
              <a:gd name="T38" fmla="*/ 45362813 w 72"/>
              <a:gd name="T39" fmla="*/ 5040313 h 70"/>
              <a:gd name="T40" fmla="*/ 30241875 w 72"/>
              <a:gd name="T41" fmla="*/ 20161250 h 70"/>
              <a:gd name="T42" fmla="*/ 20161250 w 72"/>
              <a:gd name="T43" fmla="*/ 30241875 h 70"/>
              <a:gd name="T44" fmla="*/ 10080625 w 72"/>
              <a:gd name="T45" fmla="*/ 45362813 h 70"/>
              <a:gd name="T46" fmla="*/ 5040313 w 72"/>
              <a:gd name="T47" fmla="*/ 55443438 h 70"/>
              <a:gd name="T48" fmla="*/ 5040313 w 72"/>
              <a:gd name="T49" fmla="*/ 55443438 h 70"/>
              <a:gd name="T50" fmla="*/ 0 w 72"/>
              <a:gd name="T51" fmla="*/ 70564375 h 70"/>
              <a:gd name="T52" fmla="*/ 0 w 72"/>
              <a:gd name="T53" fmla="*/ 85685313 h 70"/>
              <a:gd name="T54" fmla="*/ 0 w 72"/>
              <a:gd name="T55" fmla="*/ 100806250 h 70"/>
              <a:gd name="T56" fmla="*/ 0 w 72"/>
              <a:gd name="T57" fmla="*/ 120967500 h 70"/>
              <a:gd name="T58" fmla="*/ 10080625 w 72"/>
              <a:gd name="T59" fmla="*/ 136088438 h 70"/>
              <a:gd name="T60" fmla="*/ 30241875 w 72"/>
              <a:gd name="T61" fmla="*/ 156249688 h 70"/>
              <a:gd name="T62" fmla="*/ 55443438 w 72"/>
              <a:gd name="T63" fmla="*/ 171370625 h 70"/>
              <a:gd name="T64" fmla="*/ 55443438 w 72"/>
              <a:gd name="T65" fmla="*/ 171370625 h 7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2"/>
              <a:gd name="T100" fmla="*/ 0 h 70"/>
              <a:gd name="T101" fmla="*/ 72 w 72"/>
              <a:gd name="T102" fmla="*/ 70 h 7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2" h="70">
                <a:moveTo>
                  <a:pt x="22" y="68"/>
                </a:moveTo>
                <a:lnTo>
                  <a:pt x="22" y="68"/>
                </a:lnTo>
                <a:lnTo>
                  <a:pt x="28" y="70"/>
                </a:lnTo>
                <a:lnTo>
                  <a:pt x="40" y="70"/>
                </a:lnTo>
                <a:lnTo>
                  <a:pt x="48" y="68"/>
                </a:lnTo>
                <a:lnTo>
                  <a:pt x="56" y="64"/>
                </a:lnTo>
                <a:lnTo>
                  <a:pt x="62" y="58"/>
                </a:lnTo>
                <a:lnTo>
                  <a:pt x="68" y="48"/>
                </a:lnTo>
                <a:lnTo>
                  <a:pt x="70" y="44"/>
                </a:lnTo>
                <a:lnTo>
                  <a:pt x="72" y="38"/>
                </a:lnTo>
                <a:lnTo>
                  <a:pt x="72" y="32"/>
                </a:lnTo>
                <a:lnTo>
                  <a:pt x="70" y="24"/>
                </a:lnTo>
                <a:lnTo>
                  <a:pt x="66" y="16"/>
                </a:lnTo>
                <a:lnTo>
                  <a:pt x="60" y="10"/>
                </a:lnTo>
                <a:lnTo>
                  <a:pt x="48" y="2"/>
                </a:lnTo>
                <a:lnTo>
                  <a:pt x="36" y="0"/>
                </a:lnTo>
                <a:lnTo>
                  <a:pt x="26" y="0"/>
                </a:lnTo>
                <a:lnTo>
                  <a:pt x="18" y="2"/>
                </a:lnTo>
                <a:lnTo>
                  <a:pt x="12" y="8"/>
                </a:lnTo>
                <a:lnTo>
                  <a:pt x="8" y="12"/>
                </a:lnTo>
                <a:lnTo>
                  <a:pt x="4" y="18"/>
                </a:lnTo>
                <a:lnTo>
                  <a:pt x="2" y="22"/>
                </a:lnTo>
                <a:lnTo>
                  <a:pt x="0" y="28"/>
                </a:lnTo>
                <a:lnTo>
                  <a:pt x="0" y="34"/>
                </a:lnTo>
                <a:lnTo>
                  <a:pt x="0" y="40"/>
                </a:lnTo>
                <a:lnTo>
                  <a:pt x="0" y="48"/>
                </a:lnTo>
                <a:lnTo>
                  <a:pt x="4" y="54"/>
                </a:lnTo>
                <a:lnTo>
                  <a:pt x="12" y="62"/>
                </a:lnTo>
                <a:lnTo>
                  <a:pt x="22" y="68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80" name="Freeform 16"/>
          <p:cNvSpPr>
            <a:spLocks/>
          </p:cNvSpPr>
          <p:nvPr/>
        </p:nvSpPr>
        <p:spPr bwMode="auto">
          <a:xfrm>
            <a:off x="2998788" y="2862263"/>
            <a:ext cx="114300" cy="111125"/>
          </a:xfrm>
          <a:custGeom>
            <a:avLst/>
            <a:gdLst>
              <a:gd name="T0" fmla="*/ 171370625 w 72"/>
              <a:gd name="T1" fmla="*/ 120967500 h 70"/>
              <a:gd name="T2" fmla="*/ 171370625 w 72"/>
              <a:gd name="T3" fmla="*/ 120967500 h 70"/>
              <a:gd name="T4" fmla="*/ 176410938 w 72"/>
              <a:gd name="T5" fmla="*/ 105846563 h 70"/>
              <a:gd name="T6" fmla="*/ 181451250 w 72"/>
              <a:gd name="T7" fmla="*/ 95765938 h 70"/>
              <a:gd name="T8" fmla="*/ 181451250 w 72"/>
              <a:gd name="T9" fmla="*/ 75604688 h 70"/>
              <a:gd name="T10" fmla="*/ 176410938 w 72"/>
              <a:gd name="T11" fmla="*/ 60483750 h 70"/>
              <a:gd name="T12" fmla="*/ 166330313 w 72"/>
              <a:gd name="T13" fmla="*/ 40322500 h 70"/>
              <a:gd name="T14" fmla="*/ 151209375 w 72"/>
              <a:gd name="T15" fmla="*/ 20161250 h 70"/>
              <a:gd name="T16" fmla="*/ 120967500 w 72"/>
              <a:gd name="T17" fmla="*/ 5040313 h 70"/>
              <a:gd name="T18" fmla="*/ 120967500 w 72"/>
              <a:gd name="T19" fmla="*/ 5040313 h 70"/>
              <a:gd name="T20" fmla="*/ 90725625 w 72"/>
              <a:gd name="T21" fmla="*/ 0 h 70"/>
              <a:gd name="T22" fmla="*/ 65524063 w 72"/>
              <a:gd name="T23" fmla="*/ 0 h 70"/>
              <a:gd name="T24" fmla="*/ 45362813 w 72"/>
              <a:gd name="T25" fmla="*/ 5040313 h 70"/>
              <a:gd name="T26" fmla="*/ 30241875 w 72"/>
              <a:gd name="T27" fmla="*/ 15120938 h 70"/>
              <a:gd name="T28" fmla="*/ 20161250 w 72"/>
              <a:gd name="T29" fmla="*/ 30241875 h 70"/>
              <a:gd name="T30" fmla="*/ 10080625 w 72"/>
              <a:gd name="T31" fmla="*/ 40322500 h 70"/>
              <a:gd name="T32" fmla="*/ 5040313 w 72"/>
              <a:gd name="T33" fmla="*/ 55443438 h 70"/>
              <a:gd name="T34" fmla="*/ 5040313 w 72"/>
              <a:gd name="T35" fmla="*/ 55443438 h 70"/>
              <a:gd name="T36" fmla="*/ 0 w 72"/>
              <a:gd name="T37" fmla="*/ 65524063 h 70"/>
              <a:gd name="T38" fmla="*/ 0 w 72"/>
              <a:gd name="T39" fmla="*/ 80645000 h 70"/>
              <a:gd name="T40" fmla="*/ 0 w 72"/>
              <a:gd name="T41" fmla="*/ 100806250 h 70"/>
              <a:gd name="T42" fmla="*/ 0 w 72"/>
              <a:gd name="T43" fmla="*/ 115927188 h 70"/>
              <a:gd name="T44" fmla="*/ 10080625 w 72"/>
              <a:gd name="T45" fmla="*/ 136088438 h 70"/>
              <a:gd name="T46" fmla="*/ 30241875 w 72"/>
              <a:gd name="T47" fmla="*/ 156249688 h 70"/>
              <a:gd name="T48" fmla="*/ 55443438 w 72"/>
              <a:gd name="T49" fmla="*/ 171370625 h 70"/>
              <a:gd name="T50" fmla="*/ 55443438 w 72"/>
              <a:gd name="T51" fmla="*/ 171370625 h 70"/>
              <a:gd name="T52" fmla="*/ 70564375 w 72"/>
              <a:gd name="T53" fmla="*/ 171370625 h 70"/>
              <a:gd name="T54" fmla="*/ 100806250 w 72"/>
              <a:gd name="T55" fmla="*/ 176410938 h 70"/>
              <a:gd name="T56" fmla="*/ 120967500 w 72"/>
              <a:gd name="T57" fmla="*/ 171370625 h 70"/>
              <a:gd name="T58" fmla="*/ 141128750 w 72"/>
              <a:gd name="T59" fmla="*/ 161290000 h 70"/>
              <a:gd name="T60" fmla="*/ 156249688 w 72"/>
              <a:gd name="T61" fmla="*/ 146169063 h 70"/>
              <a:gd name="T62" fmla="*/ 171370625 w 72"/>
              <a:gd name="T63" fmla="*/ 120967500 h 70"/>
              <a:gd name="T64" fmla="*/ 171370625 w 72"/>
              <a:gd name="T65" fmla="*/ 120967500 h 7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2"/>
              <a:gd name="T100" fmla="*/ 0 h 70"/>
              <a:gd name="T101" fmla="*/ 72 w 72"/>
              <a:gd name="T102" fmla="*/ 70 h 7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2" h="70">
                <a:moveTo>
                  <a:pt x="68" y="48"/>
                </a:moveTo>
                <a:lnTo>
                  <a:pt x="68" y="48"/>
                </a:lnTo>
                <a:lnTo>
                  <a:pt x="70" y="42"/>
                </a:lnTo>
                <a:lnTo>
                  <a:pt x="72" y="38"/>
                </a:lnTo>
                <a:lnTo>
                  <a:pt x="72" y="30"/>
                </a:lnTo>
                <a:lnTo>
                  <a:pt x="70" y="24"/>
                </a:lnTo>
                <a:lnTo>
                  <a:pt x="66" y="16"/>
                </a:lnTo>
                <a:lnTo>
                  <a:pt x="60" y="8"/>
                </a:lnTo>
                <a:lnTo>
                  <a:pt x="48" y="2"/>
                </a:lnTo>
                <a:lnTo>
                  <a:pt x="36" y="0"/>
                </a:lnTo>
                <a:lnTo>
                  <a:pt x="26" y="0"/>
                </a:lnTo>
                <a:lnTo>
                  <a:pt x="18" y="2"/>
                </a:lnTo>
                <a:lnTo>
                  <a:pt x="12" y="6"/>
                </a:lnTo>
                <a:lnTo>
                  <a:pt x="8" y="12"/>
                </a:lnTo>
                <a:lnTo>
                  <a:pt x="4" y="16"/>
                </a:lnTo>
                <a:lnTo>
                  <a:pt x="2" y="22"/>
                </a:lnTo>
                <a:lnTo>
                  <a:pt x="0" y="26"/>
                </a:lnTo>
                <a:lnTo>
                  <a:pt x="0" y="32"/>
                </a:lnTo>
                <a:lnTo>
                  <a:pt x="0" y="40"/>
                </a:lnTo>
                <a:lnTo>
                  <a:pt x="0" y="46"/>
                </a:lnTo>
                <a:lnTo>
                  <a:pt x="4" y="54"/>
                </a:lnTo>
                <a:lnTo>
                  <a:pt x="12" y="62"/>
                </a:lnTo>
                <a:lnTo>
                  <a:pt x="22" y="68"/>
                </a:lnTo>
                <a:lnTo>
                  <a:pt x="28" y="68"/>
                </a:lnTo>
                <a:lnTo>
                  <a:pt x="40" y="70"/>
                </a:lnTo>
                <a:lnTo>
                  <a:pt x="48" y="68"/>
                </a:lnTo>
                <a:lnTo>
                  <a:pt x="56" y="64"/>
                </a:lnTo>
                <a:lnTo>
                  <a:pt x="62" y="58"/>
                </a:lnTo>
                <a:lnTo>
                  <a:pt x="68" y="48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81" name="Freeform 17"/>
          <p:cNvSpPr>
            <a:spLocks/>
          </p:cNvSpPr>
          <p:nvPr/>
        </p:nvSpPr>
        <p:spPr bwMode="auto">
          <a:xfrm>
            <a:off x="3678238" y="3579813"/>
            <a:ext cx="114300" cy="111125"/>
          </a:xfrm>
          <a:custGeom>
            <a:avLst/>
            <a:gdLst>
              <a:gd name="T0" fmla="*/ 60483750 w 72"/>
              <a:gd name="T1" fmla="*/ 5040313 h 70"/>
              <a:gd name="T2" fmla="*/ 60483750 w 72"/>
              <a:gd name="T3" fmla="*/ 5040313 h 70"/>
              <a:gd name="T4" fmla="*/ 50403125 w 72"/>
              <a:gd name="T5" fmla="*/ 10080625 h 70"/>
              <a:gd name="T6" fmla="*/ 35282188 w 72"/>
              <a:gd name="T7" fmla="*/ 20161250 h 70"/>
              <a:gd name="T8" fmla="*/ 25201563 w 72"/>
              <a:gd name="T9" fmla="*/ 30241875 h 70"/>
              <a:gd name="T10" fmla="*/ 10080625 w 72"/>
              <a:gd name="T11" fmla="*/ 45362813 h 70"/>
              <a:gd name="T12" fmla="*/ 5040313 w 72"/>
              <a:gd name="T13" fmla="*/ 60483750 h 70"/>
              <a:gd name="T14" fmla="*/ 0 w 72"/>
              <a:gd name="T15" fmla="*/ 85685313 h 70"/>
              <a:gd name="T16" fmla="*/ 10080625 w 72"/>
              <a:gd name="T17" fmla="*/ 115927188 h 70"/>
              <a:gd name="T18" fmla="*/ 10080625 w 72"/>
              <a:gd name="T19" fmla="*/ 115927188 h 70"/>
              <a:gd name="T20" fmla="*/ 15120938 w 72"/>
              <a:gd name="T21" fmla="*/ 131048125 h 70"/>
              <a:gd name="T22" fmla="*/ 35282188 w 72"/>
              <a:gd name="T23" fmla="*/ 156249688 h 70"/>
              <a:gd name="T24" fmla="*/ 50403125 w 72"/>
              <a:gd name="T25" fmla="*/ 166330313 h 70"/>
              <a:gd name="T26" fmla="*/ 70564375 w 72"/>
              <a:gd name="T27" fmla="*/ 176410938 h 70"/>
              <a:gd name="T28" fmla="*/ 90725625 w 72"/>
              <a:gd name="T29" fmla="*/ 176410938 h 70"/>
              <a:gd name="T30" fmla="*/ 120967500 w 72"/>
              <a:gd name="T31" fmla="*/ 171370625 h 70"/>
              <a:gd name="T32" fmla="*/ 120967500 w 72"/>
              <a:gd name="T33" fmla="*/ 171370625 h 70"/>
              <a:gd name="T34" fmla="*/ 136088438 w 72"/>
              <a:gd name="T35" fmla="*/ 166330313 h 70"/>
              <a:gd name="T36" fmla="*/ 146169063 w 72"/>
              <a:gd name="T37" fmla="*/ 161290000 h 70"/>
              <a:gd name="T38" fmla="*/ 161290000 w 72"/>
              <a:gd name="T39" fmla="*/ 151209375 h 70"/>
              <a:gd name="T40" fmla="*/ 171370625 w 72"/>
              <a:gd name="T41" fmla="*/ 136088438 h 70"/>
              <a:gd name="T42" fmla="*/ 181451250 w 72"/>
              <a:gd name="T43" fmla="*/ 115927188 h 70"/>
              <a:gd name="T44" fmla="*/ 181451250 w 72"/>
              <a:gd name="T45" fmla="*/ 90725625 h 70"/>
              <a:gd name="T46" fmla="*/ 176410938 w 72"/>
              <a:gd name="T47" fmla="*/ 60483750 h 70"/>
              <a:gd name="T48" fmla="*/ 176410938 w 72"/>
              <a:gd name="T49" fmla="*/ 60483750 h 70"/>
              <a:gd name="T50" fmla="*/ 161290000 w 72"/>
              <a:gd name="T51" fmla="*/ 30241875 h 70"/>
              <a:gd name="T52" fmla="*/ 141128750 w 72"/>
              <a:gd name="T53" fmla="*/ 10080625 h 70"/>
              <a:gd name="T54" fmla="*/ 126007813 w 72"/>
              <a:gd name="T55" fmla="*/ 0 h 70"/>
              <a:gd name="T56" fmla="*/ 105846563 w 72"/>
              <a:gd name="T57" fmla="*/ 0 h 70"/>
              <a:gd name="T58" fmla="*/ 90725625 w 72"/>
              <a:gd name="T59" fmla="*/ 0 h 70"/>
              <a:gd name="T60" fmla="*/ 75604688 w 72"/>
              <a:gd name="T61" fmla="*/ 0 h 70"/>
              <a:gd name="T62" fmla="*/ 60483750 w 72"/>
              <a:gd name="T63" fmla="*/ 5040313 h 70"/>
              <a:gd name="T64" fmla="*/ 60483750 w 72"/>
              <a:gd name="T65" fmla="*/ 5040313 h 7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2"/>
              <a:gd name="T100" fmla="*/ 0 h 70"/>
              <a:gd name="T101" fmla="*/ 72 w 72"/>
              <a:gd name="T102" fmla="*/ 70 h 7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2" h="70">
                <a:moveTo>
                  <a:pt x="24" y="2"/>
                </a:moveTo>
                <a:lnTo>
                  <a:pt x="24" y="2"/>
                </a:lnTo>
                <a:lnTo>
                  <a:pt x="20" y="4"/>
                </a:lnTo>
                <a:lnTo>
                  <a:pt x="14" y="8"/>
                </a:lnTo>
                <a:lnTo>
                  <a:pt x="10" y="12"/>
                </a:lnTo>
                <a:lnTo>
                  <a:pt x="4" y="18"/>
                </a:lnTo>
                <a:lnTo>
                  <a:pt x="2" y="24"/>
                </a:lnTo>
                <a:lnTo>
                  <a:pt x="0" y="34"/>
                </a:lnTo>
                <a:lnTo>
                  <a:pt x="4" y="46"/>
                </a:lnTo>
                <a:lnTo>
                  <a:pt x="6" y="52"/>
                </a:lnTo>
                <a:lnTo>
                  <a:pt x="14" y="62"/>
                </a:lnTo>
                <a:lnTo>
                  <a:pt x="20" y="66"/>
                </a:lnTo>
                <a:lnTo>
                  <a:pt x="28" y="70"/>
                </a:lnTo>
                <a:lnTo>
                  <a:pt x="36" y="70"/>
                </a:lnTo>
                <a:lnTo>
                  <a:pt x="48" y="68"/>
                </a:lnTo>
                <a:lnTo>
                  <a:pt x="54" y="66"/>
                </a:lnTo>
                <a:lnTo>
                  <a:pt x="58" y="64"/>
                </a:lnTo>
                <a:lnTo>
                  <a:pt x="64" y="60"/>
                </a:lnTo>
                <a:lnTo>
                  <a:pt x="68" y="54"/>
                </a:lnTo>
                <a:lnTo>
                  <a:pt x="72" y="46"/>
                </a:lnTo>
                <a:lnTo>
                  <a:pt x="72" y="36"/>
                </a:lnTo>
                <a:lnTo>
                  <a:pt x="70" y="24"/>
                </a:lnTo>
                <a:lnTo>
                  <a:pt x="64" y="12"/>
                </a:lnTo>
                <a:lnTo>
                  <a:pt x="56" y="4"/>
                </a:lnTo>
                <a:lnTo>
                  <a:pt x="50" y="0"/>
                </a:lnTo>
                <a:lnTo>
                  <a:pt x="42" y="0"/>
                </a:lnTo>
                <a:lnTo>
                  <a:pt x="36" y="0"/>
                </a:lnTo>
                <a:lnTo>
                  <a:pt x="30" y="0"/>
                </a:lnTo>
                <a:lnTo>
                  <a:pt x="24" y="2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82" name="Freeform 18"/>
          <p:cNvSpPr>
            <a:spLocks/>
          </p:cNvSpPr>
          <p:nvPr/>
        </p:nvSpPr>
        <p:spPr bwMode="auto">
          <a:xfrm>
            <a:off x="3382963" y="3303588"/>
            <a:ext cx="111125" cy="114300"/>
          </a:xfrm>
          <a:custGeom>
            <a:avLst/>
            <a:gdLst>
              <a:gd name="T0" fmla="*/ 171370625 w 70"/>
              <a:gd name="T1" fmla="*/ 65524063 h 72"/>
              <a:gd name="T2" fmla="*/ 171370625 w 70"/>
              <a:gd name="T3" fmla="*/ 65524063 h 72"/>
              <a:gd name="T4" fmla="*/ 156249688 w 70"/>
              <a:gd name="T5" fmla="*/ 35282188 h 72"/>
              <a:gd name="T6" fmla="*/ 136088438 w 70"/>
              <a:gd name="T7" fmla="*/ 15120938 h 72"/>
              <a:gd name="T8" fmla="*/ 120967500 w 70"/>
              <a:gd name="T9" fmla="*/ 5040313 h 72"/>
              <a:gd name="T10" fmla="*/ 100806250 w 70"/>
              <a:gd name="T11" fmla="*/ 0 h 72"/>
              <a:gd name="T12" fmla="*/ 85685313 w 70"/>
              <a:gd name="T13" fmla="*/ 0 h 72"/>
              <a:gd name="T14" fmla="*/ 70564375 w 70"/>
              <a:gd name="T15" fmla="*/ 5040313 h 72"/>
              <a:gd name="T16" fmla="*/ 60483750 w 70"/>
              <a:gd name="T17" fmla="*/ 10080625 h 72"/>
              <a:gd name="T18" fmla="*/ 60483750 w 70"/>
              <a:gd name="T19" fmla="*/ 10080625 h 72"/>
              <a:gd name="T20" fmla="*/ 45362813 w 70"/>
              <a:gd name="T21" fmla="*/ 15120938 h 72"/>
              <a:gd name="T22" fmla="*/ 30241875 w 70"/>
              <a:gd name="T23" fmla="*/ 20161250 h 72"/>
              <a:gd name="T24" fmla="*/ 20161250 w 70"/>
              <a:gd name="T25" fmla="*/ 30241875 h 72"/>
              <a:gd name="T26" fmla="*/ 5040313 w 70"/>
              <a:gd name="T27" fmla="*/ 45362813 h 72"/>
              <a:gd name="T28" fmla="*/ 0 w 70"/>
              <a:gd name="T29" fmla="*/ 65524063 h 72"/>
              <a:gd name="T30" fmla="*/ 0 w 70"/>
              <a:gd name="T31" fmla="*/ 90725625 h 72"/>
              <a:gd name="T32" fmla="*/ 5040313 w 70"/>
              <a:gd name="T33" fmla="*/ 120967500 h 72"/>
              <a:gd name="T34" fmla="*/ 5040313 w 70"/>
              <a:gd name="T35" fmla="*/ 120967500 h 72"/>
              <a:gd name="T36" fmla="*/ 10080625 w 70"/>
              <a:gd name="T37" fmla="*/ 136088438 h 72"/>
              <a:gd name="T38" fmla="*/ 30241875 w 70"/>
              <a:gd name="T39" fmla="*/ 161290000 h 72"/>
              <a:gd name="T40" fmla="*/ 45362813 w 70"/>
              <a:gd name="T41" fmla="*/ 171370625 h 72"/>
              <a:gd name="T42" fmla="*/ 65524063 w 70"/>
              <a:gd name="T43" fmla="*/ 181451250 h 72"/>
              <a:gd name="T44" fmla="*/ 90725625 w 70"/>
              <a:gd name="T45" fmla="*/ 181451250 h 72"/>
              <a:gd name="T46" fmla="*/ 115927188 w 70"/>
              <a:gd name="T47" fmla="*/ 176410938 h 72"/>
              <a:gd name="T48" fmla="*/ 115927188 w 70"/>
              <a:gd name="T49" fmla="*/ 176410938 h 72"/>
              <a:gd name="T50" fmla="*/ 131048125 w 70"/>
              <a:gd name="T51" fmla="*/ 171370625 h 72"/>
              <a:gd name="T52" fmla="*/ 141128750 w 70"/>
              <a:gd name="T53" fmla="*/ 166330313 h 72"/>
              <a:gd name="T54" fmla="*/ 156249688 w 70"/>
              <a:gd name="T55" fmla="*/ 156249688 h 72"/>
              <a:gd name="T56" fmla="*/ 166330313 w 70"/>
              <a:gd name="T57" fmla="*/ 141128750 h 72"/>
              <a:gd name="T58" fmla="*/ 176410938 w 70"/>
              <a:gd name="T59" fmla="*/ 120967500 h 72"/>
              <a:gd name="T60" fmla="*/ 176410938 w 70"/>
              <a:gd name="T61" fmla="*/ 95765938 h 72"/>
              <a:gd name="T62" fmla="*/ 171370625 w 70"/>
              <a:gd name="T63" fmla="*/ 65524063 h 72"/>
              <a:gd name="T64" fmla="*/ 171370625 w 70"/>
              <a:gd name="T65" fmla="*/ 65524063 h 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0"/>
              <a:gd name="T100" fmla="*/ 0 h 72"/>
              <a:gd name="T101" fmla="*/ 70 w 70"/>
              <a:gd name="T102" fmla="*/ 72 h 7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0" h="72">
                <a:moveTo>
                  <a:pt x="68" y="26"/>
                </a:moveTo>
                <a:lnTo>
                  <a:pt x="68" y="26"/>
                </a:lnTo>
                <a:lnTo>
                  <a:pt x="62" y="14"/>
                </a:lnTo>
                <a:lnTo>
                  <a:pt x="54" y="6"/>
                </a:lnTo>
                <a:lnTo>
                  <a:pt x="48" y="2"/>
                </a:lnTo>
                <a:lnTo>
                  <a:pt x="40" y="0"/>
                </a:lnTo>
                <a:lnTo>
                  <a:pt x="34" y="0"/>
                </a:lnTo>
                <a:lnTo>
                  <a:pt x="28" y="2"/>
                </a:lnTo>
                <a:lnTo>
                  <a:pt x="24" y="4"/>
                </a:lnTo>
                <a:lnTo>
                  <a:pt x="18" y="6"/>
                </a:lnTo>
                <a:lnTo>
                  <a:pt x="12" y="8"/>
                </a:lnTo>
                <a:lnTo>
                  <a:pt x="8" y="12"/>
                </a:lnTo>
                <a:lnTo>
                  <a:pt x="2" y="18"/>
                </a:lnTo>
                <a:lnTo>
                  <a:pt x="0" y="26"/>
                </a:lnTo>
                <a:lnTo>
                  <a:pt x="0" y="36"/>
                </a:lnTo>
                <a:lnTo>
                  <a:pt x="2" y="48"/>
                </a:lnTo>
                <a:lnTo>
                  <a:pt x="4" y="54"/>
                </a:lnTo>
                <a:lnTo>
                  <a:pt x="12" y="64"/>
                </a:lnTo>
                <a:lnTo>
                  <a:pt x="18" y="68"/>
                </a:lnTo>
                <a:lnTo>
                  <a:pt x="26" y="72"/>
                </a:lnTo>
                <a:lnTo>
                  <a:pt x="36" y="72"/>
                </a:lnTo>
                <a:lnTo>
                  <a:pt x="46" y="70"/>
                </a:lnTo>
                <a:lnTo>
                  <a:pt x="52" y="68"/>
                </a:lnTo>
                <a:lnTo>
                  <a:pt x="56" y="66"/>
                </a:lnTo>
                <a:lnTo>
                  <a:pt x="62" y="62"/>
                </a:lnTo>
                <a:lnTo>
                  <a:pt x="66" y="56"/>
                </a:lnTo>
                <a:lnTo>
                  <a:pt x="70" y="48"/>
                </a:lnTo>
                <a:lnTo>
                  <a:pt x="70" y="38"/>
                </a:lnTo>
                <a:lnTo>
                  <a:pt x="68" y="26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83" name="Freeform 19"/>
          <p:cNvSpPr>
            <a:spLocks/>
          </p:cNvSpPr>
          <p:nvPr/>
        </p:nvSpPr>
        <p:spPr bwMode="auto">
          <a:xfrm>
            <a:off x="3268663" y="3176588"/>
            <a:ext cx="111125" cy="114300"/>
          </a:xfrm>
          <a:custGeom>
            <a:avLst/>
            <a:gdLst>
              <a:gd name="T0" fmla="*/ 60483750 w 70"/>
              <a:gd name="T1" fmla="*/ 10080625 h 72"/>
              <a:gd name="T2" fmla="*/ 60483750 w 70"/>
              <a:gd name="T3" fmla="*/ 10080625 h 72"/>
              <a:gd name="T4" fmla="*/ 45362813 w 70"/>
              <a:gd name="T5" fmla="*/ 15120938 h 72"/>
              <a:gd name="T6" fmla="*/ 35282188 w 70"/>
              <a:gd name="T7" fmla="*/ 20161250 h 72"/>
              <a:gd name="T8" fmla="*/ 20161250 w 70"/>
              <a:gd name="T9" fmla="*/ 30241875 h 72"/>
              <a:gd name="T10" fmla="*/ 10080625 w 70"/>
              <a:gd name="T11" fmla="*/ 45362813 h 72"/>
              <a:gd name="T12" fmla="*/ 0 w 70"/>
              <a:gd name="T13" fmla="*/ 65524063 h 72"/>
              <a:gd name="T14" fmla="*/ 0 w 70"/>
              <a:gd name="T15" fmla="*/ 90725625 h 72"/>
              <a:gd name="T16" fmla="*/ 5040313 w 70"/>
              <a:gd name="T17" fmla="*/ 120967500 h 72"/>
              <a:gd name="T18" fmla="*/ 5040313 w 70"/>
              <a:gd name="T19" fmla="*/ 120967500 h 72"/>
              <a:gd name="T20" fmla="*/ 10080625 w 70"/>
              <a:gd name="T21" fmla="*/ 136088438 h 72"/>
              <a:gd name="T22" fmla="*/ 30241875 w 70"/>
              <a:gd name="T23" fmla="*/ 161290000 h 72"/>
              <a:gd name="T24" fmla="*/ 45362813 w 70"/>
              <a:gd name="T25" fmla="*/ 171370625 h 72"/>
              <a:gd name="T26" fmla="*/ 65524063 w 70"/>
              <a:gd name="T27" fmla="*/ 181451250 h 72"/>
              <a:gd name="T28" fmla="*/ 90725625 w 70"/>
              <a:gd name="T29" fmla="*/ 181451250 h 72"/>
              <a:gd name="T30" fmla="*/ 115927188 w 70"/>
              <a:gd name="T31" fmla="*/ 176410938 h 72"/>
              <a:gd name="T32" fmla="*/ 115927188 w 70"/>
              <a:gd name="T33" fmla="*/ 176410938 h 72"/>
              <a:gd name="T34" fmla="*/ 131048125 w 70"/>
              <a:gd name="T35" fmla="*/ 171370625 h 72"/>
              <a:gd name="T36" fmla="*/ 141128750 w 70"/>
              <a:gd name="T37" fmla="*/ 166330313 h 72"/>
              <a:gd name="T38" fmla="*/ 156249688 w 70"/>
              <a:gd name="T39" fmla="*/ 156249688 h 72"/>
              <a:gd name="T40" fmla="*/ 171370625 w 70"/>
              <a:gd name="T41" fmla="*/ 141128750 h 72"/>
              <a:gd name="T42" fmla="*/ 176410938 w 70"/>
              <a:gd name="T43" fmla="*/ 120967500 h 72"/>
              <a:gd name="T44" fmla="*/ 176410938 w 70"/>
              <a:gd name="T45" fmla="*/ 95765938 h 72"/>
              <a:gd name="T46" fmla="*/ 171370625 w 70"/>
              <a:gd name="T47" fmla="*/ 65524063 h 72"/>
              <a:gd name="T48" fmla="*/ 171370625 w 70"/>
              <a:gd name="T49" fmla="*/ 65524063 h 72"/>
              <a:gd name="T50" fmla="*/ 156249688 w 70"/>
              <a:gd name="T51" fmla="*/ 35282188 h 72"/>
              <a:gd name="T52" fmla="*/ 141128750 w 70"/>
              <a:gd name="T53" fmla="*/ 15120938 h 72"/>
              <a:gd name="T54" fmla="*/ 120967500 w 70"/>
              <a:gd name="T55" fmla="*/ 5040313 h 72"/>
              <a:gd name="T56" fmla="*/ 100806250 w 70"/>
              <a:gd name="T57" fmla="*/ 0 h 72"/>
              <a:gd name="T58" fmla="*/ 85685313 w 70"/>
              <a:gd name="T59" fmla="*/ 0 h 72"/>
              <a:gd name="T60" fmla="*/ 70564375 w 70"/>
              <a:gd name="T61" fmla="*/ 5040313 h 72"/>
              <a:gd name="T62" fmla="*/ 60483750 w 70"/>
              <a:gd name="T63" fmla="*/ 10080625 h 72"/>
              <a:gd name="T64" fmla="*/ 60483750 w 70"/>
              <a:gd name="T65" fmla="*/ 10080625 h 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0"/>
              <a:gd name="T100" fmla="*/ 0 h 72"/>
              <a:gd name="T101" fmla="*/ 70 w 70"/>
              <a:gd name="T102" fmla="*/ 72 h 7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0" h="72">
                <a:moveTo>
                  <a:pt x="24" y="4"/>
                </a:moveTo>
                <a:lnTo>
                  <a:pt x="24" y="4"/>
                </a:lnTo>
                <a:lnTo>
                  <a:pt x="18" y="6"/>
                </a:lnTo>
                <a:lnTo>
                  <a:pt x="14" y="8"/>
                </a:lnTo>
                <a:lnTo>
                  <a:pt x="8" y="12"/>
                </a:lnTo>
                <a:lnTo>
                  <a:pt x="4" y="18"/>
                </a:lnTo>
                <a:lnTo>
                  <a:pt x="0" y="26"/>
                </a:lnTo>
                <a:lnTo>
                  <a:pt x="0" y="36"/>
                </a:lnTo>
                <a:lnTo>
                  <a:pt x="2" y="48"/>
                </a:lnTo>
                <a:lnTo>
                  <a:pt x="4" y="54"/>
                </a:lnTo>
                <a:lnTo>
                  <a:pt x="12" y="64"/>
                </a:lnTo>
                <a:lnTo>
                  <a:pt x="18" y="68"/>
                </a:lnTo>
                <a:lnTo>
                  <a:pt x="26" y="72"/>
                </a:lnTo>
                <a:lnTo>
                  <a:pt x="36" y="72"/>
                </a:lnTo>
                <a:lnTo>
                  <a:pt x="46" y="70"/>
                </a:lnTo>
                <a:lnTo>
                  <a:pt x="52" y="68"/>
                </a:lnTo>
                <a:lnTo>
                  <a:pt x="56" y="66"/>
                </a:lnTo>
                <a:lnTo>
                  <a:pt x="62" y="62"/>
                </a:lnTo>
                <a:lnTo>
                  <a:pt x="68" y="56"/>
                </a:lnTo>
                <a:lnTo>
                  <a:pt x="70" y="48"/>
                </a:lnTo>
                <a:lnTo>
                  <a:pt x="70" y="38"/>
                </a:lnTo>
                <a:lnTo>
                  <a:pt x="68" y="26"/>
                </a:lnTo>
                <a:lnTo>
                  <a:pt x="62" y="14"/>
                </a:lnTo>
                <a:lnTo>
                  <a:pt x="56" y="6"/>
                </a:lnTo>
                <a:lnTo>
                  <a:pt x="48" y="2"/>
                </a:lnTo>
                <a:lnTo>
                  <a:pt x="40" y="0"/>
                </a:lnTo>
                <a:lnTo>
                  <a:pt x="34" y="0"/>
                </a:lnTo>
                <a:lnTo>
                  <a:pt x="28" y="2"/>
                </a:lnTo>
                <a:lnTo>
                  <a:pt x="24" y="4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84" name="Freeform 20"/>
          <p:cNvSpPr>
            <a:spLocks/>
          </p:cNvSpPr>
          <p:nvPr/>
        </p:nvSpPr>
        <p:spPr bwMode="auto">
          <a:xfrm>
            <a:off x="3722688" y="3744913"/>
            <a:ext cx="111125" cy="114300"/>
          </a:xfrm>
          <a:custGeom>
            <a:avLst/>
            <a:gdLst>
              <a:gd name="T0" fmla="*/ 0 w 70"/>
              <a:gd name="T1" fmla="*/ 115927188 h 72"/>
              <a:gd name="T2" fmla="*/ 0 w 70"/>
              <a:gd name="T3" fmla="*/ 115927188 h 72"/>
              <a:gd name="T4" fmla="*/ 5040313 w 70"/>
              <a:gd name="T5" fmla="*/ 126007813 h 72"/>
              <a:gd name="T6" fmla="*/ 25201563 w 70"/>
              <a:gd name="T7" fmla="*/ 156249688 h 72"/>
              <a:gd name="T8" fmla="*/ 40322500 w 70"/>
              <a:gd name="T9" fmla="*/ 166330313 h 72"/>
              <a:gd name="T10" fmla="*/ 55443438 w 70"/>
              <a:gd name="T11" fmla="*/ 176410938 h 72"/>
              <a:gd name="T12" fmla="*/ 80645000 w 70"/>
              <a:gd name="T13" fmla="*/ 181451250 h 72"/>
              <a:gd name="T14" fmla="*/ 110886875 w 70"/>
              <a:gd name="T15" fmla="*/ 181451250 h 72"/>
              <a:gd name="T16" fmla="*/ 110886875 w 70"/>
              <a:gd name="T17" fmla="*/ 181451250 h 72"/>
              <a:gd name="T18" fmla="*/ 120967500 w 70"/>
              <a:gd name="T19" fmla="*/ 176410938 h 72"/>
              <a:gd name="T20" fmla="*/ 136088438 w 70"/>
              <a:gd name="T21" fmla="*/ 171370625 h 72"/>
              <a:gd name="T22" fmla="*/ 151209375 w 70"/>
              <a:gd name="T23" fmla="*/ 161290000 h 72"/>
              <a:gd name="T24" fmla="*/ 161290000 w 70"/>
              <a:gd name="T25" fmla="*/ 146169063 h 72"/>
              <a:gd name="T26" fmla="*/ 171370625 w 70"/>
              <a:gd name="T27" fmla="*/ 126007813 h 72"/>
              <a:gd name="T28" fmla="*/ 176410938 w 70"/>
              <a:gd name="T29" fmla="*/ 100806250 h 72"/>
              <a:gd name="T30" fmla="*/ 171370625 w 70"/>
              <a:gd name="T31" fmla="*/ 70564375 h 72"/>
              <a:gd name="T32" fmla="*/ 171370625 w 70"/>
              <a:gd name="T33" fmla="*/ 70564375 h 72"/>
              <a:gd name="T34" fmla="*/ 161290000 w 70"/>
              <a:gd name="T35" fmla="*/ 40322500 h 72"/>
              <a:gd name="T36" fmla="*/ 146169063 w 70"/>
              <a:gd name="T37" fmla="*/ 20161250 h 72"/>
              <a:gd name="T38" fmla="*/ 126007813 w 70"/>
              <a:gd name="T39" fmla="*/ 10080625 h 72"/>
              <a:gd name="T40" fmla="*/ 110886875 w 70"/>
              <a:gd name="T41" fmla="*/ 5040313 h 72"/>
              <a:gd name="T42" fmla="*/ 90725625 w 70"/>
              <a:gd name="T43" fmla="*/ 0 h 72"/>
              <a:gd name="T44" fmla="*/ 80645000 w 70"/>
              <a:gd name="T45" fmla="*/ 5040313 h 72"/>
              <a:gd name="T46" fmla="*/ 65524063 w 70"/>
              <a:gd name="T47" fmla="*/ 5040313 h 72"/>
              <a:gd name="T48" fmla="*/ 65524063 w 70"/>
              <a:gd name="T49" fmla="*/ 5040313 h 72"/>
              <a:gd name="T50" fmla="*/ 50403125 w 70"/>
              <a:gd name="T51" fmla="*/ 10080625 h 72"/>
              <a:gd name="T52" fmla="*/ 40322500 w 70"/>
              <a:gd name="T53" fmla="*/ 15120938 h 72"/>
              <a:gd name="T54" fmla="*/ 25201563 w 70"/>
              <a:gd name="T55" fmla="*/ 25201563 h 72"/>
              <a:gd name="T56" fmla="*/ 10080625 w 70"/>
              <a:gd name="T57" fmla="*/ 40322500 h 72"/>
              <a:gd name="T58" fmla="*/ 0 w 70"/>
              <a:gd name="T59" fmla="*/ 60483750 h 72"/>
              <a:gd name="T60" fmla="*/ 0 w 70"/>
              <a:gd name="T61" fmla="*/ 85685313 h 72"/>
              <a:gd name="T62" fmla="*/ 0 w 70"/>
              <a:gd name="T63" fmla="*/ 115927188 h 72"/>
              <a:gd name="T64" fmla="*/ 0 w 70"/>
              <a:gd name="T65" fmla="*/ 115927188 h 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0"/>
              <a:gd name="T100" fmla="*/ 0 h 72"/>
              <a:gd name="T101" fmla="*/ 70 w 70"/>
              <a:gd name="T102" fmla="*/ 72 h 7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0" h="72">
                <a:moveTo>
                  <a:pt x="0" y="46"/>
                </a:moveTo>
                <a:lnTo>
                  <a:pt x="0" y="46"/>
                </a:lnTo>
                <a:lnTo>
                  <a:pt x="2" y="50"/>
                </a:lnTo>
                <a:lnTo>
                  <a:pt x="10" y="62"/>
                </a:lnTo>
                <a:lnTo>
                  <a:pt x="16" y="66"/>
                </a:lnTo>
                <a:lnTo>
                  <a:pt x="22" y="70"/>
                </a:lnTo>
                <a:lnTo>
                  <a:pt x="32" y="72"/>
                </a:lnTo>
                <a:lnTo>
                  <a:pt x="44" y="72"/>
                </a:lnTo>
                <a:lnTo>
                  <a:pt x="48" y="70"/>
                </a:lnTo>
                <a:lnTo>
                  <a:pt x="54" y="68"/>
                </a:lnTo>
                <a:lnTo>
                  <a:pt x="60" y="64"/>
                </a:lnTo>
                <a:lnTo>
                  <a:pt x="64" y="58"/>
                </a:lnTo>
                <a:lnTo>
                  <a:pt x="68" y="50"/>
                </a:lnTo>
                <a:lnTo>
                  <a:pt x="70" y="40"/>
                </a:lnTo>
                <a:lnTo>
                  <a:pt x="68" y="28"/>
                </a:lnTo>
                <a:lnTo>
                  <a:pt x="64" y="16"/>
                </a:lnTo>
                <a:lnTo>
                  <a:pt x="58" y="8"/>
                </a:lnTo>
                <a:lnTo>
                  <a:pt x="50" y="4"/>
                </a:lnTo>
                <a:lnTo>
                  <a:pt x="44" y="2"/>
                </a:lnTo>
                <a:lnTo>
                  <a:pt x="36" y="0"/>
                </a:lnTo>
                <a:lnTo>
                  <a:pt x="32" y="2"/>
                </a:lnTo>
                <a:lnTo>
                  <a:pt x="26" y="2"/>
                </a:lnTo>
                <a:lnTo>
                  <a:pt x="20" y="4"/>
                </a:lnTo>
                <a:lnTo>
                  <a:pt x="16" y="6"/>
                </a:lnTo>
                <a:lnTo>
                  <a:pt x="10" y="10"/>
                </a:lnTo>
                <a:lnTo>
                  <a:pt x="4" y="16"/>
                </a:lnTo>
                <a:lnTo>
                  <a:pt x="0" y="24"/>
                </a:lnTo>
                <a:lnTo>
                  <a:pt x="0" y="34"/>
                </a:lnTo>
                <a:lnTo>
                  <a:pt x="0" y="46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85" name="Freeform 21"/>
          <p:cNvSpPr>
            <a:spLocks/>
          </p:cNvSpPr>
          <p:nvPr/>
        </p:nvSpPr>
        <p:spPr bwMode="auto">
          <a:xfrm>
            <a:off x="3529013" y="4725988"/>
            <a:ext cx="114300" cy="114300"/>
          </a:xfrm>
          <a:custGeom>
            <a:avLst/>
            <a:gdLst>
              <a:gd name="T0" fmla="*/ 136088438 w 72"/>
              <a:gd name="T1" fmla="*/ 15120938 h 72"/>
              <a:gd name="T2" fmla="*/ 136088438 w 72"/>
              <a:gd name="T3" fmla="*/ 15120938 h 72"/>
              <a:gd name="T4" fmla="*/ 126007813 w 72"/>
              <a:gd name="T5" fmla="*/ 10080625 h 72"/>
              <a:gd name="T6" fmla="*/ 115927188 w 72"/>
              <a:gd name="T7" fmla="*/ 5040313 h 72"/>
              <a:gd name="T8" fmla="*/ 95765938 w 72"/>
              <a:gd name="T9" fmla="*/ 0 h 72"/>
              <a:gd name="T10" fmla="*/ 75604688 w 72"/>
              <a:gd name="T11" fmla="*/ 0 h 72"/>
              <a:gd name="T12" fmla="*/ 55443438 w 72"/>
              <a:gd name="T13" fmla="*/ 5040313 h 72"/>
              <a:gd name="T14" fmla="*/ 35282188 w 72"/>
              <a:gd name="T15" fmla="*/ 15120938 h 72"/>
              <a:gd name="T16" fmla="*/ 15120938 w 72"/>
              <a:gd name="T17" fmla="*/ 40322500 h 72"/>
              <a:gd name="T18" fmla="*/ 15120938 w 72"/>
              <a:gd name="T19" fmla="*/ 40322500 h 72"/>
              <a:gd name="T20" fmla="*/ 10080625 w 72"/>
              <a:gd name="T21" fmla="*/ 50403125 h 72"/>
              <a:gd name="T22" fmla="*/ 0 w 72"/>
              <a:gd name="T23" fmla="*/ 80645000 h 72"/>
              <a:gd name="T24" fmla="*/ 0 w 72"/>
              <a:gd name="T25" fmla="*/ 100806250 h 72"/>
              <a:gd name="T26" fmla="*/ 5040313 w 72"/>
              <a:gd name="T27" fmla="*/ 120967500 h 72"/>
              <a:gd name="T28" fmla="*/ 15120938 w 72"/>
              <a:gd name="T29" fmla="*/ 146169063 h 72"/>
              <a:gd name="T30" fmla="*/ 35282188 w 72"/>
              <a:gd name="T31" fmla="*/ 161290000 h 72"/>
              <a:gd name="T32" fmla="*/ 35282188 w 72"/>
              <a:gd name="T33" fmla="*/ 161290000 h 72"/>
              <a:gd name="T34" fmla="*/ 50403125 w 72"/>
              <a:gd name="T35" fmla="*/ 171370625 h 72"/>
              <a:gd name="T36" fmla="*/ 60483750 w 72"/>
              <a:gd name="T37" fmla="*/ 176410938 h 72"/>
              <a:gd name="T38" fmla="*/ 80645000 w 72"/>
              <a:gd name="T39" fmla="*/ 181451250 h 72"/>
              <a:gd name="T40" fmla="*/ 95765938 w 72"/>
              <a:gd name="T41" fmla="*/ 181451250 h 72"/>
              <a:gd name="T42" fmla="*/ 115927188 w 72"/>
              <a:gd name="T43" fmla="*/ 176410938 h 72"/>
              <a:gd name="T44" fmla="*/ 141128750 w 72"/>
              <a:gd name="T45" fmla="*/ 161290000 h 72"/>
              <a:gd name="T46" fmla="*/ 161290000 w 72"/>
              <a:gd name="T47" fmla="*/ 141128750 h 72"/>
              <a:gd name="T48" fmla="*/ 161290000 w 72"/>
              <a:gd name="T49" fmla="*/ 141128750 h 72"/>
              <a:gd name="T50" fmla="*/ 176410938 w 72"/>
              <a:gd name="T51" fmla="*/ 110886875 h 72"/>
              <a:gd name="T52" fmla="*/ 181451250 w 72"/>
              <a:gd name="T53" fmla="*/ 85685313 h 72"/>
              <a:gd name="T54" fmla="*/ 176410938 w 72"/>
              <a:gd name="T55" fmla="*/ 65524063 h 72"/>
              <a:gd name="T56" fmla="*/ 171370625 w 72"/>
              <a:gd name="T57" fmla="*/ 45362813 h 72"/>
              <a:gd name="T58" fmla="*/ 161290000 w 72"/>
              <a:gd name="T59" fmla="*/ 35282188 h 72"/>
              <a:gd name="T60" fmla="*/ 151209375 w 72"/>
              <a:gd name="T61" fmla="*/ 25201563 h 72"/>
              <a:gd name="T62" fmla="*/ 136088438 w 72"/>
              <a:gd name="T63" fmla="*/ 15120938 h 72"/>
              <a:gd name="T64" fmla="*/ 136088438 w 72"/>
              <a:gd name="T65" fmla="*/ 15120938 h 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2"/>
              <a:gd name="T100" fmla="*/ 0 h 72"/>
              <a:gd name="T101" fmla="*/ 72 w 72"/>
              <a:gd name="T102" fmla="*/ 72 h 7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2" h="72">
                <a:moveTo>
                  <a:pt x="54" y="6"/>
                </a:moveTo>
                <a:lnTo>
                  <a:pt x="54" y="6"/>
                </a:lnTo>
                <a:lnTo>
                  <a:pt x="50" y="4"/>
                </a:lnTo>
                <a:lnTo>
                  <a:pt x="46" y="2"/>
                </a:lnTo>
                <a:lnTo>
                  <a:pt x="38" y="0"/>
                </a:lnTo>
                <a:lnTo>
                  <a:pt x="30" y="0"/>
                </a:lnTo>
                <a:lnTo>
                  <a:pt x="22" y="2"/>
                </a:lnTo>
                <a:lnTo>
                  <a:pt x="14" y="6"/>
                </a:lnTo>
                <a:lnTo>
                  <a:pt x="6" y="16"/>
                </a:lnTo>
                <a:lnTo>
                  <a:pt x="4" y="20"/>
                </a:lnTo>
                <a:lnTo>
                  <a:pt x="0" y="32"/>
                </a:lnTo>
                <a:lnTo>
                  <a:pt x="0" y="40"/>
                </a:lnTo>
                <a:lnTo>
                  <a:pt x="2" y="48"/>
                </a:lnTo>
                <a:lnTo>
                  <a:pt x="6" y="58"/>
                </a:lnTo>
                <a:lnTo>
                  <a:pt x="14" y="64"/>
                </a:lnTo>
                <a:lnTo>
                  <a:pt x="20" y="68"/>
                </a:lnTo>
                <a:lnTo>
                  <a:pt x="24" y="70"/>
                </a:lnTo>
                <a:lnTo>
                  <a:pt x="32" y="72"/>
                </a:lnTo>
                <a:lnTo>
                  <a:pt x="38" y="72"/>
                </a:lnTo>
                <a:lnTo>
                  <a:pt x="46" y="70"/>
                </a:lnTo>
                <a:lnTo>
                  <a:pt x="56" y="64"/>
                </a:lnTo>
                <a:lnTo>
                  <a:pt x="64" y="56"/>
                </a:lnTo>
                <a:lnTo>
                  <a:pt x="70" y="44"/>
                </a:lnTo>
                <a:lnTo>
                  <a:pt x="72" y="34"/>
                </a:lnTo>
                <a:lnTo>
                  <a:pt x="70" y="26"/>
                </a:lnTo>
                <a:lnTo>
                  <a:pt x="68" y="18"/>
                </a:lnTo>
                <a:lnTo>
                  <a:pt x="64" y="14"/>
                </a:lnTo>
                <a:lnTo>
                  <a:pt x="60" y="10"/>
                </a:lnTo>
                <a:lnTo>
                  <a:pt x="54" y="6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86" name="Freeform 22"/>
          <p:cNvSpPr>
            <a:spLocks/>
          </p:cNvSpPr>
          <p:nvPr/>
        </p:nvSpPr>
        <p:spPr bwMode="auto">
          <a:xfrm>
            <a:off x="3602038" y="4316413"/>
            <a:ext cx="114300" cy="117475"/>
          </a:xfrm>
          <a:custGeom>
            <a:avLst/>
            <a:gdLst>
              <a:gd name="T0" fmla="*/ 35282188 w 72"/>
              <a:gd name="T1" fmla="*/ 166330313 h 74"/>
              <a:gd name="T2" fmla="*/ 35282188 w 72"/>
              <a:gd name="T3" fmla="*/ 166330313 h 74"/>
              <a:gd name="T4" fmla="*/ 50403125 w 72"/>
              <a:gd name="T5" fmla="*/ 176410938 h 74"/>
              <a:gd name="T6" fmla="*/ 60483750 w 72"/>
              <a:gd name="T7" fmla="*/ 181451250 h 74"/>
              <a:gd name="T8" fmla="*/ 80645000 w 72"/>
              <a:gd name="T9" fmla="*/ 186491563 h 74"/>
              <a:gd name="T10" fmla="*/ 95765938 w 72"/>
              <a:gd name="T11" fmla="*/ 186491563 h 74"/>
              <a:gd name="T12" fmla="*/ 115927188 w 72"/>
              <a:gd name="T13" fmla="*/ 181451250 h 74"/>
              <a:gd name="T14" fmla="*/ 141128750 w 72"/>
              <a:gd name="T15" fmla="*/ 166330313 h 74"/>
              <a:gd name="T16" fmla="*/ 161290000 w 72"/>
              <a:gd name="T17" fmla="*/ 141128750 h 74"/>
              <a:gd name="T18" fmla="*/ 161290000 w 72"/>
              <a:gd name="T19" fmla="*/ 141128750 h 74"/>
              <a:gd name="T20" fmla="*/ 176410938 w 72"/>
              <a:gd name="T21" fmla="*/ 115927188 h 74"/>
              <a:gd name="T22" fmla="*/ 181451250 w 72"/>
              <a:gd name="T23" fmla="*/ 90725625 h 74"/>
              <a:gd name="T24" fmla="*/ 176410938 w 72"/>
              <a:gd name="T25" fmla="*/ 65524063 h 74"/>
              <a:gd name="T26" fmla="*/ 171370625 w 72"/>
              <a:gd name="T27" fmla="*/ 50403125 h 74"/>
              <a:gd name="T28" fmla="*/ 161290000 w 72"/>
              <a:gd name="T29" fmla="*/ 35282188 h 74"/>
              <a:gd name="T30" fmla="*/ 151209375 w 72"/>
              <a:gd name="T31" fmla="*/ 30241875 h 74"/>
              <a:gd name="T32" fmla="*/ 136088438 w 72"/>
              <a:gd name="T33" fmla="*/ 20161250 h 74"/>
              <a:gd name="T34" fmla="*/ 136088438 w 72"/>
              <a:gd name="T35" fmla="*/ 20161250 h 74"/>
              <a:gd name="T36" fmla="*/ 126007813 w 72"/>
              <a:gd name="T37" fmla="*/ 15120938 h 74"/>
              <a:gd name="T38" fmla="*/ 115927188 w 72"/>
              <a:gd name="T39" fmla="*/ 5040313 h 74"/>
              <a:gd name="T40" fmla="*/ 95765938 w 72"/>
              <a:gd name="T41" fmla="*/ 5040313 h 74"/>
              <a:gd name="T42" fmla="*/ 80645000 w 72"/>
              <a:gd name="T43" fmla="*/ 0 h 74"/>
              <a:gd name="T44" fmla="*/ 55443438 w 72"/>
              <a:gd name="T45" fmla="*/ 5040313 h 74"/>
              <a:gd name="T46" fmla="*/ 35282188 w 72"/>
              <a:gd name="T47" fmla="*/ 20161250 h 74"/>
              <a:gd name="T48" fmla="*/ 15120938 w 72"/>
              <a:gd name="T49" fmla="*/ 45362813 h 74"/>
              <a:gd name="T50" fmla="*/ 15120938 w 72"/>
              <a:gd name="T51" fmla="*/ 45362813 h 74"/>
              <a:gd name="T52" fmla="*/ 10080625 w 72"/>
              <a:gd name="T53" fmla="*/ 55443438 h 74"/>
              <a:gd name="T54" fmla="*/ 0 w 72"/>
              <a:gd name="T55" fmla="*/ 85685313 h 74"/>
              <a:gd name="T56" fmla="*/ 0 w 72"/>
              <a:gd name="T57" fmla="*/ 105846563 h 74"/>
              <a:gd name="T58" fmla="*/ 5040313 w 72"/>
              <a:gd name="T59" fmla="*/ 126007813 h 74"/>
              <a:gd name="T60" fmla="*/ 15120938 w 72"/>
              <a:gd name="T61" fmla="*/ 146169063 h 74"/>
              <a:gd name="T62" fmla="*/ 35282188 w 72"/>
              <a:gd name="T63" fmla="*/ 166330313 h 74"/>
              <a:gd name="T64" fmla="*/ 35282188 w 72"/>
              <a:gd name="T65" fmla="*/ 166330313 h 7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2"/>
              <a:gd name="T100" fmla="*/ 0 h 74"/>
              <a:gd name="T101" fmla="*/ 72 w 72"/>
              <a:gd name="T102" fmla="*/ 74 h 7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2" h="74">
                <a:moveTo>
                  <a:pt x="14" y="66"/>
                </a:moveTo>
                <a:lnTo>
                  <a:pt x="14" y="66"/>
                </a:lnTo>
                <a:lnTo>
                  <a:pt x="20" y="70"/>
                </a:lnTo>
                <a:lnTo>
                  <a:pt x="24" y="72"/>
                </a:lnTo>
                <a:lnTo>
                  <a:pt x="32" y="74"/>
                </a:lnTo>
                <a:lnTo>
                  <a:pt x="38" y="74"/>
                </a:lnTo>
                <a:lnTo>
                  <a:pt x="46" y="72"/>
                </a:lnTo>
                <a:lnTo>
                  <a:pt x="56" y="66"/>
                </a:lnTo>
                <a:lnTo>
                  <a:pt x="64" y="56"/>
                </a:lnTo>
                <a:lnTo>
                  <a:pt x="70" y="46"/>
                </a:lnTo>
                <a:lnTo>
                  <a:pt x="72" y="36"/>
                </a:lnTo>
                <a:lnTo>
                  <a:pt x="70" y="26"/>
                </a:lnTo>
                <a:lnTo>
                  <a:pt x="68" y="20"/>
                </a:lnTo>
                <a:lnTo>
                  <a:pt x="64" y="14"/>
                </a:lnTo>
                <a:lnTo>
                  <a:pt x="60" y="12"/>
                </a:lnTo>
                <a:lnTo>
                  <a:pt x="54" y="8"/>
                </a:lnTo>
                <a:lnTo>
                  <a:pt x="50" y="6"/>
                </a:lnTo>
                <a:lnTo>
                  <a:pt x="46" y="2"/>
                </a:lnTo>
                <a:lnTo>
                  <a:pt x="38" y="2"/>
                </a:lnTo>
                <a:lnTo>
                  <a:pt x="32" y="0"/>
                </a:lnTo>
                <a:lnTo>
                  <a:pt x="22" y="2"/>
                </a:lnTo>
                <a:lnTo>
                  <a:pt x="14" y="8"/>
                </a:lnTo>
                <a:lnTo>
                  <a:pt x="6" y="18"/>
                </a:lnTo>
                <a:lnTo>
                  <a:pt x="4" y="22"/>
                </a:lnTo>
                <a:lnTo>
                  <a:pt x="0" y="34"/>
                </a:lnTo>
                <a:lnTo>
                  <a:pt x="0" y="42"/>
                </a:lnTo>
                <a:lnTo>
                  <a:pt x="2" y="50"/>
                </a:lnTo>
                <a:lnTo>
                  <a:pt x="6" y="58"/>
                </a:lnTo>
                <a:lnTo>
                  <a:pt x="14" y="66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87" name="Freeform 23"/>
          <p:cNvSpPr>
            <a:spLocks/>
          </p:cNvSpPr>
          <p:nvPr/>
        </p:nvSpPr>
        <p:spPr bwMode="auto">
          <a:xfrm>
            <a:off x="3636963" y="4151313"/>
            <a:ext cx="114300" cy="117475"/>
          </a:xfrm>
          <a:custGeom>
            <a:avLst/>
            <a:gdLst>
              <a:gd name="T0" fmla="*/ 15120938 w 72"/>
              <a:gd name="T1" fmla="*/ 40322500 h 74"/>
              <a:gd name="T2" fmla="*/ 15120938 w 72"/>
              <a:gd name="T3" fmla="*/ 40322500 h 74"/>
              <a:gd name="T4" fmla="*/ 10080625 w 72"/>
              <a:gd name="T5" fmla="*/ 55443438 h 74"/>
              <a:gd name="T6" fmla="*/ 0 w 72"/>
              <a:gd name="T7" fmla="*/ 85685313 h 74"/>
              <a:gd name="T8" fmla="*/ 0 w 72"/>
              <a:gd name="T9" fmla="*/ 105846563 h 74"/>
              <a:gd name="T10" fmla="*/ 5040313 w 72"/>
              <a:gd name="T11" fmla="*/ 126007813 h 74"/>
              <a:gd name="T12" fmla="*/ 15120938 w 72"/>
              <a:gd name="T13" fmla="*/ 146169063 h 74"/>
              <a:gd name="T14" fmla="*/ 40322500 w 72"/>
              <a:gd name="T15" fmla="*/ 166330313 h 74"/>
              <a:gd name="T16" fmla="*/ 40322500 w 72"/>
              <a:gd name="T17" fmla="*/ 166330313 h 74"/>
              <a:gd name="T18" fmla="*/ 50403125 w 72"/>
              <a:gd name="T19" fmla="*/ 171370625 h 74"/>
              <a:gd name="T20" fmla="*/ 60483750 w 72"/>
              <a:gd name="T21" fmla="*/ 176410938 h 74"/>
              <a:gd name="T22" fmla="*/ 80645000 w 72"/>
              <a:gd name="T23" fmla="*/ 181451250 h 74"/>
              <a:gd name="T24" fmla="*/ 95765938 w 72"/>
              <a:gd name="T25" fmla="*/ 186491563 h 74"/>
              <a:gd name="T26" fmla="*/ 120967500 w 72"/>
              <a:gd name="T27" fmla="*/ 176410938 h 74"/>
              <a:gd name="T28" fmla="*/ 141128750 w 72"/>
              <a:gd name="T29" fmla="*/ 166330313 h 74"/>
              <a:gd name="T30" fmla="*/ 161290000 w 72"/>
              <a:gd name="T31" fmla="*/ 141128750 h 74"/>
              <a:gd name="T32" fmla="*/ 161290000 w 72"/>
              <a:gd name="T33" fmla="*/ 141128750 h 74"/>
              <a:gd name="T34" fmla="*/ 176410938 w 72"/>
              <a:gd name="T35" fmla="*/ 110886875 h 74"/>
              <a:gd name="T36" fmla="*/ 181451250 w 72"/>
              <a:gd name="T37" fmla="*/ 85685313 h 74"/>
              <a:gd name="T38" fmla="*/ 176410938 w 72"/>
              <a:gd name="T39" fmla="*/ 65524063 h 74"/>
              <a:gd name="T40" fmla="*/ 171370625 w 72"/>
              <a:gd name="T41" fmla="*/ 50403125 h 74"/>
              <a:gd name="T42" fmla="*/ 161290000 w 72"/>
              <a:gd name="T43" fmla="*/ 35282188 h 74"/>
              <a:gd name="T44" fmla="*/ 151209375 w 72"/>
              <a:gd name="T45" fmla="*/ 25201563 h 74"/>
              <a:gd name="T46" fmla="*/ 141128750 w 72"/>
              <a:gd name="T47" fmla="*/ 20161250 h 74"/>
              <a:gd name="T48" fmla="*/ 141128750 w 72"/>
              <a:gd name="T49" fmla="*/ 20161250 h 74"/>
              <a:gd name="T50" fmla="*/ 126007813 w 72"/>
              <a:gd name="T51" fmla="*/ 10080625 h 74"/>
              <a:gd name="T52" fmla="*/ 115927188 w 72"/>
              <a:gd name="T53" fmla="*/ 5040313 h 74"/>
              <a:gd name="T54" fmla="*/ 95765938 w 72"/>
              <a:gd name="T55" fmla="*/ 0 h 74"/>
              <a:gd name="T56" fmla="*/ 80645000 w 72"/>
              <a:gd name="T57" fmla="*/ 0 h 74"/>
              <a:gd name="T58" fmla="*/ 60483750 w 72"/>
              <a:gd name="T59" fmla="*/ 5040313 h 74"/>
              <a:gd name="T60" fmla="*/ 35282188 w 72"/>
              <a:gd name="T61" fmla="*/ 20161250 h 74"/>
              <a:gd name="T62" fmla="*/ 15120938 w 72"/>
              <a:gd name="T63" fmla="*/ 40322500 h 74"/>
              <a:gd name="T64" fmla="*/ 15120938 w 72"/>
              <a:gd name="T65" fmla="*/ 40322500 h 7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2"/>
              <a:gd name="T100" fmla="*/ 0 h 74"/>
              <a:gd name="T101" fmla="*/ 72 w 72"/>
              <a:gd name="T102" fmla="*/ 74 h 7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2" h="74">
                <a:moveTo>
                  <a:pt x="6" y="16"/>
                </a:moveTo>
                <a:lnTo>
                  <a:pt x="6" y="16"/>
                </a:lnTo>
                <a:lnTo>
                  <a:pt x="4" y="22"/>
                </a:lnTo>
                <a:lnTo>
                  <a:pt x="0" y="34"/>
                </a:lnTo>
                <a:lnTo>
                  <a:pt x="0" y="42"/>
                </a:lnTo>
                <a:lnTo>
                  <a:pt x="2" y="50"/>
                </a:lnTo>
                <a:lnTo>
                  <a:pt x="6" y="58"/>
                </a:lnTo>
                <a:lnTo>
                  <a:pt x="16" y="66"/>
                </a:lnTo>
                <a:lnTo>
                  <a:pt x="20" y="68"/>
                </a:lnTo>
                <a:lnTo>
                  <a:pt x="24" y="70"/>
                </a:lnTo>
                <a:lnTo>
                  <a:pt x="32" y="72"/>
                </a:lnTo>
                <a:lnTo>
                  <a:pt x="38" y="74"/>
                </a:lnTo>
                <a:lnTo>
                  <a:pt x="48" y="70"/>
                </a:lnTo>
                <a:lnTo>
                  <a:pt x="56" y="66"/>
                </a:lnTo>
                <a:lnTo>
                  <a:pt x="64" y="56"/>
                </a:lnTo>
                <a:lnTo>
                  <a:pt x="70" y="44"/>
                </a:lnTo>
                <a:lnTo>
                  <a:pt x="72" y="34"/>
                </a:lnTo>
                <a:lnTo>
                  <a:pt x="70" y="26"/>
                </a:lnTo>
                <a:lnTo>
                  <a:pt x="68" y="20"/>
                </a:lnTo>
                <a:lnTo>
                  <a:pt x="64" y="14"/>
                </a:lnTo>
                <a:lnTo>
                  <a:pt x="60" y="10"/>
                </a:lnTo>
                <a:lnTo>
                  <a:pt x="56" y="8"/>
                </a:lnTo>
                <a:lnTo>
                  <a:pt x="50" y="4"/>
                </a:lnTo>
                <a:lnTo>
                  <a:pt x="46" y="2"/>
                </a:lnTo>
                <a:lnTo>
                  <a:pt x="38" y="0"/>
                </a:lnTo>
                <a:lnTo>
                  <a:pt x="32" y="0"/>
                </a:lnTo>
                <a:lnTo>
                  <a:pt x="24" y="2"/>
                </a:lnTo>
                <a:lnTo>
                  <a:pt x="14" y="8"/>
                </a:lnTo>
                <a:lnTo>
                  <a:pt x="6" y="16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88" name="Freeform 24"/>
          <p:cNvSpPr>
            <a:spLocks/>
          </p:cNvSpPr>
          <p:nvPr/>
        </p:nvSpPr>
        <p:spPr bwMode="auto">
          <a:xfrm>
            <a:off x="5665788" y="4586288"/>
            <a:ext cx="117475" cy="114300"/>
          </a:xfrm>
          <a:custGeom>
            <a:avLst/>
            <a:gdLst>
              <a:gd name="T0" fmla="*/ 40322500 w 74"/>
              <a:gd name="T1" fmla="*/ 20161250 h 72"/>
              <a:gd name="T2" fmla="*/ 40322500 w 74"/>
              <a:gd name="T3" fmla="*/ 20161250 h 72"/>
              <a:gd name="T4" fmla="*/ 30241875 w 74"/>
              <a:gd name="T5" fmla="*/ 25201563 h 72"/>
              <a:gd name="T6" fmla="*/ 20161250 w 74"/>
              <a:gd name="T7" fmla="*/ 35282188 h 72"/>
              <a:gd name="T8" fmla="*/ 10080625 w 74"/>
              <a:gd name="T9" fmla="*/ 50403125 h 72"/>
              <a:gd name="T10" fmla="*/ 5040313 w 74"/>
              <a:gd name="T11" fmla="*/ 70564375 h 72"/>
              <a:gd name="T12" fmla="*/ 0 w 74"/>
              <a:gd name="T13" fmla="*/ 90725625 h 72"/>
              <a:gd name="T14" fmla="*/ 10080625 w 74"/>
              <a:gd name="T15" fmla="*/ 115927188 h 72"/>
              <a:gd name="T16" fmla="*/ 25201563 w 74"/>
              <a:gd name="T17" fmla="*/ 141128750 h 72"/>
              <a:gd name="T18" fmla="*/ 25201563 w 74"/>
              <a:gd name="T19" fmla="*/ 141128750 h 72"/>
              <a:gd name="T20" fmla="*/ 50403125 w 74"/>
              <a:gd name="T21" fmla="*/ 166330313 h 72"/>
              <a:gd name="T22" fmla="*/ 70564375 w 74"/>
              <a:gd name="T23" fmla="*/ 176410938 h 72"/>
              <a:gd name="T24" fmla="*/ 95765938 w 74"/>
              <a:gd name="T25" fmla="*/ 181451250 h 72"/>
              <a:gd name="T26" fmla="*/ 110886875 w 74"/>
              <a:gd name="T27" fmla="*/ 176410938 h 72"/>
              <a:gd name="T28" fmla="*/ 126007813 w 74"/>
              <a:gd name="T29" fmla="*/ 171370625 h 72"/>
              <a:gd name="T30" fmla="*/ 141128750 w 74"/>
              <a:gd name="T31" fmla="*/ 166330313 h 72"/>
              <a:gd name="T32" fmla="*/ 151209375 w 74"/>
              <a:gd name="T33" fmla="*/ 156249688 h 72"/>
              <a:gd name="T34" fmla="*/ 151209375 w 74"/>
              <a:gd name="T35" fmla="*/ 156249688 h 72"/>
              <a:gd name="T36" fmla="*/ 161290000 w 74"/>
              <a:gd name="T37" fmla="*/ 146169063 h 72"/>
              <a:gd name="T38" fmla="*/ 171370625 w 74"/>
              <a:gd name="T39" fmla="*/ 136088438 h 72"/>
              <a:gd name="T40" fmla="*/ 181451250 w 74"/>
              <a:gd name="T41" fmla="*/ 120967500 h 72"/>
              <a:gd name="T42" fmla="*/ 186491563 w 74"/>
              <a:gd name="T43" fmla="*/ 105846563 h 72"/>
              <a:gd name="T44" fmla="*/ 186491563 w 74"/>
              <a:gd name="T45" fmla="*/ 80645000 h 72"/>
              <a:gd name="T46" fmla="*/ 181451250 w 74"/>
              <a:gd name="T47" fmla="*/ 60483750 h 72"/>
              <a:gd name="T48" fmla="*/ 161290000 w 74"/>
              <a:gd name="T49" fmla="*/ 30241875 h 72"/>
              <a:gd name="T50" fmla="*/ 161290000 w 74"/>
              <a:gd name="T51" fmla="*/ 30241875 h 72"/>
              <a:gd name="T52" fmla="*/ 151209375 w 74"/>
              <a:gd name="T53" fmla="*/ 20161250 h 72"/>
              <a:gd name="T54" fmla="*/ 126007813 w 74"/>
              <a:gd name="T55" fmla="*/ 5040313 h 72"/>
              <a:gd name="T56" fmla="*/ 105846563 w 74"/>
              <a:gd name="T57" fmla="*/ 0 h 72"/>
              <a:gd name="T58" fmla="*/ 85685313 w 74"/>
              <a:gd name="T59" fmla="*/ 0 h 72"/>
              <a:gd name="T60" fmla="*/ 65524063 w 74"/>
              <a:gd name="T61" fmla="*/ 5040313 h 72"/>
              <a:gd name="T62" fmla="*/ 40322500 w 74"/>
              <a:gd name="T63" fmla="*/ 20161250 h 72"/>
              <a:gd name="T64" fmla="*/ 40322500 w 74"/>
              <a:gd name="T65" fmla="*/ 20161250 h 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4"/>
              <a:gd name="T100" fmla="*/ 0 h 72"/>
              <a:gd name="T101" fmla="*/ 74 w 74"/>
              <a:gd name="T102" fmla="*/ 72 h 7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4" h="72">
                <a:moveTo>
                  <a:pt x="16" y="8"/>
                </a:moveTo>
                <a:lnTo>
                  <a:pt x="16" y="8"/>
                </a:lnTo>
                <a:lnTo>
                  <a:pt x="12" y="10"/>
                </a:lnTo>
                <a:lnTo>
                  <a:pt x="8" y="14"/>
                </a:lnTo>
                <a:lnTo>
                  <a:pt x="4" y="20"/>
                </a:lnTo>
                <a:lnTo>
                  <a:pt x="2" y="28"/>
                </a:lnTo>
                <a:lnTo>
                  <a:pt x="0" y="36"/>
                </a:lnTo>
                <a:lnTo>
                  <a:pt x="4" y="46"/>
                </a:lnTo>
                <a:lnTo>
                  <a:pt x="10" y="56"/>
                </a:lnTo>
                <a:lnTo>
                  <a:pt x="20" y="66"/>
                </a:lnTo>
                <a:lnTo>
                  <a:pt x="28" y="70"/>
                </a:lnTo>
                <a:lnTo>
                  <a:pt x="38" y="72"/>
                </a:lnTo>
                <a:lnTo>
                  <a:pt x="44" y="70"/>
                </a:lnTo>
                <a:lnTo>
                  <a:pt x="50" y="68"/>
                </a:lnTo>
                <a:lnTo>
                  <a:pt x="56" y="66"/>
                </a:lnTo>
                <a:lnTo>
                  <a:pt x="60" y="62"/>
                </a:lnTo>
                <a:lnTo>
                  <a:pt x="64" y="58"/>
                </a:lnTo>
                <a:lnTo>
                  <a:pt x="68" y="54"/>
                </a:lnTo>
                <a:lnTo>
                  <a:pt x="72" y="48"/>
                </a:lnTo>
                <a:lnTo>
                  <a:pt x="74" y="42"/>
                </a:lnTo>
                <a:lnTo>
                  <a:pt x="74" y="32"/>
                </a:lnTo>
                <a:lnTo>
                  <a:pt x="72" y="24"/>
                </a:lnTo>
                <a:lnTo>
                  <a:pt x="64" y="12"/>
                </a:lnTo>
                <a:lnTo>
                  <a:pt x="60" y="8"/>
                </a:lnTo>
                <a:lnTo>
                  <a:pt x="50" y="2"/>
                </a:lnTo>
                <a:lnTo>
                  <a:pt x="42" y="0"/>
                </a:lnTo>
                <a:lnTo>
                  <a:pt x="34" y="0"/>
                </a:lnTo>
                <a:lnTo>
                  <a:pt x="26" y="2"/>
                </a:lnTo>
                <a:lnTo>
                  <a:pt x="16" y="8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89" name="Freeform 25"/>
          <p:cNvSpPr>
            <a:spLocks/>
          </p:cNvSpPr>
          <p:nvPr/>
        </p:nvSpPr>
        <p:spPr bwMode="auto">
          <a:xfrm>
            <a:off x="5564188" y="3652838"/>
            <a:ext cx="111125" cy="111125"/>
          </a:xfrm>
          <a:custGeom>
            <a:avLst/>
            <a:gdLst>
              <a:gd name="T0" fmla="*/ 70564375 w 70"/>
              <a:gd name="T1" fmla="*/ 176410938 h 70"/>
              <a:gd name="T2" fmla="*/ 70564375 w 70"/>
              <a:gd name="T3" fmla="*/ 176410938 h 70"/>
              <a:gd name="T4" fmla="*/ 85685313 w 70"/>
              <a:gd name="T5" fmla="*/ 176410938 h 70"/>
              <a:gd name="T6" fmla="*/ 100806250 w 70"/>
              <a:gd name="T7" fmla="*/ 176410938 h 70"/>
              <a:gd name="T8" fmla="*/ 115927188 w 70"/>
              <a:gd name="T9" fmla="*/ 176410938 h 70"/>
              <a:gd name="T10" fmla="*/ 136088438 w 70"/>
              <a:gd name="T11" fmla="*/ 166330313 h 70"/>
              <a:gd name="T12" fmla="*/ 151209375 w 70"/>
              <a:gd name="T13" fmla="*/ 156249688 h 70"/>
              <a:gd name="T14" fmla="*/ 166330313 w 70"/>
              <a:gd name="T15" fmla="*/ 136088438 h 70"/>
              <a:gd name="T16" fmla="*/ 176410938 w 70"/>
              <a:gd name="T17" fmla="*/ 105846563 h 70"/>
              <a:gd name="T18" fmla="*/ 176410938 w 70"/>
              <a:gd name="T19" fmla="*/ 105846563 h 70"/>
              <a:gd name="T20" fmla="*/ 176410938 w 70"/>
              <a:gd name="T21" fmla="*/ 90725625 h 70"/>
              <a:gd name="T22" fmla="*/ 171370625 w 70"/>
              <a:gd name="T23" fmla="*/ 60483750 h 70"/>
              <a:gd name="T24" fmla="*/ 161290000 w 70"/>
              <a:gd name="T25" fmla="*/ 40322500 h 70"/>
              <a:gd name="T26" fmla="*/ 151209375 w 70"/>
              <a:gd name="T27" fmla="*/ 25201563 h 70"/>
              <a:gd name="T28" fmla="*/ 131048125 w 70"/>
              <a:gd name="T29" fmla="*/ 10080625 h 70"/>
              <a:gd name="T30" fmla="*/ 100806250 w 70"/>
              <a:gd name="T31" fmla="*/ 0 h 70"/>
              <a:gd name="T32" fmla="*/ 100806250 w 70"/>
              <a:gd name="T33" fmla="*/ 0 h 70"/>
              <a:gd name="T34" fmla="*/ 90725625 w 70"/>
              <a:gd name="T35" fmla="*/ 0 h 70"/>
              <a:gd name="T36" fmla="*/ 75604688 w 70"/>
              <a:gd name="T37" fmla="*/ 0 h 70"/>
              <a:gd name="T38" fmla="*/ 60483750 w 70"/>
              <a:gd name="T39" fmla="*/ 0 h 70"/>
              <a:gd name="T40" fmla="*/ 40322500 w 70"/>
              <a:gd name="T41" fmla="*/ 10080625 h 70"/>
              <a:gd name="T42" fmla="*/ 25201563 w 70"/>
              <a:gd name="T43" fmla="*/ 20161250 h 70"/>
              <a:gd name="T44" fmla="*/ 10080625 w 70"/>
              <a:gd name="T45" fmla="*/ 45362813 h 70"/>
              <a:gd name="T46" fmla="*/ 0 w 70"/>
              <a:gd name="T47" fmla="*/ 75604688 h 70"/>
              <a:gd name="T48" fmla="*/ 0 w 70"/>
              <a:gd name="T49" fmla="*/ 75604688 h 70"/>
              <a:gd name="T50" fmla="*/ 0 w 70"/>
              <a:gd name="T51" fmla="*/ 105846563 h 70"/>
              <a:gd name="T52" fmla="*/ 5040313 w 70"/>
              <a:gd name="T53" fmla="*/ 131048125 h 70"/>
              <a:gd name="T54" fmla="*/ 15120938 w 70"/>
              <a:gd name="T55" fmla="*/ 151209375 h 70"/>
              <a:gd name="T56" fmla="*/ 30241875 w 70"/>
              <a:gd name="T57" fmla="*/ 161290000 h 70"/>
              <a:gd name="T58" fmla="*/ 45362813 w 70"/>
              <a:gd name="T59" fmla="*/ 171370625 h 70"/>
              <a:gd name="T60" fmla="*/ 60483750 w 70"/>
              <a:gd name="T61" fmla="*/ 171370625 h 70"/>
              <a:gd name="T62" fmla="*/ 70564375 w 70"/>
              <a:gd name="T63" fmla="*/ 176410938 h 70"/>
              <a:gd name="T64" fmla="*/ 70564375 w 70"/>
              <a:gd name="T65" fmla="*/ 176410938 h 7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0"/>
              <a:gd name="T100" fmla="*/ 0 h 70"/>
              <a:gd name="T101" fmla="*/ 70 w 70"/>
              <a:gd name="T102" fmla="*/ 70 h 7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0" h="70">
                <a:moveTo>
                  <a:pt x="28" y="70"/>
                </a:moveTo>
                <a:lnTo>
                  <a:pt x="28" y="70"/>
                </a:lnTo>
                <a:lnTo>
                  <a:pt x="34" y="70"/>
                </a:lnTo>
                <a:lnTo>
                  <a:pt x="40" y="70"/>
                </a:lnTo>
                <a:lnTo>
                  <a:pt x="46" y="70"/>
                </a:lnTo>
                <a:lnTo>
                  <a:pt x="54" y="66"/>
                </a:lnTo>
                <a:lnTo>
                  <a:pt x="60" y="62"/>
                </a:lnTo>
                <a:lnTo>
                  <a:pt x="66" y="54"/>
                </a:lnTo>
                <a:lnTo>
                  <a:pt x="70" y="42"/>
                </a:lnTo>
                <a:lnTo>
                  <a:pt x="70" y="36"/>
                </a:lnTo>
                <a:lnTo>
                  <a:pt x="68" y="24"/>
                </a:lnTo>
                <a:lnTo>
                  <a:pt x="64" y="16"/>
                </a:lnTo>
                <a:lnTo>
                  <a:pt x="60" y="10"/>
                </a:lnTo>
                <a:lnTo>
                  <a:pt x="52" y="4"/>
                </a:lnTo>
                <a:lnTo>
                  <a:pt x="40" y="0"/>
                </a:lnTo>
                <a:lnTo>
                  <a:pt x="36" y="0"/>
                </a:lnTo>
                <a:lnTo>
                  <a:pt x="30" y="0"/>
                </a:lnTo>
                <a:lnTo>
                  <a:pt x="24" y="0"/>
                </a:lnTo>
                <a:lnTo>
                  <a:pt x="16" y="4"/>
                </a:lnTo>
                <a:lnTo>
                  <a:pt x="10" y="8"/>
                </a:lnTo>
                <a:lnTo>
                  <a:pt x="4" y="18"/>
                </a:lnTo>
                <a:lnTo>
                  <a:pt x="0" y="30"/>
                </a:lnTo>
                <a:lnTo>
                  <a:pt x="0" y="42"/>
                </a:lnTo>
                <a:lnTo>
                  <a:pt x="2" y="52"/>
                </a:lnTo>
                <a:lnTo>
                  <a:pt x="6" y="60"/>
                </a:lnTo>
                <a:lnTo>
                  <a:pt x="12" y="64"/>
                </a:lnTo>
                <a:lnTo>
                  <a:pt x="18" y="68"/>
                </a:lnTo>
                <a:lnTo>
                  <a:pt x="24" y="68"/>
                </a:lnTo>
                <a:lnTo>
                  <a:pt x="28" y="7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90" name="Freeform 26"/>
          <p:cNvSpPr>
            <a:spLocks/>
          </p:cNvSpPr>
          <p:nvPr/>
        </p:nvSpPr>
        <p:spPr bwMode="auto">
          <a:xfrm>
            <a:off x="5630863" y="4027488"/>
            <a:ext cx="111125" cy="114300"/>
          </a:xfrm>
          <a:custGeom>
            <a:avLst/>
            <a:gdLst>
              <a:gd name="T0" fmla="*/ 171370625 w 70"/>
              <a:gd name="T1" fmla="*/ 105846563 h 72"/>
              <a:gd name="T2" fmla="*/ 171370625 w 70"/>
              <a:gd name="T3" fmla="*/ 105846563 h 72"/>
              <a:gd name="T4" fmla="*/ 176410938 w 70"/>
              <a:gd name="T5" fmla="*/ 90725625 h 72"/>
              <a:gd name="T6" fmla="*/ 171370625 w 70"/>
              <a:gd name="T7" fmla="*/ 60483750 h 72"/>
              <a:gd name="T8" fmla="*/ 161290000 w 70"/>
              <a:gd name="T9" fmla="*/ 40322500 h 72"/>
              <a:gd name="T10" fmla="*/ 146169063 w 70"/>
              <a:gd name="T11" fmla="*/ 25201563 h 72"/>
              <a:gd name="T12" fmla="*/ 131048125 w 70"/>
              <a:gd name="T13" fmla="*/ 10080625 h 72"/>
              <a:gd name="T14" fmla="*/ 100806250 w 70"/>
              <a:gd name="T15" fmla="*/ 0 h 72"/>
              <a:gd name="T16" fmla="*/ 100806250 w 70"/>
              <a:gd name="T17" fmla="*/ 0 h 72"/>
              <a:gd name="T18" fmla="*/ 90725625 w 70"/>
              <a:gd name="T19" fmla="*/ 0 h 72"/>
              <a:gd name="T20" fmla="*/ 75604688 w 70"/>
              <a:gd name="T21" fmla="*/ 0 h 72"/>
              <a:gd name="T22" fmla="*/ 55443438 w 70"/>
              <a:gd name="T23" fmla="*/ 0 h 72"/>
              <a:gd name="T24" fmla="*/ 40322500 w 70"/>
              <a:gd name="T25" fmla="*/ 10080625 h 72"/>
              <a:gd name="T26" fmla="*/ 25201563 w 70"/>
              <a:gd name="T27" fmla="*/ 25201563 h 72"/>
              <a:gd name="T28" fmla="*/ 10080625 w 70"/>
              <a:gd name="T29" fmla="*/ 45362813 h 72"/>
              <a:gd name="T30" fmla="*/ 0 w 70"/>
              <a:gd name="T31" fmla="*/ 75604688 h 72"/>
              <a:gd name="T32" fmla="*/ 0 w 70"/>
              <a:gd name="T33" fmla="*/ 75604688 h 72"/>
              <a:gd name="T34" fmla="*/ 0 w 70"/>
              <a:gd name="T35" fmla="*/ 105846563 h 72"/>
              <a:gd name="T36" fmla="*/ 5040313 w 70"/>
              <a:gd name="T37" fmla="*/ 131048125 h 72"/>
              <a:gd name="T38" fmla="*/ 15120938 w 70"/>
              <a:gd name="T39" fmla="*/ 151209375 h 72"/>
              <a:gd name="T40" fmla="*/ 30241875 w 70"/>
              <a:gd name="T41" fmla="*/ 161290000 h 72"/>
              <a:gd name="T42" fmla="*/ 45362813 w 70"/>
              <a:gd name="T43" fmla="*/ 171370625 h 72"/>
              <a:gd name="T44" fmla="*/ 55443438 w 70"/>
              <a:gd name="T45" fmla="*/ 176410938 h 72"/>
              <a:gd name="T46" fmla="*/ 70564375 w 70"/>
              <a:gd name="T47" fmla="*/ 176410938 h 72"/>
              <a:gd name="T48" fmla="*/ 70564375 w 70"/>
              <a:gd name="T49" fmla="*/ 176410938 h 72"/>
              <a:gd name="T50" fmla="*/ 85685313 w 70"/>
              <a:gd name="T51" fmla="*/ 181451250 h 72"/>
              <a:gd name="T52" fmla="*/ 100806250 w 70"/>
              <a:gd name="T53" fmla="*/ 181451250 h 72"/>
              <a:gd name="T54" fmla="*/ 115927188 w 70"/>
              <a:gd name="T55" fmla="*/ 176410938 h 72"/>
              <a:gd name="T56" fmla="*/ 136088438 w 70"/>
              <a:gd name="T57" fmla="*/ 171370625 h 72"/>
              <a:gd name="T58" fmla="*/ 151209375 w 70"/>
              <a:gd name="T59" fmla="*/ 156249688 h 72"/>
              <a:gd name="T60" fmla="*/ 166330313 w 70"/>
              <a:gd name="T61" fmla="*/ 136088438 h 72"/>
              <a:gd name="T62" fmla="*/ 171370625 w 70"/>
              <a:gd name="T63" fmla="*/ 105846563 h 72"/>
              <a:gd name="T64" fmla="*/ 171370625 w 70"/>
              <a:gd name="T65" fmla="*/ 105846563 h 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0"/>
              <a:gd name="T100" fmla="*/ 0 h 72"/>
              <a:gd name="T101" fmla="*/ 70 w 70"/>
              <a:gd name="T102" fmla="*/ 72 h 7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0" h="72">
                <a:moveTo>
                  <a:pt x="68" y="42"/>
                </a:moveTo>
                <a:lnTo>
                  <a:pt x="68" y="42"/>
                </a:lnTo>
                <a:lnTo>
                  <a:pt x="70" y="36"/>
                </a:lnTo>
                <a:lnTo>
                  <a:pt x="68" y="24"/>
                </a:lnTo>
                <a:lnTo>
                  <a:pt x="64" y="16"/>
                </a:lnTo>
                <a:lnTo>
                  <a:pt x="58" y="10"/>
                </a:lnTo>
                <a:lnTo>
                  <a:pt x="52" y="4"/>
                </a:lnTo>
                <a:lnTo>
                  <a:pt x="40" y="0"/>
                </a:lnTo>
                <a:lnTo>
                  <a:pt x="36" y="0"/>
                </a:lnTo>
                <a:lnTo>
                  <a:pt x="30" y="0"/>
                </a:lnTo>
                <a:lnTo>
                  <a:pt x="22" y="0"/>
                </a:lnTo>
                <a:lnTo>
                  <a:pt x="16" y="4"/>
                </a:lnTo>
                <a:lnTo>
                  <a:pt x="10" y="10"/>
                </a:lnTo>
                <a:lnTo>
                  <a:pt x="4" y="18"/>
                </a:lnTo>
                <a:lnTo>
                  <a:pt x="0" y="30"/>
                </a:lnTo>
                <a:lnTo>
                  <a:pt x="0" y="42"/>
                </a:lnTo>
                <a:lnTo>
                  <a:pt x="2" y="52"/>
                </a:lnTo>
                <a:lnTo>
                  <a:pt x="6" y="60"/>
                </a:lnTo>
                <a:lnTo>
                  <a:pt x="12" y="64"/>
                </a:lnTo>
                <a:lnTo>
                  <a:pt x="18" y="68"/>
                </a:lnTo>
                <a:lnTo>
                  <a:pt x="22" y="70"/>
                </a:lnTo>
                <a:lnTo>
                  <a:pt x="28" y="70"/>
                </a:lnTo>
                <a:lnTo>
                  <a:pt x="34" y="72"/>
                </a:lnTo>
                <a:lnTo>
                  <a:pt x="40" y="72"/>
                </a:lnTo>
                <a:lnTo>
                  <a:pt x="46" y="70"/>
                </a:lnTo>
                <a:lnTo>
                  <a:pt x="54" y="68"/>
                </a:lnTo>
                <a:lnTo>
                  <a:pt x="60" y="62"/>
                </a:lnTo>
                <a:lnTo>
                  <a:pt x="66" y="54"/>
                </a:lnTo>
                <a:lnTo>
                  <a:pt x="68" y="42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91" name="Freeform 27"/>
          <p:cNvSpPr>
            <a:spLocks/>
          </p:cNvSpPr>
          <p:nvPr/>
        </p:nvSpPr>
        <p:spPr bwMode="auto">
          <a:xfrm>
            <a:off x="5640388" y="4192588"/>
            <a:ext cx="111125" cy="114300"/>
          </a:xfrm>
          <a:custGeom>
            <a:avLst/>
            <a:gdLst>
              <a:gd name="T0" fmla="*/ 75604688 w 70"/>
              <a:gd name="T1" fmla="*/ 176410938 h 72"/>
              <a:gd name="T2" fmla="*/ 75604688 w 70"/>
              <a:gd name="T3" fmla="*/ 176410938 h 72"/>
              <a:gd name="T4" fmla="*/ 90725625 w 70"/>
              <a:gd name="T5" fmla="*/ 181451250 h 72"/>
              <a:gd name="T6" fmla="*/ 100806250 w 70"/>
              <a:gd name="T7" fmla="*/ 181451250 h 72"/>
              <a:gd name="T8" fmla="*/ 120967500 w 70"/>
              <a:gd name="T9" fmla="*/ 176410938 h 72"/>
              <a:gd name="T10" fmla="*/ 136088438 w 70"/>
              <a:gd name="T11" fmla="*/ 171370625 h 72"/>
              <a:gd name="T12" fmla="*/ 156249688 w 70"/>
              <a:gd name="T13" fmla="*/ 156249688 h 72"/>
              <a:gd name="T14" fmla="*/ 166330313 w 70"/>
              <a:gd name="T15" fmla="*/ 136088438 h 72"/>
              <a:gd name="T16" fmla="*/ 176410938 w 70"/>
              <a:gd name="T17" fmla="*/ 105846563 h 72"/>
              <a:gd name="T18" fmla="*/ 176410938 w 70"/>
              <a:gd name="T19" fmla="*/ 105846563 h 72"/>
              <a:gd name="T20" fmla="*/ 176410938 w 70"/>
              <a:gd name="T21" fmla="*/ 90725625 h 72"/>
              <a:gd name="T22" fmla="*/ 171370625 w 70"/>
              <a:gd name="T23" fmla="*/ 60483750 h 72"/>
              <a:gd name="T24" fmla="*/ 166330313 w 70"/>
              <a:gd name="T25" fmla="*/ 45362813 h 72"/>
              <a:gd name="T26" fmla="*/ 151209375 w 70"/>
              <a:gd name="T27" fmla="*/ 25201563 h 72"/>
              <a:gd name="T28" fmla="*/ 131048125 w 70"/>
              <a:gd name="T29" fmla="*/ 15120938 h 72"/>
              <a:gd name="T30" fmla="*/ 105846563 w 70"/>
              <a:gd name="T31" fmla="*/ 5040313 h 72"/>
              <a:gd name="T32" fmla="*/ 105846563 w 70"/>
              <a:gd name="T33" fmla="*/ 5040313 h 72"/>
              <a:gd name="T34" fmla="*/ 90725625 w 70"/>
              <a:gd name="T35" fmla="*/ 0 h 72"/>
              <a:gd name="T36" fmla="*/ 75604688 w 70"/>
              <a:gd name="T37" fmla="*/ 0 h 72"/>
              <a:gd name="T38" fmla="*/ 60483750 w 70"/>
              <a:gd name="T39" fmla="*/ 5040313 h 72"/>
              <a:gd name="T40" fmla="*/ 45362813 w 70"/>
              <a:gd name="T41" fmla="*/ 10080625 h 72"/>
              <a:gd name="T42" fmla="*/ 25201563 w 70"/>
              <a:gd name="T43" fmla="*/ 25201563 h 72"/>
              <a:gd name="T44" fmla="*/ 15120938 w 70"/>
              <a:gd name="T45" fmla="*/ 45362813 h 72"/>
              <a:gd name="T46" fmla="*/ 5040313 w 70"/>
              <a:gd name="T47" fmla="*/ 75604688 h 72"/>
              <a:gd name="T48" fmla="*/ 5040313 w 70"/>
              <a:gd name="T49" fmla="*/ 75604688 h 72"/>
              <a:gd name="T50" fmla="*/ 0 w 70"/>
              <a:gd name="T51" fmla="*/ 110886875 h 72"/>
              <a:gd name="T52" fmla="*/ 10080625 w 70"/>
              <a:gd name="T53" fmla="*/ 136088438 h 72"/>
              <a:gd name="T54" fmla="*/ 20161250 w 70"/>
              <a:gd name="T55" fmla="*/ 151209375 h 72"/>
              <a:gd name="T56" fmla="*/ 35282188 w 70"/>
              <a:gd name="T57" fmla="*/ 166330313 h 72"/>
              <a:gd name="T58" fmla="*/ 50403125 w 70"/>
              <a:gd name="T59" fmla="*/ 171370625 h 72"/>
              <a:gd name="T60" fmla="*/ 60483750 w 70"/>
              <a:gd name="T61" fmla="*/ 176410938 h 72"/>
              <a:gd name="T62" fmla="*/ 75604688 w 70"/>
              <a:gd name="T63" fmla="*/ 176410938 h 72"/>
              <a:gd name="T64" fmla="*/ 75604688 w 70"/>
              <a:gd name="T65" fmla="*/ 176410938 h 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0"/>
              <a:gd name="T100" fmla="*/ 0 h 72"/>
              <a:gd name="T101" fmla="*/ 70 w 70"/>
              <a:gd name="T102" fmla="*/ 72 h 7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0" h="72">
                <a:moveTo>
                  <a:pt x="30" y="70"/>
                </a:moveTo>
                <a:lnTo>
                  <a:pt x="30" y="70"/>
                </a:lnTo>
                <a:lnTo>
                  <a:pt x="36" y="72"/>
                </a:lnTo>
                <a:lnTo>
                  <a:pt x="40" y="72"/>
                </a:lnTo>
                <a:lnTo>
                  <a:pt x="48" y="70"/>
                </a:lnTo>
                <a:lnTo>
                  <a:pt x="54" y="68"/>
                </a:lnTo>
                <a:lnTo>
                  <a:pt x="62" y="62"/>
                </a:lnTo>
                <a:lnTo>
                  <a:pt x="66" y="54"/>
                </a:lnTo>
                <a:lnTo>
                  <a:pt x="70" y="42"/>
                </a:lnTo>
                <a:lnTo>
                  <a:pt x="70" y="36"/>
                </a:lnTo>
                <a:lnTo>
                  <a:pt x="68" y="24"/>
                </a:lnTo>
                <a:lnTo>
                  <a:pt x="66" y="18"/>
                </a:lnTo>
                <a:lnTo>
                  <a:pt x="60" y="10"/>
                </a:lnTo>
                <a:lnTo>
                  <a:pt x="52" y="6"/>
                </a:lnTo>
                <a:lnTo>
                  <a:pt x="42" y="2"/>
                </a:lnTo>
                <a:lnTo>
                  <a:pt x="36" y="0"/>
                </a:lnTo>
                <a:lnTo>
                  <a:pt x="30" y="0"/>
                </a:lnTo>
                <a:lnTo>
                  <a:pt x="24" y="2"/>
                </a:lnTo>
                <a:lnTo>
                  <a:pt x="18" y="4"/>
                </a:lnTo>
                <a:lnTo>
                  <a:pt x="10" y="10"/>
                </a:lnTo>
                <a:lnTo>
                  <a:pt x="6" y="18"/>
                </a:lnTo>
                <a:lnTo>
                  <a:pt x="2" y="30"/>
                </a:lnTo>
                <a:lnTo>
                  <a:pt x="0" y="44"/>
                </a:lnTo>
                <a:lnTo>
                  <a:pt x="4" y="54"/>
                </a:lnTo>
                <a:lnTo>
                  <a:pt x="8" y="60"/>
                </a:lnTo>
                <a:lnTo>
                  <a:pt x="14" y="66"/>
                </a:lnTo>
                <a:lnTo>
                  <a:pt x="20" y="68"/>
                </a:lnTo>
                <a:lnTo>
                  <a:pt x="24" y="70"/>
                </a:lnTo>
                <a:lnTo>
                  <a:pt x="30" y="7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92" name="Freeform 28"/>
          <p:cNvSpPr>
            <a:spLocks/>
          </p:cNvSpPr>
          <p:nvPr/>
        </p:nvSpPr>
        <p:spPr bwMode="auto">
          <a:xfrm>
            <a:off x="3716338" y="4694238"/>
            <a:ext cx="114300" cy="117475"/>
          </a:xfrm>
          <a:custGeom>
            <a:avLst/>
            <a:gdLst>
              <a:gd name="T0" fmla="*/ 146169063 w 72"/>
              <a:gd name="T1" fmla="*/ 25201563 h 74"/>
              <a:gd name="T2" fmla="*/ 146169063 w 72"/>
              <a:gd name="T3" fmla="*/ 25201563 h 74"/>
              <a:gd name="T4" fmla="*/ 136088438 w 72"/>
              <a:gd name="T5" fmla="*/ 15120938 h 74"/>
              <a:gd name="T6" fmla="*/ 120967500 w 72"/>
              <a:gd name="T7" fmla="*/ 10080625 h 74"/>
              <a:gd name="T8" fmla="*/ 105846563 w 72"/>
              <a:gd name="T9" fmla="*/ 5040313 h 74"/>
              <a:gd name="T10" fmla="*/ 85685313 w 72"/>
              <a:gd name="T11" fmla="*/ 0 h 74"/>
              <a:gd name="T12" fmla="*/ 65524063 w 72"/>
              <a:gd name="T13" fmla="*/ 5040313 h 74"/>
              <a:gd name="T14" fmla="*/ 45362813 w 72"/>
              <a:gd name="T15" fmla="*/ 20161250 h 74"/>
              <a:gd name="T16" fmla="*/ 20161250 w 72"/>
              <a:gd name="T17" fmla="*/ 45362813 h 74"/>
              <a:gd name="T18" fmla="*/ 20161250 w 72"/>
              <a:gd name="T19" fmla="*/ 45362813 h 74"/>
              <a:gd name="T20" fmla="*/ 5040313 w 72"/>
              <a:gd name="T21" fmla="*/ 70564375 h 74"/>
              <a:gd name="T22" fmla="*/ 0 w 72"/>
              <a:gd name="T23" fmla="*/ 95765938 h 74"/>
              <a:gd name="T24" fmla="*/ 5040313 w 72"/>
              <a:gd name="T25" fmla="*/ 120967500 h 74"/>
              <a:gd name="T26" fmla="*/ 10080625 w 72"/>
              <a:gd name="T27" fmla="*/ 136088438 h 74"/>
              <a:gd name="T28" fmla="*/ 20161250 w 72"/>
              <a:gd name="T29" fmla="*/ 151209375 h 74"/>
              <a:gd name="T30" fmla="*/ 30241875 w 72"/>
              <a:gd name="T31" fmla="*/ 161290000 h 74"/>
              <a:gd name="T32" fmla="*/ 40322500 w 72"/>
              <a:gd name="T33" fmla="*/ 166330313 h 74"/>
              <a:gd name="T34" fmla="*/ 40322500 w 72"/>
              <a:gd name="T35" fmla="*/ 166330313 h 74"/>
              <a:gd name="T36" fmla="*/ 50403125 w 72"/>
              <a:gd name="T37" fmla="*/ 176410938 h 74"/>
              <a:gd name="T38" fmla="*/ 65524063 w 72"/>
              <a:gd name="T39" fmla="*/ 181451250 h 74"/>
              <a:gd name="T40" fmla="*/ 80645000 w 72"/>
              <a:gd name="T41" fmla="*/ 186491563 h 74"/>
              <a:gd name="T42" fmla="*/ 100806250 w 72"/>
              <a:gd name="T43" fmla="*/ 186491563 h 74"/>
              <a:gd name="T44" fmla="*/ 120967500 w 72"/>
              <a:gd name="T45" fmla="*/ 181451250 h 74"/>
              <a:gd name="T46" fmla="*/ 141128750 w 72"/>
              <a:gd name="T47" fmla="*/ 171370625 h 74"/>
              <a:gd name="T48" fmla="*/ 166330313 w 72"/>
              <a:gd name="T49" fmla="*/ 146169063 h 74"/>
              <a:gd name="T50" fmla="*/ 166330313 w 72"/>
              <a:gd name="T51" fmla="*/ 146169063 h 74"/>
              <a:gd name="T52" fmla="*/ 171370625 w 72"/>
              <a:gd name="T53" fmla="*/ 136088438 h 74"/>
              <a:gd name="T54" fmla="*/ 181451250 w 72"/>
              <a:gd name="T55" fmla="*/ 105846563 h 74"/>
              <a:gd name="T56" fmla="*/ 181451250 w 72"/>
              <a:gd name="T57" fmla="*/ 85685313 h 74"/>
              <a:gd name="T58" fmla="*/ 176410938 w 72"/>
              <a:gd name="T59" fmla="*/ 65524063 h 74"/>
              <a:gd name="T60" fmla="*/ 166330313 w 72"/>
              <a:gd name="T61" fmla="*/ 45362813 h 74"/>
              <a:gd name="T62" fmla="*/ 146169063 w 72"/>
              <a:gd name="T63" fmla="*/ 25201563 h 74"/>
              <a:gd name="T64" fmla="*/ 146169063 w 72"/>
              <a:gd name="T65" fmla="*/ 25201563 h 7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2"/>
              <a:gd name="T100" fmla="*/ 0 h 74"/>
              <a:gd name="T101" fmla="*/ 72 w 72"/>
              <a:gd name="T102" fmla="*/ 74 h 7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2" h="74">
                <a:moveTo>
                  <a:pt x="58" y="10"/>
                </a:moveTo>
                <a:lnTo>
                  <a:pt x="58" y="10"/>
                </a:lnTo>
                <a:lnTo>
                  <a:pt x="54" y="6"/>
                </a:lnTo>
                <a:lnTo>
                  <a:pt x="48" y="4"/>
                </a:lnTo>
                <a:lnTo>
                  <a:pt x="42" y="2"/>
                </a:lnTo>
                <a:lnTo>
                  <a:pt x="34" y="0"/>
                </a:lnTo>
                <a:lnTo>
                  <a:pt x="26" y="2"/>
                </a:lnTo>
                <a:lnTo>
                  <a:pt x="18" y="8"/>
                </a:lnTo>
                <a:lnTo>
                  <a:pt x="8" y="18"/>
                </a:lnTo>
                <a:lnTo>
                  <a:pt x="2" y="28"/>
                </a:lnTo>
                <a:lnTo>
                  <a:pt x="0" y="38"/>
                </a:lnTo>
                <a:lnTo>
                  <a:pt x="2" y="48"/>
                </a:lnTo>
                <a:lnTo>
                  <a:pt x="4" y="54"/>
                </a:lnTo>
                <a:lnTo>
                  <a:pt x="8" y="60"/>
                </a:lnTo>
                <a:lnTo>
                  <a:pt x="12" y="64"/>
                </a:lnTo>
                <a:lnTo>
                  <a:pt x="16" y="66"/>
                </a:lnTo>
                <a:lnTo>
                  <a:pt x="20" y="70"/>
                </a:lnTo>
                <a:lnTo>
                  <a:pt x="26" y="72"/>
                </a:lnTo>
                <a:lnTo>
                  <a:pt x="32" y="74"/>
                </a:lnTo>
                <a:lnTo>
                  <a:pt x="40" y="74"/>
                </a:lnTo>
                <a:lnTo>
                  <a:pt x="48" y="72"/>
                </a:lnTo>
                <a:lnTo>
                  <a:pt x="56" y="68"/>
                </a:lnTo>
                <a:lnTo>
                  <a:pt x="66" y="58"/>
                </a:lnTo>
                <a:lnTo>
                  <a:pt x="68" y="54"/>
                </a:lnTo>
                <a:lnTo>
                  <a:pt x="72" y="42"/>
                </a:lnTo>
                <a:lnTo>
                  <a:pt x="72" y="34"/>
                </a:lnTo>
                <a:lnTo>
                  <a:pt x="70" y="26"/>
                </a:lnTo>
                <a:lnTo>
                  <a:pt x="66" y="18"/>
                </a:lnTo>
                <a:lnTo>
                  <a:pt x="58" y="1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93" name="Freeform 29"/>
          <p:cNvSpPr>
            <a:spLocks/>
          </p:cNvSpPr>
          <p:nvPr/>
        </p:nvSpPr>
        <p:spPr bwMode="auto">
          <a:xfrm>
            <a:off x="4583113" y="4275138"/>
            <a:ext cx="111125" cy="111125"/>
          </a:xfrm>
          <a:custGeom>
            <a:avLst/>
            <a:gdLst>
              <a:gd name="T0" fmla="*/ 80645000 w 70"/>
              <a:gd name="T1" fmla="*/ 0 h 70"/>
              <a:gd name="T2" fmla="*/ 80645000 w 70"/>
              <a:gd name="T3" fmla="*/ 0 h 70"/>
              <a:gd name="T4" fmla="*/ 50403125 w 70"/>
              <a:gd name="T5" fmla="*/ 5040313 h 70"/>
              <a:gd name="T6" fmla="*/ 25201563 w 70"/>
              <a:gd name="T7" fmla="*/ 20161250 h 70"/>
              <a:gd name="T8" fmla="*/ 15120938 w 70"/>
              <a:gd name="T9" fmla="*/ 35282188 h 70"/>
              <a:gd name="T10" fmla="*/ 5040313 w 70"/>
              <a:gd name="T11" fmla="*/ 50403125 h 70"/>
              <a:gd name="T12" fmla="*/ 0 w 70"/>
              <a:gd name="T13" fmla="*/ 65524063 h 70"/>
              <a:gd name="T14" fmla="*/ 0 w 70"/>
              <a:gd name="T15" fmla="*/ 80645000 h 70"/>
              <a:gd name="T16" fmla="*/ 0 w 70"/>
              <a:gd name="T17" fmla="*/ 95765938 h 70"/>
              <a:gd name="T18" fmla="*/ 0 w 70"/>
              <a:gd name="T19" fmla="*/ 95765938 h 70"/>
              <a:gd name="T20" fmla="*/ 5040313 w 70"/>
              <a:gd name="T21" fmla="*/ 110886875 h 70"/>
              <a:gd name="T22" fmla="*/ 5040313 w 70"/>
              <a:gd name="T23" fmla="*/ 120967500 h 70"/>
              <a:gd name="T24" fmla="*/ 15120938 w 70"/>
              <a:gd name="T25" fmla="*/ 136088438 h 70"/>
              <a:gd name="T26" fmla="*/ 25201563 w 70"/>
              <a:gd name="T27" fmla="*/ 151209375 h 70"/>
              <a:gd name="T28" fmla="*/ 45362813 w 70"/>
              <a:gd name="T29" fmla="*/ 166330313 h 70"/>
              <a:gd name="T30" fmla="*/ 65524063 w 70"/>
              <a:gd name="T31" fmla="*/ 171370625 h 70"/>
              <a:gd name="T32" fmla="*/ 95765938 w 70"/>
              <a:gd name="T33" fmla="*/ 176410938 h 70"/>
              <a:gd name="T34" fmla="*/ 95765938 w 70"/>
              <a:gd name="T35" fmla="*/ 176410938 h 70"/>
              <a:gd name="T36" fmla="*/ 110886875 w 70"/>
              <a:gd name="T37" fmla="*/ 171370625 h 70"/>
              <a:gd name="T38" fmla="*/ 141128750 w 70"/>
              <a:gd name="T39" fmla="*/ 161290000 h 70"/>
              <a:gd name="T40" fmla="*/ 156249688 w 70"/>
              <a:gd name="T41" fmla="*/ 146169063 h 70"/>
              <a:gd name="T42" fmla="*/ 171370625 w 70"/>
              <a:gd name="T43" fmla="*/ 131048125 h 70"/>
              <a:gd name="T44" fmla="*/ 176410938 w 70"/>
              <a:gd name="T45" fmla="*/ 105846563 h 70"/>
              <a:gd name="T46" fmla="*/ 176410938 w 70"/>
              <a:gd name="T47" fmla="*/ 80645000 h 70"/>
              <a:gd name="T48" fmla="*/ 176410938 w 70"/>
              <a:gd name="T49" fmla="*/ 80645000 h 70"/>
              <a:gd name="T50" fmla="*/ 176410938 w 70"/>
              <a:gd name="T51" fmla="*/ 65524063 h 70"/>
              <a:gd name="T52" fmla="*/ 176410938 w 70"/>
              <a:gd name="T53" fmla="*/ 50403125 h 70"/>
              <a:gd name="T54" fmla="*/ 166330313 w 70"/>
              <a:gd name="T55" fmla="*/ 35282188 h 70"/>
              <a:gd name="T56" fmla="*/ 156249688 w 70"/>
              <a:gd name="T57" fmla="*/ 20161250 h 70"/>
              <a:gd name="T58" fmla="*/ 136088438 w 70"/>
              <a:gd name="T59" fmla="*/ 10080625 h 70"/>
              <a:gd name="T60" fmla="*/ 115927188 w 70"/>
              <a:gd name="T61" fmla="*/ 0 h 70"/>
              <a:gd name="T62" fmla="*/ 80645000 w 70"/>
              <a:gd name="T63" fmla="*/ 0 h 70"/>
              <a:gd name="T64" fmla="*/ 80645000 w 70"/>
              <a:gd name="T65" fmla="*/ 0 h 7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0"/>
              <a:gd name="T100" fmla="*/ 0 h 70"/>
              <a:gd name="T101" fmla="*/ 70 w 70"/>
              <a:gd name="T102" fmla="*/ 70 h 7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0" h="70">
                <a:moveTo>
                  <a:pt x="32" y="0"/>
                </a:moveTo>
                <a:lnTo>
                  <a:pt x="32" y="0"/>
                </a:lnTo>
                <a:lnTo>
                  <a:pt x="20" y="2"/>
                </a:lnTo>
                <a:lnTo>
                  <a:pt x="10" y="8"/>
                </a:lnTo>
                <a:lnTo>
                  <a:pt x="6" y="14"/>
                </a:lnTo>
                <a:lnTo>
                  <a:pt x="2" y="20"/>
                </a:lnTo>
                <a:lnTo>
                  <a:pt x="0" y="26"/>
                </a:lnTo>
                <a:lnTo>
                  <a:pt x="0" y="32"/>
                </a:lnTo>
                <a:lnTo>
                  <a:pt x="0" y="38"/>
                </a:lnTo>
                <a:lnTo>
                  <a:pt x="2" y="44"/>
                </a:lnTo>
                <a:lnTo>
                  <a:pt x="2" y="48"/>
                </a:lnTo>
                <a:lnTo>
                  <a:pt x="6" y="54"/>
                </a:lnTo>
                <a:lnTo>
                  <a:pt x="10" y="60"/>
                </a:lnTo>
                <a:lnTo>
                  <a:pt x="18" y="66"/>
                </a:lnTo>
                <a:lnTo>
                  <a:pt x="26" y="68"/>
                </a:lnTo>
                <a:lnTo>
                  <a:pt x="38" y="70"/>
                </a:lnTo>
                <a:lnTo>
                  <a:pt x="44" y="68"/>
                </a:lnTo>
                <a:lnTo>
                  <a:pt x="56" y="64"/>
                </a:lnTo>
                <a:lnTo>
                  <a:pt x="62" y="58"/>
                </a:lnTo>
                <a:lnTo>
                  <a:pt x="68" y="52"/>
                </a:lnTo>
                <a:lnTo>
                  <a:pt x="70" y="42"/>
                </a:lnTo>
                <a:lnTo>
                  <a:pt x="70" y="32"/>
                </a:lnTo>
                <a:lnTo>
                  <a:pt x="70" y="26"/>
                </a:lnTo>
                <a:lnTo>
                  <a:pt x="70" y="20"/>
                </a:lnTo>
                <a:lnTo>
                  <a:pt x="66" y="14"/>
                </a:lnTo>
                <a:lnTo>
                  <a:pt x="62" y="8"/>
                </a:lnTo>
                <a:lnTo>
                  <a:pt x="54" y="4"/>
                </a:lnTo>
                <a:lnTo>
                  <a:pt x="46" y="0"/>
                </a:lnTo>
                <a:lnTo>
                  <a:pt x="32" y="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94" name="Freeform 30"/>
          <p:cNvSpPr>
            <a:spLocks/>
          </p:cNvSpPr>
          <p:nvPr/>
        </p:nvSpPr>
        <p:spPr bwMode="auto">
          <a:xfrm>
            <a:off x="4237038" y="4465638"/>
            <a:ext cx="111125" cy="111125"/>
          </a:xfrm>
          <a:custGeom>
            <a:avLst/>
            <a:gdLst>
              <a:gd name="T0" fmla="*/ 80645000 w 70"/>
              <a:gd name="T1" fmla="*/ 0 h 70"/>
              <a:gd name="T2" fmla="*/ 80645000 w 70"/>
              <a:gd name="T3" fmla="*/ 0 h 70"/>
              <a:gd name="T4" fmla="*/ 45362813 w 70"/>
              <a:gd name="T5" fmla="*/ 5040313 h 70"/>
              <a:gd name="T6" fmla="*/ 25201563 w 70"/>
              <a:gd name="T7" fmla="*/ 20161250 h 70"/>
              <a:gd name="T8" fmla="*/ 10080625 w 70"/>
              <a:gd name="T9" fmla="*/ 35282188 h 70"/>
              <a:gd name="T10" fmla="*/ 0 w 70"/>
              <a:gd name="T11" fmla="*/ 50403125 h 70"/>
              <a:gd name="T12" fmla="*/ 0 w 70"/>
              <a:gd name="T13" fmla="*/ 65524063 h 70"/>
              <a:gd name="T14" fmla="*/ 0 w 70"/>
              <a:gd name="T15" fmla="*/ 80645000 h 70"/>
              <a:gd name="T16" fmla="*/ 0 w 70"/>
              <a:gd name="T17" fmla="*/ 95765938 h 70"/>
              <a:gd name="T18" fmla="*/ 0 w 70"/>
              <a:gd name="T19" fmla="*/ 95765938 h 70"/>
              <a:gd name="T20" fmla="*/ 0 w 70"/>
              <a:gd name="T21" fmla="*/ 110886875 h 70"/>
              <a:gd name="T22" fmla="*/ 5040313 w 70"/>
              <a:gd name="T23" fmla="*/ 120967500 h 70"/>
              <a:gd name="T24" fmla="*/ 10080625 w 70"/>
              <a:gd name="T25" fmla="*/ 136088438 h 70"/>
              <a:gd name="T26" fmla="*/ 25201563 w 70"/>
              <a:gd name="T27" fmla="*/ 151209375 h 70"/>
              <a:gd name="T28" fmla="*/ 40322500 w 70"/>
              <a:gd name="T29" fmla="*/ 166330313 h 70"/>
              <a:gd name="T30" fmla="*/ 65524063 w 70"/>
              <a:gd name="T31" fmla="*/ 171370625 h 70"/>
              <a:gd name="T32" fmla="*/ 95765938 w 70"/>
              <a:gd name="T33" fmla="*/ 176410938 h 70"/>
              <a:gd name="T34" fmla="*/ 95765938 w 70"/>
              <a:gd name="T35" fmla="*/ 176410938 h 70"/>
              <a:gd name="T36" fmla="*/ 110886875 w 70"/>
              <a:gd name="T37" fmla="*/ 171370625 h 70"/>
              <a:gd name="T38" fmla="*/ 136088438 w 70"/>
              <a:gd name="T39" fmla="*/ 161290000 h 70"/>
              <a:gd name="T40" fmla="*/ 151209375 w 70"/>
              <a:gd name="T41" fmla="*/ 146169063 h 70"/>
              <a:gd name="T42" fmla="*/ 166330313 w 70"/>
              <a:gd name="T43" fmla="*/ 131048125 h 70"/>
              <a:gd name="T44" fmla="*/ 176410938 w 70"/>
              <a:gd name="T45" fmla="*/ 105846563 h 70"/>
              <a:gd name="T46" fmla="*/ 176410938 w 70"/>
              <a:gd name="T47" fmla="*/ 80645000 h 70"/>
              <a:gd name="T48" fmla="*/ 176410938 w 70"/>
              <a:gd name="T49" fmla="*/ 80645000 h 70"/>
              <a:gd name="T50" fmla="*/ 176410938 w 70"/>
              <a:gd name="T51" fmla="*/ 65524063 h 70"/>
              <a:gd name="T52" fmla="*/ 171370625 w 70"/>
              <a:gd name="T53" fmla="*/ 50403125 h 70"/>
              <a:gd name="T54" fmla="*/ 166330313 w 70"/>
              <a:gd name="T55" fmla="*/ 35282188 h 70"/>
              <a:gd name="T56" fmla="*/ 151209375 w 70"/>
              <a:gd name="T57" fmla="*/ 20161250 h 70"/>
              <a:gd name="T58" fmla="*/ 136088438 w 70"/>
              <a:gd name="T59" fmla="*/ 10080625 h 70"/>
              <a:gd name="T60" fmla="*/ 110886875 w 70"/>
              <a:gd name="T61" fmla="*/ 0 h 70"/>
              <a:gd name="T62" fmla="*/ 80645000 w 70"/>
              <a:gd name="T63" fmla="*/ 0 h 70"/>
              <a:gd name="T64" fmla="*/ 80645000 w 70"/>
              <a:gd name="T65" fmla="*/ 0 h 7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0"/>
              <a:gd name="T100" fmla="*/ 0 h 70"/>
              <a:gd name="T101" fmla="*/ 70 w 70"/>
              <a:gd name="T102" fmla="*/ 70 h 7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0" h="70">
                <a:moveTo>
                  <a:pt x="32" y="0"/>
                </a:moveTo>
                <a:lnTo>
                  <a:pt x="32" y="0"/>
                </a:lnTo>
                <a:lnTo>
                  <a:pt x="18" y="2"/>
                </a:lnTo>
                <a:lnTo>
                  <a:pt x="10" y="8"/>
                </a:lnTo>
                <a:lnTo>
                  <a:pt x="4" y="14"/>
                </a:lnTo>
                <a:lnTo>
                  <a:pt x="0" y="20"/>
                </a:lnTo>
                <a:lnTo>
                  <a:pt x="0" y="26"/>
                </a:lnTo>
                <a:lnTo>
                  <a:pt x="0" y="32"/>
                </a:lnTo>
                <a:lnTo>
                  <a:pt x="0" y="38"/>
                </a:lnTo>
                <a:lnTo>
                  <a:pt x="0" y="44"/>
                </a:lnTo>
                <a:lnTo>
                  <a:pt x="2" y="48"/>
                </a:lnTo>
                <a:lnTo>
                  <a:pt x="4" y="54"/>
                </a:lnTo>
                <a:lnTo>
                  <a:pt x="10" y="60"/>
                </a:lnTo>
                <a:lnTo>
                  <a:pt x="16" y="66"/>
                </a:lnTo>
                <a:lnTo>
                  <a:pt x="26" y="68"/>
                </a:lnTo>
                <a:lnTo>
                  <a:pt x="38" y="70"/>
                </a:lnTo>
                <a:lnTo>
                  <a:pt x="44" y="68"/>
                </a:lnTo>
                <a:lnTo>
                  <a:pt x="54" y="64"/>
                </a:lnTo>
                <a:lnTo>
                  <a:pt x="60" y="58"/>
                </a:lnTo>
                <a:lnTo>
                  <a:pt x="66" y="52"/>
                </a:lnTo>
                <a:lnTo>
                  <a:pt x="70" y="42"/>
                </a:lnTo>
                <a:lnTo>
                  <a:pt x="70" y="32"/>
                </a:lnTo>
                <a:lnTo>
                  <a:pt x="70" y="26"/>
                </a:lnTo>
                <a:lnTo>
                  <a:pt x="68" y="20"/>
                </a:lnTo>
                <a:lnTo>
                  <a:pt x="66" y="14"/>
                </a:lnTo>
                <a:lnTo>
                  <a:pt x="60" y="8"/>
                </a:lnTo>
                <a:lnTo>
                  <a:pt x="54" y="4"/>
                </a:lnTo>
                <a:lnTo>
                  <a:pt x="44" y="0"/>
                </a:lnTo>
                <a:lnTo>
                  <a:pt x="32" y="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95" name="Freeform 31"/>
          <p:cNvSpPr>
            <a:spLocks/>
          </p:cNvSpPr>
          <p:nvPr/>
        </p:nvSpPr>
        <p:spPr bwMode="auto">
          <a:xfrm>
            <a:off x="4097338" y="4545013"/>
            <a:ext cx="111125" cy="111125"/>
          </a:xfrm>
          <a:custGeom>
            <a:avLst/>
            <a:gdLst>
              <a:gd name="T0" fmla="*/ 80645000 w 70"/>
              <a:gd name="T1" fmla="*/ 0 h 70"/>
              <a:gd name="T2" fmla="*/ 80645000 w 70"/>
              <a:gd name="T3" fmla="*/ 0 h 70"/>
              <a:gd name="T4" fmla="*/ 50403125 w 70"/>
              <a:gd name="T5" fmla="*/ 5040313 h 70"/>
              <a:gd name="T6" fmla="*/ 25201563 w 70"/>
              <a:gd name="T7" fmla="*/ 20161250 h 70"/>
              <a:gd name="T8" fmla="*/ 15120938 w 70"/>
              <a:gd name="T9" fmla="*/ 35282188 h 70"/>
              <a:gd name="T10" fmla="*/ 5040313 w 70"/>
              <a:gd name="T11" fmla="*/ 50403125 h 70"/>
              <a:gd name="T12" fmla="*/ 0 w 70"/>
              <a:gd name="T13" fmla="*/ 65524063 h 70"/>
              <a:gd name="T14" fmla="*/ 0 w 70"/>
              <a:gd name="T15" fmla="*/ 80645000 h 70"/>
              <a:gd name="T16" fmla="*/ 0 w 70"/>
              <a:gd name="T17" fmla="*/ 95765938 h 70"/>
              <a:gd name="T18" fmla="*/ 0 w 70"/>
              <a:gd name="T19" fmla="*/ 95765938 h 70"/>
              <a:gd name="T20" fmla="*/ 5040313 w 70"/>
              <a:gd name="T21" fmla="*/ 105846563 h 70"/>
              <a:gd name="T22" fmla="*/ 5040313 w 70"/>
              <a:gd name="T23" fmla="*/ 120967500 h 70"/>
              <a:gd name="T24" fmla="*/ 15120938 w 70"/>
              <a:gd name="T25" fmla="*/ 136088438 h 70"/>
              <a:gd name="T26" fmla="*/ 25201563 w 70"/>
              <a:gd name="T27" fmla="*/ 151209375 h 70"/>
              <a:gd name="T28" fmla="*/ 40322500 w 70"/>
              <a:gd name="T29" fmla="*/ 166330313 h 70"/>
              <a:gd name="T30" fmla="*/ 65524063 w 70"/>
              <a:gd name="T31" fmla="*/ 171370625 h 70"/>
              <a:gd name="T32" fmla="*/ 95765938 w 70"/>
              <a:gd name="T33" fmla="*/ 176410938 h 70"/>
              <a:gd name="T34" fmla="*/ 95765938 w 70"/>
              <a:gd name="T35" fmla="*/ 176410938 h 70"/>
              <a:gd name="T36" fmla="*/ 110886875 w 70"/>
              <a:gd name="T37" fmla="*/ 171370625 h 70"/>
              <a:gd name="T38" fmla="*/ 141128750 w 70"/>
              <a:gd name="T39" fmla="*/ 156249688 h 70"/>
              <a:gd name="T40" fmla="*/ 156249688 w 70"/>
              <a:gd name="T41" fmla="*/ 146169063 h 70"/>
              <a:gd name="T42" fmla="*/ 166330313 w 70"/>
              <a:gd name="T43" fmla="*/ 131048125 h 70"/>
              <a:gd name="T44" fmla="*/ 176410938 w 70"/>
              <a:gd name="T45" fmla="*/ 105846563 h 70"/>
              <a:gd name="T46" fmla="*/ 176410938 w 70"/>
              <a:gd name="T47" fmla="*/ 80645000 h 70"/>
              <a:gd name="T48" fmla="*/ 176410938 w 70"/>
              <a:gd name="T49" fmla="*/ 80645000 h 70"/>
              <a:gd name="T50" fmla="*/ 176410938 w 70"/>
              <a:gd name="T51" fmla="*/ 65524063 h 70"/>
              <a:gd name="T52" fmla="*/ 171370625 w 70"/>
              <a:gd name="T53" fmla="*/ 50403125 h 70"/>
              <a:gd name="T54" fmla="*/ 166330313 w 70"/>
              <a:gd name="T55" fmla="*/ 35282188 h 70"/>
              <a:gd name="T56" fmla="*/ 156249688 w 70"/>
              <a:gd name="T57" fmla="*/ 20161250 h 70"/>
              <a:gd name="T58" fmla="*/ 136088438 w 70"/>
              <a:gd name="T59" fmla="*/ 5040313 h 70"/>
              <a:gd name="T60" fmla="*/ 115927188 w 70"/>
              <a:gd name="T61" fmla="*/ 0 h 70"/>
              <a:gd name="T62" fmla="*/ 80645000 w 70"/>
              <a:gd name="T63" fmla="*/ 0 h 70"/>
              <a:gd name="T64" fmla="*/ 80645000 w 70"/>
              <a:gd name="T65" fmla="*/ 0 h 7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0"/>
              <a:gd name="T100" fmla="*/ 0 h 70"/>
              <a:gd name="T101" fmla="*/ 70 w 70"/>
              <a:gd name="T102" fmla="*/ 70 h 7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0" h="70">
                <a:moveTo>
                  <a:pt x="32" y="0"/>
                </a:moveTo>
                <a:lnTo>
                  <a:pt x="32" y="0"/>
                </a:lnTo>
                <a:lnTo>
                  <a:pt x="20" y="2"/>
                </a:lnTo>
                <a:lnTo>
                  <a:pt x="10" y="8"/>
                </a:lnTo>
                <a:lnTo>
                  <a:pt x="6" y="14"/>
                </a:lnTo>
                <a:lnTo>
                  <a:pt x="2" y="20"/>
                </a:lnTo>
                <a:lnTo>
                  <a:pt x="0" y="26"/>
                </a:lnTo>
                <a:lnTo>
                  <a:pt x="0" y="32"/>
                </a:lnTo>
                <a:lnTo>
                  <a:pt x="0" y="38"/>
                </a:lnTo>
                <a:lnTo>
                  <a:pt x="2" y="42"/>
                </a:lnTo>
                <a:lnTo>
                  <a:pt x="2" y="48"/>
                </a:lnTo>
                <a:lnTo>
                  <a:pt x="6" y="54"/>
                </a:lnTo>
                <a:lnTo>
                  <a:pt x="10" y="60"/>
                </a:lnTo>
                <a:lnTo>
                  <a:pt x="16" y="66"/>
                </a:lnTo>
                <a:lnTo>
                  <a:pt x="26" y="68"/>
                </a:lnTo>
                <a:lnTo>
                  <a:pt x="38" y="70"/>
                </a:lnTo>
                <a:lnTo>
                  <a:pt x="44" y="68"/>
                </a:lnTo>
                <a:lnTo>
                  <a:pt x="56" y="62"/>
                </a:lnTo>
                <a:lnTo>
                  <a:pt x="62" y="58"/>
                </a:lnTo>
                <a:lnTo>
                  <a:pt x="66" y="52"/>
                </a:lnTo>
                <a:lnTo>
                  <a:pt x="70" y="42"/>
                </a:lnTo>
                <a:lnTo>
                  <a:pt x="70" y="32"/>
                </a:lnTo>
                <a:lnTo>
                  <a:pt x="70" y="26"/>
                </a:lnTo>
                <a:lnTo>
                  <a:pt x="68" y="20"/>
                </a:lnTo>
                <a:lnTo>
                  <a:pt x="66" y="14"/>
                </a:lnTo>
                <a:lnTo>
                  <a:pt x="62" y="8"/>
                </a:lnTo>
                <a:lnTo>
                  <a:pt x="54" y="2"/>
                </a:lnTo>
                <a:lnTo>
                  <a:pt x="46" y="0"/>
                </a:lnTo>
                <a:lnTo>
                  <a:pt x="32" y="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96" name="Freeform 32"/>
          <p:cNvSpPr>
            <a:spLocks/>
          </p:cNvSpPr>
          <p:nvPr/>
        </p:nvSpPr>
        <p:spPr bwMode="auto">
          <a:xfrm>
            <a:off x="4722813" y="4252913"/>
            <a:ext cx="114300" cy="111125"/>
          </a:xfrm>
          <a:custGeom>
            <a:avLst/>
            <a:gdLst>
              <a:gd name="T0" fmla="*/ 95765938 w 72"/>
              <a:gd name="T1" fmla="*/ 0 h 70"/>
              <a:gd name="T2" fmla="*/ 95765938 w 72"/>
              <a:gd name="T3" fmla="*/ 0 h 70"/>
              <a:gd name="T4" fmla="*/ 65524063 w 72"/>
              <a:gd name="T5" fmla="*/ 5040313 h 70"/>
              <a:gd name="T6" fmla="*/ 40322500 w 72"/>
              <a:gd name="T7" fmla="*/ 10080625 h 70"/>
              <a:gd name="T8" fmla="*/ 25201563 w 72"/>
              <a:gd name="T9" fmla="*/ 25201563 h 70"/>
              <a:gd name="T10" fmla="*/ 15120938 w 72"/>
              <a:gd name="T11" fmla="*/ 40322500 h 70"/>
              <a:gd name="T12" fmla="*/ 5040313 w 72"/>
              <a:gd name="T13" fmla="*/ 55443438 h 70"/>
              <a:gd name="T14" fmla="*/ 5040313 w 72"/>
              <a:gd name="T15" fmla="*/ 65524063 h 70"/>
              <a:gd name="T16" fmla="*/ 0 w 72"/>
              <a:gd name="T17" fmla="*/ 80645000 h 70"/>
              <a:gd name="T18" fmla="*/ 0 w 72"/>
              <a:gd name="T19" fmla="*/ 80645000 h 70"/>
              <a:gd name="T20" fmla="*/ 0 w 72"/>
              <a:gd name="T21" fmla="*/ 95765938 h 70"/>
              <a:gd name="T22" fmla="*/ 5040313 w 72"/>
              <a:gd name="T23" fmla="*/ 110886875 h 70"/>
              <a:gd name="T24" fmla="*/ 5040313 w 72"/>
              <a:gd name="T25" fmla="*/ 126007813 h 70"/>
              <a:gd name="T26" fmla="*/ 15120938 w 72"/>
              <a:gd name="T27" fmla="*/ 141128750 h 70"/>
              <a:gd name="T28" fmla="*/ 30241875 w 72"/>
              <a:gd name="T29" fmla="*/ 156249688 h 70"/>
              <a:gd name="T30" fmla="*/ 50403125 w 72"/>
              <a:gd name="T31" fmla="*/ 171370625 h 70"/>
              <a:gd name="T32" fmla="*/ 80645000 w 72"/>
              <a:gd name="T33" fmla="*/ 176410938 h 70"/>
              <a:gd name="T34" fmla="*/ 80645000 w 72"/>
              <a:gd name="T35" fmla="*/ 176410938 h 70"/>
              <a:gd name="T36" fmla="*/ 95765938 w 72"/>
              <a:gd name="T37" fmla="*/ 176410938 h 70"/>
              <a:gd name="T38" fmla="*/ 126007813 w 72"/>
              <a:gd name="T39" fmla="*/ 166330313 h 70"/>
              <a:gd name="T40" fmla="*/ 146169063 w 72"/>
              <a:gd name="T41" fmla="*/ 161290000 h 70"/>
              <a:gd name="T42" fmla="*/ 161290000 w 72"/>
              <a:gd name="T43" fmla="*/ 146169063 h 70"/>
              <a:gd name="T44" fmla="*/ 171370625 w 72"/>
              <a:gd name="T45" fmla="*/ 126007813 h 70"/>
              <a:gd name="T46" fmla="*/ 181451250 w 72"/>
              <a:gd name="T47" fmla="*/ 95765938 h 70"/>
              <a:gd name="T48" fmla="*/ 181451250 w 72"/>
              <a:gd name="T49" fmla="*/ 95765938 h 70"/>
              <a:gd name="T50" fmla="*/ 181451250 w 72"/>
              <a:gd name="T51" fmla="*/ 80645000 h 70"/>
              <a:gd name="T52" fmla="*/ 181451250 w 72"/>
              <a:gd name="T53" fmla="*/ 70564375 h 70"/>
              <a:gd name="T54" fmla="*/ 176410938 w 72"/>
              <a:gd name="T55" fmla="*/ 50403125 h 70"/>
              <a:gd name="T56" fmla="*/ 166330313 w 72"/>
              <a:gd name="T57" fmla="*/ 35282188 h 70"/>
              <a:gd name="T58" fmla="*/ 151209375 w 72"/>
              <a:gd name="T59" fmla="*/ 20161250 h 70"/>
              <a:gd name="T60" fmla="*/ 131048125 w 72"/>
              <a:gd name="T61" fmla="*/ 10080625 h 70"/>
              <a:gd name="T62" fmla="*/ 95765938 w 72"/>
              <a:gd name="T63" fmla="*/ 0 h 70"/>
              <a:gd name="T64" fmla="*/ 95765938 w 72"/>
              <a:gd name="T65" fmla="*/ 0 h 7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2"/>
              <a:gd name="T100" fmla="*/ 0 h 70"/>
              <a:gd name="T101" fmla="*/ 72 w 72"/>
              <a:gd name="T102" fmla="*/ 70 h 7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2" h="70">
                <a:moveTo>
                  <a:pt x="38" y="0"/>
                </a:moveTo>
                <a:lnTo>
                  <a:pt x="38" y="0"/>
                </a:lnTo>
                <a:lnTo>
                  <a:pt x="26" y="2"/>
                </a:lnTo>
                <a:lnTo>
                  <a:pt x="16" y="4"/>
                </a:lnTo>
                <a:lnTo>
                  <a:pt x="10" y="10"/>
                </a:lnTo>
                <a:lnTo>
                  <a:pt x="6" y="16"/>
                </a:lnTo>
                <a:lnTo>
                  <a:pt x="2" y="22"/>
                </a:lnTo>
                <a:lnTo>
                  <a:pt x="2" y="26"/>
                </a:lnTo>
                <a:lnTo>
                  <a:pt x="0" y="32"/>
                </a:lnTo>
                <a:lnTo>
                  <a:pt x="0" y="38"/>
                </a:lnTo>
                <a:lnTo>
                  <a:pt x="2" y="44"/>
                </a:lnTo>
                <a:lnTo>
                  <a:pt x="2" y="50"/>
                </a:lnTo>
                <a:lnTo>
                  <a:pt x="6" y="56"/>
                </a:lnTo>
                <a:lnTo>
                  <a:pt x="12" y="62"/>
                </a:lnTo>
                <a:lnTo>
                  <a:pt x="20" y="68"/>
                </a:lnTo>
                <a:lnTo>
                  <a:pt x="32" y="70"/>
                </a:lnTo>
                <a:lnTo>
                  <a:pt x="38" y="70"/>
                </a:lnTo>
                <a:lnTo>
                  <a:pt x="50" y="66"/>
                </a:lnTo>
                <a:lnTo>
                  <a:pt x="58" y="64"/>
                </a:lnTo>
                <a:lnTo>
                  <a:pt x="64" y="58"/>
                </a:lnTo>
                <a:lnTo>
                  <a:pt x="68" y="50"/>
                </a:lnTo>
                <a:lnTo>
                  <a:pt x="72" y="38"/>
                </a:lnTo>
                <a:lnTo>
                  <a:pt x="72" y="32"/>
                </a:lnTo>
                <a:lnTo>
                  <a:pt x="72" y="28"/>
                </a:lnTo>
                <a:lnTo>
                  <a:pt x="70" y="20"/>
                </a:lnTo>
                <a:lnTo>
                  <a:pt x="66" y="14"/>
                </a:lnTo>
                <a:lnTo>
                  <a:pt x="60" y="8"/>
                </a:lnTo>
                <a:lnTo>
                  <a:pt x="52" y="4"/>
                </a:lnTo>
                <a:lnTo>
                  <a:pt x="38" y="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97" name="Freeform 33"/>
          <p:cNvSpPr>
            <a:spLocks/>
          </p:cNvSpPr>
          <p:nvPr/>
        </p:nvSpPr>
        <p:spPr bwMode="auto">
          <a:xfrm>
            <a:off x="5627688" y="4770438"/>
            <a:ext cx="117475" cy="114300"/>
          </a:xfrm>
          <a:custGeom>
            <a:avLst/>
            <a:gdLst>
              <a:gd name="T0" fmla="*/ 40322500 w 74"/>
              <a:gd name="T1" fmla="*/ 20161250 h 72"/>
              <a:gd name="T2" fmla="*/ 40322500 w 74"/>
              <a:gd name="T3" fmla="*/ 20161250 h 72"/>
              <a:gd name="T4" fmla="*/ 30241875 w 74"/>
              <a:gd name="T5" fmla="*/ 30241875 h 72"/>
              <a:gd name="T6" fmla="*/ 20161250 w 74"/>
              <a:gd name="T7" fmla="*/ 40322500 h 72"/>
              <a:gd name="T8" fmla="*/ 10080625 w 74"/>
              <a:gd name="T9" fmla="*/ 55443438 h 72"/>
              <a:gd name="T10" fmla="*/ 5040313 w 74"/>
              <a:gd name="T11" fmla="*/ 70564375 h 72"/>
              <a:gd name="T12" fmla="*/ 0 w 74"/>
              <a:gd name="T13" fmla="*/ 95765938 h 72"/>
              <a:gd name="T14" fmla="*/ 5040313 w 74"/>
              <a:gd name="T15" fmla="*/ 115927188 h 72"/>
              <a:gd name="T16" fmla="*/ 20161250 w 74"/>
              <a:gd name="T17" fmla="*/ 146169063 h 72"/>
              <a:gd name="T18" fmla="*/ 20161250 w 74"/>
              <a:gd name="T19" fmla="*/ 146169063 h 72"/>
              <a:gd name="T20" fmla="*/ 30241875 w 74"/>
              <a:gd name="T21" fmla="*/ 156249688 h 72"/>
              <a:gd name="T22" fmla="*/ 55443438 w 74"/>
              <a:gd name="T23" fmla="*/ 176410938 h 72"/>
              <a:gd name="T24" fmla="*/ 75604688 w 74"/>
              <a:gd name="T25" fmla="*/ 181451250 h 72"/>
              <a:gd name="T26" fmla="*/ 95765938 w 74"/>
              <a:gd name="T27" fmla="*/ 181451250 h 72"/>
              <a:gd name="T28" fmla="*/ 120967500 w 74"/>
              <a:gd name="T29" fmla="*/ 181451250 h 72"/>
              <a:gd name="T30" fmla="*/ 146169063 w 74"/>
              <a:gd name="T31" fmla="*/ 166330313 h 72"/>
              <a:gd name="T32" fmla="*/ 146169063 w 74"/>
              <a:gd name="T33" fmla="*/ 166330313 h 72"/>
              <a:gd name="T34" fmla="*/ 156249688 w 74"/>
              <a:gd name="T35" fmla="*/ 156249688 h 72"/>
              <a:gd name="T36" fmla="*/ 166330313 w 74"/>
              <a:gd name="T37" fmla="*/ 146169063 h 72"/>
              <a:gd name="T38" fmla="*/ 176410938 w 74"/>
              <a:gd name="T39" fmla="*/ 136088438 h 72"/>
              <a:gd name="T40" fmla="*/ 186491563 w 74"/>
              <a:gd name="T41" fmla="*/ 115927188 h 72"/>
              <a:gd name="T42" fmla="*/ 186491563 w 74"/>
              <a:gd name="T43" fmla="*/ 95765938 h 72"/>
              <a:gd name="T44" fmla="*/ 181451250 w 74"/>
              <a:gd name="T45" fmla="*/ 70564375 h 72"/>
              <a:gd name="T46" fmla="*/ 166330313 w 74"/>
              <a:gd name="T47" fmla="*/ 40322500 h 72"/>
              <a:gd name="T48" fmla="*/ 166330313 w 74"/>
              <a:gd name="T49" fmla="*/ 40322500 h 72"/>
              <a:gd name="T50" fmla="*/ 141128750 w 74"/>
              <a:gd name="T51" fmla="*/ 20161250 h 72"/>
              <a:gd name="T52" fmla="*/ 120967500 w 74"/>
              <a:gd name="T53" fmla="*/ 5040313 h 72"/>
              <a:gd name="T54" fmla="*/ 100806250 w 74"/>
              <a:gd name="T55" fmla="*/ 0 h 72"/>
              <a:gd name="T56" fmla="*/ 80645000 w 74"/>
              <a:gd name="T57" fmla="*/ 0 h 72"/>
              <a:gd name="T58" fmla="*/ 65524063 w 74"/>
              <a:gd name="T59" fmla="*/ 5040313 h 72"/>
              <a:gd name="T60" fmla="*/ 50403125 w 74"/>
              <a:gd name="T61" fmla="*/ 15120938 h 72"/>
              <a:gd name="T62" fmla="*/ 40322500 w 74"/>
              <a:gd name="T63" fmla="*/ 20161250 h 72"/>
              <a:gd name="T64" fmla="*/ 40322500 w 74"/>
              <a:gd name="T65" fmla="*/ 20161250 h 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4"/>
              <a:gd name="T100" fmla="*/ 0 h 72"/>
              <a:gd name="T101" fmla="*/ 74 w 74"/>
              <a:gd name="T102" fmla="*/ 72 h 7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4" h="72">
                <a:moveTo>
                  <a:pt x="16" y="8"/>
                </a:moveTo>
                <a:lnTo>
                  <a:pt x="16" y="8"/>
                </a:lnTo>
                <a:lnTo>
                  <a:pt x="12" y="12"/>
                </a:lnTo>
                <a:lnTo>
                  <a:pt x="8" y="16"/>
                </a:lnTo>
                <a:lnTo>
                  <a:pt x="4" y="22"/>
                </a:lnTo>
                <a:lnTo>
                  <a:pt x="2" y="28"/>
                </a:lnTo>
                <a:lnTo>
                  <a:pt x="0" y="38"/>
                </a:lnTo>
                <a:lnTo>
                  <a:pt x="2" y="46"/>
                </a:lnTo>
                <a:lnTo>
                  <a:pt x="8" y="58"/>
                </a:lnTo>
                <a:lnTo>
                  <a:pt x="12" y="62"/>
                </a:lnTo>
                <a:lnTo>
                  <a:pt x="22" y="70"/>
                </a:lnTo>
                <a:lnTo>
                  <a:pt x="30" y="72"/>
                </a:lnTo>
                <a:lnTo>
                  <a:pt x="38" y="72"/>
                </a:lnTo>
                <a:lnTo>
                  <a:pt x="48" y="72"/>
                </a:lnTo>
                <a:lnTo>
                  <a:pt x="58" y="66"/>
                </a:lnTo>
                <a:lnTo>
                  <a:pt x="62" y="62"/>
                </a:lnTo>
                <a:lnTo>
                  <a:pt x="66" y="58"/>
                </a:lnTo>
                <a:lnTo>
                  <a:pt x="70" y="54"/>
                </a:lnTo>
                <a:lnTo>
                  <a:pt x="74" y="46"/>
                </a:lnTo>
                <a:lnTo>
                  <a:pt x="74" y="38"/>
                </a:lnTo>
                <a:lnTo>
                  <a:pt x="72" y="28"/>
                </a:lnTo>
                <a:lnTo>
                  <a:pt x="66" y="16"/>
                </a:lnTo>
                <a:lnTo>
                  <a:pt x="56" y="8"/>
                </a:lnTo>
                <a:lnTo>
                  <a:pt x="48" y="2"/>
                </a:lnTo>
                <a:lnTo>
                  <a:pt x="40" y="0"/>
                </a:lnTo>
                <a:lnTo>
                  <a:pt x="32" y="0"/>
                </a:lnTo>
                <a:lnTo>
                  <a:pt x="26" y="2"/>
                </a:lnTo>
                <a:lnTo>
                  <a:pt x="20" y="6"/>
                </a:lnTo>
                <a:lnTo>
                  <a:pt x="16" y="8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98" name="Freeform 34"/>
          <p:cNvSpPr>
            <a:spLocks/>
          </p:cNvSpPr>
          <p:nvPr/>
        </p:nvSpPr>
        <p:spPr bwMode="auto">
          <a:xfrm>
            <a:off x="5211763" y="4525963"/>
            <a:ext cx="117475" cy="117475"/>
          </a:xfrm>
          <a:custGeom>
            <a:avLst/>
            <a:gdLst>
              <a:gd name="T0" fmla="*/ 40322500 w 74"/>
              <a:gd name="T1" fmla="*/ 25201563 h 74"/>
              <a:gd name="T2" fmla="*/ 40322500 w 74"/>
              <a:gd name="T3" fmla="*/ 25201563 h 74"/>
              <a:gd name="T4" fmla="*/ 30241875 w 74"/>
              <a:gd name="T5" fmla="*/ 30241875 h 74"/>
              <a:gd name="T6" fmla="*/ 20161250 w 74"/>
              <a:gd name="T7" fmla="*/ 40322500 h 74"/>
              <a:gd name="T8" fmla="*/ 10080625 w 74"/>
              <a:gd name="T9" fmla="*/ 55443438 h 74"/>
              <a:gd name="T10" fmla="*/ 5040313 w 74"/>
              <a:gd name="T11" fmla="*/ 75604688 h 74"/>
              <a:gd name="T12" fmla="*/ 0 w 74"/>
              <a:gd name="T13" fmla="*/ 95765938 h 74"/>
              <a:gd name="T14" fmla="*/ 5040313 w 74"/>
              <a:gd name="T15" fmla="*/ 120967500 h 74"/>
              <a:gd name="T16" fmla="*/ 20161250 w 74"/>
              <a:gd name="T17" fmla="*/ 146169063 h 74"/>
              <a:gd name="T18" fmla="*/ 20161250 w 74"/>
              <a:gd name="T19" fmla="*/ 146169063 h 74"/>
              <a:gd name="T20" fmla="*/ 30241875 w 74"/>
              <a:gd name="T21" fmla="*/ 156249688 h 74"/>
              <a:gd name="T22" fmla="*/ 55443438 w 74"/>
              <a:gd name="T23" fmla="*/ 176410938 h 74"/>
              <a:gd name="T24" fmla="*/ 75604688 w 74"/>
              <a:gd name="T25" fmla="*/ 181451250 h 74"/>
              <a:gd name="T26" fmla="*/ 95765938 w 74"/>
              <a:gd name="T27" fmla="*/ 186491563 h 74"/>
              <a:gd name="T28" fmla="*/ 120967500 w 74"/>
              <a:gd name="T29" fmla="*/ 181451250 h 74"/>
              <a:gd name="T30" fmla="*/ 146169063 w 74"/>
              <a:gd name="T31" fmla="*/ 166330313 h 74"/>
              <a:gd name="T32" fmla="*/ 146169063 w 74"/>
              <a:gd name="T33" fmla="*/ 166330313 h 74"/>
              <a:gd name="T34" fmla="*/ 156249688 w 74"/>
              <a:gd name="T35" fmla="*/ 156249688 h 74"/>
              <a:gd name="T36" fmla="*/ 166330313 w 74"/>
              <a:gd name="T37" fmla="*/ 146169063 h 74"/>
              <a:gd name="T38" fmla="*/ 176410938 w 74"/>
              <a:gd name="T39" fmla="*/ 136088438 h 74"/>
              <a:gd name="T40" fmla="*/ 181451250 w 74"/>
              <a:gd name="T41" fmla="*/ 115927188 h 74"/>
              <a:gd name="T42" fmla="*/ 186491563 w 74"/>
              <a:gd name="T43" fmla="*/ 95765938 h 74"/>
              <a:gd name="T44" fmla="*/ 181451250 w 74"/>
              <a:gd name="T45" fmla="*/ 70564375 h 74"/>
              <a:gd name="T46" fmla="*/ 161290000 w 74"/>
              <a:gd name="T47" fmla="*/ 40322500 h 74"/>
              <a:gd name="T48" fmla="*/ 161290000 w 74"/>
              <a:gd name="T49" fmla="*/ 40322500 h 74"/>
              <a:gd name="T50" fmla="*/ 141128750 w 74"/>
              <a:gd name="T51" fmla="*/ 20161250 h 74"/>
              <a:gd name="T52" fmla="*/ 120967500 w 74"/>
              <a:gd name="T53" fmla="*/ 5040313 h 74"/>
              <a:gd name="T54" fmla="*/ 100806250 w 74"/>
              <a:gd name="T55" fmla="*/ 0 h 74"/>
              <a:gd name="T56" fmla="*/ 80645000 w 74"/>
              <a:gd name="T57" fmla="*/ 5040313 h 74"/>
              <a:gd name="T58" fmla="*/ 65524063 w 74"/>
              <a:gd name="T59" fmla="*/ 10080625 h 74"/>
              <a:gd name="T60" fmla="*/ 50403125 w 74"/>
              <a:gd name="T61" fmla="*/ 15120938 h 74"/>
              <a:gd name="T62" fmla="*/ 40322500 w 74"/>
              <a:gd name="T63" fmla="*/ 25201563 h 74"/>
              <a:gd name="T64" fmla="*/ 40322500 w 74"/>
              <a:gd name="T65" fmla="*/ 25201563 h 7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4"/>
              <a:gd name="T100" fmla="*/ 0 h 74"/>
              <a:gd name="T101" fmla="*/ 74 w 74"/>
              <a:gd name="T102" fmla="*/ 74 h 7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4" h="74">
                <a:moveTo>
                  <a:pt x="16" y="10"/>
                </a:moveTo>
                <a:lnTo>
                  <a:pt x="16" y="10"/>
                </a:lnTo>
                <a:lnTo>
                  <a:pt x="12" y="12"/>
                </a:lnTo>
                <a:lnTo>
                  <a:pt x="8" y="16"/>
                </a:lnTo>
                <a:lnTo>
                  <a:pt x="4" y="22"/>
                </a:lnTo>
                <a:lnTo>
                  <a:pt x="2" y="30"/>
                </a:lnTo>
                <a:lnTo>
                  <a:pt x="0" y="38"/>
                </a:lnTo>
                <a:lnTo>
                  <a:pt x="2" y="48"/>
                </a:lnTo>
                <a:lnTo>
                  <a:pt x="8" y="58"/>
                </a:lnTo>
                <a:lnTo>
                  <a:pt x="12" y="62"/>
                </a:lnTo>
                <a:lnTo>
                  <a:pt x="22" y="70"/>
                </a:lnTo>
                <a:lnTo>
                  <a:pt x="30" y="72"/>
                </a:lnTo>
                <a:lnTo>
                  <a:pt x="38" y="74"/>
                </a:lnTo>
                <a:lnTo>
                  <a:pt x="48" y="72"/>
                </a:lnTo>
                <a:lnTo>
                  <a:pt x="58" y="66"/>
                </a:lnTo>
                <a:lnTo>
                  <a:pt x="62" y="62"/>
                </a:lnTo>
                <a:lnTo>
                  <a:pt x="66" y="58"/>
                </a:lnTo>
                <a:lnTo>
                  <a:pt x="70" y="54"/>
                </a:lnTo>
                <a:lnTo>
                  <a:pt x="72" y="46"/>
                </a:lnTo>
                <a:lnTo>
                  <a:pt x="74" y="38"/>
                </a:lnTo>
                <a:lnTo>
                  <a:pt x="72" y="28"/>
                </a:lnTo>
                <a:lnTo>
                  <a:pt x="64" y="16"/>
                </a:lnTo>
                <a:lnTo>
                  <a:pt x="56" y="8"/>
                </a:lnTo>
                <a:lnTo>
                  <a:pt x="48" y="2"/>
                </a:lnTo>
                <a:lnTo>
                  <a:pt x="40" y="0"/>
                </a:lnTo>
                <a:lnTo>
                  <a:pt x="32" y="2"/>
                </a:lnTo>
                <a:lnTo>
                  <a:pt x="26" y="4"/>
                </a:lnTo>
                <a:lnTo>
                  <a:pt x="20" y="6"/>
                </a:lnTo>
                <a:lnTo>
                  <a:pt x="16" y="1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99" name="Freeform 35"/>
          <p:cNvSpPr>
            <a:spLocks/>
          </p:cNvSpPr>
          <p:nvPr/>
        </p:nvSpPr>
        <p:spPr bwMode="auto">
          <a:xfrm>
            <a:off x="5062538" y="4449763"/>
            <a:ext cx="114300" cy="114300"/>
          </a:xfrm>
          <a:custGeom>
            <a:avLst/>
            <a:gdLst>
              <a:gd name="T0" fmla="*/ 40322500 w 72"/>
              <a:gd name="T1" fmla="*/ 20161250 h 72"/>
              <a:gd name="T2" fmla="*/ 40322500 w 72"/>
              <a:gd name="T3" fmla="*/ 20161250 h 72"/>
              <a:gd name="T4" fmla="*/ 30241875 w 72"/>
              <a:gd name="T5" fmla="*/ 30241875 h 72"/>
              <a:gd name="T6" fmla="*/ 20161250 w 72"/>
              <a:gd name="T7" fmla="*/ 40322500 h 72"/>
              <a:gd name="T8" fmla="*/ 10080625 w 72"/>
              <a:gd name="T9" fmla="*/ 50403125 h 72"/>
              <a:gd name="T10" fmla="*/ 0 w 72"/>
              <a:gd name="T11" fmla="*/ 70564375 h 72"/>
              <a:gd name="T12" fmla="*/ 0 w 72"/>
              <a:gd name="T13" fmla="*/ 90725625 h 72"/>
              <a:gd name="T14" fmla="*/ 5040313 w 72"/>
              <a:gd name="T15" fmla="*/ 115927188 h 72"/>
              <a:gd name="T16" fmla="*/ 20161250 w 72"/>
              <a:gd name="T17" fmla="*/ 141128750 h 72"/>
              <a:gd name="T18" fmla="*/ 20161250 w 72"/>
              <a:gd name="T19" fmla="*/ 141128750 h 72"/>
              <a:gd name="T20" fmla="*/ 30241875 w 72"/>
              <a:gd name="T21" fmla="*/ 151209375 h 72"/>
              <a:gd name="T22" fmla="*/ 55443438 w 72"/>
              <a:gd name="T23" fmla="*/ 171370625 h 72"/>
              <a:gd name="T24" fmla="*/ 75604688 w 72"/>
              <a:gd name="T25" fmla="*/ 176410938 h 72"/>
              <a:gd name="T26" fmla="*/ 95765938 w 72"/>
              <a:gd name="T27" fmla="*/ 181451250 h 72"/>
              <a:gd name="T28" fmla="*/ 115927188 w 72"/>
              <a:gd name="T29" fmla="*/ 176410938 h 72"/>
              <a:gd name="T30" fmla="*/ 141128750 w 72"/>
              <a:gd name="T31" fmla="*/ 161290000 h 72"/>
              <a:gd name="T32" fmla="*/ 141128750 w 72"/>
              <a:gd name="T33" fmla="*/ 161290000 h 72"/>
              <a:gd name="T34" fmla="*/ 156249688 w 72"/>
              <a:gd name="T35" fmla="*/ 156249688 h 72"/>
              <a:gd name="T36" fmla="*/ 166330313 w 72"/>
              <a:gd name="T37" fmla="*/ 146169063 h 72"/>
              <a:gd name="T38" fmla="*/ 176410938 w 72"/>
              <a:gd name="T39" fmla="*/ 131048125 h 72"/>
              <a:gd name="T40" fmla="*/ 181451250 w 72"/>
              <a:gd name="T41" fmla="*/ 115927188 h 72"/>
              <a:gd name="T42" fmla="*/ 181451250 w 72"/>
              <a:gd name="T43" fmla="*/ 90725625 h 72"/>
              <a:gd name="T44" fmla="*/ 176410938 w 72"/>
              <a:gd name="T45" fmla="*/ 65524063 h 72"/>
              <a:gd name="T46" fmla="*/ 161290000 w 72"/>
              <a:gd name="T47" fmla="*/ 40322500 h 72"/>
              <a:gd name="T48" fmla="*/ 161290000 w 72"/>
              <a:gd name="T49" fmla="*/ 40322500 h 72"/>
              <a:gd name="T50" fmla="*/ 141128750 w 72"/>
              <a:gd name="T51" fmla="*/ 15120938 h 72"/>
              <a:gd name="T52" fmla="*/ 115927188 w 72"/>
              <a:gd name="T53" fmla="*/ 0 h 72"/>
              <a:gd name="T54" fmla="*/ 95765938 w 72"/>
              <a:gd name="T55" fmla="*/ 0 h 72"/>
              <a:gd name="T56" fmla="*/ 80645000 w 72"/>
              <a:gd name="T57" fmla="*/ 0 h 72"/>
              <a:gd name="T58" fmla="*/ 60483750 w 72"/>
              <a:gd name="T59" fmla="*/ 5040313 h 72"/>
              <a:gd name="T60" fmla="*/ 50403125 w 72"/>
              <a:gd name="T61" fmla="*/ 10080625 h 72"/>
              <a:gd name="T62" fmla="*/ 40322500 w 72"/>
              <a:gd name="T63" fmla="*/ 20161250 h 72"/>
              <a:gd name="T64" fmla="*/ 40322500 w 72"/>
              <a:gd name="T65" fmla="*/ 20161250 h 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2"/>
              <a:gd name="T100" fmla="*/ 0 h 72"/>
              <a:gd name="T101" fmla="*/ 72 w 72"/>
              <a:gd name="T102" fmla="*/ 72 h 7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2" h="72">
                <a:moveTo>
                  <a:pt x="16" y="8"/>
                </a:moveTo>
                <a:lnTo>
                  <a:pt x="16" y="8"/>
                </a:lnTo>
                <a:lnTo>
                  <a:pt x="12" y="12"/>
                </a:lnTo>
                <a:lnTo>
                  <a:pt x="8" y="16"/>
                </a:lnTo>
                <a:lnTo>
                  <a:pt x="4" y="20"/>
                </a:lnTo>
                <a:lnTo>
                  <a:pt x="0" y="28"/>
                </a:lnTo>
                <a:lnTo>
                  <a:pt x="0" y="36"/>
                </a:lnTo>
                <a:lnTo>
                  <a:pt x="2" y="46"/>
                </a:lnTo>
                <a:lnTo>
                  <a:pt x="8" y="56"/>
                </a:lnTo>
                <a:lnTo>
                  <a:pt x="12" y="60"/>
                </a:lnTo>
                <a:lnTo>
                  <a:pt x="22" y="68"/>
                </a:lnTo>
                <a:lnTo>
                  <a:pt x="30" y="70"/>
                </a:lnTo>
                <a:lnTo>
                  <a:pt x="38" y="72"/>
                </a:lnTo>
                <a:lnTo>
                  <a:pt x="46" y="70"/>
                </a:lnTo>
                <a:lnTo>
                  <a:pt x="56" y="64"/>
                </a:lnTo>
                <a:lnTo>
                  <a:pt x="62" y="62"/>
                </a:lnTo>
                <a:lnTo>
                  <a:pt x="66" y="58"/>
                </a:lnTo>
                <a:lnTo>
                  <a:pt x="70" y="52"/>
                </a:lnTo>
                <a:lnTo>
                  <a:pt x="72" y="46"/>
                </a:lnTo>
                <a:lnTo>
                  <a:pt x="72" y="36"/>
                </a:lnTo>
                <a:lnTo>
                  <a:pt x="70" y="26"/>
                </a:lnTo>
                <a:lnTo>
                  <a:pt x="64" y="16"/>
                </a:lnTo>
                <a:lnTo>
                  <a:pt x="56" y="6"/>
                </a:lnTo>
                <a:lnTo>
                  <a:pt x="46" y="0"/>
                </a:lnTo>
                <a:lnTo>
                  <a:pt x="38" y="0"/>
                </a:lnTo>
                <a:lnTo>
                  <a:pt x="32" y="0"/>
                </a:lnTo>
                <a:lnTo>
                  <a:pt x="24" y="2"/>
                </a:lnTo>
                <a:lnTo>
                  <a:pt x="20" y="4"/>
                </a:lnTo>
                <a:lnTo>
                  <a:pt x="16" y="8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00" name="Freeform 36"/>
          <p:cNvSpPr>
            <a:spLocks/>
          </p:cNvSpPr>
          <p:nvPr/>
        </p:nvSpPr>
        <p:spPr bwMode="auto">
          <a:xfrm>
            <a:off x="5119688" y="2516188"/>
            <a:ext cx="117475" cy="114300"/>
          </a:xfrm>
          <a:custGeom>
            <a:avLst/>
            <a:gdLst>
              <a:gd name="T0" fmla="*/ 146169063 w 74"/>
              <a:gd name="T1" fmla="*/ 15120938 h 72"/>
              <a:gd name="T2" fmla="*/ 146169063 w 74"/>
              <a:gd name="T3" fmla="*/ 15120938 h 72"/>
              <a:gd name="T4" fmla="*/ 131048125 w 74"/>
              <a:gd name="T5" fmla="*/ 10080625 h 72"/>
              <a:gd name="T6" fmla="*/ 100806250 w 74"/>
              <a:gd name="T7" fmla="*/ 0 h 72"/>
              <a:gd name="T8" fmla="*/ 80645000 w 74"/>
              <a:gd name="T9" fmla="*/ 0 h 72"/>
              <a:gd name="T10" fmla="*/ 60483750 w 74"/>
              <a:gd name="T11" fmla="*/ 5040313 h 72"/>
              <a:gd name="T12" fmla="*/ 40322500 w 74"/>
              <a:gd name="T13" fmla="*/ 15120938 h 72"/>
              <a:gd name="T14" fmla="*/ 20161250 w 74"/>
              <a:gd name="T15" fmla="*/ 35282188 h 72"/>
              <a:gd name="T16" fmla="*/ 20161250 w 74"/>
              <a:gd name="T17" fmla="*/ 35282188 h 72"/>
              <a:gd name="T18" fmla="*/ 15120938 w 74"/>
              <a:gd name="T19" fmla="*/ 50403125 h 72"/>
              <a:gd name="T20" fmla="*/ 5040313 w 74"/>
              <a:gd name="T21" fmla="*/ 60483750 h 72"/>
              <a:gd name="T22" fmla="*/ 0 w 74"/>
              <a:gd name="T23" fmla="*/ 75604688 h 72"/>
              <a:gd name="T24" fmla="*/ 0 w 74"/>
              <a:gd name="T25" fmla="*/ 95765938 h 72"/>
              <a:gd name="T26" fmla="*/ 5040313 w 74"/>
              <a:gd name="T27" fmla="*/ 115927188 h 72"/>
              <a:gd name="T28" fmla="*/ 20161250 w 74"/>
              <a:gd name="T29" fmla="*/ 141128750 h 72"/>
              <a:gd name="T30" fmla="*/ 45362813 w 74"/>
              <a:gd name="T31" fmla="*/ 161290000 h 72"/>
              <a:gd name="T32" fmla="*/ 45362813 w 74"/>
              <a:gd name="T33" fmla="*/ 161290000 h 72"/>
              <a:gd name="T34" fmla="*/ 70564375 w 74"/>
              <a:gd name="T35" fmla="*/ 176410938 h 72"/>
              <a:gd name="T36" fmla="*/ 95765938 w 74"/>
              <a:gd name="T37" fmla="*/ 181451250 h 72"/>
              <a:gd name="T38" fmla="*/ 120967500 w 74"/>
              <a:gd name="T39" fmla="*/ 181451250 h 72"/>
              <a:gd name="T40" fmla="*/ 136088438 w 74"/>
              <a:gd name="T41" fmla="*/ 171370625 h 72"/>
              <a:gd name="T42" fmla="*/ 151209375 w 74"/>
              <a:gd name="T43" fmla="*/ 161290000 h 72"/>
              <a:gd name="T44" fmla="*/ 161290000 w 74"/>
              <a:gd name="T45" fmla="*/ 151209375 h 72"/>
              <a:gd name="T46" fmla="*/ 166330313 w 74"/>
              <a:gd name="T47" fmla="*/ 141128750 h 72"/>
              <a:gd name="T48" fmla="*/ 166330313 w 74"/>
              <a:gd name="T49" fmla="*/ 141128750 h 72"/>
              <a:gd name="T50" fmla="*/ 176410938 w 74"/>
              <a:gd name="T51" fmla="*/ 126007813 h 72"/>
              <a:gd name="T52" fmla="*/ 181451250 w 74"/>
              <a:gd name="T53" fmla="*/ 115927188 h 72"/>
              <a:gd name="T54" fmla="*/ 186491563 w 74"/>
              <a:gd name="T55" fmla="*/ 100806250 h 72"/>
              <a:gd name="T56" fmla="*/ 186491563 w 74"/>
              <a:gd name="T57" fmla="*/ 80645000 h 72"/>
              <a:gd name="T58" fmla="*/ 181451250 w 74"/>
              <a:gd name="T59" fmla="*/ 60483750 h 72"/>
              <a:gd name="T60" fmla="*/ 166330313 w 74"/>
              <a:gd name="T61" fmla="*/ 35282188 h 72"/>
              <a:gd name="T62" fmla="*/ 146169063 w 74"/>
              <a:gd name="T63" fmla="*/ 15120938 h 72"/>
              <a:gd name="T64" fmla="*/ 146169063 w 74"/>
              <a:gd name="T65" fmla="*/ 15120938 h 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4"/>
              <a:gd name="T100" fmla="*/ 0 h 72"/>
              <a:gd name="T101" fmla="*/ 74 w 74"/>
              <a:gd name="T102" fmla="*/ 72 h 7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4" h="72">
                <a:moveTo>
                  <a:pt x="58" y="6"/>
                </a:moveTo>
                <a:lnTo>
                  <a:pt x="58" y="6"/>
                </a:lnTo>
                <a:lnTo>
                  <a:pt x="52" y="4"/>
                </a:lnTo>
                <a:lnTo>
                  <a:pt x="40" y="0"/>
                </a:lnTo>
                <a:lnTo>
                  <a:pt x="32" y="0"/>
                </a:lnTo>
                <a:lnTo>
                  <a:pt x="24" y="2"/>
                </a:lnTo>
                <a:lnTo>
                  <a:pt x="16" y="6"/>
                </a:lnTo>
                <a:lnTo>
                  <a:pt x="8" y="14"/>
                </a:lnTo>
                <a:lnTo>
                  <a:pt x="6" y="20"/>
                </a:lnTo>
                <a:lnTo>
                  <a:pt x="2" y="24"/>
                </a:lnTo>
                <a:lnTo>
                  <a:pt x="0" y="30"/>
                </a:lnTo>
                <a:lnTo>
                  <a:pt x="0" y="38"/>
                </a:lnTo>
                <a:lnTo>
                  <a:pt x="2" y="46"/>
                </a:lnTo>
                <a:lnTo>
                  <a:pt x="8" y="56"/>
                </a:lnTo>
                <a:lnTo>
                  <a:pt x="18" y="64"/>
                </a:lnTo>
                <a:lnTo>
                  <a:pt x="28" y="70"/>
                </a:lnTo>
                <a:lnTo>
                  <a:pt x="38" y="72"/>
                </a:lnTo>
                <a:lnTo>
                  <a:pt x="48" y="72"/>
                </a:lnTo>
                <a:lnTo>
                  <a:pt x="54" y="68"/>
                </a:lnTo>
                <a:lnTo>
                  <a:pt x="60" y="64"/>
                </a:lnTo>
                <a:lnTo>
                  <a:pt x="64" y="60"/>
                </a:lnTo>
                <a:lnTo>
                  <a:pt x="66" y="56"/>
                </a:lnTo>
                <a:lnTo>
                  <a:pt x="70" y="50"/>
                </a:lnTo>
                <a:lnTo>
                  <a:pt x="72" y="46"/>
                </a:lnTo>
                <a:lnTo>
                  <a:pt x="74" y="40"/>
                </a:lnTo>
                <a:lnTo>
                  <a:pt x="74" y="32"/>
                </a:lnTo>
                <a:lnTo>
                  <a:pt x="72" y="24"/>
                </a:lnTo>
                <a:lnTo>
                  <a:pt x="66" y="14"/>
                </a:lnTo>
                <a:lnTo>
                  <a:pt x="58" y="6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01" name="Freeform 37"/>
          <p:cNvSpPr>
            <a:spLocks/>
          </p:cNvSpPr>
          <p:nvPr/>
        </p:nvSpPr>
        <p:spPr bwMode="auto">
          <a:xfrm>
            <a:off x="4725988" y="1646238"/>
            <a:ext cx="107950" cy="111125"/>
          </a:xfrm>
          <a:custGeom>
            <a:avLst/>
            <a:gdLst>
              <a:gd name="T0" fmla="*/ 0 w 68"/>
              <a:gd name="T1" fmla="*/ 95765938 h 70"/>
              <a:gd name="T2" fmla="*/ 0 w 68"/>
              <a:gd name="T3" fmla="*/ 95765938 h 70"/>
              <a:gd name="T4" fmla="*/ 5040313 w 68"/>
              <a:gd name="T5" fmla="*/ 131048125 h 70"/>
              <a:gd name="T6" fmla="*/ 15120938 w 68"/>
              <a:gd name="T7" fmla="*/ 151209375 h 70"/>
              <a:gd name="T8" fmla="*/ 35282188 w 68"/>
              <a:gd name="T9" fmla="*/ 166330313 h 70"/>
              <a:gd name="T10" fmla="*/ 50403125 w 68"/>
              <a:gd name="T11" fmla="*/ 176410938 h 70"/>
              <a:gd name="T12" fmla="*/ 65524063 w 68"/>
              <a:gd name="T13" fmla="*/ 176410938 h 70"/>
              <a:gd name="T14" fmla="*/ 80645000 w 68"/>
              <a:gd name="T15" fmla="*/ 176410938 h 70"/>
              <a:gd name="T16" fmla="*/ 95765938 w 68"/>
              <a:gd name="T17" fmla="*/ 176410938 h 70"/>
              <a:gd name="T18" fmla="*/ 95765938 w 68"/>
              <a:gd name="T19" fmla="*/ 176410938 h 70"/>
              <a:gd name="T20" fmla="*/ 105846563 w 68"/>
              <a:gd name="T21" fmla="*/ 176410938 h 70"/>
              <a:gd name="T22" fmla="*/ 120967500 w 68"/>
              <a:gd name="T23" fmla="*/ 171370625 h 70"/>
              <a:gd name="T24" fmla="*/ 136088438 w 68"/>
              <a:gd name="T25" fmla="*/ 161290000 h 70"/>
              <a:gd name="T26" fmla="*/ 151209375 w 68"/>
              <a:gd name="T27" fmla="*/ 151209375 h 70"/>
              <a:gd name="T28" fmla="*/ 166330313 w 68"/>
              <a:gd name="T29" fmla="*/ 136088438 h 70"/>
              <a:gd name="T30" fmla="*/ 171370625 w 68"/>
              <a:gd name="T31" fmla="*/ 110886875 h 70"/>
              <a:gd name="T32" fmla="*/ 171370625 w 68"/>
              <a:gd name="T33" fmla="*/ 80645000 h 70"/>
              <a:gd name="T34" fmla="*/ 171370625 w 68"/>
              <a:gd name="T35" fmla="*/ 80645000 h 70"/>
              <a:gd name="T36" fmla="*/ 171370625 w 68"/>
              <a:gd name="T37" fmla="*/ 65524063 h 70"/>
              <a:gd name="T38" fmla="*/ 156249688 w 68"/>
              <a:gd name="T39" fmla="*/ 35282188 h 70"/>
              <a:gd name="T40" fmla="*/ 146169063 w 68"/>
              <a:gd name="T41" fmla="*/ 20161250 h 70"/>
              <a:gd name="T42" fmla="*/ 126007813 w 68"/>
              <a:gd name="T43" fmla="*/ 10080625 h 70"/>
              <a:gd name="T44" fmla="*/ 105846563 w 68"/>
              <a:gd name="T45" fmla="*/ 0 h 70"/>
              <a:gd name="T46" fmla="*/ 75604688 w 68"/>
              <a:gd name="T47" fmla="*/ 0 h 70"/>
              <a:gd name="T48" fmla="*/ 75604688 w 68"/>
              <a:gd name="T49" fmla="*/ 0 h 70"/>
              <a:gd name="T50" fmla="*/ 60483750 w 68"/>
              <a:gd name="T51" fmla="*/ 0 h 70"/>
              <a:gd name="T52" fmla="*/ 50403125 w 68"/>
              <a:gd name="T53" fmla="*/ 5040313 h 70"/>
              <a:gd name="T54" fmla="*/ 30241875 w 68"/>
              <a:gd name="T55" fmla="*/ 10080625 h 70"/>
              <a:gd name="T56" fmla="*/ 15120938 w 68"/>
              <a:gd name="T57" fmla="*/ 25201563 h 70"/>
              <a:gd name="T58" fmla="*/ 5040313 w 68"/>
              <a:gd name="T59" fmla="*/ 40322500 h 70"/>
              <a:gd name="T60" fmla="*/ 0 w 68"/>
              <a:gd name="T61" fmla="*/ 65524063 h 70"/>
              <a:gd name="T62" fmla="*/ 0 w 68"/>
              <a:gd name="T63" fmla="*/ 95765938 h 70"/>
              <a:gd name="T64" fmla="*/ 0 w 68"/>
              <a:gd name="T65" fmla="*/ 95765938 h 7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8"/>
              <a:gd name="T100" fmla="*/ 0 h 70"/>
              <a:gd name="T101" fmla="*/ 68 w 68"/>
              <a:gd name="T102" fmla="*/ 70 h 7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8" h="70">
                <a:moveTo>
                  <a:pt x="0" y="38"/>
                </a:moveTo>
                <a:lnTo>
                  <a:pt x="0" y="38"/>
                </a:lnTo>
                <a:lnTo>
                  <a:pt x="2" y="52"/>
                </a:lnTo>
                <a:lnTo>
                  <a:pt x="6" y="60"/>
                </a:lnTo>
                <a:lnTo>
                  <a:pt x="14" y="66"/>
                </a:lnTo>
                <a:lnTo>
                  <a:pt x="20" y="70"/>
                </a:lnTo>
                <a:lnTo>
                  <a:pt x="26" y="70"/>
                </a:lnTo>
                <a:lnTo>
                  <a:pt x="32" y="70"/>
                </a:lnTo>
                <a:lnTo>
                  <a:pt x="38" y="70"/>
                </a:lnTo>
                <a:lnTo>
                  <a:pt x="42" y="70"/>
                </a:lnTo>
                <a:lnTo>
                  <a:pt x="48" y="68"/>
                </a:lnTo>
                <a:lnTo>
                  <a:pt x="54" y="64"/>
                </a:lnTo>
                <a:lnTo>
                  <a:pt x="60" y="60"/>
                </a:lnTo>
                <a:lnTo>
                  <a:pt x="66" y="54"/>
                </a:lnTo>
                <a:lnTo>
                  <a:pt x="68" y="44"/>
                </a:lnTo>
                <a:lnTo>
                  <a:pt x="68" y="32"/>
                </a:lnTo>
                <a:lnTo>
                  <a:pt x="68" y="26"/>
                </a:lnTo>
                <a:lnTo>
                  <a:pt x="62" y="14"/>
                </a:lnTo>
                <a:lnTo>
                  <a:pt x="58" y="8"/>
                </a:lnTo>
                <a:lnTo>
                  <a:pt x="50" y="4"/>
                </a:lnTo>
                <a:lnTo>
                  <a:pt x="42" y="0"/>
                </a:lnTo>
                <a:lnTo>
                  <a:pt x="30" y="0"/>
                </a:lnTo>
                <a:lnTo>
                  <a:pt x="24" y="0"/>
                </a:lnTo>
                <a:lnTo>
                  <a:pt x="20" y="2"/>
                </a:lnTo>
                <a:lnTo>
                  <a:pt x="12" y="4"/>
                </a:lnTo>
                <a:lnTo>
                  <a:pt x="6" y="10"/>
                </a:lnTo>
                <a:lnTo>
                  <a:pt x="2" y="16"/>
                </a:lnTo>
                <a:lnTo>
                  <a:pt x="0" y="26"/>
                </a:lnTo>
                <a:lnTo>
                  <a:pt x="0" y="38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02" name="Freeform 38"/>
          <p:cNvSpPr>
            <a:spLocks/>
          </p:cNvSpPr>
          <p:nvPr/>
        </p:nvSpPr>
        <p:spPr bwMode="auto">
          <a:xfrm>
            <a:off x="4881563" y="2017713"/>
            <a:ext cx="111125" cy="111125"/>
          </a:xfrm>
          <a:custGeom>
            <a:avLst/>
            <a:gdLst>
              <a:gd name="T0" fmla="*/ 95765938 w 70"/>
              <a:gd name="T1" fmla="*/ 176410938 h 70"/>
              <a:gd name="T2" fmla="*/ 95765938 w 70"/>
              <a:gd name="T3" fmla="*/ 176410938 h 70"/>
              <a:gd name="T4" fmla="*/ 110886875 w 70"/>
              <a:gd name="T5" fmla="*/ 171370625 h 70"/>
              <a:gd name="T6" fmla="*/ 126007813 w 70"/>
              <a:gd name="T7" fmla="*/ 166330313 h 70"/>
              <a:gd name="T8" fmla="*/ 141128750 w 70"/>
              <a:gd name="T9" fmla="*/ 161290000 h 70"/>
              <a:gd name="T10" fmla="*/ 156249688 w 70"/>
              <a:gd name="T11" fmla="*/ 151209375 h 70"/>
              <a:gd name="T12" fmla="*/ 166330313 w 70"/>
              <a:gd name="T13" fmla="*/ 131048125 h 70"/>
              <a:gd name="T14" fmla="*/ 176410938 w 70"/>
              <a:gd name="T15" fmla="*/ 105846563 h 70"/>
              <a:gd name="T16" fmla="*/ 176410938 w 70"/>
              <a:gd name="T17" fmla="*/ 75604688 h 70"/>
              <a:gd name="T18" fmla="*/ 176410938 w 70"/>
              <a:gd name="T19" fmla="*/ 75604688 h 70"/>
              <a:gd name="T20" fmla="*/ 171370625 w 70"/>
              <a:gd name="T21" fmla="*/ 65524063 h 70"/>
              <a:gd name="T22" fmla="*/ 161290000 w 70"/>
              <a:gd name="T23" fmla="*/ 35282188 h 70"/>
              <a:gd name="T24" fmla="*/ 146169063 w 70"/>
              <a:gd name="T25" fmla="*/ 20161250 h 70"/>
              <a:gd name="T26" fmla="*/ 131048125 w 70"/>
              <a:gd name="T27" fmla="*/ 5040313 h 70"/>
              <a:gd name="T28" fmla="*/ 105846563 w 70"/>
              <a:gd name="T29" fmla="*/ 0 h 70"/>
              <a:gd name="T30" fmla="*/ 80645000 w 70"/>
              <a:gd name="T31" fmla="*/ 0 h 70"/>
              <a:gd name="T32" fmla="*/ 80645000 w 70"/>
              <a:gd name="T33" fmla="*/ 0 h 70"/>
              <a:gd name="T34" fmla="*/ 65524063 w 70"/>
              <a:gd name="T35" fmla="*/ 0 h 70"/>
              <a:gd name="T36" fmla="*/ 50403125 w 70"/>
              <a:gd name="T37" fmla="*/ 5040313 h 70"/>
              <a:gd name="T38" fmla="*/ 35282188 w 70"/>
              <a:gd name="T39" fmla="*/ 10080625 h 70"/>
              <a:gd name="T40" fmla="*/ 20161250 w 70"/>
              <a:gd name="T41" fmla="*/ 20161250 h 70"/>
              <a:gd name="T42" fmla="*/ 10080625 w 70"/>
              <a:gd name="T43" fmla="*/ 40322500 h 70"/>
              <a:gd name="T44" fmla="*/ 0 w 70"/>
              <a:gd name="T45" fmla="*/ 65524063 h 70"/>
              <a:gd name="T46" fmla="*/ 0 w 70"/>
              <a:gd name="T47" fmla="*/ 95765938 h 70"/>
              <a:gd name="T48" fmla="*/ 0 w 70"/>
              <a:gd name="T49" fmla="*/ 95765938 h 70"/>
              <a:gd name="T50" fmla="*/ 10080625 w 70"/>
              <a:gd name="T51" fmla="*/ 126007813 h 70"/>
              <a:gd name="T52" fmla="*/ 20161250 w 70"/>
              <a:gd name="T53" fmla="*/ 151209375 h 70"/>
              <a:gd name="T54" fmla="*/ 35282188 w 70"/>
              <a:gd name="T55" fmla="*/ 166330313 h 70"/>
              <a:gd name="T56" fmla="*/ 55443438 w 70"/>
              <a:gd name="T57" fmla="*/ 171370625 h 70"/>
              <a:gd name="T58" fmla="*/ 70564375 w 70"/>
              <a:gd name="T59" fmla="*/ 176410938 h 70"/>
              <a:gd name="T60" fmla="*/ 85685313 w 70"/>
              <a:gd name="T61" fmla="*/ 176410938 h 70"/>
              <a:gd name="T62" fmla="*/ 95765938 w 70"/>
              <a:gd name="T63" fmla="*/ 176410938 h 70"/>
              <a:gd name="T64" fmla="*/ 95765938 w 70"/>
              <a:gd name="T65" fmla="*/ 176410938 h 7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0"/>
              <a:gd name="T100" fmla="*/ 0 h 70"/>
              <a:gd name="T101" fmla="*/ 70 w 70"/>
              <a:gd name="T102" fmla="*/ 70 h 7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0" h="70">
                <a:moveTo>
                  <a:pt x="38" y="70"/>
                </a:moveTo>
                <a:lnTo>
                  <a:pt x="38" y="70"/>
                </a:lnTo>
                <a:lnTo>
                  <a:pt x="44" y="68"/>
                </a:lnTo>
                <a:lnTo>
                  <a:pt x="50" y="66"/>
                </a:lnTo>
                <a:lnTo>
                  <a:pt x="56" y="64"/>
                </a:lnTo>
                <a:lnTo>
                  <a:pt x="62" y="60"/>
                </a:lnTo>
                <a:lnTo>
                  <a:pt x="66" y="52"/>
                </a:lnTo>
                <a:lnTo>
                  <a:pt x="70" y="42"/>
                </a:lnTo>
                <a:lnTo>
                  <a:pt x="70" y="30"/>
                </a:lnTo>
                <a:lnTo>
                  <a:pt x="68" y="26"/>
                </a:lnTo>
                <a:lnTo>
                  <a:pt x="64" y="14"/>
                </a:lnTo>
                <a:lnTo>
                  <a:pt x="58" y="8"/>
                </a:lnTo>
                <a:lnTo>
                  <a:pt x="52" y="2"/>
                </a:lnTo>
                <a:lnTo>
                  <a:pt x="42" y="0"/>
                </a:lnTo>
                <a:lnTo>
                  <a:pt x="32" y="0"/>
                </a:lnTo>
                <a:lnTo>
                  <a:pt x="26" y="0"/>
                </a:lnTo>
                <a:lnTo>
                  <a:pt x="20" y="2"/>
                </a:lnTo>
                <a:lnTo>
                  <a:pt x="14" y="4"/>
                </a:lnTo>
                <a:lnTo>
                  <a:pt x="8" y="8"/>
                </a:lnTo>
                <a:lnTo>
                  <a:pt x="4" y="16"/>
                </a:lnTo>
                <a:lnTo>
                  <a:pt x="0" y="26"/>
                </a:lnTo>
                <a:lnTo>
                  <a:pt x="0" y="38"/>
                </a:lnTo>
                <a:lnTo>
                  <a:pt x="4" y="50"/>
                </a:lnTo>
                <a:lnTo>
                  <a:pt x="8" y="60"/>
                </a:lnTo>
                <a:lnTo>
                  <a:pt x="14" y="66"/>
                </a:lnTo>
                <a:lnTo>
                  <a:pt x="22" y="68"/>
                </a:lnTo>
                <a:lnTo>
                  <a:pt x="28" y="70"/>
                </a:lnTo>
                <a:lnTo>
                  <a:pt x="34" y="70"/>
                </a:lnTo>
                <a:lnTo>
                  <a:pt x="38" y="7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03" name="Freeform 39"/>
          <p:cNvSpPr>
            <a:spLocks/>
          </p:cNvSpPr>
          <p:nvPr/>
        </p:nvSpPr>
        <p:spPr bwMode="auto">
          <a:xfrm>
            <a:off x="4951413" y="2179638"/>
            <a:ext cx="111125" cy="111125"/>
          </a:xfrm>
          <a:custGeom>
            <a:avLst/>
            <a:gdLst>
              <a:gd name="T0" fmla="*/ 75604688 w 70"/>
              <a:gd name="T1" fmla="*/ 0 h 70"/>
              <a:gd name="T2" fmla="*/ 75604688 w 70"/>
              <a:gd name="T3" fmla="*/ 0 h 70"/>
              <a:gd name="T4" fmla="*/ 65524063 w 70"/>
              <a:gd name="T5" fmla="*/ 0 h 70"/>
              <a:gd name="T6" fmla="*/ 50403125 w 70"/>
              <a:gd name="T7" fmla="*/ 5040313 h 70"/>
              <a:gd name="T8" fmla="*/ 35282188 w 70"/>
              <a:gd name="T9" fmla="*/ 10080625 h 70"/>
              <a:gd name="T10" fmla="*/ 20161250 w 70"/>
              <a:gd name="T11" fmla="*/ 20161250 h 70"/>
              <a:gd name="T12" fmla="*/ 5040313 w 70"/>
              <a:gd name="T13" fmla="*/ 40322500 h 70"/>
              <a:gd name="T14" fmla="*/ 0 w 70"/>
              <a:gd name="T15" fmla="*/ 65524063 h 70"/>
              <a:gd name="T16" fmla="*/ 0 w 70"/>
              <a:gd name="T17" fmla="*/ 95765938 h 70"/>
              <a:gd name="T18" fmla="*/ 0 w 70"/>
              <a:gd name="T19" fmla="*/ 95765938 h 70"/>
              <a:gd name="T20" fmla="*/ 5040313 w 70"/>
              <a:gd name="T21" fmla="*/ 126007813 h 70"/>
              <a:gd name="T22" fmla="*/ 20161250 w 70"/>
              <a:gd name="T23" fmla="*/ 151209375 h 70"/>
              <a:gd name="T24" fmla="*/ 35282188 w 70"/>
              <a:gd name="T25" fmla="*/ 166330313 h 70"/>
              <a:gd name="T26" fmla="*/ 50403125 w 70"/>
              <a:gd name="T27" fmla="*/ 171370625 h 70"/>
              <a:gd name="T28" fmla="*/ 70564375 w 70"/>
              <a:gd name="T29" fmla="*/ 176410938 h 70"/>
              <a:gd name="T30" fmla="*/ 80645000 w 70"/>
              <a:gd name="T31" fmla="*/ 176410938 h 70"/>
              <a:gd name="T32" fmla="*/ 95765938 w 70"/>
              <a:gd name="T33" fmla="*/ 176410938 h 70"/>
              <a:gd name="T34" fmla="*/ 95765938 w 70"/>
              <a:gd name="T35" fmla="*/ 176410938 h 70"/>
              <a:gd name="T36" fmla="*/ 110886875 w 70"/>
              <a:gd name="T37" fmla="*/ 171370625 h 70"/>
              <a:gd name="T38" fmla="*/ 120967500 w 70"/>
              <a:gd name="T39" fmla="*/ 171370625 h 70"/>
              <a:gd name="T40" fmla="*/ 136088438 w 70"/>
              <a:gd name="T41" fmla="*/ 161290000 h 70"/>
              <a:gd name="T42" fmla="*/ 151209375 w 70"/>
              <a:gd name="T43" fmla="*/ 151209375 h 70"/>
              <a:gd name="T44" fmla="*/ 166330313 w 70"/>
              <a:gd name="T45" fmla="*/ 131048125 h 70"/>
              <a:gd name="T46" fmla="*/ 171370625 w 70"/>
              <a:gd name="T47" fmla="*/ 110886875 h 70"/>
              <a:gd name="T48" fmla="*/ 176410938 w 70"/>
              <a:gd name="T49" fmla="*/ 75604688 h 70"/>
              <a:gd name="T50" fmla="*/ 176410938 w 70"/>
              <a:gd name="T51" fmla="*/ 75604688 h 70"/>
              <a:gd name="T52" fmla="*/ 171370625 w 70"/>
              <a:gd name="T53" fmla="*/ 65524063 h 70"/>
              <a:gd name="T54" fmla="*/ 156249688 w 70"/>
              <a:gd name="T55" fmla="*/ 35282188 h 70"/>
              <a:gd name="T56" fmla="*/ 146169063 w 70"/>
              <a:gd name="T57" fmla="*/ 20161250 h 70"/>
              <a:gd name="T58" fmla="*/ 126007813 w 70"/>
              <a:gd name="T59" fmla="*/ 5040313 h 70"/>
              <a:gd name="T60" fmla="*/ 105846563 w 70"/>
              <a:gd name="T61" fmla="*/ 0 h 70"/>
              <a:gd name="T62" fmla="*/ 75604688 w 70"/>
              <a:gd name="T63" fmla="*/ 0 h 70"/>
              <a:gd name="T64" fmla="*/ 75604688 w 70"/>
              <a:gd name="T65" fmla="*/ 0 h 7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0"/>
              <a:gd name="T100" fmla="*/ 0 h 70"/>
              <a:gd name="T101" fmla="*/ 70 w 70"/>
              <a:gd name="T102" fmla="*/ 70 h 7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0" h="70">
                <a:moveTo>
                  <a:pt x="30" y="0"/>
                </a:moveTo>
                <a:lnTo>
                  <a:pt x="30" y="0"/>
                </a:lnTo>
                <a:lnTo>
                  <a:pt x="26" y="0"/>
                </a:lnTo>
                <a:lnTo>
                  <a:pt x="20" y="2"/>
                </a:lnTo>
                <a:lnTo>
                  <a:pt x="14" y="4"/>
                </a:lnTo>
                <a:lnTo>
                  <a:pt x="8" y="8"/>
                </a:lnTo>
                <a:lnTo>
                  <a:pt x="2" y="16"/>
                </a:lnTo>
                <a:lnTo>
                  <a:pt x="0" y="26"/>
                </a:lnTo>
                <a:lnTo>
                  <a:pt x="0" y="38"/>
                </a:lnTo>
                <a:lnTo>
                  <a:pt x="2" y="50"/>
                </a:lnTo>
                <a:lnTo>
                  <a:pt x="8" y="60"/>
                </a:lnTo>
                <a:lnTo>
                  <a:pt x="14" y="66"/>
                </a:lnTo>
                <a:lnTo>
                  <a:pt x="20" y="68"/>
                </a:lnTo>
                <a:lnTo>
                  <a:pt x="28" y="70"/>
                </a:lnTo>
                <a:lnTo>
                  <a:pt x="32" y="70"/>
                </a:lnTo>
                <a:lnTo>
                  <a:pt x="38" y="70"/>
                </a:lnTo>
                <a:lnTo>
                  <a:pt x="44" y="68"/>
                </a:lnTo>
                <a:lnTo>
                  <a:pt x="48" y="68"/>
                </a:lnTo>
                <a:lnTo>
                  <a:pt x="54" y="64"/>
                </a:lnTo>
                <a:lnTo>
                  <a:pt x="60" y="60"/>
                </a:lnTo>
                <a:lnTo>
                  <a:pt x="66" y="52"/>
                </a:lnTo>
                <a:lnTo>
                  <a:pt x="68" y="44"/>
                </a:lnTo>
                <a:lnTo>
                  <a:pt x="70" y="30"/>
                </a:lnTo>
                <a:lnTo>
                  <a:pt x="68" y="26"/>
                </a:lnTo>
                <a:lnTo>
                  <a:pt x="62" y="14"/>
                </a:lnTo>
                <a:lnTo>
                  <a:pt x="58" y="8"/>
                </a:lnTo>
                <a:lnTo>
                  <a:pt x="50" y="2"/>
                </a:lnTo>
                <a:lnTo>
                  <a:pt x="42" y="0"/>
                </a:lnTo>
                <a:lnTo>
                  <a:pt x="30" y="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04" name="Freeform 40"/>
          <p:cNvSpPr>
            <a:spLocks/>
          </p:cNvSpPr>
          <p:nvPr/>
        </p:nvSpPr>
        <p:spPr bwMode="auto">
          <a:xfrm>
            <a:off x="6316663" y="2751138"/>
            <a:ext cx="111125" cy="111125"/>
          </a:xfrm>
          <a:custGeom>
            <a:avLst/>
            <a:gdLst>
              <a:gd name="T0" fmla="*/ 171370625 w 70"/>
              <a:gd name="T1" fmla="*/ 65524063 h 70"/>
              <a:gd name="T2" fmla="*/ 171370625 w 70"/>
              <a:gd name="T3" fmla="*/ 65524063 h 70"/>
              <a:gd name="T4" fmla="*/ 171370625 w 70"/>
              <a:gd name="T5" fmla="*/ 50403125 h 70"/>
              <a:gd name="T6" fmla="*/ 161290000 w 70"/>
              <a:gd name="T7" fmla="*/ 40322500 h 70"/>
              <a:gd name="T8" fmla="*/ 156249688 w 70"/>
              <a:gd name="T9" fmla="*/ 25201563 h 70"/>
              <a:gd name="T10" fmla="*/ 141128750 w 70"/>
              <a:gd name="T11" fmla="*/ 10080625 h 70"/>
              <a:gd name="T12" fmla="*/ 120967500 w 70"/>
              <a:gd name="T13" fmla="*/ 0 h 70"/>
              <a:gd name="T14" fmla="*/ 95765938 w 70"/>
              <a:gd name="T15" fmla="*/ 0 h 70"/>
              <a:gd name="T16" fmla="*/ 65524063 w 70"/>
              <a:gd name="T17" fmla="*/ 0 h 70"/>
              <a:gd name="T18" fmla="*/ 65524063 w 70"/>
              <a:gd name="T19" fmla="*/ 0 h 70"/>
              <a:gd name="T20" fmla="*/ 55443438 w 70"/>
              <a:gd name="T21" fmla="*/ 5040313 h 70"/>
              <a:gd name="T22" fmla="*/ 25201563 w 70"/>
              <a:gd name="T23" fmla="*/ 25201563 h 70"/>
              <a:gd name="T24" fmla="*/ 15120938 w 70"/>
              <a:gd name="T25" fmla="*/ 35282188 h 70"/>
              <a:gd name="T26" fmla="*/ 5040313 w 70"/>
              <a:gd name="T27" fmla="*/ 55443438 h 70"/>
              <a:gd name="T28" fmla="*/ 0 w 70"/>
              <a:gd name="T29" fmla="*/ 80645000 h 70"/>
              <a:gd name="T30" fmla="*/ 0 w 70"/>
              <a:gd name="T31" fmla="*/ 105846563 h 70"/>
              <a:gd name="T32" fmla="*/ 0 w 70"/>
              <a:gd name="T33" fmla="*/ 105846563 h 70"/>
              <a:gd name="T34" fmla="*/ 5040313 w 70"/>
              <a:gd name="T35" fmla="*/ 120967500 h 70"/>
              <a:gd name="T36" fmla="*/ 10080625 w 70"/>
              <a:gd name="T37" fmla="*/ 136088438 h 70"/>
              <a:gd name="T38" fmla="*/ 20161250 w 70"/>
              <a:gd name="T39" fmla="*/ 146169063 h 70"/>
              <a:gd name="T40" fmla="*/ 30241875 w 70"/>
              <a:gd name="T41" fmla="*/ 161290000 h 70"/>
              <a:gd name="T42" fmla="*/ 50403125 w 70"/>
              <a:gd name="T43" fmla="*/ 171370625 h 70"/>
              <a:gd name="T44" fmla="*/ 75604688 w 70"/>
              <a:gd name="T45" fmla="*/ 176410938 h 70"/>
              <a:gd name="T46" fmla="*/ 105846563 w 70"/>
              <a:gd name="T47" fmla="*/ 171370625 h 70"/>
              <a:gd name="T48" fmla="*/ 105846563 w 70"/>
              <a:gd name="T49" fmla="*/ 171370625 h 70"/>
              <a:gd name="T50" fmla="*/ 136088438 w 70"/>
              <a:gd name="T51" fmla="*/ 161290000 h 70"/>
              <a:gd name="T52" fmla="*/ 161290000 w 70"/>
              <a:gd name="T53" fmla="*/ 146169063 h 70"/>
              <a:gd name="T54" fmla="*/ 171370625 w 70"/>
              <a:gd name="T55" fmla="*/ 126007813 h 70"/>
              <a:gd name="T56" fmla="*/ 176410938 w 70"/>
              <a:gd name="T57" fmla="*/ 110886875 h 70"/>
              <a:gd name="T58" fmla="*/ 176410938 w 70"/>
              <a:gd name="T59" fmla="*/ 90725625 h 70"/>
              <a:gd name="T60" fmla="*/ 176410938 w 70"/>
              <a:gd name="T61" fmla="*/ 80645000 h 70"/>
              <a:gd name="T62" fmla="*/ 171370625 w 70"/>
              <a:gd name="T63" fmla="*/ 65524063 h 70"/>
              <a:gd name="T64" fmla="*/ 171370625 w 70"/>
              <a:gd name="T65" fmla="*/ 65524063 h 7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0"/>
              <a:gd name="T100" fmla="*/ 0 h 70"/>
              <a:gd name="T101" fmla="*/ 70 w 70"/>
              <a:gd name="T102" fmla="*/ 70 h 7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0" h="70">
                <a:moveTo>
                  <a:pt x="68" y="26"/>
                </a:moveTo>
                <a:lnTo>
                  <a:pt x="68" y="26"/>
                </a:lnTo>
                <a:lnTo>
                  <a:pt x="68" y="20"/>
                </a:lnTo>
                <a:lnTo>
                  <a:pt x="64" y="16"/>
                </a:lnTo>
                <a:lnTo>
                  <a:pt x="62" y="10"/>
                </a:lnTo>
                <a:lnTo>
                  <a:pt x="56" y="4"/>
                </a:lnTo>
                <a:lnTo>
                  <a:pt x="48" y="0"/>
                </a:lnTo>
                <a:lnTo>
                  <a:pt x="38" y="0"/>
                </a:lnTo>
                <a:lnTo>
                  <a:pt x="26" y="0"/>
                </a:lnTo>
                <a:lnTo>
                  <a:pt x="22" y="2"/>
                </a:lnTo>
                <a:lnTo>
                  <a:pt x="10" y="10"/>
                </a:lnTo>
                <a:lnTo>
                  <a:pt x="6" y="14"/>
                </a:lnTo>
                <a:lnTo>
                  <a:pt x="2" y="22"/>
                </a:lnTo>
                <a:lnTo>
                  <a:pt x="0" y="32"/>
                </a:lnTo>
                <a:lnTo>
                  <a:pt x="0" y="42"/>
                </a:lnTo>
                <a:lnTo>
                  <a:pt x="2" y="48"/>
                </a:lnTo>
                <a:lnTo>
                  <a:pt x="4" y="54"/>
                </a:lnTo>
                <a:lnTo>
                  <a:pt x="8" y="58"/>
                </a:lnTo>
                <a:lnTo>
                  <a:pt x="12" y="64"/>
                </a:lnTo>
                <a:lnTo>
                  <a:pt x="20" y="68"/>
                </a:lnTo>
                <a:lnTo>
                  <a:pt x="30" y="70"/>
                </a:lnTo>
                <a:lnTo>
                  <a:pt x="42" y="68"/>
                </a:lnTo>
                <a:lnTo>
                  <a:pt x="54" y="64"/>
                </a:lnTo>
                <a:lnTo>
                  <a:pt x="64" y="58"/>
                </a:lnTo>
                <a:lnTo>
                  <a:pt x="68" y="50"/>
                </a:lnTo>
                <a:lnTo>
                  <a:pt x="70" y="44"/>
                </a:lnTo>
                <a:lnTo>
                  <a:pt x="70" y="36"/>
                </a:lnTo>
                <a:lnTo>
                  <a:pt x="70" y="32"/>
                </a:lnTo>
                <a:lnTo>
                  <a:pt x="68" y="26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05" name="Freeform 41"/>
          <p:cNvSpPr>
            <a:spLocks/>
          </p:cNvSpPr>
          <p:nvPr/>
        </p:nvSpPr>
        <p:spPr bwMode="auto">
          <a:xfrm>
            <a:off x="5297488" y="2528888"/>
            <a:ext cx="117475" cy="114300"/>
          </a:xfrm>
          <a:custGeom>
            <a:avLst/>
            <a:gdLst>
              <a:gd name="T0" fmla="*/ 45362813 w 74"/>
              <a:gd name="T1" fmla="*/ 161290000 h 72"/>
              <a:gd name="T2" fmla="*/ 45362813 w 74"/>
              <a:gd name="T3" fmla="*/ 161290000 h 72"/>
              <a:gd name="T4" fmla="*/ 75604688 w 74"/>
              <a:gd name="T5" fmla="*/ 176410938 h 72"/>
              <a:gd name="T6" fmla="*/ 95765938 w 74"/>
              <a:gd name="T7" fmla="*/ 181451250 h 72"/>
              <a:gd name="T8" fmla="*/ 120967500 w 74"/>
              <a:gd name="T9" fmla="*/ 181451250 h 72"/>
              <a:gd name="T10" fmla="*/ 136088438 w 74"/>
              <a:gd name="T11" fmla="*/ 171370625 h 72"/>
              <a:gd name="T12" fmla="*/ 151209375 w 74"/>
              <a:gd name="T13" fmla="*/ 161290000 h 72"/>
              <a:gd name="T14" fmla="*/ 161290000 w 74"/>
              <a:gd name="T15" fmla="*/ 151209375 h 72"/>
              <a:gd name="T16" fmla="*/ 166330313 w 74"/>
              <a:gd name="T17" fmla="*/ 141128750 h 72"/>
              <a:gd name="T18" fmla="*/ 166330313 w 74"/>
              <a:gd name="T19" fmla="*/ 141128750 h 72"/>
              <a:gd name="T20" fmla="*/ 176410938 w 74"/>
              <a:gd name="T21" fmla="*/ 131048125 h 72"/>
              <a:gd name="T22" fmla="*/ 181451250 w 74"/>
              <a:gd name="T23" fmla="*/ 115927188 h 72"/>
              <a:gd name="T24" fmla="*/ 186491563 w 74"/>
              <a:gd name="T25" fmla="*/ 100806250 h 72"/>
              <a:gd name="T26" fmla="*/ 186491563 w 74"/>
              <a:gd name="T27" fmla="*/ 80645000 h 72"/>
              <a:gd name="T28" fmla="*/ 181451250 w 74"/>
              <a:gd name="T29" fmla="*/ 60483750 h 72"/>
              <a:gd name="T30" fmla="*/ 171370625 w 74"/>
              <a:gd name="T31" fmla="*/ 40322500 h 72"/>
              <a:gd name="T32" fmla="*/ 146169063 w 74"/>
              <a:gd name="T33" fmla="*/ 20161250 h 72"/>
              <a:gd name="T34" fmla="*/ 146169063 w 74"/>
              <a:gd name="T35" fmla="*/ 20161250 h 72"/>
              <a:gd name="T36" fmla="*/ 131048125 w 74"/>
              <a:gd name="T37" fmla="*/ 10080625 h 72"/>
              <a:gd name="T38" fmla="*/ 100806250 w 74"/>
              <a:gd name="T39" fmla="*/ 0 h 72"/>
              <a:gd name="T40" fmla="*/ 85685313 w 74"/>
              <a:gd name="T41" fmla="*/ 0 h 72"/>
              <a:gd name="T42" fmla="*/ 60483750 w 74"/>
              <a:gd name="T43" fmla="*/ 5040313 h 72"/>
              <a:gd name="T44" fmla="*/ 40322500 w 74"/>
              <a:gd name="T45" fmla="*/ 15120938 h 72"/>
              <a:gd name="T46" fmla="*/ 20161250 w 74"/>
              <a:gd name="T47" fmla="*/ 40322500 h 72"/>
              <a:gd name="T48" fmla="*/ 20161250 w 74"/>
              <a:gd name="T49" fmla="*/ 40322500 h 72"/>
              <a:gd name="T50" fmla="*/ 15120938 w 74"/>
              <a:gd name="T51" fmla="*/ 50403125 h 72"/>
              <a:gd name="T52" fmla="*/ 10080625 w 74"/>
              <a:gd name="T53" fmla="*/ 60483750 h 72"/>
              <a:gd name="T54" fmla="*/ 5040313 w 74"/>
              <a:gd name="T55" fmla="*/ 80645000 h 72"/>
              <a:gd name="T56" fmla="*/ 0 w 74"/>
              <a:gd name="T57" fmla="*/ 95765938 h 72"/>
              <a:gd name="T58" fmla="*/ 5040313 w 74"/>
              <a:gd name="T59" fmla="*/ 120967500 h 72"/>
              <a:gd name="T60" fmla="*/ 20161250 w 74"/>
              <a:gd name="T61" fmla="*/ 141128750 h 72"/>
              <a:gd name="T62" fmla="*/ 45362813 w 74"/>
              <a:gd name="T63" fmla="*/ 161290000 h 72"/>
              <a:gd name="T64" fmla="*/ 45362813 w 74"/>
              <a:gd name="T65" fmla="*/ 161290000 h 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4"/>
              <a:gd name="T100" fmla="*/ 0 h 72"/>
              <a:gd name="T101" fmla="*/ 74 w 74"/>
              <a:gd name="T102" fmla="*/ 72 h 7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4" h="72">
                <a:moveTo>
                  <a:pt x="18" y="64"/>
                </a:moveTo>
                <a:lnTo>
                  <a:pt x="18" y="64"/>
                </a:lnTo>
                <a:lnTo>
                  <a:pt x="30" y="70"/>
                </a:lnTo>
                <a:lnTo>
                  <a:pt x="38" y="72"/>
                </a:lnTo>
                <a:lnTo>
                  <a:pt x="48" y="72"/>
                </a:lnTo>
                <a:lnTo>
                  <a:pt x="54" y="68"/>
                </a:lnTo>
                <a:lnTo>
                  <a:pt x="60" y="64"/>
                </a:lnTo>
                <a:lnTo>
                  <a:pt x="64" y="60"/>
                </a:lnTo>
                <a:lnTo>
                  <a:pt x="66" y="56"/>
                </a:lnTo>
                <a:lnTo>
                  <a:pt x="70" y="52"/>
                </a:lnTo>
                <a:lnTo>
                  <a:pt x="72" y="46"/>
                </a:lnTo>
                <a:lnTo>
                  <a:pt x="74" y="40"/>
                </a:lnTo>
                <a:lnTo>
                  <a:pt x="74" y="32"/>
                </a:lnTo>
                <a:lnTo>
                  <a:pt x="72" y="24"/>
                </a:lnTo>
                <a:lnTo>
                  <a:pt x="68" y="16"/>
                </a:lnTo>
                <a:lnTo>
                  <a:pt x="58" y="8"/>
                </a:lnTo>
                <a:lnTo>
                  <a:pt x="52" y="4"/>
                </a:lnTo>
                <a:lnTo>
                  <a:pt x="40" y="0"/>
                </a:lnTo>
                <a:lnTo>
                  <a:pt x="34" y="0"/>
                </a:lnTo>
                <a:lnTo>
                  <a:pt x="24" y="2"/>
                </a:lnTo>
                <a:lnTo>
                  <a:pt x="16" y="6"/>
                </a:lnTo>
                <a:lnTo>
                  <a:pt x="8" y="16"/>
                </a:lnTo>
                <a:lnTo>
                  <a:pt x="6" y="20"/>
                </a:lnTo>
                <a:lnTo>
                  <a:pt x="4" y="24"/>
                </a:lnTo>
                <a:lnTo>
                  <a:pt x="2" y="32"/>
                </a:lnTo>
                <a:lnTo>
                  <a:pt x="0" y="38"/>
                </a:lnTo>
                <a:lnTo>
                  <a:pt x="2" y="48"/>
                </a:lnTo>
                <a:lnTo>
                  <a:pt x="8" y="56"/>
                </a:lnTo>
                <a:lnTo>
                  <a:pt x="18" y="64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06" name="Freeform 42"/>
          <p:cNvSpPr>
            <a:spLocks/>
          </p:cNvSpPr>
          <p:nvPr/>
        </p:nvSpPr>
        <p:spPr bwMode="auto">
          <a:xfrm>
            <a:off x="5703888" y="2595563"/>
            <a:ext cx="117475" cy="114300"/>
          </a:xfrm>
          <a:custGeom>
            <a:avLst/>
            <a:gdLst>
              <a:gd name="T0" fmla="*/ 45362813 w 74"/>
              <a:gd name="T1" fmla="*/ 161290000 h 72"/>
              <a:gd name="T2" fmla="*/ 45362813 w 74"/>
              <a:gd name="T3" fmla="*/ 161290000 h 72"/>
              <a:gd name="T4" fmla="*/ 70564375 w 74"/>
              <a:gd name="T5" fmla="*/ 176410938 h 72"/>
              <a:gd name="T6" fmla="*/ 95765938 w 74"/>
              <a:gd name="T7" fmla="*/ 181451250 h 72"/>
              <a:gd name="T8" fmla="*/ 120967500 w 74"/>
              <a:gd name="T9" fmla="*/ 181451250 h 72"/>
              <a:gd name="T10" fmla="*/ 136088438 w 74"/>
              <a:gd name="T11" fmla="*/ 171370625 h 72"/>
              <a:gd name="T12" fmla="*/ 151209375 w 74"/>
              <a:gd name="T13" fmla="*/ 161290000 h 72"/>
              <a:gd name="T14" fmla="*/ 161290000 w 74"/>
              <a:gd name="T15" fmla="*/ 151209375 h 72"/>
              <a:gd name="T16" fmla="*/ 166330313 w 74"/>
              <a:gd name="T17" fmla="*/ 141128750 h 72"/>
              <a:gd name="T18" fmla="*/ 166330313 w 74"/>
              <a:gd name="T19" fmla="*/ 141128750 h 72"/>
              <a:gd name="T20" fmla="*/ 176410938 w 74"/>
              <a:gd name="T21" fmla="*/ 131048125 h 72"/>
              <a:gd name="T22" fmla="*/ 181451250 w 74"/>
              <a:gd name="T23" fmla="*/ 115927188 h 72"/>
              <a:gd name="T24" fmla="*/ 186491563 w 74"/>
              <a:gd name="T25" fmla="*/ 100806250 h 72"/>
              <a:gd name="T26" fmla="*/ 186491563 w 74"/>
              <a:gd name="T27" fmla="*/ 80645000 h 72"/>
              <a:gd name="T28" fmla="*/ 181451250 w 74"/>
              <a:gd name="T29" fmla="*/ 60483750 h 72"/>
              <a:gd name="T30" fmla="*/ 166330313 w 74"/>
              <a:gd name="T31" fmla="*/ 40322500 h 72"/>
              <a:gd name="T32" fmla="*/ 146169063 w 74"/>
              <a:gd name="T33" fmla="*/ 20161250 h 72"/>
              <a:gd name="T34" fmla="*/ 146169063 w 74"/>
              <a:gd name="T35" fmla="*/ 20161250 h 72"/>
              <a:gd name="T36" fmla="*/ 131048125 w 74"/>
              <a:gd name="T37" fmla="*/ 10080625 h 72"/>
              <a:gd name="T38" fmla="*/ 100806250 w 74"/>
              <a:gd name="T39" fmla="*/ 0 h 72"/>
              <a:gd name="T40" fmla="*/ 80645000 w 74"/>
              <a:gd name="T41" fmla="*/ 0 h 72"/>
              <a:gd name="T42" fmla="*/ 60483750 w 74"/>
              <a:gd name="T43" fmla="*/ 5040313 h 72"/>
              <a:gd name="T44" fmla="*/ 40322500 w 74"/>
              <a:gd name="T45" fmla="*/ 15120938 h 72"/>
              <a:gd name="T46" fmla="*/ 20161250 w 74"/>
              <a:gd name="T47" fmla="*/ 40322500 h 72"/>
              <a:gd name="T48" fmla="*/ 20161250 w 74"/>
              <a:gd name="T49" fmla="*/ 40322500 h 72"/>
              <a:gd name="T50" fmla="*/ 15120938 w 74"/>
              <a:gd name="T51" fmla="*/ 50403125 h 72"/>
              <a:gd name="T52" fmla="*/ 10080625 w 74"/>
              <a:gd name="T53" fmla="*/ 60483750 h 72"/>
              <a:gd name="T54" fmla="*/ 5040313 w 74"/>
              <a:gd name="T55" fmla="*/ 80645000 h 72"/>
              <a:gd name="T56" fmla="*/ 0 w 74"/>
              <a:gd name="T57" fmla="*/ 95765938 h 72"/>
              <a:gd name="T58" fmla="*/ 5040313 w 74"/>
              <a:gd name="T59" fmla="*/ 115927188 h 72"/>
              <a:gd name="T60" fmla="*/ 20161250 w 74"/>
              <a:gd name="T61" fmla="*/ 141128750 h 72"/>
              <a:gd name="T62" fmla="*/ 45362813 w 74"/>
              <a:gd name="T63" fmla="*/ 161290000 h 72"/>
              <a:gd name="T64" fmla="*/ 45362813 w 74"/>
              <a:gd name="T65" fmla="*/ 161290000 h 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4"/>
              <a:gd name="T100" fmla="*/ 0 h 72"/>
              <a:gd name="T101" fmla="*/ 74 w 74"/>
              <a:gd name="T102" fmla="*/ 72 h 7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4" h="72">
                <a:moveTo>
                  <a:pt x="18" y="64"/>
                </a:moveTo>
                <a:lnTo>
                  <a:pt x="18" y="64"/>
                </a:lnTo>
                <a:lnTo>
                  <a:pt x="28" y="70"/>
                </a:lnTo>
                <a:lnTo>
                  <a:pt x="38" y="72"/>
                </a:lnTo>
                <a:lnTo>
                  <a:pt x="48" y="72"/>
                </a:lnTo>
                <a:lnTo>
                  <a:pt x="54" y="68"/>
                </a:lnTo>
                <a:lnTo>
                  <a:pt x="60" y="64"/>
                </a:lnTo>
                <a:lnTo>
                  <a:pt x="64" y="60"/>
                </a:lnTo>
                <a:lnTo>
                  <a:pt x="66" y="56"/>
                </a:lnTo>
                <a:lnTo>
                  <a:pt x="70" y="52"/>
                </a:lnTo>
                <a:lnTo>
                  <a:pt x="72" y="46"/>
                </a:lnTo>
                <a:lnTo>
                  <a:pt x="74" y="40"/>
                </a:lnTo>
                <a:lnTo>
                  <a:pt x="74" y="32"/>
                </a:lnTo>
                <a:lnTo>
                  <a:pt x="72" y="24"/>
                </a:lnTo>
                <a:lnTo>
                  <a:pt x="66" y="16"/>
                </a:lnTo>
                <a:lnTo>
                  <a:pt x="58" y="8"/>
                </a:lnTo>
                <a:lnTo>
                  <a:pt x="52" y="4"/>
                </a:lnTo>
                <a:lnTo>
                  <a:pt x="40" y="0"/>
                </a:lnTo>
                <a:lnTo>
                  <a:pt x="32" y="0"/>
                </a:lnTo>
                <a:lnTo>
                  <a:pt x="24" y="2"/>
                </a:lnTo>
                <a:lnTo>
                  <a:pt x="16" y="6"/>
                </a:lnTo>
                <a:lnTo>
                  <a:pt x="8" y="16"/>
                </a:lnTo>
                <a:lnTo>
                  <a:pt x="6" y="20"/>
                </a:lnTo>
                <a:lnTo>
                  <a:pt x="4" y="24"/>
                </a:lnTo>
                <a:lnTo>
                  <a:pt x="2" y="32"/>
                </a:lnTo>
                <a:lnTo>
                  <a:pt x="0" y="38"/>
                </a:lnTo>
                <a:lnTo>
                  <a:pt x="2" y="46"/>
                </a:lnTo>
                <a:lnTo>
                  <a:pt x="8" y="56"/>
                </a:lnTo>
                <a:lnTo>
                  <a:pt x="18" y="64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07" name="Freeform 43"/>
          <p:cNvSpPr>
            <a:spLocks/>
          </p:cNvSpPr>
          <p:nvPr/>
        </p:nvSpPr>
        <p:spPr bwMode="auto">
          <a:xfrm>
            <a:off x="5872163" y="2633663"/>
            <a:ext cx="114300" cy="114300"/>
          </a:xfrm>
          <a:custGeom>
            <a:avLst/>
            <a:gdLst>
              <a:gd name="T0" fmla="*/ 40322500 w 72"/>
              <a:gd name="T1" fmla="*/ 161290000 h 72"/>
              <a:gd name="T2" fmla="*/ 40322500 w 72"/>
              <a:gd name="T3" fmla="*/ 161290000 h 72"/>
              <a:gd name="T4" fmla="*/ 70564375 w 72"/>
              <a:gd name="T5" fmla="*/ 176410938 h 72"/>
              <a:gd name="T6" fmla="*/ 95765938 w 72"/>
              <a:gd name="T7" fmla="*/ 181451250 h 72"/>
              <a:gd name="T8" fmla="*/ 115927188 w 72"/>
              <a:gd name="T9" fmla="*/ 181451250 h 72"/>
              <a:gd name="T10" fmla="*/ 131048125 w 72"/>
              <a:gd name="T11" fmla="*/ 171370625 h 72"/>
              <a:gd name="T12" fmla="*/ 146169063 w 72"/>
              <a:gd name="T13" fmla="*/ 161290000 h 72"/>
              <a:gd name="T14" fmla="*/ 156249688 w 72"/>
              <a:gd name="T15" fmla="*/ 151209375 h 72"/>
              <a:gd name="T16" fmla="*/ 161290000 w 72"/>
              <a:gd name="T17" fmla="*/ 141128750 h 72"/>
              <a:gd name="T18" fmla="*/ 161290000 w 72"/>
              <a:gd name="T19" fmla="*/ 141128750 h 72"/>
              <a:gd name="T20" fmla="*/ 171370625 w 72"/>
              <a:gd name="T21" fmla="*/ 131048125 h 72"/>
              <a:gd name="T22" fmla="*/ 176410938 w 72"/>
              <a:gd name="T23" fmla="*/ 115927188 h 72"/>
              <a:gd name="T24" fmla="*/ 181451250 w 72"/>
              <a:gd name="T25" fmla="*/ 100806250 h 72"/>
              <a:gd name="T26" fmla="*/ 181451250 w 72"/>
              <a:gd name="T27" fmla="*/ 80645000 h 72"/>
              <a:gd name="T28" fmla="*/ 176410938 w 72"/>
              <a:gd name="T29" fmla="*/ 60483750 h 72"/>
              <a:gd name="T30" fmla="*/ 166330313 w 72"/>
              <a:gd name="T31" fmla="*/ 40322500 h 72"/>
              <a:gd name="T32" fmla="*/ 141128750 w 72"/>
              <a:gd name="T33" fmla="*/ 15120938 h 72"/>
              <a:gd name="T34" fmla="*/ 141128750 w 72"/>
              <a:gd name="T35" fmla="*/ 15120938 h 72"/>
              <a:gd name="T36" fmla="*/ 131048125 w 72"/>
              <a:gd name="T37" fmla="*/ 10080625 h 72"/>
              <a:gd name="T38" fmla="*/ 100806250 w 72"/>
              <a:gd name="T39" fmla="*/ 0 h 72"/>
              <a:gd name="T40" fmla="*/ 80645000 w 72"/>
              <a:gd name="T41" fmla="*/ 0 h 72"/>
              <a:gd name="T42" fmla="*/ 60483750 w 72"/>
              <a:gd name="T43" fmla="*/ 5040313 h 72"/>
              <a:gd name="T44" fmla="*/ 40322500 w 72"/>
              <a:gd name="T45" fmla="*/ 15120938 h 72"/>
              <a:gd name="T46" fmla="*/ 20161250 w 72"/>
              <a:gd name="T47" fmla="*/ 35282188 h 72"/>
              <a:gd name="T48" fmla="*/ 20161250 w 72"/>
              <a:gd name="T49" fmla="*/ 35282188 h 72"/>
              <a:gd name="T50" fmla="*/ 10080625 w 72"/>
              <a:gd name="T51" fmla="*/ 50403125 h 72"/>
              <a:gd name="T52" fmla="*/ 5040313 w 72"/>
              <a:gd name="T53" fmla="*/ 60483750 h 72"/>
              <a:gd name="T54" fmla="*/ 0 w 72"/>
              <a:gd name="T55" fmla="*/ 75604688 h 72"/>
              <a:gd name="T56" fmla="*/ 0 w 72"/>
              <a:gd name="T57" fmla="*/ 95765938 h 72"/>
              <a:gd name="T58" fmla="*/ 5040313 w 72"/>
              <a:gd name="T59" fmla="*/ 115927188 h 72"/>
              <a:gd name="T60" fmla="*/ 15120938 w 72"/>
              <a:gd name="T61" fmla="*/ 141128750 h 72"/>
              <a:gd name="T62" fmla="*/ 40322500 w 72"/>
              <a:gd name="T63" fmla="*/ 161290000 h 72"/>
              <a:gd name="T64" fmla="*/ 40322500 w 72"/>
              <a:gd name="T65" fmla="*/ 161290000 h 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2"/>
              <a:gd name="T100" fmla="*/ 0 h 72"/>
              <a:gd name="T101" fmla="*/ 72 w 72"/>
              <a:gd name="T102" fmla="*/ 72 h 7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2" h="72">
                <a:moveTo>
                  <a:pt x="16" y="64"/>
                </a:moveTo>
                <a:lnTo>
                  <a:pt x="16" y="64"/>
                </a:lnTo>
                <a:lnTo>
                  <a:pt x="28" y="70"/>
                </a:lnTo>
                <a:lnTo>
                  <a:pt x="38" y="72"/>
                </a:lnTo>
                <a:lnTo>
                  <a:pt x="46" y="72"/>
                </a:lnTo>
                <a:lnTo>
                  <a:pt x="52" y="68"/>
                </a:lnTo>
                <a:lnTo>
                  <a:pt x="58" y="64"/>
                </a:lnTo>
                <a:lnTo>
                  <a:pt x="62" y="60"/>
                </a:lnTo>
                <a:lnTo>
                  <a:pt x="64" y="56"/>
                </a:lnTo>
                <a:lnTo>
                  <a:pt x="68" y="52"/>
                </a:lnTo>
                <a:lnTo>
                  <a:pt x="70" y="46"/>
                </a:lnTo>
                <a:lnTo>
                  <a:pt x="72" y="40"/>
                </a:lnTo>
                <a:lnTo>
                  <a:pt x="72" y="32"/>
                </a:lnTo>
                <a:lnTo>
                  <a:pt x="70" y="24"/>
                </a:lnTo>
                <a:lnTo>
                  <a:pt x="66" y="16"/>
                </a:lnTo>
                <a:lnTo>
                  <a:pt x="56" y="6"/>
                </a:lnTo>
                <a:lnTo>
                  <a:pt x="52" y="4"/>
                </a:lnTo>
                <a:lnTo>
                  <a:pt x="40" y="0"/>
                </a:lnTo>
                <a:lnTo>
                  <a:pt x="32" y="0"/>
                </a:lnTo>
                <a:lnTo>
                  <a:pt x="24" y="2"/>
                </a:lnTo>
                <a:lnTo>
                  <a:pt x="16" y="6"/>
                </a:lnTo>
                <a:lnTo>
                  <a:pt x="8" y="14"/>
                </a:lnTo>
                <a:lnTo>
                  <a:pt x="4" y="20"/>
                </a:lnTo>
                <a:lnTo>
                  <a:pt x="2" y="24"/>
                </a:lnTo>
                <a:lnTo>
                  <a:pt x="0" y="30"/>
                </a:lnTo>
                <a:lnTo>
                  <a:pt x="0" y="38"/>
                </a:lnTo>
                <a:lnTo>
                  <a:pt x="2" y="46"/>
                </a:lnTo>
                <a:lnTo>
                  <a:pt x="6" y="56"/>
                </a:lnTo>
                <a:lnTo>
                  <a:pt x="16" y="64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08" name="Freeform 44"/>
          <p:cNvSpPr>
            <a:spLocks/>
          </p:cNvSpPr>
          <p:nvPr/>
        </p:nvSpPr>
        <p:spPr bwMode="auto">
          <a:xfrm>
            <a:off x="6249988" y="2884488"/>
            <a:ext cx="107950" cy="114300"/>
          </a:xfrm>
          <a:custGeom>
            <a:avLst/>
            <a:gdLst>
              <a:gd name="T0" fmla="*/ 105846563 w 68"/>
              <a:gd name="T1" fmla="*/ 5040313 h 72"/>
              <a:gd name="T2" fmla="*/ 105846563 w 68"/>
              <a:gd name="T3" fmla="*/ 5040313 h 72"/>
              <a:gd name="T4" fmla="*/ 90725625 w 68"/>
              <a:gd name="T5" fmla="*/ 0 h 72"/>
              <a:gd name="T6" fmla="*/ 75604688 w 68"/>
              <a:gd name="T7" fmla="*/ 0 h 72"/>
              <a:gd name="T8" fmla="*/ 60483750 w 68"/>
              <a:gd name="T9" fmla="*/ 5040313 h 72"/>
              <a:gd name="T10" fmla="*/ 40322500 w 68"/>
              <a:gd name="T11" fmla="*/ 10080625 h 72"/>
              <a:gd name="T12" fmla="*/ 25201563 w 68"/>
              <a:gd name="T13" fmla="*/ 20161250 h 72"/>
              <a:gd name="T14" fmla="*/ 10080625 w 68"/>
              <a:gd name="T15" fmla="*/ 40322500 h 72"/>
              <a:gd name="T16" fmla="*/ 0 w 68"/>
              <a:gd name="T17" fmla="*/ 70564375 h 72"/>
              <a:gd name="T18" fmla="*/ 0 w 68"/>
              <a:gd name="T19" fmla="*/ 70564375 h 72"/>
              <a:gd name="T20" fmla="*/ 0 w 68"/>
              <a:gd name="T21" fmla="*/ 85685313 h 72"/>
              <a:gd name="T22" fmla="*/ 0 w 68"/>
              <a:gd name="T23" fmla="*/ 115927188 h 72"/>
              <a:gd name="T24" fmla="*/ 10080625 w 68"/>
              <a:gd name="T25" fmla="*/ 136088438 h 72"/>
              <a:gd name="T26" fmla="*/ 20161250 w 68"/>
              <a:gd name="T27" fmla="*/ 151209375 h 72"/>
              <a:gd name="T28" fmla="*/ 40322500 w 68"/>
              <a:gd name="T29" fmla="*/ 166330313 h 72"/>
              <a:gd name="T30" fmla="*/ 65524063 w 68"/>
              <a:gd name="T31" fmla="*/ 176410938 h 72"/>
              <a:gd name="T32" fmla="*/ 65524063 w 68"/>
              <a:gd name="T33" fmla="*/ 176410938 h 72"/>
              <a:gd name="T34" fmla="*/ 80645000 w 68"/>
              <a:gd name="T35" fmla="*/ 181451250 h 72"/>
              <a:gd name="T36" fmla="*/ 90725625 w 68"/>
              <a:gd name="T37" fmla="*/ 181451250 h 72"/>
              <a:gd name="T38" fmla="*/ 110886875 w 68"/>
              <a:gd name="T39" fmla="*/ 181451250 h 72"/>
              <a:gd name="T40" fmla="*/ 126007813 w 68"/>
              <a:gd name="T41" fmla="*/ 171370625 h 72"/>
              <a:gd name="T42" fmla="*/ 146169063 w 68"/>
              <a:gd name="T43" fmla="*/ 161290000 h 72"/>
              <a:gd name="T44" fmla="*/ 161290000 w 68"/>
              <a:gd name="T45" fmla="*/ 141128750 h 72"/>
              <a:gd name="T46" fmla="*/ 171370625 w 68"/>
              <a:gd name="T47" fmla="*/ 110886875 h 72"/>
              <a:gd name="T48" fmla="*/ 171370625 w 68"/>
              <a:gd name="T49" fmla="*/ 110886875 h 72"/>
              <a:gd name="T50" fmla="*/ 171370625 w 68"/>
              <a:gd name="T51" fmla="*/ 75604688 h 72"/>
              <a:gd name="T52" fmla="*/ 171370625 w 68"/>
              <a:gd name="T53" fmla="*/ 50403125 h 72"/>
              <a:gd name="T54" fmla="*/ 161290000 w 68"/>
              <a:gd name="T55" fmla="*/ 35282188 h 72"/>
              <a:gd name="T56" fmla="*/ 146169063 w 68"/>
              <a:gd name="T57" fmla="*/ 20161250 h 72"/>
              <a:gd name="T58" fmla="*/ 131048125 w 68"/>
              <a:gd name="T59" fmla="*/ 10080625 h 72"/>
              <a:gd name="T60" fmla="*/ 115927188 w 68"/>
              <a:gd name="T61" fmla="*/ 5040313 h 72"/>
              <a:gd name="T62" fmla="*/ 105846563 w 68"/>
              <a:gd name="T63" fmla="*/ 5040313 h 72"/>
              <a:gd name="T64" fmla="*/ 105846563 w 68"/>
              <a:gd name="T65" fmla="*/ 5040313 h 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8"/>
              <a:gd name="T100" fmla="*/ 0 h 72"/>
              <a:gd name="T101" fmla="*/ 68 w 68"/>
              <a:gd name="T102" fmla="*/ 72 h 7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8" h="72">
                <a:moveTo>
                  <a:pt x="42" y="2"/>
                </a:moveTo>
                <a:lnTo>
                  <a:pt x="42" y="2"/>
                </a:lnTo>
                <a:lnTo>
                  <a:pt x="36" y="0"/>
                </a:lnTo>
                <a:lnTo>
                  <a:pt x="30" y="0"/>
                </a:lnTo>
                <a:lnTo>
                  <a:pt x="24" y="2"/>
                </a:lnTo>
                <a:lnTo>
                  <a:pt x="16" y="4"/>
                </a:lnTo>
                <a:lnTo>
                  <a:pt x="10" y="8"/>
                </a:lnTo>
                <a:lnTo>
                  <a:pt x="4" y="16"/>
                </a:lnTo>
                <a:lnTo>
                  <a:pt x="0" y="28"/>
                </a:lnTo>
                <a:lnTo>
                  <a:pt x="0" y="34"/>
                </a:lnTo>
                <a:lnTo>
                  <a:pt x="0" y="46"/>
                </a:lnTo>
                <a:lnTo>
                  <a:pt x="4" y="54"/>
                </a:lnTo>
                <a:lnTo>
                  <a:pt x="8" y="60"/>
                </a:lnTo>
                <a:lnTo>
                  <a:pt x="16" y="66"/>
                </a:lnTo>
                <a:lnTo>
                  <a:pt x="26" y="70"/>
                </a:lnTo>
                <a:lnTo>
                  <a:pt x="32" y="72"/>
                </a:lnTo>
                <a:lnTo>
                  <a:pt x="36" y="72"/>
                </a:lnTo>
                <a:lnTo>
                  <a:pt x="44" y="72"/>
                </a:lnTo>
                <a:lnTo>
                  <a:pt x="50" y="68"/>
                </a:lnTo>
                <a:lnTo>
                  <a:pt x="58" y="64"/>
                </a:lnTo>
                <a:lnTo>
                  <a:pt x="64" y="56"/>
                </a:lnTo>
                <a:lnTo>
                  <a:pt x="68" y="44"/>
                </a:lnTo>
                <a:lnTo>
                  <a:pt x="68" y="30"/>
                </a:lnTo>
                <a:lnTo>
                  <a:pt x="68" y="20"/>
                </a:lnTo>
                <a:lnTo>
                  <a:pt x="64" y="14"/>
                </a:lnTo>
                <a:lnTo>
                  <a:pt x="58" y="8"/>
                </a:lnTo>
                <a:lnTo>
                  <a:pt x="52" y="4"/>
                </a:lnTo>
                <a:lnTo>
                  <a:pt x="46" y="2"/>
                </a:lnTo>
                <a:lnTo>
                  <a:pt x="42" y="2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09" name="Freeform 45"/>
          <p:cNvSpPr>
            <a:spLocks/>
          </p:cNvSpPr>
          <p:nvPr/>
        </p:nvSpPr>
        <p:spPr bwMode="auto">
          <a:xfrm>
            <a:off x="5522913" y="3497263"/>
            <a:ext cx="114300" cy="117475"/>
          </a:xfrm>
          <a:custGeom>
            <a:avLst/>
            <a:gdLst>
              <a:gd name="T0" fmla="*/ 131048125 w 72"/>
              <a:gd name="T1" fmla="*/ 171370625 h 74"/>
              <a:gd name="T2" fmla="*/ 131048125 w 72"/>
              <a:gd name="T3" fmla="*/ 171370625 h 74"/>
              <a:gd name="T4" fmla="*/ 156249688 w 72"/>
              <a:gd name="T5" fmla="*/ 151209375 h 74"/>
              <a:gd name="T6" fmla="*/ 171370625 w 72"/>
              <a:gd name="T7" fmla="*/ 131048125 h 74"/>
              <a:gd name="T8" fmla="*/ 176410938 w 72"/>
              <a:gd name="T9" fmla="*/ 110886875 h 74"/>
              <a:gd name="T10" fmla="*/ 181451250 w 72"/>
              <a:gd name="T11" fmla="*/ 90725625 h 74"/>
              <a:gd name="T12" fmla="*/ 176410938 w 72"/>
              <a:gd name="T13" fmla="*/ 75604688 h 74"/>
              <a:gd name="T14" fmla="*/ 171370625 w 72"/>
              <a:gd name="T15" fmla="*/ 60483750 h 74"/>
              <a:gd name="T16" fmla="*/ 166330313 w 72"/>
              <a:gd name="T17" fmla="*/ 50403125 h 74"/>
              <a:gd name="T18" fmla="*/ 166330313 w 72"/>
              <a:gd name="T19" fmla="*/ 50403125 h 74"/>
              <a:gd name="T20" fmla="*/ 156249688 w 72"/>
              <a:gd name="T21" fmla="*/ 40322500 h 74"/>
              <a:gd name="T22" fmla="*/ 151209375 w 72"/>
              <a:gd name="T23" fmla="*/ 25201563 h 74"/>
              <a:gd name="T24" fmla="*/ 136088438 w 72"/>
              <a:gd name="T25" fmla="*/ 15120938 h 74"/>
              <a:gd name="T26" fmla="*/ 120967500 w 72"/>
              <a:gd name="T27" fmla="*/ 5040313 h 74"/>
              <a:gd name="T28" fmla="*/ 100806250 w 72"/>
              <a:gd name="T29" fmla="*/ 0 h 74"/>
              <a:gd name="T30" fmla="*/ 75604688 w 72"/>
              <a:gd name="T31" fmla="*/ 5040313 h 74"/>
              <a:gd name="T32" fmla="*/ 45362813 w 72"/>
              <a:gd name="T33" fmla="*/ 15120938 h 74"/>
              <a:gd name="T34" fmla="*/ 45362813 w 72"/>
              <a:gd name="T35" fmla="*/ 15120938 h 74"/>
              <a:gd name="T36" fmla="*/ 35282188 w 72"/>
              <a:gd name="T37" fmla="*/ 25201563 h 74"/>
              <a:gd name="T38" fmla="*/ 10080625 w 72"/>
              <a:gd name="T39" fmla="*/ 45362813 h 74"/>
              <a:gd name="T40" fmla="*/ 5040313 w 72"/>
              <a:gd name="T41" fmla="*/ 65524063 h 74"/>
              <a:gd name="T42" fmla="*/ 0 w 72"/>
              <a:gd name="T43" fmla="*/ 85685313 h 74"/>
              <a:gd name="T44" fmla="*/ 0 w 72"/>
              <a:gd name="T45" fmla="*/ 105846563 h 74"/>
              <a:gd name="T46" fmla="*/ 10080625 w 72"/>
              <a:gd name="T47" fmla="*/ 136088438 h 74"/>
              <a:gd name="T48" fmla="*/ 10080625 w 72"/>
              <a:gd name="T49" fmla="*/ 136088438 h 74"/>
              <a:gd name="T50" fmla="*/ 15120938 w 72"/>
              <a:gd name="T51" fmla="*/ 146169063 h 74"/>
              <a:gd name="T52" fmla="*/ 25201563 w 72"/>
              <a:gd name="T53" fmla="*/ 156249688 h 74"/>
              <a:gd name="T54" fmla="*/ 35282188 w 72"/>
              <a:gd name="T55" fmla="*/ 171370625 h 74"/>
              <a:gd name="T56" fmla="*/ 55443438 w 72"/>
              <a:gd name="T57" fmla="*/ 181451250 h 74"/>
              <a:gd name="T58" fmla="*/ 75604688 w 72"/>
              <a:gd name="T59" fmla="*/ 186491563 h 74"/>
              <a:gd name="T60" fmla="*/ 100806250 w 72"/>
              <a:gd name="T61" fmla="*/ 181451250 h 74"/>
              <a:gd name="T62" fmla="*/ 131048125 w 72"/>
              <a:gd name="T63" fmla="*/ 171370625 h 74"/>
              <a:gd name="T64" fmla="*/ 131048125 w 72"/>
              <a:gd name="T65" fmla="*/ 171370625 h 7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2"/>
              <a:gd name="T100" fmla="*/ 0 h 74"/>
              <a:gd name="T101" fmla="*/ 72 w 72"/>
              <a:gd name="T102" fmla="*/ 74 h 7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2" h="74">
                <a:moveTo>
                  <a:pt x="52" y="68"/>
                </a:moveTo>
                <a:lnTo>
                  <a:pt x="52" y="68"/>
                </a:lnTo>
                <a:lnTo>
                  <a:pt x="62" y="60"/>
                </a:lnTo>
                <a:lnTo>
                  <a:pt x="68" y="52"/>
                </a:lnTo>
                <a:lnTo>
                  <a:pt x="70" y="44"/>
                </a:lnTo>
                <a:lnTo>
                  <a:pt x="72" y="36"/>
                </a:lnTo>
                <a:lnTo>
                  <a:pt x="70" y="30"/>
                </a:lnTo>
                <a:lnTo>
                  <a:pt x="68" y="24"/>
                </a:lnTo>
                <a:lnTo>
                  <a:pt x="66" y="20"/>
                </a:lnTo>
                <a:lnTo>
                  <a:pt x="62" y="16"/>
                </a:lnTo>
                <a:lnTo>
                  <a:pt x="60" y="10"/>
                </a:lnTo>
                <a:lnTo>
                  <a:pt x="54" y="6"/>
                </a:lnTo>
                <a:lnTo>
                  <a:pt x="48" y="2"/>
                </a:lnTo>
                <a:lnTo>
                  <a:pt x="40" y="0"/>
                </a:lnTo>
                <a:lnTo>
                  <a:pt x="30" y="2"/>
                </a:lnTo>
                <a:lnTo>
                  <a:pt x="18" y="6"/>
                </a:lnTo>
                <a:lnTo>
                  <a:pt x="14" y="10"/>
                </a:lnTo>
                <a:lnTo>
                  <a:pt x="4" y="18"/>
                </a:lnTo>
                <a:lnTo>
                  <a:pt x="2" y="26"/>
                </a:lnTo>
                <a:lnTo>
                  <a:pt x="0" y="34"/>
                </a:lnTo>
                <a:lnTo>
                  <a:pt x="0" y="42"/>
                </a:lnTo>
                <a:lnTo>
                  <a:pt x="4" y="54"/>
                </a:lnTo>
                <a:lnTo>
                  <a:pt x="6" y="58"/>
                </a:lnTo>
                <a:lnTo>
                  <a:pt x="10" y="62"/>
                </a:lnTo>
                <a:lnTo>
                  <a:pt x="14" y="68"/>
                </a:lnTo>
                <a:lnTo>
                  <a:pt x="22" y="72"/>
                </a:lnTo>
                <a:lnTo>
                  <a:pt x="30" y="74"/>
                </a:lnTo>
                <a:lnTo>
                  <a:pt x="40" y="72"/>
                </a:lnTo>
                <a:lnTo>
                  <a:pt x="52" y="68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10" name="Freeform 46"/>
          <p:cNvSpPr>
            <a:spLocks/>
          </p:cNvSpPr>
          <p:nvPr/>
        </p:nvSpPr>
        <p:spPr bwMode="auto">
          <a:xfrm>
            <a:off x="5795963" y="3240088"/>
            <a:ext cx="114300" cy="117475"/>
          </a:xfrm>
          <a:custGeom>
            <a:avLst/>
            <a:gdLst>
              <a:gd name="T0" fmla="*/ 45362813 w 72"/>
              <a:gd name="T1" fmla="*/ 15120938 h 74"/>
              <a:gd name="T2" fmla="*/ 45362813 w 72"/>
              <a:gd name="T3" fmla="*/ 15120938 h 74"/>
              <a:gd name="T4" fmla="*/ 35282188 w 72"/>
              <a:gd name="T5" fmla="*/ 25201563 h 74"/>
              <a:gd name="T6" fmla="*/ 15120938 w 72"/>
              <a:gd name="T7" fmla="*/ 45362813 h 74"/>
              <a:gd name="T8" fmla="*/ 5040313 w 72"/>
              <a:gd name="T9" fmla="*/ 65524063 h 74"/>
              <a:gd name="T10" fmla="*/ 0 w 72"/>
              <a:gd name="T11" fmla="*/ 85685313 h 74"/>
              <a:gd name="T12" fmla="*/ 0 w 72"/>
              <a:gd name="T13" fmla="*/ 105846563 h 74"/>
              <a:gd name="T14" fmla="*/ 10080625 w 72"/>
              <a:gd name="T15" fmla="*/ 136088438 h 74"/>
              <a:gd name="T16" fmla="*/ 10080625 w 72"/>
              <a:gd name="T17" fmla="*/ 136088438 h 74"/>
              <a:gd name="T18" fmla="*/ 20161250 w 72"/>
              <a:gd name="T19" fmla="*/ 146169063 h 74"/>
              <a:gd name="T20" fmla="*/ 25201563 w 72"/>
              <a:gd name="T21" fmla="*/ 156249688 h 74"/>
              <a:gd name="T22" fmla="*/ 40322500 w 72"/>
              <a:gd name="T23" fmla="*/ 171370625 h 74"/>
              <a:gd name="T24" fmla="*/ 55443438 w 72"/>
              <a:gd name="T25" fmla="*/ 181451250 h 74"/>
              <a:gd name="T26" fmla="*/ 75604688 w 72"/>
              <a:gd name="T27" fmla="*/ 186491563 h 74"/>
              <a:gd name="T28" fmla="*/ 100806250 w 72"/>
              <a:gd name="T29" fmla="*/ 181451250 h 74"/>
              <a:gd name="T30" fmla="*/ 131048125 w 72"/>
              <a:gd name="T31" fmla="*/ 171370625 h 74"/>
              <a:gd name="T32" fmla="*/ 131048125 w 72"/>
              <a:gd name="T33" fmla="*/ 171370625 h 74"/>
              <a:gd name="T34" fmla="*/ 156249688 w 72"/>
              <a:gd name="T35" fmla="*/ 151209375 h 74"/>
              <a:gd name="T36" fmla="*/ 176410938 w 72"/>
              <a:gd name="T37" fmla="*/ 131048125 h 74"/>
              <a:gd name="T38" fmla="*/ 181451250 w 72"/>
              <a:gd name="T39" fmla="*/ 110886875 h 74"/>
              <a:gd name="T40" fmla="*/ 181451250 w 72"/>
              <a:gd name="T41" fmla="*/ 90725625 h 74"/>
              <a:gd name="T42" fmla="*/ 181451250 w 72"/>
              <a:gd name="T43" fmla="*/ 75604688 h 74"/>
              <a:gd name="T44" fmla="*/ 176410938 w 72"/>
              <a:gd name="T45" fmla="*/ 60483750 h 74"/>
              <a:gd name="T46" fmla="*/ 166330313 w 72"/>
              <a:gd name="T47" fmla="*/ 50403125 h 74"/>
              <a:gd name="T48" fmla="*/ 166330313 w 72"/>
              <a:gd name="T49" fmla="*/ 50403125 h 74"/>
              <a:gd name="T50" fmla="*/ 161290000 w 72"/>
              <a:gd name="T51" fmla="*/ 40322500 h 74"/>
              <a:gd name="T52" fmla="*/ 151209375 w 72"/>
              <a:gd name="T53" fmla="*/ 25201563 h 74"/>
              <a:gd name="T54" fmla="*/ 141128750 w 72"/>
              <a:gd name="T55" fmla="*/ 15120938 h 74"/>
              <a:gd name="T56" fmla="*/ 120967500 w 72"/>
              <a:gd name="T57" fmla="*/ 5040313 h 74"/>
              <a:gd name="T58" fmla="*/ 100806250 w 72"/>
              <a:gd name="T59" fmla="*/ 0 h 74"/>
              <a:gd name="T60" fmla="*/ 75604688 w 72"/>
              <a:gd name="T61" fmla="*/ 5040313 h 74"/>
              <a:gd name="T62" fmla="*/ 45362813 w 72"/>
              <a:gd name="T63" fmla="*/ 15120938 h 74"/>
              <a:gd name="T64" fmla="*/ 45362813 w 72"/>
              <a:gd name="T65" fmla="*/ 15120938 h 7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2"/>
              <a:gd name="T100" fmla="*/ 0 h 74"/>
              <a:gd name="T101" fmla="*/ 72 w 72"/>
              <a:gd name="T102" fmla="*/ 74 h 7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2" h="74">
                <a:moveTo>
                  <a:pt x="18" y="6"/>
                </a:moveTo>
                <a:lnTo>
                  <a:pt x="18" y="6"/>
                </a:lnTo>
                <a:lnTo>
                  <a:pt x="14" y="10"/>
                </a:lnTo>
                <a:lnTo>
                  <a:pt x="6" y="18"/>
                </a:lnTo>
                <a:lnTo>
                  <a:pt x="2" y="26"/>
                </a:lnTo>
                <a:lnTo>
                  <a:pt x="0" y="34"/>
                </a:lnTo>
                <a:lnTo>
                  <a:pt x="0" y="42"/>
                </a:lnTo>
                <a:lnTo>
                  <a:pt x="4" y="54"/>
                </a:lnTo>
                <a:lnTo>
                  <a:pt x="8" y="58"/>
                </a:lnTo>
                <a:lnTo>
                  <a:pt x="10" y="62"/>
                </a:lnTo>
                <a:lnTo>
                  <a:pt x="16" y="68"/>
                </a:lnTo>
                <a:lnTo>
                  <a:pt x="22" y="72"/>
                </a:lnTo>
                <a:lnTo>
                  <a:pt x="30" y="74"/>
                </a:lnTo>
                <a:lnTo>
                  <a:pt x="40" y="72"/>
                </a:lnTo>
                <a:lnTo>
                  <a:pt x="52" y="68"/>
                </a:lnTo>
                <a:lnTo>
                  <a:pt x="62" y="60"/>
                </a:lnTo>
                <a:lnTo>
                  <a:pt x="70" y="52"/>
                </a:lnTo>
                <a:lnTo>
                  <a:pt x="72" y="44"/>
                </a:lnTo>
                <a:lnTo>
                  <a:pt x="72" y="36"/>
                </a:lnTo>
                <a:lnTo>
                  <a:pt x="72" y="30"/>
                </a:lnTo>
                <a:lnTo>
                  <a:pt x="70" y="24"/>
                </a:lnTo>
                <a:lnTo>
                  <a:pt x="66" y="20"/>
                </a:lnTo>
                <a:lnTo>
                  <a:pt x="64" y="16"/>
                </a:lnTo>
                <a:lnTo>
                  <a:pt x="60" y="10"/>
                </a:lnTo>
                <a:lnTo>
                  <a:pt x="56" y="6"/>
                </a:lnTo>
                <a:lnTo>
                  <a:pt x="48" y="2"/>
                </a:lnTo>
                <a:lnTo>
                  <a:pt x="40" y="0"/>
                </a:lnTo>
                <a:lnTo>
                  <a:pt x="30" y="2"/>
                </a:lnTo>
                <a:lnTo>
                  <a:pt x="18" y="6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11" name="Freeform 47"/>
          <p:cNvSpPr>
            <a:spLocks/>
          </p:cNvSpPr>
          <p:nvPr/>
        </p:nvSpPr>
        <p:spPr bwMode="auto">
          <a:xfrm>
            <a:off x="5935663" y="3128963"/>
            <a:ext cx="114300" cy="114300"/>
          </a:xfrm>
          <a:custGeom>
            <a:avLst/>
            <a:gdLst>
              <a:gd name="T0" fmla="*/ 50403125 w 72"/>
              <a:gd name="T1" fmla="*/ 10080625 h 72"/>
              <a:gd name="T2" fmla="*/ 50403125 w 72"/>
              <a:gd name="T3" fmla="*/ 10080625 h 72"/>
              <a:gd name="T4" fmla="*/ 35282188 w 72"/>
              <a:gd name="T5" fmla="*/ 20161250 h 72"/>
              <a:gd name="T6" fmla="*/ 15120938 w 72"/>
              <a:gd name="T7" fmla="*/ 45362813 h 72"/>
              <a:gd name="T8" fmla="*/ 5040313 w 72"/>
              <a:gd name="T9" fmla="*/ 60483750 h 72"/>
              <a:gd name="T10" fmla="*/ 0 w 72"/>
              <a:gd name="T11" fmla="*/ 80645000 h 72"/>
              <a:gd name="T12" fmla="*/ 5040313 w 72"/>
              <a:gd name="T13" fmla="*/ 105846563 h 72"/>
              <a:gd name="T14" fmla="*/ 15120938 w 72"/>
              <a:gd name="T15" fmla="*/ 131048125 h 72"/>
              <a:gd name="T16" fmla="*/ 15120938 w 72"/>
              <a:gd name="T17" fmla="*/ 131048125 h 72"/>
              <a:gd name="T18" fmla="*/ 20161250 w 72"/>
              <a:gd name="T19" fmla="*/ 146169063 h 72"/>
              <a:gd name="T20" fmla="*/ 30241875 w 72"/>
              <a:gd name="T21" fmla="*/ 156249688 h 72"/>
              <a:gd name="T22" fmla="*/ 40322500 w 72"/>
              <a:gd name="T23" fmla="*/ 166330313 h 72"/>
              <a:gd name="T24" fmla="*/ 55443438 w 72"/>
              <a:gd name="T25" fmla="*/ 176410938 h 72"/>
              <a:gd name="T26" fmla="*/ 75604688 w 72"/>
              <a:gd name="T27" fmla="*/ 181451250 h 72"/>
              <a:gd name="T28" fmla="*/ 105846563 w 72"/>
              <a:gd name="T29" fmla="*/ 176410938 h 72"/>
              <a:gd name="T30" fmla="*/ 136088438 w 72"/>
              <a:gd name="T31" fmla="*/ 166330313 h 72"/>
              <a:gd name="T32" fmla="*/ 136088438 w 72"/>
              <a:gd name="T33" fmla="*/ 166330313 h 72"/>
              <a:gd name="T34" fmla="*/ 161290000 w 72"/>
              <a:gd name="T35" fmla="*/ 146169063 h 72"/>
              <a:gd name="T36" fmla="*/ 176410938 w 72"/>
              <a:gd name="T37" fmla="*/ 126007813 h 72"/>
              <a:gd name="T38" fmla="*/ 181451250 w 72"/>
              <a:gd name="T39" fmla="*/ 105846563 h 72"/>
              <a:gd name="T40" fmla="*/ 181451250 w 72"/>
              <a:gd name="T41" fmla="*/ 90725625 h 72"/>
              <a:gd name="T42" fmla="*/ 181451250 w 72"/>
              <a:gd name="T43" fmla="*/ 70564375 h 72"/>
              <a:gd name="T44" fmla="*/ 176410938 w 72"/>
              <a:gd name="T45" fmla="*/ 60483750 h 72"/>
              <a:gd name="T46" fmla="*/ 171370625 w 72"/>
              <a:gd name="T47" fmla="*/ 45362813 h 72"/>
              <a:gd name="T48" fmla="*/ 171370625 w 72"/>
              <a:gd name="T49" fmla="*/ 45362813 h 72"/>
              <a:gd name="T50" fmla="*/ 161290000 w 72"/>
              <a:gd name="T51" fmla="*/ 35282188 h 72"/>
              <a:gd name="T52" fmla="*/ 151209375 w 72"/>
              <a:gd name="T53" fmla="*/ 25201563 h 72"/>
              <a:gd name="T54" fmla="*/ 141128750 w 72"/>
              <a:gd name="T55" fmla="*/ 10080625 h 72"/>
              <a:gd name="T56" fmla="*/ 126007813 w 72"/>
              <a:gd name="T57" fmla="*/ 5040313 h 72"/>
              <a:gd name="T58" fmla="*/ 100806250 w 72"/>
              <a:gd name="T59" fmla="*/ 0 h 72"/>
              <a:gd name="T60" fmla="*/ 80645000 w 72"/>
              <a:gd name="T61" fmla="*/ 0 h 72"/>
              <a:gd name="T62" fmla="*/ 50403125 w 72"/>
              <a:gd name="T63" fmla="*/ 10080625 h 72"/>
              <a:gd name="T64" fmla="*/ 50403125 w 72"/>
              <a:gd name="T65" fmla="*/ 10080625 h 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2"/>
              <a:gd name="T100" fmla="*/ 0 h 72"/>
              <a:gd name="T101" fmla="*/ 72 w 72"/>
              <a:gd name="T102" fmla="*/ 72 h 7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2" h="72">
                <a:moveTo>
                  <a:pt x="20" y="4"/>
                </a:moveTo>
                <a:lnTo>
                  <a:pt x="20" y="4"/>
                </a:lnTo>
                <a:lnTo>
                  <a:pt x="14" y="8"/>
                </a:lnTo>
                <a:lnTo>
                  <a:pt x="6" y="18"/>
                </a:lnTo>
                <a:lnTo>
                  <a:pt x="2" y="24"/>
                </a:lnTo>
                <a:lnTo>
                  <a:pt x="0" y="32"/>
                </a:lnTo>
                <a:lnTo>
                  <a:pt x="2" y="42"/>
                </a:lnTo>
                <a:lnTo>
                  <a:pt x="6" y="52"/>
                </a:lnTo>
                <a:lnTo>
                  <a:pt x="8" y="58"/>
                </a:lnTo>
                <a:lnTo>
                  <a:pt x="12" y="62"/>
                </a:lnTo>
                <a:lnTo>
                  <a:pt x="16" y="66"/>
                </a:lnTo>
                <a:lnTo>
                  <a:pt x="22" y="70"/>
                </a:lnTo>
                <a:lnTo>
                  <a:pt x="30" y="72"/>
                </a:lnTo>
                <a:lnTo>
                  <a:pt x="42" y="70"/>
                </a:lnTo>
                <a:lnTo>
                  <a:pt x="54" y="66"/>
                </a:lnTo>
                <a:lnTo>
                  <a:pt x="64" y="58"/>
                </a:lnTo>
                <a:lnTo>
                  <a:pt x="70" y="50"/>
                </a:lnTo>
                <a:lnTo>
                  <a:pt x="72" y="42"/>
                </a:lnTo>
                <a:lnTo>
                  <a:pt x="72" y="36"/>
                </a:lnTo>
                <a:lnTo>
                  <a:pt x="72" y="28"/>
                </a:lnTo>
                <a:lnTo>
                  <a:pt x="70" y="24"/>
                </a:lnTo>
                <a:lnTo>
                  <a:pt x="68" y="18"/>
                </a:lnTo>
                <a:lnTo>
                  <a:pt x="64" y="14"/>
                </a:lnTo>
                <a:lnTo>
                  <a:pt x="60" y="10"/>
                </a:lnTo>
                <a:lnTo>
                  <a:pt x="56" y="4"/>
                </a:lnTo>
                <a:lnTo>
                  <a:pt x="50" y="2"/>
                </a:lnTo>
                <a:lnTo>
                  <a:pt x="40" y="0"/>
                </a:lnTo>
                <a:lnTo>
                  <a:pt x="32" y="0"/>
                </a:lnTo>
                <a:lnTo>
                  <a:pt x="20" y="4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12" name="Freeform 48"/>
          <p:cNvSpPr>
            <a:spLocks/>
          </p:cNvSpPr>
          <p:nvPr/>
        </p:nvSpPr>
        <p:spPr bwMode="auto">
          <a:xfrm>
            <a:off x="4059238" y="2166938"/>
            <a:ext cx="206375" cy="209550"/>
          </a:xfrm>
          <a:custGeom>
            <a:avLst/>
            <a:gdLst>
              <a:gd name="T0" fmla="*/ 161290000 w 130"/>
              <a:gd name="T1" fmla="*/ 332660625 h 132"/>
              <a:gd name="T2" fmla="*/ 161290000 w 130"/>
              <a:gd name="T3" fmla="*/ 332660625 h 132"/>
              <a:gd name="T4" fmla="*/ 186491563 w 130"/>
              <a:gd name="T5" fmla="*/ 332660625 h 132"/>
              <a:gd name="T6" fmla="*/ 211693125 w 130"/>
              <a:gd name="T7" fmla="*/ 327620313 h 132"/>
              <a:gd name="T8" fmla="*/ 241935000 w 130"/>
              <a:gd name="T9" fmla="*/ 317539688 h 132"/>
              <a:gd name="T10" fmla="*/ 272176875 w 130"/>
              <a:gd name="T11" fmla="*/ 302418750 h 132"/>
              <a:gd name="T12" fmla="*/ 287297813 w 130"/>
              <a:gd name="T13" fmla="*/ 287297813 h 132"/>
              <a:gd name="T14" fmla="*/ 297378438 w 130"/>
              <a:gd name="T15" fmla="*/ 272176875 h 132"/>
              <a:gd name="T16" fmla="*/ 307459063 w 130"/>
              <a:gd name="T17" fmla="*/ 252015625 h 132"/>
              <a:gd name="T18" fmla="*/ 317539688 w 130"/>
              <a:gd name="T19" fmla="*/ 226814063 h 132"/>
              <a:gd name="T20" fmla="*/ 322580000 w 130"/>
              <a:gd name="T21" fmla="*/ 201612500 h 132"/>
              <a:gd name="T22" fmla="*/ 327620313 w 130"/>
              <a:gd name="T23" fmla="*/ 166330313 h 132"/>
              <a:gd name="T24" fmla="*/ 327620313 w 130"/>
              <a:gd name="T25" fmla="*/ 166330313 h 132"/>
              <a:gd name="T26" fmla="*/ 322580000 w 130"/>
              <a:gd name="T27" fmla="*/ 136088438 h 132"/>
              <a:gd name="T28" fmla="*/ 317539688 w 130"/>
              <a:gd name="T29" fmla="*/ 105846563 h 132"/>
              <a:gd name="T30" fmla="*/ 312499375 w 130"/>
              <a:gd name="T31" fmla="*/ 85685313 h 132"/>
              <a:gd name="T32" fmla="*/ 302418750 w 130"/>
              <a:gd name="T33" fmla="*/ 65524063 h 132"/>
              <a:gd name="T34" fmla="*/ 287297813 w 130"/>
              <a:gd name="T35" fmla="*/ 45362813 h 132"/>
              <a:gd name="T36" fmla="*/ 272176875 w 130"/>
              <a:gd name="T37" fmla="*/ 35282188 h 132"/>
              <a:gd name="T38" fmla="*/ 241935000 w 130"/>
              <a:gd name="T39" fmla="*/ 15120938 h 132"/>
              <a:gd name="T40" fmla="*/ 211693125 w 130"/>
              <a:gd name="T41" fmla="*/ 5040313 h 132"/>
              <a:gd name="T42" fmla="*/ 186491563 w 130"/>
              <a:gd name="T43" fmla="*/ 0 h 132"/>
              <a:gd name="T44" fmla="*/ 161290000 w 130"/>
              <a:gd name="T45" fmla="*/ 0 h 132"/>
              <a:gd name="T46" fmla="*/ 161290000 w 130"/>
              <a:gd name="T47" fmla="*/ 0 h 132"/>
              <a:gd name="T48" fmla="*/ 136088438 w 130"/>
              <a:gd name="T49" fmla="*/ 5040313 h 132"/>
              <a:gd name="T50" fmla="*/ 110886875 w 130"/>
              <a:gd name="T51" fmla="*/ 10080625 h 132"/>
              <a:gd name="T52" fmla="*/ 85685313 w 130"/>
              <a:gd name="T53" fmla="*/ 15120938 h 132"/>
              <a:gd name="T54" fmla="*/ 70564375 w 130"/>
              <a:gd name="T55" fmla="*/ 30241875 h 132"/>
              <a:gd name="T56" fmla="*/ 40322500 w 130"/>
              <a:gd name="T57" fmla="*/ 55443438 h 132"/>
              <a:gd name="T58" fmla="*/ 20161250 w 130"/>
              <a:gd name="T59" fmla="*/ 85685313 h 132"/>
              <a:gd name="T60" fmla="*/ 10080625 w 130"/>
              <a:gd name="T61" fmla="*/ 115927188 h 132"/>
              <a:gd name="T62" fmla="*/ 0 w 130"/>
              <a:gd name="T63" fmla="*/ 141128750 h 132"/>
              <a:gd name="T64" fmla="*/ 0 w 130"/>
              <a:gd name="T65" fmla="*/ 166330313 h 132"/>
              <a:gd name="T66" fmla="*/ 0 w 130"/>
              <a:gd name="T67" fmla="*/ 166330313 h 132"/>
              <a:gd name="T68" fmla="*/ 0 w 130"/>
              <a:gd name="T69" fmla="*/ 196572188 h 132"/>
              <a:gd name="T70" fmla="*/ 5040313 w 130"/>
              <a:gd name="T71" fmla="*/ 226814063 h 132"/>
              <a:gd name="T72" fmla="*/ 15120938 w 130"/>
              <a:gd name="T73" fmla="*/ 246975313 h 132"/>
              <a:gd name="T74" fmla="*/ 25201563 w 130"/>
              <a:gd name="T75" fmla="*/ 267136563 h 132"/>
              <a:gd name="T76" fmla="*/ 35282188 w 130"/>
              <a:gd name="T77" fmla="*/ 282257500 h 132"/>
              <a:gd name="T78" fmla="*/ 50403125 w 130"/>
              <a:gd name="T79" fmla="*/ 297378438 h 132"/>
              <a:gd name="T80" fmla="*/ 80645000 w 130"/>
              <a:gd name="T81" fmla="*/ 317539688 h 132"/>
              <a:gd name="T82" fmla="*/ 110886875 w 130"/>
              <a:gd name="T83" fmla="*/ 327620313 h 132"/>
              <a:gd name="T84" fmla="*/ 136088438 w 130"/>
              <a:gd name="T85" fmla="*/ 332660625 h 132"/>
              <a:gd name="T86" fmla="*/ 161290000 w 130"/>
              <a:gd name="T87" fmla="*/ 332660625 h 132"/>
              <a:gd name="T88" fmla="*/ 161290000 w 130"/>
              <a:gd name="T89" fmla="*/ 332660625 h 132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30"/>
              <a:gd name="T136" fmla="*/ 0 h 132"/>
              <a:gd name="T137" fmla="*/ 130 w 130"/>
              <a:gd name="T138" fmla="*/ 132 h 132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30" h="132">
                <a:moveTo>
                  <a:pt x="64" y="132"/>
                </a:moveTo>
                <a:lnTo>
                  <a:pt x="64" y="132"/>
                </a:lnTo>
                <a:lnTo>
                  <a:pt x="74" y="132"/>
                </a:lnTo>
                <a:lnTo>
                  <a:pt x="84" y="130"/>
                </a:lnTo>
                <a:lnTo>
                  <a:pt x="96" y="126"/>
                </a:lnTo>
                <a:lnTo>
                  <a:pt x="108" y="120"/>
                </a:lnTo>
                <a:lnTo>
                  <a:pt x="114" y="114"/>
                </a:lnTo>
                <a:lnTo>
                  <a:pt x="118" y="108"/>
                </a:lnTo>
                <a:lnTo>
                  <a:pt x="122" y="100"/>
                </a:lnTo>
                <a:lnTo>
                  <a:pt x="126" y="90"/>
                </a:lnTo>
                <a:lnTo>
                  <a:pt x="128" y="80"/>
                </a:lnTo>
                <a:lnTo>
                  <a:pt x="130" y="66"/>
                </a:lnTo>
                <a:lnTo>
                  <a:pt x="128" y="54"/>
                </a:lnTo>
                <a:lnTo>
                  <a:pt x="126" y="42"/>
                </a:lnTo>
                <a:lnTo>
                  <a:pt x="124" y="34"/>
                </a:lnTo>
                <a:lnTo>
                  <a:pt x="120" y="26"/>
                </a:lnTo>
                <a:lnTo>
                  <a:pt x="114" y="18"/>
                </a:lnTo>
                <a:lnTo>
                  <a:pt x="108" y="14"/>
                </a:lnTo>
                <a:lnTo>
                  <a:pt x="96" y="6"/>
                </a:lnTo>
                <a:lnTo>
                  <a:pt x="84" y="2"/>
                </a:lnTo>
                <a:lnTo>
                  <a:pt x="74" y="0"/>
                </a:lnTo>
                <a:lnTo>
                  <a:pt x="64" y="0"/>
                </a:lnTo>
                <a:lnTo>
                  <a:pt x="54" y="2"/>
                </a:lnTo>
                <a:lnTo>
                  <a:pt x="44" y="4"/>
                </a:lnTo>
                <a:lnTo>
                  <a:pt x="34" y="6"/>
                </a:lnTo>
                <a:lnTo>
                  <a:pt x="28" y="12"/>
                </a:lnTo>
                <a:lnTo>
                  <a:pt x="16" y="22"/>
                </a:lnTo>
                <a:lnTo>
                  <a:pt x="8" y="34"/>
                </a:lnTo>
                <a:lnTo>
                  <a:pt x="4" y="46"/>
                </a:lnTo>
                <a:lnTo>
                  <a:pt x="0" y="56"/>
                </a:lnTo>
                <a:lnTo>
                  <a:pt x="0" y="66"/>
                </a:lnTo>
                <a:lnTo>
                  <a:pt x="0" y="78"/>
                </a:lnTo>
                <a:lnTo>
                  <a:pt x="2" y="90"/>
                </a:lnTo>
                <a:lnTo>
                  <a:pt x="6" y="98"/>
                </a:lnTo>
                <a:lnTo>
                  <a:pt x="10" y="106"/>
                </a:lnTo>
                <a:lnTo>
                  <a:pt x="14" y="112"/>
                </a:lnTo>
                <a:lnTo>
                  <a:pt x="20" y="118"/>
                </a:lnTo>
                <a:lnTo>
                  <a:pt x="32" y="126"/>
                </a:lnTo>
                <a:lnTo>
                  <a:pt x="44" y="130"/>
                </a:lnTo>
                <a:lnTo>
                  <a:pt x="54" y="132"/>
                </a:lnTo>
                <a:lnTo>
                  <a:pt x="64" y="132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13" name="Freeform 49"/>
          <p:cNvSpPr>
            <a:spLocks/>
          </p:cNvSpPr>
          <p:nvPr/>
        </p:nvSpPr>
        <p:spPr bwMode="auto">
          <a:xfrm>
            <a:off x="3697288" y="2497138"/>
            <a:ext cx="206375" cy="209550"/>
          </a:xfrm>
          <a:custGeom>
            <a:avLst/>
            <a:gdLst>
              <a:gd name="T0" fmla="*/ 161290000 w 130"/>
              <a:gd name="T1" fmla="*/ 332660625 h 132"/>
              <a:gd name="T2" fmla="*/ 161290000 w 130"/>
              <a:gd name="T3" fmla="*/ 332660625 h 132"/>
              <a:gd name="T4" fmla="*/ 186491563 w 130"/>
              <a:gd name="T5" fmla="*/ 332660625 h 132"/>
              <a:gd name="T6" fmla="*/ 211693125 w 130"/>
              <a:gd name="T7" fmla="*/ 327620313 h 132"/>
              <a:gd name="T8" fmla="*/ 241935000 w 130"/>
              <a:gd name="T9" fmla="*/ 317539688 h 132"/>
              <a:gd name="T10" fmla="*/ 272176875 w 130"/>
              <a:gd name="T11" fmla="*/ 302418750 h 132"/>
              <a:gd name="T12" fmla="*/ 287297813 w 130"/>
              <a:gd name="T13" fmla="*/ 287297813 h 132"/>
              <a:gd name="T14" fmla="*/ 302418750 w 130"/>
              <a:gd name="T15" fmla="*/ 272176875 h 132"/>
              <a:gd name="T16" fmla="*/ 312499375 w 130"/>
              <a:gd name="T17" fmla="*/ 252015625 h 132"/>
              <a:gd name="T18" fmla="*/ 317539688 w 130"/>
              <a:gd name="T19" fmla="*/ 226814063 h 132"/>
              <a:gd name="T20" fmla="*/ 322580000 w 130"/>
              <a:gd name="T21" fmla="*/ 201612500 h 132"/>
              <a:gd name="T22" fmla="*/ 327620313 w 130"/>
              <a:gd name="T23" fmla="*/ 166330313 h 132"/>
              <a:gd name="T24" fmla="*/ 327620313 w 130"/>
              <a:gd name="T25" fmla="*/ 166330313 h 132"/>
              <a:gd name="T26" fmla="*/ 322580000 w 130"/>
              <a:gd name="T27" fmla="*/ 136088438 h 132"/>
              <a:gd name="T28" fmla="*/ 317539688 w 130"/>
              <a:gd name="T29" fmla="*/ 105846563 h 132"/>
              <a:gd name="T30" fmla="*/ 312499375 w 130"/>
              <a:gd name="T31" fmla="*/ 80645000 h 132"/>
              <a:gd name="T32" fmla="*/ 302418750 w 130"/>
              <a:gd name="T33" fmla="*/ 65524063 h 132"/>
              <a:gd name="T34" fmla="*/ 287297813 w 130"/>
              <a:gd name="T35" fmla="*/ 45362813 h 132"/>
              <a:gd name="T36" fmla="*/ 277217188 w 130"/>
              <a:gd name="T37" fmla="*/ 35282188 h 132"/>
              <a:gd name="T38" fmla="*/ 246975313 w 130"/>
              <a:gd name="T39" fmla="*/ 15120938 h 132"/>
              <a:gd name="T40" fmla="*/ 216733438 w 130"/>
              <a:gd name="T41" fmla="*/ 5040313 h 132"/>
              <a:gd name="T42" fmla="*/ 186491563 w 130"/>
              <a:gd name="T43" fmla="*/ 0 h 132"/>
              <a:gd name="T44" fmla="*/ 161290000 w 130"/>
              <a:gd name="T45" fmla="*/ 0 h 132"/>
              <a:gd name="T46" fmla="*/ 161290000 w 130"/>
              <a:gd name="T47" fmla="*/ 0 h 132"/>
              <a:gd name="T48" fmla="*/ 136088438 w 130"/>
              <a:gd name="T49" fmla="*/ 5040313 h 132"/>
              <a:gd name="T50" fmla="*/ 110886875 w 130"/>
              <a:gd name="T51" fmla="*/ 10080625 h 132"/>
              <a:gd name="T52" fmla="*/ 90725625 w 130"/>
              <a:gd name="T53" fmla="*/ 15120938 h 132"/>
              <a:gd name="T54" fmla="*/ 70564375 w 130"/>
              <a:gd name="T55" fmla="*/ 25201563 h 132"/>
              <a:gd name="T56" fmla="*/ 40322500 w 130"/>
              <a:gd name="T57" fmla="*/ 55443438 h 132"/>
              <a:gd name="T58" fmla="*/ 20161250 w 130"/>
              <a:gd name="T59" fmla="*/ 85685313 h 132"/>
              <a:gd name="T60" fmla="*/ 10080625 w 130"/>
              <a:gd name="T61" fmla="*/ 115927188 h 132"/>
              <a:gd name="T62" fmla="*/ 0 w 130"/>
              <a:gd name="T63" fmla="*/ 141128750 h 132"/>
              <a:gd name="T64" fmla="*/ 0 w 130"/>
              <a:gd name="T65" fmla="*/ 166330313 h 132"/>
              <a:gd name="T66" fmla="*/ 0 w 130"/>
              <a:gd name="T67" fmla="*/ 166330313 h 132"/>
              <a:gd name="T68" fmla="*/ 0 w 130"/>
              <a:gd name="T69" fmla="*/ 196572188 h 132"/>
              <a:gd name="T70" fmla="*/ 5040313 w 130"/>
              <a:gd name="T71" fmla="*/ 221773750 h 132"/>
              <a:gd name="T72" fmla="*/ 15120938 w 130"/>
              <a:gd name="T73" fmla="*/ 246975313 h 132"/>
              <a:gd name="T74" fmla="*/ 25201563 w 130"/>
              <a:gd name="T75" fmla="*/ 267136563 h 132"/>
              <a:gd name="T76" fmla="*/ 35282188 w 130"/>
              <a:gd name="T77" fmla="*/ 282257500 h 132"/>
              <a:gd name="T78" fmla="*/ 50403125 w 130"/>
              <a:gd name="T79" fmla="*/ 297378438 h 132"/>
              <a:gd name="T80" fmla="*/ 80645000 w 130"/>
              <a:gd name="T81" fmla="*/ 312499375 h 132"/>
              <a:gd name="T82" fmla="*/ 110886875 w 130"/>
              <a:gd name="T83" fmla="*/ 327620313 h 132"/>
              <a:gd name="T84" fmla="*/ 136088438 w 130"/>
              <a:gd name="T85" fmla="*/ 327620313 h 132"/>
              <a:gd name="T86" fmla="*/ 161290000 w 130"/>
              <a:gd name="T87" fmla="*/ 332660625 h 132"/>
              <a:gd name="T88" fmla="*/ 161290000 w 130"/>
              <a:gd name="T89" fmla="*/ 332660625 h 132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30"/>
              <a:gd name="T136" fmla="*/ 0 h 132"/>
              <a:gd name="T137" fmla="*/ 130 w 130"/>
              <a:gd name="T138" fmla="*/ 132 h 132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30" h="132">
                <a:moveTo>
                  <a:pt x="64" y="132"/>
                </a:moveTo>
                <a:lnTo>
                  <a:pt x="64" y="132"/>
                </a:lnTo>
                <a:lnTo>
                  <a:pt x="74" y="132"/>
                </a:lnTo>
                <a:lnTo>
                  <a:pt x="84" y="130"/>
                </a:lnTo>
                <a:lnTo>
                  <a:pt x="96" y="126"/>
                </a:lnTo>
                <a:lnTo>
                  <a:pt x="108" y="120"/>
                </a:lnTo>
                <a:lnTo>
                  <a:pt x="114" y="114"/>
                </a:lnTo>
                <a:lnTo>
                  <a:pt x="120" y="108"/>
                </a:lnTo>
                <a:lnTo>
                  <a:pt x="124" y="100"/>
                </a:lnTo>
                <a:lnTo>
                  <a:pt x="126" y="90"/>
                </a:lnTo>
                <a:lnTo>
                  <a:pt x="128" y="80"/>
                </a:lnTo>
                <a:lnTo>
                  <a:pt x="130" y="66"/>
                </a:lnTo>
                <a:lnTo>
                  <a:pt x="128" y="54"/>
                </a:lnTo>
                <a:lnTo>
                  <a:pt x="126" y="42"/>
                </a:lnTo>
                <a:lnTo>
                  <a:pt x="124" y="32"/>
                </a:lnTo>
                <a:lnTo>
                  <a:pt x="120" y="26"/>
                </a:lnTo>
                <a:lnTo>
                  <a:pt x="114" y="18"/>
                </a:lnTo>
                <a:lnTo>
                  <a:pt x="110" y="14"/>
                </a:lnTo>
                <a:lnTo>
                  <a:pt x="98" y="6"/>
                </a:lnTo>
                <a:lnTo>
                  <a:pt x="86" y="2"/>
                </a:lnTo>
                <a:lnTo>
                  <a:pt x="74" y="0"/>
                </a:lnTo>
                <a:lnTo>
                  <a:pt x="64" y="0"/>
                </a:lnTo>
                <a:lnTo>
                  <a:pt x="54" y="2"/>
                </a:lnTo>
                <a:lnTo>
                  <a:pt x="44" y="4"/>
                </a:lnTo>
                <a:lnTo>
                  <a:pt x="36" y="6"/>
                </a:lnTo>
                <a:lnTo>
                  <a:pt x="28" y="10"/>
                </a:lnTo>
                <a:lnTo>
                  <a:pt x="16" y="22"/>
                </a:lnTo>
                <a:lnTo>
                  <a:pt x="8" y="34"/>
                </a:lnTo>
                <a:lnTo>
                  <a:pt x="4" y="46"/>
                </a:lnTo>
                <a:lnTo>
                  <a:pt x="0" y="56"/>
                </a:lnTo>
                <a:lnTo>
                  <a:pt x="0" y="66"/>
                </a:lnTo>
                <a:lnTo>
                  <a:pt x="0" y="78"/>
                </a:lnTo>
                <a:lnTo>
                  <a:pt x="2" y="88"/>
                </a:lnTo>
                <a:lnTo>
                  <a:pt x="6" y="98"/>
                </a:lnTo>
                <a:lnTo>
                  <a:pt x="10" y="106"/>
                </a:lnTo>
                <a:lnTo>
                  <a:pt x="14" y="112"/>
                </a:lnTo>
                <a:lnTo>
                  <a:pt x="20" y="118"/>
                </a:lnTo>
                <a:lnTo>
                  <a:pt x="32" y="124"/>
                </a:lnTo>
                <a:lnTo>
                  <a:pt x="44" y="130"/>
                </a:lnTo>
                <a:lnTo>
                  <a:pt x="54" y="130"/>
                </a:lnTo>
                <a:lnTo>
                  <a:pt x="64" y="132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14" name="Freeform 50"/>
          <p:cNvSpPr>
            <a:spLocks/>
          </p:cNvSpPr>
          <p:nvPr/>
        </p:nvSpPr>
        <p:spPr bwMode="auto">
          <a:xfrm>
            <a:off x="3106738" y="2551113"/>
            <a:ext cx="206375" cy="209550"/>
          </a:xfrm>
          <a:custGeom>
            <a:avLst/>
            <a:gdLst>
              <a:gd name="T0" fmla="*/ 166330313 w 130"/>
              <a:gd name="T1" fmla="*/ 332660625 h 132"/>
              <a:gd name="T2" fmla="*/ 166330313 w 130"/>
              <a:gd name="T3" fmla="*/ 332660625 h 132"/>
              <a:gd name="T4" fmla="*/ 191531875 w 130"/>
              <a:gd name="T5" fmla="*/ 332660625 h 132"/>
              <a:gd name="T6" fmla="*/ 216733438 w 130"/>
              <a:gd name="T7" fmla="*/ 327620313 h 132"/>
              <a:gd name="T8" fmla="*/ 246975313 w 130"/>
              <a:gd name="T9" fmla="*/ 317539688 h 132"/>
              <a:gd name="T10" fmla="*/ 277217188 w 130"/>
              <a:gd name="T11" fmla="*/ 302418750 h 132"/>
              <a:gd name="T12" fmla="*/ 292338125 w 130"/>
              <a:gd name="T13" fmla="*/ 287297813 h 132"/>
              <a:gd name="T14" fmla="*/ 302418750 w 130"/>
              <a:gd name="T15" fmla="*/ 272176875 h 132"/>
              <a:gd name="T16" fmla="*/ 312499375 w 130"/>
              <a:gd name="T17" fmla="*/ 252015625 h 132"/>
              <a:gd name="T18" fmla="*/ 322580000 w 130"/>
              <a:gd name="T19" fmla="*/ 226814063 h 132"/>
              <a:gd name="T20" fmla="*/ 327620313 w 130"/>
              <a:gd name="T21" fmla="*/ 201612500 h 132"/>
              <a:gd name="T22" fmla="*/ 327620313 w 130"/>
              <a:gd name="T23" fmla="*/ 166330313 h 132"/>
              <a:gd name="T24" fmla="*/ 327620313 w 130"/>
              <a:gd name="T25" fmla="*/ 166330313 h 132"/>
              <a:gd name="T26" fmla="*/ 327620313 w 130"/>
              <a:gd name="T27" fmla="*/ 136088438 h 132"/>
              <a:gd name="T28" fmla="*/ 322580000 w 130"/>
              <a:gd name="T29" fmla="*/ 105846563 h 132"/>
              <a:gd name="T30" fmla="*/ 312499375 w 130"/>
              <a:gd name="T31" fmla="*/ 85685313 h 132"/>
              <a:gd name="T32" fmla="*/ 302418750 w 130"/>
              <a:gd name="T33" fmla="*/ 65524063 h 132"/>
              <a:gd name="T34" fmla="*/ 292338125 w 130"/>
              <a:gd name="T35" fmla="*/ 45362813 h 132"/>
              <a:gd name="T36" fmla="*/ 277217188 w 130"/>
              <a:gd name="T37" fmla="*/ 35282188 h 132"/>
              <a:gd name="T38" fmla="*/ 246975313 w 130"/>
              <a:gd name="T39" fmla="*/ 15120938 h 132"/>
              <a:gd name="T40" fmla="*/ 216733438 w 130"/>
              <a:gd name="T41" fmla="*/ 5040313 h 132"/>
              <a:gd name="T42" fmla="*/ 191531875 w 130"/>
              <a:gd name="T43" fmla="*/ 0 h 132"/>
              <a:gd name="T44" fmla="*/ 166330313 w 130"/>
              <a:gd name="T45" fmla="*/ 0 h 132"/>
              <a:gd name="T46" fmla="*/ 166330313 w 130"/>
              <a:gd name="T47" fmla="*/ 0 h 132"/>
              <a:gd name="T48" fmla="*/ 136088438 w 130"/>
              <a:gd name="T49" fmla="*/ 5040313 h 132"/>
              <a:gd name="T50" fmla="*/ 110886875 w 130"/>
              <a:gd name="T51" fmla="*/ 10080625 h 132"/>
              <a:gd name="T52" fmla="*/ 90725625 w 130"/>
              <a:gd name="T53" fmla="*/ 15120938 h 132"/>
              <a:gd name="T54" fmla="*/ 70564375 w 130"/>
              <a:gd name="T55" fmla="*/ 25201563 h 132"/>
              <a:gd name="T56" fmla="*/ 45362813 w 130"/>
              <a:gd name="T57" fmla="*/ 55443438 h 132"/>
              <a:gd name="T58" fmla="*/ 25201563 w 130"/>
              <a:gd name="T59" fmla="*/ 85685313 h 132"/>
              <a:gd name="T60" fmla="*/ 10080625 w 130"/>
              <a:gd name="T61" fmla="*/ 115927188 h 132"/>
              <a:gd name="T62" fmla="*/ 5040313 w 130"/>
              <a:gd name="T63" fmla="*/ 141128750 h 132"/>
              <a:gd name="T64" fmla="*/ 0 w 130"/>
              <a:gd name="T65" fmla="*/ 166330313 h 132"/>
              <a:gd name="T66" fmla="*/ 0 w 130"/>
              <a:gd name="T67" fmla="*/ 166330313 h 132"/>
              <a:gd name="T68" fmla="*/ 5040313 w 130"/>
              <a:gd name="T69" fmla="*/ 196572188 h 132"/>
              <a:gd name="T70" fmla="*/ 10080625 w 130"/>
              <a:gd name="T71" fmla="*/ 221773750 h 132"/>
              <a:gd name="T72" fmla="*/ 15120938 w 130"/>
              <a:gd name="T73" fmla="*/ 246975313 h 132"/>
              <a:gd name="T74" fmla="*/ 25201563 w 130"/>
              <a:gd name="T75" fmla="*/ 267136563 h 132"/>
              <a:gd name="T76" fmla="*/ 40322500 w 130"/>
              <a:gd name="T77" fmla="*/ 282257500 h 132"/>
              <a:gd name="T78" fmla="*/ 55443438 w 130"/>
              <a:gd name="T79" fmla="*/ 297378438 h 132"/>
              <a:gd name="T80" fmla="*/ 85685313 w 130"/>
              <a:gd name="T81" fmla="*/ 317539688 h 132"/>
              <a:gd name="T82" fmla="*/ 110886875 w 130"/>
              <a:gd name="T83" fmla="*/ 327620313 h 132"/>
              <a:gd name="T84" fmla="*/ 141128750 w 130"/>
              <a:gd name="T85" fmla="*/ 332660625 h 132"/>
              <a:gd name="T86" fmla="*/ 166330313 w 130"/>
              <a:gd name="T87" fmla="*/ 332660625 h 132"/>
              <a:gd name="T88" fmla="*/ 166330313 w 130"/>
              <a:gd name="T89" fmla="*/ 332660625 h 132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30"/>
              <a:gd name="T136" fmla="*/ 0 h 132"/>
              <a:gd name="T137" fmla="*/ 130 w 130"/>
              <a:gd name="T138" fmla="*/ 132 h 132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30" h="132">
                <a:moveTo>
                  <a:pt x="66" y="132"/>
                </a:moveTo>
                <a:lnTo>
                  <a:pt x="66" y="132"/>
                </a:lnTo>
                <a:lnTo>
                  <a:pt x="76" y="132"/>
                </a:lnTo>
                <a:lnTo>
                  <a:pt x="86" y="130"/>
                </a:lnTo>
                <a:lnTo>
                  <a:pt x="98" y="126"/>
                </a:lnTo>
                <a:lnTo>
                  <a:pt x="110" y="120"/>
                </a:lnTo>
                <a:lnTo>
                  <a:pt x="116" y="114"/>
                </a:lnTo>
                <a:lnTo>
                  <a:pt x="120" y="108"/>
                </a:lnTo>
                <a:lnTo>
                  <a:pt x="124" y="100"/>
                </a:lnTo>
                <a:lnTo>
                  <a:pt x="128" y="90"/>
                </a:lnTo>
                <a:lnTo>
                  <a:pt x="130" y="80"/>
                </a:lnTo>
                <a:lnTo>
                  <a:pt x="130" y="66"/>
                </a:lnTo>
                <a:lnTo>
                  <a:pt x="130" y="54"/>
                </a:lnTo>
                <a:lnTo>
                  <a:pt x="128" y="42"/>
                </a:lnTo>
                <a:lnTo>
                  <a:pt x="124" y="34"/>
                </a:lnTo>
                <a:lnTo>
                  <a:pt x="120" y="26"/>
                </a:lnTo>
                <a:lnTo>
                  <a:pt x="116" y="18"/>
                </a:lnTo>
                <a:lnTo>
                  <a:pt x="110" y="14"/>
                </a:lnTo>
                <a:lnTo>
                  <a:pt x="98" y="6"/>
                </a:lnTo>
                <a:lnTo>
                  <a:pt x="86" y="2"/>
                </a:lnTo>
                <a:lnTo>
                  <a:pt x="76" y="0"/>
                </a:lnTo>
                <a:lnTo>
                  <a:pt x="66" y="0"/>
                </a:lnTo>
                <a:lnTo>
                  <a:pt x="54" y="2"/>
                </a:lnTo>
                <a:lnTo>
                  <a:pt x="44" y="4"/>
                </a:lnTo>
                <a:lnTo>
                  <a:pt x="36" y="6"/>
                </a:lnTo>
                <a:lnTo>
                  <a:pt x="28" y="10"/>
                </a:lnTo>
                <a:lnTo>
                  <a:pt x="18" y="22"/>
                </a:lnTo>
                <a:lnTo>
                  <a:pt x="10" y="34"/>
                </a:lnTo>
                <a:lnTo>
                  <a:pt x="4" y="46"/>
                </a:lnTo>
                <a:lnTo>
                  <a:pt x="2" y="56"/>
                </a:lnTo>
                <a:lnTo>
                  <a:pt x="0" y="66"/>
                </a:lnTo>
                <a:lnTo>
                  <a:pt x="2" y="78"/>
                </a:lnTo>
                <a:lnTo>
                  <a:pt x="4" y="88"/>
                </a:lnTo>
                <a:lnTo>
                  <a:pt x="6" y="98"/>
                </a:lnTo>
                <a:lnTo>
                  <a:pt x="10" y="106"/>
                </a:lnTo>
                <a:lnTo>
                  <a:pt x="16" y="112"/>
                </a:lnTo>
                <a:lnTo>
                  <a:pt x="22" y="118"/>
                </a:lnTo>
                <a:lnTo>
                  <a:pt x="34" y="126"/>
                </a:lnTo>
                <a:lnTo>
                  <a:pt x="44" y="130"/>
                </a:lnTo>
                <a:lnTo>
                  <a:pt x="56" y="132"/>
                </a:lnTo>
                <a:lnTo>
                  <a:pt x="66" y="132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15" name="Freeform 51"/>
          <p:cNvSpPr>
            <a:spLocks/>
          </p:cNvSpPr>
          <p:nvPr/>
        </p:nvSpPr>
        <p:spPr bwMode="auto">
          <a:xfrm>
            <a:off x="3027363" y="3011488"/>
            <a:ext cx="206375" cy="206375"/>
          </a:xfrm>
          <a:custGeom>
            <a:avLst/>
            <a:gdLst>
              <a:gd name="T0" fmla="*/ 161290000 w 130"/>
              <a:gd name="T1" fmla="*/ 0 h 130"/>
              <a:gd name="T2" fmla="*/ 161290000 w 130"/>
              <a:gd name="T3" fmla="*/ 0 h 130"/>
              <a:gd name="T4" fmla="*/ 136088438 w 130"/>
              <a:gd name="T5" fmla="*/ 0 h 130"/>
              <a:gd name="T6" fmla="*/ 110886875 w 130"/>
              <a:gd name="T7" fmla="*/ 5040313 h 130"/>
              <a:gd name="T8" fmla="*/ 90725625 w 130"/>
              <a:gd name="T9" fmla="*/ 15120938 h 130"/>
              <a:gd name="T10" fmla="*/ 70564375 w 130"/>
              <a:gd name="T11" fmla="*/ 25201563 h 130"/>
              <a:gd name="T12" fmla="*/ 40322500 w 130"/>
              <a:gd name="T13" fmla="*/ 50403125 h 130"/>
              <a:gd name="T14" fmla="*/ 20161250 w 130"/>
              <a:gd name="T15" fmla="*/ 80645000 h 130"/>
              <a:gd name="T16" fmla="*/ 10080625 w 130"/>
              <a:gd name="T17" fmla="*/ 110886875 h 130"/>
              <a:gd name="T18" fmla="*/ 0 w 130"/>
              <a:gd name="T19" fmla="*/ 141128750 h 130"/>
              <a:gd name="T20" fmla="*/ 0 w 130"/>
              <a:gd name="T21" fmla="*/ 166330313 h 130"/>
              <a:gd name="T22" fmla="*/ 0 w 130"/>
              <a:gd name="T23" fmla="*/ 166330313 h 130"/>
              <a:gd name="T24" fmla="*/ 0 w 130"/>
              <a:gd name="T25" fmla="*/ 196572188 h 130"/>
              <a:gd name="T26" fmla="*/ 5040313 w 130"/>
              <a:gd name="T27" fmla="*/ 221773750 h 130"/>
              <a:gd name="T28" fmla="*/ 15120938 w 130"/>
              <a:gd name="T29" fmla="*/ 246975313 h 130"/>
              <a:gd name="T30" fmla="*/ 25201563 w 130"/>
              <a:gd name="T31" fmla="*/ 267136563 h 130"/>
              <a:gd name="T32" fmla="*/ 35282188 w 130"/>
              <a:gd name="T33" fmla="*/ 282257500 h 130"/>
              <a:gd name="T34" fmla="*/ 50403125 w 130"/>
              <a:gd name="T35" fmla="*/ 292338125 h 130"/>
              <a:gd name="T36" fmla="*/ 80645000 w 130"/>
              <a:gd name="T37" fmla="*/ 312499375 h 130"/>
              <a:gd name="T38" fmla="*/ 110886875 w 130"/>
              <a:gd name="T39" fmla="*/ 322580000 h 130"/>
              <a:gd name="T40" fmla="*/ 136088438 w 130"/>
              <a:gd name="T41" fmla="*/ 327620313 h 130"/>
              <a:gd name="T42" fmla="*/ 161290000 w 130"/>
              <a:gd name="T43" fmla="*/ 327620313 h 130"/>
              <a:gd name="T44" fmla="*/ 161290000 w 130"/>
              <a:gd name="T45" fmla="*/ 327620313 h 130"/>
              <a:gd name="T46" fmla="*/ 186491563 w 130"/>
              <a:gd name="T47" fmla="*/ 327620313 h 130"/>
              <a:gd name="T48" fmla="*/ 211693125 w 130"/>
              <a:gd name="T49" fmla="*/ 327620313 h 130"/>
              <a:gd name="T50" fmla="*/ 241935000 w 130"/>
              <a:gd name="T51" fmla="*/ 317539688 h 130"/>
              <a:gd name="T52" fmla="*/ 272176875 w 130"/>
              <a:gd name="T53" fmla="*/ 297378438 h 130"/>
              <a:gd name="T54" fmla="*/ 287297813 w 130"/>
              <a:gd name="T55" fmla="*/ 287297813 h 130"/>
              <a:gd name="T56" fmla="*/ 302418750 w 130"/>
              <a:gd name="T57" fmla="*/ 267136563 h 130"/>
              <a:gd name="T58" fmla="*/ 312499375 w 130"/>
              <a:gd name="T59" fmla="*/ 252015625 h 130"/>
              <a:gd name="T60" fmla="*/ 317539688 w 130"/>
              <a:gd name="T61" fmla="*/ 226814063 h 130"/>
              <a:gd name="T62" fmla="*/ 322580000 w 130"/>
              <a:gd name="T63" fmla="*/ 196572188 h 130"/>
              <a:gd name="T64" fmla="*/ 327620313 w 130"/>
              <a:gd name="T65" fmla="*/ 166330313 h 130"/>
              <a:gd name="T66" fmla="*/ 327620313 w 130"/>
              <a:gd name="T67" fmla="*/ 166330313 h 130"/>
              <a:gd name="T68" fmla="*/ 322580000 w 130"/>
              <a:gd name="T69" fmla="*/ 136088438 h 130"/>
              <a:gd name="T70" fmla="*/ 317539688 w 130"/>
              <a:gd name="T71" fmla="*/ 105846563 h 130"/>
              <a:gd name="T72" fmla="*/ 312499375 w 130"/>
              <a:gd name="T73" fmla="*/ 80645000 h 130"/>
              <a:gd name="T74" fmla="*/ 302418750 w 130"/>
              <a:gd name="T75" fmla="*/ 60483750 h 130"/>
              <a:gd name="T76" fmla="*/ 287297813 w 130"/>
              <a:gd name="T77" fmla="*/ 45362813 h 130"/>
              <a:gd name="T78" fmla="*/ 277217188 w 130"/>
              <a:gd name="T79" fmla="*/ 30241875 h 130"/>
              <a:gd name="T80" fmla="*/ 246975313 w 130"/>
              <a:gd name="T81" fmla="*/ 15120938 h 130"/>
              <a:gd name="T82" fmla="*/ 216733438 w 130"/>
              <a:gd name="T83" fmla="*/ 5040313 h 130"/>
              <a:gd name="T84" fmla="*/ 186491563 w 130"/>
              <a:gd name="T85" fmla="*/ 0 h 130"/>
              <a:gd name="T86" fmla="*/ 161290000 w 130"/>
              <a:gd name="T87" fmla="*/ 0 h 130"/>
              <a:gd name="T88" fmla="*/ 161290000 w 130"/>
              <a:gd name="T89" fmla="*/ 0 h 13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30"/>
              <a:gd name="T136" fmla="*/ 0 h 130"/>
              <a:gd name="T137" fmla="*/ 130 w 130"/>
              <a:gd name="T138" fmla="*/ 130 h 13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30" h="130">
                <a:moveTo>
                  <a:pt x="64" y="0"/>
                </a:moveTo>
                <a:lnTo>
                  <a:pt x="64" y="0"/>
                </a:lnTo>
                <a:lnTo>
                  <a:pt x="54" y="0"/>
                </a:lnTo>
                <a:lnTo>
                  <a:pt x="44" y="2"/>
                </a:lnTo>
                <a:lnTo>
                  <a:pt x="36" y="6"/>
                </a:lnTo>
                <a:lnTo>
                  <a:pt x="28" y="10"/>
                </a:lnTo>
                <a:lnTo>
                  <a:pt x="16" y="20"/>
                </a:lnTo>
                <a:lnTo>
                  <a:pt x="8" y="32"/>
                </a:lnTo>
                <a:lnTo>
                  <a:pt x="4" y="44"/>
                </a:lnTo>
                <a:lnTo>
                  <a:pt x="0" y="56"/>
                </a:lnTo>
                <a:lnTo>
                  <a:pt x="0" y="66"/>
                </a:lnTo>
                <a:lnTo>
                  <a:pt x="0" y="78"/>
                </a:lnTo>
                <a:lnTo>
                  <a:pt x="2" y="88"/>
                </a:lnTo>
                <a:lnTo>
                  <a:pt x="6" y="98"/>
                </a:lnTo>
                <a:lnTo>
                  <a:pt x="10" y="106"/>
                </a:lnTo>
                <a:lnTo>
                  <a:pt x="14" y="112"/>
                </a:lnTo>
                <a:lnTo>
                  <a:pt x="20" y="116"/>
                </a:lnTo>
                <a:lnTo>
                  <a:pt x="32" y="124"/>
                </a:lnTo>
                <a:lnTo>
                  <a:pt x="44" y="128"/>
                </a:lnTo>
                <a:lnTo>
                  <a:pt x="54" y="130"/>
                </a:lnTo>
                <a:lnTo>
                  <a:pt x="64" y="130"/>
                </a:lnTo>
                <a:lnTo>
                  <a:pt x="74" y="130"/>
                </a:lnTo>
                <a:lnTo>
                  <a:pt x="84" y="130"/>
                </a:lnTo>
                <a:lnTo>
                  <a:pt x="96" y="126"/>
                </a:lnTo>
                <a:lnTo>
                  <a:pt x="108" y="118"/>
                </a:lnTo>
                <a:lnTo>
                  <a:pt x="114" y="114"/>
                </a:lnTo>
                <a:lnTo>
                  <a:pt x="120" y="106"/>
                </a:lnTo>
                <a:lnTo>
                  <a:pt x="124" y="100"/>
                </a:lnTo>
                <a:lnTo>
                  <a:pt x="126" y="90"/>
                </a:lnTo>
                <a:lnTo>
                  <a:pt x="128" y="78"/>
                </a:lnTo>
                <a:lnTo>
                  <a:pt x="130" y="66"/>
                </a:lnTo>
                <a:lnTo>
                  <a:pt x="128" y="54"/>
                </a:lnTo>
                <a:lnTo>
                  <a:pt x="126" y="42"/>
                </a:lnTo>
                <a:lnTo>
                  <a:pt x="124" y="32"/>
                </a:lnTo>
                <a:lnTo>
                  <a:pt x="120" y="24"/>
                </a:lnTo>
                <a:lnTo>
                  <a:pt x="114" y="18"/>
                </a:lnTo>
                <a:lnTo>
                  <a:pt x="110" y="12"/>
                </a:lnTo>
                <a:lnTo>
                  <a:pt x="98" y="6"/>
                </a:lnTo>
                <a:lnTo>
                  <a:pt x="86" y="2"/>
                </a:lnTo>
                <a:lnTo>
                  <a:pt x="74" y="0"/>
                </a:lnTo>
                <a:lnTo>
                  <a:pt x="64" y="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16" name="Freeform 52"/>
          <p:cNvSpPr>
            <a:spLocks/>
          </p:cNvSpPr>
          <p:nvPr/>
        </p:nvSpPr>
        <p:spPr bwMode="auto">
          <a:xfrm>
            <a:off x="3449638" y="3455988"/>
            <a:ext cx="206375" cy="209550"/>
          </a:xfrm>
          <a:custGeom>
            <a:avLst/>
            <a:gdLst>
              <a:gd name="T0" fmla="*/ 327620313 w 130"/>
              <a:gd name="T1" fmla="*/ 166330313 h 132"/>
              <a:gd name="T2" fmla="*/ 327620313 w 130"/>
              <a:gd name="T3" fmla="*/ 166330313 h 132"/>
              <a:gd name="T4" fmla="*/ 322580000 w 130"/>
              <a:gd name="T5" fmla="*/ 136088438 h 132"/>
              <a:gd name="T6" fmla="*/ 317539688 w 130"/>
              <a:gd name="T7" fmla="*/ 105846563 h 132"/>
              <a:gd name="T8" fmla="*/ 312499375 w 130"/>
              <a:gd name="T9" fmla="*/ 85685313 h 132"/>
              <a:gd name="T10" fmla="*/ 302418750 w 130"/>
              <a:gd name="T11" fmla="*/ 65524063 h 132"/>
              <a:gd name="T12" fmla="*/ 287297813 w 130"/>
              <a:gd name="T13" fmla="*/ 45362813 h 132"/>
              <a:gd name="T14" fmla="*/ 272176875 w 130"/>
              <a:gd name="T15" fmla="*/ 35282188 h 132"/>
              <a:gd name="T16" fmla="*/ 241935000 w 130"/>
              <a:gd name="T17" fmla="*/ 15120938 h 132"/>
              <a:gd name="T18" fmla="*/ 211693125 w 130"/>
              <a:gd name="T19" fmla="*/ 5040313 h 132"/>
              <a:gd name="T20" fmla="*/ 186491563 w 130"/>
              <a:gd name="T21" fmla="*/ 0 h 132"/>
              <a:gd name="T22" fmla="*/ 161290000 w 130"/>
              <a:gd name="T23" fmla="*/ 0 h 132"/>
              <a:gd name="T24" fmla="*/ 161290000 w 130"/>
              <a:gd name="T25" fmla="*/ 0 h 132"/>
              <a:gd name="T26" fmla="*/ 136088438 w 130"/>
              <a:gd name="T27" fmla="*/ 5040313 h 132"/>
              <a:gd name="T28" fmla="*/ 110886875 w 130"/>
              <a:gd name="T29" fmla="*/ 10080625 h 132"/>
              <a:gd name="T30" fmla="*/ 85685313 w 130"/>
              <a:gd name="T31" fmla="*/ 15120938 h 132"/>
              <a:gd name="T32" fmla="*/ 70564375 w 130"/>
              <a:gd name="T33" fmla="*/ 30241875 h 132"/>
              <a:gd name="T34" fmla="*/ 40322500 w 130"/>
              <a:gd name="T35" fmla="*/ 55443438 h 132"/>
              <a:gd name="T36" fmla="*/ 20161250 w 130"/>
              <a:gd name="T37" fmla="*/ 85685313 h 132"/>
              <a:gd name="T38" fmla="*/ 10080625 w 130"/>
              <a:gd name="T39" fmla="*/ 115927188 h 132"/>
              <a:gd name="T40" fmla="*/ 0 w 130"/>
              <a:gd name="T41" fmla="*/ 141128750 h 132"/>
              <a:gd name="T42" fmla="*/ 0 w 130"/>
              <a:gd name="T43" fmla="*/ 166330313 h 132"/>
              <a:gd name="T44" fmla="*/ 0 w 130"/>
              <a:gd name="T45" fmla="*/ 166330313 h 132"/>
              <a:gd name="T46" fmla="*/ 0 w 130"/>
              <a:gd name="T47" fmla="*/ 196572188 h 132"/>
              <a:gd name="T48" fmla="*/ 5040313 w 130"/>
              <a:gd name="T49" fmla="*/ 226814063 h 132"/>
              <a:gd name="T50" fmla="*/ 15120938 w 130"/>
              <a:gd name="T51" fmla="*/ 246975313 h 132"/>
              <a:gd name="T52" fmla="*/ 25201563 w 130"/>
              <a:gd name="T53" fmla="*/ 267136563 h 132"/>
              <a:gd name="T54" fmla="*/ 35282188 w 130"/>
              <a:gd name="T55" fmla="*/ 282257500 h 132"/>
              <a:gd name="T56" fmla="*/ 50403125 w 130"/>
              <a:gd name="T57" fmla="*/ 297378438 h 132"/>
              <a:gd name="T58" fmla="*/ 80645000 w 130"/>
              <a:gd name="T59" fmla="*/ 317539688 h 132"/>
              <a:gd name="T60" fmla="*/ 110886875 w 130"/>
              <a:gd name="T61" fmla="*/ 327620313 h 132"/>
              <a:gd name="T62" fmla="*/ 136088438 w 130"/>
              <a:gd name="T63" fmla="*/ 332660625 h 132"/>
              <a:gd name="T64" fmla="*/ 161290000 w 130"/>
              <a:gd name="T65" fmla="*/ 332660625 h 132"/>
              <a:gd name="T66" fmla="*/ 161290000 w 130"/>
              <a:gd name="T67" fmla="*/ 332660625 h 132"/>
              <a:gd name="T68" fmla="*/ 186491563 w 130"/>
              <a:gd name="T69" fmla="*/ 332660625 h 132"/>
              <a:gd name="T70" fmla="*/ 211693125 w 130"/>
              <a:gd name="T71" fmla="*/ 327620313 h 132"/>
              <a:gd name="T72" fmla="*/ 241935000 w 130"/>
              <a:gd name="T73" fmla="*/ 317539688 h 132"/>
              <a:gd name="T74" fmla="*/ 272176875 w 130"/>
              <a:gd name="T75" fmla="*/ 302418750 h 132"/>
              <a:gd name="T76" fmla="*/ 287297813 w 130"/>
              <a:gd name="T77" fmla="*/ 287297813 h 132"/>
              <a:gd name="T78" fmla="*/ 297378438 w 130"/>
              <a:gd name="T79" fmla="*/ 272176875 h 132"/>
              <a:gd name="T80" fmla="*/ 307459063 w 130"/>
              <a:gd name="T81" fmla="*/ 252015625 h 132"/>
              <a:gd name="T82" fmla="*/ 317539688 w 130"/>
              <a:gd name="T83" fmla="*/ 226814063 h 132"/>
              <a:gd name="T84" fmla="*/ 322580000 w 130"/>
              <a:gd name="T85" fmla="*/ 201612500 h 132"/>
              <a:gd name="T86" fmla="*/ 327620313 w 130"/>
              <a:gd name="T87" fmla="*/ 166330313 h 132"/>
              <a:gd name="T88" fmla="*/ 327620313 w 130"/>
              <a:gd name="T89" fmla="*/ 166330313 h 132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30"/>
              <a:gd name="T136" fmla="*/ 0 h 132"/>
              <a:gd name="T137" fmla="*/ 130 w 130"/>
              <a:gd name="T138" fmla="*/ 132 h 132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30" h="132">
                <a:moveTo>
                  <a:pt x="130" y="66"/>
                </a:moveTo>
                <a:lnTo>
                  <a:pt x="130" y="66"/>
                </a:lnTo>
                <a:lnTo>
                  <a:pt x="128" y="54"/>
                </a:lnTo>
                <a:lnTo>
                  <a:pt x="126" y="42"/>
                </a:lnTo>
                <a:lnTo>
                  <a:pt x="124" y="34"/>
                </a:lnTo>
                <a:lnTo>
                  <a:pt x="120" y="26"/>
                </a:lnTo>
                <a:lnTo>
                  <a:pt x="114" y="18"/>
                </a:lnTo>
                <a:lnTo>
                  <a:pt x="108" y="14"/>
                </a:lnTo>
                <a:lnTo>
                  <a:pt x="96" y="6"/>
                </a:lnTo>
                <a:lnTo>
                  <a:pt x="84" y="2"/>
                </a:lnTo>
                <a:lnTo>
                  <a:pt x="74" y="0"/>
                </a:lnTo>
                <a:lnTo>
                  <a:pt x="64" y="0"/>
                </a:lnTo>
                <a:lnTo>
                  <a:pt x="54" y="2"/>
                </a:lnTo>
                <a:lnTo>
                  <a:pt x="44" y="4"/>
                </a:lnTo>
                <a:lnTo>
                  <a:pt x="34" y="6"/>
                </a:lnTo>
                <a:lnTo>
                  <a:pt x="28" y="12"/>
                </a:lnTo>
                <a:lnTo>
                  <a:pt x="16" y="22"/>
                </a:lnTo>
                <a:lnTo>
                  <a:pt x="8" y="34"/>
                </a:lnTo>
                <a:lnTo>
                  <a:pt x="4" y="46"/>
                </a:lnTo>
                <a:lnTo>
                  <a:pt x="0" y="56"/>
                </a:lnTo>
                <a:lnTo>
                  <a:pt x="0" y="66"/>
                </a:lnTo>
                <a:lnTo>
                  <a:pt x="0" y="78"/>
                </a:lnTo>
                <a:lnTo>
                  <a:pt x="2" y="90"/>
                </a:lnTo>
                <a:lnTo>
                  <a:pt x="6" y="98"/>
                </a:lnTo>
                <a:lnTo>
                  <a:pt x="10" y="106"/>
                </a:lnTo>
                <a:lnTo>
                  <a:pt x="14" y="112"/>
                </a:lnTo>
                <a:lnTo>
                  <a:pt x="20" y="118"/>
                </a:lnTo>
                <a:lnTo>
                  <a:pt x="32" y="126"/>
                </a:lnTo>
                <a:lnTo>
                  <a:pt x="44" y="130"/>
                </a:lnTo>
                <a:lnTo>
                  <a:pt x="54" y="132"/>
                </a:lnTo>
                <a:lnTo>
                  <a:pt x="64" y="132"/>
                </a:lnTo>
                <a:lnTo>
                  <a:pt x="74" y="132"/>
                </a:lnTo>
                <a:lnTo>
                  <a:pt x="84" y="130"/>
                </a:lnTo>
                <a:lnTo>
                  <a:pt x="96" y="126"/>
                </a:lnTo>
                <a:lnTo>
                  <a:pt x="108" y="120"/>
                </a:lnTo>
                <a:lnTo>
                  <a:pt x="114" y="114"/>
                </a:lnTo>
                <a:lnTo>
                  <a:pt x="118" y="108"/>
                </a:lnTo>
                <a:lnTo>
                  <a:pt x="122" y="100"/>
                </a:lnTo>
                <a:lnTo>
                  <a:pt x="126" y="90"/>
                </a:lnTo>
                <a:lnTo>
                  <a:pt x="128" y="80"/>
                </a:lnTo>
                <a:lnTo>
                  <a:pt x="130" y="66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17" name="Freeform 53"/>
          <p:cNvSpPr>
            <a:spLocks/>
          </p:cNvSpPr>
          <p:nvPr/>
        </p:nvSpPr>
        <p:spPr bwMode="auto">
          <a:xfrm>
            <a:off x="3579813" y="3900488"/>
            <a:ext cx="203200" cy="209550"/>
          </a:xfrm>
          <a:custGeom>
            <a:avLst/>
            <a:gdLst>
              <a:gd name="T0" fmla="*/ 161290000 w 128"/>
              <a:gd name="T1" fmla="*/ 332660625 h 132"/>
              <a:gd name="T2" fmla="*/ 161290000 w 128"/>
              <a:gd name="T3" fmla="*/ 332660625 h 132"/>
              <a:gd name="T4" fmla="*/ 186491563 w 128"/>
              <a:gd name="T5" fmla="*/ 332660625 h 132"/>
              <a:gd name="T6" fmla="*/ 211693125 w 128"/>
              <a:gd name="T7" fmla="*/ 327620313 h 132"/>
              <a:gd name="T8" fmla="*/ 241935000 w 128"/>
              <a:gd name="T9" fmla="*/ 317539688 h 132"/>
              <a:gd name="T10" fmla="*/ 272176875 w 128"/>
              <a:gd name="T11" fmla="*/ 297378438 h 132"/>
              <a:gd name="T12" fmla="*/ 287297813 w 128"/>
              <a:gd name="T13" fmla="*/ 287297813 h 132"/>
              <a:gd name="T14" fmla="*/ 297378438 w 128"/>
              <a:gd name="T15" fmla="*/ 272176875 h 132"/>
              <a:gd name="T16" fmla="*/ 307459063 w 128"/>
              <a:gd name="T17" fmla="*/ 252015625 h 132"/>
              <a:gd name="T18" fmla="*/ 317539688 w 128"/>
              <a:gd name="T19" fmla="*/ 226814063 h 132"/>
              <a:gd name="T20" fmla="*/ 322580000 w 128"/>
              <a:gd name="T21" fmla="*/ 201612500 h 132"/>
              <a:gd name="T22" fmla="*/ 322580000 w 128"/>
              <a:gd name="T23" fmla="*/ 166330313 h 132"/>
              <a:gd name="T24" fmla="*/ 322580000 w 128"/>
              <a:gd name="T25" fmla="*/ 166330313 h 132"/>
              <a:gd name="T26" fmla="*/ 322580000 w 128"/>
              <a:gd name="T27" fmla="*/ 136088438 h 132"/>
              <a:gd name="T28" fmla="*/ 317539688 w 128"/>
              <a:gd name="T29" fmla="*/ 105846563 h 132"/>
              <a:gd name="T30" fmla="*/ 312499375 w 128"/>
              <a:gd name="T31" fmla="*/ 80645000 h 132"/>
              <a:gd name="T32" fmla="*/ 302418750 w 128"/>
              <a:gd name="T33" fmla="*/ 60483750 h 132"/>
              <a:gd name="T34" fmla="*/ 287297813 w 128"/>
              <a:gd name="T35" fmla="*/ 45362813 h 132"/>
              <a:gd name="T36" fmla="*/ 272176875 w 128"/>
              <a:gd name="T37" fmla="*/ 35282188 h 132"/>
              <a:gd name="T38" fmla="*/ 241935000 w 128"/>
              <a:gd name="T39" fmla="*/ 15120938 h 132"/>
              <a:gd name="T40" fmla="*/ 211693125 w 128"/>
              <a:gd name="T41" fmla="*/ 5040313 h 132"/>
              <a:gd name="T42" fmla="*/ 186491563 w 128"/>
              <a:gd name="T43" fmla="*/ 0 h 132"/>
              <a:gd name="T44" fmla="*/ 161290000 w 128"/>
              <a:gd name="T45" fmla="*/ 0 h 132"/>
              <a:gd name="T46" fmla="*/ 161290000 w 128"/>
              <a:gd name="T47" fmla="*/ 0 h 132"/>
              <a:gd name="T48" fmla="*/ 131048125 w 128"/>
              <a:gd name="T49" fmla="*/ 5040313 h 132"/>
              <a:gd name="T50" fmla="*/ 110886875 w 128"/>
              <a:gd name="T51" fmla="*/ 10080625 h 132"/>
              <a:gd name="T52" fmla="*/ 85685313 w 128"/>
              <a:gd name="T53" fmla="*/ 15120938 h 132"/>
              <a:gd name="T54" fmla="*/ 70564375 w 128"/>
              <a:gd name="T55" fmla="*/ 25201563 h 132"/>
              <a:gd name="T56" fmla="*/ 40322500 w 128"/>
              <a:gd name="T57" fmla="*/ 55443438 h 132"/>
              <a:gd name="T58" fmla="*/ 20161250 w 128"/>
              <a:gd name="T59" fmla="*/ 85685313 h 132"/>
              <a:gd name="T60" fmla="*/ 10080625 w 128"/>
              <a:gd name="T61" fmla="*/ 115927188 h 132"/>
              <a:gd name="T62" fmla="*/ 0 w 128"/>
              <a:gd name="T63" fmla="*/ 141128750 h 132"/>
              <a:gd name="T64" fmla="*/ 0 w 128"/>
              <a:gd name="T65" fmla="*/ 166330313 h 132"/>
              <a:gd name="T66" fmla="*/ 0 w 128"/>
              <a:gd name="T67" fmla="*/ 166330313 h 132"/>
              <a:gd name="T68" fmla="*/ 0 w 128"/>
              <a:gd name="T69" fmla="*/ 196572188 h 132"/>
              <a:gd name="T70" fmla="*/ 5040313 w 128"/>
              <a:gd name="T71" fmla="*/ 221773750 h 132"/>
              <a:gd name="T72" fmla="*/ 15120938 w 128"/>
              <a:gd name="T73" fmla="*/ 246975313 h 132"/>
              <a:gd name="T74" fmla="*/ 25201563 w 128"/>
              <a:gd name="T75" fmla="*/ 267136563 h 132"/>
              <a:gd name="T76" fmla="*/ 35282188 w 128"/>
              <a:gd name="T77" fmla="*/ 282257500 h 132"/>
              <a:gd name="T78" fmla="*/ 50403125 w 128"/>
              <a:gd name="T79" fmla="*/ 297378438 h 132"/>
              <a:gd name="T80" fmla="*/ 80645000 w 128"/>
              <a:gd name="T81" fmla="*/ 312499375 h 132"/>
              <a:gd name="T82" fmla="*/ 110886875 w 128"/>
              <a:gd name="T83" fmla="*/ 322580000 h 132"/>
              <a:gd name="T84" fmla="*/ 136088438 w 128"/>
              <a:gd name="T85" fmla="*/ 327620313 h 132"/>
              <a:gd name="T86" fmla="*/ 161290000 w 128"/>
              <a:gd name="T87" fmla="*/ 332660625 h 132"/>
              <a:gd name="T88" fmla="*/ 161290000 w 128"/>
              <a:gd name="T89" fmla="*/ 332660625 h 132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28"/>
              <a:gd name="T136" fmla="*/ 0 h 132"/>
              <a:gd name="T137" fmla="*/ 128 w 128"/>
              <a:gd name="T138" fmla="*/ 132 h 132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28" h="132">
                <a:moveTo>
                  <a:pt x="64" y="132"/>
                </a:moveTo>
                <a:lnTo>
                  <a:pt x="64" y="132"/>
                </a:lnTo>
                <a:lnTo>
                  <a:pt x="74" y="132"/>
                </a:lnTo>
                <a:lnTo>
                  <a:pt x="84" y="130"/>
                </a:lnTo>
                <a:lnTo>
                  <a:pt x="96" y="126"/>
                </a:lnTo>
                <a:lnTo>
                  <a:pt x="108" y="118"/>
                </a:lnTo>
                <a:lnTo>
                  <a:pt x="114" y="114"/>
                </a:lnTo>
                <a:lnTo>
                  <a:pt x="118" y="108"/>
                </a:lnTo>
                <a:lnTo>
                  <a:pt x="122" y="100"/>
                </a:lnTo>
                <a:lnTo>
                  <a:pt x="126" y="90"/>
                </a:lnTo>
                <a:lnTo>
                  <a:pt x="128" y="80"/>
                </a:lnTo>
                <a:lnTo>
                  <a:pt x="128" y="66"/>
                </a:lnTo>
                <a:lnTo>
                  <a:pt x="128" y="54"/>
                </a:lnTo>
                <a:lnTo>
                  <a:pt x="126" y="42"/>
                </a:lnTo>
                <a:lnTo>
                  <a:pt x="124" y="32"/>
                </a:lnTo>
                <a:lnTo>
                  <a:pt x="120" y="24"/>
                </a:lnTo>
                <a:lnTo>
                  <a:pt x="114" y="18"/>
                </a:lnTo>
                <a:lnTo>
                  <a:pt x="108" y="14"/>
                </a:lnTo>
                <a:lnTo>
                  <a:pt x="96" y="6"/>
                </a:lnTo>
                <a:lnTo>
                  <a:pt x="84" y="2"/>
                </a:lnTo>
                <a:lnTo>
                  <a:pt x="74" y="0"/>
                </a:lnTo>
                <a:lnTo>
                  <a:pt x="64" y="0"/>
                </a:lnTo>
                <a:lnTo>
                  <a:pt x="52" y="2"/>
                </a:lnTo>
                <a:lnTo>
                  <a:pt x="44" y="4"/>
                </a:lnTo>
                <a:lnTo>
                  <a:pt x="34" y="6"/>
                </a:lnTo>
                <a:lnTo>
                  <a:pt x="28" y="10"/>
                </a:lnTo>
                <a:lnTo>
                  <a:pt x="16" y="22"/>
                </a:lnTo>
                <a:lnTo>
                  <a:pt x="8" y="34"/>
                </a:lnTo>
                <a:lnTo>
                  <a:pt x="4" y="46"/>
                </a:lnTo>
                <a:lnTo>
                  <a:pt x="0" y="56"/>
                </a:lnTo>
                <a:lnTo>
                  <a:pt x="0" y="66"/>
                </a:lnTo>
                <a:lnTo>
                  <a:pt x="0" y="78"/>
                </a:lnTo>
                <a:lnTo>
                  <a:pt x="2" y="88"/>
                </a:lnTo>
                <a:lnTo>
                  <a:pt x="6" y="98"/>
                </a:lnTo>
                <a:lnTo>
                  <a:pt x="10" y="106"/>
                </a:lnTo>
                <a:lnTo>
                  <a:pt x="14" y="112"/>
                </a:lnTo>
                <a:lnTo>
                  <a:pt x="20" y="118"/>
                </a:lnTo>
                <a:lnTo>
                  <a:pt x="32" y="124"/>
                </a:lnTo>
                <a:lnTo>
                  <a:pt x="44" y="128"/>
                </a:lnTo>
                <a:lnTo>
                  <a:pt x="54" y="130"/>
                </a:lnTo>
                <a:lnTo>
                  <a:pt x="64" y="132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18" name="Freeform 54"/>
          <p:cNvSpPr>
            <a:spLocks/>
          </p:cNvSpPr>
          <p:nvPr/>
        </p:nvSpPr>
        <p:spPr bwMode="auto">
          <a:xfrm>
            <a:off x="3449638" y="4459288"/>
            <a:ext cx="206375" cy="209550"/>
          </a:xfrm>
          <a:custGeom>
            <a:avLst/>
            <a:gdLst>
              <a:gd name="T0" fmla="*/ 161290000 w 130"/>
              <a:gd name="T1" fmla="*/ 332660625 h 132"/>
              <a:gd name="T2" fmla="*/ 161290000 w 130"/>
              <a:gd name="T3" fmla="*/ 332660625 h 132"/>
              <a:gd name="T4" fmla="*/ 186491563 w 130"/>
              <a:gd name="T5" fmla="*/ 332660625 h 132"/>
              <a:gd name="T6" fmla="*/ 211693125 w 130"/>
              <a:gd name="T7" fmla="*/ 327620313 h 132"/>
              <a:gd name="T8" fmla="*/ 241935000 w 130"/>
              <a:gd name="T9" fmla="*/ 317539688 h 132"/>
              <a:gd name="T10" fmla="*/ 272176875 w 130"/>
              <a:gd name="T11" fmla="*/ 302418750 h 132"/>
              <a:gd name="T12" fmla="*/ 287297813 w 130"/>
              <a:gd name="T13" fmla="*/ 287297813 h 132"/>
              <a:gd name="T14" fmla="*/ 297378438 w 130"/>
              <a:gd name="T15" fmla="*/ 272176875 h 132"/>
              <a:gd name="T16" fmla="*/ 307459063 w 130"/>
              <a:gd name="T17" fmla="*/ 252015625 h 132"/>
              <a:gd name="T18" fmla="*/ 317539688 w 130"/>
              <a:gd name="T19" fmla="*/ 226814063 h 132"/>
              <a:gd name="T20" fmla="*/ 322580000 w 130"/>
              <a:gd name="T21" fmla="*/ 201612500 h 132"/>
              <a:gd name="T22" fmla="*/ 327620313 w 130"/>
              <a:gd name="T23" fmla="*/ 166330313 h 132"/>
              <a:gd name="T24" fmla="*/ 327620313 w 130"/>
              <a:gd name="T25" fmla="*/ 166330313 h 132"/>
              <a:gd name="T26" fmla="*/ 322580000 w 130"/>
              <a:gd name="T27" fmla="*/ 136088438 h 132"/>
              <a:gd name="T28" fmla="*/ 317539688 w 130"/>
              <a:gd name="T29" fmla="*/ 105846563 h 132"/>
              <a:gd name="T30" fmla="*/ 312499375 w 130"/>
              <a:gd name="T31" fmla="*/ 85685313 h 132"/>
              <a:gd name="T32" fmla="*/ 302418750 w 130"/>
              <a:gd name="T33" fmla="*/ 65524063 h 132"/>
              <a:gd name="T34" fmla="*/ 287297813 w 130"/>
              <a:gd name="T35" fmla="*/ 45362813 h 132"/>
              <a:gd name="T36" fmla="*/ 272176875 w 130"/>
              <a:gd name="T37" fmla="*/ 35282188 h 132"/>
              <a:gd name="T38" fmla="*/ 241935000 w 130"/>
              <a:gd name="T39" fmla="*/ 15120938 h 132"/>
              <a:gd name="T40" fmla="*/ 211693125 w 130"/>
              <a:gd name="T41" fmla="*/ 5040313 h 132"/>
              <a:gd name="T42" fmla="*/ 186491563 w 130"/>
              <a:gd name="T43" fmla="*/ 0 h 132"/>
              <a:gd name="T44" fmla="*/ 161290000 w 130"/>
              <a:gd name="T45" fmla="*/ 0 h 132"/>
              <a:gd name="T46" fmla="*/ 161290000 w 130"/>
              <a:gd name="T47" fmla="*/ 0 h 132"/>
              <a:gd name="T48" fmla="*/ 136088438 w 130"/>
              <a:gd name="T49" fmla="*/ 5040313 h 132"/>
              <a:gd name="T50" fmla="*/ 110886875 w 130"/>
              <a:gd name="T51" fmla="*/ 10080625 h 132"/>
              <a:gd name="T52" fmla="*/ 85685313 w 130"/>
              <a:gd name="T53" fmla="*/ 15120938 h 132"/>
              <a:gd name="T54" fmla="*/ 70564375 w 130"/>
              <a:gd name="T55" fmla="*/ 25201563 h 132"/>
              <a:gd name="T56" fmla="*/ 40322500 w 130"/>
              <a:gd name="T57" fmla="*/ 55443438 h 132"/>
              <a:gd name="T58" fmla="*/ 20161250 w 130"/>
              <a:gd name="T59" fmla="*/ 85685313 h 132"/>
              <a:gd name="T60" fmla="*/ 10080625 w 130"/>
              <a:gd name="T61" fmla="*/ 115927188 h 132"/>
              <a:gd name="T62" fmla="*/ 0 w 130"/>
              <a:gd name="T63" fmla="*/ 141128750 h 132"/>
              <a:gd name="T64" fmla="*/ 0 w 130"/>
              <a:gd name="T65" fmla="*/ 166330313 h 132"/>
              <a:gd name="T66" fmla="*/ 0 w 130"/>
              <a:gd name="T67" fmla="*/ 166330313 h 132"/>
              <a:gd name="T68" fmla="*/ 0 w 130"/>
              <a:gd name="T69" fmla="*/ 196572188 h 132"/>
              <a:gd name="T70" fmla="*/ 5040313 w 130"/>
              <a:gd name="T71" fmla="*/ 226814063 h 132"/>
              <a:gd name="T72" fmla="*/ 15120938 w 130"/>
              <a:gd name="T73" fmla="*/ 246975313 h 132"/>
              <a:gd name="T74" fmla="*/ 25201563 w 130"/>
              <a:gd name="T75" fmla="*/ 267136563 h 132"/>
              <a:gd name="T76" fmla="*/ 35282188 w 130"/>
              <a:gd name="T77" fmla="*/ 282257500 h 132"/>
              <a:gd name="T78" fmla="*/ 50403125 w 130"/>
              <a:gd name="T79" fmla="*/ 297378438 h 132"/>
              <a:gd name="T80" fmla="*/ 80645000 w 130"/>
              <a:gd name="T81" fmla="*/ 317539688 h 132"/>
              <a:gd name="T82" fmla="*/ 110886875 w 130"/>
              <a:gd name="T83" fmla="*/ 327620313 h 132"/>
              <a:gd name="T84" fmla="*/ 136088438 w 130"/>
              <a:gd name="T85" fmla="*/ 332660625 h 132"/>
              <a:gd name="T86" fmla="*/ 161290000 w 130"/>
              <a:gd name="T87" fmla="*/ 332660625 h 132"/>
              <a:gd name="T88" fmla="*/ 161290000 w 130"/>
              <a:gd name="T89" fmla="*/ 332660625 h 132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30"/>
              <a:gd name="T136" fmla="*/ 0 h 132"/>
              <a:gd name="T137" fmla="*/ 130 w 130"/>
              <a:gd name="T138" fmla="*/ 132 h 132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30" h="132">
                <a:moveTo>
                  <a:pt x="64" y="132"/>
                </a:moveTo>
                <a:lnTo>
                  <a:pt x="64" y="132"/>
                </a:lnTo>
                <a:lnTo>
                  <a:pt x="74" y="132"/>
                </a:lnTo>
                <a:lnTo>
                  <a:pt x="84" y="130"/>
                </a:lnTo>
                <a:lnTo>
                  <a:pt x="96" y="126"/>
                </a:lnTo>
                <a:lnTo>
                  <a:pt x="108" y="120"/>
                </a:lnTo>
                <a:lnTo>
                  <a:pt x="114" y="114"/>
                </a:lnTo>
                <a:lnTo>
                  <a:pt x="118" y="108"/>
                </a:lnTo>
                <a:lnTo>
                  <a:pt x="122" y="100"/>
                </a:lnTo>
                <a:lnTo>
                  <a:pt x="126" y="90"/>
                </a:lnTo>
                <a:lnTo>
                  <a:pt x="128" y="80"/>
                </a:lnTo>
                <a:lnTo>
                  <a:pt x="130" y="66"/>
                </a:lnTo>
                <a:lnTo>
                  <a:pt x="128" y="54"/>
                </a:lnTo>
                <a:lnTo>
                  <a:pt x="126" y="42"/>
                </a:lnTo>
                <a:lnTo>
                  <a:pt x="124" y="34"/>
                </a:lnTo>
                <a:lnTo>
                  <a:pt x="120" y="26"/>
                </a:lnTo>
                <a:lnTo>
                  <a:pt x="114" y="18"/>
                </a:lnTo>
                <a:lnTo>
                  <a:pt x="108" y="14"/>
                </a:lnTo>
                <a:lnTo>
                  <a:pt x="96" y="6"/>
                </a:lnTo>
                <a:lnTo>
                  <a:pt x="84" y="2"/>
                </a:lnTo>
                <a:lnTo>
                  <a:pt x="74" y="0"/>
                </a:lnTo>
                <a:lnTo>
                  <a:pt x="64" y="0"/>
                </a:lnTo>
                <a:lnTo>
                  <a:pt x="54" y="2"/>
                </a:lnTo>
                <a:lnTo>
                  <a:pt x="44" y="4"/>
                </a:lnTo>
                <a:lnTo>
                  <a:pt x="34" y="6"/>
                </a:lnTo>
                <a:lnTo>
                  <a:pt x="28" y="10"/>
                </a:lnTo>
                <a:lnTo>
                  <a:pt x="16" y="22"/>
                </a:lnTo>
                <a:lnTo>
                  <a:pt x="8" y="34"/>
                </a:lnTo>
                <a:lnTo>
                  <a:pt x="4" y="46"/>
                </a:lnTo>
                <a:lnTo>
                  <a:pt x="0" y="56"/>
                </a:lnTo>
                <a:lnTo>
                  <a:pt x="0" y="66"/>
                </a:lnTo>
                <a:lnTo>
                  <a:pt x="0" y="78"/>
                </a:lnTo>
                <a:lnTo>
                  <a:pt x="2" y="90"/>
                </a:lnTo>
                <a:lnTo>
                  <a:pt x="6" y="98"/>
                </a:lnTo>
                <a:lnTo>
                  <a:pt x="10" y="106"/>
                </a:lnTo>
                <a:lnTo>
                  <a:pt x="14" y="112"/>
                </a:lnTo>
                <a:lnTo>
                  <a:pt x="20" y="118"/>
                </a:lnTo>
                <a:lnTo>
                  <a:pt x="32" y="126"/>
                </a:lnTo>
                <a:lnTo>
                  <a:pt x="44" y="130"/>
                </a:lnTo>
                <a:lnTo>
                  <a:pt x="54" y="132"/>
                </a:lnTo>
                <a:lnTo>
                  <a:pt x="64" y="132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19" name="Freeform 55"/>
          <p:cNvSpPr>
            <a:spLocks/>
          </p:cNvSpPr>
          <p:nvPr/>
        </p:nvSpPr>
        <p:spPr bwMode="auto">
          <a:xfrm>
            <a:off x="3871913" y="4614863"/>
            <a:ext cx="206375" cy="209550"/>
          </a:xfrm>
          <a:custGeom>
            <a:avLst/>
            <a:gdLst>
              <a:gd name="T0" fmla="*/ 161290000 w 130"/>
              <a:gd name="T1" fmla="*/ 0 h 132"/>
              <a:gd name="T2" fmla="*/ 161290000 w 130"/>
              <a:gd name="T3" fmla="*/ 0 h 132"/>
              <a:gd name="T4" fmla="*/ 136088438 w 130"/>
              <a:gd name="T5" fmla="*/ 5040313 h 132"/>
              <a:gd name="T6" fmla="*/ 110886875 w 130"/>
              <a:gd name="T7" fmla="*/ 10080625 h 132"/>
              <a:gd name="T8" fmla="*/ 90725625 w 130"/>
              <a:gd name="T9" fmla="*/ 20161250 h 132"/>
              <a:gd name="T10" fmla="*/ 70564375 w 130"/>
              <a:gd name="T11" fmla="*/ 30241875 h 132"/>
              <a:gd name="T12" fmla="*/ 40322500 w 130"/>
              <a:gd name="T13" fmla="*/ 55443438 h 132"/>
              <a:gd name="T14" fmla="*/ 20161250 w 130"/>
              <a:gd name="T15" fmla="*/ 85685313 h 132"/>
              <a:gd name="T16" fmla="*/ 10080625 w 130"/>
              <a:gd name="T17" fmla="*/ 115927188 h 132"/>
              <a:gd name="T18" fmla="*/ 0 w 130"/>
              <a:gd name="T19" fmla="*/ 141128750 h 132"/>
              <a:gd name="T20" fmla="*/ 0 w 130"/>
              <a:gd name="T21" fmla="*/ 166330313 h 132"/>
              <a:gd name="T22" fmla="*/ 0 w 130"/>
              <a:gd name="T23" fmla="*/ 166330313 h 132"/>
              <a:gd name="T24" fmla="*/ 0 w 130"/>
              <a:gd name="T25" fmla="*/ 196572188 h 132"/>
              <a:gd name="T26" fmla="*/ 5040313 w 130"/>
              <a:gd name="T27" fmla="*/ 226814063 h 132"/>
              <a:gd name="T28" fmla="*/ 15120938 w 130"/>
              <a:gd name="T29" fmla="*/ 246975313 h 132"/>
              <a:gd name="T30" fmla="*/ 25201563 w 130"/>
              <a:gd name="T31" fmla="*/ 267136563 h 132"/>
              <a:gd name="T32" fmla="*/ 35282188 w 130"/>
              <a:gd name="T33" fmla="*/ 282257500 h 132"/>
              <a:gd name="T34" fmla="*/ 50403125 w 130"/>
              <a:gd name="T35" fmla="*/ 297378438 h 132"/>
              <a:gd name="T36" fmla="*/ 80645000 w 130"/>
              <a:gd name="T37" fmla="*/ 317539688 h 132"/>
              <a:gd name="T38" fmla="*/ 110886875 w 130"/>
              <a:gd name="T39" fmla="*/ 327620313 h 132"/>
              <a:gd name="T40" fmla="*/ 136088438 w 130"/>
              <a:gd name="T41" fmla="*/ 332660625 h 132"/>
              <a:gd name="T42" fmla="*/ 161290000 w 130"/>
              <a:gd name="T43" fmla="*/ 332660625 h 132"/>
              <a:gd name="T44" fmla="*/ 161290000 w 130"/>
              <a:gd name="T45" fmla="*/ 332660625 h 132"/>
              <a:gd name="T46" fmla="*/ 186491563 w 130"/>
              <a:gd name="T47" fmla="*/ 332660625 h 132"/>
              <a:gd name="T48" fmla="*/ 211693125 w 130"/>
              <a:gd name="T49" fmla="*/ 327620313 h 132"/>
              <a:gd name="T50" fmla="*/ 241935000 w 130"/>
              <a:gd name="T51" fmla="*/ 317539688 h 132"/>
              <a:gd name="T52" fmla="*/ 272176875 w 130"/>
              <a:gd name="T53" fmla="*/ 302418750 h 132"/>
              <a:gd name="T54" fmla="*/ 287297813 w 130"/>
              <a:gd name="T55" fmla="*/ 287297813 h 132"/>
              <a:gd name="T56" fmla="*/ 302418750 w 130"/>
              <a:gd name="T57" fmla="*/ 272176875 h 132"/>
              <a:gd name="T58" fmla="*/ 312499375 w 130"/>
              <a:gd name="T59" fmla="*/ 252015625 h 132"/>
              <a:gd name="T60" fmla="*/ 317539688 w 130"/>
              <a:gd name="T61" fmla="*/ 226814063 h 132"/>
              <a:gd name="T62" fmla="*/ 322580000 w 130"/>
              <a:gd name="T63" fmla="*/ 201612500 h 132"/>
              <a:gd name="T64" fmla="*/ 327620313 w 130"/>
              <a:gd name="T65" fmla="*/ 166330313 h 132"/>
              <a:gd name="T66" fmla="*/ 327620313 w 130"/>
              <a:gd name="T67" fmla="*/ 166330313 h 132"/>
              <a:gd name="T68" fmla="*/ 322580000 w 130"/>
              <a:gd name="T69" fmla="*/ 136088438 h 132"/>
              <a:gd name="T70" fmla="*/ 317539688 w 130"/>
              <a:gd name="T71" fmla="*/ 110886875 h 132"/>
              <a:gd name="T72" fmla="*/ 312499375 w 130"/>
              <a:gd name="T73" fmla="*/ 85685313 h 132"/>
              <a:gd name="T74" fmla="*/ 302418750 w 130"/>
              <a:gd name="T75" fmla="*/ 65524063 h 132"/>
              <a:gd name="T76" fmla="*/ 287297813 w 130"/>
              <a:gd name="T77" fmla="*/ 50403125 h 132"/>
              <a:gd name="T78" fmla="*/ 277217188 w 130"/>
              <a:gd name="T79" fmla="*/ 35282188 h 132"/>
              <a:gd name="T80" fmla="*/ 246975313 w 130"/>
              <a:gd name="T81" fmla="*/ 15120938 h 132"/>
              <a:gd name="T82" fmla="*/ 216733438 w 130"/>
              <a:gd name="T83" fmla="*/ 5040313 h 132"/>
              <a:gd name="T84" fmla="*/ 186491563 w 130"/>
              <a:gd name="T85" fmla="*/ 0 h 132"/>
              <a:gd name="T86" fmla="*/ 161290000 w 130"/>
              <a:gd name="T87" fmla="*/ 0 h 132"/>
              <a:gd name="T88" fmla="*/ 161290000 w 130"/>
              <a:gd name="T89" fmla="*/ 0 h 132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30"/>
              <a:gd name="T136" fmla="*/ 0 h 132"/>
              <a:gd name="T137" fmla="*/ 130 w 130"/>
              <a:gd name="T138" fmla="*/ 132 h 132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30" h="132">
                <a:moveTo>
                  <a:pt x="64" y="0"/>
                </a:moveTo>
                <a:lnTo>
                  <a:pt x="64" y="0"/>
                </a:lnTo>
                <a:lnTo>
                  <a:pt x="54" y="2"/>
                </a:lnTo>
                <a:lnTo>
                  <a:pt x="44" y="4"/>
                </a:lnTo>
                <a:lnTo>
                  <a:pt x="36" y="8"/>
                </a:lnTo>
                <a:lnTo>
                  <a:pt x="28" y="12"/>
                </a:lnTo>
                <a:lnTo>
                  <a:pt x="16" y="22"/>
                </a:lnTo>
                <a:lnTo>
                  <a:pt x="8" y="34"/>
                </a:lnTo>
                <a:lnTo>
                  <a:pt x="4" y="46"/>
                </a:lnTo>
                <a:lnTo>
                  <a:pt x="0" y="56"/>
                </a:lnTo>
                <a:lnTo>
                  <a:pt x="0" y="66"/>
                </a:lnTo>
                <a:lnTo>
                  <a:pt x="0" y="78"/>
                </a:lnTo>
                <a:lnTo>
                  <a:pt x="2" y="90"/>
                </a:lnTo>
                <a:lnTo>
                  <a:pt x="6" y="98"/>
                </a:lnTo>
                <a:lnTo>
                  <a:pt x="10" y="106"/>
                </a:lnTo>
                <a:lnTo>
                  <a:pt x="14" y="112"/>
                </a:lnTo>
                <a:lnTo>
                  <a:pt x="20" y="118"/>
                </a:lnTo>
                <a:lnTo>
                  <a:pt x="32" y="126"/>
                </a:lnTo>
                <a:lnTo>
                  <a:pt x="44" y="130"/>
                </a:lnTo>
                <a:lnTo>
                  <a:pt x="54" y="132"/>
                </a:lnTo>
                <a:lnTo>
                  <a:pt x="64" y="132"/>
                </a:lnTo>
                <a:lnTo>
                  <a:pt x="74" y="132"/>
                </a:lnTo>
                <a:lnTo>
                  <a:pt x="84" y="130"/>
                </a:lnTo>
                <a:lnTo>
                  <a:pt x="96" y="126"/>
                </a:lnTo>
                <a:lnTo>
                  <a:pt x="108" y="120"/>
                </a:lnTo>
                <a:lnTo>
                  <a:pt x="114" y="114"/>
                </a:lnTo>
                <a:lnTo>
                  <a:pt x="120" y="108"/>
                </a:lnTo>
                <a:lnTo>
                  <a:pt x="124" y="100"/>
                </a:lnTo>
                <a:lnTo>
                  <a:pt x="126" y="90"/>
                </a:lnTo>
                <a:lnTo>
                  <a:pt x="128" y="80"/>
                </a:lnTo>
                <a:lnTo>
                  <a:pt x="130" y="66"/>
                </a:lnTo>
                <a:lnTo>
                  <a:pt x="128" y="54"/>
                </a:lnTo>
                <a:lnTo>
                  <a:pt x="126" y="44"/>
                </a:lnTo>
                <a:lnTo>
                  <a:pt x="124" y="34"/>
                </a:lnTo>
                <a:lnTo>
                  <a:pt x="120" y="26"/>
                </a:lnTo>
                <a:lnTo>
                  <a:pt x="114" y="20"/>
                </a:lnTo>
                <a:lnTo>
                  <a:pt x="110" y="14"/>
                </a:lnTo>
                <a:lnTo>
                  <a:pt x="98" y="6"/>
                </a:lnTo>
                <a:lnTo>
                  <a:pt x="86" y="2"/>
                </a:lnTo>
                <a:lnTo>
                  <a:pt x="74" y="0"/>
                </a:lnTo>
                <a:lnTo>
                  <a:pt x="64" y="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20" name="Freeform 56"/>
          <p:cNvSpPr>
            <a:spLocks/>
          </p:cNvSpPr>
          <p:nvPr/>
        </p:nvSpPr>
        <p:spPr bwMode="auto">
          <a:xfrm>
            <a:off x="4389438" y="4376738"/>
            <a:ext cx="206375" cy="209550"/>
          </a:xfrm>
          <a:custGeom>
            <a:avLst/>
            <a:gdLst>
              <a:gd name="T0" fmla="*/ 166330313 w 130"/>
              <a:gd name="T1" fmla="*/ 0 h 132"/>
              <a:gd name="T2" fmla="*/ 166330313 w 130"/>
              <a:gd name="T3" fmla="*/ 0 h 132"/>
              <a:gd name="T4" fmla="*/ 136088438 w 130"/>
              <a:gd name="T5" fmla="*/ 5040313 h 132"/>
              <a:gd name="T6" fmla="*/ 110886875 w 130"/>
              <a:gd name="T7" fmla="*/ 10080625 h 132"/>
              <a:gd name="T8" fmla="*/ 90725625 w 130"/>
              <a:gd name="T9" fmla="*/ 20161250 h 132"/>
              <a:gd name="T10" fmla="*/ 70564375 w 130"/>
              <a:gd name="T11" fmla="*/ 30241875 h 132"/>
              <a:gd name="T12" fmla="*/ 45362813 w 130"/>
              <a:gd name="T13" fmla="*/ 55443438 h 132"/>
              <a:gd name="T14" fmla="*/ 25201563 w 130"/>
              <a:gd name="T15" fmla="*/ 85685313 h 132"/>
              <a:gd name="T16" fmla="*/ 10080625 w 130"/>
              <a:gd name="T17" fmla="*/ 115927188 h 132"/>
              <a:gd name="T18" fmla="*/ 5040313 w 130"/>
              <a:gd name="T19" fmla="*/ 141128750 h 132"/>
              <a:gd name="T20" fmla="*/ 0 w 130"/>
              <a:gd name="T21" fmla="*/ 166330313 h 132"/>
              <a:gd name="T22" fmla="*/ 0 w 130"/>
              <a:gd name="T23" fmla="*/ 166330313 h 132"/>
              <a:gd name="T24" fmla="*/ 5040313 w 130"/>
              <a:gd name="T25" fmla="*/ 196572188 h 132"/>
              <a:gd name="T26" fmla="*/ 10080625 w 130"/>
              <a:gd name="T27" fmla="*/ 226814063 h 132"/>
              <a:gd name="T28" fmla="*/ 15120938 w 130"/>
              <a:gd name="T29" fmla="*/ 246975313 h 132"/>
              <a:gd name="T30" fmla="*/ 25201563 w 130"/>
              <a:gd name="T31" fmla="*/ 267136563 h 132"/>
              <a:gd name="T32" fmla="*/ 40322500 w 130"/>
              <a:gd name="T33" fmla="*/ 282257500 h 132"/>
              <a:gd name="T34" fmla="*/ 55443438 w 130"/>
              <a:gd name="T35" fmla="*/ 297378438 h 132"/>
              <a:gd name="T36" fmla="*/ 85685313 w 130"/>
              <a:gd name="T37" fmla="*/ 317539688 h 132"/>
              <a:gd name="T38" fmla="*/ 110886875 w 130"/>
              <a:gd name="T39" fmla="*/ 327620313 h 132"/>
              <a:gd name="T40" fmla="*/ 141128750 w 130"/>
              <a:gd name="T41" fmla="*/ 332660625 h 132"/>
              <a:gd name="T42" fmla="*/ 166330313 w 130"/>
              <a:gd name="T43" fmla="*/ 332660625 h 132"/>
              <a:gd name="T44" fmla="*/ 166330313 w 130"/>
              <a:gd name="T45" fmla="*/ 332660625 h 132"/>
              <a:gd name="T46" fmla="*/ 191531875 w 130"/>
              <a:gd name="T47" fmla="*/ 332660625 h 132"/>
              <a:gd name="T48" fmla="*/ 216733438 w 130"/>
              <a:gd name="T49" fmla="*/ 327620313 h 132"/>
              <a:gd name="T50" fmla="*/ 246975313 w 130"/>
              <a:gd name="T51" fmla="*/ 317539688 h 132"/>
              <a:gd name="T52" fmla="*/ 277217188 w 130"/>
              <a:gd name="T53" fmla="*/ 302418750 h 132"/>
              <a:gd name="T54" fmla="*/ 292338125 w 130"/>
              <a:gd name="T55" fmla="*/ 287297813 h 132"/>
              <a:gd name="T56" fmla="*/ 302418750 w 130"/>
              <a:gd name="T57" fmla="*/ 272176875 h 132"/>
              <a:gd name="T58" fmla="*/ 312499375 w 130"/>
              <a:gd name="T59" fmla="*/ 252015625 h 132"/>
              <a:gd name="T60" fmla="*/ 322580000 w 130"/>
              <a:gd name="T61" fmla="*/ 226814063 h 132"/>
              <a:gd name="T62" fmla="*/ 327620313 w 130"/>
              <a:gd name="T63" fmla="*/ 201612500 h 132"/>
              <a:gd name="T64" fmla="*/ 327620313 w 130"/>
              <a:gd name="T65" fmla="*/ 171370625 h 132"/>
              <a:gd name="T66" fmla="*/ 327620313 w 130"/>
              <a:gd name="T67" fmla="*/ 171370625 h 132"/>
              <a:gd name="T68" fmla="*/ 327620313 w 130"/>
              <a:gd name="T69" fmla="*/ 136088438 h 132"/>
              <a:gd name="T70" fmla="*/ 322580000 w 130"/>
              <a:gd name="T71" fmla="*/ 110886875 h 132"/>
              <a:gd name="T72" fmla="*/ 312499375 w 130"/>
              <a:gd name="T73" fmla="*/ 85685313 h 132"/>
              <a:gd name="T74" fmla="*/ 302418750 w 130"/>
              <a:gd name="T75" fmla="*/ 65524063 h 132"/>
              <a:gd name="T76" fmla="*/ 292338125 w 130"/>
              <a:gd name="T77" fmla="*/ 50403125 h 132"/>
              <a:gd name="T78" fmla="*/ 277217188 w 130"/>
              <a:gd name="T79" fmla="*/ 35282188 h 132"/>
              <a:gd name="T80" fmla="*/ 246975313 w 130"/>
              <a:gd name="T81" fmla="*/ 15120938 h 132"/>
              <a:gd name="T82" fmla="*/ 216733438 w 130"/>
              <a:gd name="T83" fmla="*/ 5040313 h 132"/>
              <a:gd name="T84" fmla="*/ 191531875 w 130"/>
              <a:gd name="T85" fmla="*/ 5040313 h 132"/>
              <a:gd name="T86" fmla="*/ 166330313 w 130"/>
              <a:gd name="T87" fmla="*/ 0 h 132"/>
              <a:gd name="T88" fmla="*/ 166330313 w 130"/>
              <a:gd name="T89" fmla="*/ 0 h 132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30"/>
              <a:gd name="T136" fmla="*/ 0 h 132"/>
              <a:gd name="T137" fmla="*/ 130 w 130"/>
              <a:gd name="T138" fmla="*/ 132 h 132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30" h="132">
                <a:moveTo>
                  <a:pt x="66" y="0"/>
                </a:moveTo>
                <a:lnTo>
                  <a:pt x="66" y="0"/>
                </a:lnTo>
                <a:lnTo>
                  <a:pt x="54" y="2"/>
                </a:lnTo>
                <a:lnTo>
                  <a:pt x="44" y="4"/>
                </a:lnTo>
                <a:lnTo>
                  <a:pt x="36" y="8"/>
                </a:lnTo>
                <a:lnTo>
                  <a:pt x="28" y="12"/>
                </a:lnTo>
                <a:lnTo>
                  <a:pt x="18" y="22"/>
                </a:lnTo>
                <a:lnTo>
                  <a:pt x="10" y="34"/>
                </a:lnTo>
                <a:lnTo>
                  <a:pt x="4" y="46"/>
                </a:lnTo>
                <a:lnTo>
                  <a:pt x="2" y="56"/>
                </a:lnTo>
                <a:lnTo>
                  <a:pt x="0" y="66"/>
                </a:lnTo>
                <a:lnTo>
                  <a:pt x="2" y="78"/>
                </a:lnTo>
                <a:lnTo>
                  <a:pt x="4" y="90"/>
                </a:lnTo>
                <a:lnTo>
                  <a:pt x="6" y="98"/>
                </a:lnTo>
                <a:lnTo>
                  <a:pt x="10" y="106"/>
                </a:lnTo>
                <a:lnTo>
                  <a:pt x="16" y="112"/>
                </a:lnTo>
                <a:lnTo>
                  <a:pt x="22" y="118"/>
                </a:lnTo>
                <a:lnTo>
                  <a:pt x="34" y="126"/>
                </a:lnTo>
                <a:lnTo>
                  <a:pt x="44" y="130"/>
                </a:lnTo>
                <a:lnTo>
                  <a:pt x="56" y="132"/>
                </a:lnTo>
                <a:lnTo>
                  <a:pt x="66" y="132"/>
                </a:lnTo>
                <a:lnTo>
                  <a:pt x="76" y="132"/>
                </a:lnTo>
                <a:lnTo>
                  <a:pt x="86" y="130"/>
                </a:lnTo>
                <a:lnTo>
                  <a:pt x="98" y="126"/>
                </a:lnTo>
                <a:lnTo>
                  <a:pt x="110" y="120"/>
                </a:lnTo>
                <a:lnTo>
                  <a:pt x="116" y="114"/>
                </a:lnTo>
                <a:lnTo>
                  <a:pt x="120" y="108"/>
                </a:lnTo>
                <a:lnTo>
                  <a:pt x="124" y="100"/>
                </a:lnTo>
                <a:lnTo>
                  <a:pt x="128" y="90"/>
                </a:lnTo>
                <a:lnTo>
                  <a:pt x="130" y="80"/>
                </a:lnTo>
                <a:lnTo>
                  <a:pt x="130" y="68"/>
                </a:lnTo>
                <a:lnTo>
                  <a:pt x="130" y="54"/>
                </a:lnTo>
                <a:lnTo>
                  <a:pt x="128" y="44"/>
                </a:lnTo>
                <a:lnTo>
                  <a:pt x="124" y="34"/>
                </a:lnTo>
                <a:lnTo>
                  <a:pt x="120" y="26"/>
                </a:lnTo>
                <a:lnTo>
                  <a:pt x="116" y="20"/>
                </a:lnTo>
                <a:lnTo>
                  <a:pt x="110" y="14"/>
                </a:lnTo>
                <a:lnTo>
                  <a:pt x="98" y="6"/>
                </a:lnTo>
                <a:lnTo>
                  <a:pt x="86" y="2"/>
                </a:lnTo>
                <a:lnTo>
                  <a:pt x="76" y="2"/>
                </a:lnTo>
                <a:lnTo>
                  <a:pt x="66" y="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21" name="Freeform 57"/>
          <p:cNvSpPr>
            <a:spLocks/>
          </p:cNvSpPr>
          <p:nvPr/>
        </p:nvSpPr>
        <p:spPr bwMode="auto">
          <a:xfrm>
            <a:off x="4833938" y="4344988"/>
            <a:ext cx="206375" cy="206375"/>
          </a:xfrm>
          <a:custGeom>
            <a:avLst/>
            <a:gdLst>
              <a:gd name="T0" fmla="*/ 166330313 w 130"/>
              <a:gd name="T1" fmla="*/ 0 h 130"/>
              <a:gd name="T2" fmla="*/ 166330313 w 130"/>
              <a:gd name="T3" fmla="*/ 0 h 130"/>
              <a:gd name="T4" fmla="*/ 136088438 w 130"/>
              <a:gd name="T5" fmla="*/ 0 h 130"/>
              <a:gd name="T6" fmla="*/ 110886875 w 130"/>
              <a:gd name="T7" fmla="*/ 5040313 h 130"/>
              <a:gd name="T8" fmla="*/ 90725625 w 130"/>
              <a:gd name="T9" fmla="*/ 15120938 h 130"/>
              <a:gd name="T10" fmla="*/ 70564375 w 130"/>
              <a:gd name="T11" fmla="*/ 25201563 h 130"/>
              <a:gd name="T12" fmla="*/ 40322500 w 130"/>
              <a:gd name="T13" fmla="*/ 50403125 h 130"/>
              <a:gd name="T14" fmla="*/ 25201563 w 130"/>
              <a:gd name="T15" fmla="*/ 80645000 h 130"/>
              <a:gd name="T16" fmla="*/ 10080625 w 130"/>
              <a:gd name="T17" fmla="*/ 110886875 h 130"/>
              <a:gd name="T18" fmla="*/ 5040313 w 130"/>
              <a:gd name="T19" fmla="*/ 141128750 h 130"/>
              <a:gd name="T20" fmla="*/ 0 w 130"/>
              <a:gd name="T21" fmla="*/ 166330313 h 130"/>
              <a:gd name="T22" fmla="*/ 0 w 130"/>
              <a:gd name="T23" fmla="*/ 166330313 h 130"/>
              <a:gd name="T24" fmla="*/ 0 w 130"/>
              <a:gd name="T25" fmla="*/ 196572188 h 130"/>
              <a:gd name="T26" fmla="*/ 10080625 w 130"/>
              <a:gd name="T27" fmla="*/ 221773750 h 130"/>
              <a:gd name="T28" fmla="*/ 15120938 w 130"/>
              <a:gd name="T29" fmla="*/ 246975313 h 130"/>
              <a:gd name="T30" fmla="*/ 25201563 w 130"/>
              <a:gd name="T31" fmla="*/ 267136563 h 130"/>
              <a:gd name="T32" fmla="*/ 40322500 w 130"/>
              <a:gd name="T33" fmla="*/ 282257500 h 130"/>
              <a:gd name="T34" fmla="*/ 50403125 w 130"/>
              <a:gd name="T35" fmla="*/ 292338125 h 130"/>
              <a:gd name="T36" fmla="*/ 80645000 w 130"/>
              <a:gd name="T37" fmla="*/ 312499375 h 130"/>
              <a:gd name="T38" fmla="*/ 110886875 w 130"/>
              <a:gd name="T39" fmla="*/ 322580000 h 130"/>
              <a:gd name="T40" fmla="*/ 141128750 w 130"/>
              <a:gd name="T41" fmla="*/ 327620313 h 130"/>
              <a:gd name="T42" fmla="*/ 166330313 w 130"/>
              <a:gd name="T43" fmla="*/ 327620313 h 130"/>
              <a:gd name="T44" fmla="*/ 166330313 w 130"/>
              <a:gd name="T45" fmla="*/ 327620313 h 130"/>
              <a:gd name="T46" fmla="*/ 191531875 w 130"/>
              <a:gd name="T47" fmla="*/ 327620313 h 130"/>
              <a:gd name="T48" fmla="*/ 216733438 w 130"/>
              <a:gd name="T49" fmla="*/ 327620313 h 130"/>
              <a:gd name="T50" fmla="*/ 246975313 w 130"/>
              <a:gd name="T51" fmla="*/ 317539688 h 130"/>
              <a:gd name="T52" fmla="*/ 277217188 w 130"/>
              <a:gd name="T53" fmla="*/ 297378438 h 130"/>
              <a:gd name="T54" fmla="*/ 287297813 w 130"/>
              <a:gd name="T55" fmla="*/ 287297813 h 130"/>
              <a:gd name="T56" fmla="*/ 302418750 w 130"/>
              <a:gd name="T57" fmla="*/ 267136563 h 130"/>
              <a:gd name="T58" fmla="*/ 312499375 w 130"/>
              <a:gd name="T59" fmla="*/ 246975313 h 130"/>
              <a:gd name="T60" fmla="*/ 322580000 w 130"/>
              <a:gd name="T61" fmla="*/ 226814063 h 130"/>
              <a:gd name="T62" fmla="*/ 327620313 w 130"/>
              <a:gd name="T63" fmla="*/ 196572188 h 130"/>
              <a:gd name="T64" fmla="*/ 327620313 w 130"/>
              <a:gd name="T65" fmla="*/ 166330313 h 130"/>
              <a:gd name="T66" fmla="*/ 327620313 w 130"/>
              <a:gd name="T67" fmla="*/ 166330313 h 130"/>
              <a:gd name="T68" fmla="*/ 327620313 w 130"/>
              <a:gd name="T69" fmla="*/ 131048125 h 130"/>
              <a:gd name="T70" fmla="*/ 322580000 w 130"/>
              <a:gd name="T71" fmla="*/ 105846563 h 130"/>
              <a:gd name="T72" fmla="*/ 312499375 w 130"/>
              <a:gd name="T73" fmla="*/ 80645000 h 130"/>
              <a:gd name="T74" fmla="*/ 302418750 w 130"/>
              <a:gd name="T75" fmla="*/ 60483750 h 130"/>
              <a:gd name="T76" fmla="*/ 292338125 w 130"/>
              <a:gd name="T77" fmla="*/ 45362813 h 130"/>
              <a:gd name="T78" fmla="*/ 277217188 w 130"/>
              <a:gd name="T79" fmla="*/ 30241875 h 130"/>
              <a:gd name="T80" fmla="*/ 246975313 w 130"/>
              <a:gd name="T81" fmla="*/ 15120938 h 130"/>
              <a:gd name="T82" fmla="*/ 216733438 w 130"/>
              <a:gd name="T83" fmla="*/ 5040313 h 130"/>
              <a:gd name="T84" fmla="*/ 191531875 w 130"/>
              <a:gd name="T85" fmla="*/ 0 h 130"/>
              <a:gd name="T86" fmla="*/ 166330313 w 130"/>
              <a:gd name="T87" fmla="*/ 0 h 130"/>
              <a:gd name="T88" fmla="*/ 166330313 w 130"/>
              <a:gd name="T89" fmla="*/ 0 h 13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30"/>
              <a:gd name="T136" fmla="*/ 0 h 130"/>
              <a:gd name="T137" fmla="*/ 130 w 130"/>
              <a:gd name="T138" fmla="*/ 130 h 13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30" h="130">
                <a:moveTo>
                  <a:pt x="66" y="0"/>
                </a:moveTo>
                <a:lnTo>
                  <a:pt x="66" y="0"/>
                </a:lnTo>
                <a:lnTo>
                  <a:pt x="54" y="0"/>
                </a:lnTo>
                <a:lnTo>
                  <a:pt x="44" y="2"/>
                </a:lnTo>
                <a:lnTo>
                  <a:pt x="36" y="6"/>
                </a:lnTo>
                <a:lnTo>
                  <a:pt x="28" y="10"/>
                </a:lnTo>
                <a:lnTo>
                  <a:pt x="16" y="20"/>
                </a:lnTo>
                <a:lnTo>
                  <a:pt x="10" y="32"/>
                </a:lnTo>
                <a:lnTo>
                  <a:pt x="4" y="44"/>
                </a:lnTo>
                <a:lnTo>
                  <a:pt x="2" y="56"/>
                </a:lnTo>
                <a:lnTo>
                  <a:pt x="0" y="66"/>
                </a:lnTo>
                <a:lnTo>
                  <a:pt x="0" y="78"/>
                </a:lnTo>
                <a:lnTo>
                  <a:pt x="4" y="88"/>
                </a:lnTo>
                <a:lnTo>
                  <a:pt x="6" y="98"/>
                </a:lnTo>
                <a:lnTo>
                  <a:pt x="10" y="106"/>
                </a:lnTo>
                <a:lnTo>
                  <a:pt x="16" y="112"/>
                </a:lnTo>
                <a:lnTo>
                  <a:pt x="20" y="116"/>
                </a:lnTo>
                <a:lnTo>
                  <a:pt x="32" y="124"/>
                </a:lnTo>
                <a:lnTo>
                  <a:pt x="44" y="128"/>
                </a:lnTo>
                <a:lnTo>
                  <a:pt x="56" y="130"/>
                </a:lnTo>
                <a:lnTo>
                  <a:pt x="66" y="130"/>
                </a:lnTo>
                <a:lnTo>
                  <a:pt x="76" y="130"/>
                </a:lnTo>
                <a:lnTo>
                  <a:pt x="86" y="130"/>
                </a:lnTo>
                <a:lnTo>
                  <a:pt x="98" y="126"/>
                </a:lnTo>
                <a:lnTo>
                  <a:pt x="110" y="118"/>
                </a:lnTo>
                <a:lnTo>
                  <a:pt x="114" y="114"/>
                </a:lnTo>
                <a:lnTo>
                  <a:pt x="120" y="106"/>
                </a:lnTo>
                <a:lnTo>
                  <a:pt x="124" y="98"/>
                </a:lnTo>
                <a:lnTo>
                  <a:pt x="128" y="90"/>
                </a:lnTo>
                <a:lnTo>
                  <a:pt x="130" y="78"/>
                </a:lnTo>
                <a:lnTo>
                  <a:pt x="130" y="66"/>
                </a:lnTo>
                <a:lnTo>
                  <a:pt x="130" y="52"/>
                </a:lnTo>
                <a:lnTo>
                  <a:pt x="128" y="42"/>
                </a:lnTo>
                <a:lnTo>
                  <a:pt x="124" y="32"/>
                </a:lnTo>
                <a:lnTo>
                  <a:pt x="120" y="24"/>
                </a:lnTo>
                <a:lnTo>
                  <a:pt x="116" y="18"/>
                </a:lnTo>
                <a:lnTo>
                  <a:pt x="110" y="12"/>
                </a:lnTo>
                <a:lnTo>
                  <a:pt x="98" y="6"/>
                </a:lnTo>
                <a:lnTo>
                  <a:pt x="86" y="2"/>
                </a:lnTo>
                <a:lnTo>
                  <a:pt x="76" y="0"/>
                </a:lnTo>
                <a:lnTo>
                  <a:pt x="66" y="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22" name="Freeform 58"/>
          <p:cNvSpPr>
            <a:spLocks/>
          </p:cNvSpPr>
          <p:nvPr/>
        </p:nvSpPr>
        <p:spPr bwMode="auto">
          <a:xfrm>
            <a:off x="5367338" y="4672013"/>
            <a:ext cx="206375" cy="206375"/>
          </a:xfrm>
          <a:custGeom>
            <a:avLst/>
            <a:gdLst>
              <a:gd name="T0" fmla="*/ 166330313 w 130"/>
              <a:gd name="T1" fmla="*/ 0 h 130"/>
              <a:gd name="T2" fmla="*/ 166330313 w 130"/>
              <a:gd name="T3" fmla="*/ 0 h 130"/>
              <a:gd name="T4" fmla="*/ 136088438 w 130"/>
              <a:gd name="T5" fmla="*/ 0 h 130"/>
              <a:gd name="T6" fmla="*/ 110886875 w 130"/>
              <a:gd name="T7" fmla="*/ 5040313 h 130"/>
              <a:gd name="T8" fmla="*/ 90725625 w 130"/>
              <a:gd name="T9" fmla="*/ 15120938 h 130"/>
              <a:gd name="T10" fmla="*/ 70564375 w 130"/>
              <a:gd name="T11" fmla="*/ 25201563 h 130"/>
              <a:gd name="T12" fmla="*/ 45362813 w 130"/>
              <a:gd name="T13" fmla="*/ 50403125 h 130"/>
              <a:gd name="T14" fmla="*/ 25201563 w 130"/>
              <a:gd name="T15" fmla="*/ 80645000 h 130"/>
              <a:gd name="T16" fmla="*/ 10080625 w 130"/>
              <a:gd name="T17" fmla="*/ 110886875 h 130"/>
              <a:gd name="T18" fmla="*/ 5040313 w 130"/>
              <a:gd name="T19" fmla="*/ 136088438 h 130"/>
              <a:gd name="T20" fmla="*/ 0 w 130"/>
              <a:gd name="T21" fmla="*/ 161290000 h 130"/>
              <a:gd name="T22" fmla="*/ 0 w 130"/>
              <a:gd name="T23" fmla="*/ 161290000 h 130"/>
              <a:gd name="T24" fmla="*/ 5040313 w 130"/>
              <a:gd name="T25" fmla="*/ 196572188 h 130"/>
              <a:gd name="T26" fmla="*/ 10080625 w 130"/>
              <a:gd name="T27" fmla="*/ 221773750 h 130"/>
              <a:gd name="T28" fmla="*/ 15120938 w 130"/>
              <a:gd name="T29" fmla="*/ 241935000 h 130"/>
              <a:gd name="T30" fmla="*/ 25201563 w 130"/>
              <a:gd name="T31" fmla="*/ 262096250 h 130"/>
              <a:gd name="T32" fmla="*/ 40322500 w 130"/>
              <a:gd name="T33" fmla="*/ 282257500 h 130"/>
              <a:gd name="T34" fmla="*/ 55443438 w 130"/>
              <a:gd name="T35" fmla="*/ 292338125 h 130"/>
              <a:gd name="T36" fmla="*/ 85685313 w 130"/>
              <a:gd name="T37" fmla="*/ 312499375 h 130"/>
              <a:gd name="T38" fmla="*/ 115927188 w 130"/>
              <a:gd name="T39" fmla="*/ 322580000 h 130"/>
              <a:gd name="T40" fmla="*/ 141128750 w 130"/>
              <a:gd name="T41" fmla="*/ 327620313 h 130"/>
              <a:gd name="T42" fmla="*/ 166330313 w 130"/>
              <a:gd name="T43" fmla="*/ 327620313 h 130"/>
              <a:gd name="T44" fmla="*/ 166330313 w 130"/>
              <a:gd name="T45" fmla="*/ 327620313 h 130"/>
              <a:gd name="T46" fmla="*/ 191531875 w 130"/>
              <a:gd name="T47" fmla="*/ 327620313 h 130"/>
              <a:gd name="T48" fmla="*/ 216733438 w 130"/>
              <a:gd name="T49" fmla="*/ 322580000 h 130"/>
              <a:gd name="T50" fmla="*/ 246975313 w 130"/>
              <a:gd name="T51" fmla="*/ 317539688 h 130"/>
              <a:gd name="T52" fmla="*/ 277217188 w 130"/>
              <a:gd name="T53" fmla="*/ 297378438 h 130"/>
              <a:gd name="T54" fmla="*/ 292338125 w 130"/>
              <a:gd name="T55" fmla="*/ 282257500 h 130"/>
              <a:gd name="T56" fmla="*/ 302418750 w 130"/>
              <a:gd name="T57" fmla="*/ 267136563 h 130"/>
              <a:gd name="T58" fmla="*/ 312499375 w 130"/>
              <a:gd name="T59" fmla="*/ 246975313 h 130"/>
              <a:gd name="T60" fmla="*/ 322580000 w 130"/>
              <a:gd name="T61" fmla="*/ 226814063 h 130"/>
              <a:gd name="T62" fmla="*/ 327620313 w 130"/>
              <a:gd name="T63" fmla="*/ 196572188 h 130"/>
              <a:gd name="T64" fmla="*/ 327620313 w 130"/>
              <a:gd name="T65" fmla="*/ 166330313 h 130"/>
              <a:gd name="T66" fmla="*/ 327620313 w 130"/>
              <a:gd name="T67" fmla="*/ 166330313 h 130"/>
              <a:gd name="T68" fmla="*/ 327620313 w 130"/>
              <a:gd name="T69" fmla="*/ 131048125 h 130"/>
              <a:gd name="T70" fmla="*/ 322580000 w 130"/>
              <a:gd name="T71" fmla="*/ 105846563 h 130"/>
              <a:gd name="T72" fmla="*/ 312499375 w 130"/>
              <a:gd name="T73" fmla="*/ 80645000 h 130"/>
              <a:gd name="T74" fmla="*/ 302418750 w 130"/>
              <a:gd name="T75" fmla="*/ 60483750 h 130"/>
              <a:gd name="T76" fmla="*/ 292338125 w 130"/>
              <a:gd name="T77" fmla="*/ 45362813 h 130"/>
              <a:gd name="T78" fmla="*/ 277217188 w 130"/>
              <a:gd name="T79" fmla="*/ 30241875 h 130"/>
              <a:gd name="T80" fmla="*/ 246975313 w 130"/>
              <a:gd name="T81" fmla="*/ 10080625 h 130"/>
              <a:gd name="T82" fmla="*/ 216733438 w 130"/>
              <a:gd name="T83" fmla="*/ 0 h 130"/>
              <a:gd name="T84" fmla="*/ 191531875 w 130"/>
              <a:gd name="T85" fmla="*/ 0 h 130"/>
              <a:gd name="T86" fmla="*/ 166330313 w 130"/>
              <a:gd name="T87" fmla="*/ 0 h 130"/>
              <a:gd name="T88" fmla="*/ 166330313 w 130"/>
              <a:gd name="T89" fmla="*/ 0 h 13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30"/>
              <a:gd name="T136" fmla="*/ 0 h 130"/>
              <a:gd name="T137" fmla="*/ 130 w 130"/>
              <a:gd name="T138" fmla="*/ 130 h 13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30" h="130">
                <a:moveTo>
                  <a:pt x="66" y="0"/>
                </a:moveTo>
                <a:lnTo>
                  <a:pt x="66" y="0"/>
                </a:lnTo>
                <a:lnTo>
                  <a:pt x="54" y="0"/>
                </a:lnTo>
                <a:lnTo>
                  <a:pt x="44" y="2"/>
                </a:lnTo>
                <a:lnTo>
                  <a:pt x="36" y="6"/>
                </a:lnTo>
                <a:lnTo>
                  <a:pt x="28" y="10"/>
                </a:lnTo>
                <a:lnTo>
                  <a:pt x="18" y="20"/>
                </a:lnTo>
                <a:lnTo>
                  <a:pt x="10" y="32"/>
                </a:lnTo>
                <a:lnTo>
                  <a:pt x="4" y="44"/>
                </a:lnTo>
                <a:lnTo>
                  <a:pt x="2" y="54"/>
                </a:lnTo>
                <a:lnTo>
                  <a:pt x="0" y="64"/>
                </a:lnTo>
                <a:lnTo>
                  <a:pt x="2" y="78"/>
                </a:lnTo>
                <a:lnTo>
                  <a:pt x="4" y="88"/>
                </a:lnTo>
                <a:lnTo>
                  <a:pt x="6" y="96"/>
                </a:lnTo>
                <a:lnTo>
                  <a:pt x="10" y="104"/>
                </a:lnTo>
                <a:lnTo>
                  <a:pt x="16" y="112"/>
                </a:lnTo>
                <a:lnTo>
                  <a:pt x="22" y="116"/>
                </a:lnTo>
                <a:lnTo>
                  <a:pt x="34" y="124"/>
                </a:lnTo>
                <a:lnTo>
                  <a:pt x="46" y="128"/>
                </a:lnTo>
                <a:lnTo>
                  <a:pt x="56" y="130"/>
                </a:lnTo>
                <a:lnTo>
                  <a:pt x="66" y="130"/>
                </a:lnTo>
                <a:lnTo>
                  <a:pt x="76" y="130"/>
                </a:lnTo>
                <a:lnTo>
                  <a:pt x="86" y="128"/>
                </a:lnTo>
                <a:lnTo>
                  <a:pt x="98" y="126"/>
                </a:lnTo>
                <a:lnTo>
                  <a:pt x="110" y="118"/>
                </a:lnTo>
                <a:lnTo>
                  <a:pt x="116" y="112"/>
                </a:lnTo>
                <a:lnTo>
                  <a:pt x="120" y="106"/>
                </a:lnTo>
                <a:lnTo>
                  <a:pt x="124" y="98"/>
                </a:lnTo>
                <a:lnTo>
                  <a:pt x="128" y="90"/>
                </a:lnTo>
                <a:lnTo>
                  <a:pt x="130" y="78"/>
                </a:lnTo>
                <a:lnTo>
                  <a:pt x="130" y="66"/>
                </a:lnTo>
                <a:lnTo>
                  <a:pt x="130" y="52"/>
                </a:lnTo>
                <a:lnTo>
                  <a:pt x="128" y="42"/>
                </a:lnTo>
                <a:lnTo>
                  <a:pt x="124" y="32"/>
                </a:lnTo>
                <a:lnTo>
                  <a:pt x="120" y="24"/>
                </a:lnTo>
                <a:lnTo>
                  <a:pt x="116" y="18"/>
                </a:lnTo>
                <a:lnTo>
                  <a:pt x="110" y="12"/>
                </a:lnTo>
                <a:lnTo>
                  <a:pt x="98" y="4"/>
                </a:lnTo>
                <a:lnTo>
                  <a:pt x="86" y="0"/>
                </a:lnTo>
                <a:lnTo>
                  <a:pt x="76" y="0"/>
                </a:lnTo>
                <a:lnTo>
                  <a:pt x="66" y="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23" name="Freeform 59"/>
          <p:cNvSpPr>
            <a:spLocks/>
          </p:cNvSpPr>
          <p:nvPr/>
        </p:nvSpPr>
        <p:spPr bwMode="auto">
          <a:xfrm>
            <a:off x="5662613" y="4329113"/>
            <a:ext cx="206375" cy="209550"/>
          </a:xfrm>
          <a:custGeom>
            <a:avLst/>
            <a:gdLst>
              <a:gd name="T0" fmla="*/ 161290000 w 130"/>
              <a:gd name="T1" fmla="*/ 0 h 132"/>
              <a:gd name="T2" fmla="*/ 161290000 w 130"/>
              <a:gd name="T3" fmla="*/ 0 h 132"/>
              <a:gd name="T4" fmla="*/ 136088438 w 130"/>
              <a:gd name="T5" fmla="*/ 5040313 h 132"/>
              <a:gd name="T6" fmla="*/ 110886875 w 130"/>
              <a:gd name="T7" fmla="*/ 10080625 h 132"/>
              <a:gd name="T8" fmla="*/ 90725625 w 130"/>
              <a:gd name="T9" fmla="*/ 15120938 h 132"/>
              <a:gd name="T10" fmla="*/ 70564375 w 130"/>
              <a:gd name="T11" fmla="*/ 30241875 h 132"/>
              <a:gd name="T12" fmla="*/ 40322500 w 130"/>
              <a:gd name="T13" fmla="*/ 55443438 h 132"/>
              <a:gd name="T14" fmla="*/ 20161250 w 130"/>
              <a:gd name="T15" fmla="*/ 85685313 h 132"/>
              <a:gd name="T16" fmla="*/ 10080625 w 130"/>
              <a:gd name="T17" fmla="*/ 115927188 h 132"/>
              <a:gd name="T18" fmla="*/ 0 w 130"/>
              <a:gd name="T19" fmla="*/ 141128750 h 132"/>
              <a:gd name="T20" fmla="*/ 0 w 130"/>
              <a:gd name="T21" fmla="*/ 166330313 h 132"/>
              <a:gd name="T22" fmla="*/ 0 w 130"/>
              <a:gd name="T23" fmla="*/ 166330313 h 132"/>
              <a:gd name="T24" fmla="*/ 0 w 130"/>
              <a:gd name="T25" fmla="*/ 196572188 h 132"/>
              <a:gd name="T26" fmla="*/ 5040313 w 130"/>
              <a:gd name="T27" fmla="*/ 226814063 h 132"/>
              <a:gd name="T28" fmla="*/ 15120938 w 130"/>
              <a:gd name="T29" fmla="*/ 246975313 h 132"/>
              <a:gd name="T30" fmla="*/ 25201563 w 130"/>
              <a:gd name="T31" fmla="*/ 267136563 h 132"/>
              <a:gd name="T32" fmla="*/ 35282188 w 130"/>
              <a:gd name="T33" fmla="*/ 282257500 h 132"/>
              <a:gd name="T34" fmla="*/ 50403125 w 130"/>
              <a:gd name="T35" fmla="*/ 297378438 h 132"/>
              <a:gd name="T36" fmla="*/ 80645000 w 130"/>
              <a:gd name="T37" fmla="*/ 317539688 h 132"/>
              <a:gd name="T38" fmla="*/ 110886875 w 130"/>
              <a:gd name="T39" fmla="*/ 327620313 h 132"/>
              <a:gd name="T40" fmla="*/ 136088438 w 130"/>
              <a:gd name="T41" fmla="*/ 332660625 h 132"/>
              <a:gd name="T42" fmla="*/ 161290000 w 130"/>
              <a:gd name="T43" fmla="*/ 332660625 h 132"/>
              <a:gd name="T44" fmla="*/ 161290000 w 130"/>
              <a:gd name="T45" fmla="*/ 332660625 h 132"/>
              <a:gd name="T46" fmla="*/ 186491563 w 130"/>
              <a:gd name="T47" fmla="*/ 332660625 h 132"/>
              <a:gd name="T48" fmla="*/ 211693125 w 130"/>
              <a:gd name="T49" fmla="*/ 327620313 h 132"/>
              <a:gd name="T50" fmla="*/ 241935000 w 130"/>
              <a:gd name="T51" fmla="*/ 317539688 h 132"/>
              <a:gd name="T52" fmla="*/ 272176875 w 130"/>
              <a:gd name="T53" fmla="*/ 302418750 h 132"/>
              <a:gd name="T54" fmla="*/ 287297813 w 130"/>
              <a:gd name="T55" fmla="*/ 287297813 h 132"/>
              <a:gd name="T56" fmla="*/ 297378438 w 130"/>
              <a:gd name="T57" fmla="*/ 272176875 h 132"/>
              <a:gd name="T58" fmla="*/ 312499375 w 130"/>
              <a:gd name="T59" fmla="*/ 252015625 h 132"/>
              <a:gd name="T60" fmla="*/ 317539688 w 130"/>
              <a:gd name="T61" fmla="*/ 226814063 h 132"/>
              <a:gd name="T62" fmla="*/ 322580000 w 130"/>
              <a:gd name="T63" fmla="*/ 201612500 h 132"/>
              <a:gd name="T64" fmla="*/ 327620313 w 130"/>
              <a:gd name="T65" fmla="*/ 166330313 h 132"/>
              <a:gd name="T66" fmla="*/ 327620313 w 130"/>
              <a:gd name="T67" fmla="*/ 166330313 h 132"/>
              <a:gd name="T68" fmla="*/ 322580000 w 130"/>
              <a:gd name="T69" fmla="*/ 136088438 h 132"/>
              <a:gd name="T70" fmla="*/ 317539688 w 130"/>
              <a:gd name="T71" fmla="*/ 105846563 h 132"/>
              <a:gd name="T72" fmla="*/ 312499375 w 130"/>
              <a:gd name="T73" fmla="*/ 85685313 h 132"/>
              <a:gd name="T74" fmla="*/ 302418750 w 130"/>
              <a:gd name="T75" fmla="*/ 65524063 h 132"/>
              <a:gd name="T76" fmla="*/ 287297813 w 130"/>
              <a:gd name="T77" fmla="*/ 45362813 h 132"/>
              <a:gd name="T78" fmla="*/ 277217188 w 130"/>
              <a:gd name="T79" fmla="*/ 35282188 h 132"/>
              <a:gd name="T80" fmla="*/ 246975313 w 130"/>
              <a:gd name="T81" fmla="*/ 15120938 h 132"/>
              <a:gd name="T82" fmla="*/ 216733438 w 130"/>
              <a:gd name="T83" fmla="*/ 5040313 h 132"/>
              <a:gd name="T84" fmla="*/ 186491563 w 130"/>
              <a:gd name="T85" fmla="*/ 0 h 132"/>
              <a:gd name="T86" fmla="*/ 161290000 w 130"/>
              <a:gd name="T87" fmla="*/ 0 h 132"/>
              <a:gd name="T88" fmla="*/ 161290000 w 130"/>
              <a:gd name="T89" fmla="*/ 0 h 132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30"/>
              <a:gd name="T136" fmla="*/ 0 h 132"/>
              <a:gd name="T137" fmla="*/ 130 w 130"/>
              <a:gd name="T138" fmla="*/ 132 h 132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30" h="132">
                <a:moveTo>
                  <a:pt x="64" y="0"/>
                </a:moveTo>
                <a:lnTo>
                  <a:pt x="64" y="0"/>
                </a:lnTo>
                <a:lnTo>
                  <a:pt x="54" y="2"/>
                </a:lnTo>
                <a:lnTo>
                  <a:pt x="44" y="4"/>
                </a:lnTo>
                <a:lnTo>
                  <a:pt x="36" y="6"/>
                </a:lnTo>
                <a:lnTo>
                  <a:pt x="28" y="12"/>
                </a:lnTo>
                <a:lnTo>
                  <a:pt x="16" y="22"/>
                </a:lnTo>
                <a:lnTo>
                  <a:pt x="8" y="34"/>
                </a:lnTo>
                <a:lnTo>
                  <a:pt x="4" y="46"/>
                </a:lnTo>
                <a:lnTo>
                  <a:pt x="0" y="56"/>
                </a:lnTo>
                <a:lnTo>
                  <a:pt x="0" y="66"/>
                </a:lnTo>
                <a:lnTo>
                  <a:pt x="0" y="78"/>
                </a:lnTo>
                <a:lnTo>
                  <a:pt x="2" y="90"/>
                </a:lnTo>
                <a:lnTo>
                  <a:pt x="6" y="98"/>
                </a:lnTo>
                <a:lnTo>
                  <a:pt x="10" y="106"/>
                </a:lnTo>
                <a:lnTo>
                  <a:pt x="14" y="112"/>
                </a:lnTo>
                <a:lnTo>
                  <a:pt x="20" y="118"/>
                </a:lnTo>
                <a:lnTo>
                  <a:pt x="32" y="126"/>
                </a:lnTo>
                <a:lnTo>
                  <a:pt x="44" y="130"/>
                </a:lnTo>
                <a:lnTo>
                  <a:pt x="54" y="132"/>
                </a:lnTo>
                <a:lnTo>
                  <a:pt x="64" y="132"/>
                </a:lnTo>
                <a:lnTo>
                  <a:pt x="74" y="132"/>
                </a:lnTo>
                <a:lnTo>
                  <a:pt x="84" y="130"/>
                </a:lnTo>
                <a:lnTo>
                  <a:pt x="96" y="126"/>
                </a:lnTo>
                <a:lnTo>
                  <a:pt x="108" y="120"/>
                </a:lnTo>
                <a:lnTo>
                  <a:pt x="114" y="114"/>
                </a:lnTo>
                <a:lnTo>
                  <a:pt x="118" y="108"/>
                </a:lnTo>
                <a:lnTo>
                  <a:pt x="124" y="100"/>
                </a:lnTo>
                <a:lnTo>
                  <a:pt x="126" y="90"/>
                </a:lnTo>
                <a:lnTo>
                  <a:pt x="128" y="80"/>
                </a:lnTo>
                <a:lnTo>
                  <a:pt x="130" y="66"/>
                </a:lnTo>
                <a:lnTo>
                  <a:pt x="128" y="54"/>
                </a:lnTo>
                <a:lnTo>
                  <a:pt x="126" y="42"/>
                </a:lnTo>
                <a:lnTo>
                  <a:pt x="124" y="34"/>
                </a:lnTo>
                <a:lnTo>
                  <a:pt x="120" y="26"/>
                </a:lnTo>
                <a:lnTo>
                  <a:pt x="114" y="18"/>
                </a:lnTo>
                <a:lnTo>
                  <a:pt x="110" y="14"/>
                </a:lnTo>
                <a:lnTo>
                  <a:pt x="98" y="6"/>
                </a:lnTo>
                <a:lnTo>
                  <a:pt x="86" y="2"/>
                </a:lnTo>
                <a:lnTo>
                  <a:pt x="74" y="0"/>
                </a:lnTo>
                <a:lnTo>
                  <a:pt x="64" y="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24" name="Freeform 60"/>
          <p:cNvSpPr>
            <a:spLocks/>
          </p:cNvSpPr>
          <p:nvPr/>
        </p:nvSpPr>
        <p:spPr bwMode="auto">
          <a:xfrm>
            <a:off x="5605463" y="3779838"/>
            <a:ext cx="206375" cy="209550"/>
          </a:xfrm>
          <a:custGeom>
            <a:avLst/>
            <a:gdLst>
              <a:gd name="T0" fmla="*/ 327620313 w 130"/>
              <a:gd name="T1" fmla="*/ 166330313 h 132"/>
              <a:gd name="T2" fmla="*/ 327620313 w 130"/>
              <a:gd name="T3" fmla="*/ 166330313 h 132"/>
              <a:gd name="T4" fmla="*/ 327620313 w 130"/>
              <a:gd name="T5" fmla="*/ 136088438 h 132"/>
              <a:gd name="T6" fmla="*/ 322580000 w 130"/>
              <a:gd name="T7" fmla="*/ 105846563 h 132"/>
              <a:gd name="T8" fmla="*/ 312499375 w 130"/>
              <a:gd name="T9" fmla="*/ 85685313 h 132"/>
              <a:gd name="T10" fmla="*/ 302418750 w 130"/>
              <a:gd name="T11" fmla="*/ 65524063 h 132"/>
              <a:gd name="T12" fmla="*/ 292338125 w 130"/>
              <a:gd name="T13" fmla="*/ 45362813 h 132"/>
              <a:gd name="T14" fmla="*/ 277217188 w 130"/>
              <a:gd name="T15" fmla="*/ 35282188 h 132"/>
              <a:gd name="T16" fmla="*/ 246975313 w 130"/>
              <a:gd name="T17" fmla="*/ 15120938 h 132"/>
              <a:gd name="T18" fmla="*/ 216733438 w 130"/>
              <a:gd name="T19" fmla="*/ 5040313 h 132"/>
              <a:gd name="T20" fmla="*/ 191531875 w 130"/>
              <a:gd name="T21" fmla="*/ 0 h 132"/>
              <a:gd name="T22" fmla="*/ 166330313 w 130"/>
              <a:gd name="T23" fmla="*/ 0 h 132"/>
              <a:gd name="T24" fmla="*/ 166330313 w 130"/>
              <a:gd name="T25" fmla="*/ 0 h 132"/>
              <a:gd name="T26" fmla="*/ 136088438 w 130"/>
              <a:gd name="T27" fmla="*/ 5040313 h 132"/>
              <a:gd name="T28" fmla="*/ 110886875 w 130"/>
              <a:gd name="T29" fmla="*/ 10080625 h 132"/>
              <a:gd name="T30" fmla="*/ 90725625 w 130"/>
              <a:gd name="T31" fmla="*/ 15120938 h 132"/>
              <a:gd name="T32" fmla="*/ 70564375 w 130"/>
              <a:gd name="T33" fmla="*/ 25201563 h 132"/>
              <a:gd name="T34" fmla="*/ 45362813 w 130"/>
              <a:gd name="T35" fmla="*/ 55443438 h 132"/>
              <a:gd name="T36" fmla="*/ 25201563 w 130"/>
              <a:gd name="T37" fmla="*/ 85685313 h 132"/>
              <a:gd name="T38" fmla="*/ 10080625 w 130"/>
              <a:gd name="T39" fmla="*/ 115927188 h 132"/>
              <a:gd name="T40" fmla="*/ 5040313 w 130"/>
              <a:gd name="T41" fmla="*/ 141128750 h 132"/>
              <a:gd name="T42" fmla="*/ 0 w 130"/>
              <a:gd name="T43" fmla="*/ 166330313 h 132"/>
              <a:gd name="T44" fmla="*/ 0 w 130"/>
              <a:gd name="T45" fmla="*/ 166330313 h 132"/>
              <a:gd name="T46" fmla="*/ 5040313 w 130"/>
              <a:gd name="T47" fmla="*/ 196572188 h 132"/>
              <a:gd name="T48" fmla="*/ 10080625 w 130"/>
              <a:gd name="T49" fmla="*/ 221773750 h 132"/>
              <a:gd name="T50" fmla="*/ 15120938 w 130"/>
              <a:gd name="T51" fmla="*/ 246975313 h 132"/>
              <a:gd name="T52" fmla="*/ 25201563 w 130"/>
              <a:gd name="T53" fmla="*/ 267136563 h 132"/>
              <a:gd name="T54" fmla="*/ 40322500 w 130"/>
              <a:gd name="T55" fmla="*/ 282257500 h 132"/>
              <a:gd name="T56" fmla="*/ 55443438 w 130"/>
              <a:gd name="T57" fmla="*/ 297378438 h 132"/>
              <a:gd name="T58" fmla="*/ 85685313 w 130"/>
              <a:gd name="T59" fmla="*/ 312499375 h 132"/>
              <a:gd name="T60" fmla="*/ 115927188 w 130"/>
              <a:gd name="T61" fmla="*/ 327620313 h 132"/>
              <a:gd name="T62" fmla="*/ 141128750 w 130"/>
              <a:gd name="T63" fmla="*/ 327620313 h 132"/>
              <a:gd name="T64" fmla="*/ 166330313 w 130"/>
              <a:gd name="T65" fmla="*/ 332660625 h 132"/>
              <a:gd name="T66" fmla="*/ 166330313 w 130"/>
              <a:gd name="T67" fmla="*/ 332660625 h 132"/>
              <a:gd name="T68" fmla="*/ 191531875 w 130"/>
              <a:gd name="T69" fmla="*/ 332660625 h 132"/>
              <a:gd name="T70" fmla="*/ 216733438 w 130"/>
              <a:gd name="T71" fmla="*/ 327620313 h 132"/>
              <a:gd name="T72" fmla="*/ 246975313 w 130"/>
              <a:gd name="T73" fmla="*/ 317539688 h 132"/>
              <a:gd name="T74" fmla="*/ 277217188 w 130"/>
              <a:gd name="T75" fmla="*/ 302418750 h 132"/>
              <a:gd name="T76" fmla="*/ 292338125 w 130"/>
              <a:gd name="T77" fmla="*/ 287297813 h 132"/>
              <a:gd name="T78" fmla="*/ 302418750 w 130"/>
              <a:gd name="T79" fmla="*/ 272176875 h 132"/>
              <a:gd name="T80" fmla="*/ 312499375 w 130"/>
              <a:gd name="T81" fmla="*/ 252015625 h 132"/>
              <a:gd name="T82" fmla="*/ 322580000 w 130"/>
              <a:gd name="T83" fmla="*/ 226814063 h 132"/>
              <a:gd name="T84" fmla="*/ 327620313 w 130"/>
              <a:gd name="T85" fmla="*/ 201612500 h 132"/>
              <a:gd name="T86" fmla="*/ 327620313 w 130"/>
              <a:gd name="T87" fmla="*/ 166330313 h 132"/>
              <a:gd name="T88" fmla="*/ 327620313 w 130"/>
              <a:gd name="T89" fmla="*/ 166330313 h 132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30"/>
              <a:gd name="T136" fmla="*/ 0 h 132"/>
              <a:gd name="T137" fmla="*/ 130 w 130"/>
              <a:gd name="T138" fmla="*/ 132 h 132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30" h="132">
                <a:moveTo>
                  <a:pt x="130" y="66"/>
                </a:moveTo>
                <a:lnTo>
                  <a:pt x="130" y="66"/>
                </a:lnTo>
                <a:lnTo>
                  <a:pt x="130" y="54"/>
                </a:lnTo>
                <a:lnTo>
                  <a:pt x="128" y="42"/>
                </a:lnTo>
                <a:lnTo>
                  <a:pt x="124" y="34"/>
                </a:lnTo>
                <a:lnTo>
                  <a:pt x="120" y="26"/>
                </a:lnTo>
                <a:lnTo>
                  <a:pt x="116" y="18"/>
                </a:lnTo>
                <a:lnTo>
                  <a:pt x="110" y="14"/>
                </a:lnTo>
                <a:lnTo>
                  <a:pt x="98" y="6"/>
                </a:lnTo>
                <a:lnTo>
                  <a:pt x="86" y="2"/>
                </a:lnTo>
                <a:lnTo>
                  <a:pt x="76" y="0"/>
                </a:lnTo>
                <a:lnTo>
                  <a:pt x="66" y="0"/>
                </a:lnTo>
                <a:lnTo>
                  <a:pt x="54" y="2"/>
                </a:lnTo>
                <a:lnTo>
                  <a:pt x="44" y="4"/>
                </a:lnTo>
                <a:lnTo>
                  <a:pt x="36" y="6"/>
                </a:lnTo>
                <a:lnTo>
                  <a:pt x="28" y="10"/>
                </a:lnTo>
                <a:lnTo>
                  <a:pt x="18" y="22"/>
                </a:lnTo>
                <a:lnTo>
                  <a:pt x="10" y="34"/>
                </a:lnTo>
                <a:lnTo>
                  <a:pt x="4" y="46"/>
                </a:lnTo>
                <a:lnTo>
                  <a:pt x="2" y="56"/>
                </a:lnTo>
                <a:lnTo>
                  <a:pt x="0" y="66"/>
                </a:lnTo>
                <a:lnTo>
                  <a:pt x="2" y="78"/>
                </a:lnTo>
                <a:lnTo>
                  <a:pt x="4" y="88"/>
                </a:lnTo>
                <a:lnTo>
                  <a:pt x="6" y="98"/>
                </a:lnTo>
                <a:lnTo>
                  <a:pt x="10" y="106"/>
                </a:lnTo>
                <a:lnTo>
                  <a:pt x="16" y="112"/>
                </a:lnTo>
                <a:lnTo>
                  <a:pt x="22" y="118"/>
                </a:lnTo>
                <a:lnTo>
                  <a:pt x="34" y="124"/>
                </a:lnTo>
                <a:lnTo>
                  <a:pt x="46" y="130"/>
                </a:lnTo>
                <a:lnTo>
                  <a:pt x="56" y="130"/>
                </a:lnTo>
                <a:lnTo>
                  <a:pt x="66" y="132"/>
                </a:lnTo>
                <a:lnTo>
                  <a:pt x="76" y="132"/>
                </a:lnTo>
                <a:lnTo>
                  <a:pt x="86" y="130"/>
                </a:lnTo>
                <a:lnTo>
                  <a:pt x="98" y="126"/>
                </a:lnTo>
                <a:lnTo>
                  <a:pt x="110" y="120"/>
                </a:lnTo>
                <a:lnTo>
                  <a:pt x="116" y="114"/>
                </a:lnTo>
                <a:lnTo>
                  <a:pt x="120" y="108"/>
                </a:lnTo>
                <a:lnTo>
                  <a:pt x="124" y="100"/>
                </a:lnTo>
                <a:lnTo>
                  <a:pt x="128" y="90"/>
                </a:lnTo>
                <a:lnTo>
                  <a:pt x="130" y="80"/>
                </a:lnTo>
                <a:lnTo>
                  <a:pt x="130" y="66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25" name="Freeform 61"/>
          <p:cNvSpPr>
            <a:spLocks/>
          </p:cNvSpPr>
          <p:nvPr/>
        </p:nvSpPr>
        <p:spPr bwMode="auto">
          <a:xfrm>
            <a:off x="5649913" y="3354388"/>
            <a:ext cx="206375" cy="209550"/>
          </a:xfrm>
          <a:custGeom>
            <a:avLst/>
            <a:gdLst>
              <a:gd name="T0" fmla="*/ 327620313 w 130"/>
              <a:gd name="T1" fmla="*/ 166330313 h 132"/>
              <a:gd name="T2" fmla="*/ 327620313 w 130"/>
              <a:gd name="T3" fmla="*/ 166330313 h 132"/>
              <a:gd name="T4" fmla="*/ 322580000 w 130"/>
              <a:gd name="T5" fmla="*/ 136088438 h 132"/>
              <a:gd name="T6" fmla="*/ 317539688 w 130"/>
              <a:gd name="T7" fmla="*/ 105846563 h 132"/>
              <a:gd name="T8" fmla="*/ 312499375 w 130"/>
              <a:gd name="T9" fmla="*/ 85685313 h 132"/>
              <a:gd name="T10" fmla="*/ 302418750 w 130"/>
              <a:gd name="T11" fmla="*/ 65524063 h 132"/>
              <a:gd name="T12" fmla="*/ 287297813 w 130"/>
              <a:gd name="T13" fmla="*/ 45362813 h 132"/>
              <a:gd name="T14" fmla="*/ 277217188 w 130"/>
              <a:gd name="T15" fmla="*/ 35282188 h 132"/>
              <a:gd name="T16" fmla="*/ 246975313 w 130"/>
              <a:gd name="T17" fmla="*/ 15120938 h 132"/>
              <a:gd name="T18" fmla="*/ 216733438 w 130"/>
              <a:gd name="T19" fmla="*/ 5040313 h 132"/>
              <a:gd name="T20" fmla="*/ 186491563 w 130"/>
              <a:gd name="T21" fmla="*/ 0 h 132"/>
              <a:gd name="T22" fmla="*/ 161290000 w 130"/>
              <a:gd name="T23" fmla="*/ 0 h 132"/>
              <a:gd name="T24" fmla="*/ 161290000 w 130"/>
              <a:gd name="T25" fmla="*/ 0 h 132"/>
              <a:gd name="T26" fmla="*/ 136088438 w 130"/>
              <a:gd name="T27" fmla="*/ 5040313 h 132"/>
              <a:gd name="T28" fmla="*/ 110886875 w 130"/>
              <a:gd name="T29" fmla="*/ 10080625 h 132"/>
              <a:gd name="T30" fmla="*/ 90725625 w 130"/>
              <a:gd name="T31" fmla="*/ 15120938 h 132"/>
              <a:gd name="T32" fmla="*/ 70564375 w 130"/>
              <a:gd name="T33" fmla="*/ 25201563 h 132"/>
              <a:gd name="T34" fmla="*/ 40322500 w 130"/>
              <a:gd name="T35" fmla="*/ 55443438 h 132"/>
              <a:gd name="T36" fmla="*/ 20161250 w 130"/>
              <a:gd name="T37" fmla="*/ 85685313 h 132"/>
              <a:gd name="T38" fmla="*/ 10080625 w 130"/>
              <a:gd name="T39" fmla="*/ 115927188 h 132"/>
              <a:gd name="T40" fmla="*/ 0 w 130"/>
              <a:gd name="T41" fmla="*/ 141128750 h 132"/>
              <a:gd name="T42" fmla="*/ 0 w 130"/>
              <a:gd name="T43" fmla="*/ 166330313 h 132"/>
              <a:gd name="T44" fmla="*/ 0 w 130"/>
              <a:gd name="T45" fmla="*/ 166330313 h 132"/>
              <a:gd name="T46" fmla="*/ 0 w 130"/>
              <a:gd name="T47" fmla="*/ 196572188 h 132"/>
              <a:gd name="T48" fmla="*/ 5040313 w 130"/>
              <a:gd name="T49" fmla="*/ 226814063 h 132"/>
              <a:gd name="T50" fmla="*/ 15120938 w 130"/>
              <a:gd name="T51" fmla="*/ 246975313 h 132"/>
              <a:gd name="T52" fmla="*/ 25201563 w 130"/>
              <a:gd name="T53" fmla="*/ 267136563 h 132"/>
              <a:gd name="T54" fmla="*/ 35282188 w 130"/>
              <a:gd name="T55" fmla="*/ 282257500 h 132"/>
              <a:gd name="T56" fmla="*/ 50403125 w 130"/>
              <a:gd name="T57" fmla="*/ 297378438 h 132"/>
              <a:gd name="T58" fmla="*/ 80645000 w 130"/>
              <a:gd name="T59" fmla="*/ 317539688 h 132"/>
              <a:gd name="T60" fmla="*/ 110886875 w 130"/>
              <a:gd name="T61" fmla="*/ 327620313 h 132"/>
              <a:gd name="T62" fmla="*/ 136088438 w 130"/>
              <a:gd name="T63" fmla="*/ 332660625 h 132"/>
              <a:gd name="T64" fmla="*/ 161290000 w 130"/>
              <a:gd name="T65" fmla="*/ 332660625 h 132"/>
              <a:gd name="T66" fmla="*/ 161290000 w 130"/>
              <a:gd name="T67" fmla="*/ 332660625 h 132"/>
              <a:gd name="T68" fmla="*/ 186491563 w 130"/>
              <a:gd name="T69" fmla="*/ 332660625 h 132"/>
              <a:gd name="T70" fmla="*/ 211693125 w 130"/>
              <a:gd name="T71" fmla="*/ 327620313 h 132"/>
              <a:gd name="T72" fmla="*/ 241935000 w 130"/>
              <a:gd name="T73" fmla="*/ 317539688 h 132"/>
              <a:gd name="T74" fmla="*/ 272176875 w 130"/>
              <a:gd name="T75" fmla="*/ 302418750 h 132"/>
              <a:gd name="T76" fmla="*/ 287297813 w 130"/>
              <a:gd name="T77" fmla="*/ 287297813 h 132"/>
              <a:gd name="T78" fmla="*/ 297378438 w 130"/>
              <a:gd name="T79" fmla="*/ 272176875 h 132"/>
              <a:gd name="T80" fmla="*/ 312499375 w 130"/>
              <a:gd name="T81" fmla="*/ 252015625 h 132"/>
              <a:gd name="T82" fmla="*/ 317539688 w 130"/>
              <a:gd name="T83" fmla="*/ 226814063 h 132"/>
              <a:gd name="T84" fmla="*/ 322580000 w 130"/>
              <a:gd name="T85" fmla="*/ 201612500 h 132"/>
              <a:gd name="T86" fmla="*/ 327620313 w 130"/>
              <a:gd name="T87" fmla="*/ 166330313 h 132"/>
              <a:gd name="T88" fmla="*/ 327620313 w 130"/>
              <a:gd name="T89" fmla="*/ 166330313 h 132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30"/>
              <a:gd name="T136" fmla="*/ 0 h 132"/>
              <a:gd name="T137" fmla="*/ 130 w 130"/>
              <a:gd name="T138" fmla="*/ 132 h 132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30" h="132">
                <a:moveTo>
                  <a:pt x="130" y="66"/>
                </a:moveTo>
                <a:lnTo>
                  <a:pt x="130" y="66"/>
                </a:lnTo>
                <a:lnTo>
                  <a:pt x="128" y="54"/>
                </a:lnTo>
                <a:lnTo>
                  <a:pt x="126" y="42"/>
                </a:lnTo>
                <a:lnTo>
                  <a:pt x="124" y="34"/>
                </a:lnTo>
                <a:lnTo>
                  <a:pt x="120" y="26"/>
                </a:lnTo>
                <a:lnTo>
                  <a:pt x="114" y="18"/>
                </a:lnTo>
                <a:lnTo>
                  <a:pt x="110" y="14"/>
                </a:lnTo>
                <a:lnTo>
                  <a:pt x="98" y="6"/>
                </a:lnTo>
                <a:lnTo>
                  <a:pt x="86" y="2"/>
                </a:lnTo>
                <a:lnTo>
                  <a:pt x="74" y="0"/>
                </a:lnTo>
                <a:lnTo>
                  <a:pt x="64" y="0"/>
                </a:lnTo>
                <a:lnTo>
                  <a:pt x="54" y="2"/>
                </a:lnTo>
                <a:lnTo>
                  <a:pt x="44" y="4"/>
                </a:lnTo>
                <a:lnTo>
                  <a:pt x="36" y="6"/>
                </a:lnTo>
                <a:lnTo>
                  <a:pt x="28" y="10"/>
                </a:lnTo>
                <a:lnTo>
                  <a:pt x="16" y="22"/>
                </a:lnTo>
                <a:lnTo>
                  <a:pt x="8" y="34"/>
                </a:lnTo>
                <a:lnTo>
                  <a:pt x="4" y="46"/>
                </a:lnTo>
                <a:lnTo>
                  <a:pt x="0" y="56"/>
                </a:lnTo>
                <a:lnTo>
                  <a:pt x="0" y="66"/>
                </a:lnTo>
                <a:lnTo>
                  <a:pt x="0" y="78"/>
                </a:lnTo>
                <a:lnTo>
                  <a:pt x="2" y="90"/>
                </a:lnTo>
                <a:lnTo>
                  <a:pt x="6" y="98"/>
                </a:lnTo>
                <a:lnTo>
                  <a:pt x="10" y="106"/>
                </a:lnTo>
                <a:lnTo>
                  <a:pt x="14" y="112"/>
                </a:lnTo>
                <a:lnTo>
                  <a:pt x="20" y="118"/>
                </a:lnTo>
                <a:lnTo>
                  <a:pt x="32" y="126"/>
                </a:lnTo>
                <a:lnTo>
                  <a:pt x="44" y="130"/>
                </a:lnTo>
                <a:lnTo>
                  <a:pt x="54" y="132"/>
                </a:lnTo>
                <a:lnTo>
                  <a:pt x="64" y="132"/>
                </a:lnTo>
                <a:lnTo>
                  <a:pt x="74" y="132"/>
                </a:lnTo>
                <a:lnTo>
                  <a:pt x="84" y="130"/>
                </a:lnTo>
                <a:lnTo>
                  <a:pt x="96" y="126"/>
                </a:lnTo>
                <a:lnTo>
                  <a:pt x="108" y="120"/>
                </a:lnTo>
                <a:lnTo>
                  <a:pt x="114" y="114"/>
                </a:lnTo>
                <a:lnTo>
                  <a:pt x="118" y="108"/>
                </a:lnTo>
                <a:lnTo>
                  <a:pt x="124" y="100"/>
                </a:lnTo>
                <a:lnTo>
                  <a:pt x="126" y="90"/>
                </a:lnTo>
                <a:lnTo>
                  <a:pt x="128" y="80"/>
                </a:lnTo>
                <a:lnTo>
                  <a:pt x="130" y="66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26" name="Freeform 62"/>
          <p:cNvSpPr>
            <a:spLocks/>
          </p:cNvSpPr>
          <p:nvPr/>
        </p:nvSpPr>
        <p:spPr bwMode="auto">
          <a:xfrm>
            <a:off x="6065838" y="2992438"/>
            <a:ext cx="203200" cy="209550"/>
          </a:xfrm>
          <a:custGeom>
            <a:avLst/>
            <a:gdLst>
              <a:gd name="T0" fmla="*/ 161290000 w 128"/>
              <a:gd name="T1" fmla="*/ 0 h 132"/>
              <a:gd name="T2" fmla="*/ 161290000 w 128"/>
              <a:gd name="T3" fmla="*/ 0 h 132"/>
              <a:gd name="T4" fmla="*/ 131048125 w 128"/>
              <a:gd name="T5" fmla="*/ 5040313 h 132"/>
              <a:gd name="T6" fmla="*/ 110886875 w 128"/>
              <a:gd name="T7" fmla="*/ 10080625 h 132"/>
              <a:gd name="T8" fmla="*/ 85685313 w 128"/>
              <a:gd name="T9" fmla="*/ 15120938 h 132"/>
              <a:gd name="T10" fmla="*/ 70564375 w 128"/>
              <a:gd name="T11" fmla="*/ 30241875 h 132"/>
              <a:gd name="T12" fmla="*/ 40322500 w 128"/>
              <a:gd name="T13" fmla="*/ 55443438 h 132"/>
              <a:gd name="T14" fmla="*/ 20161250 w 128"/>
              <a:gd name="T15" fmla="*/ 85685313 h 132"/>
              <a:gd name="T16" fmla="*/ 5040313 w 128"/>
              <a:gd name="T17" fmla="*/ 115927188 h 132"/>
              <a:gd name="T18" fmla="*/ 0 w 128"/>
              <a:gd name="T19" fmla="*/ 141128750 h 132"/>
              <a:gd name="T20" fmla="*/ 0 w 128"/>
              <a:gd name="T21" fmla="*/ 166330313 h 132"/>
              <a:gd name="T22" fmla="*/ 0 w 128"/>
              <a:gd name="T23" fmla="*/ 166330313 h 132"/>
              <a:gd name="T24" fmla="*/ 0 w 128"/>
              <a:gd name="T25" fmla="*/ 196572188 h 132"/>
              <a:gd name="T26" fmla="*/ 5040313 w 128"/>
              <a:gd name="T27" fmla="*/ 226814063 h 132"/>
              <a:gd name="T28" fmla="*/ 15120938 w 128"/>
              <a:gd name="T29" fmla="*/ 246975313 h 132"/>
              <a:gd name="T30" fmla="*/ 25201563 w 128"/>
              <a:gd name="T31" fmla="*/ 267136563 h 132"/>
              <a:gd name="T32" fmla="*/ 35282188 w 128"/>
              <a:gd name="T33" fmla="*/ 282257500 h 132"/>
              <a:gd name="T34" fmla="*/ 50403125 w 128"/>
              <a:gd name="T35" fmla="*/ 297378438 h 132"/>
              <a:gd name="T36" fmla="*/ 80645000 w 128"/>
              <a:gd name="T37" fmla="*/ 317539688 h 132"/>
              <a:gd name="T38" fmla="*/ 110886875 w 128"/>
              <a:gd name="T39" fmla="*/ 327620313 h 132"/>
              <a:gd name="T40" fmla="*/ 136088438 w 128"/>
              <a:gd name="T41" fmla="*/ 332660625 h 132"/>
              <a:gd name="T42" fmla="*/ 161290000 w 128"/>
              <a:gd name="T43" fmla="*/ 332660625 h 132"/>
              <a:gd name="T44" fmla="*/ 161290000 w 128"/>
              <a:gd name="T45" fmla="*/ 332660625 h 132"/>
              <a:gd name="T46" fmla="*/ 186491563 w 128"/>
              <a:gd name="T47" fmla="*/ 332660625 h 132"/>
              <a:gd name="T48" fmla="*/ 211693125 w 128"/>
              <a:gd name="T49" fmla="*/ 327620313 h 132"/>
              <a:gd name="T50" fmla="*/ 241935000 w 128"/>
              <a:gd name="T51" fmla="*/ 317539688 h 132"/>
              <a:gd name="T52" fmla="*/ 272176875 w 128"/>
              <a:gd name="T53" fmla="*/ 302418750 h 132"/>
              <a:gd name="T54" fmla="*/ 287297813 w 128"/>
              <a:gd name="T55" fmla="*/ 287297813 h 132"/>
              <a:gd name="T56" fmla="*/ 297378438 w 128"/>
              <a:gd name="T57" fmla="*/ 272176875 h 132"/>
              <a:gd name="T58" fmla="*/ 307459063 w 128"/>
              <a:gd name="T59" fmla="*/ 252015625 h 132"/>
              <a:gd name="T60" fmla="*/ 317539688 w 128"/>
              <a:gd name="T61" fmla="*/ 226814063 h 132"/>
              <a:gd name="T62" fmla="*/ 322580000 w 128"/>
              <a:gd name="T63" fmla="*/ 201612500 h 132"/>
              <a:gd name="T64" fmla="*/ 322580000 w 128"/>
              <a:gd name="T65" fmla="*/ 166330313 h 132"/>
              <a:gd name="T66" fmla="*/ 322580000 w 128"/>
              <a:gd name="T67" fmla="*/ 166330313 h 132"/>
              <a:gd name="T68" fmla="*/ 322580000 w 128"/>
              <a:gd name="T69" fmla="*/ 136088438 h 132"/>
              <a:gd name="T70" fmla="*/ 317539688 w 128"/>
              <a:gd name="T71" fmla="*/ 105846563 h 132"/>
              <a:gd name="T72" fmla="*/ 312499375 w 128"/>
              <a:gd name="T73" fmla="*/ 85685313 h 132"/>
              <a:gd name="T74" fmla="*/ 297378438 w 128"/>
              <a:gd name="T75" fmla="*/ 65524063 h 132"/>
              <a:gd name="T76" fmla="*/ 287297813 w 128"/>
              <a:gd name="T77" fmla="*/ 45362813 h 132"/>
              <a:gd name="T78" fmla="*/ 272176875 w 128"/>
              <a:gd name="T79" fmla="*/ 35282188 h 132"/>
              <a:gd name="T80" fmla="*/ 241935000 w 128"/>
              <a:gd name="T81" fmla="*/ 15120938 h 132"/>
              <a:gd name="T82" fmla="*/ 211693125 w 128"/>
              <a:gd name="T83" fmla="*/ 5040313 h 132"/>
              <a:gd name="T84" fmla="*/ 186491563 w 128"/>
              <a:gd name="T85" fmla="*/ 0 h 132"/>
              <a:gd name="T86" fmla="*/ 161290000 w 128"/>
              <a:gd name="T87" fmla="*/ 0 h 132"/>
              <a:gd name="T88" fmla="*/ 161290000 w 128"/>
              <a:gd name="T89" fmla="*/ 0 h 132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28"/>
              <a:gd name="T136" fmla="*/ 0 h 132"/>
              <a:gd name="T137" fmla="*/ 128 w 128"/>
              <a:gd name="T138" fmla="*/ 132 h 132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28" h="132">
                <a:moveTo>
                  <a:pt x="64" y="0"/>
                </a:moveTo>
                <a:lnTo>
                  <a:pt x="64" y="0"/>
                </a:lnTo>
                <a:lnTo>
                  <a:pt x="52" y="2"/>
                </a:lnTo>
                <a:lnTo>
                  <a:pt x="44" y="4"/>
                </a:lnTo>
                <a:lnTo>
                  <a:pt x="34" y="6"/>
                </a:lnTo>
                <a:lnTo>
                  <a:pt x="28" y="12"/>
                </a:lnTo>
                <a:lnTo>
                  <a:pt x="16" y="22"/>
                </a:lnTo>
                <a:lnTo>
                  <a:pt x="8" y="34"/>
                </a:lnTo>
                <a:lnTo>
                  <a:pt x="2" y="46"/>
                </a:lnTo>
                <a:lnTo>
                  <a:pt x="0" y="56"/>
                </a:lnTo>
                <a:lnTo>
                  <a:pt x="0" y="66"/>
                </a:lnTo>
                <a:lnTo>
                  <a:pt x="0" y="78"/>
                </a:lnTo>
                <a:lnTo>
                  <a:pt x="2" y="90"/>
                </a:lnTo>
                <a:lnTo>
                  <a:pt x="6" y="98"/>
                </a:lnTo>
                <a:lnTo>
                  <a:pt x="10" y="106"/>
                </a:lnTo>
                <a:lnTo>
                  <a:pt x="14" y="112"/>
                </a:lnTo>
                <a:lnTo>
                  <a:pt x="20" y="118"/>
                </a:lnTo>
                <a:lnTo>
                  <a:pt x="32" y="126"/>
                </a:lnTo>
                <a:lnTo>
                  <a:pt x="44" y="130"/>
                </a:lnTo>
                <a:lnTo>
                  <a:pt x="54" y="132"/>
                </a:lnTo>
                <a:lnTo>
                  <a:pt x="64" y="132"/>
                </a:lnTo>
                <a:lnTo>
                  <a:pt x="74" y="132"/>
                </a:lnTo>
                <a:lnTo>
                  <a:pt x="84" y="130"/>
                </a:lnTo>
                <a:lnTo>
                  <a:pt x="96" y="126"/>
                </a:lnTo>
                <a:lnTo>
                  <a:pt x="108" y="120"/>
                </a:lnTo>
                <a:lnTo>
                  <a:pt x="114" y="114"/>
                </a:lnTo>
                <a:lnTo>
                  <a:pt x="118" y="108"/>
                </a:lnTo>
                <a:lnTo>
                  <a:pt x="122" y="100"/>
                </a:lnTo>
                <a:lnTo>
                  <a:pt x="126" y="90"/>
                </a:lnTo>
                <a:lnTo>
                  <a:pt x="128" y="80"/>
                </a:lnTo>
                <a:lnTo>
                  <a:pt x="128" y="66"/>
                </a:lnTo>
                <a:lnTo>
                  <a:pt x="128" y="54"/>
                </a:lnTo>
                <a:lnTo>
                  <a:pt x="126" y="42"/>
                </a:lnTo>
                <a:lnTo>
                  <a:pt x="124" y="34"/>
                </a:lnTo>
                <a:lnTo>
                  <a:pt x="118" y="26"/>
                </a:lnTo>
                <a:lnTo>
                  <a:pt x="114" y="18"/>
                </a:lnTo>
                <a:lnTo>
                  <a:pt x="108" y="14"/>
                </a:lnTo>
                <a:lnTo>
                  <a:pt x="96" y="6"/>
                </a:lnTo>
                <a:lnTo>
                  <a:pt x="84" y="2"/>
                </a:lnTo>
                <a:lnTo>
                  <a:pt x="74" y="0"/>
                </a:lnTo>
                <a:lnTo>
                  <a:pt x="64" y="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27" name="Freeform 63"/>
          <p:cNvSpPr>
            <a:spLocks/>
          </p:cNvSpPr>
          <p:nvPr/>
        </p:nvSpPr>
        <p:spPr bwMode="auto">
          <a:xfrm>
            <a:off x="6053138" y="2579688"/>
            <a:ext cx="203200" cy="206375"/>
          </a:xfrm>
          <a:custGeom>
            <a:avLst/>
            <a:gdLst>
              <a:gd name="T0" fmla="*/ 161290000 w 128"/>
              <a:gd name="T1" fmla="*/ 327620313 h 130"/>
              <a:gd name="T2" fmla="*/ 161290000 w 128"/>
              <a:gd name="T3" fmla="*/ 327620313 h 130"/>
              <a:gd name="T4" fmla="*/ 186491563 w 128"/>
              <a:gd name="T5" fmla="*/ 327620313 h 130"/>
              <a:gd name="T6" fmla="*/ 211693125 w 128"/>
              <a:gd name="T7" fmla="*/ 322580000 h 130"/>
              <a:gd name="T8" fmla="*/ 241935000 w 128"/>
              <a:gd name="T9" fmla="*/ 317539688 h 130"/>
              <a:gd name="T10" fmla="*/ 272176875 w 128"/>
              <a:gd name="T11" fmla="*/ 297378438 h 130"/>
              <a:gd name="T12" fmla="*/ 287297813 w 128"/>
              <a:gd name="T13" fmla="*/ 282257500 h 130"/>
              <a:gd name="T14" fmla="*/ 297378438 w 128"/>
              <a:gd name="T15" fmla="*/ 267136563 h 130"/>
              <a:gd name="T16" fmla="*/ 307459063 w 128"/>
              <a:gd name="T17" fmla="*/ 246975313 h 130"/>
              <a:gd name="T18" fmla="*/ 317539688 w 128"/>
              <a:gd name="T19" fmla="*/ 226814063 h 130"/>
              <a:gd name="T20" fmla="*/ 322580000 w 128"/>
              <a:gd name="T21" fmla="*/ 196572188 h 130"/>
              <a:gd name="T22" fmla="*/ 322580000 w 128"/>
              <a:gd name="T23" fmla="*/ 166330313 h 130"/>
              <a:gd name="T24" fmla="*/ 322580000 w 128"/>
              <a:gd name="T25" fmla="*/ 166330313 h 130"/>
              <a:gd name="T26" fmla="*/ 322580000 w 128"/>
              <a:gd name="T27" fmla="*/ 131048125 h 130"/>
              <a:gd name="T28" fmla="*/ 317539688 w 128"/>
              <a:gd name="T29" fmla="*/ 105846563 h 130"/>
              <a:gd name="T30" fmla="*/ 312499375 w 128"/>
              <a:gd name="T31" fmla="*/ 80645000 h 130"/>
              <a:gd name="T32" fmla="*/ 297378438 w 128"/>
              <a:gd name="T33" fmla="*/ 60483750 h 130"/>
              <a:gd name="T34" fmla="*/ 287297813 w 128"/>
              <a:gd name="T35" fmla="*/ 45362813 h 130"/>
              <a:gd name="T36" fmla="*/ 272176875 w 128"/>
              <a:gd name="T37" fmla="*/ 30241875 h 130"/>
              <a:gd name="T38" fmla="*/ 241935000 w 128"/>
              <a:gd name="T39" fmla="*/ 10080625 h 130"/>
              <a:gd name="T40" fmla="*/ 211693125 w 128"/>
              <a:gd name="T41" fmla="*/ 0 h 130"/>
              <a:gd name="T42" fmla="*/ 186491563 w 128"/>
              <a:gd name="T43" fmla="*/ 0 h 130"/>
              <a:gd name="T44" fmla="*/ 161290000 w 128"/>
              <a:gd name="T45" fmla="*/ 0 h 130"/>
              <a:gd name="T46" fmla="*/ 161290000 w 128"/>
              <a:gd name="T47" fmla="*/ 0 h 130"/>
              <a:gd name="T48" fmla="*/ 131048125 w 128"/>
              <a:gd name="T49" fmla="*/ 0 h 130"/>
              <a:gd name="T50" fmla="*/ 110886875 w 128"/>
              <a:gd name="T51" fmla="*/ 5040313 h 130"/>
              <a:gd name="T52" fmla="*/ 85685313 w 128"/>
              <a:gd name="T53" fmla="*/ 15120938 h 130"/>
              <a:gd name="T54" fmla="*/ 70564375 w 128"/>
              <a:gd name="T55" fmla="*/ 25201563 h 130"/>
              <a:gd name="T56" fmla="*/ 40322500 w 128"/>
              <a:gd name="T57" fmla="*/ 50403125 h 130"/>
              <a:gd name="T58" fmla="*/ 20161250 w 128"/>
              <a:gd name="T59" fmla="*/ 80645000 h 130"/>
              <a:gd name="T60" fmla="*/ 5040313 w 128"/>
              <a:gd name="T61" fmla="*/ 110886875 h 130"/>
              <a:gd name="T62" fmla="*/ 0 w 128"/>
              <a:gd name="T63" fmla="*/ 136088438 h 130"/>
              <a:gd name="T64" fmla="*/ 0 w 128"/>
              <a:gd name="T65" fmla="*/ 161290000 h 130"/>
              <a:gd name="T66" fmla="*/ 0 w 128"/>
              <a:gd name="T67" fmla="*/ 161290000 h 130"/>
              <a:gd name="T68" fmla="*/ 0 w 128"/>
              <a:gd name="T69" fmla="*/ 196572188 h 130"/>
              <a:gd name="T70" fmla="*/ 5040313 w 128"/>
              <a:gd name="T71" fmla="*/ 221773750 h 130"/>
              <a:gd name="T72" fmla="*/ 15120938 w 128"/>
              <a:gd name="T73" fmla="*/ 241935000 h 130"/>
              <a:gd name="T74" fmla="*/ 25201563 w 128"/>
              <a:gd name="T75" fmla="*/ 262096250 h 130"/>
              <a:gd name="T76" fmla="*/ 35282188 w 128"/>
              <a:gd name="T77" fmla="*/ 282257500 h 130"/>
              <a:gd name="T78" fmla="*/ 50403125 w 128"/>
              <a:gd name="T79" fmla="*/ 292338125 h 130"/>
              <a:gd name="T80" fmla="*/ 80645000 w 128"/>
              <a:gd name="T81" fmla="*/ 312499375 h 130"/>
              <a:gd name="T82" fmla="*/ 110886875 w 128"/>
              <a:gd name="T83" fmla="*/ 322580000 h 130"/>
              <a:gd name="T84" fmla="*/ 136088438 w 128"/>
              <a:gd name="T85" fmla="*/ 327620313 h 130"/>
              <a:gd name="T86" fmla="*/ 161290000 w 128"/>
              <a:gd name="T87" fmla="*/ 327620313 h 130"/>
              <a:gd name="T88" fmla="*/ 161290000 w 128"/>
              <a:gd name="T89" fmla="*/ 327620313 h 13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28"/>
              <a:gd name="T136" fmla="*/ 0 h 130"/>
              <a:gd name="T137" fmla="*/ 128 w 128"/>
              <a:gd name="T138" fmla="*/ 130 h 13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28" h="130">
                <a:moveTo>
                  <a:pt x="64" y="130"/>
                </a:moveTo>
                <a:lnTo>
                  <a:pt x="64" y="130"/>
                </a:lnTo>
                <a:lnTo>
                  <a:pt x="74" y="130"/>
                </a:lnTo>
                <a:lnTo>
                  <a:pt x="84" y="128"/>
                </a:lnTo>
                <a:lnTo>
                  <a:pt x="96" y="126"/>
                </a:lnTo>
                <a:lnTo>
                  <a:pt x="108" y="118"/>
                </a:lnTo>
                <a:lnTo>
                  <a:pt x="114" y="112"/>
                </a:lnTo>
                <a:lnTo>
                  <a:pt x="118" y="106"/>
                </a:lnTo>
                <a:lnTo>
                  <a:pt x="122" y="98"/>
                </a:lnTo>
                <a:lnTo>
                  <a:pt x="126" y="90"/>
                </a:lnTo>
                <a:lnTo>
                  <a:pt x="128" y="78"/>
                </a:lnTo>
                <a:lnTo>
                  <a:pt x="128" y="66"/>
                </a:lnTo>
                <a:lnTo>
                  <a:pt x="128" y="52"/>
                </a:lnTo>
                <a:lnTo>
                  <a:pt x="126" y="42"/>
                </a:lnTo>
                <a:lnTo>
                  <a:pt x="124" y="32"/>
                </a:lnTo>
                <a:lnTo>
                  <a:pt x="118" y="24"/>
                </a:lnTo>
                <a:lnTo>
                  <a:pt x="114" y="18"/>
                </a:lnTo>
                <a:lnTo>
                  <a:pt x="108" y="12"/>
                </a:lnTo>
                <a:lnTo>
                  <a:pt x="96" y="4"/>
                </a:lnTo>
                <a:lnTo>
                  <a:pt x="84" y="0"/>
                </a:lnTo>
                <a:lnTo>
                  <a:pt x="74" y="0"/>
                </a:lnTo>
                <a:lnTo>
                  <a:pt x="64" y="0"/>
                </a:lnTo>
                <a:lnTo>
                  <a:pt x="52" y="0"/>
                </a:lnTo>
                <a:lnTo>
                  <a:pt x="44" y="2"/>
                </a:lnTo>
                <a:lnTo>
                  <a:pt x="34" y="6"/>
                </a:lnTo>
                <a:lnTo>
                  <a:pt x="28" y="10"/>
                </a:lnTo>
                <a:lnTo>
                  <a:pt x="16" y="20"/>
                </a:lnTo>
                <a:lnTo>
                  <a:pt x="8" y="32"/>
                </a:lnTo>
                <a:lnTo>
                  <a:pt x="2" y="44"/>
                </a:lnTo>
                <a:lnTo>
                  <a:pt x="0" y="54"/>
                </a:lnTo>
                <a:lnTo>
                  <a:pt x="0" y="64"/>
                </a:lnTo>
                <a:lnTo>
                  <a:pt x="0" y="78"/>
                </a:lnTo>
                <a:lnTo>
                  <a:pt x="2" y="88"/>
                </a:lnTo>
                <a:lnTo>
                  <a:pt x="6" y="96"/>
                </a:lnTo>
                <a:lnTo>
                  <a:pt x="10" y="104"/>
                </a:lnTo>
                <a:lnTo>
                  <a:pt x="14" y="112"/>
                </a:lnTo>
                <a:lnTo>
                  <a:pt x="20" y="116"/>
                </a:lnTo>
                <a:lnTo>
                  <a:pt x="32" y="124"/>
                </a:lnTo>
                <a:lnTo>
                  <a:pt x="44" y="128"/>
                </a:lnTo>
                <a:lnTo>
                  <a:pt x="54" y="130"/>
                </a:lnTo>
                <a:lnTo>
                  <a:pt x="64" y="13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28" name="Freeform 64"/>
          <p:cNvSpPr>
            <a:spLocks/>
          </p:cNvSpPr>
          <p:nvPr/>
        </p:nvSpPr>
        <p:spPr bwMode="auto">
          <a:xfrm>
            <a:off x="5446713" y="2465388"/>
            <a:ext cx="206375" cy="206375"/>
          </a:xfrm>
          <a:custGeom>
            <a:avLst/>
            <a:gdLst>
              <a:gd name="T0" fmla="*/ 166330313 w 130"/>
              <a:gd name="T1" fmla="*/ 327620313 h 130"/>
              <a:gd name="T2" fmla="*/ 166330313 w 130"/>
              <a:gd name="T3" fmla="*/ 327620313 h 130"/>
              <a:gd name="T4" fmla="*/ 191531875 w 130"/>
              <a:gd name="T5" fmla="*/ 327620313 h 130"/>
              <a:gd name="T6" fmla="*/ 216733438 w 130"/>
              <a:gd name="T7" fmla="*/ 327620313 h 130"/>
              <a:gd name="T8" fmla="*/ 246975313 w 130"/>
              <a:gd name="T9" fmla="*/ 317539688 h 130"/>
              <a:gd name="T10" fmla="*/ 277217188 w 130"/>
              <a:gd name="T11" fmla="*/ 297378438 h 130"/>
              <a:gd name="T12" fmla="*/ 292338125 w 130"/>
              <a:gd name="T13" fmla="*/ 282257500 h 130"/>
              <a:gd name="T14" fmla="*/ 302418750 w 130"/>
              <a:gd name="T15" fmla="*/ 267136563 h 130"/>
              <a:gd name="T16" fmla="*/ 312499375 w 130"/>
              <a:gd name="T17" fmla="*/ 246975313 h 130"/>
              <a:gd name="T18" fmla="*/ 322580000 w 130"/>
              <a:gd name="T19" fmla="*/ 226814063 h 130"/>
              <a:gd name="T20" fmla="*/ 327620313 w 130"/>
              <a:gd name="T21" fmla="*/ 196572188 h 130"/>
              <a:gd name="T22" fmla="*/ 327620313 w 130"/>
              <a:gd name="T23" fmla="*/ 166330313 h 130"/>
              <a:gd name="T24" fmla="*/ 327620313 w 130"/>
              <a:gd name="T25" fmla="*/ 166330313 h 130"/>
              <a:gd name="T26" fmla="*/ 327620313 w 130"/>
              <a:gd name="T27" fmla="*/ 131048125 h 130"/>
              <a:gd name="T28" fmla="*/ 322580000 w 130"/>
              <a:gd name="T29" fmla="*/ 105846563 h 130"/>
              <a:gd name="T30" fmla="*/ 312499375 w 130"/>
              <a:gd name="T31" fmla="*/ 80645000 h 130"/>
              <a:gd name="T32" fmla="*/ 302418750 w 130"/>
              <a:gd name="T33" fmla="*/ 60483750 h 130"/>
              <a:gd name="T34" fmla="*/ 292338125 w 130"/>
              <a:gd name="T35" fmla="*/ 45362813 h 130"/>
              <a:gd name="T36" fmla="*/ 277217188 w 130"/>
              <a:gd name="T37" fmla="*/ 30241875 h 130"/>
              <a:gd name="T38" fmla="*/ 246975313 w 130"/>
              <a:gd name="T39" fmla="*/ 10080625 h 130"/>
              <a:gd name="T40" fmla="*/ 216733438 w 130"/>
              <a:gd name="T41" fmla="*/ 0 h 130"/>
              <a:gd name="T42" fmla="*/ 191531875 w 130"/>
              <a:gd name="T43" fmla="*/ 0 h 130"/>
              <a:gd name="T44" fmla="*/ 166330313 w 130"/>
              <a:gd name="T45" fmla="*/ 0 h 130"/>
              <a:gd name="T46" fmla="*/ 166330313 w 130"/>
              <a:gd name="T47" fmla="*/ 0 h 130"/>
              <a:gd name="T48" fmla="*/ 136088438 w 130"/>
              <a:gd name="T49" fmla="*/ 0 h 130"/>
              <a:gd name="T50" fmla="*/ 110886875 w 130"/>
              <a:gd name="T51" fmla="*/ 5040313 h 130"/>
              <a:gd name="T52" fmla="*/ 90725625 w 130"/>
              <a:gd name="T53" fmla="*/ 15120938 h 130"/>
              <a:gd name="T54" fmla="*/ 70564375 w 130"/>
              <a:gd name="T55" fmla="*/ 25201563 h 130"/>
              <a:gd name="T56" fmla="*/ 45362813 w 130"/>
              <a:gd name="T57" fmla="*/ 50403125 h 130"/>
              <a:gd name="T58" fmla="*/ 25201563 w 130"/>
              <a:gd name="T59" fmla="*/ 80645000 h 130"/>
              <a:gd name="T60" fmla="*/ 10080625 w 130"/>
              <a:gd name="T61" fmla="*/ 110886875 h 130"/>
              <a:gd name="T62" fmla="*/ 5040313 w 130"/>
              <a:gd name="T63" fmla="*/ 136088438 h 130"/>
              <a:gd name="T64" fmla="*/ 0 w 130"/>
              <a:gd name="T65" fmla="*/ 161290000 h 130"/>
              <a:gd name="T66" fmla="*/ 0 w 130"/>
              <a:gd name="T67" fmla="*/ 161290000 h 130"/>
              <a:gd name="T68" fmla="*/ 5040313 w 130"/>
              <a:gd name="T69" fmla="*/ 196572188 h 130"/>
              <a:gd name="T70" fmla="*/ 10080625 w 130"/>
              <a:gd name="T71" fmla="*/ 221773750 h 130"/>
              <a:gd name="T72" fmla="*/ 15120938 w 130"/>
              <a:gd name="T73" fmla="*/ 246975313 h 130"/>
              <a:gd name="T74" fmla="*/ 25201563 w 130"/>
              <a:gd name="T75" fmla="*/ 262096250 h 130"/>
              <a:gd name="T76" fmla="*/ 40322500 w 130"/>
              <a:gd name="T77" fmla="*/ 282257500 h 130"/>
              <a:gd name="T78" fmla="*/ 55443438 w 130"/>
              <a:gd name="T79" fmla="*/ 292338125 h 130"/>
              <a:gd name="T80" fmla="*/ 85685313 w 130"/>
              <a:gd name="T81" fmla="*/ 312499375 h 130"/>
              <a:gd name="T82" fmla="*/ 115927188 w 130"/>
              <a:gd name="T83" fmla="*/ 322580000 h 130"/>
              <a:gd name="T84" fmla="*/ 141128750 w 130"/>
              <a:gd name="T85" fmla="*/ 327620313 h 130"/>
              <a:gd name="T86" fmla="*/ 166330313 w 130"/>
              <a:gd name="T87" fmla="*/ 327620313 h 130"/>
              <a:gd name="T88" fmla="*/ 166330313 w 130"/>
              <a:gd name="T89" fmla="*/ 327620313 h 13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30"/>
              <a:gd name="T136" fmla="*/ 0 h 130"/>
              <a:gd name="T137" fmla="*/ 130 w 130"/>
              <a:gd name="T138" fmla="*/ 130 h 13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30" h="130">
                <a:moveTo>
                  <a:pt x="66" y="130"/>
                </a:moveTo>
                <a:lnTo>
                  <a:pt x="66" y="130"/>
                </a:lnTo>
                <a:lnTo>
                  <a:pt x="76" y="130"/>
                </a:lnTo>
                <a:lnTo>
                  <a:pt x="86" y="130"/>
                </a:lnTo>
                <a:lnTo>
                  <a:pt x="98" y="126"/>
                </a:lnTo>
                <a:lnTo>
                  <a:pt x="110" y="118"/>
                </a:lnTo>
                <a:lnTo>
                  <a:pt x="116" y="112"/>
                </a:lnTo>
                <a:lnTo>
                  <a:pt x="120" y="106"/>
                </a:lnTo>
                <a:lnTo>
                  <a:pt x="124" y="98"/>
                </a:lnTo>
                <a:lnTo>
                  <a:pt x="128" y="90"/>
                </a:lnTo>
                <a:lnTo>
                  <a:pt x="130" y="78"/>
                </a:lnTo>
                <a:lnTo>
                  <a:pt x="130" y="66"/>
                </a:lnTo>
                <a:lnTo>
                  <a:pt x="130" y="52"/>
                </a:lnTo>
                <a:lnTo>
                  <a:pt x="128" y="42"/>
                </a:lnTo>
                <a:lnTo>
                  <a:pt x="124" y="32"/>
                </a:lnTo>
                <a:lnTo>
                  <a:pt x="120" y="24"/>
                </a:lnTo>
                <a:lnTo>
                  <a:pt x="116" y="18"/>
                </a:lnTo>
                <a:lnTo>
                  <a:pt x="110" y="12"/>
                </a:lnTo>
                <a:lnTo>
                  <a:pt x="98" y="4"/>
                </a:lnTo>
                <a:lnTo>
                  <a:pt x="86" y="0"/>
                </a:lnTo>
                <a:lnTo>
                  <a:pt x="76" y="0"/>
                </a:lnTo>
                <a:lnTo>
                  <a:pt x="66" y="0"/>
                </a:lnTo>
                <a:lnTo>
                  <a:pt x="54" y="0"/>
                </a:lnTo>
                <a:lnTo>
                  <a:pt x="44" y="2"/>
                </a:lnTo>
                <a:lnTo>
                  <a:pt x="36" y="6"/>
                </a:lnTo>
                <a:lnTo>
                  <a:pt x="28" y="10"/>
                </a:lnTo>
                <a:lnTo>
                  <a:pt x="18" y="20"/>
                </a:lnTo>
                <a:lnTo>
                  <a:pt x="10" y="32"/>
                </a:lnTo>
                <a:lnTo>
                  <a:pt x="4" y="44"/>
                </a:lnTo>
                <a:lnTo>
                  <a:pt x="2" y="54"/>
                </a:lnTo>
                <a:lnTo>
                  <a:pt x="0" y="64"/>
                </a:lnTo>
                <a:lnTo>
                  <a:pt x="2" y="78"/>
                </a:lnTo>
                <a:lnTo>
                  <a:pt x="4" y="88"/>
                </a:lnTo>
                <a:lnTo>
                  <a:pt x="6" y="98"/>
                </a:lnTo>
                <a:lnTo>
                  <a:pt x="10" y="104"/>
                </a:lnTo>
                <a:lnTo>
                  <a:pt x="16" y="112"/>
                </a:lnTo>
                <a:lnTo>
                  <a:pt x="22" y="116"/>
                </a:lnTo>
                <a:lnTo>
                  <a:pt x="34" y="124"/>
                </a:lnTo>
                <a:lnTo>
                  <a:pt x="46" y="128"/>
                </a:lnTo>
                <a:lnTo>
                  <a:pt x="56" y="130"/>
                </a:lnTo>
                <a:lnTo>
                  <a:pt x="66" y="13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29" name="Freeform 65"/>
          <p:cNvSpPr>
            <a:spLocks/>
          </p:cNvSpPr>
          <p:nvPr/>
        </p:nvSpPr>
        <p:spPr bwMode="auto">
          <a:xfrm>
            <a:off x="5030788" y="2287588"/>
            <a:ext cx="206375" cy="206375"/>
          </a:xfrm>
          <a:custGeom>
            <a:avLst/>
            <a:gdLst>
              <a:gd name="T0" fmla="*/ 161290000 w 130"/>
              <a:gd name="T1" fmla="*/ 327620313 h 130"/>
              <a:gd name="T2" fmla="*/ 161290000 w 130"/>
              <a:gd name="T3" fmla="*/ 327620313 h 130"/>
              <a:gd name="T4" fmla="*/ 186491563 w 130"/>
              <a:gd name="T5" fmla="*/ 327620313 h 130"/>
              <a:gd name="T6" fmla="*/ 211693125 w 130"/>
              <a:gd name="T7" fmla="*/ 322580000 h 130"/>
              <a:gd name="T8" fmla="*/ 241935000 w 130"/>
              <a:gd name="T9" fmla="*/ 317539688 h 130"/>
              <a:gd name="T10" fmla="*/ 272176875 w 130"/>
              <a:gd name="T11" fmla="*/ 297378438 h 130"/>
              <a:gd name="T12" fmla="*/ 287297813 w 130"/>
              <a:gd name="T13" fmla="*/ 282257500 h 130"/>
              <a:gd name="T14" fmla="*/ 297378438 w 130"/>
              <a:gd name="T15" fmla="*/ 267136563 h 130"/>
              <a:gd name="T16" fmla="*/ 312499375 w 130"/>
              <a:gd name="T17" fmla="*/ 246975313 h 130"/>
              <a:gd name="T18" fmla="*/ 317539688 w 130"/>
              <a:gd name="T19" fmla="*/ 221773750 h 130"/>
              <a:gd name="T20" fmla="*/ 322580000 w 130"/>
              <a:gd name="T21" fmla="*/ 196572188 h 130"/>
              <a:gd name="T22" fmla="*/ 327620313 w 130"/>
              <a:gd name="T23" fmla="*/ 166330313 h 130"/>
              <a:gd name="T24" fmla="*/ 327620313 w 130"/>
              <a:gd name="T25" fmla="*/ 166330313 h 130"/>
              <a:gd name="T26" fmla="*/ 322580000 w 130"/>
              <a:gd name="T27" fmla="*/ 131048125 h 130"/>
              <a:gd name="T28" fmla="*/ 317539688 w 130"/>
              <a:gd name="T29" fmla="*/ 105846563 h 130"/>
              <a:gd name="T30" fmla="*/ 312499375 w 130"/>
              <a:gd name="T31" fmla="*/ 80645000 h 130"/>
              <a:gd name="T32" fmla="*/ 302418750 w 130"/>
              <a:gd name="T33" fmla="*/ 60483750 h 130"/>
              <a:gd name="T34" fmla="*/ 287297813 w 130"/>
              <a:gd name="T35" fmla="*/ 45362813 h 130"/>
              <a:gd name="T36" fmla="*/ 272176875 w 130"/>
              <a:gd name="T37" fmla="*/ 30241875 h 130"/>
              <a:gd name="T38" fmla="*/ 246975313 w 130"/>
              <a:gd name="T39" fmla="*/ 10080625 h 130"/>
              <a:gd name="T40" fmla="*/ 216733438 w 130"/>
              <a:gd name="T41" fmla="*/ 0 h 130"/>
              <a:gd name="T42" fmla="*/ 186491563 w 130"/>
              <a:gd name="T43" fmla="*/ 0 h 130"/>
              <a:gd name="T44" fmla="*/ 161290000 w 130"/>
              <a:gd name="T45" fmla="*/ 0 h 130"/>
              <a:gd name="T46" fmla="*/ 161290000 w 130"/>
              <a:gd name="T47" fmla="*/ 0 h 130"/>
              <a:gd name="T48" fmla="*/ 136088438 w 130"/>
              <a:gd name="T49" fmla="*/ 0 h 130"/>
              <a:gd name="T50" fmla="*/ 110886875 w 130"/>
              <a:gd name="T51" fmla="*/ 5040313 h 130"/>
              <a:gd name="T52" fmla="*/ 85685313 w 130"/>
              <a:gd name="T53" fmla="*/ 15120938 h 130"/>
              <a:gd name="T54" fmla="*/ 70564375 w 130"/>
              <a:gd name="T55" fmla="*/ 25201563 h 130"/>
              <a:gd name="T56" fmla="*/ 40322500 w 130"/>
              <a:gd name="T57" fmla="*/ 50403125 h 130"/>
              <a:gd name="T58" fmla="*/ 20161250 w 130"/>
              <a:gd name="T59" fmla="*/ 80645000 h 130"/>
              <a:gd name="T60" fmla="*/ 10080625 w 130"/>
              <a:gd name="T61" fmla="*/ 110886875 h 130"/>
              <a:gd name="T62" fmla="*/ 0 w 130"/>
              <a:gd name="T63" fmla="*/ 136088438 h 130"/>
              <a:gd name="T64" fmla="*/ 0 w 130"/>
              <a:gd name="T65" fmla="*/ 161290000 h 130"/>
              <a:gd name="T66" fmla="*/ 0 w 130"/>
              <a:gd name="T67" fmla="*/ 161290000 h 130"/>
              <a:gd name="T68" fmla="*/ 0 w 130"/>
              <a:gd name="T69" fmla="*/ 191531875 h 130"/>
              <a:gd name="T70" fmla="*/ 5040313 w 130"/>
              <a:gd name="T71" fmla="*/ 221773750 h 130"/>
              <a:gd name="T72" fmla="*/ 15120938 w 130"/>
              <a:gd name="T73" fmla="*/ 241935000 h 130"/>
              <a:gd name="T74" fmla="*/ 25201563 w 130"/>
              <a:gd name="T75" fmla="*/ 262096250 h 130"/>
              <a:gd name="T76" fmla="*/ 35282188 w 130"/>
              <a:gd name="T77" fmla="*/ 277217188 h 130"/>
              <a:gd name="T78" fmla="*/ 50403125 w 130"/>
              <a:gd name="T79" fmla="*/ 292338125 h 130"/>
              <a:gd name="T80" fmla="*/ 80645000 w 130"/>
              <a:gd name="T81" fmla="*/ 312499375 h 130"/>
              <a:gd name="T82" fmla="*/ 110886875 w 130"/>
              <a:gd name="T83" fmla="*/ 322580000 h 130"/>
              <a:gd name="T84" fmla="*/ 136088438 w 130"/>
              <a:gd name="T85" fmla="*/ 327620313 h 130"/>
              <a:gd name="T86" fmla="*/ 161290000 w 130"/>
              <a:gd name="T87" fmla="*/ 327620313 h 130"/>
              <a:gd name="T88" fmla="*/ 161290000 w 130"/>
              <a:gd name="T89" fmla="*/ 327620313 h 13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30"/>
              <a:gd name="T136" fmla="*/ 0 h 130"/>
              <a:gd name="T137" fmla="*/ 130 w 130"/>
              <a:gd name="T138" fmla="*/ 130 h 13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30" h="130">
                <a:moveTo>
                  <a:pt x="64" y="130"/>
                </a:moveTo>
                <a:lnTo>
                  <a:pt x="64" y="130"/>
                </a:lnTo>
                <a:lnTo>
                  <a:pt x="74" y="130"/>
                </a:lnTo>
                <a:lnTo>
                  <a:pt x="84" y="128"/>
                </a:lnTo>
                <a:lnTo>
                  <a:pt x="96" y="126"/>
                </a:lnTo>
                <a:lnTo>
                  <a:pt x="108" y="118"/>
                </a:lnTo>
                <a:lnTo>
                  <a:pt x="114" y="112"/>
                </a:lnTo>
                <a:lnTo>
                  <a:pt x="118" y="106"/>
                </a:lnTo>
                <a:lnTo>
                  <a:pt x="124" y="98"/>
                </a:lnTo>
                <a:lnTo>
                  <a:pt x="126" y="88"/>
                </a:lnTo>
                <a:lnTo>
                  <a:pt x="128" y="78"/>
                </a:lnTo>
                <a:lnTo>
                  <a:pt x="130" y="66"/>
                </a:lnTo>
                <a:lnTo>
                  <a:pt x="128" y="52"/>
                </a:lnTo>
                <a:lnTo>
                  <a:pt x="126" y="42"/>
                </a:lnTo>
                <a:lnTo>
                  <a:pt x="124" y="32"/>
                </a:lnTo>
                <a:lnTo>
                  <a:pt x="120" y="24"/>
                </a:lnTo>
                <a:lnTo>
                  <a:pt x="114" y="18"/>
                </a:lnTo>
                <a:lnTo>
                  <a:pt x="108" y="12"/>
                </a:lnTo>
                <a:lnTo>
                  <a:pt x="98" y="4"/>
                </a:lnTo>
                <a:lnTo>
                  <a:pt x="86" y="0"/>
                </a:lnTo>
                <a:lnTo>
                  <a:pt x="74" y="0"/>
                </a:lnTo>
                <a:lnTo>
                  <a:pt x="64" y="0"/>
                </a:lnTo>
                <a:lnTo>
                  <a:pt x="54" y="0"/>
                </a:lnTo>
                <a:lnTo>
                  <a:pt x="44" y="2"/>
                </a:lnTo>
                <a:lnTo>
                  <a:pt x="34" y="6"/>
                </a:lnTo>
                <a:lnTo>
                  <a:pt x="28" y="10"/>
                </a:lnTo>
                <a:lnTo>
                  <a:pt x="16" y="20"/>
                </a:lnTo>
                <a:lnTo>
                  <a:pt x="8" y="32"/>
                </a:lnTo>
                <a:lnTo>
                  <a:pt x="4" y="44"/>
                </a:lnTo>
                <a:lnTo>
                  <a:pt x="0" y="54"/>
                </a:lnTo>
                <a:lnTo>
                  <a:pt x="0" y="64"/>
                </a:lnTo>
                <a:lnTo>
                  <a:pt x="0" y="76"/>
                </a:lnTo>
                <a:lnTo>
                  <a:pt x="2" y="88"/>
                </a:lnTo>
                <a:lnTo>
                  <a:pt x="6" y="96"/>
                </a:lnTo>
                <a:lnTo>
                  <a:pt x="10" y="104"/>
                </a:lnTo>
                <a:lnTo>
                  <a:pt x="14" y="110"/>
                </a:lnTo>
                <a:lnTo>
                  <a:pt x="20" y="116"/>
                </a:lnTo>
                <a:lnTo>
                  <a:pt x="32" y="124"/>
                </a:lnTo>
                <a:lnTo>
                  <a:pt x="44" y="128"/>
                </a:lnTo>
                <a:lnTo>
                  <a:pt x="54" y="130"/>
                </a:lnTo>
                <a:lnTo>
                  <a:pt x="64" y="13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30" name="Freeform 66"/>
          <p:cNvSpPr>
            <a:spLocks/>
          </p:cNvSpPr>
          <p:nvPr/>
        </p:nvSpPr>
        <p:spPr bwMode="auto">
          <a:xfrm>
            <a:off x="4787900" y="1773238"/>
            <a:ext cx="206375" cy="209550"/>
          </a:xfrm>
          <a:custGeom>
            <a:avLst/>
            <a:gdLst>
              <a:gd name="T0" fmla="*/ 161290000 w 130"/>
              <a:gd name="T1" fmla="*/ 332660625 h 132"/>
              <a:gd name="T2" fmla="*/ 161290000 w 130"/>
              <a:gd name="T3" fmla="*/ 332660625 h 132"/>
              <a:gd name="T4" fmla="*/ 186491563 w 130"/>
              <a:gd name="T5" fmla="*/ 332660625 h 132"/>
              <a:gd name="T6" fmla="*/ 211693125 w 130"/>
              <a:gd name="T7" fmla="*/ 327620313 h 132"/>
              <a:gd name="T8" fmla="*/ 241935000 w 130"/>
              <a:gd name="T9" fmla="*/ 317539688 h 132"/>
              <a:gd name="T10" fmla="*/ 272176875 w 130"/>
              <a:gd name="T11" fmla="*/ 302418750 h 132"/>
              <a:gd name="T12" fmla="*/ 287297813 w 130"/>
              <a:gd name="T13" fmla="*/ 287297813 h 132"/>
              <a:gd name="T14" fmla="*/ 297378438 w 130"/>
              <a:gd name="T15" fmla="*/ 272176875 h 132"/>
              <a:gd name="T16" fmla="*/ 307459063 w 130"/>
              <a:gd name="T17" fmla="*/ 252015625 h 132"/>
              <a:gd name="T18" fmla="*/ 317539688 w 130"/>
              <a:gd name="T19" fmla="*/ 226814063 h 132"/>
              <a:gd name="T20" fmla="*/ 322580000 w 130"/>
              <a:gd name="T21" fmla="*/ 201612500 h 132"/>
              <a:gd name="T22" fmla="*/ 327620313 w 130"/>
              <a:gd name="T23" fmla="*/ 166330313 h 132"/>
              <a:gd name="T24" fmla="*/ 327620313 w 130"/>
              <a:gd name="T25" fmla="*/ 166330313 h 132"/>
              <a:gd name="T26" fmla="*/ 322580000 w 130"/>
              <a:gd name="T27" fmla="*/ 136088438 h 132"/>
              <a:gd name="T28" fmla="*/ 317539688 w 130"/>
              <a:gd name="T29" fmla="*/ 105846563 h 132"/>
              <a:gd name="T30" fmla="*/ 312499375 w 130"/>
              <a:gd name="T31" fmla="*/ 85685313 h 132"/>
              <a:gd name="T32" fmla="*/ 302418750 w 130"/>
              <a:gd name="T33" fmla="*/ 65524063 h 132"/>
              <a:gd name="T34" fmla="*/ 287297813 w 130"/>
              <a:gd name="T35" fmla="*/ 45362813 h 132"/>
              <a:gd name="T36" fmla="*/ 272176875 w 130"/>
              <a:gd name="T37" fmla="*/ 35282188 h 132"/>
              <a:gd name="T38" fmla="*/ 241935000 w 130"/>
              <a:gd name="T39" fmla="*/ 15120938 h 132"/>
              <a:gd name="T40" fmla="*/ 211693125 w 130"/>
              <a:gd name="T41" fmla="*/ 5040313 h 132"/>
              <a:gd name="T42" fmla="*/ 186491563 w 130"/>
              <a:gd name="T43" fmla="*/ 0 h 132"/>
              <a:gd name="T44" fmla="*/ 161290000 w 130"/>
              <a:gd name="T45" fmla="*/ 0 h 132"/>
              <a:gd name="T46" fmla="*/ 161290000 w 130"/>
              <a:gd name="T47" fmla="*/ 0 h 132"/>
              <a:gd name="T48" fmla="*/ 136088438 w 130"/>
              <a:gd name="T49" fmla="*/ 5040313 h 132"/>
              <a:gd name="T50" fmla="*/ 110886875 w 130"/>
              <a:gd name="T51" fmla="*/ 10080625 h 132"/>
              <a:gd name="T52" fmla="*/ 85685313 w 130"/>
              <a:gd name="T53" fmla="*/ 15120938 h 132"/>
              <a:gd name="T54" fmla="*/ 70564375 w 130"/>
              <a:gd name="T55" fmla="*/ 30241875 h 132"/>
              <a:gd name="T56" fmla="*/ 40322500 w 130"/>
              <a:gd name="T57" fmla="*/ 55443438 h 132"/>
              <a:gd name="T58" fmla="*/ 20161250 w 130"/>
              <a:gd name="T59" fmla="*/ 85685313 h 132"/>
              <a:gd name="T60" fmla="*/ 10080625 w 130"/>
              <a:gd name="T61" fmla="*/ 115927188 h 132"/>
              <a:gd name="T62" fmla="*/ 0 w 130"/>
              <a:gd name="T63" fmla="*/ 141128750 h 132"/>
              <a:gd name="T64" fmla="*/ 0 w 130"/>
              <a:gd name="T65" fmla="*/ 166330313 h 132"/>
              <a:gd name="T66" fmla="*/ 0 w 130"/>
              <a:gd name="T67" fmla="*/ 166330313 h 132"/>
              <a:gd name="T68" fmla="*/ 0 w 130"/>
              <a:gd name="T69" fmla="*/ 196572188 h 132"/>
              <a:gd name="T70" fmla="*/ 5040313 w 130"/>
              <a:gd name="T71" fmla="*/ 226814063 h 132"/>
              <a:gd name="T72" fmla="*/ 15120938 w 130"/>
              <a:gd name="T73" fmla="*/ 246975313 h 132"/>
              <a:gd name="T74" fmla="*/ 25201563 w 130"/>
              <a:gd name="T75" fmla="*/ 267136563 h 132"/>
              <a:gd name="T76" fmla="*/ 35282188 w 130"/>
              <a:gd name="T77" fmla="*/ 282257500 h 132"/>
              <a:gd name="T78" fmla="*/ 50403125 w 130"/>
              <a:gd name="T79" fmla="*/ 297378438 h 132"/>
              <a:gd name="T80" fmla="*/ 80645000 w 130"/>
              <a:gd name="T81" fmla="*/ 317539688 h 132"/>
              <a:gd name="T82" fmla="*/ 110886875 w 130"/>
              <a:gd name="T83" fmla="*/ 327620313 h 132"/>
              <a:gd name="T84" fmla="*/ 136088438 w 130"/>
              <a:gd name="T85" fmla="*/ 332660625 h 132"/>
              <a:gd name="T86" fmla="*/ 161290000 w 130"/>
              <a:gd name="T87" fmla="*/ 332660625 h 132"/>
              <a:gd name="T88" fmla="*/ 161290000 w 130"/>
              <a:gd name="T89" fmla="*/ 332660625 h 132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30"/>
              <a:gd name="T136" fmla="*/ 0 h 132"/>
              <a:gd name="T137" fmla="*/ 130 w 130"/>
              <a:gd name="T138" fmla="*/ 132 h 132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30" h="132">
                <a:moveTo>
                  <a:pt x="64" y="132"/>
                </a:moveTo>
                <a:lnTo>
                  <a:pt x="64" y="132"/>
                </a:lnTo>
                <a:lnTo>
                  <a:pt x="74" y="132"/>
                </a:lnTo>
                <a:lnTo>
                  <a:pt x="84" y="130"/>
                </a:lnTo>
                <a:lnTo>
                  <a:pt x="96" y="126"/>
                </a:lnTo>
                <a:lnTo>
                  <a:pt x="108" y="120"/>
                </a:lnTo>
                <a:lnTo>
                  <a:pt x="114" y="114"/>
                </a:lnTo>
                <a:lnTo>
                  <a:pt x="118" y="108"/>
                </a:lnTo>
                <a:lnTo>
                  <a:pt x="122" y="100"/>
                </a:lnTo>
                <a:lnTo>
                  <a:pt x="126" y="90"/>
                </a:lnTo>
                <a:lnTo>
                  <a:pt x="128" y="80"/>
                </a:lnTo>
                <a:lnTo>
                  <a:pt x="130" y="66"/>
                </a:lnTo>
                <a:lnTo>
                  <a:pt x="128" y="54"/>
                </a:lnTo>
                <a:lnTo>
                  <a:pt x="126" y="42"/>
                </a:lnTo>
                <a:lnTo>
                  <a:pt x="124" y="34"/>
                </a:lnTo>
                <a:lnTo>
                  <a:pt x="120" y="26"/>
                </a:lnTo>
                <a:lnTo>
                  <a:pt x="114" y="18"/>
                </a:lnTo>
                <a:lnTo>
                  <a:pt x="108" y="14"/>
                </a:lnTo>
                <a:lnTo>
                  <a:pt x="96" y="6"/>
                </a:lnTo>
                <a:lnTo>
                  <a:pt x="84" y="2"/>
                </a:lnTo>
                <a:lnTo>
                  <a:pt x="74" y="0"/>
                </a:lnTo>
                <a:lnTo>
                  <a:pt x="64" y="0"/>
                </a:lnTo>
                <a:lnTo>
                  <a:pt x="54" y="2"/>
                </a:lnTo>
                <a:lnTo>
                  <a:pt x="44" y="4"/>
                </a:lnTo>
                <a:lnTo>
                  <a:pt x="34" y="6"/>
                </a:lnTo>
                <a:lnTo>
                  <a:pt x="28" y="12"/>
                </a:lnTo>
                <a:lnTo>
                  <a:pt x="16" y="22"/>
                </a:lnTo>
                <a:lnTo>
                  <a:pt x="8" y="34"/>
                </a:lnTo>
                <a:lnTo>
                  <a:pt x="4" y="46"/>
                </a:lnTo>
                <a:lnTo>
                  <a:pt x="0" y="56"/>
                </a:lnTo>
                <a:lnTo>
                  <a:pt x="0" y="66"/>
                </a:lnTo>
                <a:lnTo>
                  <a:pt x="0" y="78"/>
                </a:lnTo>
                <a:lnTo>
                  <a:pt x="2" y="90"/>
                </a:lnTo>
                <a:lnTo>
                  <a:pt x="6" y="98"/>
                </a:lnTo>
                <a:lnTo>
                  <a:pt x="10" y="106"/>
                </a:lnTo>
                <a:lnTo>
                  <a:pt x="14" y="112"/>
                </a:lnTo>
                <a:lnTo>
                  <a:pt x="20" y="118"/>
                </a:lnTo>
                <a:lnTo>
                  <a:pt x="32" y="126"/>
                </a:lnTo>
                <a:lnTo>
                  <a:pt x="44" y="130"/>
                </a:lnTo>
                <a:lnTo>
                  <a:pt x="54" y="132"/>
                </a:lnTo>
                <a:lnTo>
                  <a:pt x="64" y="132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-1973263" y="6237288"/>
            <a:ext cx="6400801" cy="915987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GB" altLang="en-US" sz="1800" smtClean="0">
                <a:latin typeface="Gill Sans MT" panose="020B0502020104020203" pitchFamily="34" charset="0"/>
              </a:rPr>
              <a:t>Star Lantern</a:t>
            </a:r>
            <a:endParaRPr lang="en-US" altLang="en-US" sz="1800" smtClean="0">
              <a:latin typeface="Gill Sans MT" panose="020B0502020104020203" pitchFamily="34" charset="0"/>
            </a:endParaRPr>
          </a:p>
        </p:txBody>
      </p:sp>
      <p:sp>
        <p:nvSpPr>
          <p:cNvPr id="9219" name="Freeform 7"/>
          <p:cNvSpPr>
            <a:spLocks/>
          </p:cNvSpPr>
          <p:nvPr/>
        </p:nvSpPr>
        <p:spPr bwMode="auto">
          <a:xfrm>
            <a:off x="4224338" y="1093788"/>
            <a:ext cx="536575" cy="2251075"/>
          </a:xfrm>
          <a:custGeom>
            <a:avLst/>
            <a:gdLst>
              <a:gd name="T0" fmla="*/ 624998750 w 338"/>
              <a:gd name="T1" fmla="*/ 0 h 1418"/>
              <a:gd name="T2" fmla="*/ 851812813 w 338"/>
              <a:gd name="T3" fmla="*/ 2147483646 h 1418"/>
              <a:gd name="T4" fmla="*/ 0 w 338"/>
              <a:gd name="T5" fmla="*/ 2147483646 h 1418"/>
              <a:gd name="T6" fmla="*/ 624998750 w 338"/>
              <a:gd name="T7" fmla="*/ 0 h 1418"/>
              <a:gd name="T8" fmla="*/ 0 60000 65536"/>
              <a:gd name="T9" fmla="*/ 0 60000 65536"/>
              <a:gd name="T10" fmla="*/ 0 60000 65536"/>
              <a:gd name="T11" fmla="*/ 0 60000 65536"/>
              <a:gd name="T12" fmla="*/ 0 w 338"/>
              <a:gd name="T13" fmla="*/ 0 h 1418"/>
              <a:gd name="T14" fmla="*/ 338 w 338"/>
              <a:gd name="T15" fmla="*/ 1418 h 14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8" h="1418">
                <a:moveTo>
                  <a:pt x="248" y="0"/>
                </a:moveTo>
                <a:lnTo>
                  <a:pt x="338" y="1418"/>
                </a:lnTo>
                <a:lnTo>
                  <a:pt x="0" y="1054"/>
                </a:lnTo>
                <a:lnTo>
                  <a:pt x="248" y="0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220" name="Freeform 8"/>
          <p:cNvSpPr>
            <a:spLocks/>
          </p:cNvSpPr>
          <p:nvPr/>
        </p:nvSpPr>
        <p:spPr bwMode="auto">
          <a:xfrm>
            <a:off x="4618038" y="1093788"/>
            <a:ext cx="498475" cy="2251075"/>
          </a:xfrm>
          <a:custGeom>
            <a:avLst/>
            <a:gdLst>
              <a:gd name="T0" fmla="*/ 0 w 314"/>
              <a:gd name="T1" fmla="*/ 0 h 1418"/>
              <a:gd name="T2" fmla="*/ 226814063 w 314"/>
              <a:gd name="T3" fmla="*/ 2147483646 h 1418"/>
              <a:gd name="T4" fmla="*/ 791329063 w 314"/>
              <a:gd name="T5" fmla="*/ 2147483646 h 1418"/>
              <a:gd name="T6" fmla="*/ 0 w 314"/>
              <a:gd name="T7" fmla="*/ 0 h 1418"/>
              <a:gd name="T8" fmla="*/ 0 60000 65536"/>
              <a:gd name="T9" fmla="*/ 0 60000 65536"/>
              <a:gd name="T10" fmla="*/ 0 60000 65536"/>
              <a:gd name="T11" fmla="*/ 0 60000 65536"/>
              <a:gd name="T12" fmla="*/ 0 w 314"/>
              <a:gd name="T13" fmla="*/ 0 h 1418"/>
              <a:gd name="T14" fmla="*/ 314 w 314"/>
              <a:gd name="T15" fmla="*/ 1418 h 14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4" h="1418">
                <a:moveTo>
                  <a:pt x="0" y="0"/>
                </a:moveTo>
                <a:lnTo>
                  <a:pt x="90" y="1418"/>
                </a:lnTo>
                <a:lnTo>
                  <a:pt x="314" y="106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221" name="Freeform 9"/>
          <p:cNvSpPr>
            <a:spLocks/>
          </p:cNvSpPr>
          <p:nvPr/>
        </p:nvSpPr>
        <p:spPr bwMode="auto">
          <a:xfrm>
            <a:off x="4760913" y="2760663"/>
            <a:ext cx="2143125" cy="584200"/>
          </a:xfrm>
          <a:custGeom>
            <a:avLst/>
            <a:gdLst>
              <a:gd name="T0" fmla="*/ 2147483646 w 1350"/>
              <a:gd name="T1" fmla="*/ 0 h 368"/>
              <a:gd name="T2" fmla="*/ 564515000 w 1350"/>
              <a:gd name="T3" fmla="*/ 40322500 h 368"/>
              <a:gd name="T4" fmla="*/ 0 w 1350"/>
              <a:gd name="T5" fmla="*/ 927417500 h 368"/>
              <a:gd name="T6" fmla="*/ 2147483646 w 1350"/>
              <a:gd name="T7" fmla="*/ 0 h 368"/>
              <a:gd name="T8" fmla="*/ 0 60000 65536"/>
              <a:gd name="T9" fmla="*/ 0 60000 65536"/>
              <a:gd name="T10" fmla="*/ 0 60000 65536"/>
              <a:gd name="T11" fmla="*/ 0 60000 65536"/>
              <a:gd name="T12" fmla="*/ 0 w 1350"/>
              <a:gd name="T13" fmla="*/ 0 h 368"/>
              <a:gd name="T14" fmla="*/ 1350 w 1350"/>
              <a:gd name="T15" fmla="*/ 368 h 3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50" h="368">
                <a:moveTo>
                  <a:pt x="1350" y="0"/>
                </a:moveTo>
                <a:lnTo>
                  <a:pt x="224" y="16"/>
                </a:lnTo>
                <a:lnTo>
                  <a:pt x="0" y="368"/>
                </a:lnTo>
                <a:lnTo>
                  <a:pt x="1350" y="0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222" name="Freeform 10"/>
          <p:cNvSpPr>
            <a:spLocks/>
          </p:cNvSpPr>
          <p:nvPr/>
        </p:nvSpPr>
        <p:spPr bwMode="auto">
          <a:xfrm>
            <a:off x="4760913" y="2760663"/>
            <a:ext cx="2143125" cy="895350"/>
          </a:xfrm>
          <a:custGeom>
            <a:avLst/>
            <a:gdLst>
              <a:gd name="T0" fmla="*/ 2147483646 w 1350"/>
              <a:gd name="T1" fmla="*/ 0 h 564"/>
              <a:gd name="T2" fmla="*/ 992941563 w 1350"/>
              <a:gd name="T3" fmla="*/ 1421368125 h 564"/>
              <a:gd name="T4" fmla="*/ 0 w 1350"/>
              <a:gd name="T5" fmla="*/ 927417500 h 564"/>
              <a:gd name="T6" fmla="*/ 2147483646 w 1350"/>
              <a:gd name="T7" fmla="*/ 0 h 564"/>
              <a:gd name="T8" fmla="*/ 0 60000 65536"/>
              <a:gd name="T9" fmla="*/ 0 60000 65536"/>
              <a:gd name="T10" fmla="*/ 0 60000 65536"/>
              <a:gd name="T11" fmla="*/ 0 60000 65536"/>
              <a:gd name="T12" fmla="*/ 0 w 1350"/>
              <a:gd name="T13" fmla="*/ 0 h 564"/>
              <a:gd name="T14" fmla="*/ 1350 w 1350"/>
              <a:gd name="T15" fmla="*/ 564 h 5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50" h="564">
                <a:moveTo>
                  <a:pt x="1350" y="0"/>
                </a:moveTo>
                <a:lnTo>
                  <a:pt x="394" y="564"/>
                </a:lnTo>
                <a:lnTo>
                  <a:pt x="0" y="368"/>
                </a:lnTo>
                <a:lnTo>
                  <a:pt x="1350" y="0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223" name="Freeform 11"/>
          <p:cNvSpPr>
            <a:spLocks/>
          </p:cNvSpPr>
          <p:nvPr/>
        </p:nvSpPr>
        <p:spPr bwMode="auto">
          <a:xfrm>
            <a:off x="2411413" y="2700338"/>
            <a:ext cx="2349500" cy="647700"/>
          </a:xfrm>
          <a:custGeom>
            <a:avLst/>
            <a:gdLst>
              <a:gd name="T0" fmla="*/ 2147483646 w 1480"/>
              <a:gd name="T1" fmla="*/ 1028223750 h 408"/>
              <a:gd name="T2" fmla="*/ 0 w 1480"/>
              <a:gd name="T3" fmla="*/ 0 h 408"/>
              <a:gd name="T4" fmla="*/ 2147483646 w 1480"/>
              <a:gd name="T5" fmla="*/ 110886875 h 408"/>
              <a:gd name="T6" fmla="*/ 2147483646 w 1480"/>
              <a:gd name="T7" fmla="*/ 1028223750 h 408"/>
              <a:gd name="T8" fmla="*/ 0 60000 65536"/>
              <a:gd name="T9" fmla="*/ 0 60000 65536"/>
              <a:gd name="T10" fmla="*/ 0 60000 65536"/>
              <a:gd name="T11" fmla="*/ 0 60000 65536"/>
              <a:gd name="T12" fmla="*/ 0 w 1480"/>
              <a:gd name="T13" fmla="*/ 0 h 408"/>
              <a:gd name="T14" fmla="*/ 1480 w 1480"/>
              <a:gd name="T15" fmla="*/ 408 h 40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80" h="408">
                <a:moveTo>
                  <a:pt x="1480" y="408"/>
                </a:moveTo>
                <a:lnTo>
                  <a:pt x="0" y="0"/>
                </a:lnTo>
                <a:lnTo>
                  <a:pt x="1142" y="44"/>
                </a:lnTo>
                <a:lnTo>
                  <a:pt x="1480" y="408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224" name="Freeform 12"/>
          <p:cNvSpPr>
            <a:spLocks/>
          </p:cNvSpPr>
          <p:nvPr/>
        </p:nvSpPr>
        <p:spPr bwMode="auto">
          <a:xfrm>
            <a:off x="2424113" y="2700338"/>
            <a:ext cx="2336800" cy="939800"/>
          </a:xfrm>
          <a:custGeom>
            <a:avLst/>
            <a:gdLst>
              <a:gd name="T0" fmla="*/ 0 w 1472"/>
              <a:gd name="T1" fmla="*/ 0 h 592"/>
              <a:gd name="T2" fmla="*/ 2147483646 w 1472"/>
              <a:gd name="T3" fmla="*/ 1023183438 h 592"/>
              <a:gd name="T4" fmla="*/ 2147483646 w 1472"/>
              <a:gd name="T5" fmla="*/ 1491932500 h 592"/>
              <a:gd name="T6" fmla="*/ 0 w 1472"/>
              <a:gd name="T7" fmla="*/ 0 h 592"/>
              <a:gd name="T8" fmla="*/ 0 60000 65536"/>
              <a:gd name="T9" fmla="*/ 0 60000 65536"/>
              <a:gd name="T10" fmla="*/ 0 60000 65536"/>
              <a:gd name="T11" fmla="*/ 0 60000 65536"/>
              <a:gd name="T12" fmla="*/ 0 w 1472"/>
              <a:gd name="T13" fmla="*/ 0 h 592"/>
              <a:gd name="T14" fmla="*/ 1472 w 1472"/>
              <a:gd name="T15" fmla="*/ 592 h 5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72" h="592">
                <a:moveTo>
                  <a:pt x="0" y="0"/>
                </a:moveTo>
                <a:lnTo>
                  <a:pt x="1472" y="406"/>
                </a:lnTo>
                <a:lnTo>
                  <a:pt x="960" y="59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225" name="Freeform 13"/>
          <p:cNvSpPr>
            <a:spLocks/>
          </p:cNvSpPr>
          <p:nvPr/>
        </p:nvSpPr>
        <p:spPr bwMode="auto">
          <a:xfrm>
            <a:off x="3325813" y="3344863"/>
            <a:ext cx="1435100" cy="1952625"/>
          </a:xfrm>
          <a:custGeom>
            <a:avLst/>
            <a:gdLst>
              <a:gd name="T0" fmla="*/ 0 w 904"/>
              <a:gd name="T1" fmla="*/ 2147483646 h 1230"/>
              <a:gd name="T2" fmla="*/ 987901250 w 904"/>
              <a:gd name="T3" fmla="*/ 468749063 h 1230"/>
              <a:gd name="T4" fmla="*/ 2147483646 w 904"/>
              <a:gd name="T5" fmla="*/ 0 h 1230"/>
              <a:gd name="T6" fmla="*/ 0 w 904"/>
              <a:gd name="T7" fmla="*/ 2147483646 h 1230"/>
              <a:gd name="T8" fmla="*/ 0 60000 65536"/>
              <a:gd name="T9" fmla="*/ 0 60000 65536"/>
              <a:gd name="T10" fmla="*/ 0 60000 65536"/>
              <a:gd name="T11" fmla="*/ 0 60000 65536"/>
              <a:gd name="T12" fmla="*/ 0 w 904"/>
              <a:gd name="T13" fmla="*/ 0 h 1230"/>
              <a:gd name="T14" fmla="*/ 904 w 904"/>
              <a:gd name="T15" fmla="*/ 1230 h 123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04" h="1230">
                <a:moveTo>
                  <a:pt x="0" y="1230"/>
                </a:moveTo>
                <a:lnTo>
                  <a:pt x="392" y="186"/>
                </a:lnTo>
                <a:lnTo>
                  <a:pt x="904" y="0"/>
                </a:lnTo>
                <a:lnTo>
                  <a:pt x="0" y="1230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226" name="Freeform 14"/>
          <p:cNvSpPr>
            <a:spLocks/>
          </p:cNvSpPr>
          <p:nvPr/>
        </p:nvSpPr>
        <p:spPr bwMode="auto">
          <a:xfrm>
            <a:off x="3325813" y="3344863"/>
            <a:ext cx="1435100" cy="1952625"/>
          </a:xfrm>
          <a:custGeom>
            <a:avLst/>
            <a:gdLst>
              <a:gd name="T0" fmla="*/ 2147483646 w 904"/>
              <a:gd name="T1" fmla="*/ 0 h 1230"/>
              <a:gd name="T2" fmla="*/ 0 w 904"/>
              <a:gd name="T3" fmla="*/ 2147483646 h 1230"/>
              <a:gd name="T4" fmla="*/ 2142132813 w 904"/>
              <a:gd name="T5" fmla="*/ 1280239375 h 1230"/>
              <a:gd name="T6" fmla="*/ 2147483646 w 904"/>
              <a:gd name="T7" fmla="*/ 0 h 1230"/>
              <a:gd name="T8" fmla="*/ 0 60000 65536"/>
              <a:gd name="T9" fmla="*/ 0 60000 65536"/>
              <a:gd name="T10" fmla="*/ 0 60000 65536"/>
              <a:gd name="T11" fmla="*/ 0 60000 65536"/>
              <a:gd name="T12" fmla="*/ 0 w 904"/>
              <a:gd name="T13" fmla="*/ 0 h 1230"/>
              <a:gd name="T14" fmla="*/ 904 w 904"/>
              <a:gd name="T15" fmla="*/ 1230 h 123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04" h="1230">
                <a:moveTo>
                  <a:pt x="904" y="0"/>
                </a:moveTo>
                <a:lnTo>
                  <a:pt x="0" y="1230"/>
                </a:lnTo>
                <a:lnTo>
                  <a:pt x="850" y="508"/>
                </a:lnTo>
                <a:lnTo>
                  <a:pt x="904" y="0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227" name="Freeform 15"/>
          <p:cNvSpPr>
            <a:spLocks/>
          </p:cNvSpPr>
          <p:nvPr/>
        </p:nvSpPr>
        <p:spPr bwMode="auto">
          <a:xfrm>
            <a:off x="4678363" y="3344863"/>
            <a:ext cx="1311275" cy="1952625"/>
          </a:xfrm>
          <a:custGeom>
            <a:avLst/>
            <a:gdLst>
              <a:gd name="T0" fmla="*/ 136088438 w 826"/>
              <a:gd name="T1" fmla="*/ 0 h 1230"/>
              <a:gd name="T2" fmla="*/ 0 w 826"/>
              <a:gd name="T3" fmla="*/ 1280239375 h 1230"/>
              <a:gd name="T4" fmla="*/ 2081649063 w 826"/>
              <a:gd name="T5" fmla="*/ 2147483646 h 1230"/>
              <a:gd name="T6" fmla="*/ 136088438 w 826"/>
              <a:gd name="T7" fmla="*/ 0 h 1230"/>
              <a:gd name="T8" fmla="*/ 0 60000 65536"/>
              <a:gd name="T9" fmla="*/ 0 60000 65536"/>
              <a:gd name="T10" fmla="*/ 0 60000 65536"/>
              <a:gd name="T11" fmla="*/ 0 60000 65536"/>
              <a:gd name="T12" fmla="*/ 0 w 826"/>
              <a:gd name="T13" fmla="*/ 0 h 1230"/>
              <a:gd name="T14" fmla="*/ 826 w 826"/>
              <a:gd name="T15" fmla="*/ 1230 h 123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6" h="1230">
                <a:moveTo>
                  <a:pt x="54" y="0"/>
                </a:moveTo>
                <a:lnTo>
                  <a:pt x="0" y="508"/>
                </a:lnTo>
                <a:lnTo>
                  <a:pt x="826" y="1230"/>
                </a:lnTo>
                <a:lnTo>
                  <a:pt x="54" y="0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228" name="Freeform 16"/>
          <p:cNvSpPr>
            <a:spLocks/>
          </p:cNvSpPr>
          <p:nvPr/>
        </p:nvSpPr>
        <p:spPr bwMode="auto">
          <a:xfrm>
            <a:off x="4764088" y="3344863"/>
            <a:ext cx="1225550" cy="1952625"/>
          </a:xfrm>
          <a:custGeom>
            <a:avLst/>
            <a:gdLst>
              <a:gd name="T0" fmla="*/ 992941563 w 772"/>
              <a:gd name="T1" fmla="*/ 493950625 h 1230"/>
              <a:gd name="T2" fmla="*/ 1945560625 w 772"/>
              <a:gd name="T3" fmla="*/ 2147483646 h 1230"/>
              <a:gd name="T4" fmla="*/ 0 w 772"/>
              <a:gd name="T5" fmla="*/ 0 h 1230"/>
              <a:gd name="T6" fmla="*/ 992941563 w 772"/>
              <a:gd name="T7" fmla="*/ 493950625 h 1230"/>
              <a:gd name="T8" fmla="*/ 0 60000 65536"/>
              <a:gd name="T9" fmla="*/ 0 60000 65536"/>
              <a:gd name="T10" fmla="*/ 0 60000 65536"/>
              <a:gd name="T11" fmla="*/ 0 60000 65536"/>
              <a:gd name="T12" fmla="*/ 0 w 772"/>
              <a:gd name="T13" fmla="*/ 0 h 1230"/>
              <a:gd name="T14" fmla="*/ 772 w 772"/>
              <a:gd name="T15" fmla="*/ 1230 h 123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72" h="1230">
                <a:moveTo>
                  <a:pt x="394" y="196"/>
                </a:moveTo>
                <a:lnTo>
                  <a:pt x="772" y="1230"/>
                </a:lnTo>
                <a:lnTo>
                  <a:pt x="0" y="0"/>
                </a:lnTo>
                <a:lnTo>
                  <a:pt x="394" y="196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-1973263" y="6237288"/>
            <a:ext cx="6400801" cy="915987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GB" altLang="en-US" sz="1800" smtClean="0">
                <a:latin typeface="Gill Sans MT" panose="020B0502020104020203" pitchFamily="34" charset="0"/>
              </a:rPr>
              <a:t>Shooting Star</a:t>
            </a:r>
            <a:endParaRPr lang="en-US" altLang="en-US" sz="1800" smtClean="0">
              <a:latin typeface="Gill Sans MT" panose="020B0502020104020203" pitchFamily="34" charset="0"/>
            </a:endParaRPr>
          </a:p>
        </p:txBody>
      </p:sp>
      <p:sp>
        <p:nvSpPr>
          <p:cNvPr id="11267" name="Freeform 7"/>
          <p:cNvSpPr>
            <a:spLocks/>
          </p:cNvSpPr>
          <p:nvPr/>
        </p:nvSpPr>
        <p:spPr bwMode="auto">
          <a:xfrm>
            <a:off x="1646238" y="2428875"/>
            <a:ext cx="5080000" cy="2587625"/>
          </a:xfrm>
          <a:custGeom>
            <a:avLst/>
            <a:gdLst>
              <a:gd name="T0" fmla="*/ 2147483646 w 3200"/>
              <a:gd name="T1" fmla="*/ 0 h 1630"/>
              <a:gd name="T2" fmla="*/ 2147483646 w 3200"/>
              <a:gd name="T3" fmla="*/ 5040313 h 1630"/>
              <a:gd name="T4" fmla="*/ 2147483646 w 3200"/>
              <a:gd name="T5" fmla="*/ 40322500 h 1630"/>
              <a:gd name="T6" fmla="*/ 2147483646 w 3200"/>
              <a:gd name="T7" fmla="*/ 120967500 h 1630"/>
              <a:gd name="T8" fmla="*/ 2147483646 w 3200"/>
              <a:gd name="T9" fmla="*/ 267136563 h 1630"/>
              <a:gd name="T10" fmla="*/ 2147483646 w 3200"/>
              <a:gd name="T11" fmla="*/ 504031250 h 1630"/>
              <a:gd name="T12" fmla="*/ 2147483646 w 3200"/>
              <a:gd name="T13" fmla="*/ 846772500 h 1630"/>
              <a:gd name="T14" fmla="*/ 2147483646 w 3200"/>
              <a:gd name="T15" fmla="*/ 1068546250 h 1630"/>
              <a:gd name="T16" fmla="*/ 2147483646 w 3200"/>
              <a:gd name="T17" fmla="*/ 1320561875 h 1630"/>
              <a:gd name="T18" fmla="*/ 2147483646 w 3200"/>
              <a:gd name="T19" fmla="*/ 1612900000 h 1630"/>
              <a:gd name="T20" fmla="*/ 2076608750 w 3200"/>
              <a:gd name="T21" fmla="*/ 1945560625 h 1630"/>
              <a:gd name="T22" fmla="*/ 1592738750 w 3200"/>
              <a:gd name="T23" fmla="*/ 2147483646 h 1630"/>
              <a:gd name="T24" fmla="*/ 1123989688 w 3200"/>
              <a:gd name="T25" fmla="*/ 2147483646 h 1630"/>
              <a:gd name="T26" fmla="*/ 680442188 w 3200"/>
              <a:gd name="T27" fmla="*/ 2147483646 h 1630"/>
              <a:gd name="T28" fmla="*/ 262096250 w 3200"/>
              <a:gd name="T29" fmla="*/ 2147483646 h 1630"/>
              <a:gd name="T30" fmla="*/ 2147483646 w 3200"/>
              <a:gd name="T31" fmla="*/ 2147483646 h 1630"/>
              <a:gd name="T32" fmla="*/ 2147483646 w 3200"/>
              <a:gd name="T33" fmla="*/ 2147483646 h 1630"/>
              <a:gd name="T34" fmla="*/ 2147483646 w 3200"/>
              <a:gd name="T35" fmla="*/ 2147483646 h 1630"/>
              <a:gd name="T36" fmla="*/ 2147483646 w 3200"/>
              <a:gd name="T37" fmla="*/ 2147483646 h 1630"/>
              <a:gd name="T38" fmla="*/ 2147483646 w 3200"/>
              <a:gd name="T39" fmla="*/ 2147483646 h 1630"/>
              <a:gd name="T40" fmla="*/ 2147483646 w 3200"/>
              <a:gd name="T41" fmla="*/ 2147483646 h 1630"/>
              <a:gd name="T42" fmla="*/ 2147483646 w 3200"/>
              <a:gd name="T43" fmla="*/ 1864915625 h 1630"/>
              <a:gd name="T44" fmla="*/ 2147483646 w 3200"/>
              <a:gd name="T45" fmla="*/ 1451610000 h 1630"/>
              <a:gd name="T46" fmla="*/ 2147483646 w 3200"/>
              <a:gd name="T47" fmla="*/ 1023183438 h 1630"/>
              <a:gd name="T48" fmla="*/ 2147483646 w 3200"/>
              <a:gd name="T49" fmla="*/ 579635938 h 1630"/>
              <a:gd name="T50" fmla="*/ 2147483646 w 3200"/>
              <a:gd name="T51" fmla="*/ 146169063 h 1630"/>
              <a:gd name="T52" fmla="*/ 2147483646 w 3200"/>
              <a:gd name="T53" fmla="*/ 60483750 h 1630"/>
              <a:gd name="T54" fmla="*/ 2147483646 w 3200"/>
              <a:gd name="T55" fmla="*/ 327620313 h 1630"/>
              <a:gd name="T56" fmla="*/ 2147483646 w 3200"/>
              <a:gd name="T57" fmla="*/ 700603438 h 1630"/>
              <a:gd name="T58" fmla="*/ 2147483646 w 3200"/>
              <a:gd name="T59" fmla="*/ 982860938 h 1630"/>
              <a:gd name="T60" fmla="*/ 2147483646 w 3200"/>
              <a:gd name="T61" fmla="*/ 1310481250 h 1630"/>
              <a:gd name="T62" fmla="*/ 2147483646 w 3200"/>
              <a:gd name="T63" fmla="*/ 1673383750 h 1630"/>
              <a:gd name="T64" fmla="*/ 2147483646 w 3200"/>
              <a:gd name="T65" fmla="*/ 2076608750 h 1630"/>
              <a:gd name="T66" fmla="*/ 2147483646 w 3200"/>
              <a:gd name="T67" fmla="*/ 2147483646 h 1630"/>
              <a:gd name="T68" fmla="*/ 2147483646 w 3200"/>
              <a:gd name="T69" fmla="*/ 2147483646 h 1630"/>
              <a:gd name="T70" fmla="*/ 2147483646 w 3200"/>
              <a:gd name="T71" fmla="*/ 2147483646 h 1630"/>
              <a:gd name="T72" fmla="*/ 2147483646 w 3200"/>
              <a:gd name="T73" fmla="*/ 2147483646 h 1630"/>
              <a:gd name="T74" fmla="*/ 2147483646 w 3200"/>
              <a:gd name="T75" fmla="*/ 1900197813 h 1630"/>
              <a:gd name="T76" fmla="*/ 2147483646 w 3200"/>
              <a:gd name="T77" fmla="*/ 1466730938 h 1630"/>
              <a:gd name="T78" fmla="*/ 2147483646 w 3200"/>
              <a:gd name="T79" fmla="*/ 1174392813 h 1630"/>
              <a:gd name="T80" fmla="*/ 2147483646 w 3200"/>
              <a:gd name="T81" fmla="*/ 871974063 h 1630"/>
              <a:gd name="T82" fmla="*/ 2147483646 w 3200"/>
              <a:gd name="T83" fmla="*/ 569555313 h 1630"/>
              <a:gd name="T84" fmla="*/ 2147483646 w 3200"/>
              <a:gd name="T85" fmla="*/ 277217188 h 1630"/>
              <a:gd name="T86" fmla="*/ 2147483646 w 3200"/>
              <a:gd name="T87" fmla="*/ 0 h 1630"/>
              <a:gd name="T88" fmla="*/ 2147483646 w 3200"/>
              <a:gd name="T89" fmla="*/ 0 h 163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3200"/>
              <a:gd name="T136" fmla="*/ 0 h 1630"/>
              <a:gd name="T137" fmla="*/ 3200 w 3200"/>
              <a:gd name="T138" fmla="*/ 1630 h 163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3200" h="1630">
                <a:moveTo>
                  <a:pt x="3200" y="0"/>
                </a:moveTo>
                <a:lnTo>
                  <a:pt x="3200" y="0"/>
                </a:lnTo>
                <a:lnTo>
                  <a:pt x="3176" y="2"/>
                </a:lnTo>
                <a:lnTo>
                  <a:pt x="3106" y="4"/>
                </a:lnTo>
                <a:lnTo>
                  <a:pt x="2996" y="10"/>
                </a:lnTo>
                <a:lnTo>
                  <a:pt x="2928" y="16"/>
                </a:lnTo>
                <a:lnTo>
                  <a:pt x="2852" y="24"/>
                </a:lnTo>
                <a:lnTo>
                  <a:pt x="2766" y="36"/>
                </a:lnTo>
                <a:lnTo>
                  <a:pt x="2674" y="48"/>
                </a:lnTo>
                <a:lnTo>
                  <a:pt x="2576" y="64"/>
                </a:lnTo>
                <a:lnTo>
                  <a:pt x="2472" y="84"/>
                </a:lnTo>
                <a:lnTo>
                  <a:pt x="2362" y="106"/>
                </a:lnTo>
                <a:lnTo>
                  <a:pt x="2246" y="134"/>
                </a:lnTo>
                <a:lnTo>
                  <a:pt x="2126" y="164"/>
                </a:lnTo>
                <a:lnTo>
                  <a:pt x="2004" y="200"/>
                </a:lnTo>
                <a:lnTo>
                  <a:pt x="1878" y="240"/>
                </a:lnTo>
                <a:lnTo>
                  <a:pt x="1748" y="286"/>
                </a:lnTo>
                <a:lnTo>
                  <a:pt x="1618" y="336"/>
                </a:lnTo>
                <a:lnTo>
                  <a:pt x="1552" y="364"/>
                </a:lnTo>
                <a:lnTo>
                  <a:pt x="1486" y="394"/>
                </a:lnTo>
                <a:lnTo>
                  <a:pt x="1420" y="424"/>
                </a:lnTo>
                <a:lnTo>
                  <a:pt x="1352" y="456"/>
                </a:lnTo>
                <a:lnTo>
                  <a:pt x="1286" y="490"/>
                </a:lnTo>
                <a:lnTo>
                  <a:pt x="1220" y="524"/>
                </a:lnTo>
                <a:lnTo>
                  <a:pt x="1154" y="562"/>
                </a:lnTo>
                <a:lnTo>
                  <a:pt x="1086" y="600"/>
                </a:lnTo>
                <a:lnTo>
                  <a:pt x="1020" y="640"/>
                </a:lnTo>
                <a:lnTo>
                  <a:pt x="954" y="684"/>
                </a:lnTo>
                <a:lnTo>
                  <a:pt x="890" y="728"/>
                </a:lnTo>
                <a:lnTo>
                  <a:pt x="824" y="772"/>
                </a:lnTo>
                <a:lnTo>
                  <a:pt x="760" y="820"/>
                </a:lnTo>
                <a:lnTo>
                  <a:pt x="696" y="870"/>
                </a:lnTo>
                <a:lnTo>
                  <a:pt x="632" y="922"/>
                </a:lnTo>
                <a:lnTo>
                  <a:pt x="570" y="976"/>
                </a:lnTo>
                <a:lnTo>
                  <a:pt x="508" y="1030"/>
                </a:lnTo>
                <a:lnTo>
                  <a:pt x="446" y="1088"/>
                </a:lnTo>
                <a:lnTo>
                  <a:pt x="386" y="1148"/>
                </a:lnTo>
                <a:lnTo>
                  <a:pt x="328" y="1210"/>
                </a:lnTo>
                <a:lnTo>
                  <a:pt x="270" y="1274"/>
                </a:lnTo>
                <a:lnTo>
                  <a:pt x="214" y="1340"/>
                </a:lnTo>
                <a:lnTo>
                  <a:pt x="158" y="1410"/>
                </a:lnTo>
                <a:lnTo>
                  <a:pt x="104" y="1480"/>
                </a:lnTo>
                <a:lnTo>
                  <a:pt x="52" y="1554"/>
                </a:lnTo>
                <a:lnTo>
                  <a:pt x="0" y="1630"/>
                </a:lnTo>
                <a:lnTo>
                  <a:pt x="1056" y="1334"/>
                </a:lnTo>
                <a:lnTo>
                  <a:pt x="1056" y="1326"/>
                </a:lnTo>
                <a:lnTo>
                  <a:pt x="1056" y="1302"/>
                </a:lnTo>
                <a:lnTo>
                  <a:pt x="1060" y="1284"/>
                </a:lnTo>
                <a:lnTo>
                  <a:pt x="1064" y="1262"/>
                </a:lnTo>
                <a:lnTo>
                  <a:pt x="1070" y="1238"/>
                </a:lnTo>
                <a:lnTo>
                  <a:pt x="1078" y="1210"/>
                </a:lnTo>
                <a:lnTo>
                  <a:pt x="1090" y="1180"/>
                </a:lnTo>
                <a:lnTo>
                  <a:pt x="1106" y="1146"/>
                </a:lnTo>
                <a:lnTo>
                  <a:pt x="1126" y="1110"/>
                </a:lnTo>
                <a:lnTo>
                  <a:pt x="1150" y="1070"/>
                </a:lnTo>
                <a:lnTo>
                  <a:pt x="1178" y="1030"/>
                </a:lnTo>
                <a:lnTo>
                  <a:pt x="1212" y="986"/>
                </a:lnTo>
                <a:lnTo>
                  <a:pt x="1250" y="940"/>
                </a:lnTo>
                <a:lnTo>
                  <a:pt x="1296" y="892"/>
                </a:lnTo>
                <a:lnTo>
                  <a:pt x="1348" y="844"/>
                </a:lnTo>
                <a:lnTo>
                  <a:pt x="1406" y="792"/>
                </a:lnTo>
                <a:lnTo>
                  <a:pt x="1472" y="740"/>
                </a:lnTo>
                <a:lnTo>
                  <a:pt x="1546" y="686"/>
                </a:lnTo>
                <a:lnTo>
                  <a:pt x="1628" y="632"/>
                </a:lnTo>
                <a:lnTo>
                  <a:pt x="1720" y="576"/>
                </a:lnTo>
                <a:lnTo>
                  <a:pt x="1820" y="520"/>
                </a:lnTo>
                <a:lnTo>
                  <a:pt x="1928" y="462"/>
                </a:lnTo>
                <a:lnTo>
                  <a:pt x="2048" y="406"/>
                </a:lnTo>
                <a:lnTo>
                  <a:pt x="2178" y="348"/>
                </a:lnTo>
                <a:lnTo>
                  <a:pt x="2318" y="290"/>
                </a:lnTo>
                <a:lnTo>
                  <a:pt x="2470" y="230"/>
                </a:lnTo>
                <a:lnTo>
                  <a:pt x="2634" y="172"/>
                </a:lnTo>
                <a:lnTo>
                  <a:pt x="2810" y="116"/>
                </a:lnTo>
                <a:lnTo>
                  <a:pt x="2998" y="58"/>
                </a:lnTo>
                <a:lnTo>
                  <a:pt x="3200" y="2"/>
                </a:lnTo>
                <a:lnTo>
                  <a:pt x="3118" y="24"/>
                </a:lnTo>
                <a:lnTo>
                  <a:pt x="3036" y="52"/>
                </a:lnTo>
                <a:lnTo>
                  <a:pt x="2928" y="86"/>
                </a:lnTo>
                <a:lnTo>
                  <a:pt x="2802" y="130"/>
                </a:lnTo>
                <a:lnTo>
                  <a:pt x="2658" y="184"/>
                </a:lnTo>
                <a:lnTo>
                  <a:pt x="2504" y="244"/>
                </a:lnTo>
                <a:lnTo>
                  <a:pt x="2422" y="278"/>
                </a:lnTo>
                <a:lnTo>
                  <a:pt x="2340" y="314"/>
                </a:lnTo>
                <a:lnTo>
                  <a:pt x="2258" y="350"/>
                </a:lnTo>
                <a:lnTo>
                  <a:pt x="2174" y="390"/>
                </a:lnTo>
                <a:lnTo>
                  <a:pt x="2090" y="432"/>
                </a:lnTo>
                <a:lnTo>
                  <a:pt x="2006" y="474"/>
                </a:lnTo>
                <a:lnTo>
                  <a:pt x="1922" y="520"/>
                </a:lnTo>
                <a:lnTo>
                  <a:pt x="1840" y="566"/>
                </a:lnTo>
                <a:lnTo>
                  <a:pt x="1760" y="614"/>
                </a:lnTo>
                <a:lnTo>
                  <a:pt x="1684" y="664"/>
                </a:lnTo>
                <a:lnTo>
                  <a:pt x="1608" y="716"/>
                </a:lnTo>
                <a:lnTo>
                  <a:pt x="1538" y="768"/>
                </a:lnTo>
                <a:lnTo>
                  <a:pt x="1470" y="824"/>
                </a:lnTo>
                <a:lnTo>
                  <a:pt x="1406" y="880"/>
                </a:lnTo>
                <a:lnTo>
                  <a:pt x="1346" y="938"/>
                </a:lnTo>
                <a:lnTo>
                  <a:pt x="1320" y="968"/>
                </a:lnTo>
                <a:lnTo>
                  <a:pt x="1294" y="996"/>
                </a:lnTo>
                <a:lnTo>
                  <a:pt x="1268" y="1028"/>
                </a:lnTo>
                <a:lnTo>
                  <a:pt x="1246" y="1058"/>
                </a:lnTo>
                <a:lnTo>
                  <a:pt x="1224" y="1088"/>
                </a:lnTo>
                <a:lnTo>
                  <a:pt x="1204" y="1120"/>
                </a:lnTo>
                <a:lnTo>
                  <a:pt x="1712" y="960"/>
                </a:lnTo>
                <a:lnTo>
                  <a:pt x="1730" y="934"/>
                </a:lnTo>
                <a:lnTo>
                  <a:pt x="1754" y="904"/>
                </a:lnTo>
                <a:lnTo>
                  <a:pt x="1790" y="862"/>
                </a:lnTo>
                <a:lnTo>
                  <a:pt x="1836" y="812"/>
                </a:lnTo>
                <a:lnTo>
                  <a:pt x="1892" y="754"/>
                </a:lnTo>
                <a:lnTo>
                  <a:pt x="1962" y="688"/>
                </a:lnTo>
                <a:lnTo>
                  <a:pt x="2042" y="618"/>
                </a:lnTo>
                <a:lnTo>
                  <a:pt x="2088" y="582"/>
                </a:lnTo>
                <a:lnTo>
                  <a:pt x="2138" y="544"/>
                </a:lnTo>
                <a:lnTo>
                  <a:pt x="2190" y="506"/>
                </a:lnTo>
                <a:lnTo>
                  <a:pt x="2244" y="466"/>
                </a:lnTo>
                <a:lnTo>
                  <a:pt x="2304" y="426"/>
                </a:lnTo>
                <a:lnTo>
                  <a:pt x="2366" y="386"/>
                </a:lnTo>
                <a:lnTo>
                  <a:pt x="2432" y="346"/>
                </a:lnTo>
                <a:lnTo>
                  <a:pt x="2502" y="306"/>
                </a:lnTo>
                <a:lnTo>
                  <a:pt x="2576" y="266"/>
                </a:lnTo>
                <a:lnTo>
                  <a:pt x="2654" y="226"/>
                </a:lnTo>
                <a:lnTo>
                  <a:pt x="2734" y="186"/>
                </a:lnTo>
                <a:lnTo>
                  <a:pt x="2820" y="148"/>
                </a:lnTo>
                <a:lnTo>
                  <a:pt x="2908" y="110"/>
                </a:lnTo>
                <a:lnTo>
                  <a:pt x="3002" y="72"/>
                </a:lnTo>
                <a:lnTo>
                  <a:pt x="3098" y="36"/>
                </a:lnTo>
                <a:lnTo>
                  <a:pt x="3200" y="0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268" name="Freeform 8"/>
          <p:cNvSpPr>
            <a:spLocks/>
          </p:cNvSpPr>
          <p:nvPr/>
        </p:nvSpPr>
        <p:spPr bwMode="auto">
          <a:xfrm>
            <a:off x="6507163" y="1847850"/>
            <a:ext cx="993775" cy="971550"/>
          </a:xfrm>
          <a:custGeom>
            <a:avLst/>
            <a:gdLst>
              <a:gd name="T0" fmla="*/ 1577617813 w 626"/>
              <a:gd name="T1" fmla="*/ 645160000 h 612"/>
              <a:gd name="T2" fmla="*/ 1038304375 w 626"/>
              <a:gd name="T3" fmla="*/ 514111875 h 612"/>
              <a:gd name="T4" fmla="*/ 841732188 w 626"/>
              <a:gd name="T5" fmla="*/ 0 h 612"/>
              <a:gd name="T6" fmla="*/ 549394063 w 626"/>
              <a:gd name="T7" fmla="*/ 468749063 h 612"/>
              <a:gd name="T8" fmla="*/ 0 w 626"/>
              <a:gd name="T9" fmla="*/ 498990938 h 612"/>
              <a:gd name="T10" fmla="*/ 166330313 w 626"/>
              <a:gd name="T11" fmla="*/ 695563125 h 612"/>
              <a:gd name="T12" fmla="*/ 357862188 w 626"/>
              <a:gd name="T13" fmla="*/ 922377188 h 612"/>
              <a:gd name="T14" fmla="*/ 216733438 w 626"/>
              <a:gd name="T15" fmla="*/ 1451610000 h 612"/>
              <a:gd name="T16" fmla="*/ 725805000 w 626"/>
              <a:gd name="T17" fmla="*/ 1239916875 h 612"/>
              <a:gd name="T18" fmla="*/ 1189513750 w 626"/>
              <a:gd name="T19" fmla="*/ 1542335625 h 612"/>
              <a:gd name="T20" fmla="*/ 1144150938 w 626"/>
              <a:gd name="T21" fmla="*/ 992941563 h 612"/>
              <a:gd name="T22" fmla="*/ 1577617813 w 626"/>
              <a:gd name="T23" fmla="*/ 645160000 h 61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26"/>
              <a:gd name="T37" fmla="*/ 0 h 612"/>
              <a:gd name="T38" fmla="*/ 626 w 626"/>
              <a:gd name="T39" fmla="*/ 612 h 61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26" h="612">
                <a:moveTo>
                  <a:pt x="626" y="256"/>
                </a:moveTo>
                <a:lnTo>
                  <a:pt x="412" y="204"/>
                </a:lnTo>
                <a:lnTo>
                  <a:pt x="334" y="0"/>
                </a:lnTo>
                <a:lnTo>
                  <a:pt x="218" y="186"/>
                </a:lnTo>
                <a:lnTo>
                  <a:pt x="0" y="198"/>
                </a:lnTo>
                <a:lnTo>
                  <a:pt x="66" y="276"/>
                </a:lnTo>
                <a:lnTo>
                  <a:pt x="142" y="366"/>
                </a:lnTo>
                <a:lnTo>
                  <a:pt x="86" y="576"/>
                </a:lnTo>
                <a:lnTo>
                  <a:pt x="288" y="492"/>
                </a:lnTo>
                <a:lnTo>
                  <a:pt x="472" y="612"/>
                </a:lnTo>
                <a:lnTo>
                  <a:pt x="454" y="394"/>
                </a:lnTo>
                <a:lnTo>
                  <a:pt x="626" y="256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-1973263" y="6237288"/>
            <a:ext cx="6400801" cy="915987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GB" altLang="en-US" sz="1800" smtClean="0">
                <a:latin typeface="Gill Sans MT" panose="020B0502020104020203" pitchFamily="34" charset="0"/>
              </a:rPr>
              <a:t>Frosted Star</a:t>
            </a:r>
            <a:endParaRPr lang="en-US" altLang="en-US" sz="1800" smtClean="0">
              <a:latin typeface="Gill Sans MT" panose="020B0502020104020203" pitchFamily="34" charset="0"/>
            </a:endParaRPr>
          </a:p>
        </p:txBody>
      </p:sp>
      <p:sp>
        <p:nvSpPr>
          <p:cNvPr id="13315" name="Freeform 7"/>
          <p:cNvSpPr>
            <a:spLocks/>
          </p:cNvSpPr>
          <p:nvPr/>
        </p:nvSpPr>
        <p:spPr bwMode="auto">
          <a:xfrm>
            <a:off x="3914775" y="2657475"/>
            <a:ext cx="200025" cy="222250"/>
          </a:xfrm>
          <a:custGeom>
            <a:avLst/>
            <a:gdLst>
              <a:gd name="T0" fmla="*/ 0 w 126"/>
              <a:gd name="T1" fmla="*/ 211693125 h 140"/>
              <a:gd name="T2" fmla="*/ 0 w 126"/>
              <a:gd name="T3" fmla="*/ 0 h 140"/>
              <a:gd name="T4" fmla="*/ 317539688 w 126"/>
              <a:gd name="T5" fmla="*/ 211693125 h 140"/>
              <a:gd name="T6" fmla="*/ 317539688 w 126"/>
              <a:gd name="T7" fmla="*/ 352821875 h 140"/>
              <a:gd name="T8" fmla="*/ 0 w 126"/>
              <a:gd name="T9" fmla="*/ 211693125 h 1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6"/>
              <a:gd name="T16" fmla="*/ 0 h 140"/>
              <a:gd name="T17" fmla="*/ 126 w 126"/>
              <a:gd name="T18" fmla="*/ 140 h 1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6" h="140">
                <a:moveTo>
                  <a:pt x="0" y="84"/>
                </a:moveTo>
                <a:lnTo>
                  <a:pt x="0" y="0"/>
                </a:lnTo>
                <a:lnTo>
                  <a:pt x="126" y="84"/>
                </a:lnTo>
                <a:lnTo>
                  <a:pt x="126" y="140"/>
                </a:lnTo>
                <a:lnTo>
                  <a:pt x="0" y="84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3316" name="Freeform 8"/>
          <p:cNvSpPr>
            <a:spLocks/>
          </p:cNvSpPr>
          <p:nvPr/>
        </p:nvSpPr>
        <p:spPr bwMode="auto">
          <a:xfrm>
            <a:off x="4873625" y="2165350"/>
            <a:ext cx="1400175" cy="1025525"/>
          </a:xfrm>
          <a:custGeom>
            <a:avLst/>
            <a:gdLst>
              <a:gd name="T0" fmla="*/ 2147483646 w 882"/>
              <a:gd name="T1" fmla="*/ 0 h 646"/>
              <a:gd name="T2" fmla="*/ 0 w 882"/>
              <a:gd name="T3" fmla="*/ 1083667188 h 646"/>
              <a:gd name="T4" fmla="*/ 0 w 882"/>
              <a:gd name="T5" fmla="*/ 1628020938 h 646"/>
              <a:gd name="T6" fmla="*/ 2147483646 w 882"/>
              <a:gd name="T7" fmla="*/ 0 h 646"/>
              <a:gd name="T8" fmla="*/ 0 60000 65536"/>
              <a:gd name="T9" fmla="*/ 0 60000 65536"/>
              <a:gd name="T10" fmla="*/ 0 60000 65536"/>
              <a:gd name="T11" fmla="*/ 0 60000 65536"/>
              <a:gd name="T12" fmla="*/ 0 w 882"/>
              <a:gd name="T13" fmla="*/ 0 h 646"/>
              <a:gd name="T14" fmla="*/ 882 w 882"/>
              <a:gd name="T15" fmla="*/ 646 h 64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82" h="646">
                <a:moveTo>
                  <a:pt x="882" y="0"/>
                </a:moveTo>
                <a:lnTo>
                  <a:pt x="0" y="430"/>
                </a:lnTo>
                <a:lnTo>
                  <a:pt x="0" y="646"/>
                </a:lnTo>
                <a:lnTo>
                  <a:pt x="882" y="0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3317" name="Freeform 9"/>
          <p:cNvSpPr>
            <a:spLocks/>
          </p:cNvSpPr>
          <p:nvPr/>
        </p:nvSpPr>
        <p:spPr bwMode="auto">
          <a:xfrm>
            <a:off x="4886325" y="3206750"/>
            <a:ext cx="1698625" cy="203200"/>
          </a:xfrm>
          <a:custGeom>
            <a:avLst/>
            <a:gdLst>
              <a:gd name="T0" fmla="*/ 0 w 1070"/>
              <a:gd name="T1" fmla="*/ 0 h 128"/>
              <a:gd name="T2" fmla="*/ 2147483646 w 1070"/>
              <a:gd name="T3" fmla="*/ 252015625 h 128"/>
              <a:gd name="T4" fmla="*/ 453628125 w 1070"/>
              <a:gd name="T5" fmla="*/ 322580000 h 128"/>
              <a:gd name="T6" fmla="*/ 0 w 1070"/>
              <a:gd name="T7" fmla="*/ 0 h 128"/>
              <a:gd name="T8" fmla="*/ 0 60000 65536"/>
              <a:gd name="T9" fmla="*/ 0 60000 65536"/>
              <a:gd name="T10" fmla="*/ 0 60000 65536"/>
              <a:gd name="T11" fmla="*/ 0 60000 65536"/>
              <a:gd name="T12" fmla="*/ 0 w 1070"/>
              <a:gd name="T13" fmla="*/ 0 h 128"/>
              <a:gd name="T14" fmla="*/ 1070 w 1070"/>
              <a:gd name="T15" fmla="*/ 128 h 1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70" h="128">
                <a:moveTo>
                  <a:pt x="0" y="0"/>
                </a:moveTo>
                <a:lnTo>
                  <a:pt x="1070" y="100"/>
                </a:lnTo>
                <a:lnTo>
                  <a:pt x="180" y="12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3318" name="Freeform 10"/>
          <p:cNvSpPr>
            <a:spLocks/>
          </p:cNvSpPr>
          <p:nvPr/>
        </p:nvSpPr>
        <p:spPr bwMode="auto">
          <a:xfrm>
            <a:off x="2924175" y="2308225"/>
            <a:ext cx="1403350" cy="1050925"/>
          </a:xfrm>
          <a:custGeom>
            <a:avLst/>
            <a:gdLst>
              <a:gd name="T0" fmla="*/ 1658262813 w 884"/>
              <a:gd name="T1" fmla="*/ 1668343438 h 662"/>
              <a:gd name="T2" fmla="*/ 2147483646 w 884"/>
              <a:gd name="T3" fmla="*/ 1436489063 h 662"/>
              <a:gd name="T4" fmla="*/ 0 w 884"/>
              <a:gd name="T5" fmla="*/ 0 h 662"/>
              <a:gd name="T6" fmla="*/ 1658262813 w 884"/>
              <a:gd name="T7" fmla="*/ 1668343438 h 662"/>
              <a:gd name="T8" fmla="*/ 0 60000 65536"/>
              <a:gd name="T9" fmla="*/ 0 60000 65536"/>
              <a:gd name="T10" fmla="*/ 0 60000 65536"/>
              <a:gd name="T11" fmla="*/ 0 60000 65536"/>
              <a:gd name="T12" fmla="*/ 0 w 884"/>
              <a:gd name="T13" fmla="*/ 0 h 662"/>
              <a:gd name="T14" fmla="*/ 884 w 884"/>
              <a:gd name="T15" fmla="*/ 662 h 6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84" h="662">
                <a:moveTo>
                  <a:pt x="658" y="662"/>
                </a:moveTo>
                <a:lnTo>
                  <a:pt x="884" y="570"/>
                </a:lnTo>
                <a:lnTo>
                  <a:pt x="0" y="0"/>
                </a:lnTo>
                <a:lnTo>
                  <a:pt x="658" y="662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3319" name="Freeform 11"/>
          <p:cNvSpPr>
            <a:spLocks/>
          </p:cNvSpPr>
          <p:nvPr/>
        </p:nvSpPr>
        <p:spPr bwMode="auto">
          <a:xfrm>
            <a:off x="2797175" y="3663950"/>
            <a:ext cx="1657350" cy="1149350"/>
          </a:xfrm>
          <a:custGeom>
            <a:avLst/>
            <a:gdLst>
              <a:gd name="T0" fmla="*/ 1582658125 w 1044"/>
              <a:gd name="T1" fmla="*/ 0 h 724"/>
              <a:gd name="T2" fmla="*/ 0 w 1044"/>
              <a:gd name="T3" fmla="*/ 1824593125 h 724"/>
              <a:gd name="T4" fmla="*/ 2147483646 w 1044"/>
              <a:gd name="T5" fmla="*/ 574595625 h 724"/>
              <a:gd name="T6" fmla="*/ 2147483646 w 1044"/>
              <a:gd name="T7" fmla="*/ 514111875 h 724"/>
              <a:gd name="T8" fmla="*/ 2147483646 w 1044"/>
              <a:gd name="T9" fmla="*/ 383063750 h 724"/>
              <a:gd name="T10" fmla="*/ 2147483646 w 1044"/>
              <a:gd name="T11" fmla="*/ 0 h 724"/>
              <a:gd name="T12" fmla="*/ 1582658125 w 1044"/>
              <a:gd name="T13" fmla="*/ 0 h 72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44"/>
              <a:gd name="T22" fmla="*/ 0 h 724"/>
              <a:gd name="T23" fmla="*/ 1044 w 1044"/>
              <a:gd name="T24" fmla="*/ 724 h 72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44" h="724">
                <a:moveTo>
                  <a:pt x="628" y="0"/>
                </a:moveTo>
                <a:lnTo>
                  <a:pt x="0" y="724"/>
                </a:lnTo>
                <a:lnTo>
                  <a:pt x="950" y="228"/>
                </a:lnTo>
                <a:lnTo>
                  <a:pt x="944" y="204"/>
                </a:lnTo>
                <a:lnTo>
                  <a:pt x="1044" y="152"/>
                </a:lnTo>
                <a:lnTo>
                  <a:pt x="988" y="0"/>
                </a:lnTo>
                <a:lnTo>
                  <a:pt x="628" y="0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3320" name="Freeform 12"/>
          <p:cNvSpPr>
            <a:spLocks/>
          </p:cNvSpPr>
          <p:nvPr/>
        </p:nvSpPr>
        <p:spPr bwMode="auto">
          <a:xfrm>
            <a:off x="2552700" y="2997200"/>
            <a:ext cx="1362075" cy="406400"/>
          </a:xfrm>
          <a:custGeom>
            <a:avLst/>
            <a:gdLst>
              <a:gd name="T0" fmla="*/ 2147483646 w 858"/>
              <a:gd name="T1" fmla="*/ 599797188 h 256"/>
              <a:gd name="T2" fmla="*/ 0 w 858"/>
              <a:gd name="T3" fmla="*/ 0 h 256"/>
              <a:gd name="T4" fmla="*/ 2021165313 w 858"/>
              <a:gd name="T5" fmla="*/ 645160000 h 256"/>
              <a:gd name="T6" fmla="*/ 2147483646 w 858"/>
              <a:gd name="T7" fmla="*/ 599797188 h 256"/>
              <a:gd name="T8" fmla="*/ 0 60000 65536"/>
              <a:gd name="T9" fmla="*/ 0 60000 65536"/>
              <a:gd name="T10" fmla="*/ 0 60000 65536"/>
              <a:gd name="T11" fmla="*/ 0 60000 65536"/>
              <a:gd name="T12" fmla="*/ 0 w 858"/>
              <a:gd name="T13" fmla="*/ 0 h 256"/>
              <a:gd name="T14" fmla="*/ 858 w 858"/>
              <a:gd name="T15" fmla="*/ 256 h 2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58" h="256">
                <a:moveTo>
                  <a:pt x="858" y="238"/>
                </a:moveTo>
                <a:lnTo>
                  <a:pt x="0" y="0"/>
                </a:lnTo>
                <a:lnTo>
                  <a:pt x="802" y="256"/>
                </a:lnTo>
                <a:lnTo>
                  <a:pt x="858" y="238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3321" name="Freeform 13"/>
          <p:cNvSpPr>
            <a:spLocks/>
          </p:cNvSpPr>
          <p:nvPr/>
        </p:nvSpPr>
        <p:spPr bwMode="auto">
          <a:xfrm>
            <a:off x="2994025" y="3638550"/>
            <a:ext cx="1349375" cy="1012825"/>
          </a:xfrm>
          <a:custGeom>
            <a:avLst/>
            <a:gdLst>
              <a:gd name="T0" fmla="*/ 2142132813 w 850"/>
              <a:gd name="T1" fmla="*/ 40322500 h 638"/>
              <a:gd name="T2" fmla="*/ 0 w 850"/>
              <a:gd name="T3" fmla="*/ 1607859688 h 638"/>
              <a:gd name="T4" fmla="*/ 1320561875 w 850"/>
              <a:gd name="T5" fmla="*/ 0 h 638"/>
              <a:gd name="T6" fmla="*/ 2142132813 w 850"/>
              <a:gd name="T7" fmla="*/ 40322500 h 638"/>
              <a:gd name="T8" fmla="*/ 0 60000 65536"/>
              <a:gd name="T9" fmla="*/ 0 60000 65536"/>
              <a:gd name="T10" fmla="*/ 0 60000 65536"/>
              <a:gd name="T11" fmla="*/ 0 60000 65536"/>
              <a:gd name="T12" fmla="*/ 0 w 850"/>
              <a:gd name="T13" fmla="*/ 0 h 638"/>
              <a:gd name="T14" fmla="*/ 850 w 850"/>
              <a:gd name="T15" fmla="*/ 638 h 6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50" h="638">
                <a:moveTo>
                  <a:pt x="850" y="16"/>
                </a:moveTo>
                <a:lnTo>
                  <a:pt x="0" y="638"/>
                </a:lnTo>
                <a:lnTo>
                  <a:pt x="524" y="0"/>
                </a:lnTo>
                <a:lnTo>
                  <a:pt x="850" y="16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3322" name="Freeform 14"/>
          <p:cNvSpPr>
            <a:spLocks/>
          </p:cNvSpPr>
          <p:nvPr/>
        </p:nvSpPr>
        <p:spPr bwMode="auto">
          <a:xfrm>
            <a:off x="2600325" y="3663950"/>
            <a:ext cx="1209675" cy="603250"/>
          </a:xfrm>
          <a:custGeom>
            <a:avLst/>
            <a:gdLst>
              <a:gd name="T0" fmla="*/ 1648182188 w 762"/>
              <a:gd name="T1" fmla="*/ 0 h 380"/>
              <a:gd name="T2" fmla="*/ 0 w 762"/>
              <a:gd name="T3" fmla="*/ 957659375 h 380"/>
              <a:gd name="T4" fmla="*/ 1471771250 w 762"/>
              <a:gd name="T5" fmla="*/ 539313438 h 380"/>
              <a:gd name="T6" fmla="*/ 1920359063 w 762"/>
              <a:gd name="T7" fmla="*/ 0 h 380"/>
              <a:gd name="T8" fmla="*/ 1663303125 w 762"/>
              <a:gd name="T9" fmla="*/ 0 h 380"/>
              <a:gd name="T10" fmla="*/ 1648182188 w 762"/>
              <a:gd name="T11" fmla="*/ 0 h 3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62"/>
              <a:gd name="T19" fmla="*/ 0 h 380"/>
              <a:gd name="T20" fmla="*/ 762 w 762"/>
              <a:gd name="T21" fmla="*/ 380 h 3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62" h="380">
                <a:moveTo>
                  <a:pt x="654" y="0"/>
                </a:moveTo>
                <a:lnTo>
                  <a:pt x="0" y="380"/>
                </a:lnTo>
                <a:lnTo>
                  <a:pt x="584" y="214"/>
                </a:lnTo>
                <a:lnTo>
                  <a:pt x="762" y="0"/>
                </a:lnTo>
                <a:lnTo>
                  <a:pt x="660" y="0"/>
                </a:lnTo>
                <a:lnTo>
                  <a:pt x="654" y="0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3323" name="Freeform 15"/>
          <p:cNvSpPr>
            <a:spLocks/>
          </p:cNvSpPr>
          <p:nvPr/>
        </p:nvSpPr>
        <p:spPr bwMode="auto">
          <a:xfrm>
            <a:off x="4048125" y="4064000"/>
            <a:ext cx="222250" cy="469900"/>
          </a:xfrm>
          <a:custGeom>
            <a:avLst/>
            <a:gdLst>
              <a:gd name="T0" fmla="*/ 0 w 140"/>
              <a:gd name="T1" fmla="*/ 161290000 h 296"/>
              <a:gd name="T2" fmla="*/ 0 w 140"/>
              <a:gd name="T3" fmla="*/ 745966250 h 296"/>
              <a:gd name="T4" fmla="*/ 352821875 w 140"/>
              <a:gd name="T5" fmla="*/ 307459063 h 296"/>
              <a:gd name="T6" fmla="*/ 292338125 w 140"/>
              <a:gd name="T7" fmla="*/ 0 h 296"/>
              <a:gd name="T8" fmla="*/ 0 w 140"/>
              <a:gd name="T9" fmla="*/ 161290000 h 2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0"/>
              <a:gd name="T16" fmla="*/ 0 h 296"/>
              <a:gd name="T17" fmla="*/ 140 w 140"/>
              <a:gd name="T18" fmla="*/ 296 h 2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0" h="296">
                <a:moveTo>
                  <a:pt x="0" y="64"/>
                </a:moveTo>
                <a:lnTo>
                  <a:pt x="0" y="296"/>
                </a:lnTo>
                <a:lnTo>
                  <a:pt x="140" y="122"/>
                </a:lnTo>
                <a:lnTo>
                  <a:pt x="116" y="0"/>
                </a:lnTo>
                <a:lnTo>
                  <a:pt x="0" y="64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3324" name="Freeform 16"/>
          <p:cNvSpPr>
            <a:spLocks/>
          </p:cNvSpPr>
          <p:nvPr/>
        </p:nvSpPr>
        <p:spPr bwMode="auto">
          <a:xfrm>
            <a:off x="4343400" y="3905250"/>
            <a:ext cx="784225" cy="1504950"/>
          </a:xfrm>
          <a:custGeom>
            <a:avLst/>
            <a:gdLst>
              <a:gd name="T0" fmla="*/ 0 w 494"/>
              <a:gd name="T1" fmla="*/ 100806250 h 948"/>
              <a:gd name="T2" fmla="*/ 1244957188 w 494"/>
              <a:gd name="T3" fmla="*/ 2147483646 h 948"/>
              <a:gd name="T4" fmla="*/ 176410938 w 494"/>
              <a:gd name="T5" fmla="*/ 0 h 948"/>
              <a:gd name="T6" fmla="*/ 0 w 494"/>
              <a:gd name="T7" fmla="*/ 90725625 h 948"/>
              <a:gd name="T8" fmla="*/ 0 w 494"/>
              <a:gd name="T9" fmla="*/ 100806250 h 9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4"/>
              <a:gd name="T16" fmla="*/ 0 h 948"/>
              <a:gd name="T17" fmla="*/ 494 w 494"/>
              <a:gd name="T18" fmla="*/ 948 h 9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4" h="948">
                <a:moveTo>
                  <a:pt x="0" y="40"/>
                </a:moveTo>
                <a:lnTo>
                  <a:pt x="494" y="948"/>
                </a:lnTo>
                <a:lnTo>
                  <a:pt x="70" y="0"/>
                </a:lnTo>
                <a:lnTo>
                  <a:pt x="0" y="36"/>
                </a:lnTo>
                <a:lnTo>
                  <a:pt x="0" y="4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25" name="Freeform 17"/>
          <p:cNvSpPr>
            <a:spLocks/>
          </p:cNvSpPr>
          <p:nvPr/>
        </p:nvSpPr>
        <p:spPr bwMode="auto">
          <a:xfrm>
            <a:off x="4343400" y="3905250"/>
            <a:ext cx="784225" cy="1504950"/>
          </a:xfrm>
          <a:custGeom>
            <a:avLst/>
            <a:gdLst>
              <a:gd name="T0" fmla="*/ 0 w 494"/>
              <a:gd name="T1" fmla="*/ 100806250 h 948"/>
              <a:gd name="T2" fmla="*/ 1244957188 w 494"/>
              <a:gd name="T3" fmla="*/ 2147483646 h 948"/>
              <a:gd name="T4" fmla="*/ 176410938 w 494"/>
              <a:gd name="T5" fmla="*/ 0 h 948"/>
              <a:gd name="T6" fmla="*/ 0 w 494"/>
              <a:gd name="T7" fmla="*/ 90725625 h 948"/>
              <a:gd name="T8" fmla="*/ 0 60000 65536"/>
              <a:gd name="T9" fmla="*/ 0 60000 65536"/>
              <a:gd name="T10" fmla="*/ 0 60000 65536"/>
              <a:gd name="T11" fmla="*/ 0 60000 65536"/>
              <a:gd name="T12" fmla="*/ 0 w 494"/>
              <a:gd name="T13" fmla="*/ 0 h 948"/>
              <a:gd name="T14" fmla="*/ 494 w 494"/>
              <a:gd name="T15" fmla="*/ 948 h 9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94" h="948">
                <a:moveTo>
                  <a:pt x="0" y="40"/>
                </a:moveTo>
                <a:lnTo>
                  <a:pt x="494" y="948"/>
                </a:lnTo>
                <a:lnTo>
                  <a:pt x="70" y="0"/>
                </a:lnTo>
                <a:lnTo>
                  <a:pt x="0" y="36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26" name="Freeform 18"/>
          <p:cNvSpPr>
            <a:spLocks/>
          </p:cNvSpPr>
          <p:nvPr/>
        </p:nvSpPr>
        <p:spPr bwMode="auto">
          <a:xfrm>
            <a:off x="4911725" y="3638550"/>
            <a:ext cx="1562100" cy="660400"/>
          </a:xfrm>
          <a:custGeom>
            <a:avLst/>
            <a:gdLst>
              <a:gd name="T0" fmla="*/ 50403125 w 984"/>
              <a:gd name="T1" fmla="*/ 413305625 h 416"/>
              <a:gd name="T2" fmla="*/ 0 w 984"/>
              <a:gd name="T3" fmla="*/ 0 h 416"/>
              <a:gd name="T4" fmla="*/ 2147483646 w 984"/>
              <a:gd name="T5" fmla="*/ 1048385000 h 416"/>
              <a:gd name="T6" fmla="*/ 55443438 w 984"/>
              <a:gd name="T7" fmla="*/ 448587813 h 416"/>
              <a:gd name="T8" fmla="*/ 50403125 w 984"/>
              <a:gd name="T9" fmla="*/ 413305625 h 4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84"/>
              <a:gd name="T16" fmla="*/ 0 h 416"/>
              <a:gd name="T17" fmla="*/ 984 w 984"/>
              <a:gd name="T18" fmla="*/ 416 h 4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84" h="416">
                <a:moveTo>
                  <a:pt x="20" y="164"/>
                </a:moveTo>
                <a:lnTo>
                  <a:pt x="0" y="0"/>
                </a:lnTo>
                <a:lnTo>
                  <a:pt x="984" y="416"/>
                </a:lnTo>
                <a:lnTo>
                  <a:pt x="22" y="178"/>
                </a:lnTo>
                <a:lnTo>
                  <a:pt x="20" y="164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3327" name="Line 19"/>
          <p:cNvSpPr>
            <a:spLocks noChangeShapeType="1"/>
          </p:cNvSpPr>
          <p:nvPr/>
        </p:nvSpPr>
        <p:spPr bwMode="auto">
          <a:xfrm>
            <a:off x="2924175" y="2298700"/>
            <a:ext cx="1588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28" name="Line 20"/>
          <p:cNvSpPr>
            <a:spLocks noChangeShapeType="1"/>
          </p:cNvSpPr>
          <p:nvPr/>
        </p:nvSpPr>
        <p:spPr bwMode="auto">
          <a:xfrm>
            <a:off x="2924175" y="2298700"/>
            <a:ext cx="1588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29" name="Freeform 21"/>
          <p:cNvSpPr>
            <a:spLocks/>
          </p:cNvSpPr>
          <p:nvPr/>
        </p:nvSpPr>
        <p:spPr bwMode="auto">
          <a:xfrm>
            <a:off x="4114800" y="1273175"/>
            <a:ext cx="203200" cy="1657350"/>
          </a:xfrm>
          <a:custGeom>
            <a:avLst/>
            <a:gdLst>
              <a:gd name="T0" fmla="*/ 156249688 w 128"/>
              <a:gd name="T1" fmla="*/ 2147483646 h 1044"/>
              <a:gd name="T2" fmla="*/ 0 w 128"/>
              <a:gd name="T3" fmla="*/ 2147483646 h 1044"/>
              <a:gd name="T4" fmla="*/ 0 w 128"/>
              <a:gd name="T5" fmla="*/ 0 h 1044"/>
              <a:gd name="T6" fmla="*/ 322580000 w 128"/>
              <a:gd name="T7" fmla="*/ 2147483646 h 1044"/>
              <a:gd name="T8" fmla="*/ 156249688 w 128"/>
              <a:gd name="T9" fmla="*/ 2147483646 h 10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8"/>
              <a:gd name="T16" fmla="*/ 0 h 1044"/>
              <a:gd name="T17" fmla="*/ 128 w 128"/>
              <a:gd name="T18" fmla="*/ 1044 h 10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8" h="1044">
                <a:moveTo>
                  <a:pt x="62" y="1044"/>
                </a:moveTo>
                <a:lnTo>
                  <a:pt x="0" y="1012"/>
                </a:lnTo>
                <a:lnTo>
                  <a:pt x="0" y="0"/>
                </a:lnTo>
                <a:lnTo>
                  <a:pt x="128" y="892"/>
                </a:lnTo>
                <a:lnTo>
                  <a:pt x="62" y="1044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3330" name="Freeform 22"/>
          <p:cNvSpPr>
            <a:spLocks/>
          </p:cNvSpPr>
          <p:nvPr/>
        </p:nvSpPr>
        <p:spPr bwMode="auto">
          <a:xfrm>
            <a:off x="4114800" y="1257300"/>
            <a:ext cx="346075" cy="1431925"/>
          </a:xfrm>
          <a:custGeom>
            <a:avLst/>
            <a:gdLst>
              <a:gd name="T0" fmla="*/ 0 w 218"/>
              <a:gd name="T1" fmla="*/ 0 h 902"/>
              <a:gd name="T2" fmla="*/ 549394063 w 218"/>
              <a:gd name="T3" fmla="*/ 1774190000 h 902"/>
              <a:gd name="T4" fmla="*/ 322580000 w 218"/>
              <a:gd name="T5" fmla="*/ 2147483646 h 902"/>
              <a:gd name="T6" fmla="*/ 0 w 218"/>
              <a:gd name="T7" fmla="*/ 0 h 902"/>
              <a:gd name="T8" fmla="*/ 0 60000 65536"/>
              <a:gd name="T9" fmla="*/ 0 60000 65536"/>
              <a:gd name="T10" fmla="*/ 0 60000 65536"/>
              <a:gd name="T11" fmla="*/ 0 60000 65536"/>
              <a:gd name="T12" fmla="*/ 0 w 218"/>
              <a:gd name="T13" fmla="*/ 0 h 902"/>
              <a:gd name="T14" fmla="*/ 218 w 218"/>
              <a:gd name="T15" fmla="*/ 902 h 90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8" h="902">
                <a:moveTo>
                  <a:pt x="0" y="0"/>
                </a:moveTo>
                <a:lnTo>
                  <a:pt x="218" y="704"/>
                </a:lnTo>
                <a:lnTo>
                  <a:pt x="128" y="90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3331" name="Freeform 23"/>
          <p:cNvSpPr>
            <a:spLocks/>
          </p:cNvSpPr>
          <p:nvPr/>
        </p:nvSpPr>
        <p:spPr bwMode="auto">
          <a:xfrm>
            <a:off x="4213225" y="1416050"/>
            <a:ext cx="660400" cy="1593850"/>
          </a:xfrm>
          <a:custGeom>
            <a:avLst/>
            <a:gdLst>
              <a:gd name="T0" fmla="*/ 1048385000 w 416"/>
              <a:gd name="T1" fmla="*/ 15120938 h 1004"/>
              <a:gd name="T2" fmla="*/ 267136563 w 416"/>
              <a:gd name="T3" fmla="*/ 2147483646 h 1004"/>
              <a:gd name="T4" fmla="*/ 0 w 416"/>
              <a:gd name="T5" fmla="*/ 2147483646 h 1004"/>
              <a:gd name="T6" fmla="*/ 1048385000 w 416"/>
              <a:gd name="T7" fmla="*/ 0 h 1004"/>
              <a:gd name="T8" fmla="*/ 1048385000 w 416"/>
              <a:gd name="T9" fmla="*/ 15120938 h 10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6"/>
              <a:gd name="T16" fmla="*/ 0 h 1004"/>
              <a:gd name="T17" fmla="*/ 416 w 416"/>
              <a:gd name="T18" fmla="*/ 1004 h 10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6" h="1004">
                <a:moveTo>
                  <a:pt x="416" y="6"/>
                </a:moveTo>
                <a:lnTo>
                  <a:pt x="106" y="1004"/>
                </a:lnTo>
                <a:lnTo>
                  <a:pt x="0" y="954"/>
                </a:lnTo>
                <a:lnTo>
                  <a:pt x="416" y="0"/>
                </a:lnTo>
                <a:lnTo>
                  <a:pt x="416" y="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32" name="Freeform 24"/>
          <p:cNvSpPr>
            <a:spLocks/>
          </p:cNvSpPr>
          <p:nvPr/>
        </p:nvSpPr>
        <p:spPr bwMode="auto">
          <a:xfrm>
            <a:off x="4213225" y="1416050"/>
            <a:ext cx="660400" cy="1593850"/>
          </a:xfrm>
          <a:custGeom>
            <a:avLst/>
            <a:gdLst>
              <a:gd name="T0" fmla="*/ 1048385000 w 416"/>
              <a:gd name="T1" fmla="*/ 15120938 h 1004"/>
              <a:gd name="T2" fmla="*/ 267136563 w 416"/>
              <a:gd name="T3" fmla="*/ 2147483646 h 1004"/>
              <a:gd name="T4" fmla="*/ 0 w 416"/>
              <a:gd name="T5" fmla="*/ 2147483646 h 1004"/>
              <a:gd name="T6" fmla="*/ 1048385000 w 416"/>
              <a:gd name="T7" fmla="*/ 0 h 1004"/>
              <a:gd name="T8" fmla="*/ 0 60000 65536"/>
              <a:gd name="T9" fmla="*/ 0 60000 65536"/>
              <a:gd name="T10" fmla="*/ 0 60000 65536"/>
              <a:gd name="T11" fmla="*/ 0 60000 65536"/>
              <a:gd name="T12" fmla="*/ 0 w 416"/>
              <a:gd name="T13" fmla="*/ 0 h 1004"/>
              <a:gd name="T14" fmla="*/ 416 w 416"/>
              <a:gd name="T15" fmla="*/ 1004 h 10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6" h="1004">
                <a:moveTo>
                  <a:pt x="416" y="6"/>
                </a:moveTo>
                <a:lnTo>
                  <a:pt x="106" y="1004"/>
                </a:lnTo>
                <a:lnTo>
                  <a:pt x="0" y="954"/>
                </a:lnTo>
                <a:lnTo>
                  <a:pt x="416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33" name="Freeform 25"/>
          <p:cNvSpPr>
            <a:spLocks/>
          </p:cNvSpPr>
          <p:nvPr/>
        </p:nvSpPr>
        <p:spPr bwMode="auto">
          <a:xfrm>
            <a:off x="4321175" y="1371600"/>
            <a:ext cx="565150" cy="1851025"/>
          </a:xfrm>
          <a:custGeom>
            <a:avLst/>
            <a:gdLst>
              <a:gd name="T0" fmla="*/ 897175625 w 356"/>
              <a:gd name="T1" fmla="*/ 10080625 h 1166"/>
              <a:gd name="T2" fmla="*/ 0 w 356"/>
              <a:gd name="T3" fmla="*/ 2147483646 h 1166"/>
              <a:gd name="T4" fmla="*/ 877014375 w 356"/>
              <a:gd name="T5" fmla="*/ 2147483646 h 1166"/>
              <a:gd name="T6" fmla="*/ 897175625 w 356"/>
              <a:gd name="T7" fmla="*/ 0 h 1166"/>
              <a:gd name="T8" fmla="*/ 897175625 w 356"/>
              <a:gd name="T9" fmla="*/ 10080625 h 11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6"/>
              <a:gd name="T16" fmla="*/ 0 h 1166"/>
              <a:gd name="T17" fmla="*/ 356 w 356"/>
              <a:gd name="T18" fmla="*/ 1166 h 11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6" h="1166">
                <a:moveTo>
                  <a:pt x="356" y="4"/>
                </a:moveTo>
                <a:lnTo>
                  <a:pt x="0" y="1166"/>
                </a:lnTo>
                <a:lnTo>
                  <a:pt x="348" y="1146"/>
                </a:lnTo>
                <a:lnTo>
                  <a:pt x="356" y="0"/>
                </a:lnTo>
                <a:lnTo>
                  <a:pt x="356" y="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34" name="Freeform 26"/>
          <p:cNvSpPr>
            <a:spLocks/>
          </p:cNvSpPr>
          <p:nvPr/>
        </p:nvSpPr>
        <p:spPr bwMode="auto">
          <a:xfrm>
            <a:off x="4321175" y="1371600"/>
            <a:ext cx="565150" cy="1851025"/>
          </a:xfrm>
          <a:custGeom>
            <a:avLst/>
            <a:gdLst>
              <a:gd name="T0" fmla="*/ 897175625 w 356"/>
              <a:gd name="T1" fmla="*/ 10080625 h 1166"/>
              <a:gd name="T2" fmla="*/ 0 w 356"/>
              <a:gd name="T3" fmla="*/ 2147483646 h 1166"/>
              <a:gd name="T4" fmla="*/ 877014375 w 356"/>
              <a:gd name="T5" fmla="*/ 2147483646 h 1166"/>
              <a:gd name="T6" fmla="*/ 897175625 w 356"/>
              <a:gd name="T7" fmla="*/ 0 h 1166"/>
              <a:gd name="T8" fmla="*/ 0 60000 65536"/>
              <a:gd name="T9" fmla="*/ 0 60000 65536"/>
              <a:gd name="T10" fmla="*/ 0 60000 65536"/>
              <a:gd name="T11" fmla="*/ 0 60000 65536"/>
              <a:gd name="T12" fmla="*/ 0 w 356"/>
              <a:gd name="T13" fmla="*/ 0 h 1166"/>
              <a:gd name="T14" fmla="*/ 356 w 356"/>
              <a:gd name="T15" fmla="*/ 1166 h 116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56" h="1166">
                <a:moveTo>
                  <a:pt x="356" y="4"/>
                </a:moveTo>
                <a:lnTo>
                  <a:pt x="0" y="1166"/>
                </a:lnTo>
                <a:lnTo>
                  <a:pt x="348" y="1146"/>
                </a:lnTo>
                <a:lnTo>
                  <a:pt x="356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35" name="Freeform 27"/>
          <p:cNvSpPr>
            <a:spLocks/>
          </p:cNvSpPr>
          <p:nvPr/>
        </p:nvSpPr>
        <p:spPr bwMode="auto">
          <a:xfrm>
            <a:off x="3095625" y="3213100"/>
            <a:ext cx="1441450" cy="450850"/>
          </a:xfrm>
          <a:custGeom>
            <a:avLst/>
            <a:gdLst>
              <a:gd name="T0" fmla="*/ 1955641250 w 908"/>
              <a:gd name="T1" fmla="*/ 0 h 284"/>
              <a:gd name="T2" fmla="*/ 1370965000 w 908"/>
              <a:gd name="T3" fmla="*/ 216733438 h 284"/>
              <a:gd name="T4" fmla="*/ 1275199063 w 908"/>
              <a:gd name="T5" fmla="*/ 252015625 h 284"/>
              <a:gd name="T6" fmla="*/ 0 w 908"/>
              <a:gd name="T7" fmla="*/ 715724375 h 284"/>
              <a:gd name="T8" fmla="*/ 2147483646 w 908"/>
              <a:gd name="T9" fmla="*/ 352821875 h 284"/>
              <a:gd name="T10" fmla="*/ 1955641250 w 908"/>
              <a:gd name="T11" fmla="*/ 0 h 28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08"/>
              <a:gd name="T19" fmla="*/ 0 h 284"/>
              <a:gd name="T20" fmla="*/ 908 w 908"/>
              <a:gd name="T21" fmla="*/ 284 h 28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08" h="284">
                <a:moveTo>
                  <a:pt x="776" y="0"/>
                </a:moveTo>
                <a:lnTo>
                  <a:pt x="544" y="86"/>
                </a:lnTo>
                <a:lnTo>
                  <a:pt x="506" y="100"/>
                </a:lnTo>
                <a:lnTo>
                  <a:pt x="0" y="284"/>
                </a:lnTo>
                <a:lnTo>
                  <a:pt x="908" y="140"/>
                </a:lnTo>
                <a:lnTo>
                  <a:pt x="776" y="0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3336" name="Freeform 28"/>
          <p:cNvSpPr>
            <a:spLocks/>
          </p:cNvSpPr>
          <p:nvPr/>
        </p:nvSpPr>
        <p:spPr bwMode="auto">
          <a:xfrm>
            <a:off x="2552700" y="2997200"/>
            <a:ext cx="1406525" cy="374650"/>
          </a:xfrm>
          <a:custGeom>
            <a:avLst/>
            <a:gdLst>
              <a:gd name="T0" fmla="*/ 0 w 886"/>
              <a:gd name="T1" fmla="*/ 0 h 236"/>
              <a:gd name="T2" fmla="*/ 1743948125 w 886"/>
              <a:gd name="T3" fmla="*/ 65524063 h 236"/>
              <a:gd name="T4" fmla="*/ 2147483646 w 886"/>
              <a:gd name="T5" fmla="*/ 559474688 h 236"/>
              <a:gd name="T6" fmla="*/ 2137092500 w 886"/>
              <a:gd name="T7" fmla="*/ 594756875 h 236"/>
              <a:gd name="T8" fmla="*/ 0 w 886"/>
              <a:gd name="T9" fmla="*/ 0 h 2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86"/>
              <a:gd name="T16" fmla="*/ 0 h 236"/>
              <a:gd name="T17" fmla="*/ 886 w 886"/>
              <a:gd name="T18" fmla="*/ 236 h 2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86" h="236">
                <a:moveTo>
                  <a:pt x="0" y="0"/>
                </a:moveTo>
                <a:lnTo>
                  <a:pt x="692" y="26"/>
                </a:lnTo>
                <a:lnTo>
                  <a:pt x="886" y="222"/>
                </a:lnTo>
                <a:lnTo>
                  <a:pt x="848" y="23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37" name="Freeform 29"/>
          <p:cNvSpPr>
            <a:spLocks/>
          </p:cNvSpPr>
          <p:nvPr/>
        </p:nvSpPr>
        <p:spPr bwMode="auto">
          <a:xfrm>
            <a:off x="2552700" y="2997200"/>
            <a:ext cx="1406525" cy="374650"/>
          </a:xfrm>
          <a:custGeom>
            <a:avLst/>
            <a:gdLst>
              <a:gd name="T0" fmla="*/ 0 w 886"/>
              <a:gd name="T1" fmla="*/ 0 h 236"/>
              <a:gd name="T2" fmla="*/ 1743948125 w 886"/>
              <a:gd name="T3" fmla="*/ 65524063 h 236"/>
              <a:gd name="T4" fmla="*/ 2147483646 w 886"/>
              <a:gd name="T5" fmla="*/ 559474688 h 236"/>
              <a:gd name="T6" fmla="*/ 2137092500 w 886"/>
              <a:gd name="T7" fmla="*/ 594756875 h 236"/>
              <a:gd name="T8" fmla="*/ 0 60000 65536"/>
              <a:gd name="T9" fmla="*/ 0 60000 65536"/>
              <a:gd name="T10" fmla="*/ 0 60000 65536"/>
              <a:gd name="T11" fmla="*/ 0 60000 65536"/>
              <a:gd name="T12" fmla="*/ 0 w 886"/>
              <a:gd name="T13" fmla="*/ 0 h 236"/>
              <a:gd name="T14" fmla="*/ 886 w 886"/>
              <a:gd name="T15" fmla="*/ 236 h 2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86" h="236">
                <a:moveTo>
                  <a:pt x="0" y="0"/>
                </a:moveTo>
                <a:lnTo>
                  <a:pt x="692" y="26"/>
                </a:lnTo>
                <a:lnTo>
                  <a:pt x="886" y="222"/>
                </a:lnTo>
                <a:lnTo>
                  <a:pt x="848" y="236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38" name="Freeform 30"/>
          <p:cNvSpPr>
            <a:spLocks/>
          </p:cNvSpPr>
          <p:nvPr/>
        </p:nvSpPr>
        <p:spPr bwMode="auto">
          <a:xfrm>
            <a:off x="3095625" y="3435350"/>
            <a:ext cx="1441450" cy="228600"/>
          </a:xfrm>
          <a:custGeom>
            <a:avLst/>
            <a:gdLst>
              <a:gd name="T0" fmla="*/ 2147483646 w 908"/>
              <a:gd name="T1" fmla="*/ 0 h 144"/>
              <a:gd name="T2" fmla="*/ 2006044375 w 908"/>
              <a:gd name="T3" fmla="*/ 362902500 h 144"/>
              <a:gd name="T4" fmla="*/ 1980842813 w 908"/>
              <a:gd name="T5" fmla="*/ 362902500 h 144"/>
              <a:gd name="T6" fmla="*/ 0 w 908"/>
              <a:gd name="T7" fmla="*/ 362902500 h 144"/>
              <a:gd name="T8" fmla="*/ 2147483646 w 908"/>
              <a:gd name="T9" fmla="*/ 0 h 1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08"/>
              <a:gd name="T16" fmla="*/ 0 h 144"/>
              <a:gd name="T17" fmla="*/ 908 w 908"/>
              <a:gd name="T18" fmla="*/ 144 h 1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08" h="144">
                <a:moveTo>
                  <a:pt x="908" y="0"/>
                </a:moveTo>
                <a:lnTo>
                  <a:pt x="796" y="144"/>
                </a:lnTo>
                <a:lnTo>
                  <a:pt x="786" y="144"/>
                </a:lnTo>
                <a:lnTo>
                  <a:pt x="0" y="144"/>
                </a:lnTo>
                <a:lnTo>
                  <a:pt x="908" y="0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3339" name="Freeform 31"/>
          <p:cNvSpPr>
            <a:spLocks/>
          </p:cNvSpPr>
          <p:nvPr/>
        </p:nvSpPr>
        <p:spPr bwMode="auto">
          <a:xfrm>
            <a:off x="4314825" y="3184525"/>
            <a:ext cx="1127125" cy="415925"/>
          </a:xfrm>
          <a:custGeom>
            <a:avLst/>
            <a:gdLst>
              <a:gd name="T0" fmla="*/ 1789310938 w 710"/>
              <a:gd name="T1" fmla="*/ 660280938 h 262"/>
              <a:gd name="T2" fmla="*/ 0 w 710"/>
              <a:gd name="T3" fmla="*/ 55443438 h 262"/>
              <a:gd name="T4" fmla="*/ 892135313 w 710"/>
              <a:gd name="T5" fmla="*/ 0 h 262"/>
              <a:gd name="T6" fmla="*/ 1789310938 w 710"/>
              <a:gd name="T7" fmla="*/ 660280938 h 262"/>
              <a:gd name="T8" fmla="*/ 0 60000 65536"/>
              <a:gd name="T9" fmla="*/ 0 60000 65536"/>
              <a:gd name="T10" fmla="*/ 0 60000 65536"/>
              <a:gd name="T11" fmla="*/ 0 60000 65536"/>
              <a:gd name="T12" fmla="*/ 0 w 710"/>
              <a:gd name="T13" fmla="*/ 0 h 262"/>
              <a:gd name="T14" fmla="*/ 710 w 710"/>
              <a:gd name="T15" fmla="*/ 262 h 2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0" h="262">
                <a:moveTo>
                  <a:pt x="710" y="262"/>
                </a:moveTo>
                <a:lnTo>
                  <a:pt x="0" y="22"/>
                </a:lnTo>
                <a:lnTo>
                  <a:pt x="354" y="0"/>
                </a:lnTo>
                <a:lnTo>
                  <a:pt x="710" y="262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3340" name="Freeform 32"/>
          <p:cNvSpPr>
            <a:spLocks/>
          </p:cNvSpPr>
          <p:nvPr/>
        </p:nvSpPr>
        <p:spPr bwMode="auto">
          <a:xfrm>
            <a:off x="2898775" y="2301875"/>
            <a:ext cx="1485900" cy="917575"/>
          </a:xfrm>
          <a:custGeom>
            <a:avLst/>
            <a:gdLst>
              <a:gd name="T0" fmla="*/ 0 w 936"/>
              <a:gd name="T1" fmla="*/ 0 h 578"/>
              <a:gd name="T2" fmla="*/ 2147483646 w 936"/>
              <a:gd name="T3" fmla="*/ 1451610000 h 578"/>
              <a:gd name="T4" fmla="*/ 2147483646 w 936"/>
              <a:gd name="T5" fmla="*/ 1456650313 h 578"/>
              <a:gd name="T6" fmla="*/ 2147483646 w 936"/>
              <a:gd name="T7" fmla="*/ 1123989688 h 578"/>
              <a:gd name="T8" fmla="*/ 0 w 936"/>
              <a:gd name="T9" fmla="*/ 0 h 5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36"/>
              <a:gd name="T16" fmla="*/ 0 h 578"/>
              <a:gd name="T17" fmla="*/ 936 w 936"/>
              <a:gd name="T18" fmla="*/ 578 h 5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36" h="578">
                <a:moveTo>
                  <a:pt x="0" y="0"/>
                </a:moveTo>
                <a:lnTo>
                  <a:pt x="894" y="576"/>
                </a:lnTo>
                <a:lnTo>
                  <a:pt x="902" y="578"/>
                </a:lnTo>
                <a:lnTo>
                  <a:pt x="936" y="44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3341" name="Freeform 33"/>
          <p:cNvSpPr>
            <a:spLocks/>
          </p:cNvSpPr>
          <p:nvPr/>
        </p:nvSpPr>
        <p:spPr bwMode="auto">
          <a:xfrm>
            <a:off x="4876800" y="2165350"/>
            <a:ext cx="1397000" cy="1063625"/>
          </a:xfrm>
          <a:custGeom>
            <a:avLst/>
            <a:gdLst>
              <a:gd name="T0" fmla="*/ 2147483646 w 880"/>
              <a:gd name="T1" fmla="*/ 0 h 670"/>
              <a:gd name="T2" fmla="*/ 0 w 880"/>
              <a:gd name="T3" fmla="*/ 1617940313 h 670"/>
              <a:gd name="T4" fmla="*/ 50403125 w 880"/>
              <a:gd name="T5" fmla="*/ 1658262813 h 670"/>
              <a:gd name="T6" fmla="*/ 332660625 w 880"/>
              <a:gd name="T7" fmla="*/ 1688504688 h 670"/>
              <a:gd name="T8" fmla="*/ 2147483646 w 880"/>
              <a:gd name="T9" fmla="*/ 0 h 670"/>
              <a:gd name="T10" fmla="*/ 2147483646 w 880"/>
              <a:gd name="T11" fmla="*/ 0 h 67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80"/>
              <a:gd name="T19" fmla="*/ 0 h 670"/>
              <a:gd name="T20" fmla="*/ 880 w 880"/>
              <a:gd name="T21" fmla="*/ 670 h 67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80" h="670">
                <a:moveTo>
                  <a:pt x="876" y="0"/>
                </a:moveTo>
                <a:lnTo>
                  <a:pt x="0" y="642"/>
                </a:lnTo>
                <a:lnTo>
                  <a:pt x="20" y="658"/>
                </a:lnTo>
                <a:lnTo>
                  <a:pt x="132" y="670"/>
                </a:lnTo>
                <a:lnTo>
                  <a:pt x="880" y="0"/>
                </a:lnTo>
                <a:lnTo>
                  <a:pt x="876" y="0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3342" name="Freeform 34"/>
          <p:cNvSpPr>
            <a:spLocks/>
          </p:cNvSpPr>
          <p:nvPr/>
        </p:nvSpPr>
        <p:spPr bwMode="auto">
          <a:xfrm>
            <a:off x="5181600" y="3365500"/>
            <a:ext cx="1412875" cy="177800"/>
          </a:xfrm>
          <a:custGeom>
            <a:avLst/>
            <a:gdLst>
              <a:gd name="T0" fmla="*/ 0 w 890"/>
              <a:gd name="T1" fmla="*/ 65524063 h 112"/>
              <a:gd name="T2" fmla="*/ 2147483646 w 890"/>
              <a:gd name="T3" fmla="*/ 0 h 112"/>
              <a:gd name="T4" fmla="*/ 297378438 w 890"/>
              <a:gd name="T5" fmla="*/ 282257500 h 112"/>
              <a:gd name="T6" fmla="*/ 0 w 890"/>
              <a:gd name="T7" fmla="*/ 65524063 h 112"/>
              <a:gd name="T8" fmla="*/ 0 60000 65536"/>
              <a:gd name="T9" fmla="*/ 0 60000 65536"/>
              <a:gd name="T10" fmla="*/ 0 60000 65536"/>
              <a:gd name="T11" fmla="*/ 0 60000 65536"/>
              <a:gd name="T12" fmla="*/ 0 w 890"/>
              <a:gd name="T13" fmla="*/ 0 h 112"/>
              <a:gd name="T14" fmla="*/ 890 w 890"/>
              <a:gd name="T15" fmla="*/ 112 h 1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90" h="112">
                <a:moveTo>
                  <a:pt x="0" y="26"/>
                </a:moveTo>
                <a:lnTo>
                  <a:pt x="890" y="0"/>
                </a:lnTo>
                <a:lnTo>
                  <a:pt x="118" y="112"/>
                </a:lnTo>
                <a:lnTo>
                  <a:pt x="0" y="26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3343" name="Freeform 35"/>
          <p:cNvSpPr>
            <a:spLocks/>
          </p:cNvSpPr>
          <p:nvPr/>
        </p:nvSpPr>
        <p:spPr bwMode="auto">
          <a:xfrm>
            <a:off x="4911725" y="3603625"/>
            <a:ext cx="1568450" cy="692150"/>
          </a:xfrm>
          <a:custGeom>
            <a:avLst/>
            <a:gdLst>
              <a:gd name="T0" fmla="*/ 0 w 988"/>
              <a:gd name="T1" fmla="*/ 40322500 h 436"/>
              <a:gd name="T2" fmla="*/ 700603438 w 988"/>
              <a:gd name="T3" fmla="*/ 0 h 436"/>
              <a:gd name="T4" fmla="*/ 2147483646 w 988"/>
              <a:gd name="T5" fmla="*/ 1098788125 h 436"/>
              <a:gd name="T6" fmla="*/ 0 w 988"/>
              <a:gd name="T7" fmla="*/ 55443438 h 436"/>
              <a:gd name="T8" fmla="*/ 0 w 988"/>
              <a:gd name="T9" fmla="*/ 40322500 h 4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88"/>
              <a:gd name="T16" fmla="*/ 0 h 436"/>
              <a:gd name="T17" fmla="*/ 988 w 988"/>
              <a:gd name="T18" fmla="*/ 436 h 4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88" h="436">
                <a:moveTo>
                  <a:pt x="0" y="16"/>
                </a:moveTo>
                <a:lnTo>
                  <a:pt x="278" y="0"/>
                </a:lnTo>
                <a:lnTo>
                  <a:pt x="988" y="436"/>
                </a:lnTo>
                <a:lnTo>
                  <a:pt x="0" y="22"/>
                </a:lnTo>
                <a:lnTo>
                  <a:pt x="0" y="16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3344" name="Freeform 36"/>
          <p:cNvSpPr>
            <a:spLocks/>
          </p:cNvSpPr>
          <p:nvPr/>
        </p:nvSpPr>
        <p:spPr bwMode="auto">
          <a:xfrm>
            <a:off x="4321175" y="3222625"/>
            <a:ext cx="1130300" cy="381000"/>
          </a:xfrm>
          <a:custGeom>
            <a:avLst/>
            <a:gdLst>
              <a:gd name="T0" fmla="*/ 332660625 w 712"/>
              <a:gd name="T1" fmla="*/ 322580000 h 240"/>
              <a:gd name="T2" fmla="*/ 347781563 w 712"/>
              <a:gd name="T3" fmla="*/ 337700938 h 240"/>
              <a:gd name="T4" fmla="*/ 1794351250 w 712"/>
              <a:gd name="T5" fmla="*/ 604837500 h 240"/>
              <a:gd name="T6" fmla="*/ 0 w 712"/>
              <a:gd name="T7" fmla="*/ 0 h 240"/>
              <a:gd name="T8" fmla="*/ 332660625 w 712"/>
              <a:gd name="T9" fmla="*/ 322580000 h 2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12"/>
              <a:gd name="T16" fmla="*/ 0 h 240"/>
              <a:gd name="T17" fmla="*/ 712 w 712"/>
              <a:gd name="T18" fmla="*/ 240 h 2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12" h="240">
                <a:moveTo>
                  <a:pt x="132" y="128"/>
                </a:moveTo>
                <a:lnTo>
                  <a:pt x="138" y="134"/>
                </a:lnTo>
                <a:lnTo>
                  <a:pt x="712" y="240"/>
                </a:lnTo>
                <a:lnTo>
                  <a:pt x="0" y="0"/>
                </a:lnTo>
                <a:lnTo>
                  <a:pt x="132" y="128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3345" name="Freeform 37"/>
          <p:cNvSpPr>
            <a:spLocks/>
          </p:cNvSpPr>
          <p:nvPr/>
        </p:nvSpPr>
        <p:spPr bwMode="auto">
          <a:xfrm>
            <a:off x="2994025" y="3663950"/>
            <a:ext cx="1460500" cy="987425"/>
          </a:xfrm>
          <a:custGeom>
            <a:avLst/>
            <a:gdLst>
              <a:gd name="T0" fmla="*/ 2142132813 w 920"/>
              <a:gd name="T1" fmla="*/ 0 h 622"/>
              <a:gd name="T2" fmla="*/ 2147483646 w 920"/>
              <a:gd name="T3" fmla="*/ 0 h 622"/>
              <a:gd name="T4" fmla="*/ 2147483646 w 920"/>
              <a:gd name="T5" fmla="*/ 383063750 h 622"/>
              <a:gd name="T6" fmla="*/ 0 w 920"/>
              <a:gd name="T7" fmla="*/ 1567537188 h 622"/>
              <a:gd name="T8" fmla="*/ 2142132813 w 920"/>
              <a:gd name="T9" fmla="*/ 0 h 6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20"/>
              <a:gd name="T16" fmla="*/ 0 h 622"/>
              <a:gd name="T17" fmla="*/ 920 w 920"/>
              <a:gd name="T18" fmla="*/ 622 h 6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20" h="622">
                <a:moveTo>
                  <a:pt x="850" y="0"/>
                </a:moveTo>
                <a:lnTo>
                  <a:pt x="864" y="0"/>
                </a:lnTo>
                <a:lnTo>
                  <a:pt x="920" y="152"/>
                </a:lnTo>
                <a:lnTo>
                  <a:pt x="0" y="622"/>
                </a:lnTo>
                <a:lnTo>
                  <a:pt x="850" y="0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3346" name="Freeform 38"/>
          <p:cNvSpPr>
            <a:spLocks/>
          </p:cNvSpPr>
          <p:nvPr/>
        </p:nvSpPr>
        <p:spPr bwMode="auto">
          <a:xfrm>
            <a:off x="4232275" y="4025900"/>
            <a:ext cx="355600" cy="1571625"/>
          </a:xfrm>
          <a:custGeom>
            <a:avLst/>
            <a:gdLst>
              <a:gd name="T0" fmla="*/ 0 w 224"/>
              <a:gd name="T1" fmla="*/ 60483750 h 990"/>
              <a:gd name="T2" fmla="*/ 115927188 w 224"/>
              <a:gd name="T3" fmla="*/ 0 h 990"/>
              <a:gd name="T4" fmla="*/ 564515000 w 224"/>
              <a:gd name="T5" fmla="*/ 2147483646 h 990"/>
              <a:gd name="T6" fmla="*/ 0 w 224"/>
              <a:gd name="T7" fmla="*/ 60483750 h 990"/>
              <a:gd name="T8" fmla="*/ 0 60000 65536"/>
              <a:gd name="T9" fmla="*/ 0 60000 65536"/>
              <a:gd name="T10" fmla="*/ 0 60000 65536"/>
              <a:gd name="T11" fmla="*/ 0 60000 65536"/>
              <a:gd name="T12" fmla="*/ 0 w 224"/>
              <a:gd name="T13" fmla="*/ 0 h 990"/>
              <a:gd name="T14" fmla="*/ 224 w 224"/>
              <a:gd name="T15" fmla="*/ 990 h 99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4" h="990">
                <a:moveTo>
                  <a:pt x="0" y="24"/>
                </a:moveTo>
                <a:lnTo>
                  <a:pt x="46" y="0"/>
                </a:lnTo>
                <a:lnTo>
                  <a:pt x="224" y="990"/>
                </a:lnTo>
                <a:lnTo>
                  <a:pt x="0" y="24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3347" name="Freeform 39"/>
          <p:cNvSpPr>
            <a:spLocks/>
          </p:cNvSpPr>
          <p:nvPr/>
        </p:nvSpPr>
        <p:spPr bwMode="auto">
          <a:xfrm>
            <a:off x="4295775" y="3962400"/>
            <a:ext cx="422275" cy="1635125"/>
          </a:xfrm>
          <a:custGeom>
            <a:avLst/>
            <a:gdLst>
              <a:gd name="T0" fmla="*/ 0 w 266"/>
              <a:gd name="T1" fmla="*/ 40322500 h 1030"/>
              <a:gd name="T2" fmla="*/ 463708750 w 266"/>
              <a:gd name="T3" fmla="*/ 2147483646 h 1030"/>
              <a:gd name="T4" fmla="*/ 670361563 w 266"/>
              <a:gd name="T5" fmla="*/ 1103828438 h 1030"/>
              <a:gd name="T6" fmla="*/ 75604688 w 266"/>
              <a:gd name="T7" fmla="*/ 0 h 1030"/>
              <a:gd name="T8" fmla="*/ 0 w 266"/>
              <a:gd name="T9" fmla="*/ 40322500 h 10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6"/>
              <a:gd name="T16" fmla="*/ 0 h 1030"/>
              <a:gd name="T17" fmla="*/ 266 w 266"/>
              <a:gd name="T18" fmla="*/ 1030 h 10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6" h="1030">
                <a:moveTo>
                  <a:pt x="0" y="16"/>
                </a:moveTo>
                <a:lnTo>
                  <a:pt x="184" y="1030"/>
                </a:lnTo>
                <a:lnTo>
                  <a:pt x="266" y="438"/>
                </a:lnTo>
                <a:lnTo>
                  <a:pt x="30" y="0"/>
                </a:lnTo>
                <a:lnTo>
                  <a:pt x="0" y="16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3348" name="Freeform 40"/>
          <p:cNvSpPr>
            <a:spLocks/>
          </p:cNvSpPr>
          <p:nvPr/>
        </p:nvSpPr>
        <p:spPr bwMode="auto">
          <a:xfrm>
            <a:off x="4343400" y="3629025"/>
            <a:ext cx="784225" cy="1781175"/>
          </a:xfrm>
          <a:custGeom>
            <a:avLst/>
            <a:gdLst>
              <a:gd name="T0" fmla="*/ 25201563 w 494"/>
              <a:gd name="T1" fmla="*/ 55443438 h 1122"/>
              <a:gd name="T2" fmla="*/ 902215938 w 494"/>
              <a:gd name="T3" fmla="*/ 0 h 1122"/>
              <a:gd name="T4" fmla="*/ 902215938 w 494"/>
              <a:gd name="T5" fmla="*/ 15120938 h 1122"/>
              <a:gd name="T6" fmla="*/ 1244957188 w 494"/>
              <a:gd name="T7" fmla="*/ 2147483646 h 1122"/>
              <a:gd name="T8" fmla="*/ 0 w 494"/>
              <a:gd name="T9" fmla="*/ 55443438 h 1122"/>
              <a:gd name="T10" fmla="*/ 25201563 w 494"/>
              <a:gd name="T11" fmla="*/ 55443438 h 112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94"/>
              <a:gd name="T19" fmla="*/ 0 h 1122"/>
              <a:gd name="T20" fmla="*/ 494 w 494"/>
              <a:gd name="T21" fmla="*/ 1122 h 112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94" h="1122">
                <a:moveTo>
                  <a:pt x="10" y="22"/>
                </a:moveTo>
                <a:lnTo>
                  <a:pt x="358" y="0"/>
                </a:lnTo>
                <a:lnTo>
                  <a:pt x="358" y="6"/>
                </a:lnTo>
                <a:lnTo>
                  <a:pt x="494" y="1122"/>
                </a:lnTo>
                <a:lnTo>
                  <a:pt x="0" y="22"/>
                </a:lnTo>
                <a:lnTo>
                  <a:pt x="10" y="22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3349" name="Freeform 41"/>
          <p:cNvSpPr>
            <a:spLocks/>
          </p:cNvSpPr>
          <p:nvPr/>
        </p:nvSpPr>
        <p:spPr bwMode="auto">
          <a:xfrm>
            <a:off x="4946650" y="3921125"/>
            <a:ext cx="1152525" cy="558800"/>
          </a:xfrm>
          <a:custGeom>
            <a:avLst/>
            <a:gdLst>
              <a:gd name="T0" fmla="*/ 0 w 726"/>
              <a:gd name="T1" fmla="*/ 0 h 352"/>
              <a:gd name="T2" fmla="*/ 30241875 w 726"/>
              <a:gd name="T3" fmla="*/ 246975313 h 352"/>
              <a:gd name="T4" fmla="*/ 1829633438 w 726"/>
              <a:gd name="T5" fmla="*/ 887095000 h 352"/>
              <a:gd name="T6" fmla="*/ 302418750 w 726"/>
              <a:gd name="T7" fmla="*/ 70564375 h 352"/>
              <a:gd name="T8" fmla="*/ 0 w 726"/>
              <a:gd name="T9" fmla="*/ 0 h 3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6"/>
              <a:gd name="T16" fmla="*/ 0 h 352"/>
              <a:gd name="T17" fmla="*/ 726 w 726"/>
              <a:gd name="T18" fmla="*/ 352 h 3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6" h="352">
                <a:moveTo>
                  <a:pt x="0" y="0"/>
                </a:moveTo>
                <a:lnTo>
                  <a:pt x="12" y="98"/>
                </a:lnTo>
                <a:lnTo>
                  <a:pt x="726" y="352"/>
                </a:lnTo>
                <a:lnTo>
                  <a:pt x="120" y="2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3350" name="Freeform 42"/>
          <p:cNvSpPr>
            <a:spLocks/>
          </p:cNvSpPr>
          <p:nvPr/>
        </p:nvSpPr>
        <p:spPr bwMode="auto">
          <a:xfrm>
            <a:off x="5143500" y="3965575"/>
            <a:ext cx="955675" cy="514350"/>
          </a:xfrm>
          <a:custGeom>
            <a:avLst/>
            <a:gdLst>
              <a:gd name="T0" fmla="*/ 0 w 602"/>
              <a:gd name="T1" fmla="*/ 0 h 324"/>
              <a:gd name="T2" fmla="*/ 1517134063 w 602"/>
              <a:gd name="T3" fmla="*/ 816530625 h 324"/>
              <a:gd name="T4" fmla="*/ 957659375 w 602"/>
              <a:gd name="T5" fmla="*/ 241935000 h 324"/>
              <a:gd name="T6" fmla="*/ 0 w 602"/>
              <a:gd name="T7" fmla="*/ 0 h 324"/>
              <a:gd name="T8" fmla="*/ 0 60000 65536"/>
              <a:gd name="T9" fmla="*/ 0 60000 65536"/>
              <a:gd name="T10" fmla="*/ 0 60000 65536"/>
              <a:gd name="T11" fmla="*/ 0 60000 65536"/>
              <a:gd name="T12" fmla="*/ 0 w 602"/>
              <a:gd name="T13" fmla="*/ 0 h 324"/>
              <a:gd name="T14" fmla="*/ 602 w 602"/>
              <a:gd name="T15" fmla="*/ 324 h 3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2" h="324">
                <a:moveTo>
                  <a:pt x="0" y="0"/>
                </a:moveTo>
                <a:lnTo>
                  <a:pt x="602" y="324"/>
                </a:lnTo>
                <a:lnTo>
                  <a:pt x="380" y="9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3351" name="Freeform 43"/>
          <p:cNvSpPr>
            <a:spLocks/>
          </p:cNvSpPr>
          <p:nvPr/>
        </p:nvSpPr>
        <p:spPr bwMode="auto">
          <a:xfrm>
            <a:off x="4356100" y="3432175"/>
            <a:ext cx="1095375" cy="231775"/>
          </a:xfrm>
          <a:custGeom>
            <a:avLst/>
            <a:gdLst>
              <a:gd name="T0" fmla="*/ 15120938 w 690"/>
              <a:gd name="T1" fmla="*/ 367942813 h 146"/>
              <a:gd name="T2" fmla="*/ 1738907813 w 690"/>
              <a:gd name="T3" fmla="*/ 272176875 h 146"/>
              <a:gd name="T4" fmla="*/ 287297813 w 690"/>
              <a:gd name="T5" fmla="*/ 0 h 146"/>
              <a:gd name="T6" fmla="*/ 0 w 690"/>
              <a:gd name="T7" fmla="*/ 367942813 h 146"/>
              <a:gd name="T8" fmla="*/ 15120938 w 690"/>
              <a:gd name="T9" fmla="*/ 367942813 h 14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90"/>
              <a:gd name="T16" fmla="*/ 0 h 146"/>
              <a:gd name="T17" fmla="*/ 690 w 690"/>
              <a:gd name="T18" fmla="*/ 146 h 14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90" h="146">
                <a:moveTo>
                  <a:pt x="6" y="146"/>
                </a:moveTo>
                <a:lnTo>
                  <a:pt x="690" y="108"/>
                </a:lnTo>
                <a:lnTo>
                  <a:pt x="114" y="0"/>
                </a:lnTo>
                <a:lnTo>
                  <a:pt x="0" y="146"/>
                </a:lnTo>
                <a:lnTo>
                  <a:pt x="6" y="146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5"/>
          <p:cNvSpPr>
            <a:spLocks noChangeAspect="1" noChangeArrowheads="1" noTextEdit="1"/>
          </p:cNvSpPr>
          <p:nvPr/>
        </p:nvSpPr>
        <p:spPr bwMode="auto">
          <a:xfrm>
            <a:off x="2365375" y="823913"/>
            <a:ext cx="4413250" cy="521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536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075" y="1668463"/>
            <a:ext cx="28575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Freeform 8"/>
          <p:cNvSpPr>
            <a:spLocks/>
          </p:cNvSpPr>
          <p:nvPr/>
        </p:nvSpPr>
        <p:spPr bwMode="auto">
          <a:xfrm>
            <a:off x="3162300" y="1681163"/>
            <a:ext cx="2819400" cy="2806700"/>
          </a:xfrm>
          <a:custGeom>
            <a:avLst/>
            <a:gdLst>
              <a:gd name="T0" fmla="*/ 0 w 1776"/>
              <a:gd name="T1" fmla="*/ 19050 h 1768"/>
              <a:gd name="T2" fmla="*/ 1425575 w 1776"/>
              <a:gd name="T3" fmla="*/ 1098550 h 1768"/>
              <a:gd name="T4" fmla="*/ 2768600 w 1776"/>
              <a:gd name="T5" fmla="*/ 0 h 1768"/>
              <a:gd name="T6" fmla="*/ 1698625 w 1776"/>
              <a:gd name="T7" fmla="*/ 1393825 h 1768"/>
              <a:gd name="T8" fmla="*/ 2819400 w 1776"/>
              <a:gd name="T9" fmla="*/ 2768600 h 1768"/>
              <a:gd name="T10" fmla="*/ 1425575 w 1776"/>
              <a:gd name="T11" fmla="*/ 1679575 h 1768"/>
              <a:gd name="T12" fmla="*/ 47625 w 1776"/>
              <a:gd name="T13" fmla="*/ 2806700 h 1768"/>
              <a:gd name="T14" fmla="*/ 1133475 w 1776"/>
              <a:gd name="T15" fmla="*/ 1393825 h 1768"/>
              <a:gd name="T16" fmla="*/ 0 w 1776"/>
              <a:gd name="T17" fmla="*/ 19050 h 176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76"/>
              <a:gd name="T28" fmla="*/ 0 h 1768"/>
              <a:gd name="T29" fmla="*/ 1776 w 1776"/>
              <a:gd name="T30" fmla="*/ 1768 h 176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76" h="1768">
                <a:moveTo>
                  <a:pt x="0" y="12"/>
                </a:moveTo>
                <a:lnTo>
                  <a:pt x="898" y="692"/>
                </a:lnTo>
                <a:lnTo>
                  <a:pt x="1744" y="0"/>
                </a:lnTo>
                <a:lnTo>
                  <a:pt x="1070" y="878"/>
                </a:lnTo>
                <a:lnTo>
                  <a:pt x="1776" y="1744"/>
                </a:lnTo>
                <a:lnTo>
                  <a:pt x="898" y="1058"/>
                </a:lnTo>
                <a:lnTo>
                  <a:pt x="30" y="1768"/>
                </a:lnTo>
                <a:lnTo>
                  <a:pt x="714" y="878"/>
                </a:lnTo>
                <a:lnTo>
                  <a:pt x="0" y="12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536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823913"/>
            <a:ext cx="4410075" cy="521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Freeform 10"/>
          <p:cNvSpPr>
            <a:spLocks/>
          </p:cNvSpPr>
          <p:nvPr/>
        </p:nvSpPr>
        <p:spPr bwMode="auto">
          <a:xfrm>
            <a:off x="2365375" y="827088"/>
            <a:ext cx="4410075" cy="5203825"/>
          </a:xfrm>
          <a:custGeom>
            <a:avLst/>
            <a:gdLst>
              <a:gd name="T0" fmla="*/ 2200275 w 2778"/>
              <a:gd name="T1" fmla="*/ 0 h 3278"/>
              <a:gd name="T2" fmla="*/ 2419350 w 2778"/>
              <a:gd name="T3" fmla="*/ 1981200 h 3278"/>
              <a:gd name="T4" fmla="*/ 4410075 w 2778"/>
              <a:gd name="T5" fmla="*/ 2187575 h 3278"/>
              <a:gd name="T6" fmla="*/ 2419350 w 2778"/>
              <a:gd name="T7" fmla="*/ 2390775 h 3278"/>
              <a:gd name="T8" fmla="*/ 2216150 w 2778"/>
              <a:gd name="T9" fmla="*/ 5203825 h 3278"/>
              <a:gd name="T10" fmla="*/ 1968500 w 2778"/>
              <a:gd name="T11" fmla="*/ 2390775 h 3278"/>
              <a:gd name="T12" fmla="*/ 0 w 2778"/>
              <a:gd name="T13" fmla="*/ 2206625 h 3278"/>
              <a:gd name="T14" fmla="*/ 1997075 w 2778"/>
              <a:gd name="T15" fmla="*/ 1981200 h 3278"/>
              <a:gd name="T16" fmla="*/ 2200275 w 2778"/>
              <a:gd name="T17" fmla="*/ 0 h 327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778"/>
              <a:gd name="T28" fmla="*/ 0 h 3278"/>
              <a:gd name="T29" fmla="*/ 2778 w 2778"/>
              <a:gd name="T30" fmla="*/ 3278 h 327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778" h="3278">
                <a:moveTo>
                  <a:pt x="1386" y="0"/>
                </a:moveTo>
                <a:lnTo>
                  <a:pt x="1524" y="1248"/>
                </a:lnTo>
                <a:lnTo>
                  <a:pt x="2778" y="1378"/>
                </a:lnTo>
                <a:lnTo>
                  <a:pt x="1524" y="1506"/>
                </a:lnTo>
                <a:lnTo>
                  <a:pt x="1396" y="3278"/>
                </a:lnTo>
                <a:lnTo>
                  <a:pt x="1240" y="1506"/>
                </a:lnTo>
                <a:lnTo>
                  <a:pt x="0" y="1390"/>
                </a:lnTo>
                <a:lnTo>
                  <a:pt x="1258" y="1248"/>
                </a:lnTo>
                <a:lnTo>
                  <a:pt x="1386" y="0"/>
                </a:lnTo>
                <a:close/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6"/>
          <p:cNvGrpSpPr>
            <a:grpSpLocks noChangeAspect="1"/>
          </p:cNvGrpSpPr>
          <p:nvPr/>
        </p:nvGrpSpPr>
        <p:grpSpPr bwMode="auto">
          <a:xfrm>
            <a:off x="2365375" y="823913"/>
            <a:ext cx="4413250" cy="5210175"/>
            <a:chOff x="1490" y="519"/>
            <a:chExt cx="2780" cy="3282"/>
          </a:xfrm>
        </p:grpSpPr>
        <p:sp>
          <p:nvSpPr>
            <p:cNvPr id="17411" name="AutoShape 5"/>
            <p:cNvSpPr>
              <a:spLocks noChangeAspect="1" noChangeArrowheads="1" noTextEdit="1"/>
            </p:cNvSpPr>
            <p:nvPr/>
          </p:nvSpPr>
          <p:spPr bwMode="auto">
            <a:xfrm>
              <a:off x="1490" y="519"/>
              <a:ext cx="2780" cy="3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17412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0" y="781"/>
              <a:ext cx="2328" cy="2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3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0" y="1027"/>
              <a:ext cx="1836" cy="1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4" name="Freeform 9"/>
            <p:cNvSpPr>
              <a:spLocks/>
            </p:cNvSpPr>
            <p:nvPr/>
          </p:nvSpPr>
          <p:spPr bwMode="auto">
            <a:xfrm>
              <a:off x="1966" y="1033"/>
              <a:ext cx="1826" cy="1818"/>
            </a:xfrm>
            <a:custGeom>
              <a:avLst/>
              <a:gdLst>
                <a:gd name="T0" fmla="*/ 1824 w 1826"/>
                <a:gd name="T1" fmla="*/ 1758 h 1818"/>
                <a:gd name="T2" fmla="*/ 1826 w 1826"/>
                <a:gd name="T3" fmla="*/ 1756 h 1818"/>
                <a:gd name="T4" fmla="*/ 908 w 1826"/>
                <a:gd name="T5" fmla="*/ 1096 h 1818"/>
                <a:gd name="T6" fmla="*/ 104 w 1826"/>
                <a:gd name="T7" fmla="*/ 1790 h 1818"/>
                <a:gd name="T8" fmla="*/ 736 w 1826"/>
                <a:gd name="T9" fmla="*/ 920 h 1818"/>
                <a:gd name="T10" fmla="*/ 30 w 1826"/>
                <a:gd name="T11" fmla="*/ 96 h 1818"/>
                <a:gd name="T12" fmla="*/ 898 w 1826"/>
                <a:gd name="T13" fmla="*/ 742 h 1818"/>
                <a:gd name="T14" fmla="*/ 1724 w 1826"/>
                <a:gd name="T15" fmla="*/ 30 h 1818"/>
                <a:gd name="T16" fmla="*/ 1082 w 1826"/>
                <a:gd name="T17" fmla="*/ 912 h 1818"/>
                <a:gd name="T18" fmla="*/ 1820 w 1826"/>
                <a:gd name="T19" fmla="*/ 1762 h 1818"/>
                <a:gd name="T20" fmla="*/ 1824 w 1826"/>
                <a:gd name="T21" fmla="*/ 1758 h 1818"/>
                <a:gd name="T22" fmla="*/ 1826 w 1826"/>
                <a:gd name="T23" fmla="*/ 1756 h 1818"/>
                <a:gd name="T24" fmla="*/ 1824 w 1826"/>
                <a:gd name="T25" fmla="*/ 1758 h 1818"/>
                <a:gd name="T26" fmla="*/ 1826 w 1826"/>
                <a:gd name="T27" fmla="*/ 1756 h 1818"/>
                <a:gd name="T28" fmla="*/ 1092 w 1826"/>
                <a:gd name="T29" fmla="*/ 910 h 1818"/>
                <a:gd name="T30" fmla="*/ 1750 w 1826"/>
                <a:gd name="T31" fmla="*/ 6 h 1818"/>
                <a:gd name="T32" fmla="*/ 1744 w 1826"/>
                <a:gd name="T33" fmla="*/ 0 h 1818"/>
                <a:gd name="T34" fmla="*/ 898 w 1826"/>
                <a:gd name="T35" fmla="*/ 732 h 1818"/>
                <a:gd name="T36" fmla="*/ 6 w 1826"/>
                <a:gd name="T37" fmla="*/ 70 h 1818"/>
                <a:gd name="T38" fmla="*/ 0 w 1826"/>
                <a:gd name="T39" fmla="*/ 76 h 1818"/>
                <a:gd name="T40" fmla="*/ 726 w 1826"/>
                <a:gd name="T41" fmla="*/ 920 h 1818"/>
                <a:gd name="T42" fmla="*/ 76 w 1826"/>
                <a:gd name="T43" fmla="*/ 1814 h 1818"/>
                <a:gd name="T44" fmla="*/ 82 w 1826"/>
                <a:gd name="T45" fmla="*/ 1818 h 1818"/>
                <a:gd name="T46" fmla="*/ 908 w 1826"/>
                <a:gd name="T47" fmla="*/ 1106 h 1818"/>
                <a:gd name="T48" fmla="*/ 1822 w 1826"/>
                <a:gd name="T49" fmla="*/ 1762 h 1818"/>
                <a:gd name="T50" fmla="*/ 1826 w 1826"/>
                <a:gd name="T51" fmla="*/ 1756 h 1818"/>
                <a:gd name="T52" fmla="*/ 1824 w 1826"/>
                <a:gd name="T53" fmla="*/ 1758 h 181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826"/>
                <a:gd name="T82" fmla="*/ 0 h 1818"/>
                <a:gd name="T83" fmla="*/ 1826 w 1826"/>
                <a:gd name="T84" fmla="*/ 1818 h 181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826" h="1818">
                  <a:moveTo>
                    <a:pt x="1824" y="1758"/>
                  </a:moveTo>
                  <a:lnTo>
                    <a:pt x="1826" y="1756"/>
                  </a:lnTo>
                  <a:lnTo>
                    <a:pt x="908" y="1096"/>
                  </a:lnTo>
                  <a:lnTo>
                    <a:pt x="104" y="1790"/>
                  </a:lnTo>
                  <a:lnTo>
                    <a:pt x="736" y="920"/>
                  </a:lnTo>
                  <a:lnTo>
                    <a:pt x="30" y="96"/>
                  </a:lnTo>
                  <a:lnTo>
                    <a:pt x="898" y="742"/>
                  </a:lnTo>
                  <a:lnTo>
                    <a:pt x="1724" y="30"/>
                  </a:lnTo>
                  <a:lnTo>
                    <a:pt x="1082" y="912"/>
                  </a:lnTo>
                  <a:lnTo>
                    <a:pt x="1820" y="1762"/>
                  </a:lnTo>
                  <a:lnTo>
                    <a:pt x="1824" y="1758"/>
                  </a:lnTo>
                  <a:lnTo>
                    <a:pt x="1826" y="1756"/>
                  </a:lnTo>
                  <a:lnTo>
                    <a:pt x="1824" y="1758"/>
                  </a:lnTo>
                  <a:lnTo>
                    <a:pt x="1826" y="1756"/>
                  </a:lnTo>
                  <a:lnTo>
                    <a:pt x="1092" y="910"/>
                  </a:lnTo>
                  <a:lnTo>
                    <a:pt x="1750" y="6"/>
                  </a:lnTo>
                  <a:lnTo>
                    <a:pt x="1744" y="0"/>
                  </a:lnTo>
                  <a:lnTo>
                    <a:pt x="898" y="732"/>
                  </a:lnTo>
                  <a:lnTo>
                    <a:pt x="6" y="70"/>
                  </a:lnTo>
                  <a:lnTo>
                    <a:pt x="0" y="76"/>
                  </a:lnTo>
                  <a:lnTo>
                    <a:pt x="726" y="920"/>
                  </a:lnTo>
                  <a:lnTo>
                    <a:pt x="76" y="1814"/>
                  </a:lnTo>
                  <a:lnTo>
                    <a:pt x="82" y="1818"/>
                  </a:lnTo>
                  <a:lnTo>
                    <a:pt x="908" y="1106"/>
                  </a:lnTo>
                  <a:lnTo>
                    <a:pt x="1822" y="1762"/>
                  </a:lnTo>
                  <a:lnTo>
                    <a:pt x="1826" y="1756"/>
                  </a:lnTo>
                  <a:lnTo>
                    <a:pt x="1824" y="17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17415" name="Picture 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519"/>
              <a:ext cx="2778" cy="3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6" name="Freeform 11"/>
            <p:cNvSpPr>
              <a:spLocks/>
            </p:cNvSpPr>
            <p:nvPr/>
          </p:nvSpPr>
          <p:spPr bwMode="auto">
            <a:xfrm>
              <a:off x="1490" y="519"/>
              <a:ext cx="2780" cy="3282"/>
            </a:xfrm>
            <a:custGeom>
              <a:avLst/>
              <a:gdLst>
                <a:gd name="T0" fmla="*/ 1386 w 2780"/>
                <a:gd name="T1" fmla="*/ 2 h 3282"/>
                <a:gd name="T2" fmla="*/ 1378 w 2780"/>
                <a:gd name="T3" fmla="*/ 2 h 3282"/>
                <a:gd name="T4" fmla="*/ 1518 w 2780"/>
                <a:gd name="T5" fmla="*/ 1258 h 3282"/>
                <a:gd name="T6" fmla="*/ 2700 w 2780"/>
                <a:gd name="T7" fmla="*/ 1380 h 3282"/>
                <a:gd name="T8" fmla="*/ 1516 w 2780"/>
                <a:gd name="T9" fmla="*/ 1502 h 3282"/>
                <a:gd name="T10" fmla="*/ 1394 w 2780"/>
                <a:gd name="T11" fmla="*/ 3180 h 3282"/>
                <a:gd name="T12" fmla="*/ 1246 w 2780"/>
                <a:gd name="T13" fmla="*/ 1502 h 3282"/>
                <a:gd name="T14" fmla="*/ 78 w 2780"/>
                <a:gd name="T15" fmla="*/ 1390 h 3282"/>
                <a:gd name="T16" fmla="*/ 1264 w 2780"/>
                <a:gd name="T17" fmla="*/ 1258 h 3282"/>
                <a:gd name="T18" fmla="*/ 1394 w 2780"/>
                <a:gd name="T19" fmla="*/ 2 h 3282"/>
                <a:gd name="T20" fmla="*/ 1386 w 2780"/>
                <a:gd name="T21" fmla="*/ 2 h 3282"/>
                <a:gd name="T22" fmla="*/ 1378 w 2780"/>
                <a:gd name="T23" fmla="*/ 2 h 3282"/>
                <a:gd name="T24" fmla="*/ 1386 w 2780"/>
                <a:gd name="T25" fmla="*/ 2 h 3282"/>
                <a:gd name="T26" fmla="*/ 1378 w 2780"/>
                <a:gd name="T27" fmla="*/ 0 h 3282"/>
                <a:gd name="T28" fmla="*/ 1250 w 2780"/>
                <a:gd name="T29" fmla="*/ 1244 h 3282"/>
                <a:gd name="T30" fmla="*/ 0 w 2780"/>
                <a:gd name="T31" fmla="*/ 1384 h 3282"/>
                <a:gd name="T32" fmla="*/ 0 w 2780"/>
                <a:gd name="T33" fmla="*/ 1400 h 3282"/>
                <a:gd name="T34" fmla="*/ 1232 w 2780"/>
                <a:gd name="T35" fmla="*/ 1516 h 3282"/>
                <a:gd name="T36" fmla="*/ 1388 w 2780"/>
                <a:gd name="T37" fmla="*/ 3282 h 3282"/>
                <a:gd name="T38" fmla="*/ 1404 w 2780"/>
                <a:gd name="T39" fmla="*/ 3282 h 3282"/>
                <a:gd name="T40" fmla="*/ 1532 w 2780"/>
                <a:gd name="T41" fmla="*/ 1516 h 3282"/>
                <a:gd name="T42" fmla="*/ 2780 w 2780"/>
                <a:gd name="T43" fmla="*/ 1388 h 3282"/>
                <a:gd name="T44" fmla="*/ 2780 w 2780"/>
                <a:gd name="T45" fmla="*/ 1372 h 3282"/>
                <a:gd name="T46" fmla="*/ 1532 w 2780"/>
                <a:gd name="T47" fmla="*/ 1244 h 3282"/>
                <a:gd name="T48" fmla="*/ 1394 w 2780"/>
                <a:gd name="T49" fmla="*/ 0 h 3282"/>
                <a:gd name="T50" fmla="*/ 1378 w 2780"/>
                <a:gd name="T51" fmla="*/ 0 h 3282"/>
                <a:gd name="T52" fmla="*/ 1386 w 2780"/>
                <a:gd name="T53" fmla="*/ 2 h 328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780"/>
                <a:gd name="T82" fmla="*/ 0 h 3282"/>
                <a:gd name="T83" fmla="*/ 2780 w 2780"/>
                <a:gd name="T84" fmla="*/ 3282 h 328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780" h="3282">
                  <a:moveTo>
                    <a:pt x="1386" y="2"/>
                  </a:moveTo>
                  <a:lnTo>
                    <a:pt x="1378" y="2"/>
                  </a:lnTo>
                  <a:lnTo>
                    <a:pt x="1518" y="1258"/>
                  </a:lnTo>
                  <a:lnTo>
                    <a:pt x="2700" y="1380"/>
                  </a:lnTo>
                  <a:lnTo>
                    <a:pt x="1516" y="1502"/>
                  </a:lnTo>
                  <a:lnTo>
                    <a:pt x="1394" y="3180"/>
                  </a:lnTo>
                  <a:lnTo>
                    <a:pt x="1246" y="1502"/>
                  </a:lnTo>
                  <a:lnTo>
                    <a:pt x="78" y="1390"/>
                  </a:lnTo>
                  <a:lnTo>
                    <a:pt x="1264" y="1258"/>
                  </a:lnTo>
                  <a:lnTo>
                    <a:pt x="1394" y="2"/>
                  </a:lnTo>
                  <a:lnTo>
                    <a:pt x="1386" y="2"/>
                  </a:lnTo>
                  <a:lnTo>
                    <a:pt x="1378" y="2"/>
                  </a:lnTo>
                  <a:lnTo>
                    <a:pt x="1386" y="2"/>
                  </a:lnTo>
                  <a:lnTo>
                    <a:pt x="1378" y="0"/>
                  </a:lnTo>
                  <a:lnTo>
                    <a:pt x="1250" y="1244"/>
                  </a:lnTo>
                  <a:lnTo>
                    <a:pt x="0" y="1384"/>
                  </a:lnTo>
                  <a:lnTo>
                    <a:pt x="0" y="1400"/>
                  </a:lnTo>
                  <a:lnTo>
                    <a:pt x="1232" y="1516"/>
                  </a:lnTo>
                  <a:lnTo>
                    <a:pt x="1388" y="3282"/>
                  </a:lnTo>
                  <a:lnTo>
                    <a:pt x="1404" y="3282"/>
                  </a:lnTo>
                  <a:lnTo>
                    <a:pt x="1532" y="1516"/>
                  </a:lnTo>
                  <a:lnTo>
                    <a:pt x="2780" y="1388"/>
                  </a:lnTo>
                  <a:lnTo>
                    <a:pt x="2780" y="1372"/>
                  </a:lnTo>
                  <a:lnTo>
                    <a:pt x="1532" y="1244"/>
                  </a:lnTo>
                  <a:lnTo>
                    <a:pt x="1394" y="0"/>
                  </a:lnTo>
                  <a:lnTo>
                    <a:pt x="1378" y="0"/>
                  </a:lnTo>
                  <a:lnTo>
                    <a:pt x="1386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Line 5"/>
          <p:cNvSpPr>
            <a:spLocks noChangeShapeType="1"/>
          </p:cNvSpPr>
          <p:nvPr/>
        </p:nvSpPr>
        <p:spPr bwMode="auto">
          <a:xfrm>
            <a:off x="6805613" y="3106738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459" name="Line 6"/>
          <p:cNvSpPr>
            <a:spLocks noChangeShapeType="1"/>
          </p:cNvSpPr>
          <p:nvPr/>
        </p:nvSpPr>
        <p:spPr bwMode="auto">
          <a:xfrm>
            <a:off x="6805613" y="3106738"/>
            <a:ext cx="0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460" name="Freeform 7"/>
          <p:cNvSpPr>
            <a:spLocks/>
          </p:cNvSpPr>
          <p:nvPr/>
        </p:nvSpPr>
        <p:spPr bwMode="auto">
          <a:xfrm>
            <a:off x="5799138" y="646113"/>
            <a:ext cx="2276475" cy="2222500"/>
          </a:xfrm>
          <a:custGeom>
            <a:avLst/>
            <a:gdLst>
              <a:gd name="T0" fmla="*/ 2190750 w 1434"/>
              <a:gd name="T1" fmla="*/ 1222375 h 1400"/>
              <a:gd name="T2" fmla="*/ 1889125 w 1434"/>
              <a:gd name="T3" fmla="*/ 952500 h 1400"/>
              <a:gd name="T4" fmla="*/ 1708150 w 1434"/>
              <a:gd name="T5" fmla="*/ 812800 h 1400"/>
              <a:gd name="T6" fmla="*/ 1660525 w 1434"/>
              <a:gd name="T7" fmla="*/ 793750 h 1400"/>
              <a:gd name="T8" fmla="*/ 1649413 w 1434"/>
              <a:gd name="T9" fmla="*/ 788988 h 1400"/>
              <a:gd name="T10" fmla="*/ 1638300 w 1434"/>
              <a:gd name="T11" fmla="*/ 723900 h 1400"/>
              <a:gd name="T12" fmla="*/ 1649413 w 1434"/>
              <a:gd name="T13" fmla="*/ 546100 h 1400"/>
              <a:gd name="T14" fmla="*/ 1711325 w 1434"/>
              <a:gd name="T15" fmla="*/ 125413 h 1400"/>
              <a:gd name="T16" fmla="*/ 1622425 w 1434"/>
              <a:gd name="T17" fmla="*/ 55563 h 1400"/>
              <a:gd name="T18" fmla="*/ 1257300 w 1434"/>
              <a:gd name="T19" fmla="*/ 258763 h 1400"/>
              <a:gd name="T20" fmla="*/ 1109663 w 1434"/>
              <a:gd name="T21" fmla="*/ 360363 h 1400"/>
              <a:gd name="T22" fmla="*/ 1060450 w 1434"/>
              <a:gd name="T23" fmla="*/ 409575 h 1400"/>
              <a:gd name="T24" fmla="*/ 1060450 w 1434"/>
              <a:gd name="T25" fmla="*/ 427038 h 1400"/>
              <a:gd name="T26" fmla="*/ 1049338 w 1434"/>
              <a:gd name="T27" fmla="*/ 438150 h 1400"/>
              <a:gd name="T28" fmla="*/ 960438 w 1434"/>
              <a:gd name="T29" fmla="*/ 409575 h 1400"/>
              <a:gd name="T30" fmla="*/ 568325 w 1434"/>
              <a:gd name="T31" fmla="*/ 231775 h 1400"/>
              <a:gd name="T32" fmla="*/ 325438 w 1434"/>
              <a:gd name="T33" fmla="*/ 114300 h 1400"/>
              <a:gd name="T34" fmla="*/ 392113 w 1434"/>
              <a:gd name="T35" fmla="*/ 504825 h 1400"/>
              <a:gd name="T36" fmla="*/ 455613 w 1434"/>
              <a:gd name="T37" fmla="*/ 771525 h 1400"/>
              <a:gd name="T38" fmla="*/ 498475 w 1434"/>
              <a:gd name="T39" fmla="*/ 868363 h 1400"/>
              <a:gd name="T40" fmla="*/ 522288 w 1434"/>
              <a:gd name="T41" fmla="*/ 885825 h 1400"/>
              <a:gd name="T42" fmla="*/ 531813 w 1434"/>
              <a:gd name="T43" fmla="*/ 890588 h 1400"/>
              <a:gd name="T44" fmla="*/ 509588 w 1434"/>
              <a:gd name="T45" fmla="*/ 935038 h 1400"/>
              <a:gd name="T46" fmla="*/ 295275 w 1434"/>
              <a:gd name="T47" fmla="*/ 1181100 h 1400"/>
              <a:gd name="T48" fmla="*/ 0 w 1434"/>
              <a:gd name="T49" fmla="*/ 1487488 h 1400"/>
              <a:gd name="T50" fmla="*/ 241300 w 1434"/>
              <a:gd name="T51" fmla="*/ 1525588 h 1400"/>
              <a:gd name="T52" fmla="*/ 592138 w 1434"/>
              <a:gd name="T53" fmla="*/ 1562100 h 1400"/>
              <a:gd name="T54" fmla="*/ 750888 w 1434"/>
              <a:gd name="T55" fmla="*/ 1558925 h 1400"/>
              <a:gd name="T56" fmla="*/ 790575 w 1434"/>
              <a:gd name="T57" fmla="*/ 1544638 h 1400"/>
              <a:gd name="T58" fmla="*/ 798513 w 1434"/>
              <a:gd name="T59" fmla="*/ 1531938 h 1400"/>
              <a:gd name="T60" fmla="*/ 823913 w 1434"/>
              <a:gd name="T61" fmla="*/ 1543050 h 1400"/>
              <a:gd name="T62" fmla="*/ 906463 w 1434"/>
              <a:gd name="T63" fmla="*/ 1658938 h 1400"/>
              <a:gd name="T64" fmla="*/ 1085850 w 1434"/>
              <a:gd name="T65" fmla="*/ 1982788 h 1400"/>
              <a:gd name="T66" fmla="*/ 1204913 w 1434"/>
              <a:gd name="T67" fmla="*/ 2222500 h 1400"/>
              <a:gd name="T68" fmla="*/ 1385888 w 1434"/>
              <a:gd name="T69" fmla="*/ 1871663 h 1400"/>
              <a:gd name="T70" fmla="*/ 1470025 w 1434"/>
              <a:gd name="T71" fmla="*/ 1676400 h 1400"/>
              <a:gd name="T72" fmla="*/ 1511300 w 1434"/>
              <a:gd name="T73" fmla="*/ 1528763 h 1400"/>
              <a:gd name="T74" fmla="*/ 1504950 w 1434"/>
              <a:gd name="T75" fmla="*/ 1487488 h 1400"/>
              <a:gd name="T76" fmla="*/ 1492250 w 1434"/>
              <a:gd name="T77" fmla="*/ 1476375 h 1400"/>
              <a:gd name="T78" fmla="*/ 1504950 w 1434"/>
              <a:gd name="T79" fmla="*/ 1455738 h 1400"/>
              <a:gd name="T80" fmla="*/ 1638300 w 1434"/>
              <a:gd name="T81" fmla="*/ 1414463 h 1400"/>
              <a:gd name="T82" fmla="*/ 2006600 w 1434"/>
              <a:gd name="T83" fmla="*/ 1344613 h 1400"/>
              <a:gd name="T84" fmla="*/ 2276475 w 1434"/>
              <a:gd name="T85" fmla="*/ 1303338 h 140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434" h="1400">
                <a:moveTo>
                  <a:pt x="1434" y="821"/>
                </a:moveTo>
                <a:lnTo>
                  <a:pt x="1434" y="821"/>
                </a:lnTo>
                <a:lnTo>
                  <a:pt x="1380" y="770"/>
                </a:lnTo>
                <a:lnTo>
                  <a:pt x="1323" y="717"/>
                </a:lnTo>
                <a:lnTo>
                  <a:pt x="1257" y="658"/>
                </a:lnTo>
                <a:lnTo>
                  <a:pt x="1190" y="600"/>
                </a:lnTo>
                <a:lnTo>
                  <a:pt x="1127" y="547"/>
                </a:lnTo>
                <a:lnTo>
                  <a:pt x="1099" y="528"/>
                </a:lnTo>
                <a:lnTo>
                  <a:pt x="1076" y="512"/>
                </a:lnTo>
                <a:lnTo>
                  <a:pt x="1059" y="504"/>
                </a:lnTo>
                <a:lnTo>
                  <a:pt x="1052" y="500"/>
                </a:lnTo>
                <a:lnTo>
                  <a:pt x="1046" y="500"/>
                </a:lnTo>
                <a:lnTo>
                  <a:pt x="1043" y="500"/>
                </a:lnTo>
                <a:lnTo>
                  <a:pt x="1039" y="497"/>
                </a:lnTo>
                <a:lnTo>
                  <a:pt x="1036" y="490"/>
                </a:lnTo>
                <a:lnTo>
                  <a:pt x="1034" y="481"/>
                </a:lnTo>
                <a:lnTo>
                  <a:pt x="1032" y="456"/>
                </a:lnTo>
                <a:lnTo>
                  <a:pt x="1034" y="425"/>
                </a:lnTo>
                <a:lnTo>
                  <a:pt x="1036" y="386"/>
                </a:lnTo>
                <a:lnTo>
                  <a:pt x="1039" y="344"/>
                </a:lnTo>
                <a:lnTo>
                  <a:pt x="1052" y="253"/>
                </a:lnTo>
                <a:lnTo>
                  <a:pt x="1064" y="160"/>
                </a:lnTo>
                <a:lnTo>
                  <a:pt x="1078" y="79"/>
                </a:lnTo>
                <a:lnTo>
                  <a:pt x="1092" y="0"/>
                </a:lnTo>
                <a:lnTo>
                  <a:pt x="1022" y="35"/>
                </a:lnTo>
                <a:lnTo>
                  <a:pt x="952" y="72"/>
                </a:lnTo>
                <a:lnTo>
                  <a:pt x="871" y="118"/>
                </a:lnTo>
                <a:lnTo>
                  <a:pt x="792" y="163"/>
                </a:lnTo>
                <a:lnTo>
                  <a:pt x="755" y="186"/>
                </a:lnTo>
                <a:lnTo>
                  <a:pt x="724" y="207"/>
                </a:lnTo>
                <a:lnTo>
                  <a:pt x="699" y="227"/>
                </a:lnTo>
                <a:lnTo>
                  <a:pt x="680" y="244"/>
                </a:lnTo>
                <a:lnTo>
                  <a:pt x="673" y="251"/>
                </a:lnTo>
                <a:lnTo>
                  <a:pt x="668" y="258"/>
                </a:lnTo>
                <a:lnTo>
                  <a:pt x="666" y="263"/>
                </a:lnTo>
                <a:lnTo>
                  <a:pt x="668" y="269"/>
                </a:lnTo>
                <a:lnTo>
                  <a:pt x="668" y="272"/>
                </a:lnTo>
                <a:lnTo>
                  <a:pt x="666" y="274"/>
                </a:lnTo>
                <a:lnTo>
                  <a:pt x="661" y="276"/>
                </a:lnTo>
                <a:lnTo>
                  <a:pt x="654" y="274"/>
                </a:lnTo>
                <a:lnTo>
                  <a:pt x="633" y="269"/>
                </a:lnTo>
                <a:lnTo>
                  <a:pt x="605" y="258"/>
                </a:lnTo>
                <a:lnTo>
                  <a:pt x="531" y="227"/>
                </a:lnTo>
                <a:lnTo>
                  <a:pt x="445" y="188"/>
                </a:lnTo>
                <a:lnTo>
                  <a:pt x="358" y="146"/>
                </a:lnTo>
                <a:lnTo>
                  <a:pt x="280" y="109"/>
                </a:lnTo>
                <a:lnTo>
                  <a:pt x="205" y="72"/>
                </a:lnTo>
                <a:lnTo>
                  <a:pt x="217" y="149"/>
                </a:lnTo>
                <a:lnTo>
                  <a:pt x="230" y="228"/>
                </a:lnTo>
                <a:lnTo>
                  <a:pt x="247" y="318"/>
                </a:lnTo>
                <a:lnTo>
                  <a:pt x="266" y="407"/>
                </a:lnTo>
                <a:lnTo>
                  <a:pt x="277" y="449"/>
                </a:lnTo>
                <a:lnTo>
                  <a:pt x="287" y="486"/>
                </a:lnTo>
                <a:lnTo>
                  <a:pt x="298" y="516"/>
                </a:lnTo>
                <a:lnTo>
                  <a:pt x="308" y="540"/>
                </a:lnTo>
                <a:lnTo>
                  <a:pt x="314" y="547"/>
                </a:lnTo>
                <a:lnTo>
                  <a:pt x="319" y="554"/>
                </a:lnTo>
                <a:lnTo>
                  <a:pt x="324" y="558"/>
                </a:lnTo>
                <a:lnTo>
                  <a:pt x="329" y="558"/>
                </a:lnTo>
                <a:lnTo>
                  <a:pt x="333" y="558"/>
                </a:lnTo>
                <a:lnTo>
                  <a:pt x="335" y="561"/>
                </a:lnTo>
                <a:lnTo>
                  <a:pt x="335" y="565"/>
                </a:lnTo>
                <a:lnTo>
                  <a:pt x="331" y="572"/>
                </a:lnTo>
                <a:lnTo>
                  <a:pt x="321" y="589"/>
                </a:lnTo>
                <a:lnTo>
                  <a:pt x="301" y="614"/>
                </a:lnTo>
                <a:lnTo>
                  <a:pt x="249" y="674"/>
                </a:lnTo>
                <a:lnTo>
                  <a:pt x="186" y="744"/>
                </a:lnTo>
                <a:lnTo>
                  <a:pt x="119" y="814"/>
                </a:lnTo>
                <a:lnTo>
                  <a:pt x="59" y="877"/>
                </a:lnTo>
                <a:lnTo>
                  <a:pt x="0" y="937"/>
                </a:lnTo>
                <a:lnTo>
                  <a:pt x="75" y="949"/>
                </a:lnTo>
                <a:lnTo>
                  <a:pt x="152" y="961"/>
                </a:lnTo>
                <a:lnTo>
                  <a:pt x="242" y="972"/>
                </a:lnTo>
                <a:lnTo>
                  <a:pt x="331" y="980"/>
                </a:lnTo>
                <a:lnTo>
                  <a:pt x="373" y="984"/>
                </a:lnTo>
                <a:lnTo>
                  <a:pt x="412" y="986"/>
                </a:lnTo>
                <a:lnTo>
                  <a:pt x="445" y="986"/>
                </a:lnTo>
                <a:lnTo>
                  <a:pt x="473" y="982"/>
                </a:lnTo>
                <a:lnTo>
                  <a:pt x="484" y="980"/>
                </a:lnTo>
                <a:lnTo>
                  <a:pt x="491" y="977"/>
                </a:lnTo>
                <a:lnTo>
                  <a:pt x="498" y="973"/>
                </a:lnTo>
                <a:lnTo>
                  <a:pt x="501" y="968"/>
                </a:lnTo>
                <a:lnTo>
                  <a:pt x="503" y="965"/>
                </a:lnTo>
                <a:lnTo>
                  <a:pt x="507" y="965"/>
                </a:lnTo>
                <a:lnTo>
                  <a:pt x="512" y="966"/>
                </a:lnTo>
                <a:lnTo>
                  <a:pt x="519" y="972"/>
                </a:lnTo>
                <a:lnTo>
                  <a:pt x="533" y="989"/>
                </a:lnTo>
                <a:lnTo>
                  <a:pt x="550" y="1014"/>
                </a:lnTo>
                <a:lnTo>
                  <a:pt x="571" y="1045"/>
                </a:lnTo>
                <a:lnTo>
                  <a:pt x="592" y="1082"/>
                </a:lnTo>
                <a:lnTo>
                  <a:pt x="638" y="1165"/>
                </a:lnTo>
                <a:lnTo>
                  <a:pt x="684" y="1249"/>
                </a:lnTo>
                <a:lnTo>
                  <a:pt x="720" y="1324"/>
                </a:lnTo>
                <a:lnTo>
                  <a:pt x="759" y="1400"/>
                </a:lnTo>
                <a:lnTo>
                  <a:pt x="796" y="1331"/>
                </a:lnTo>
                <a:lnTo>
                  <a:pt x="833" y="1261"/>
                </a:lnTo>
                <a:lnTo>
                  <a:pt x="873" y="1179"/>
                </a:lnTo>
                <a:lnTo>
                  <a:pt x="892" y="1137"/>
                </a:lnTo>
                <a:lnTo>
                  <a:pt x="910" y="1096"/>
                </a:lnTo>
                <a:lnTo>
                  <a:pt x="926" y="1056"/>
                </a:lnTo>
                <a:lnTo>
                  <a:pt x="940" y="1021"/>
                </a:lnTo>
                <a:lnTo>
                  <a:pt x="948" y="989"/>
                </a:lnTo>
                <a:lnTo>
                  <a:pt x="952" y="963"/>
                </a:lnTo>
                <a:lnTo>
                  <a:pt x="952" y="952"/>
                </a:lnTo>
                <a:lnTo>
                  <a:pt x="952" y="944"/>
                </a:lnTo>
                <a:lnTo>
                  <a:pt x="948" y="937"/>
                </a:lnTo>
                <a:lnTo>
                  <a:pt x="943" y="933"/>
                </a:lnTo>
                <a:lnTo>
                  <a:pt x="940" y="930"/>
                </a:lnTo>
                <a:lnTo>
                  <a:pt x="940" y="926"/>
                </a:lnTo>
                <a:lnTo>
                  <a:pt x="943" y="923"/>
                </a:lnTo>
                <a:lnTo>
                  <a:pt x="948" y="917"/>
                </a:lnTo>
                <a:lnTo>
                  <a:pt x="968" y="910"/>
                </a:lnTo>
                <a:lnTo>
                  <a:pt x="996" y="902"/>
                </a:lnTo>
                <a:lnTo>
                  <a:pt x="1032" y="891"/>
                </a:lnTo>
                <a:lnTo>
                  <a:pt x="1073" y="882"/>
                </a:lnTo>
                <a:lnTo>
                  <a:pt x="1167" y="865"/>
                </a:lnTo>
                <a:lnTo>
                  <a:pt x="1264" y="847"/>
                </a:lnTo>
                <a:lnTo>
                  <a:pt x="1348" y="833"/>
                </a:lnTo>
                <a:lnTo>
                  <a:pt x="1434" y="821"/>
                </a:lnTo>
                <a:close/>
              </a:path>
            </a:pathLst>
          </a:custGeom>
          <a:noFill/>
          <a:ln w="222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461" name="Line 8"/>
          <p:cNvSpPr>
            <a:spLocks noChangeShapeType="1"/>
          </p:cNvSpPr>
          <p:nvPr/>
        </p:nvSpPr>
        <p:spPr bwMode="auto">
          <a:xfrm>
            <a:off x="7832725" y="852488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462" name="Line 9"/>
          <p:cNvSpPr>
            <a:spLocks noChangeShapeType="1"/>
          </p:cNvSpPr>
          <p:nvPr/>
        </p:nvSpPr>
        <p:spPr bwMode="auto">
          <a:xfrm>
            <a:off x="7832725" y="852488"/>
            <a:ext cx="0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9463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888" y="552450"/>
            <a:ext cx="142875" cy="12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Freeform 11"/>
          <p:cNvSpPr>
            <a:spLocks/>
          </p:cNvSpPr>
          <p:nvPr/>
        </p:nvSpPr>
        <p:spPr bwMode="auto">
          <a:xfrm>
            <a:off x="7516813" y="563563"/>
            <a:ext cx="79375" cy="80962"/>
          </a:xfrm>
          <a:custGeom>
            <a:avLst/>
            <a:gdLst>
              <a:gd name="T0" fmla="*/ 19050 w 50"/>
              <a:gd name="T1" fmla="*/ 71437 h 51"/>
              <a:gd name="T2" fmla="*/ 19050 w 50"/>
              <a:gd name="T3" fmla="*/ 71437 h 51"/>
              <a:gd name="T4" fmla="*/ 23813 w 50"/>
              <a:gd name="T5" fmla="*/ 74612 h 51"/>
              <a:gd name="T6" fmla="*/ 34925 w 50"/>
              <a:gd name="T7" fmla="*/ 80962 h 51"/>
              <a:gd name="T8" fmla="*/ 44450 w 50"/>
              <a:gd name="T9" fmla="*/ 77787 h 51"/>
              <a:gd name="T10" fmla="*/ 55563 w 50"/>
              <a:gd name="T11" fmla="*/ 74612 h 51"/>
              <a:gd name="T12" fmla="*/ 63500 w 50"/>
              <a:gd name="T13" fmla="*/ 69850 h 51"/>
              <a:gd name="T14" fmla="*/ 71438 w 50"/>
              <a:gd name="T15" fmla="*/ 58737 h 51"/>
              <a:gd name="T16" fmla="*/ 71438 w 50"/>
              <a:gd name="T17" fmla="*/ 58737 h 51"/>
              <a:gd name="T18" fmla="*/ 77788 w 50"/>
              <a:gd name="T19" fmla="*/ 44450 h 51"/>
              <a:gd name="T20" fmla="*/ 79375 w 50"/>
              <a:gd name="T21" fmla="*/ 33337 h 51"/>
              <a:gd name="T22" fmla="*/ 77788 w 50"/>
              <a:gd name="T23" fmla="*/ 25400 h 51"/>
              <a:gd name="T24" fmla="*/ 74613 w 50"/>
              <a:gd name="T25" fmla="*/ 15875 h 51"/>
              <a:gd name="T26" fmla="*/ 63500 w 50"/>
              <a:gd name="T27" fmla="*/ 7937 h 51"/>
              <a:gd name="T28" fmla="*/ 57150 w 50"/>
              <a:gd name="T29" fmla="*/ 4762 h 51"/>
              <a:gd name="T30" fmla="*/ 57150 w 50"/>
              <a:gd name="T31" fmla="*/ 4762 h 51"/>
              <a:gd name="T32" fmla="*/ 46038 w 50"/>
              <a:gd name="T33" fmla="*/ 0 h 51"/>
              <a:gd name="T34" fmla="*/ 34925 w 50"/>
              <a:gd name="T35" fmla="*/ 0 h 51"/>
              <a:gd name="T36" fmla="*/ 26988 w 50"/>
              <a:gd name="T37" fmla="*/ 3175 h 51"/>
              <a:gd name="T38" fmla="*/ 19050 w 50"/>
              <a:gd name="T39" fmla="*/ 4762 h 51"/>
              <a:gd name="T40" fmla="*/ 7938 w 50"/>
              <a:gd name="T41" fmla="*/ 14287 h 51"/>
              <a:gd name="T42" fmla="*/ 4763 w 50"/>
              <a:gd name="T43" fmla="*/ 19050 h 51"/>
              <a:gd name="T44" fmla="*/ 4763 w 50"/>
              <a:gd name="T45" fmla="*/ 19050 h 51"/>
              <a:gd name="T46" fmla="*/ 0 w 50"/>
              <a:gd name="T47" fmla="*/ 30162 h 51"/>
              <a:gd name="T48" fmla="*/ 0 w 50"/>
              <a:gd name="T49" fmla="*/ 41275 h 51"/>
              <a:gd name="T50" fmla="*/ 0 w 50"/>
              <a:gd name="T51" fmla="*/ 52387 h 51"/>
              <a:gd name="T52" fmla="*/ 4763 w 50"/>
              <a:gd name="T53" fmla="*/ 58737 h 51"/>
              <a:gd name="T54" fmla="*/ 12700 w 50"/>
              <a:gd name="T55" fmla="*/ 69850 h 51"/>
              <a:gd name="T56" fmla="*/ 19050 w 50"/>
              <a:gd name="T57" fmla="*/ 71437 h 51"/>
              <a:gd name="T58" fmla="*/ 19050 w 50"/>
              <a:gd name="T59" fmla="*/ 71437 h 5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50" h="51">
                <a:moveTo>
                  <a:pt x="12" y="45"/>
                </a:moveTo>
                <a:lnTo>
                  <a:pt x="12" y="45"/>
                </a:lnTo>
                <a:lnTo>
                  <a:pt x="15" y="47"/>
                </a:lnTo>
                <a:lnTo>
                  <a:pt x="22" y="51"/>
                </a:lnTo>
                <a:lnTo>
                  <a:pt x="28" y="49"/>
                </a:lnTo>
                <a:lnTo>
                  <a:pt x="35" y="47"/>
                </a:lnTo>
                <a:lnTo>
                  <a:pt x="40" y="44"/>
                </a:lnTo>
                <a:lnTo>
                  <a:pt x="45" y="37"/>
                </a:lnTo>
                <a:lnTo>
                  <a:pt x="49" y="28"/>
                </a:lnTo>
                <a:lnTo>
                  <a:pt x="50" y="21"/>
                </a:lnTo>
                <a:lnTo>
                  <a:pt x="49" y="16"/>
                </a:lnTo>
                <a:lnTo>
                  <a:pt x="47" y="10"/>
                </a:lnTo>
                <a:lnTo>
                  <a:pt x="40" y="5"/>
                </a:lnTo>
                <a:lnTo>
                  <a:pt x="36" y="3"/>
                </a:lnTo>
                <a:lnTo>
                  <a:pt x="29" y="0"/>
                </a:lnTo>
                <a:lnTo>
                  <a:pt x="22" y="0"/>
                </a:lnTo>
                <a:lnTo>
                  <a:pt x="17" y="2"/>
                </a:lnTo>
                <a:lnTo>
                  <a:pt x="12" y="3"/>
                </a:lnTo>
                <a:lnTo>
                  <a:pt x="5" y="9"/>
                </a:lnTo>
                <a:lnTo>
                  <a:pt x="3" y="12"/>
                </a:lnTo>
                <a:lnTo>
                  <a:pt x="0" y="19"/>
                </a:lnTo>
                <a:lnTo>
                  <a:pt x="0" y="26"/>
                </a:lnTo>
                <a:lnTo>
                  <a:pt x="0" y="33"/>
                </a:lnTo>
                <a:lnTo>
                  <a:pt x="3" y="37"/>
                </a:lnTo>
                <a:lnTo>
                  <a:pt x="8" y="44"/>
                </a:lnTo>
                <a:lnTo>
                  <a:pt x="12" y="45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465" name="Line 12"/>
          <p:cNvSpPr>
            <a:spLocks noChangeShapeType="1"/>
          </p:cNvSpPr>
          <p:nvPr/>
        </p:nvSpPr>
        <p:spPr bwMode="auto">
          <a:xfrm>
            <a:off x="7543800" y="704850"/>
            <a:ext cx="0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9466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025" y="674688"/>
            <a:ext cx="141288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7" name="Freeform 14"/>
          <p:cNvSpPr>
            <a:spLocks/>
          </p:cNvSpPr>
          <p:nvPr/>
        </p:nvSpPr>
        <p:spPr bwMode="auto">
          <a:xfrm>
            <a:off x="7218363" y="701675"/>
            <a:ext cx="77787" cy="80963"/>
          </a:xfrm>
          <a:custGeom>
            <a:avLst/>
            <a:gdLst>
              <a:gd name="T0" fmla="*/ 19050 w 49"/>
              <a:gd name="T1" fmla="*/ 73025 h 51"/>
              <a:gd name="T2" fmla="*/ 19050 w 49"/>
              <a:gd name="T3" fmla="*/ 73025 h 51"/>
              <a:gd name="T4" fmla="*/ 25400 w 49"/>
              <a:gd name="T5" fmla="*/ 76200 h 51"/>
              <a:gd name="T6" fmla="*/ 36512 w 49"/>
              <a:gd name="T7" fmla="*/ 80963 h 51"/>
              <a:gd name="T8" fmla="*/ 44450 w 49"/>
              <a:gd name="T9" fmla="*/ 80963 h 51"/>
              <a:gd name="T10" fmla="*/ 52387 w 49"/>
              <a:gd name="T11" fmla="*/ 79375 h 51"/>
              <a:gd name="T12" fmla="*/ 63500 w 49"/>
              <a:gd name="T13" fmla="*/ 69850 h 51"/>
              <a:gd name="T14" fmla="*/ 73025 w 49"/>
              <a:gd name="T15" fmla="*/ 58738 h 51"/>
              <a:gd name="T16" fmla="*/ 73025 w 49"/>
              <a:gd name="T17" fmla="*/ 58738 h 51"/>
              <a:gd name="T18" fmla="*/ 77787 w 49"/>
              <a:gd name="T19" fmla="*/ 47625 h 51"/>
              <a:gd name="T20" fmla="*/ 77787 w 49"/>
              <a:gd name="T21" fmla="*/ 36513 h 51"/>
              <a:gd name="T22" fmla="*/ 77787 w 49"/>
              <a:gd name="T23" fmla="*/ 25400 h 51"/>
              <a:gd name="T24" fmla="*/ 73025 w 49"/>
              <a:gd name="T25" fmla="*/ 20638 h 51"/>
              <a:gd name="T26" fmla="*/ 63500 w 49"/>
              <a:gd name="T27" fmla="*/ 9525 h 51"/>
              <a:gd name="T28" fmla="*/ 58737 w 49"/>
              <a:gd name="T29" fmla="*/ 6350 h 51"/>
              <a:gd name="T30" fmla="*/ 58737 w 49"/>
              <a:gd name="T31" fmla="*/ 6350 h 51"/>
              <a:gd name="T32" fmla="*/ 47625 w 49"/>
              <a:gd name="T33" fmla="*/ 3175 h 51"/>
              <a:gd name="T34" fmla="*/ 36512 w 49"/>
              <a:gd name="T35" fmla="*/ 0 h 51"/>
              <a:gd name="T36" fmla="*/ 26987 w 49"/>
              <a:gd name="T37" fmla="*/ 3175 h 51"/>
              <a:gd name="T38" fmla="*/ 19050 w 49"/>
              <a:gd name="T39" fmla="*/ 6350 h 51"/>
              <a:gd name="T40" fmla="*/ 7937 w 49"/>
              <a:gd name="T41" fmla="*/ 14288 h 51"/>
              <a:gd name="T42" fmla="*/ 4762 w 49"/>
              <a:gd name="T43" fmla="*/ 20638 h 51"/>
              <a:gd name="T44" fmla="*/ 4762 w 49"/>
              <a:gd name="T45" fmla="*/ 20638 h 51"/>
              <a:gd name="T46" fmla="*/ 0 w 49"/>
              <a:gd name="T47" fmla="*/ 33338 h 51"/>
              <a:gd name="T48" fmla="*/ 0 w 49"/>
              <a:gd name="T49" fmla="*/ 44450 h 51"/>
              <a:gd name="T50" fmla="*/ 0 w 49"/>
              <a:gd name="T51" fmla="*/ 53975 h 51"/>
              <a:gd name="T52" fmla="*/ 4762 w 49"/>
              <a:gd name="T53" fmla="*/ 61913 h 51"/>
              <a:gd name="T54" fmla="*/ 14287 w 49"/>
              <a:gd name="T55" fmla="*/ 69850 h 51"/>
              <a:gd name="T56" fmla="*/ 19050 w 49"/>
              <a:gd name="T57" fmla="*/ 73025 h 51"/>
              <a:gd name="T58" fmla="*/ 19050 w 49"/>
              <a:gd name="T59" fmla="*/ 73025 h 5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49" h="51">
                <a:moveTo>
                  <a:pt x="12" y="46"/>
                </a:moveTo>
                <a:lnTo>
                  <a:pt x="12" y="46"/>
                </a:lnTo>
                <a:lnTo>
                  <a:pt x="16" y="48"/>
                </a:lnTo>
                <a:lnTo>
                  <a:pt x="23" y="51"/>
                </a:lnTo>
                <a:lnTo>
                  <a:pt x="28" y="51"/>
                </a:lnTo>
                <a:lnTo>
                  <a:pt x="33" y="50"/>
                </a:lnTo>
                <a:lnTo>
                  <a:pt x="40" y="44"/>
                </a:lnTo>
                <a:lnTo>
                  <a:pt x="46" y="37"/>
                </a:lnTo>
                <a:lnTo>
                  <a:pt x="49" y="30"/>
                </a:lnTo>
                <a:lnTo>
                  <a:pt x="49" y="23"/>
                </a:lnTo>
                <a:lnTo>
                  <a:pt x="49" y="16"/>
                </a:lnTo>
                <a:lnTo>
                  <a:pt x="46" y="13"/>
                </a:lnTo>
                <a:lnTo>
                  <a:pt x="40" y="6"/>
                </a:lnTo>
                <a:lnTo>
                  <a:pt x="37" y="4"/>
                </a:lnTo>
                <a:lnTo>
                  <a:pt x="30" y="2"/>
                </a:lnTo>
                <a:lnTo>
                  <a:pt x="23" y="0"/>
                </a:lnTo>
                <a:lnTo>
                  <a:pt x="17" y="2"/>
                </a:lnTo>
                <a:lnTo>
                  <a:pt x="12" y="4"/>
                </a:lnTo>
                <a:lnTo>
                  <a:pt x="5" y="9"/>
                </a:lnTo>
                <a:lnTo>
                  <a:pt x="3" y="13"/>
                </a:lnTo>
                <a:lnTo>
                  <a:pt x="0" y="21"/>
                </a:lnTo>
                <a:lnTo>
                  <a:pt x="0" y="28"/>
                </a:lnTo>
                <a:lnTo>
                  <a:pt x="0" y="34"/>
                </a:lnTo>
                <a:lnTo>
                  <a:pt x="3" y="39"/>
                </a:lnTo>
                <a:lnTo>
                  <a:pt x="9" y="44"/>
                </a:lnTo>
                <a:lnTo>
                  <a:pt x="12" y="46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9468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988" y="552450"/>
            <a:ext cx="233362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9" name="Freeform 16"/>
          <p:cNvSpPr>
            <a:spLocks/>
          </p:cNvSpPr>
          <p:nvPr/>
        </p:nvSpPr>
        <p:spPr bwMode="auto">
          <a:xfrm>
            <a:off x="7310438" y="555625"/>
            <a:ext cx="149225" cy="146050"/>
          </a:xfrm>
          <a:custGeom>
            <a:avLst/>
            <a:gdLst>
              <a:gd name="T0" fmla="*/ 38100 w 94"/>
              <a:gd name="T1" fmla="*/ 134938 h 92"/>
              <a:gd name="T2" fmla="*/ 38100 w 94"/>
              <a:gd name="T3" fmla="*/ 134938 h 92"/>
              <a:gd name="T4" fmla="*/ 47625 w 94"/>
              <a:gd name="T5" fmla="*/ 141288 h 92"/>
              <a:gd name="T6" fmla="*/ 58738 w 94"/>
              <a:gd name="T7" fmla="*/ 144463 h 92"/>
              <a:gd name="T8" fmla="*/ 71438 w 94"/>
              <a:gd name="T9" fmla="*/ 146050 h 92"/>
              <a:gd name="T10" fmla="*/ 85725 w 94"/>
              <a:gd name="T11" fmla="*/ 146050 h 92"/>
              <a:gd name="T12" fmla="*/ 103188 w 94"/>
              <a:gd name="T13" fmla="*/ 141288 h 92"/>
              <a:gd name="T14" fmla="*/ 111125 w 94"/>
              <a:gd name="T15" fmla="*/ 138113 h 92"/>
              <a:gd name="T16" fmla="*/ 119063 w 94"/>
              <a:gd name="T17" fmla="*/ 130175 h 92"/>
              <a:gd name="T18" fmla="*/ 127000 w 94"/>
              <a:gd name="T19" fmla="*/ 122238 h 92"/>
              <a:gd name="T20" fmla="*/ 136525 w 94"/>
              <a:gd name="T21" fmla="*/ 111125 h 92"/>
              <a:gd name="T22" fmla="*/ 136525 w 94"/>
              <a:gd name="T23" fmla="*/ 111125 h 92"/>
              <a:gd name="T24" fmla="*/ 144463 w 94"/>
              <a:gd name="T25" fmla="*/ 96838 h 92"/>
              <a:gd name="T26" fmla="*/ 147638 w 94"/>
              <a:gd name="T27" fmla="*/ 85725 h 92"/>
              <a:gd name="T28" fmla="*/ 149225 w 94"/>
              <a:gd name="T29" fmla="*/ 74613 h 92"/>
              <a:gd name="T30" fmla="*/ 149225 w 94"/>
              <a:gd name="T31" fmla="*/ 63500 h 92"/>
              <a:gd name="T32" fmla="*/ 147638 w 94"/>
              <a:gd name="T33" fmla="*/ 46038 h 92"/>
              <a:gd name="T34" fmla="*/ 138113 w 94"/>
              <a:gd name="T35" fmla="*/ 33338 h 92"/>
              <a:gd name="T36" fmla="*/ 130175 w 94"/>
              <a:gd name="T37" fmla="*/ 23813 h 92"/>
              <a:gd name="T38" fmla="*/ 122238 w 94"/>
              <a:gd name="T39" fmla="*/ 15875 h 92"/>
              <a:gd name="T40" fmla="*/ 111125 w 94"/>
              <a:gd name="T41" fmla="*/ 11113 h 92"/>
              <a:gd name="T42" fmla="*/ 111125 w 94"/>
              <a:gd name="T43" fmla="*/ 11113 h 92"/>
              <a:gd name="T44" fmla="*/ 100013 w 94"/>
              <a:gd name="T45" fmla="*/ 4763 h 92"/>
              <a:gd name="T46" fmla="*/ 92075 w 94"/>
              <a:gd name="T47" fmla="*/ 1588 h 92"/>
              <a:gd name="T48" fmla="*/ 71438 w 94"/>
              <a:gd name="T49" fmla="*/ 0 h 92"/>
              <a:gd name="T50" fmla="*/ 55563 w 94"/>
              <a:gd name="T51" fmla="*/ 1588 h 92"/>
              <a:gd name="T52" fmla="*/ 41275 w 94"/>
              <a:gd name="T53" fmla="*/ 11113 h 92"/>
              <a:gd name="T54" fmla="*/ 26988 w 94"/>
              <a:gd name="T55" fmla="*/ 19050 h 92"/>
              <a:gd name="T56" fmla="*/ 19050 w 94"/>
              <a:gd name="T57" fmla="*/ 26988 h 92"/>
              <a:gd name="T58" fmla="*/ 14288 w 94"/>
              <a:gd name="T59" fmla="*/ 34925 h 92"/>
              <a:gd name="T60" fmla="*/ 14288 w 94"/>
              <a:gd name="T61" fmla="*/ 34925 h 92"/>
              <a:gd name="T62" fmla="*/ 7938 w 94"/>
              <a:gd name="T63" fmla="*/ 49213 h 92"/>
              <a:gd name="T64" fmla="*/ 3175 w 94"/>
              <a:gd name="T65" fmla="*/ 60325 h 92"/>
              <a:gd name="T66" fmla="*/ 0 w 94"/>
              <a:gd name="T67" fmla="*/ 79375 h 92"/>
              <a:gd name="T68" fmla="*/ 4763 w 94"/>
              <a:gd name="T69" fmla="*/ 96838 h 92"/>
              <a:gd name="T70" fmla="*/ 11113 w 94"/>
              <a:gd name="T71" fmla="*/ 111125 h 92"/>
              <a:gd name="T72" fmla="*/ 19050 w 94"/>
              <a:gd name="T73" fmla="*/ 122238 h 92"/>
              <a:gd name="T74" fmla="*/ 30163 w 94"/>
              <a:gd name="T75" fmla="*/ 127000 h 92"/>
              <a:gd name="T76" fmla="*/ 38100 w 94"/>
              <a:gd name="T77" fmla="*/ 134938 h 92"/>
              <a:gd name="T78" fmla="*/ 38100 w 94"/>
              <a:gd name="T79" fmla="*/ 134938 h 92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94" h="92">
                <a:moveTo>
                  <a:pt x="24" y="85"/>
                </a:moveTo>
                <a:lnTo>
                  <a:pt x="24" y="85"/>
                </a:lnTo>
                <a:lnTo>
                  <a:pt x="30" y="89"/>
                </a:lnTo>
                <a:lnTo>
                  <a:pt x="37" y="91"/>
                </a:lnTo>
                <a:lnTo>
                  <a:pt x="45" y="92"/>
                </a:lnTo>
                <a:lnTo>
                  <a:pt x="54" y="92"/>
                </a:lnTo>
                <a:lnTo>
                  <a:pt x="65" y="89"/>
                </a:lnTo>
                <a:lnTo>
                  <a:pt x="70" y="87"/>
                </a:lnTo>
                <a:lnTo>
                  <a:pt x="75" y="82"/>
                </a:lnTo>
                <a:lnTo>
                  <a:pt x="80" y="77"/>
                </a:lnTo>
                <a:lnTo>
                  <a:pt x="86" y="70"/>
                </a:lnTo>
                <a:lnTo>
                  <a:pt x="91" y="61"/>
                </a:lnTo>
                <a:lnTo>
                  <a:pt x="93" y="54"/>
                </a:lnTo>
                <a:lnTo>
                  <a:pt x="94" y="47"/>
                </a:lnTo>
                <a:lnTo>
                  <a:pt x="94" y="40"/>
                </a:lnTo>
                <a:lnTo>
                  <a:pt x="93" y="29"/>
                </a:lnTo>
                <a:lnTo>
                  <a:pt x="87" y="21"/>
                </a:lnTo>
                <a:lnTo>
                  <a:pt x="82" y="15"/>
                </a:lnTo>
                <a:lnTo>
                  <a:pt x="77" y="10"/>
                </a:lnTo>
                <a:lnTo>
                  <a:pt x="70" y="7"/>
                </a:lnTo>
                <a:lnTo>
                  <a:pt x="63" y="3"/>
                </a:lnTo>
                <a:lnTo>
                  <a:pt x="58" y="1"/>
                </a:lnTo>
                <a:lnTo>
                  <a:pt x="45" y="0"/>
                </a:lnTo>
                <a:lnTo>
                  <a:pt x="35" y="1"/>
                </a:lnTo>
                <a:lnTo>
                  <a:pt x="26" y="7"/>
                </a:lnTo>
                <a:lnTo>
                  <a:pt x="17" y="12"/>
                </a:lnTo>
                <a:lnTo>
                  <a:pt x="12" y="17"/>
                </a:lnTo>
                <a:lnTo>
                  <a:pt x="9" y="22"/>
                </a:lnTo>
                <a:lnTo>
                  <a:pt x="5" y="31"/>
                </a:lnTo>
                <a:lnTo>
                  <a:pt x="2" y="38"/>
                </a:lnTo>
                <a:lnTo>
                  <a:pt x="0" y="50"/>
                </a:lnTo>
                <a:lnTo>
                  <a:pt x="3" y="61"/>
                </a:lnTo>
                <a:lnTo>
                  <a:pt x="7" y="70"/>
                </a:lnTo>
                <a:lnTo>
                  <a:pt x="12" y="77"/>
                </a:lnTo>
                <a:lnTo>
                  <a:pt x="19" y="80"/>
                </a:lnTo>
                <a:lnTo>
                  <a:pt x="24" y="85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9470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788" y="738188"/>
            <a:ext cx="141287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1" name="Freeform 18"/>
          <p:cNvSpPr>
            <a:spLocks/>
          </p:cNvSpPr>
          <p:nvPr/>
        </p:nvSpPr>
        <p:spPr bwMode="auto">
          <a:xfrm>
            <a:off x="7096125" y="766763"/>
            <a:ext cx="80963" cy="77787"/>
          </a:xfrm>
          <a:custGeom>
            <a:avLst/>
            <a:gdLst>
              <a:gd name="T0" fmla="*/ 19050 w 51"/>
              <a:gd name="T1" fmla="*/ 71437 h 49"/>
              <a:gd name="T2" fmla="*/ 19050 w 51"/>
              <a:gd name="T3" fmla="*/ 71437 h 49"/>
              <a:gd name="T4" fmla="*/ 25400 w 51"/>
              <a:gd name="T5" fmla="*/ 74612 h 49"/>
              <a:gd name="T6" fmla="*/ 38100 w 51"/>
              <a:gd name="T7" fmla="*/ 77787 h 49"/>
              <a:gd name="T8" fmla="*/ 47625 w 51"/>
              <a:gd name="T9" fmla="*/ 77787 h 49"/>
              <a:gd name="T10" fmla="*/ 55563 w 51"/>
              <a:gd name="T11" fmla="*/ 74612 h 49"/>
              <a:gd name="T12" fmla="*/ 63500 w 51"/>
              <a:gd name="T13" fmla="*/ 69850 h 49"/>
              <a:gd name="T14" fmla="*/ 71438 w 51"/>
              <a:gd name="T15" fmla="*/ 58737 h 49"/>
              <a:gd name="T16" fmla="*/ 71438 w 51"/>
              <a:gd name="T17" fmla="*/ 58737 h 49"/>
              <a:gd name="T18" fmla="*/ 77788 w 51"/>
              <a:gd name="T19" fmla="*/ 44450 h 49"/>
              <a:gd name="T20" fmla="*/ 80963 w 51"/>
              <a:gd name="T21" fmla="*/ 33337 h 49"/>
              <a:gd name="T22" fmla="*/ 77788 w 51"/>
              <a:gd name="T23" fmla="*/ 25400 h 49"/>
              <a:gd name="T24" fmla="*/ 74613 w 51"/>
              <a:gd name="T25" fmla="*/ 15875 h 49"/>
              <a:gd name="T26" fmla="*/ 63500 w 51"/>
              <a:gd name="T27" fmla="*/ 7937 h 49"/>
              <a:gd name="T28" fmla="*/ 60325 w 51"/>
              <a:gd name="T29" fmla="*/ 4762 h 49"/>
              <a:gd name="T30" fmla="*/ 60325 w 51"/>
              <a:gd name="T31" fmla="*/ 4762 h 49"/>
              <a:gd name="T32" fmla="*/ 47625 w 51"/>
              <a:gd name="T33" fmla="*/ 0 h 49"/>
              <a:gd name="T34" fmla="*/ 38100 w 51"/>
              <a:gd name="T35" fmla="*/ 0 h 49"/>
              <a:gd name="T36" fmla="*/ 26988 w 51"/>
              <a:gd name="T37" fmla="*/ 0 h 49"/>
              <a:gd name="T38" fmla="*/ 22225 w 51"/>
              <a:gd name="T39" fmla="*/ 4762 h 49"/>
              <a:gd name="T40" fmla="*/ 11113 w 51"/>
              <a:gd name="T41" fmla="*/ 14287 h 49"/>
              <a:gd name="T42" fmla="*/ 7938 w 51"/>
              <a:gd name="T43" fmla="*/ 19050 h 49"/>
              <a:gd name="T44" fmla="*/ 7938 w 51"/>
              <a:gd name="T45" fmla="*/ 19050 h 49"/>
              <a:gd name="T46" fmla="*/ 3175 w 51"/>
              <a:gd name="T47" fmla="*/ 30162 h 49"/>
              <a:gd name="T48" fmla="*/ 0 w 51"/>
              <a:gd name="T49" fmla="*/ 41275 h 49"/>
              <a:gd name="T50" fmla="*/ 3175 w 51"/>
              <a:gd name="T51" fmla="*/ 52387 h 49"/>
              <a:gd name="T52" fmla="*/ 4763 w 51"/>
              <a:gd name="T53" fmla="*/ 58737 h 49"/>
              <a:gd name="T54" fmla="*/ 15875 w 51"/>
              <a:gd name="T55" fmla="*/ 69850 h 49"/>
              <a:gd name="T56" fmla="*/ 19050 w 51"/>
              <a:gd name="T57" fmla="*/ 71437 h 49"/>
              <a:gd name="T58" fmla="*/ 19050 w 51"/>
              <a:gd name="T59" fmla="*/ 71437 h 49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51" h="49">
                <a:moveTo>
                  <a:pt x="12" y="45"/>
                </a:moveTo>
                <a:lnTo>
                  <a:pt x="12" y="45"/>
                </a:lnTo>
                <a:lnTo>
                  <a:pt x="16" y="47"/>
                </a:lnTo>
                <a:lnTo>
                  <a:pt x="24" y="49"/>
                </a:lnTo>
                <a:lnTo>
                  <a:pt x="30" y="49"/>
                </a:lnTo>
                <a:lnTo>
                  <a:pt x="35" y="47"/>
                </a:lnTo>
                <a:lnTo>
                  <a:pt x="40" y="44"/>
                </a:lnTo>
                <a:lnTo>
                  <a:pt x="45" y="37"/>
                </a:lnTo>
                <a:lnTo>
                  <a:pt x="49" y="28"/>
                </a:lnTo>
                <a:lnTo>
                  <a:pt x="51" y="21"/>
                </a:lnTo>
                <a:lnTo>
                  <a:pt x="49" y="16"/>
                </a:lnTo>
                <a:lnTo>
                  <a:pt x="47" y="10"/>
                </a:lnTo>
                <a:lnTo>
                  <a:pt x="40" y="5"/>
                </a:lnTo>
                <a:lnTo>
                  <a:pt x="38" y="3"/>
                </a:lnTo>
                <a:lnTo>
                  <a:pt x="30" y="0"/>
                </a:lnTo>
                <a:lnTo>
                  <a:pt x="24" y="0"/>
                </a:lnTo>
                <a:lnTo>
                  <a:pt x="17" y="0"/>
                </a:lnTo>
                <a:lnTo>
                  <a:pt x="14" y="3"/>
                </a:lnTo>
                <a:lnTo>
                  <a:pt x="7" y="9"/>
                </a:lnTo>
                <a:lnTo>
                  <a:pt x="5" y="12"/>
                </a:lnTo>
                <a:lnTo>
                  <a:pt x="2" y="19"/>
                </a:lnTo>
                <a:lnTo>
                  <a:pt x="0" y="26"/>
                </a:lnTo>
                <a:lnTo>
                  <a:pt x="2" y="33"/>
                </a:lnTo>
                <a:lnTo>
                  <a:pt x="3" y="37"/>
                </a:lnTo>
                <a:lnTo>
                  <a:pt x="10" y="44"/>
                </a:lnTo>
                <a:lnTo>
                  <a:pt x="12" y="45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9472" name="Picture 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900" y="900113"/>
            <a:ext cx="142875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3" name="Freeform 20"/>
          <p:cNvSpPr>
            <a:spLocks/>
          </p:cNvSpPr>
          <p:nvPr/>
        </p:nvSpPr>
        <p:spPr bwMode="auto">
          <a:xfrm>
            <a:off x="6851650" y="927100"/>
            <a:ext cx="79375" cy="80963"/>
          </a:xfrm>
          <a:custGeom>
            <a:avLst/>
            <a:gdLst>
              <a:gd name="T0" fmla="*/ 22225 w 50"/>
              <a:gd name="T1" fmla="*/ 73025 h 51"/>
              <a:gd name="T2" fmla="*/ 22225 w 50"/>
              <a:gd name="T3" fmla="*/ 73025 h 51"/>
              <a:gd name="T4" fmla="*/ 26988 w 50"/>
              <a:gd name="T5" fmla="*/ 79375 h 51"/>
              <a:gd name="T6" fmla="*/ 38100 w 50"/>
              <a:gd name="T7" fmla="*/ 80963 h 51"/>
              <a:gd name="T8" fmla="*/ 46038 w 50"/>
              <a:gd name="T9" fmla="*/ 80963 h 51"/>
              <a:gd name="T10" fmla="*/ 55563 w 50"/>
              <a:gd name="T11" fmla="*/ 79375 h 51"/>
              <a:gd name="T12" fmla="*/ 66675 w 50"/>
              <a:gd name="T13" fmla="*/ 73025 h 51"/>
              <a:gd name="T14" fmla="*/ 74613 w 50"/>
              <a:gd name="T15" fmla="*/ 61913 h 51"/>
              <a:gd name="T16" fmla="*/ 74613 w 50"/>
              <a:gd name="T17" fmla="*/ 61913 h 51"/>
              <a:gd name="T18" fmla="*/ 79375 w 50"/>
              <a:gd name="T19" fmla="*/ 47625 h 51"/>
              <a:gd name="T20" fmla="*/ 79375 w 50"/>
              <a:gd name="T21" fmla="*/ 36513 h 51"/>
              <a:gd name="T22" fmla="*/ 79375 w 50"/>
              <a:gd name="T23" fmla="*/ 28575 h 51"/>
              <a:gd name="T24" fmla="*/ 74613 w 50"/>
              <a:gd name="T25" fmla="*/ 20638 h 51"/>
              <a:gd name="T26" fmla="*/ 66675 w 50"/>
              <a:gd name="T27" fmla="*/ 11113 h 51"/>
              <a:gd name="T28" fmla="*/ 60325 w 50"/>
              <a:gd name="T29" fmla="*/ 6350 h 51"/>
              <a:gd name="T30" fmla="*/ 60325 w 50"/>
              <a:gd name="T31" fmla="*/ 6350 h 51"/>
              <a:gd name="T32" fmla="*/ 49213 w 50"/>
              <a:gd name="T33" fmla="*/ 3175 h 51"/>
              <a:gd name="T34" fmla="*/ 38100 w 50"/>
              <a:gd name="T35" fmla="*/ 0 h 51"/>
              <a:gd name="T36" fmla="*/ 30163 w 50"/>
              <a:gd name="T37" fmla="*/ 3175 h 51"/>
              <a:gd name="T38" fmla="*/ 22225 w 50"/>
              <a:gd name="T39" fmla="*/ 6350 h 51"/>
              <a:gd name="T40" fmla="*/ 11113 w 50"/>
              <a:gd name="T41" fmla="*/ 17463 h 51"/>
              <a:gd name="T42" fmla="*/ 7938 w 50"/>
              <a:gd name="T43" fmla="*/ 20638 h 51"/>
              <a:gd name="T44" fmla="*/ 7938 w 50"/>
              <a:gd name="T45" fmla="*/ 20638 h 51"/>
              <a:gd name="T46" fmla="*/ 1588 w 50"/>
              <a:gd name="T47" fmla="*/ 33338 h 51"/>
              <a:gd name="T48" fmla="*/ 0 w 50"/>
              <a:gd name="T49" fmla="*/ 46038 h 51"/>
              <a:gd name="T50" fmla="*/ 1588 w 50"/>
              <a:gd name="T51" fmla="*/ 53975 h 51"/>
              <a:gd name="T52" fmla="*/ 4763 w 50"/>
              <a:gd name="T53" fmla="*/ 61913 h 51"/>
              <a:gd name="T54" fmla="*/ 15875 w 50"/>
              <a:gd name="T55" fmla="*/ 69850 h 51"/>
              <a:gd name="T56" fmla="*/ 22225 w 50"/>
              <a:gd name="T57" fmla="*/ 73025 h 51"/>
              <a:gd name="T58" fmla="*/ 22225 w 50"/>
              <a:gd name="T59" fmla="*/ 73025 h 5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50" h="51">
                <a:moveTo>
                  <a:pt x="14" y="46"/>
                </a:moveTo>
                <a:lnTo>
                  <a:pt x="14" y="46"/>
                </a:lnTo>
                <a:lnTo>
                  <a:pt x="17" y="50"/>
                </a:lnTo>
                <a:lnTo>
                  <a:pt x="24" y="51"/>
                </a:lnTo>
                <a:lnTo>
                  <a:pt x="29" y="51"/>
                </a:lnTo>
                <a:lnTo>
                  <a:pt x="35" y="50"/>
                </a:lnTo>
                <a:lnTo>
                  <a:pt x="42" y="46"/>
                </a:lnTo>
                <a:lnTo>
                  <a:pt x="47" y="39"/>
                </a:lnTo>
                <a:lnTo>
                  <a:pt x="50" y="30"/>
                </a:lnTo>
                <a:lnTo>
                  <a:pt x="50" y="23"/>
                </a:lnTo>
                <a:lnTo>
                  <a:pt x="50" y="18"/>
                </a:lnTo>
                <a:lnTo>
                  <a:pt x="47" y="13"/>
                </a:lnTo>
                <a:lnTo>
                  <a:pt x="42" y="7"/>
                </a:lnTo>
                <a:lnTo>
                  <a:pt x="38" y="4"/>
                </a:lnTo>
                <a:lnTo>
                  <a:pt x="31" y="2"/>
                </a:lnTo>
                <a:lnTo>
                  <a:pt x="24" y="0"/>
                </a:lnTo>
                <a:lnTo>
                  <a:pt x="19" y="2"/>
                </a:lnTo>
                <a:lnTo>
                  <a:pt x="14" y="4"/>
                </a:lnTo>
                <a:lnTo>
                  <a:pt x="7" y="11"/>
                </a:lnTo>
                <a:lnTo>
                  <a:pt x="5" y="13"/>
                </a:lnTo>
                <a:lnTo>
                  <a:pt x="1" y="21"/>
                </a:lnTo>
                <a:lnTo>
                  <a:pt x="0" y="29"/>
                </a:lnTo>
                <a:lnTo>
                  <a:pt x="1" y="34"/>
                </a:lnTo>
                <a:lnTo>
                  <a:pt x="3" y="39"/>
                </a:lnTo>
                <a:lnTo>
                  <a:pt x="10" y="44"/>
                </a:lnTo>
                <a:lnTo>
                  <a:pt x="14" y="46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9474" name="Picture 2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850" y="646113"/>
            <a:ext cx="14922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5" name="Freeform 22"/>
          <p:cNvSpPr>
            <a:spLocks/>
          </p:cNvSpPr>
          <p:nvPr/>
        </p:nvSpPr>
        <p:spPr bwMode="auto">
          <a:xfrm>
            <a:off x="6072188" y="677863"/>
            <a:ext cx="80962" cy="79375"/>
          </a:xfrm>
          <a:custGeom>
            <a:avLst/>
            <a:gdLst>
              <a:gd name="T0" fmla="*/ 15875 w 51"/>
              <a:gd name="T1" fmla="*/ 11113 h 50"/>
              <a:gd name="T2" fmla="*/ 15875 w 51"/>
              <a:gd name="T3" fmla="*/ 11113 h 50"/>
              <a:gd name="T4" fmla="*/ 22225 w 51"/>
              <a:gd name="T5" fmla="*/ 4763 h 50"/>
              <a:gd name="T6" fmla="*/ 33337 w 51"/>
              <a:gd name="T7" fmla="*/ 0 h 50"/>
              <a:gd name="T8" fmla="*/ 41275 w 51"/>
              <a:gd name="T9" fmla="*/ 0 h 50"/>
              <a:gd name="T10" fmla="*/ 49212 w 51"/>
              <a:gd name="T11" fmla="*/ 1588 h 50"/>
              <a:gd name="T12" fmla="*/ 60325 w 51"/>
              <a:gd name="T13" fmla="*/ 7938 h 50"/>
              <a:gd name="T14" fmla="*/ 69850 w 51"/>
              <a:gd name="T15" fmla="*/ 15875 h 50"/>
              <a:gd name="T16" fmla="*/ 69850 w 51"/>
              <a:gd name="T17" fmla="*/ 15875 h 50"/>
              <a:gd name="T18" fmla="*/ 77787 w 51"/>
              <a:gd name="T19" fmla="*/ 30163 h 50"/>
              <a:gd name="T20" fmla="*/ 80962 w 51"/>
              <a:gd name="T21" fmla="*/ 38100 h 50"/>
              <a:gd name="T22" fmla="*/ 80962 w 51"/>
              <a:gd name="T23" fmla="*/ 49213 h 50"/>
              <a:gd name="T24" fmla="*/ 77787 w 51"/>
              <a:gd name="T25" fmla="*/ 57150 h 50"/>
              <a:gd name="T26" fmla="*/ 69850 w 51"/>
              <a:gd name="T27" fmla="*/ 66675 h 50"/>
              <a:gd name="T28" fmla="*/ 63500 w 51"/>
              <a:gd name="T29" fmla="*/ 71438 h 50"/>
              <a:gd name="T30" fmla="*/ 63500 w 51"/>
              <a:gd name="T31" fmla="*/ 71438 h 50"/>
              <a:gd name="T32" fmla="*/ 52387 w 51"/>
              <a:gd name="T33" fmla="*/ 77788 h 50"/>
              <a:gd name="T34" fmla="*/ 41275 w 51"/>
              <a:gd name="T35" fmla="*/ 79375 h 50"/>
              <a:gd name="T36" fmla="*/ 33337 w 51"/>
              <a:gd name="T37" fmla="*/ 77788 h 50"/>
              <a:gd name="T38" fmla="*/ 23812 w 51"/>
              <a:gd name="T39" fmla="*/ 74613 h 50"/>
              <a:gd name="T40" fmla="*/ 12700 w 51"/>
              <a:gd name="T41" fmla="*/ 68263 h 50"/>
              <a:gd name="T42" fmla="*/ 7937 w 51"/>
              <a:gd name="T43" fmla="*/ 63500 h 50"/>
              <a:gd name="T44" fmla="*/ 7937 w 51"/>
              <a:gd name="T45" fmla="*/ 63500 h 50"/>
              <a:gd name="T46" fmla="*/ 1587 w 51"/>
              <a:gd name="T47" fmla="*/ 52388 h 50"/>
              <a:gd name="T48" fmla="*/ 0 w 51"/>
              <a:gd name="T49" fmla="*/ 41275 h 50"/>
              <a:gd name="T50" fmla="*/ 0 w 51"/>
              <a:gd name="T51" fmla="*/ 33338 h 50"/>
              <a:gd name="T52" fmla="*/ 1587 w 51"/>
              <a:gd name="T53" fmla="*/ 23813 h 50"/>
              <a:gd name="T54" fmla="*/ 11112 w 51"/>
              <a:gd name="T55" fmla="*/ 12700 h 50"/>
              <a:gd name="T56" fmla="*/ 15875 w 51"/>
              <a:gd name="T57" fmla="*/ 11113 h 50"/>
              <a:gd name="T58" fmla="*/ 15875 w 51"/>
              <a:gd name="T59" fmla="*/ 11113 h 50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51" h="50">
                <a:moveTo>
                  <a:pt x="10" y="7"/>
                </a:moveTo>
                <a:lnTo>
                  <a:pt x="10" y="7"/>
                </a:lnTo>
                <a:lnTo>
                  <a:pt x="14" y="3"/>
                </a:lnTo>
                <a:lnTo>
                  <a:pt x="21" y="0"/>
                </a:lnTo>
                <a:lnTo>
                  <a:pt x="26" y="0"/>
                </a:lnTo>
                <a:lnTo>
                  <a:pt x="31" y="1"/>
                </a:lnTo>
                <a:lnTo>
                  <a:pt x="38" y="5"/>
                </a:lnTo>
                <a:lnTo>
                  <a:pt x="44" y="10"/>
                </a:lnTo>
                <a:lnTo>
                  <a:pt x="49" y="19"/>
                </a:lnTo>
                <a:lnTo>
                  <a:pt x="51" y="24"/>
                </a:lnTo>
                <a:lnTo>
                  <a:pt x="51" y="31"/>
                </a:lnTo>
                <a:lnTo>
                  <a:pt x="49" y="36"/>
                </a:lnTo>
                <a:lnTo>
                  <a:pt x="44" y="42"/>
                </a:lnTo>
                <a:lnTo>
                  <a:pt x="40" y="45"/>
                </a:lnTo>
                <a:lnTo>
                  <a:pt x="33" y="49"/>
                </a:lnTo>
                <a:lnTo>
                  <a:pt x="26" y="50"/>
                </a:lnTo>
                <a:lnTo>
                  <a:pt x="21" y="49"/>
                </a:lnTo>
                <a:lnTo>
                  <a:pt x="15" y="47"/>
                </a:lnTo>
                <a:lnTo>
                  <a:pt x="8" y="43"/>
                </a:lnTo>
                <a:lnTo>
                  <a:pt x="5" y="40"/>
                </a:lnTo>
                <a:lnTo>
                  <a:pt x="1" y="33"/>
                </a:lnTo>
                <a:lnTo>
                  <a:pt x="0" y="26"/>
                </a:lnTo>
                <a:lnTo>
                  <a:pt x="0" y="21"/>
                </a:lnTo>
                <a:lnTo>
                  <a:pt x="1" y="15"/>
                </a:lnTo>
                <a:lnTo>
                  <a:pt x="7" y="8"/>
                </a:lnTo>
                <a:lnTo>
                  <a:pt x="10" y="7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9476" name="Picture 2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775" y="944563"/>
            <a:ext cx="150813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7" name="Freeform 24"/>
          <p:cNvSpPr>
            <a:spLocks/>
          </p:cNvSpPr>
          <p:nvPr/>
        </p:nvSpPr>
        <p:spPr bwMode="auto">
          <a:xfrm>
            <a:off x="6742113" y="974725"/>
            <a:ext cx="80962" cy="80963"/>
          </a:xfrm>
          <a:custGeom>
            <a:avLst/>
            <a:gdLst>
              <a:gd name="T0" fmla="*/ 17462 w 51"/>
              <a:gd name="T1" fmla="*/ 11113 h 51"/>
              <a:gd name="T2" fmla="*/ 17462 w 51"/>
              <a:gd name="T3" fmla="*/ 11113 h 51"/>
              <a:gd name="T4" fmla="*/ 22225 w 51"/>
              <a:gd name="T5" fmla="*/ 6350 h 51"/>
              <a:gd name="T6" fmla="*/ 33337 w 51"/>
              <a:gd name="T7" fmla="*/ 0 h 51"/>
              <a:gd name="T8" fmla="*/ 41275 w 51"/>
              <a:gd name="T9" fmla="*/ 0 h 51"/>
              <a:gd name="T10" fmla="*/ 50800 w 51"/>
              <a:gd name="T11" fmla="*/ 3175 h 51"/>
              <a:gd name="T12" fmla="*/ 61912 w 51"/>
              <a:gd name="T13" fmla="*/ 9525 h 51"/>
              <a:gd name="T14" fmla="*/ 69850 w 51"/>
              <a:gd name="T15" fmla="*/ 17463 h 51"/>
              <a:gd name="T16" fmla="*/ 69850 w 51"/>
              <a:gd name="T17" fmla="*/ 17463 h 51"/>
              <a:gd name="T18" fmla="*/ 77787 w 51"/>
              <a:gd name="T19" fmla="*/ 31750 h 51"/>
              <a:gd name="T20" fmla="*/ 80962 w 51"/>
              <a:gd name="T21" fmla="*/ 42863 h 51"/>
              <a:gd name="T22" fmla="*/ 80962 w 51"/>
              <a:gd name="T23" fmla="*/ 50800 h 51"/>
              <a:gd name="T24" fmla="*/ 77787 w 51"/>
              <a:gd name="T25" fmla="*/ 58738 h 51"/>
              <a:gd name="T26" fmla="*/ 69850 w 51"/>
              <a:gd name="T27" fmla="*/ 69850 h 51"/>
              <a:gd name="T28" fmla="*/ 63500 w 51"/>
              <a:gd name="T29" fmla="*/ 73025 h 51"/>
              <a:gd name="T30" fmla="*/ 63500 w 51"/>
              <a:gd name="T31" fmla="*/ 73025 h 51"/>
              <a:gd name="T32" fmla="*/ 52387 w 51"/>
              <a:gd name="T33" fmla="*/ 77788 h 51"/>
              <a:gd name="T34" fmla="*/ 44450 w 51"/>
              <a:gd name="T35" fmla="*/ 80963 h 51"/>
              <a:gd name="T36" fmla="*/ 33337 w 51"/>
              <a:gd name="T37" fmla="*/ 80963 h 51"/>
              <a:gd name="T38" fmla="*/ 25400 w 51"/>
              <a:gd name="T39" fmla="*/ 77788 h 51"/>
              <a:gd name="T40" fmla="*/ 14287 w 51"/>
              <a:gd name="T41" fmla="*/ 69850 h 51"/>
              <a:gd name="T42" fmla="*/ 11112 w 51"/>
              <a:gd name="T43" fmla="*/ 65088 h 51"/>
              <a:gd name="T44" fmla="*/ 11112 w 51"/>
              <a:gd name="T45" fmla="*/ 65088 h 51"/>
              <a:gd name="T46" fmla="*/ 3175 w 51"/>
              <a:gd name="T47" fmla="*/ 53975 h 51"/>
              <a:gd name="T48" fmla="*/ 0 w 51"/>
              <a:gd name="T49" fmla="*/ 42863 h 51"/>
              <a:gd name="T50" fmla="*/ 0 w 51"/>
              <a:gd name="T51" fmla="*/ 33338 h 51"/>
              <a:gd name="T52" fmla="*/ 3175 w 51"/>
              <a:gd name="T53" fmla="*/ 25400 h 51"/>
              <a:gd name="T54" fmla="*/ 11112 w 51"/>
              <a:gd name="T55" fmla="*/ 14288 h 51"/>
              <a:gd name="T56" fmla="*/ 17462 w 51"/>
              <a:gd name="T57" fmla="*/ 11113 h 51"/>
              <a:gd name="T58" fmla="*/ 17462 w 51"/>
              <a:gd name="T59" fmla="*/ 11113 h 5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51" h="51">
                <a:moveTo>
                  <a:pt x="11" y="7"/>
                </a:moveTo>
                <a:lnTo>
                  <a:pt x="11" y="7"/>
                </a:lnTo>
                <a:lnTo>
                  <a:pt x="14" y="4"/>
                </a:lnTo>
                <a:lnTo>
                  <a:pt x="21" y="0"/>
                </a:lnTo>
                <a:lnTo>
                  <a:pt x="26" y="0"/>
                </a:lnTo>
                <a:lnTo>
                  <a:pt x="32" y="2"/>
                </a:lnTo>
                <a:lnTo>
                  <a:pt x="39" y="6"/>
                </a:lnTo>
                <a:lnTo>
                  <a:pt x="44" y="11"/>
                </a:lnTo>
                <a:lnTo>
                  <a:pt x="49" y="20"/>
                </a:lnTo>
                <a:lnTo>
                  <a:pt x="51" y="27"/>
                </a:lnTo>
                <a:lnTo>
                  <a:pt x="51" y="32"/>
                </a:lnTo>
                <a:lnTo>
                  <a:pt x="49" y="37"/>
                </a:lnTo>
                <a:lnTo>
                  <a:pt x="44" y="44"/>
                </a:lnTo>
                <a:lnTo>
                  <a:pt x="40" y="46"/>
                </a:lnTo>
                <a:lnTo>
                  <a:pt x="33" y="49"/>
                </a:lnTo>
                <a:lnTo>
                  <a:pt x="28" y="51"/>
                </a:lnTo>
                <a:lnTo>
                  <a:pt x="21" y="51"/>
                </a:lnTo>
                <a:lnTo>
                  <a:pt x="16" y="49"/>
                </a:lnTo>
                <a:lnTo>
                  <a:pt x="9" y="44"/>
                </a:lnTo>
                <a:lnTo>
                  <a:pt x="7" y="41"/>
                </a:lnTo>
                <a:lnTo>
                  <a:pt x="2" y="34"/>
                </a:lnTo>
                <a:lnTo>
                  <a:pt x="0" y="27"/>
                </a:lnTo>
                <a:lnTo>
                  <a:pt x="0" y="21"/>
                </a:lnTo>
                <a:lnTo>
                  <a:pt x="2" y="16"/>
                </a:lnTo>
                <a:lnTo>
                  <a:pt x="7" y="9"/>
                </a:lnTo>
                <a:lnTo>
                  <a:pt x="11" y="7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9478" name="Picture 2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0" y="833438"/>
            <a:ext cx="149225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9" name="Freeform 26"/>
          <p:cNvSpPr>
            <a:spLocks/>
          </p:cNvSpPr>
          <p:nvPr/>
        </p:nvSpPr>
        <p:spPr bwMode="auto">
          <a:xfrm>
            <a:off x="6478588" y="863600"/>
            <a:ext cx="79375" cy="80963"/>
          </a:xfrm>
          <a:custGeom>
            <a:avLst/>
            <a:gdLst>
              <a:gd name="T0" fmla="*/ 15875 w 50"/>
              <a:gd name="T1" fmla="*/ 11113 h 51"/>
              <a:gd name="T2" fmla="*/ 15875 w 50"/>
              <a:gd name="T3" fmla="*/ 11113 h 51"/>
              <a:gd name="T4" fmla="*/ 22225 w 50"/>
              <a:gd name="T5" fmla="*/ 6350 h 51"/>
              <a:gd name="T6" fmla="*/ 33338 w 50"/>
              <a:gd name="T7" fmla="*/ 0 h 51"/>
              <a:gd name="T8" fmla="*/ 41275 w 50"/>
              <a:gd name="T9" fmla="*/ 0 h 51"/>
              <a:gd name="T10" fmla="*/ 49213 w 50"/>
              <a:gd name="T11" fmla="*/ 3175 h 51"/>
              <a:gd name="T12" fmla="*/ 60325 w 50"/>
              <a:gd name="T13" fmla="*/ 7938 h 51"/>
              <a:gd name="T14" fmla="*/ 68263 w 50"/>
              <a:gd name="T15" fmla="*/ 17463 h 51"/>
              <a:gd name="T16" fmla="*/ 68263 w 50"/>
              <a:gd name="T17" fmla="*/ 17463 h 51"/>
              <a:gd name="T18" fmla="*/ 77788 w 50"/>
              <a:gd name="T19" fmla="*/ 30163 h 51"/>
              <a:gd name="T20" fmla="*/ 79375 w 50"/>
              <a:gd name="T21" fmla="*/ 41275 h 51"/>
              <a:gd name="T22" fmla="*/ 79375 w 50"/>
              <a:gd name="T23" fmla="*/ 50800 h 51"/>
              <a:gd name="T24" fmla="*/ 77788 w 50"/>
              <a:gd name="T25" fmla="*/ 58738 h 51"/>
              <a:gd name="T26" fmla="*/ 68263 w 50"/>
              <a:gd name="T27" fmla="*/ 69850 h 51"/>
              <a:gd name="T28" fmla="*/ 63500 w 50"/>
              <a:gd name="T29" fmla="*/ 73025 h 51"/>
              <a:gd name="T30" fmla="*/ 63500 w 50"/>
              <a:gd name="T31" fmla="*/ 73025 h 51"/>
              <a:gd name="T32" fmla="*/ 52388 w 50"/>
              <a:gd name="T33" fmla="*/ 77788 h 51"/>
              <a:gd name="T34" fmla="*/ 41275 w 50"/>
              <a:gd name="T35" fmla="*/ 80963 h 51"/>
              <a:gd name="T36" fmla="*/ 33338 w 50"/>
              <a:gd name="T37" fmla="*/ 80963 h 51"/>
              <a:gd name="T38" fmla="*/ 23813 w 50"/>
              <a:gd name="T39" fmla="*/ 77788 h 51"/>
              <a:gd name="T40" fmla="*/ 12700 w 50"/>
              <a:gd name="T41" fmla="*/ 69850 h 51"/>
              <a:gd name="T42" fmla="*/ 7938 w 50"/>
              <a:gd name="T43" fmla="*/ 63500 h 51"/>
              <a:gd name="T44" fmla="*/ 7938 w 50"/>
              <a:gd name="T45" fmla="*/ 63500 h 51"/>
              <a:gd name="T46" fmla="*/ 1588 w 50"/>
              <a:gd name="T47" fmla="*/ 52388 h 51"/>
              <a:gd name="T48" fmla="*/ 0 w 50"/>
              <a:gd name="T49" fmla="*/ 41275 h 51"/>
              <a:gd name="T50" fmla="*/ 0 w 50"/>
              <a:gd name="T51" fmla="*/ 33338 h 51"/>
              <a:gd name="T52" fmla="*/ 1588 w 50"/>
              <a:gd name="T53" fmla="*/ 25400 h 51"/>
              <a:gd name="T54" fmla="*/ 11113 w 50"/>
              <a:gd name="T55" fmla="*/ 14288 h 51"/>
              <a:gd name="T56" fmla="*/ 15875 w 50"/>
              <a:gd name="T57" fmla="*/ 11113 h 51"/>
              <a:gd name="T58" fmla="*/ 15875 w 50"/>
              <a:gd name="T59" fmla="*/ 11113 h 5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50" h="51">
                <a:moveTo>
                  <a:pt x="10" y="7"/>
                </a:moveTo>
                <a:lnTo>
                  <a:pt x="10" y="7"/>
                </a:lnTo>
                <a:lnTo>
                  <a:pt x="14" y="4"/>
                </a:lnTo>
                <a:lnTo>
                  <a:pt x="21" y="0"/>
                </a:lnTo>
                <a:lnTo>
                  <a:pt x="26" y="0"/>
                </a:lnTo>
                <a:lnTo>
                  <a:pt x="31" y="2"/>
                </a:lnTo>
                <a:lnTo>
                  <a:pt x="38" y="5"/>
                </a:lnTo>
                <a:lnTo>
                  <a:pt x="43" y="11"/>
                </a:lnTo>
                <a:lnTo>
                  <a:pt x="49" y="19"/>
                </a:lnTo>
                <a:lnTo>
                  <a:pt x="50" y="26"/>
                </a:lnTo>
                <a:lnTo>
                  <a:pt x="50" y="32"/>
                </a:lnTo>
                <a:lnTo>
                  <a:pt x="49" y="37"/>
                </a:lnTo>
                <a:lnTo>
                  <a:pt x="43" y="44"/>
                </a:lnTo>
                <a:lnTo>
                  <a:pt x="40" y="46"/>
                </a:lnTo>
                <a:lnTo>
                  <a:pt x="33" y="49"/>
                </a:lnTo>
                <a:lnTo>
                  <a:pt x="26" y="51"/>
                </a:lnTo>
                <a:lnTo>
                  <a:pt x="21" y="51"/>
                </a:lnTo>
                <a:lnTo>
                  <a:pt x="15" y="49"/>
                </a:lnTo>
                <a:lnTo>
                  <a:pt x="8" y="44"/>
                </a:lnTo>
                <a:lnTo>
                  <a:pt x="5" y="40"/>
                </a:lnTo>
                <a:lnTo>
                  <a:pt x="1" y="33"/>
                </a:lnTo>
                <a:lnTo>
                  <a:pt x="0" y="26"/>
                </a:lnTo>
                <a:lnTo>
                  <a:pt x="0" y="21"/>
                </a:lnTo>
                <a:lnTo>
                  <a:pt x="1" y="16"/>
                </a:lnTo>
                <a:lnTo>
                  <a:pt x="7" y="9"/>
                </a:lnTo>
                <a:lnTo>
                  <a:pt x="10" y="7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9480" name="Picture 2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774700"/>
            <a:ext cx="150813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81" name="Freeform 28"/>
          <p:cNvSpPr>
            <a:spLocks/>
          </p:cNvSpPr>
          <p:nvPr/>
        </p:nvSpPr>
        <p:spPr bwMode="auto">
          <a:xfrm>
            <a:off x="6357938" y="803275"/>
            <a:ext cx="80962" cy="79375"/>
          </a:xfrm>
          <a:custGeom>
            <a:avLst/>
            <a:gdLst>
              <a:gd name="T0" fmla="*/ 17462 w 51"/>
              <a:gd name="T1" fmla="*/ 11113 h 50"/>
              <a:gd name="T2" fmla="*/ 17462 w 51"/>
              <a:gd name="T3" fmla="*/ 11113 h 50"/>
              <a:gd name="T4" fmla="*/ 22225 w 51"/>
              <a:gd name="T5" fmla="*/ 7938 h 50"/>
              <a:gd name="T6" fmla="*/ 33337 w 51"/>
              <a:gd name="T7" fmla="*/ 1588 h 50"/>
              <a:gd name="T8" fmla="*/ 42862 w 51"/>
              <a:gd name="T9" fmla="*/ 0 h 50"/>
              <a:gd name="T10" fmla="*/ 50800 w 51"/>
              <a:gd name="T11" fmla="*/ 1588 h 50"/>
              <a:gd name="T12" fmla="*/ 61912 w 51"/>
              <a:gd name="T13" fmla="*/ 7938 h 50"/>
              <a:gd name="T14" fmla="*/ 69850 w 51"/>
              <a:gd name="T15" fmla="*/ 19050 h 50"/>
              <a:gd name="T16" fmla="*/ 69850 w 51"/>
              <a:gd name="T17" fmla="*/ 19050 h 50"/>
              <a:gd name="T18" fmla="*/ 77787 w 51"/>
              <a:gd name="T19" fmla="*/ 30163 h 50"/>
              <a:gd name="T20" fmla="*/ 80962 w 51"/>
              <a:gd name="T21" fmla="*/ 41275 h 50"/>
              <a:gd name="T22" fmla="*/ 80962 w 51"/>
              <a:gd name="T23" fmla="*/ 49213 h 50"/>
              <a:gd name="T24" fmla="*/ 77787 w 51"/>
              <a:gd name="T25" fmla="*/ 57150 h 50"/>
              <a:gd name="T26" fmla="*/ 69850 w 51"/>
              <a:gd name="T27" fmla="*/ 68263 h 50"/>
              <a:gd name="T28" fmla="*/ 65087 w 51"/>
              <a:gd name="T29" fmla="*/ 71438 h 50"/>
              <a:gd name="T30" fmla="*/ 65087 w 51"/>
              <a:gd name="T31" fmla="*/ 71438 h 50"/>
              <a:gd name="T32" fmla="*/ 53975 w 51"/>
              <a:gd name="T33" fmla="*/ 77788 h 50"/>
              <a:gd name="T34" fmla="*/ 42862 w 51"/>
              <a:gd name="T35" fmla="*/ 79375 h 50"/>
              <a:gd name="T36" fmla="*/ 33337 w 51"/>
              <a:gd name="T37" fmla="*/ 79375 h 50"/>
              <a:gd name="T38" fmla="*/ 25400 w 51"/>
              <a:gd name="T39" fmla="*/ 77788 h 50"/>
              <a:gd name="T40" fmla="*/ 14287 w 51"/>
              <a:gd name="T41" fmla="*/ 68263 h 50"/>
              <a:gd name="T42" fmla="*/ 11112 w 51"/>
              <a:gd name="T43" fmla="*/ 66675 h 50"/>
              <a:gd name="T44" fmla="*/ 11112 w 51"/>
              <a:gd name="T45" fmla="*/ 66675 h 50"/>
              <a:gd name="T46" fmla="*/ 3175 w 51"/>
              <a:gd name="T47" fmla="*/ 52388 h 50"/>
              <a:gd name="T48" fmla="*/ 0 w 51"/>
              <a:gd name="T49" fmla="*/ 41275 h 50"/>
              <a:gd name="T50" fmla="*/ 0 w 51"/>
              <a:gd name="T51" fmla="*/ 33338 h 50"/>
              <a:gd name="T52" fmla="*/ 3175 w 51"/>
              <a:gd name="T53" fmla="*/ 23813 h 50"/>
              <a:gd name="T54" fmla="*/ 11112 w 51"/>
              <a:gd name="T55" fmla="*/ 12700 h 50"/>
              <a:gd name="T56" fmla="*/ 17462 w 51"/>
              <a:gd name="T57" fmla="*/ 11113 h 50"/>
              <a:gd name="T58" fmla="*/ 17462 w 51"/>
              <a:gd name="T59" fmla="*/ 11113 h 50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51" h="50">
                <a:moveTo>
                  <a:pt x="11" y="7"/>
                </a:moveTo>
                <a:lnTo>
                  <a:pt x="11" y="7"/>
                </a:lnTo>
                <a:lnTo>
                  <a:pt x="14" y="5"/>
                </a:lnTo>
                <a:lnTo>
                  <a:pt x="21" y="1"/>
                </a:lnTo>
                <a:lnTo>
                  <a:pt x="27" y="0"/>
                </a:lnTo>
                <a:lnTo>
                  <a:pt x="32" y="1"/>
                </a:lnTo>
                <a:lnTo>
                  <a:pt x="39" y="5"/>
                </a:lnTo>
                <a:lnTo>
                  <a:pt x="44" y="12"/>
                </a:lnTo>
                <a:lnTo>
                  <a:pt x="49" y="19"/>
                </a:lnTo>
                <a:lnTo>
                  <a:pt x="51" y="26"/>
                </a:lnTo>
                <a:lnTo>
                  <a:pt x="51" y="31"/>
                </a:lnTo>
                <a:lnTo>
                  <a:pt x="49" y="36"/>
                </a:lnTo>
                <a:lnTo>
                  <a:pt x="44" y="43"/>
                </a:lnTo>
                <a:lnTo>
                  <a:pt x="41" y="45"/>
                </a:lnTo>
                <a:lnTo>
                  <a:pt x="34" y="49"/>
                </a:lnTo>
                <a:lnTo>
                  <a:pt x="27" y="50"/>
                </a:lnTo>
                <a:lnTo>
                  <a:pt x="21" y="50"/>
                </a:lnTo>
                <a:lnTo>
                  <a:pt x="16" y="49"/>
                </a:lnTo>
                <a:lnTo>
                  <a:pt x="9" y="43"/>
                </a:lnTo>
                <a:lnTo>
                  <a:pt x="7" y="42"/>
                </a:lnTo>
                <a:lnTo>
                  <a:pt x="2" y="33"/>
                </a:lnTo>
                <a:lnTo>
                  <a:pt x="0" y="26"/>
                </a:lnTo>
                <a:lnTo>
                  <a:pt x="0" y="21"/>
                </a:lnTo>
                <a:lnTo>
                  <a:pt x="2" y="15"/>
                </a:lnTo>
                <a:lnTo>
                  <a:pt x="7" y="8"/>
                </a:lnTo>
                <a:lnTo>
                  <a:pt x="11" y="7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9482" name="Picture 2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388" y="774700"/>
            <a:ext cx="150812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83" name="Freeform 30"/>
          <p:cNvSpPr>
            <a:spLocks/>
          </p:cNvSpPr>
          <p:nvPr/>
        </p:nvSpPr>
        <p:spPr bwMode="auto">
          <a:xfrm>
            <a:off x="6054725" y="803275"/>
            <a:ext cx="80963" cy="79375"/>
          </a:xfrm>
          <a:custGeom>
            <a:avLst/>
            <a:gdLst>
              <a:gd name="T0" fmla="*/ 17463 w 51"/>
              <a:gd name="T1" fmla="*/ 11113 h 50"/>
              <a:gd name="T2" fmla="*/ 17463 w 51"/>
              <a:gd name="T3" fmla="*/ 11113 h 50"/>
              <a:gd name="T4" fmla="*/ 22225 w 51"/>
              <a:gd name="T5" fmla="*/ 7938 h 50"/>
              <a:gd name="T6" fmla="*/ 33338 w 51"/>
              <a:gd name="T7" fmla="*/ 1588 h 50"/>
              <a:gd name="T8" fmla="*/ 41275 w 51"/>
              <a:gd name="T9" fmla="*/ 0 h 50"/>
              <a:gd name="T10" fmla="*/ 52388 w 51"/>
              <a:gd name="T11" fmla="*/ 1588 h 50"/>
              <a:gd name="T12" fmla="*/ 61913 w 51"/>
              <a:gd name="T13" fmla="*/ 7938 h 50"/>
              <a:gd name="T14" fmla="*/ 73025 w 51"/>
              <a:gd name="T15" fmla="*/ 15875 h 50"/>
              <a:gd name="T16" fmla="*/ 73025 w 51"/>
              <a:gd name="T17" fmla="*/ 15875 h 50"/>
              <a:gd name="T18" fmla="*/ 77788 w 51"/>
              <a:gd name="T19" fmla="*/ 30163 h 50"/>
              <a:gd name="T20" fmla="*/ 80963 w 51"/>
              <a:gd name="T21" fmla="*/ 41275 h 50"/>
              <a:gd name="T22" fmla="*/ 80963 w 51"/>
              <a:gd name="T23" fmla="*/ 49213 h 50"/>
              <a:gd name="T24" fmla="*/ 77788 w 51"/>
              <a:gd name="T25" fmla="*/ 57150 h 50"/>
              <a:gd name="T26" fmla="*/ 69850 w 51"/>
              <a:gd name="T27" fmla="*/ 68263 h 50"/>
              <a:gd name="T28" fmla="*/ 63500 w 51"/>
              <a:gd name="T29" fmla="*/ 71438 h 50"/>
              <a:gd name="T30" fmla="*/ 63500 w 51"/>
              <a:gd name="T31" fmla="*/ 71438 h 50"/>
              <a:gd name="T32" fmla="*/ 52388 w 51"/>
              <a:gd name="T33" fmla="*/ 77788 h 50"/>
              <a:gd name="T34" fmla="*/ 44450 w 51"/>
              <a:gd name="T35" fmla="*/ 79375 h 50"/>
              <a:gd name="T36" fmla="*/ 33338 w 51"/>
              <a:gd name="T37" fmla="*/ 79375 h 50"/>
              <a:gd name="T38" fmla="*/ 28575 w 51"/>
              <a:gd name="T39" fmla="*/ 77788 h 50"/>
              <a:gd name="T40" fmla="*/ 14288 w 51"/>
              <a:gd name="T41" fmla="*/ 68263 h 50"/>
              <a:gd name="T42" fmla="*/ 11113 w 51"/>
              <a:gd name="T43" fmla="*/ 63500 h 50"/>
              <a:gd name="T44" fmla="*/ 11113 w 51"/>
              <a:gd name="T45" fmla="*/ 63500 h 50"/>
              <a:gd name="T46" fmla="*/ 3175 w 51"/>
              <a:gd name="T47" fmla="*/ 52388 h 50"/>
              <a:gd name="T48" fmla="*/ 0 w 51"/>
              <a:gd name="T49" fmla="*/ 41275 h 50"/>
              <a:gd name="T50" fmla="*/ 3175 w 51"/>
              <a:gd name="T51" fmla="*/ 33338 h 50"/>
              <a:gd name="T52" fmla="*/ 6350 w 51"/>
              <a:gd name="T53" fmla="*/ 23813 h 50"/>
              <a:gd name="T54" fmla="*/ 14288 w 51"/>
              <a:gd name="T55" fmla="*/ 12700 h 50"/>
              <a:gd name="T56" fmla="*/ 17463 w 51"/>
              <a:gd name="T57" fmla="*/ 11113 h 50"/>
              <a:gd name="T58" fmla="*/ 17463 w 51"/>
              <a:gd name="T59" fmla="*/ 11113 h 50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51" h="50">
                <a:moveTo>
                  <a:pt x="11" y="7"/>
                </a:moveTo>
                <a:lnTo>
                  <a:pt x="11" y="7"/>
                </a:lnTo>
                <a:lnTo>
                  <a:pt x="14" y="5"/>
                </a:lnTo>
                <a:lnTo>
                  <a:pt x="21" y="1"/>
                </a:lnTo>
                <a:lnTo>
                  <a:pt x="26" y="0"/>
                </a:lnTo>
                <a:lnTo>
                  <a:pt x="33" y="1"/>
                </a:lnTo>
                <a:lnTo>
                  <a:pt x="39" y="5"/>
                </a:lnTo>
                <a:lnTo>
                  <a:pt x="46" y="10"/>
                </a:lnTo>
                <a:lnTo>
                  <a:pt x="49" y="19"/>
                </a:lnTo>
                <a:lnTo>
                  <a:pt x="51" y="26"/>
                </a:lnTo>
                <a:lnTo>
                  <a:pt x="51" y="31"/>
                </a:lnTo>
                <a:lnTo>
                  <a:pt x="49" y="36"/>
                </a:lnTo>
                <a:lnTo>
                  <a:pt x="44" y="43"/>
                </a:lnTo>
                <a:lnTo>
                  <a:pt x="40" y="45"/>
                </a:lnTo>
                <a:lnTo>
                  <a:pt x="33" y="49"/>
                </a:lnTo>
                <a:lnTo>
                  <a:pt x="28" y="50"/>
                </a:lnTo>
                <a:lnTo>
                  <a:pt x="21" y="50"/>
                </a:lnTo>
                <a:lnTo>
                  <a:pt x="18" y="49"/>
                </a:lnTo>
                <a:lnTo>
                  <a:pt x="9" y="43"/>
                </a:lnTo>
                <a:lnTo>
                  <a:pt x="7" y="40"/>
                </a:lnTo>
                <a:lnTo>
                  <a:pt x="2" y="33"/>
                </a:lnTo>
                <a:lnTo>
                  <a:pt x="0" y="26"/>
                </a:lnTo>
                <a:lnTo>
                  <a:pt x="2" y="21"/>
                </a:lnTo>
                <a:lnTo>
                  <a:pt x="4" y="15"/>
                </a:lnTo>
                <a:lnTo>
                  <a:pt x="9" y="8"/>
                </a:lnTo>
                <a:lnTo>
                  <a:pt x="11" y="7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9484" name="Picture 3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488" y="1447800"/>
            <a:ext cx="12382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85" name="Freeform 32"/>
          <p:cNvSpPr>
            <a:spLocks/>
          </p:cNvSpPr>
          <p:nvPr/>
        </p:nvSpPr>
        <p:spPr bwMode="auto">
          <a:xfrm>
            <a:off x="6210300" y="1476375"/>
            <a:ext cx="77788" cy="77788"/>
          </a:xfrm>
          <a:custGeom>
            <a:avLst/>
            <a:gdLst>
              <a:gd name="T0" fmla="*/ 47625 w 49"/>
              <a:gd name="T1" fmla="*/ 0 h 49"/>
              <a:gd name="T2" fmla="*/ 47625 w 49"/>
              <a:gd name="T3" fmla="*/ 0 h 49"/>
              <a:gd name="T4" fmla="*/ 53975 w 49"/>
              <a:gd name="T5" fmla="*/ 3175 h 49"/>
              <a:gd name="T6" fmla="*/ 65088 w 49"/>
              <a:gd name="T7" fmla="*/ 7938 h 49"/>
              <a:gd name="T8" fmla="*/ 69850 w 49"/>
              <a:gd name="T9" fmla="*/ 14288 h 49"/>
              <a:gd name="T10" fmla="*/ 76200 w 49"/>
              <a:gd name="T11" fmla="*/ 22225 h 49"/>
              <a:gd name="T12" fmla="*/ 77788 w 49"/>
              <a:gd name="T13" fmla="*/ 33338 h 49"/>
              <a:gd name="T14" fmla="*/ 76200 w 49"/>
              <a:gd name="T15" fmla="*/ 47625 h 49"/>
              <a:gd name="T16" fmla="*/ 76200 w 49"/>
              <a:gd name="T17" fmla="*/ 47625 h 49"/>
              <a:gd name="T18" fmla="*/ 73025 w 49"/>
              <a:gd name="T19" fmla="*/ 60325 h 49"/>
              <a:gd name="T20" fmla="*/ 66675 w 49"/>
              <a:gd name="T21" fmla="*/ 69850 h 49"/>
              <a:gd name="T22" fmla="*/ 58738 w 49"/>
              <a:gd name="T23" fmla="*/ 74613 h 49"/>
              <a:gd name="T24" fmla="*/ 50800 w 49"/>
              <a:gd name="T25" fmla="*/ 77788 h 49"/>
              <a:gd name="T26" fmla="*/ 36513 w 49"/>
              <a:gd name="T27" fmla="*/ 77788 h 49"/>
              <a:gd name="T28" fmla="*/ 31750 w 49"/>
              <a:gd name="T29" fmla="*/ 77788 h 49"/>
              <a:gd name="T30" fmla="*/ 31750 w 49"/>
              <a:gd name="T31" fmla="*/ 77788 h 49"/>
              <a:gd name="T32" fmla="*/ 20638 w 49"/>
              <a:gd name="T33" fmla="*/ 71438 h 49"/>
              <a:gd name="T34" fmla="*/ 11113 w 49"/>
              <a:gd name="T35" fmla="*/ 66675 h 49"/>
              <a:gd name="T36" fmla="*/ 6350 w 49"/>
              <a:gd name="T37" fmla="*/ 58738 h 49"/>
              <a:gd name="T38" fmla="*/ 3175 w 49"/>
              <a:gd name="T39" fmla="*/ 52388 h 49"/>
              <a:gd name="T40" fmla="*/ 0 w 49"/>
              <a:gd name="T41" fmla="*/ 38100 h 49"/>
              <a:gd name="T42" fmla="*/ 0 w 49"/>
              <a:gd name="T43" fmla="*/ 30163 h 49"/>
              <a:gd name="T44" fmla="*/ 0 w 49"/>
              <a:gd name="T45" fmla="*/ 30163 h 49"/>
              <a:gd name="T46" fmla="*/ 6350 w 49"/>
              <a:gd name="T47" fmla="*/ 19050 h 49"/>
              <a:gd name="T48" fmla="*/ 11113 w 49"/>
              <a:gd name="T49" fmla="*/ 7938 h 49"/>
              <a:gd name="T50" fmla="*/ 20638 w 49"/>
              <a:gd name="T51" fmla="*/ 3175 h 49"/>
              <a:gd name="T52" fmla="*/ 28575 w 49"/>
              <a:gd name="T53" fmla="*/ 0 h 49"/>
              <a:gd name="T54" fmla="*/ 39688 w 49"/>
              <a:gd name="T55" fmla="*/ 0 h 49"/>
              <a:gd name="T56" fmla="*/ 47625 w 49"/>
              <a:gd name="T57" fmla="*/ 0 h 49"/>
              <a:gd name="T58" fmla="*/ 47625 w 49"/>
              <a:gd name="T59" fmla="*/ 0 h 49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49" h="49">
                <a:moveTo>
                  <a:pt x="30" y="0"/>
                </a:moveTo>
                <a:lnTo>
                  <a:pt x="30" y="0"/>
                </a:lnTo>
                <a:lnTo>
                  <a:pt x="34" y="2"/>
                </a:lnTo>
                <a:lnTo>
                  <a:pt x="41" y="5"/>
                </a:lnTo>
                <a:lnTo>
                  <a:pt x="44" y="9"/>
                </a:lnTo>
                <a:lnTo>
                  <a:pt x="48" y="14"/>
                </a:lnTo>
                <a:lnTo>
                  <a:pt x="49" y="21"/>
                </a:lnTo>
                <a:lnTo>
                  <a:pt x="48" y="30"/>
                </a:lnTo>
                <a:lnTo>
                  <a:pt x="46" y="38"/>
                </a:lnTo>
                <a:lnTo>
                  <a:pt x="42" y="44"/>
                </a:lnTo>
                <a:lnTo>
                  <a:pt x="37" y="47"/>
                </a:lnTo>
                <a:lnTo>
                  <a:pt x="32" y="49"/>
                </a:lnTo>
                <a:lnTo>
                  <a:pt x="23" y="49"/>
                </a:lnTo>
                <a:lnTo>
                  <a:pt x="20" y="49"/>
                </a:lnTo>
                <a:lnTo>
                  <a:pt x="13" y="45"/>
                </a:lnTo>
                <a:lnTo>
                  <a:pt x="7" y="42"/>
                </a:lnTo>
                <a:lnTo>
                  <a:pt x="4" y="37"/>
                </a:lnTo>
                <a:lnTo>
                  <a:pt x="2" y="33"/>
                </a:lnTo>
                <a:lnTo>
                  <a:pt x="0" y="24"/>
                </a:lnTo>
                <a:lnTo>
                  <a:pt x="0" y="19"/>
                </a:lnTo>
                <a:lnTo>
                  <a:pt x="4" y="12"/>
                </a:lnTo>
                <a:lnTo>
                  <a:pt x="7" y="5"/>
                </a:lnTo>
                <a:lnTo>
                  <a:pt x="13" y="2"/>
                </a:lnTo>
                <a:lnTo>
                  <a:pt x="18" y="0"/>
                </a:lnTo>
                <a:lnTo>
                  <a:pt x="25" y="0"/>
                </a:lnTo>
                <a:lnTo>
                  <a:pt x="30" y="0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9486" name="Picture 3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525" y="1181100"/>
            <a:ext cx="12541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87" name="Freeform 34"/>
          <p:cNvSpPr>
            <a:spLocks/>
          </p:cNvSpPr>
          <p:nvPr/>
        </p:nvSpPr>
        <p:spPr bwMode="auto">
          <a:xfrm>
            <a:off x="6129338" y="1206500"/>
            <a:ext cx="79375" cy="77788"/>
          </a:xfrm>
          <a:custGeom>
            <a:avLst/>
            <a:gdLst>
              <a:gd name="T0" fmla="*/ 46038 w 50"/>
              <a:gd name="T1" fmla="*/ 3175 h 49"/>
              <a:gd name="T2" fmla="*/ 46038 w 50"/>
              <a:gd name="T3" fmla="*/ 3175 h 49"/>
              <a:gd name="T4" fmla="*/ 50800 w 50"/>
              <a:gd name="T5" fmla="*/ 3175 h 49"/>
              <a:gd name="T6" fmla="*/ 65088 w 50"/>
              <a:gd name="T7" fmla="*/ 7938 h 49"/>
              <a:gd name="T8" fmla="*/ 69850 w 50"/>
              <a:gd name="T9" fmla="*/ 14288 h 49"/>
              <a:gd name="T10" fmla="*/ 76200 w 50"/>
              <a:gd name="T11" fmla="*/ 22225 h 49"/>
              <a:gd name="T12" fmla="*/ 79375 w 50"/>
              <a:gd name="T13" fmla="*/ 33338 h 49"/>
              <a:gd name="T14" fmla="*/ 76200 w 50"/>
              <a:gd name="T15" fmla="*/ 47625 h 49"/>
              <a:gd name="T16" fmla="*/ 76200 w 50"/>
              <a:gd name="T17" fmla="*/ 47625 h 49"/>
              <a:gd name="T18" fmla="*/ 73025 w 50"/>
              <a:gd name="T19" fmla="*/ 60325 h 49"/>
              <a:gd name="T20" fmla="*/ 65088 w 50"/>
              <a:gd name="T21" fmla="*/ 69850 h 49"/>
              <a:gd name="T22" fmla="*/ 58738 w 50"/>
              <a:gd name="T23" fmla="*/ 74613 h 49"/>
              <a:gd name="T24" fmla="*/ 50800 w 50"/>
              <a:gd name="T25" fmla="*/ 77788 h 49"/>
              <a:gd name="T26" fmla="*/ 36513 w 50"/>
              <a:gd name="T27" fmla="*/ 77788 h 49"/>
              <a:gd name="T28" fmla="*/ 31750 w 50"/>
              <a:gd name="T29" fmla="*/ 77788 h 49"/>
              <a:gd name="T30" fmla="*/ 31750 w 50"/>
              <a:gd name="T31" fmla="*/ 77788 h 49"/>
              <a:gd name="T32" fmla="*/ 20638 w 50"/>
              <a:gd name="T33" fmla="*/ 71438 h 49"/>
              <a:gd name="T34" fmla="*/ 12700 w 50"/>
              <a:gd name="T35" fmla="*/ 66675 h 49"/>
              <a:gd name="T36" fmla="*/ 6350 w 50"/>
              <a:gd name="T37" fmla="*/ 60325 h 49"/>
              <a:gd name="T38" fmla="*/ 0 w 50"/>
              <a:gd name="T39" fmla="*/ 52388 h 49"/>
              <a:gd name="T40" fmla="*/ 0 w 50"/>
              <a:gd name="T41" fmla="*/ 38100 h 49"/>
              <a:gd name="T42" fmla="*/ 0 w 50"/>
              <a:gd name="T43" fmla="*/ 33338 h 49"/>
              <a:gd name="T44" fmla="*/ 0 w 50"/>
              <a:gd name="T45" fmla="*/ 33338 h 49"/>
              <a:gd name="T46" fmla="*/ 6350 w 50"/>
              <a:gd name="T47" fmla="*/ 19050 h 49"/>
              <a:gd name="T48" fmla="*/ 12700 w 50"/>
              <a:gd name="T49" fmla="*/ 11113 h 49"/>
              <a:gd name="T50" fmla="*/ 17463 w 50"/>
              <a:gd name="T51" fmla="*/ 4763 h 49"/>
              <a:gd name="T52" fmla="*/ 25400 w 50"/>
              <a:gd name="T53" fmla="*/ 3175 h 49"/>
              <a:gd name="T54" fmla="*/ 39688 w 50"/>
              <a:gd name="T55" fmla="*/ 0 h 49"/>
              <a:gd name="T56" fmla="*/ 46038 w 50"/>
              <a:gd name="T57" fmla="*/ 3175 h 49"/>
              <a:gd name="T58" fmla="*/ 46038 w 50"/>
              <a:gd name="T59" fmla="*/ 3175 h 49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50" h="49">
                <a:moveTo>
                  <a:pt x="29" y="2"/>
                </a:moveTo>
                <a:lnTo>
                  <a:pt x="29" y="2"/>
                </a:lnTo>
                <a:lnTo>
                  <a:pt x="32" y="2"/>
                </a:lnTo>
                <a:lnTo>
                  <a:pt x="41" y="5"/>
                </a:lnTo>
                <a:lnTo>
                  <a:pt x="44" y="9"/>
                </a:lnTo>
                <a:lnTo>
                  <a:pt x="48" y="14"/>
                </a:lnTo>
                <a:lnTo>
                  <a:pt x="50" y="21"/>
                </a:lnTo>
                <a:lnTo>
                  <a:pt x="48" y="30"/>
                </a:lnTo>
                <a:lnTo>
                  <a:pt x="46" y="38"/>
                </a:lnTo>
                <a:lnTo>
                  <a:pt x="41" y="44"/>
                </a:lnTo>
                <a:lnTo>
                  <a:pt x="37" y="47"/>
                </a:lnTo>
                <a:lnTo>
                  <a:pt x="32" y="49"/>
                </a:lnTo>
                <a:lnTo>
                  <a:pt x="23" y="49"/>
                </a:lnTo>
                <a:lnTo>
                  <a:pt x="20" y="49"/>
                </a:lnTo>
                <a:lnTo>
                  <a:pt x="13" y="45"/>
                </a:lnTo>
                <a:lnTo>
                  <a:pt x="8" y="42"/>
                </a:lnTo>
                <a:lnTo>
                  <a:pt x="4" y="38"/>
                </a:lnTo>
                <a:lnTo>
                  <a:pt x="0" y="33"/>
                </a:lnTo>
                <a:lnTo>
                  <a:pt x="0" y="24"/>
                </a:lnTo>
                <a:lnTo>
                  <a:pt x="0" y="21"/>
                </a:lnTo>
                <a:lnTo>
                  <a:pt x="4" y="12"/>
                </a:lnTo>
                <a:lnTo>
                  <a:pt x="8" y="7"/>
                </a:lnTo>
                <a:lnTo>
                  <a:pt x="11" y="3"/>
                </a:lnTo>
                <a:lnTo>
                  <a:pt x="16" y="2"/>
                </a:lnTo>
                <a:lnTo>
                  <a:pt x="25" y="0"/>
                </a:lnTo>
                <a:lnTo>
                  <a:pt x="29" y="2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9488" name="Picture 3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300" y="1063625"/>
            <a:ext cx="125413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89" name="Freeform 36"/>
          <p:cNvSpPr>
            <a:spLocks/>
          </p:cNvSpPr>
          <p:nvPr/>
        </p:nvSpPr>
        <p:spPr bwMode="auto">
          <a:xfrm>
            <a:off x="6107113" y="1092200"/>
            <a:ext cx="76200" cy="77788"/>
          </a:xfrm>
          <a:custGeom>
            <a:avLst/>
            <a:gdLst>
              <a:gd name="T0" fmla="*/ 46038 w 48"/>
              <a:gd name="T1" fmla="*/ 0 h 49"/>
              <a:gd name="T2" fmla="*/ 46038 w 48"/>
              <a:gd name="T3" fmla="*/ 0 h 49"/>
              <a:gd name="T4" fmla="*/ 50800 w 48"/>
              <a:gd name="T5" fmla="*/ 0 h 49"/>
              <a:gd name="T6" fmla="*/ 65088 w 48"/>
              <a:gd name="T7" fmla="*/ 4763 h 49"/>
              <a:gd name="T8" fmla="*/ 69850 w 48"/>
              <a:gd name="T9" fmla="*/ 11113 h 49"/>
              <a:gd name="T10" fmla="*/ 73025 w 48"/>
              <a:gd name="T11" fmla="*/ 19050 h 49"/>
              <a:gd name="T12" fmla="*/ 76200 w 48"/>
              <a:gd name="T13" fmla="*/ 30163 h 49"/>
              <a:gd name="T14" fmla="*/ 76200 w 48"/>
              <a:gd name="T15" fmla="*/ 44450 h 49"/>
              <a:gd name="T16" fmla="*/ 76200 w 48"/>
              <a:gd name="T17" fmla="*/ 44450 h 49"/>
              <a:gd name="T18" fmla="*/ 69850 w 48"/>
              <a:gd name="T19" fmla="*/ 58738 h 49"/>
              <a:gd name="T20" fmla="*/ 65088 w 48"/>
              <a:gd name="T21" fmla="*/ 66675 h 49"/>
              <a:gd name="T22" fmla="*/ 57150 w 48"/>
              <a:gd name="T23" fmla="*/ 71438 h 49"/>
              <a:gd name="T24" fmla="*/ 50800 w 48"/>
              <a:gd name="T25" fmla="*/ 74613 h 49"/>
              <a:gd name="T26" fmla="*/ 36513 w 48"/>
              <a:gd name="T27" fmla="*/ 77788 h 49"/>
              <a:gd name="T28" fmla="*/ 31750 w 48"/>
              <a:gd name="T29" fmla="*/ 74613 h 49"/>
              <a:gd name="T30" fmla="*/ 31750 w 48"/>
              <a:gd name="T31" fmla="*/ 74613 h 49"/>
              <a:gd name="T32" fmla="*/ 17463 w 48"/>
              <a:gd name="T33" fmla="*/ 71438 h 49"/>
              <a:gd name="T34" fmla="*/ 9525 w 48"/>
              <a:gd name="T35" fmla="*/ 66675 h 49"/>
              <a:gd name="T36" fmla="*/ 3175 w 48"/>
              <a:gd name="T37" fmla="*/ 58738 h 49"/>
              <a:gd name="T38" fmla="*/ 0 w 48"/>
              <a:gd name="T39" fmla="*/ 49213 h 49"/>
              <a:gd name="T40" fmla="*/ 0 w 48"/>
              <a:gd name="T41" fmla="*/ 36513 h 49"/>
              <a:gd name="T42" fmla="*/ 0 w 48"/>
              <a:gd name="T43" fmla="*/ 30163 h 49"/>
              <a:gd name="T44" fmla="*/ 0 w 48"/>
              <a:gd name="T45" fmla="*/ 30163 h 49"/>
              <a:gd name="T46" fmla="*/ 3175 w 48"/>
              <a:gd name="T47" fmla="*/ 15875 h 49"/>
              <a:gd name="T48" fmla="*/ 11113 w 48"/>
              <a:gd name="T49" fmla="*/ 7938 h 49"/>
              <a:gd name="T50" fmla="*/ 17463 w 48"/>
              <a:gd name="T51" fmla="*/ 3175 h 49"/>
              <a:gd name="T52" fmla="*/ 25400 w 48"/>
              <a:gd name="T53" fmla="*/ 0 h 49"/>
              <a:gd name="T54" fmla="*/ 39688 w 48"/>
              <a:gd name="T55" fmla="*/ 0 h 49"/>
              <a:gd name="T56" fmla="*/ 46038 w 48"/>
              <a:gd name="T57" fmla="*/ 0 h 49"/>
              <a:gd name="T58" fmla="*/ 46038 w 48"/>
              <a:gd name="T59" fmla="*/ 0 h 49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48" h="49">
                <a:moveTo>
                  <a:pt x="29" y="0"/>
                </a:moveTo>
                <a:lnTo>
                  <a:pt x="29" y="0"/>
                </a:lnTo>
                <a:lnTo>
                  <a:pt x="32" y="0"/>
                </a:lnTo>
                <a:lnTo>
                  <a:pt x="41" y="3"/>
                </a:lnTo>
                <a:lnTo>
                  <a:pt x="44" y="7"/>
                </a:lnTo>
                <a:lnTo>
                  <a:pt x="46" y="12"/>
                </a:lnTo>
                <a:lnTo>
                  <a:pt x="48" y="19"/>
                </a:lnTo>
                <a:lnTo>
                  <a:pt x="48" y="28"/>
                </a:lnTo>
                <a:lnTo>
                  <a:pt x="44" y="37"/>
                </a:lnTo>
                <a:lnTo>
                  <a:pt x="41" y="42"/>
                </a:lnTo>
                <a:lnTo>
                  <a:pt x="36" y="45"/>
                </a:lnTo>
                <a:lnTo>
                  <a:pt x="32" y="47"/>
                </a:lnTo>
                <a:lnTo>
                  <a:pt x="23" y="49"/>
                </a:lnTo>
                <a:lnTo>
                  <a:pt x="20" y="47"/>
                </a:lnTo>
                <a:lnTo>
                  <a:pt x="11" y="45"/>
                </a:lnTo>
                <a:lnTo>
                  <a:pt x="6" y="42"/>
                </a:lnTo>
                <a:lnTo>
                  <a:pt x="2" y="37"/>
                </a:lnTo>
                <a:lnTo>
                  <a:pt x="0" y="31"/>
                </a:lnTo>
                <a:lnTo>
                  <a:pt x="0" y="23"/>
                </a:lnTo>
                <a:lnTo>
                  <a:pt x="0" y="19"/>
                </a:lnTo>
                <a:lnTo>
                  <a:pt x="2" y="10"/>
                </a:lnTo>
                <a:lnTo>
                  <a:pt x="7" y="5"/>
                </a:lnTo>
                <a:lnTo>
                  <a:pt x="11" y="2"/>
                </a:lnTo>
                <a:lnTo>
                  <a:pt x="16" y="0"/>
                </a:lnTo>
                <a:lnTo>
                  <a:pt x="25" y="0"/>
                </a:lnTo>
                <a:lnTo>
                  <a:pt x="29" y="0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9490" name="Picture 37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975" y="1568450"/>
            <a:ext cx="12541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91" name="Freeform 38"/>
          <p:cNvSpPr>
            <a:spLocks/>
          </p:cNvSpPr>
          <p:nvPr/>
        </p:nvSpPr>
        <p:spPr bwMode="auto">
          <a:xfrm>
            <a:off x="6176963" y="1590675"/>
            <a:ext cx="77787" cy="80963"/>
          </a:xfrm>
          <a:custGeom>
            <a:avLst/>
            <a:gdLst>
              <a:gd name="T0" fmla="*/ 47625 w 49"/>
              <a:gd name="T1" fmla="*/ 1588 h 51"/>
              <a:gd name="T2" fmla="*/ 47625 w 49"/>
              <a:gd name="T3" fmla="*/ 1588 h 51"/>
              <a:gd name="T4" fmla="*/ 53975 w 49"/>
              <a:gd name="T5" fmla="*/ 4763 h 51"/>
              <a:gd name="T6" fmla="*/ 66675 w 49"/>
              <a:gd name="T7" fmla="*/ 11113 h 51"/>
              <a:gd name="T8" fmla="*/ 73025 w 49"/>
              <a:gd name="T9" fmla="*/ 15875 h 51"/>
              <a:gd name="T10" fmla="*/ 76200 w 49"/>
              <a:gd name="T11" fmla="*/ 25400 h 51"/>
              <a:gd name="T12" fmla="*/ 77787 w 49"/>
              <a:gd name="T13" fmla="*/ 36513 h 51"/>
              <a:gd name="T14" fmla="*/ 76200 w 49"/>
              <a:gd name="T15" fmla="*/ 49213 h 51"/>
              <a:gd name="T16" fmla="*/ 76200 w 49"/>
              <a:gd name="T17" fmla="*/ 49213 h 51"/>
              <a:gd name="T18" fmla="*/ 69850 w 49"/>
              <a:gd name="T19" fmla="*/ 63500 h 51"/>
              <a:gd name="T20" fmla="*/ 61912 w 49"/>
              <a:gd name="T21" fmla="*/ 71438 h 51"/>
              <a:gd name="T22" fmla="*/ 53975 w 49"/>
              <a:gd name="T23" fmla="*/ 77788 h 51"/>
              <a:gd name="T24" fmla="*/ 47625 w 49"/>
              <a:gd name="T25" fmla="*/ 80963 h 51"/>
              <a:gd name="T26" fmla="*/ 33337 w 49"/>
              <a:gd name="T27" fmla="*/ 77788 h 51"/>
              <a:gd name="T28" fmla="*/ 28575 w 49"/>
              <a:gd name="T29" fmla="*/ 77788 h 51"/>
              <a:gd name="T30" fmla="*/ 28575 w 49"/>
              <a:gd name="T31" fmla="*/ 77788 h 51"/>
              <a:gd name="T32" fmla="*/ 14287 w 49"/>
              <a:gd name="T33" fmla="*/ 71438 h 51"/>
              <a:gd name="T34" fmla="*/ 9525 w 49"/>
              <a:gd name="T35" fmla="*/ 63500 h 51"/>
              <a:gd name="T36" fmla="*/ 3175 w 49"/>
              <a:gd name="T37" fmla="*/ 58738 h 51"/>
              <a:gd name="T38" fmla="*/ 0 w 49"/>
              <a:gd name="T39" fmla="*/ 49213 h 51"/>
              <a:gd name="T40" fmla="*/ 0 w 49"/>
              <a:gd name="T41" fmla="*/ 36513 h 51"/>
              <a:gd name="T42" fmla="*/ 0 w 49"/>
              <a:gd name="T43" fmla="*/ 26988 h 51"/>
              <a:gd name="T44" fmla="*/ 0 w 49"/>
              <a:gd name="T45" fmla="*/ 26988 h 51"/>
              <a:gd name="T46" fmla="*/ 6350 w 49"/>
              <a:gd name="T47" fmla="*/ 15875 h 51"/>
              <a:gd name="T48" fmla="*/ 14287 w 49"/>
              <a:gd name="T49" fmla="*/ 7938 h 51"/>
              <a:gd name="T50" fmla="*/ 20637 w 49"/>
              <a:gd name="T51" fmla="*/ 1588 h 51"/>
              <a:gd name="T52" fmla="*/ 28575 w 49"/>
              <a:gd name="T53" fmla="*/ 0 h 51"/>
              <a:gd name="T54" fmla="*/ 42862 w 49"/>
              <a:gd name="T55" fmla="*/ 0 h 51"/>
              <a:gd name="T56" fmla="*/ 47625 w 49"/>
              <a:gd name="T57" fmla="*/ 1588 h 51"/>
              <a:gd name="T58" fmla="*/ 47625 w 49"/>
              <a:gd name="T59" fmla="*/ 1588 h 5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49" h="51">
                <a:moveTo>
                  <a:pt x="30" y="1"/>
                </a:moveTo>
                <a:lnTo>
                  <a:pt x="30" y="1"/>
                </a:lnTo>
                <a:lnTo>
                  <a:pt x="34" y="3"/>
                </a:lnTo>
                <a:lnTo>
                  <a:pt x="42" y="7"/>
                </a:lnTo>
                <a:lnTo>
                  <a:pt x="46" y="10"/>
                </a:lnTo>
                <a:lnTo>
                  <a:pt x="48" y="16"/>
                </a:lnTo>
                <a:lnTo>
                  <a:pt x="49" y="23"/>
                </a:lnTo>
                <a:lnTo>
                  <a:pt x="48" y="31"/>
                </a:lnTo>
                <a:lnTo>
                  <a:pt x="44" y="40"/>
                </a:lnTo>
                <a:lnTo>
                  <a:pt x="39" y="45"/>
                </a:lnTo>
                <a:lnTo>
                  <a:pt x="34" y="49"/>
                </a:lnTo>
                <a:lnTo>
                  <a:pt x="30" y="51"/>
                </a:lnTo>
                <a:lnTo>
                  <a:pt x="21" y="49"/>
                </a:lnTo>
                <a:lnTo>
                  <a:pt x="18" y="49"/>
                </a:lnTo>
                <a:lnTo>
                  <a:pt x="9" y="45"/>
                </a:lnTo>
                <a:lnTo>
                  <a:pt x="6" y="40"/>
                </a:lnTo>
                <a:lnTo>
                  <a:pt x="2" y="37"/>
                </a:lnTo>
                <a:lnTo>
                  <a:pt x="0" y="31"/>
                </a:lnTo>
                <a:lnTo>
                  <a:pt x="0" y="23"/>
                </a:lnTo>
                <a:lnTo>
                  <a:pt x="0" y="17"/>
                </a:lnTo>
                <a:lnTo>
                  <a:pt x="4" y="10"/>
                </a:lnTo>
                <a:lnTo>
                  <a:pt x="9" y="5"/>
                </a:lnTo>
                <a:lnTo>
                  <a:pt x="13" y="1"/>
                </a:lnTo>
                <a:lnTo>
                  <a:pt x="18" y="0"/>
                </a:lnTo>
                <a:lnTo>
                  <a:pt x="27" y="0"/>
                </a:lnTo>
                <a:lnTo>
                  <a:pt x="30" y="1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9492" name="Picture 39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838" y="2078038"/>
            <a:ext cx="141287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93" name="Freeform 40"/>
          <p:cNvSpPr>
            <a:spLocks/>
          </p:cNvSpPr>
          <p:nvPr/>
        </p:nvSpPr>
        <p:spPr bwMode="auto">
          <a:xfrm>
            <a:off x="5713413" y="2108200"/>
            <a:ext cx="79375" cy="77788"/>
          </a:xfrm>
          <a:custGeom>
            <a:avLst/>
            <a:gdLst>
              <a:gd name="T0" fmla="*/ 74613 w 50"/>
              <a:gd name="T1" fmla="*/ 22225 h 49"/>
              <a:gd name="T2" fmla="*/ 74613 w 50"/>
              <a:gd name="T3" fmla="*/ 22225 h 49"/>
              <a:gd name="T4" fmla="*/ 77788 w 50"/>
              <a:gd name="T5" fmla="*/ 26988 h 49"/>
              <a:gd name="T6" fmla="*/ 79375 w 50"/>
              <a:gd name="T7" fmla="*/ 41275 h 49"/>
              <a:gd name="T8" fmla="*/ 79375 w 50"/>
              <a:gd name="T9" fmla="*/ 49213 h 49"/>
              <a:gd name="T10" fmla="*/ 74613 w 50"/>
              <a:gd name="T11" fmla="*/ 58738 h 49"/>
              <a:gd name="T12" fmla="*/ 68263 w 50"/>
              <a:gd name="T13" fmla="*/ 66675 h 49"/>
              <a:gd name="T14" fmla="*/ 55563 w 50"/>
              <a:gd name="T15" fmla="*/ 74613 h 49"/>
              <a:gd name="T16" fmla="*/ 55563 w 50"/>
              <a:gd name="T17" fmla="*/ 74613 h 49"/>
              <a:gd name="T18" fmla="*/ 44450 w 50"/>
              <a:gd name="T19" fmla="*/ 77788 h 49"/>
              <a:gd name="T20" fmla="*/ 33338 w 50"/>
              <a:gd name="T21" fmla="*/ 77788 h 49"/>
              <a:gd name="T22" fmla="*/ 22225 w 50"/>
              <a:gd name="T23" fmla="*/ 77788 h 49"/>
              <a:gd name="T24" fmla="*/ 15875 w 50"/>
              <a:gd name="T25" fmla="*/ 71438 h 49"/>
              <a:gd name="T26" fmla="*/ 7938 w 50"/>
              <a:gd name="T27" fmla="*/ 60325 h 49"/>
              <a:gd name="T28" fmla="*/ 4763 w 50"/>
              <a:gd name="T29" fmla="*/ 55563 h 49"/>
              <a:gd name="T30" fmla="*/ 4763 w 50"/>
              <a:gd name="T31" fmla="*/ 55563 h 49"/>
              <a:gd name="T32" fmla="*/ 0 w 50"/>
              <a:gd name="T33" fmla="*/ 44450 h 49"/>
              <a:gd name="T34" fmla="*/ 1588 w 50"/>
              <a:gd name="T35" fmla="*/ 33338 h 49"/>
              <a:gd name="T36" fmla="*/ 4763 w 50"/>
              <a:gd name="T37" fmla="*/ 25400 h 49"/>
              <a:gd name="T38" fmla="*/ 7938 w 50"/>
              <a:gd name="T39" fmla="*/ 15875 h 49"/>
              <a:gd name="T40" fmla="*/ 19050 w 50"/>
              <a:gd name="T41" fmla="*/ 7938 h 49"/>
              <a:gd name="T42" fmla="*/ 23813 w 50"/>
              <a:gd name="T43" fmla="*/ 4763 h 49"/>
              <a:gd name="T44" fmla="*/ 23813 w 50"/>
              <a:gd name="T45" fmla="*/ 4763 h 49"/>
              <a:gd name="T46" fmla="*/ 34925 w 50"/>
              <a:gd name="T47" fmla="*/ 0 h 49"/>
              <a:gd name="T48" fmla="*/ 46038 w 50"/>
              <a:gd name="T49" fmla="*/ 0 h 49"/>
              <a:gd name="T50" fmla="*/ 55563 w 50"/>
              <a:gd name="T51" fmla="*/ 3175 h 49"/>
              <a:gd name="T52" fmla="*/ 63500 w 50"/>
              <a:gd name="T53" fmla="*/ 7938 h 49"/>
              <a:gd name="T54" fmla="*/ 71438 w 50"/>
              <a:gd name="T55" fmla="*/ 15875 h 49"/>
              <a:gd name="T56" fmla="*/ 74613 w 50"/>
              <a:gd name="T57" fmla="*/ 22225 h 49"/>
              <a:gd name="T58" fmla="*/ 74613 w 50"/>
              <a:gd name="T59" fmla="*/ 22225 h 49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50" h="49">
                <a:moveTo>
                  <a:pt x="47" y="14"/>
                </a:moveTo>
                <a:lnTo>
                  <a:pt x="47" y="14"/>
                </a:lnTo>
                <a:lnTo>
                  <a:pt x="49" y="17"/>
                </a:lnTo>
                <a:lnTo>
                  <a:pt x="50" y="26"/>
                </a:lnTo>
                <a:lnTo>
                  <a:pt x="50" y="31"/>
                </a:lnTo>
                <a:lnTo>
                  <a:pt x="47" y="37"/>
                </a:lnTo>
                <a:lnTo>
                  <a:pt x="43" y="42"/>
                </a:lnTo>
                <a:lnTo>
                  <a:pt x="35" y="47"/>
                </a:lnTo>
                <a:lnTo>
                  <a:pt x="28" y="49"/>
                </a:lnTo>
                <a:lnTo>
                  <a:pt x="21" y="49"/>
                </a:lnTo>
                <a:lnTo>
                  <a:pt x="14" y="49"/>
                </a:lnTo>
                <a:lnTo>
                  <a:pt x="10" y="45"/>
                </a:lnTo>
                <a:lnTo>
                  <a:pt x="5" y="38"/>
                </a:lnTo>
                <a:lnTo>
                  <a:pt x="3" y="35"/>
                </a:lnTo>
                <a:lnTo>
                  <a:pt x="0" y="28"/>
                </a:lnTo>
                <a:lnTo>
                  <a:pt x="1" y="21"/>
                </a:lnTo>
                <a:lnTo>
                  <a:pt x="3" y="16"/>
                </a:lnTo>
                <a:lnTo>
                  <a:pt x="5" y="10"/>
                </a:lnTo>
                <a:lnTo>
                  <a:pt x="12" y="5"/>
                </a:lnTo>
                <a:lnTo>
                  <a:pt x="15" y="3"/>
                </a:lnTo>
                <a:lnTo>
                  <a:pt x="22" y="0"/>
                </a:lnTo>
                <a:lnTo>
                  <a:pt x="29" y="0"/>
                </a:lnTo>
                <a:lnTo>
                  <a:pt x="35" y="2"/>
                </a:lnTo>
                <a:lnTo>
                  <a:pt x="40" y="5"/>
                </a:lnTo>
                <a:lnTo>
                  <a:pt x="45" y="10"/>
                </a:lnTo>
                <a:lnTo>
                  <a:pt x="47" y="14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9494" name="Picture 4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575" y="1860550"/>
            <a:ext cx="142875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95" name="Freeform 42"/>
          <p:cNvSpPr>
            <a:spLocks/>
          </p:cNvSpPr>
          <p:nvPr/>
        </p:nvSpPr>
        <p:spPr bwMode="auto">
          <a:xfrm>
            <a:off x="5902325" y="1890713"/>
            <a:ext cx="80963" cy="77787"/>
          </a:xfrm>
          <a:custGeom>
            <a:avLst/>
            <a:gdLst>
              <a:gd name="T0" fmla="*/ 74613 w 51"/>
              <a:gd name="T1" fmla="*/ 22225 h 49"/>
              <a:gd name="T2" fmla="*/ 74613 w 51"/>
              <a:gd name="T3" fmla="*/ 22225 h 49"/>
              <a:gd name="T4" fmla="*/ 77788 w 51"/>
              <a:gd name="T5" fmla="*/ 28575 h 49"/>
              <a:gd name="T6" fmla="*/ 80963 w 51"/>
              <a:gd name="T7" fmla="*/ 41275 h 49"/>
              <a:gd name="T8" fmla="*/ 77788 w 51"/>
              <a:gd name="T9" fmla="*/ 50800 h 49"/>
              <a:gd name="T10" fmla="*/ 74613 w 51"/>
              <a:gd name="T11" fmla="*/ 58737 h 49"/>
              <a:gd name="T12" fmla="*/ 66675 w 51"/>
              <a:gd name="T13" fmla="*/ 66675 h 49"/>
              <a:gd name="T14" fmla="*/ 55563 w 51"/>
              <a:gd name="T15" fmla="*/ 73025 h 49"/>
              <a:gd name="T16" fmla="*/ 55563 w 51"/>
              <a:gd name="T17" fmla="*/ 73025 h 49"/>
              <a:gd name="T18" fmla="*/ 41275 w 51"/>
              <a:gd name="T19" fmla="*/ 77787 h 49"/>
              <a:gd name="T20" fmla="*/ 30163 w 51"/>
              <a:gd name="T21" fmla="*/ 77787 h 49"/>
              <a:gd name="T22" fmla="*/ 22225 w 51"/>
              <a:gd name="T23" fmla="*/ 74612 h 49"/>
              <a:gd name="T24" fmla="*/ 14288 w 51"/>
              <a:gd name="T25" fmla="*/ 73025 h 49"/>
              <a:gd name="T26" fmla="*/ 4763 w 51"/>
              <a:gd name="T27" fmla="*/ 61912 h 49"/>
              <a:gd name="T28" fmla="*/ 1588 w 51"/>
              <a:gd name="T29" fmla="*/ 55562 h 49"/>
              <a:gd name="T30" fmla="*/ 1588 w 51"/>
              <a:gd name="T31" fmla="*/ 55562 h 49"/>
              <a:gd name="T32" fmla="*/ 0 w 51"/>
              <a:gd name="T33" fmla="*/ 44450 h 49"/>
              <a:gd name="T34" fmla="*/ 0 w 51"/>
              <a:gd name="T35" fmla="*/ 33337 h 49"/>
              <a:gd name="T36" fmla="*/ 1588 w 51"/>
              <a:gd name="T37" fmla="*/ 25400 h 49"/>
              <a:gd name="T38" fmla="*/ 7938 w 51"/>
              <a:gd name="T39" fmla="*/ 17462 h 49"/>
              <a:gd name="T40" fmla="*/ 15875 w 51"/>
              <a:gd name="T41" fmla="*/ 7937 h 49"/>
              <a:gd name="T42" fmla="*/ 22225 w 51"/>
              <a:gd name="T43" fmla="*/ 3175 h 49"/>
              <a:gd name="T44" fmla="*/ 22225 w 51"/>
              <a:gd name="T45" fmla="*/ 3175 h 49"/>
              <a:gd name="T46" fmla="*/ 36513 w 51"/>
              <a:gd name="T47" fmla="*/ 0 h 49"/>
              <a:gd name="T48" fmla="*/ 47625 w 51"/>
              <a:gd name="T49" fmla="*/ 0 h 49"/>
              <a:gd name="T50" fmla="*/ 55563 w 51"/>
              <a:gd name="T51" fmla="*/ 3175 h 49"/>
              <a:gd name="T52" fmla="*/ 60325 w 51"/>
              <a:gd name="T53" fmla="*/ 6350 h 49"/>
              <a:gd name="T54" fmla="*/ 71438 w 51"/>
              <a:gd name="T55" fmla="*/ 17462 h 49"/>
              <a:gd name="T56" fmla="*/ 74613 w 51"/>
              <a:gd name="T57" fmla="*/ 22225 h 49"/>
              <a:gd name="T58" fmla="*/ 74613 w 51"/>
              <a:gd name="T59" fmla="*/ 22225 h 49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51" h="49">
                <a:moveTo>
                  <a:pt x="47" y="14"/>
                </a:moveTo>
                <a:lnTo>
                  <a:pt x="47" y="14"/>
                </a:lnTo>
                <a:lnTo>
                  <a:pt x="49" y="18"/>
                </a:lnTo>
                <a:lnTo>
                  <a:pt x="51" y="26"/>
                </a:lnTo>
                <a:lnTo>
                  <a:pt x="49" y="32"/>
                </a:lnTo>
                <a:lnTo>
                  <a:pt x="47" y="37"/>
                </a:lnTo>
                <a:lnTo>
                  <a:pt x="42" y="42"/>
                </a:lnTo>
                <a:lnTo>
                  <a:pt x="35" y="46"/>
                </a:lnTo>
                <a:lnTo>
                  <a:pt x="26" y="49"/>
                </a:lnTo>
                <a:lnTo>
                  <a:pt x="19" y="49"/>
                </a:lnTo>
                <a:lnTo>
                  <a:pt x="14" y="47"/>
                </a:lnTo>
                <a:lnTo>
                  <a:pt x="9" y="46"/>
                </a:lnTo>
                <a:lnTo>
                  <a:pt x="3" y="39"/>
                </a:lnTo>
                <a:lnTo>
                  <a:pt x="1" y="35"/>
                </a:lnTo>
                <a:lnTo>
                  <a:pt x="0" y="28"/>
                </a:lnTo>
                <a:lnTo>
                  <a:pt x="0" y="21"/>
                </a:lnTo>
                <a:lnTo>
                  <a:pt x="1" y="16"/>
                </a:lnTo>
                <a:lnTo>
                  <a:pt x="5" y="11"/>
                </a:lnTo>
                <a:lnTo>
                  <a:pt x="10" y="5"/>
                </a:lnTo>
                <a:lnTo>
                  <a:pt x="14" y="2"/>
                </a:lnTo>
                <a:lnTo>
                  <a:pt x="23" y="0"/>
                </a:lnTo>
                <a:lnTo>
                  <a:pt x="30" y="0"/>
                </a:lnTo>
                <a:lnTo>
                  <a:pt x="35" y="2"/>
                </a:lnTo>
                <a:lnTo>
                  <a:pt x="38" y="4"/>
                </a:lnTo>
                <a:lnTo>
                  <a:pt x="45" y="11"/>
                </a:lnTo>
                <a:lnTo>
                  <a:pt x="47" y="14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9496" name="Picture 4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538" y="1771650"/>
            <a:ext cx="142875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97" name="Freeform 44"/>
          <p:cNvSpPr>
            <a:spLocks/>
          </p:cNvSpPr>
          <p:nvPr/>
        </p:nvSpPr>
        <p:spPr bwMode="auto">
          <a:xfrm>
            <a:off x="5983288" y="1801813"/>
            <a:ext cx="77787" cy="80962"/>
          </a:xfrm>
          <a:custGeom>
            <a:avLst/>
            <a:gdLst>
              <a:gd name="T0" fmla="*/ 71437 w 49"/>
              <a:gd name="T1" fmla="*/ 25400 h 51"/>
              <a:gd name="T2" fmla="*/ 71437 w 49"/>
              <a:gd name="T3" fmla="*/ 25400 h 51"/>
              <a:gd name="T4" fmla="*/ 74612 w 49"/>
              <a:gd name="T5" fmla="*/ 30162 h 51"/>
              <a:gd name="T6" fmla="*/ 77787 w 49"/>
              <a:gd name="T7" fmla="*/ 41275 h 51"/>
              <a:gd name="T8" fmla="*/ 77787 w 49"/>
              <a:gd name="T9" fmla="*/ 50800 h 51"/>
              <a:gd name="T10" fmla="*/ 74612 w 49"/>
              <a:gd name="T11" fmla="*/ 58737 h 51"/>
              <a:gd name="T12" fmla="*/ 66675 w 49"/>
              <a:gd name="T13" fmla="*/ 66675 h 51"/>
              <a:gd name="T14" fmla="*/ 55562 w 49"/>
              <a:gd name="T15" fmla="*/ 74612 h 51"/>
              <a:gd name="T16" fmla="*/ 55562 w 49"/>
              <a:gd name="T17" fmla="*/ 74612 h 51"/>
              <a:gd name="T18" fmla="*/ 41275 w 49"/>
              <a:gd name="T19" fmla="*/ 80962 h 51"/>
              <a:gd name="T20" fmla="*/ 30162 w 49"/>
              <a:gd name="T21" fmla="*/ 80962 h 51"/>
              <a:gd name="T22" fmla="*/ 22225 w 49"/>
              <a:gd name="T23" fmla="*/ 77787 h 51"/>
              <a:gd name="T24" fmla="*/ 12700 w 49"/>
              <a:gd name="T25" fmla="*/ 73025 h 51"/>
              <a:gd name="T26" fmla="*/ 4762 w 49"/>
              <a:gd name="T27" fmla="*/ 61912 h 51"/>
              <a:gd name="T28" fmla="*/ 1587 w 49"/>
              <a:gd name="T29" fmla="*/ 58737 h 51"/>
              <a:gd name="T30" fmla="*/ 1587 w 49"/>
              <a:gd name="T31" fmla="*/ 58737 h 51"/>
              <a:gd name="T32" fmla="*/ 0 w 49"/>
              <a:gd name="T33" fmla="*/ 44450 h 51"/>
              <a:gd name="T34" fmla="*/ 0 w 49"/>
              <a:gd name="T35" fmla="*/ 33337 h 51"/>
              <a:gd name="T36" fmla="*/ 1587 w 49"/>
              <a:gd name="T37" fmla="*/ 25400 h 51"/>
              <a:gd name="T38" fmla="*/ 4762 w 49"/>
              <a:gd name="T39" fmla="*/ 19050 h 51"/>
              <a:gd name="T40" fmla="*/ 15875 w 49"/>
              <a:gd name="T41" fmla="*/ 7937 h 51"/>
              <a:gd name="T42" fmla="*/ 22225 w 49"/>
              <a:gd name="T43" fmla="*/ 6350 h 51"/>
              <a:gd name="T44" fmla="*/ 22225 w 49"/>
              <a:gd name="T45" fmla="*/ 6350 h 51"/>
              <a:gd name="T46" fmla="*/ 34925 w 49"/>
              <a:gd name="T47" fmla="*/ 3175 h 51"/>
              <a:gd name="T48" fmla="*/ 46037 w 49"/>
              <a:gd name="T49" fmla="*/ 0 h 51"/>
              <a:gd name="T50" fmla="*/ 55562 w 49"/>
              <a:gd name="T51" fmla="*/ 3175 h 51"/>
              <a:gd name="T52" fmla="*/ 60325 w 49"/>
              <a:gd name="T53" fmla="*/ 7937 h 51"/>
              <a:gd name="T54" fmla="*/ 68262 w 49"/>
              <a:gd name="T55" fmla="*/ 19050 h 51"/>
              <a:gd name="T56" fmla="*/ 71437 w 49"/>
              <a:gd name="T57" fmla="*/ 25400 h 51"/>
              <a:gd name="T58" fmla="*/ 71437 w 49"/>
              <a:gd name="T59" fmla="*/ 25400 h 5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49" h="51">
                <a:moveTo>
                  <a:pt x="45" y="16"/>
                </a:moveTo>
                <a:lnTo>
                  <a:pt x="45" y="16"/>
                </a:lnTo>
                <a:lnTo>
                  <a:pt x="47" y="19"/>
                </a:lnTo>
                <a:lnTo>
                  <a:pt x="49" y="26"/>
                </a:lnTo>
                <a:lnTo>
                  <a:pt x="49" y="32"/>
                </a:lnTo>
                <a:lnTo>
                  <a:pt x="47" y="37"/>
                </a:lnTo>
                <a:lnTo>
                  <a:pt x="42" y="42"/>
                </a:lnTo>
                <a:lnTo>
                  <a:pt x="35" y="47"/>
                </a:lnTo>
                <a:lnTo>
                  <a:pt x="26" y="51"/>
                </a:lnTo>
                <a:lnTo>
                  <a:pt x="19" y="51"/>
                </a:lnTo>
                <a:lnTo>
                  <a:pt x="14" y="49"/>
                </a:lnTo>
                <a:lnTo>
                  <a:pt x="8" y="46"/>
                </a:lnTo>
                <a:lnTo>
                  <a:pt x="3" y="39"/>
                </a:lnTo>
                <a:lnTo>
                  <a:pt x="1" y="37"/>
                </a:lnTo>
                <a:lnTo>
                  <a:pt x="0" y="28"/>
                </a:lnTo>
                <a:lnTo>
                  <a:pt x="0" y="21"/>
                </a:lnTo>
                <a:lnTo>
                  <a:pt x="1" y="16"/>
                </a:lnTo>
                <a:lnTo>
                  <a:pt x="3" y="12"/>
                </a:lnTo>
                <a:lnTo>
                  <a:pt x="10" y="5"/>
                </a:lnTo>
                <a:lnTo>
                  <a:pt x="14" y="4"/>
                </a:lnTo>
                <a:lnTo>
                  <a:pt x="22" y="2"/>
                </a:lnTo>
                <a:lnTo>
                  <a:pt x="29" y="0"/>
                </a:lnTo>
                <a:lnTo>
                  <a:pt x="35" y="2"/>
                </a:lnTo>
                <a:lnTo>
                  <a:pt x="38" y="5"/>
                </a:lnTo>
                <a:lnTo>
                  <a:pt x="43" y="12"/>
                </a:lnTo>
                <a:lnTo>
                  <a:pt x="45" y="16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9498" name="Picture 45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450" y="2767013"/>
            <a:ext cx="125413" cy="12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99" name="Freeform 46"/>
          <p:cNvSpPr>
            <a:spLocks/>
          </p:cNvSpPr>
          <p:nvPr/>
        </p:nvSpPr>
        <p:spPr bwMode="auto">
          <a:xfrm>
            <a:off x="7054850" y="2787650"/>
            <a:ext cx="74613" cy="77788"/>
          </a:xfrm>
          <a:custGeom>
            <a:avLst/>
            <a:gdLst>
              <a:gd name="T0" fmla="*/ 41275 w 47"/>
              <a:gd name="T1" fmla="*/ 74613 h 49"/>
              <a:gd name="T2" fmla="*/ 41275 w 47"/>
              <a:gd name="T3" fmla="*/ 74613 h 49"/>
              <a:gd name="T4" fmla="*/ 34925 w 47"/>
              <a:gd name="T5" fmla="*/ 77788 h 49"/>
              <a:gd name="T6" fmla="*/ 22225 w 47"/>
              <a:gd name="T7" fmla="*/ 74613 h 49"/>
              <a:gd name="T8" fmla="*/ 15875 w 47"/>
              <a:gd name="T9" fmla="*/ 71438 h 49"/>
              <a:gd name="T10" fmla="*/ 7938 w 47"/>
              <a:gd name="T11" fmla="*/ 66675 h 49"/>
              <a:gd name="T12" fmla="*/ 1588 w 47"/>
              <a:gd name="T13" fmla="*/ 57150 h 49"/>
              <a:gd name="T14" fmla="*/ 0 w 47"/>
              <a:gd name="T15" fmla="*/ 44450 h 49"/>
              <a:gd name="T16" fmla="*/ 0 w 47"/>
              <a:gd name="T17" fmla="*/ 44450 h 49"/>
              <a:gd name="T18" fmla="*/ 0 w 47"/>
              <a:gd name="T19" fmla="*/ 30163 h 49"/>
              <a:gd name="T20" fmla="*/ 1588 w 47"/>
              <a:gd name="T21" fmla="*/ 19050 h 49"/>
              <a:gd name="T22" fmla="*/ 4763 w 47"/>
              <a:gd name="T23" fmla="*/ 11113 h 49"/>
              <a:gd name="T24" fmla="*/ 12700 w 47"/>
              <a:gd name="T25" fmla="*/ 4763 h 49"/>
              <a:gd name="T26" fmla="*/ 23813 w 47"/>
              <a:gd name="T27" fmla="*/ 0 h 49"/>
              <a:gd name="T28" fmla="*/ 30163 w 47"/>
              <a:gd name="T29" fmla="*/ 0 h 49"/>
              <a:gd name="T30" fmla="*/ 30163 w 47"/>
              <a:gd name="T31" fmla="*/ 0 h 49"/>
              <a:gd name="T32" fmla="*/ 44450 w 47"/>
              <a:gd name="T33" fmla="*/ 0 h 49"/>
              <a:gd name="T34" fmla="*/ 52388 w 47"/>
              <a:gd name="T35" fmla="*/ 1588 h 49"/>
              <a:gd name="T36" fmla="*/ 60325 w 47"/>
              <a:gd name="T37" fmla="*/ 7938 h 49"/>
              <a:gd name="T38" fmla="*/ 66675 w 47"/>
              <a:gd name="T39" fmla="*/ 12700 h 49"/>
              <a:gd name="T40" fmla="*/ 74613 w 47"/>
              <a:gd name="T41" fmla="*/ 26988 h 49"/>
              <a:gd name="T42" fmla="*/ 74613 w 47"/>
              <a:gd name="T43" fmla="*/ 33338 h 49"/>
              <a:gd name="T44" fmla="*/ 74613 w 47"/>
              <a:gd name="T45" fmla="*/ 33338 h 49"/>
              <a:gd name="T46" fmla="*/ 74613 w 47"/>
              <a:gd name="T47" fmla="*/ 46038 h 49"/>
              <a:gd name="T48" fmla="*/ 71438 w 47"/>
              <a:gd name="T49" fmla="*/ 55563 h 49"/>
              <a:gd name="T50" fmla="*/ 66675 w 47"/>
              <a:gd name="T51" fmla="*/ 63500 h 49"/>
              <a:gd name="T52" fmla="*/ 60325 w 47"/>
              <a:gd name="T53" fmla="*/ 69850 h 49"/>
              <a:gd name="T54" fmla="*/ 49213 w 47"/>
              <a:gd name="T55" fmla="*/ 74613 h 49"/>
              <a:gd name="T56" fmla="*/ 41275 w 47"/>
              <a:gd name="T57" fmla="*/ 74613 h 49"/>
              <a:gd name="T58" fmla="*/ 41275 w 47"/>
              <a:gd name="T59" fmla="*/ 74613 h 49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47" h="49">
                <a:moveTo>
                  <a:pt x="26" y="47"/>
                </a:moveTo>
                <a:lnTo>
                  <a:pt x="26" y="47"/>
                </a:lnTo>
                <a:lnTo>
                  <a:pt x="22" y="49"/>
                </a:lnTo>
                <a:lnTo>
                  <a:pt x="14" y="47"/>
                </a:lnTo>
                <a:lnTo>
                  <a:pt x="10" y="45"/>
                </a:lnTo>
                <a:lnTo>
                  <a:pt x="5" y="42"/>
                </a:lnTo>
                <a:lnTo>
                  <a:pt x="1" y="36"/>
                </a:lnTo>
                <a:lnTo>
                  <a:pt x="0" y="28"/>
                </a:lnTo>
                <a:lnTo>
                  <a:pt x="0" y="19"/>
                </a:lnTo>
                <a:lnTo>
                  <a:pt x="1" y="12"/>
                </a:lnTo>
                <a:lnTo>
                  <a:pt x="3" y="7"/>
                </a:lnTo>
                <a:lnTo>
                  <a:pt x="8" y="3"/>
                </a:lnTo>
                <a:lnTo>
                  <a:pt x="15" y="0"/>
                </a:lnTo>
                <a:lnTo>
                  <a:pt x="19" y="0"/>
                </a:lnTo>
                <a:lnTo>
                  <a:pt x="28" y="0"/>
                </a:lnTo>
                <a:lnTo>
                  <a:pt x="33" y="1"/>
                </a:lnTo>
                <a:lnTo>
                  <a:pt x="38" y="5"/>
                </a:lnTo>
                <a:lnTo>
                  <a:pt x="42" y="8"/>
                </a:lnTo>
                <a:lnTo>
                  <a:pt x="47" y="17"/>
                </a:lnTo>
                <a:lnTo>
                  <a:pt x="47" y="21"/>
                </a:lnTo>
                <a:lnTo>
                  <a:pt x="47" y="29"/>
                </a:lnTo>
                <a:lnTo>
                  <a:pt x="45" y="35"/>
                </a:lnTo>
                <a:lnTo>
                  <a:pt x="42" y="40"/>
                </a:lnTo>
                <a:lnTo>
                  <a:pt x="38" y="44"/>
                </a:lnTo>
                <a:lnTo>
                  <a:pt x="31" y="47"/>
                </a:lnTo>
                <a:lnTo>
                  <a:pt x="26" y="47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9500" name="Picture 47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925" y="2149475"/>
            <a:ext cx="141288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01" name="Freeform 48"/>
          <p:cNvSpPr>
            <a:spLocks/>
          </p:cNvSpPr>
          <p:nvPr/>
        </p:nvSpPr>
        <p:spPr bwMode="auto">
          <a:xfrm>
            <a:off x="7310438" y="2182813"/>
            <a:ext cx="77787" cy="84137"/>
          </a:xfrm>
          <a:custGeom>
            <a:avLst/>
            <a:gdLst>
              <a:gd name="T0" fmla="*/ 14287 w 49"/>
              <a:gd name="T1" fmla="*/ 73025 h 53"/>
              <a:gd name="T2" fmla="*/ 14287 w 49"/>
              <a:gd name="T3" fmla="*/ 73025 h 53"/>
              <a:gd name="T4" fmla="*/ 11112 w 49"/>
              <a:gd name="T5" fmla="*/ 66675 h 53"/>
              <a:gd name="T6" fmla="*/ 3175 w 49"/>
              <a:gd name="T7" fmla="*/ 55562 h 53"/>
              <a:gd name="T8" fmla="*/ 0 w 49"/>
              <a:gd name="T9" fmla="*/ 50800 h 53"/>
              <a:gd name="T10" fmla="*/ 0 w 49"/>
              <a:gd name="T11" fmla="*/ 39687 h 53"/>
              <a:gd name="T12" fmla="*/ 3175 w 49"/>
              <a:gd name="T13" fmla="*/ 28575 h 53"/>
              <a:gd name="T14" fmla="*/ 11112 w 49"/>
              <a:gd name="T15" fmla="*/ 17462 h 53"/>
              <a:gd name="T16" fmla="*/ 11112 w 49"/>
              <a:gd name="T17" fmla="*/ 17462 h 53"/>
              <a:gd name="T18" fmla="*/ 22225 w 49"/>
              <a:gd name="T19" fmla="*/ 7937 h 53"/>
              <a:gd name="T20" fmla="*/ 30162 w 49"/>
              <a:gd name="T21" fmla="*/ 3175 h 53"/>
              <a:gd name="T22" fmla="*/ 41275 w 49"/>
              <a:gd name="T23" fmla="*/ 0 h 53"/>
              <a:gd name="T24" fmla="*/ 47625 w 49"/>
              <a:gd name="T25" fmla="*/ 3175 h 53"/>
              <a:gd name="T26" fmla="*/ 60325 w 49"/>
              <a:gd name="T27" fmla="*/ 7937 h 53"/>
              <a:gd name="T28" fmla="*/ 66675 w 49"/>
              <a:gd name="T29" fmla="*/ 11112 h 53"/>
              <a:gd name="T30" fmla="*/ 66675 w 49"/>
              <a:gd name="T31" fmla="*/ 11112 h 53"/>
              <a:gd name="T32" fmla="*/ 74612 w 49"/>
              <a:gd name="T33" fmla="*/ 22225 h 53"/>
              <a:gd name="T34" fmla="*/ 77787 w 49"/>
              <a:gd name="T35" fmla="*/ 30162 h 53"/>
              <a:gd name="T36" fmla="*/ 77787 w 49"/>
              <a:gd name="T37" fmla="*/ 41275 h 53"/>
              <a:gd name="T38" fmla="*/ 77787 w 49"/>
              <a:gd name="T39" fmla="*/ 50800 h 53"/>
              <a:gd name="T40" fmla="*/ 71437 w 49"/>
              <a:gd name="T41" fmla="*/ 61912 h 53"/>
              <a:gd name="T42" fmla="*/ 69850 w 49"/>
              <a:gd name="T43" fmla="*/ 66675 h 53"/>
              <a:gd name="T44" fmla="*/ 69850 w 49"/>
              <a:gd name="T45" fmla="*/ 66675 h 53"/>
              <a:gd name="T46" fmla="*/ 58737 w 49"/>
              <a:gd name="T47" fmla="*/ 76200 h 53"/>
              <a:gd name="T48" fmla="*/ 49212 w 49"/>
              <a:gd name="T49" fmla="*/ 80962 h 53"/>
              <a:gd name="T50" fmla="*/ 41275 w 49"/>
              <a:gd name="T51" fmla="*/ 84137 h 53"/>
              <a:gd name="T52" fmla="*/ 33337 w 49"/>
              <a:gd name="T53" fmla="*/ 80962 h 53"/>
              <a:gd name="T54" fmla="*/ 19050 w 49"/>
              <a:gd name="T55" fmla="*/ 76200 h 53"/>
              <a:gd name="T56" fmla="*/ 14287 w 49"/>
              <a:gd name="T57" fmla="*/ 73025 h 53"/>
              <a:gd name="T58" fmla="*/ 14287 w 49"/>
              <a:gd name="T59" fmla="*/ 73025 h 53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49" h="53">
                <a:moveTo>
                  <a:pt x="9" y="46"/>
                </a:moveTo>
                <a:lnTo>
                  <a:pt x="9" y="46"/>
                </a:lnTo>
                <a:lnTo>
                  <a:pt x="7" y="42"/>
                </a:lnTo>
                <a:lnTo>
                  <a:pt x="2" y="35"/>
                </a:lnTo>
                <a:lnTo>
                  <a:pt x="0" y="32"/>
                </a:lnTo>
                <a:lnTo>
                  <a:pt x="0" y="25"/>
                </a:lnTo>
                <a:lnTo>
                  <a:pt x="2" y="18"/>
                </a:lnTo>
                <a:lnTo>
                  <a:pt x="7" y="11"/>
                </a:lnTo>
                <a:lnTo>
                  <a:pt x="14" y="5"/>
                </a:lnTo>
                <a:lnTo>
                  <a:pt x="19" y="2"/>
                </a:lnTo>
                <a:lnTo>
                  <a:pt x="26" y="0"/>
                </a:lnTo>
                <a:lnTo>
                  <a:pt x="30" y="2"/>
                </a:lnTo>
                <a:lnTo>
                  <a:pt x="38" y="5"/>
                </a:lnTo>
                <a:lnTo>
                  <a:pt x="42" y="7"/>
                </a:lnTo>
                <a:lnTo>
                  <a:pt x="47" y="14"/>
                </a:lnTo>
                <a:lnTo>
                  <a:pt x="49" y="19"/>
                </a:lnTo>
                <a:lnTo>
                  <a:pt x="49" y="26"/>
                </a:lnTo>
                <a:lnTo>
                  <a:pt x="49" y="32"/>
                </a:lnTo>
                <a:lnTo>
                  <a:pt x="45" y="39"/>
                </a:lnTo>
                <a:lnTo>
                  <a:pt x="44" y="42"/>
                </a:lnTo>
                <a:lnTo>
                  <a:pt x="37" y="48"/>
                </a:lnTo>
                <a:lnTo>
                  <a:pt x="31" y="51"/>
                </a:lnTo>
                <a:lnTo>
                  <a:pt x="26" y="53"/>
                </a:lnTo>
                <a:lnTo>
                  <a:pt x="21" y="51"/>
                </a:lnTo>
                <a:lnTo>
                  <a:pt x="12" y="48"/>
                </a:lnTo>
                <a:lnTo>
                  <a:pt x="9" y="46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9502" name="Picture 49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0" y="2397125"/>
            <a:ext cx="142875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03" name="Freeform 50"/>
          <p:cNvSpPr>
            <a:spLocks/>
          </p:cNvSpPr>
          <p:nvPr/>
        </p:nvSpPr>
        <p:spPr bwMode="auto">
          <a:xfrm>
            <a:off x="7215188" y="2430463"/>
            <a:ext cx="80962" cy="84137"/>
          </a:xfrm>
          <a:custGeom>
            <a:avLst/>
            <a:gdLst>
              <a:gd name="T0" fmla="*/ 17462 w 51"/>
              <a:gd name="T1" fmla="*/ 73025 h 53"/>
              <a:gd name="T2" fmla="*/ 17462 w 51"/>
              <a:gd name="T3" fmla="*/ 73025 h 53"/>
              <a:gd name="T4" fmla="*/ 11112 w 51"/>
              <a:gd name="T5" fmla="*/ 66675 h 53"/>
              <a:gd name="T6" fmla="*/ 3175 w 51"/>
              <a:gd name="T7" fmla="*/ 58737 h 53"/>
              <a:gd name="T8" fmla="*/ 0 w 51"/>
              <a:gd name="T9" fmla="*/ 50800 h 53"/>
              <a:gd name="T10" fmla="*/ 0 w 51"/>
              <a:gd name="T11" fmla="*/ 39687 h 53"/>
              <a:gd name="T12" fmla="*/ 6350 w 51"/>
              <a:gd name="T13" fmla="*/ 31750 h 53"/>
              <a:gd name="T14" fmla="*/ 11112 w 51"/>
              <a:gd name="T15" fmla="*/ 17462 h 53"/>
              <a:gd name="T16" fmla="*/ 11112 w 51"/>
              <a:gd name="T17" fmla="*/ 17462 h 53"/>
              <a:gd name="T18" fmla="*/ 22225 w 51"/>
              <a:gd name="T19" fmla="*/ 9525 h 53"/>
              <a:gd name="T20" fmla="*/ 33337 w 51"/>
              <a:gd name="T21" fmla="*/ 3175 h 53"/>
              <a:gd name="T22" fmla="*/ 41275 w 51"/>
              <a:gd name="T23" fmla="*/ 0 h 53"/>
              <a:gd name="T24" fmla="*/ 50800 w 51"/>
              <a:gd name="T25" fmla="*/ 3175 h 53"/>
              <a:gd name="T26" fmla="*/ 61912 w 51"/>
              <a:gd name="T27" fmla="*/ 9525 h 53"/>
              <a:gd name="T28" fmla="*/ 66675 w 51"/>
              <a:gd name="T29" fmla="*/ 14287 h 53"/>
              <a:gd name="T30" fmla="*/ 66675 w 51"/>
              <a:gd name="T31" fmla="*/ 14287 h 53"/>
              <a:gd name="T32" fmla="*/ 76200 w 51"/>
              <a:gd name="T33" fmla="*/ 22225 h 53"/>
              <a:gd name="T34" fmla="*/ 77787 w 51"/>
              <a:gd name="T35" fmla="*/ 31750 h 53"/>
              <a:gd name="T36" fmla="*/ 80962 w 51"/>
              <a:gd name="T37" fmla="*/ 42862 h 53"/>
              <a:gd name="T38" fmla="*/ 80962 w 51"/>
              <a:gd name="T39" fmla="*/ 50800 h 53"/>
              <a:gd name="T40" fmla="*/ 76200 w 51"/>
              <a:gd name="T41" fmla="*/ 61912 h 53"/>
              <a:gd name="T42" fmla="*/ 69850 w 51"/>
              <a:gd name="T43" fmla="*/ 66675 h 53"/>
              <a:gd name="T44" fmla="*/ 69850 w 51"/>
              <a:gd name="T45" fmla="*/ 66675 h 53"/>
              <a:gd name="T46" fmla="*/ 61912 w 51"/>
              <a:gd name="T47" fmla="*/ 77787 h 53"/>
              <a:gd name="T48" fmla="*/ 50800 w 51"/>
              <a:gd name="T49" fmla="*/ 80962 h 53"/>
              <a:gd name="T50" fmla="*/ 41275 w 51"/>
              <a:gd name="T51" fmla="*/ 84137 h 53"/>
              <a:gd name="T52" fmla="*/ 33337 w 51"/>
              <a:gd name="T53" fmla="*/ 80962 h 53"/>
              <a:gd name="T54" fmla="*/ 22225 w 51"/>
              <a:gd name="T55" fmla="*/ 76200 h 53"/>
              <a:gd name="T56" fmla="*/ 17462 w 51"/>
              <a:gd name="T57" fmla="*/ 73025 h 53"/>
              <a:gd name="T58" fmla="*/ 17462 w 51"/>
              <a:gd name="T59" fmla="*/ 73025 h 53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51" h="53">
                <a:moveTo>
                  <a:pt x="11" y="46"/>
                </a:moveTo>
                <a:lnTo>
                  <a:pt x="11" y="46"/>
                </a:lnTo>
                <a:lnTo>
                  <a:pt x="7" y="42"/>
                </a:lnTo>
                <a:lnTo>
                  <a:pt x="2" y="37"/>
                </a:lnTo>
                <a:lnTo>
                  <a:pt x="0" y="32"/>
                </a:lnTo>
                <a:lnTo>
                  <a:pt x="0" y="25"/>
                </a:lnTo>
                <a:lnTo>
                  <a:pt x="4" y="20"/>
                </a:lnTo>
                <a:lnTo>
                  <a:pt x="7" y="11"/>
                </a:lnTo>
                <a:lnTo>
                  <a:pt x="14" y="6"/>
                </a:lnTo>
                <a:lnTo>
                  <a:pt x="21" y="2"/>
                </a:lnTo>
                <a:lnTo>
                  <a:pt x="26" y="0"/>
                </a:lnTo>
                <a:lnTo>
                  <a:pt x="32" y="2"/>
                </a:lnTo>
                <a:lnTo>
                  <a:pt x="39" y="6"/>
                </a:lnTo>
                <a:lnTo>
                  <a:pt x="42" y="9"/>
                </a:lnTo>
                <a:lnTo>
                  <a:pt x="48" y="14"/>
                </a:lnTo>
                <a:lnTo>
                  <a:pt x="49" y="20"/>
                </a:lnTo>
                <a:lnTo>
                  <a:pt x="51" y="27"/>
                </a:lnTo>
                <a:lnTo>
                  <a:pt x="51" y="32"/>
                </a:lnTo>
                <a:lnTo>
                  <a:pt x="48" y="39"/>
                </a:lnTo>
                <a:lnTo>
                  <a:pt x="44" y="42"/>
                </a:lnTo>
                <a:lnTo>
                  <a:pt x="39" y="49"/>
                </a:lnTo>
                <a:lnTo>
                  <a:pt x="32" y="51"/>
                </a:lnTo>
                <a:lnTo>
                  <a:pt x="26" y="53"/>
                </a:lnTo>
                <a:lnTo>
                  <a:pt x="21" y="51"/>
                </a:lnTo>
                <a:lnTo>
                  <a:pt x="14" y="48"/>
                </a:lnTo>
                <a:lnTo>
                  <a:pt x="11" y="46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9504" name="Picture 51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463" y="2500313"/>
            <a:ext cx="141287" cy="15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05" name="Freeform 52"/>
          <p:cNvSpPr>
            <a:spLocks/>
          </p:cNvSpPr>
          <p:nvPr/>
        </p:nvSpPr>
        <p:spPr bwMode="auto">
          <a:xfrm>
            <a:off x="7165975" y="2536825"/>
            <a:ext cx="77788" cy="80963"/>
          </a:xfrm>
          <a:custGeom>
            <a:avLst/>
            <a:gdLst>
              <a:gd name="T0" fmla="*/ 12700 w 49"/>
              <a:gd name="T1" fmla="*/ 69850 h 51"/>
              <a:gd name="T2" fmla="*/ 12700 w 49"/>
              <a:gd name="T3" fmla="*/ 69850 h 51"/>
              <a:gd name="T4" fmla="*/ 11113 w 49"/>
              <a:gd name="T5" fmla="*/ 66675 h 51"/>
              <a:gd name="T6" fmla="*/ 1588 w 49"/>
              <a:gd name="T7" fmla="*/ 55563 h 51"/>
              <a:gd name="T8" fmla="*/ 0 w 49"/>
              <a:gd name="T9" fmla="*/ 47625 h 51"/>
              <a:gd name="T10" fmla="*/ 0 w 49"/>
              <a:gd name="T11" fmla="*/ 38100 h 51"/>
              <a:gd name="T12" fmla="*/ 1588 w 49"/>
              <a:gd name="T13" fmla="*/ 26988 h 51"/>
              <a:gd name="T14" fmla="*/ 11113 w 49"/>
              <a:gd name="T15" fmla="*/ 15875 h 51"/>
              <a:gd name="T16" fmla="*/ 11113 w 49"/>
              <a:gd name="T17" fmla="*/ 15875 h 51"/>
              <a:gd name="T18" fmla="*/ 19050 w 49"/>
              <a:gd name="T19" fmla="*/ 4763 h 51"/>
              <a:gd name="T20" fmla="*/ 30163 w 49"/>
              <a:gd name="T21" fmla="*/ 0 h 51"/>
              <a:gd name="T22" fmla="*/ 38100 w 49"/>
              <a:gd name="T23" fmla="*/ 0 h 51"/>
              <a:gd name="T24" fmla="*/ 46038 w 49"/>
              <a:gd name="T25" fmla="*/ 0 h 51"/>
              <a:gd name="T26" fmla="*/ 60325 w 49"/>
              <a:gd name="T27" fmla="*/ 4763 h 51"/>
              <a:gd name="T28" fmla="*/ 63500 w 49"/>
              <a:gd name="T29" fmla="*/ 11113 h 51"/>
              <a:gd name="T30" fmla="*/ 63500 w 49"/>
              <a:gd name="T31" fmla="*/ 11113 h 51"/>
              <a:gd name="T32" fmla="*/ 71438 w 49"/>
              <a:gd name="T33" fmla="*/ 19050 h 51"/>
              <a:gd name="T34" fmla="*/ 77788 w 49"/>
              <a:gd name="T35" fmla="*/ 30163 h 51"/>
              <a:gd name="T36" fmla="*/ 77788 w 49"/>
              <a:gd name="T37" fmla="*/ 38100 h 51"/>
              <a:gd name="T38" fmla="*/ 77788 w 49"/>
              <a:gd name="T39" fmla="*/ 47625 h 51"/>
              <a:gd name="T40" fmla="*/ 71438 w 49"/>
              <a:gd name="T41" fmla="*/ 60325 h 51"/>
              <a:gd name="T42" fmla="*/ 68263 w 49"/>
              <a:gd name="T43" fmla="*/ 63500 h 51"/>
              <a:gd name="T44" fmla="*/ 68263 w 49"/>
              <a:gd name="T45" fmla="*/ 63500 h 51"/>
              <a:gd name="T46" fmla="*/ 57150 w 49"/>
              <a:gd name="T47" fmla="*/ 74613 h 51"/>
              <a:gd name="T48" fmla="*/ 49213 w 49"/>
              <a:gd name="T49" fmla="*/ 77788 h 51"/>
              <a:gd name="T50" fmla="*/ 38100 w 49"/>
              <a:gd name="T51" fmla="*/ 80963 h 51"/>
              <a:gd name="T52" fmla="*/ 30163 w 49"/>
              <a:gd name="T53" fmla="*/ 77788 h 51"/>
              <a:gd name="T54" fmla="*/ 19050 w 49"/>
              <a:gd name="T55" fmla="*/ 71438 h 51"/>
              <a:gd name="T56" fmla="*/ 12700 w 49"/>
              <a:gd name="T57" fmla="*/ 69850 h 51"/>
              <a:gd name="T58" fmla="*/ 12700 w 49"/>
              <a:gd name="T59" fmla="*/ 69850 h 5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49" h="51">
                <a:moveTo>
                  <a:pt x="8" y="44"/>
                </a:moveTo>
                <a:lnTo>
                  <a:pt x="8" y="44"/>
                </a:lnTo>
                <a:lnTo>
                  <a:pt x="7" y="42"/>
                </a:lnTo>
                <a:lnTo>
                  <a:pt x="1" y="35"/>
                </a:lnTo>
                <a:lnTo>
                  <a:pt x="0" y="30"/>
                </a:lnTo>
                <a:lnTo>
                  <a:pt x="0" y="24"/>
                </a:lnTo>
                <a:lnTo>
                  <a:pt x="1" y="17"/>
                </a:lnTo>
                <a:lnTo>
                  <a:pt x="7" y="10"/>
                </a:lnTo>
                <a:lnTo>
                  <a:pt x="12" y="3"/>
                </a:lnTo>
                <a:lnTo>
                  <a:pt x="19" y="0"/>
                </a:lnTo>
                <a:lnTo>
                  <a:pt x="24" y="0"/>
                </a:lnTo>
                <a:lnTo>
                  <a:pt x="29" y="0"/>
                </a:lnTo>
                <a:lnTo>
                  <a:pt x="38" y="3"/>
                </a:lnTo>
                <a:lnTo>
                  <a:pt x="40" y="7"/>
                </a:lnTo>
                <a:lnTo>
                  <a:pt x="45" y="12"/>
                </a:lnTo>
                <a:lnTo>
                  <a:pt x="49" y="19"/>
                </a:lnTo>
                <a:lnTo>
                  <a:pt x="49" y="24"/>
                </a:lnTo>
                <a:lnTo>
                  <a:pt x="49" y="30"/>
                </a:lnTo>
                <a:lnTo>
                  <a:pt x="45" y="38"/>
                </a:lnTo>
                <a:lnTo>
                  <a:pt x="43" y="40"/>
                </a:lnTo>
                <a:lnTo>
                  <a:pt x="36" y="47"/>
                </a:lnTo>
                <a:lnTo>
                  <a:pt x="31" y="49"/>
                </a:lnTo>
                <a:lnTo>
                  <a:pt x="24" y="51"/>
                </a:lnTo>
                <a:lnTo>
                  <a:pt x="19" y="49"/>
                </a:lnTo>
                <a:lnTo>
                  <a:pt x="12" y="45"/>
                </a:lnTo>
                <a:lnTo>
                  <a:pt x="8" y="44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9506" name="Picture 53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900" y="2127250"/>
            <a:ext cx="1428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07" name="Freeform 54"/>
          <p:cNvSpPr>
            <a:spLocks/>
          </p:cNvSpPr>
          <p:nvPr/>
        </p:nvSpPr>
        <p:spPr bwMode="auto">
          <a:xfrm>
            <a:off x="5837238" y="2157413"/>
            <a:ext cx="79375" cy="80962"/>
          </a:xfrm>
          <a:custGeom>
            <a:avLst/>
            <a:gdLst>
              <a:gd name="T0" fmla="*/ 3175 w 50"/>
              <a:gd name="T1" fmla="*/ 55562 h 51"/>
              <a:gd name="T2" fmla="*/ 3175 w 50"/>
              <a:gd name="T3" fmla="*/ 55562 h 51"/>
              <a:gd name="T4" fmla="*/ 0 w 50"/>
              <a:gd name="T5" fmla="*/ 50800 h 51"/>
              <a:gd name="T6" fmla="*/ 0 w 50"/>
              <a:gd name="T7" fmla="*/ 36512 h 51"/>
              <a:gd name="T8" fmla="*/ 0 w 50"/>
              <a:gd name="T9" fmla="*/ 28575 h 51"/>
              <a:gd name="T10" fmla="*/ 3175 w 50"/>
              <a:gd name="T11" fmla="*/ 20637 h 51"/>
              <a:gd name="T12" fmla="*/ 11113 w 50"/>
              <a:gd name="T13" fmla="*/ 11112 h 51"/>
              <a:gd name="T14" fmla="*/ 22225 w 50"/>
              <a:gd name="T15" fmla="*/ 6350 h 51"/>
              <a:gd name="T16" fmla="*/ 22225 w 50"/>
              <a:gd name="T17" fmla="*/ 6350 h 51"/>
              <a:gd name="T18" fmla="*/ 36513 w 50"/>
              <a:gd name="T19" fmla="*/ 0 h 51"/>
              <a:gd name="T20" fmla="*/ 47625 w 50"/>
              <a:gd name="T21" fmla="*/ 0 h 51"/>
              <a:gd name="T22" fmla="*/ 58738 w 50"/>
              <a:gd name="T23" fmla="*/ 3175 h 51"/>
              <a:gd name="T24" fmla="*/ 65088 w 50"/>
              <a:gd name="T25" fmla="*/ 9525 h 51"/>
              <a:gd name="T26" fmla="*/ 73025 w 50"/>
              <a:gd name="T27" fmla="*/ 20637 h 51"/>
              <a:gd name="T28" fmla="*/ 76200 w 50"/>
              <a:gd name="T29" fmla="*/ 25400 h 51"/>
              <a:gd name="T30" fmla="*/ 76200 w 50"/>
              <a:gd name="T31" fmla="*/ 25400 h 51"/>
              <a:gd name="T32" fmla="*/ 79375 w 50"/>
              <a:gd name="T33" fmla="*/ 36512 h 51"/>
              <a:gd name="T34" fmla="*/ 79375 w 50"/>
              <a:gd name="T35" fmla="*/ 47625 h 51"/>
              <a:gd name="T36" fmla="*/ 76200 w 50"/>
              <a:gd name="T37" fmla="*/ 55562 h 51"/>
              <a:gd name="T38" fmla="*/ 69850 w 50"/>
              <a:gd name="T39" fmla="*/ 65087 h 51"/>
              <a:gd name="T40" fmla="*/ 58738 w 50"/>
              <a:gd name="T41" fmla="*/ 73025 h 51"/>
              <a:gd name="T42" fmla="*/ 55563 w 50"/>
              <a:gd name="T43" fmla="*/ 76200 h 51"/>
              <a:gd name="T44" fmla="*/ 55563 w 50"/>
              <a:gd name="T45" fmla="*/ 76200 h 51"/>
              <a:gd name="T46" fmla="*/ 42863 w 50"/>
              <a:gd name="T47" fmla="*/ 80962 h 51"/>
              <a:gd name="T48" fmla="*/ 31750 w 50"/>
              <a:gd name="T49" fmla="*/ 79375 h 51"/>
              <a:gd name="T50" fmla="*/ 22225 w 50"/>
              <a:gd name="T51" fmla="*/ 76200 h 51"/>
              <a:gd name="T52" fmla="*/ 14288 w 50"/>
              <a:gd name="T53" fmla="*/ 73025 h 51"/>
              <a:gd name="T54" fmla="*/ 6350 w 50"/>
              <a:gd name="T55" fmla="*/ 61912 h 51"/>
              <a:gd name="T56" fmla="*/ 3175 w 50"/>
              <a:gd name="T57" fmla="*/ 55562 h 51"/>
              <a:gd name="T58" fmla="*/ 3175 w 50"/>
              <a:gd name="T59" fmla="*/ 55562 h 5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50" h="51">
                <a:moveTo>
                  <a:pt x="2" y="35"/>
                </a:moveTo>
                <a:lnTo>
                  <a:pt x="2" y="35"/>
                </a:lnTo>
                <a:lnTo>
                  <a:pt x="0" y="32"/>
                </a:lnTo>
                <a:lnTo>
                  <a:pt x="0" y="23"/>
                </a:lnTo>
                <a:lnTo>
                  <a:pt x="0" y="18"/>
                </a:lnTo>
                <a:lnTo>
                  <a:pt x="2" y="13"/>
                </a:lnTo>
                <a:lnTo>
                  <a:pt x="7" y="7"/>
                </a:lnTo>
                <a:lnTo>
                  <a:pt x="14" y="4"/>
                </a:lnTo>
                <a:lnTo>
                  <a:pt x="23" y="0"/>
                </a:lnTo>
                <a:lnTo>
                  <a:pt x="30" y="0"/>
                </a:lnTo>
                <a:lnTo>
                  <a:pt x="37" y="2"/>
                </a:lnTo>
                <a:lnTo>
                  <a:pt x="41" y="6"/>
                </a:lnTo>
                <a:lnTo>
                  <a:pt x="46" y="13"/>
                </a:lnTo>
                <a:lnTo>
                  <a:pt x="48" y="16"/>
                </a:lnTo>
                <a:lnTo>
                  <a:pt x="50" y="23"/>
                </a:lnTo>
                <a:lnTo>
                  <a:pt x="50" y="30"/>
                </a:lnTo>
                <a:lnTo>
                  <a:pt x="48" y="35"/>
                </a:lnTo>
                <a:lnTo>
                  <a:pt x="44" y="41"/>
                </a:lnTo>
                <a:lnTo>
                  <a:pt x="37" y="46"/>
                </a:lnTo>
                <a:lnTo>
                  <a:pt x="35" y="48"/>
                </a:lnTo>
                <a:lnTo>
                  <a:pt x="27" y="51"/>
                </a:lnTo>
                <a:lnTo>
                  <a:pt x="20" y="50"/>
                </a:lnTo>
                <a:lnTo>
                  <a:pt x="14" y="48"/>
                </a:lnTo>
                <a:lnTo>
                  <a:pt x="9" y="46"/>
                </a:lnTo>
                <a:lnTo>
                  <a:pt x="4" y="39"/>
                </a:lnTo>
                <a:lnTo>
                  <a:pt x="2" y="35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9508" name="Picture 55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238" y="2185988"/>
            <a:ext cx="14287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09" name="Freeform 56"/>
          <p:cNvSpPr>
            <a:spLocks/>
          </p:cNvSpPr>
          <p:nvPr/>
        </p:nvSpPr>
        <p:spPr bwMode="auto">
          <a:xfrm>
            <a:off x="6505575" y="2211388"/>
            <a:ext cx="77788" cy="77787"/>
          </a:xfrm>
          <a:custGeom>
            <a:avLst/>
            <a:gdLst>
              <a:gd name="T0" fmla="*/ 3175 w 49"/>
              <a:gd name="T1" fmla="*/ 22225 h 49"/>
              <a:gd name="T2" fmla="*/ 3175 w 49"/>
              <a:gd name="T3" fmla="*/ 22225 h 49"/>
              <a:gd name="T4" fmla="*/ 6350 w 49"/>
              <a:gd name="T5" fmla="*/ 15875 h 49"/>
              <a:gd name="T6" fmla="*/ 14288 w 49"/>
              <a:gd name="T7" fmla="*/ 4762 h 49"/>
              <a:gd name="T8" fmla="*/ 22225 w 49"/>
              <a:gd name="T9" fmla="*/ 1587 h 49"/>
              <a:gd name="T10" fmla="*/ 30163 w 49"/>
              <a:gd name="T11" fmla="*/ 0 h 49"/>
              <a:gd name="T12" fmla="*/ 41275 w 49"/>
              <a:gd name="T13" fmla="*/ 0 h 49"/>
              <a:gd name="T14" fmla="*/ 55563 w 49"/>
              <a:gd name="T15" fmla="*/ 4762 h 49"/>
              <a:gd name="T16" fmla="*/ 55563 w 49"/>
              <a:gd name="T17" fmla="*/ 4762 h 49"/>
              <a:gd name="T18" fmla="*/ 66675 w 49"/>
              <a:gd name="T19" fmla="*/ 11112 h 49"/>
              <a:gd name="T20" fmla="*/ 74613 w 49"/>
              <a:gd name="T21" fmla="*/ 19050 h 49"/>
              <a:gd name="T22" fmla="*/ 77788 w 49"/>
              <a:gd name="T23" fmla="*/ 26987 h 49"/>
              <a:gd name="T24" fmla="*/ 77788 w 49"/>
              <a:gd name="T25" fmla="*/ 36512 h 49"/>
              <a:gd name="T26" fmla="*/ 74613 w 49"/>
              <a:gd name="T27" fmla="*/ 49212 h 49"/>
              <a:gd name="T28" fmla="*/ 74613 w 49"/>
              <a:gd name="T29" fmla="*/ 55562 h 49"/>
              <a:gd name="T30" fmla="*/ 74613 w 49"/>
              <a:gd name="T31" fmla="*/ 55562 h 49"/>
              <a:gd name="T32" fmla="*/ 66675 w 49"/>
              <a:gd name="T33" fmla="*/ 66675 h 49"/>
              <a:gd name="T34" fmla="*/ 58738 w 49"/>
              <a:gd name="T35" fmla="*/ 71437 h 49"/>
              <a:gd name="T36" fmla="*/ 50800 w 49"/>
              <a:gd name="T37" fmla="*/ 77787 h 49"/>
              <a:gd name="T38" fmla="*/ 41275 w 49"/>
              <a:gd name="T39" fmla="*/ 77787 h 49"/>
              <a:gd name="T40" fmla="*/ 28575 w 49"/>
              <a:gd name="T41" fmla="*/ 74612 h 49"/>
              <a:gd name="T42" fmla="*/ 22225 w 49"/>
              <a:gd name="T43" fmla="*/ 74612 h 49"/>
              <a:gd name="T44" fmla="*/ 22225 w 49"/>
              <a:gd name="T45" fmla="*/ 74612 h 49"/>
              <a:gd name="T46" fmla="*/ 11113 w 49"/>
              <a:gd name="T47" fmla="*/ 66675 h 49"/>
              <a:gd name="T48" fmla="*/ 3175 w 49"/>
              <a:gd name="T49" fmla="*/ 58737 h 49"/>
              <a:gd name="T50" fmla="*/ 0 w 49"/>
              <a:gd name="T51" fmla="*/ 49212 h 49"/>
              <a:gd name="T52" fmla="*/ 0 w 49"/>
              <a:gd name="T53" fmla="*/ 41275 h 49"/>
              <a:gd name="T54" fmla="*/ 0 w 49"/>
              <a:gd name="T55" fmla="*/ 26987 h 49"/>
              <a:gd name="T56" fmla="*/ 3175 w 49"/>
              <a:gd name="T57" fmla="*/ 22225 h 49"/>
              <a:gd name="T58" fmla="*/ 3175 w 49"/>
              <a:gd name="T59" fmla="*/ 22225 h 49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49" h="49">
                <a:moveTo>
                  <a:pt x="2" y="14"/>
                </a:moveTo>
                <a:lnTo>
                  <a:pt x="2" y="14"/>
                </a:lnTo>
                <a:lnTo>
                  <a:pt x="4" y="10"/>
                </a:lnTo>
                <a:lnTo>
                  <a:pt x="9" y="3"/>
                </a:lnTo>
                <a:lnTo>
                  <a:pt x="14" y="1"/>
                </a:lnTo>
                <a:lnTo>
                  <a:pt x="19" y="0"/>
                </a:lnTo>
                <a:lnTo>
                  <a:pt x="26" y="0"/>
                </a:lnTo>
                <a:lnTo>
                  <a:pt x="35" y="3"/>
                </a:lnTo>
                <a:lnTo>
                  <a:pt x="42" y="7"/>
                </a:lnTo>
                <a:lnTo>
                  <a:pt x="47" y="12"/>
                </a:lnTo>
                <a:lnTo>
                  <a:pt x="49" y="17"/>
                </a:lnTo>
                <a:lnTo>
                  <a:pt x="49" y="23"/>
                </a:lnTo>
                <a:lnTo>
                  <a:pt x="47" y="31"/>
                </a:lnTo>
                <a:lnTo>
                  <a:pt x="47" y="35"/>
                </a:lnTo>
                <a:lnTo>
                  <a:pt x="42" y="42"/>
                </a:lnTo>
                <a:lnTo>
                  <a:pt x="37" y="45"/>
                </a:lnTo>
                <a:lnTo>
                  <a:pt x="32" y="49"/>
                </a:lnTo>
                <a:lnTo>
                  <a:pt x="26" y="49"/>
                </a:lnTo>
                <a:lnTo>
                  <a:pt x="18" y="47"/>
                </a:lnTo>
                <a:lnTo>
                  <a:pt x="14" y="47"/>
                </a:lnTo>
                <a:lnTo>
                  <a:pt x="7" y="42"/>
                </a:lnTo>
                <a:lnTo>
                  <a:pt x="2" y="37"/>
                </a:lnTo>
                <a:lnTo>
                  <a:pt x="0" y="31"/>
                </a:lnTo>
                <a:lnTo>
                  <a:pt x="0" y="26"/>
                </a:lnTo>
                <a:lnTo>
                  <a:pt x="0" y="17"/>
                </a:lnTo>
                <a:lnTo>
                  <a:pt x="2" y="14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9510" name="Picture 57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2174875"/>
            <a:ext cx="14128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11" name="Freeform 58"/>
          <p:cNvSpPr>
            <a:spLocks/>
          </p:cNvSpPr>
          <p:nvPr/>
        </p:nvSpPr>
        <p:spPr bwMode="auto">
          <a:xfrm>
            <a:off x="6230938" y="2201863"/>
            <a:ext cx="77787" cy="79375"/>
          </a:xfrm>
          <a:custGeom>
            <a:avLst/>
            <a:gdLst>
              <a:gd name="T0" fmla="*/ 1587 w 49"/>
              <a:gd name="T1" fmla="*/ 22225 h 50"/>
              <a:gd name="T2" fmla="*/ 1587 w 49"/>
              <a:gd name="T3" fmla="*/ 22225 h 50"/>
              <a:gd name="T4" fmla="*/ 4762 w 49"/>
              <a:gd name="T5" fmla="*/ 17463 h 50"/>
              <a:gd name="T6" fmla="*/ 12700 w 49"/>
              <a:gd name="T7" fmla="*/ 6350 h 50"/>
              <a:gd name="T8" fmla="*/ 22225 w 49"/>
              <a:gd name="T9" fmla="*/ 3175 h 50"/>
              <a:gd name="T10" fmla="*/ 30162 w 49"/>
              <a:gd name="T11" fmla="*/ 0 h 50"/>
              <a:gd name="T12" fmla="*/ 41275 w 49"/>
              <a:gd name="T13" fmla="*/ 0 h 50"/>
              <a:gd name="T14" fmla="*/ 55562 w 49"/>
              <a:gd name="T15" fmla="*/ 3175 h 50"/>
              <a:gd name="T16" fmla="*/ 55562 w 49"/>
              <a:gd name="T17" fmla="*/ 3175 h 50"/>
              <a:gd name="T18" fmla="*/ 66675 w 49"/>
              <a:gd name="T19" fmla="*/ 11113 h 50"/>
              <a:gd name="T20" fmla="*/ 74612 w 49"/>
              <a:gd name="T21" fmla="*/ 20638 h 50"/>
              <a:gd name="T22" fmla="*/ 77787 w 49"/>
              <a:gd name="T23" fmla="*/ 28575 h 50"/>
              <a:gd name="T24" fmla="*/ 77787 w 49"/>
              <a:gd name="T25" fmla="*/ 36513 h 50"/>
              <a:gd name="T26" fmla="*/ 74612 w 49"/>
              <a:gd name="T27" fmla="*/ 50800 h 50"/>
              <a:gd name="T28" fmla="*/ 74612 w 49"/>
              <a:gd name="T29" fmla="*/ 57150 h 50"/>
              <a:gd name="T30" fmla="*/ 74612 w 49"/>
              <a:gd name="T31" fmla="*/ 57150 h 50"/>
              <a:gd name="T32" fmla="*/ 66675 w 49"/>
              <a:gd name="T33" fmla="*/ 68263 h 50"/>
              <a:gd name="T34" fmla="*/ 57150 w 49"/>
              <a:gd name="T35" fmla="*/ 73025 h 50"/>
              <a:gd name="T36" fmla="*/ 49212 w 49"/>
              <a:gd name="T37" fmla="*/ 76200 h 50"/>
              <a:gd name="T38" fmla="*/ 41275 w 49"/>
              <a:gd name="T39" fmla="*/ 79375 h 50"/>
              <a:gd name="T40" fmla="*/ 26987 w 49"/>
              <a:gd name="T41" fmla="*/ 76200 h 50"/>
              <a:gd name="T42" fmla="*/ 22225 w 49"/>
              <a:gd name="T43" fmla="*/ 73025 h 50"/>
              <a:gd name="T44" fmla="*/ 22225 w 49"/>
              <a:gd name="T45" fmla="*/ 73025 h 50"/>
              <a:gd name="T46" fmla="*/ 11112 w 49"/>
              <a:gd name="T47" fmla="*/ 68263 h 50"/>
              <a:gd name="T48" fmla="*/ 1587 w 49"/>
              <a:gd name="T49" fmla="*/ 58738 h 50"/>
              <a:gd name="T50" fmla="*/ 0 w 49"/>
              <a:gd name="T51" fmla="*/ 50800 h 50"/>
              <a:gd name="T52" fmla="*/ 0 w 49"/>
              <a:gd name="T53" fmla="*/ 42863 h 50"/>
              <a:gd name="T54" fmla="*/ 0 w 49"/>
              <a:gd name="T55" fmla="*/ 28575 h 50"/>
              <a:gd name="T56" fmla="*/ 1587 w 49"/>
              <a:gd name="T57" fmla="*/ 22225 h 50"/>
              <a:gd name="T58" fmla="*/ 1587 w 49"/>
              <a:gd name="T59" fmla="*/ 22225 h 50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49" h="50">
                <a:moveTo>
                  <a:pt x="1" y="14"/>
                </a:moveTo>
                <a:lnTo>
                  <a:pt x="1" y="14"/>
                </a:lnTo>
                <a:lnTo>
                  <a:pt x="3" y="11"/>
                </a:lnTo>
                <a:lnTo>
                  <a:pt x="8" y="4"/>
                </a:lnTo>
                <a:lnTo>
                  <a:pt x="14" y="2"/>
                </a:lnTo>
                <a:lnTo>
                  <a:pt x="19" y="0"/>
                </a:lnTo>
                <a:lnTo>
                  <a:pt x="26" y="0"/>
                </a:lnTo>
                <a:lnTo>
                  <a:pt x="35" y="2"/>
                </a:lnTo>
                <a:lnTo>
                  <a:pt x="42" y="7"/>
                </a:lnTo>
                <a:lnTo>
                  <a:pt x="47" y="13"/>
                </a:lnTo>
                <a:lnTo>
                  <a:pt x="49" y="18"/>
                </a:lnTo>
                <a:lnTo>
                  <a:pt x="49" y="23"/>
                </a:lnTo>
                <a:lnTo>
                  <a:pt x="47" y="32"/>
                </a:lnTo>
                <a:lnTo>
                  <a:pt x="47" y="36"/>
                </a:lnTo>
                <a:lnTo>
                  <a:pt x="42" y="43"/>
                </a:lnTo>
                <a:lnTo>
                  <a:pt x="36" y="46"/>
                </a:lnTo>
                <a:lnTo>
                  <a:pt x="31" y="48"/>
                </a:lnTo>
                <a:lnTo>
                  <a:pt x="26" y="50"/>
                </a:lnTo>
                <a:lnTo>
                  <a:pt x="17" y="48"/>
                </a:lnTo>
                <a:lnTo>
                  <a:pt x="14" y="46"/>
                </a:lnTo>
                <a:lnTo>
                  <a:pt x="7" y="43"/>
                </a:lnTo>
                <a:lnTo>
                  <a:pt x="1" y="37"/>
                </a:lnTo>
                <a:lnTo>
                  <a:pt x="0" y="32"/>
                </a:lnTo>
                <a:lnTo>
                  <a:pt x="0" y="27"/>
                </a:lnTo>
                <a:lnTo>
                  <a:pt x="0" y="18"/>
                </a:lnTo>
                <a:lnTo>
                  <a:pt x="1" y="14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9512" name="Picture 59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174875"/>
            <a:ext cx="14287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13" name="Freeform 60"/>
          <p:cNvSpPr>
            <a:spLocks/>
          </p:cNvSpPr>
          <p:nvPr/>
        </p:nvSpPr>
        <p:spPr bwMode="auto">
          <a:xfrm>
            <a:off x="6118225" y="2200275"/>
            <a:ext cx="80963" cy="77788"/>
          </a:xfrm>
          <a:custGeom>
            <a:avLst/>
            <a:gdLst>
              <a:gd name="T0" fmla="*/ 6350 w 51"/>
              <a:gd name="T1" fmla="*/ 22225 h 49"/>
              <a:gd name="T2" fmla="*/ 6350 w 51"/>
              <a:gd name="T3" fmla="*/ 22225 h 49"/>
              <a:gd name="T4" fmla="*/ 6350 w 51"/>
              <a:gd name="T5" fmla="*/ 15875 h 49"/>
              <a:gd name="T6" fmla="*/ 14288 w 51"/>
              <a:gd name="T7" fmla="*/ 7938 h 49"/>
              <a:gd name="T8" fmla="*/ 23813 w 51"/>
              <a:gd name="T9" fmla="*/ 1588 h 49"/>
              <a:gd name="T10" fmla="*/ 31750 w 51"/>
              <a:gd name="T11" fmla="*/ 0 h 49"/>
              <a:gd name="T12" fmla="*/ 42863 w 51"/>
              <a:gd name="T13" fmla="*/ 0 h 49"/>
              <a:gd name="T14" fmla="*/ 57150 w 51"/>
              <a:gd name="T15" fmla="*/ 4763 h 49"/>
              <a:gd name="T16" fmla="*/ 57150 w 51"/>
              <a:gd name="T17" fmla="*/ 4763 h 49"/>
              <a:gd name="T18" fmla="*/ 68263 w 51"/>
              <a:gd name="T19" fmla="*/ 11113 h 49"/>
              <a:gd name="T20" fmla="*/ 76200 w 51"/>
              <a:gd name="T21" fmla="*/ 19050 h 49"/>
              <a:gd name="T22" fmla="*/ 79375 w 51"/>
              <a:gd name="T23" fmla="*/ 30163 h 49"/>
              <a:gd name="T24" fmla="*/ 80963 w 51"/>
              <a:gd name="T25" fmla="*/ 38100 h 49"/>
              <a:gd name="T26" fmla="*/ 79375 w 51"/>
              <a:gd name="T27" fmla="*/ 49213 h 49"/>
              <a:gd name="T28" fmla="*/ 76200 w 51"/>
              <a:gd name="T29" fmla="*/ 55563 h 49"/>
              <a:gd name="T30" fmla="*/ 76200 w 51"/>
              <a:gd name="T31" fmla="*/ 55563 h 49"/>
              <a:gd name="T32" fmla="*/ 68263 w 51"/>
              <a:gd name="T33" fmla="*/ 66675 h 49"/>
              <a:gd name="T34" fmla="*/ 58738 w 51"/>
              <a:gd name="T35" fmla="*/ 71438 h 49"/>
              <a:gd name="T36" fmla="*/ 50800 w 51"/>
              <a:gd name="T37" fmla="*/ 77788 h 49"/>
              <a:gd name="T38" fmla="*/ 42863 w 51"/>
              <a:gd name="T39" fmla="*/ 77788 h 49"/>
              <a:gd name="T40" fmla="*/ 28575 w 51"/>
              <a:gd name="T41" fmla="*/ 74613 h 49"/>
              <a:gd name="T42" fmla="*/ 23813 w 51"/>
              <a:gd name="T43" fmla="*/ 74613 h 49"/>
              <a:gd name="T44" fmla="*/ 23813 w 51"/>
              <a:gd name="T45" fmla="*/ 74613 h 49"/>
              <a:gd name="T46" fmla="*/ 11113 w 51"/>
              <a:gd name="T47" fmla="*/ 66675 h 49"/>
              <a:gd name="T48" fmla="*/ 3175 w 51"/>
              <a:gd name="T49" fmla="*/ 58738 h 49"/>
              <a:gd name="T50" fmla="*/ 0 w 51"/>
              <a:gd name="T51" fmla="*/ 49213 h 49"/>
              <a:gd name="T52" fmla="*/ 0 w 51"/>
              <a:gd name="T53" fmla="*/ 41275 h 49"/>
              <a:gd name="T54" fmla="*/ 3175 w 51"/>
              <a:gd name="T55" fmla="*/ 26988 h 49"/>
              <a:gd name="T56" fmla="*/ 6350 w 51"/>
              <a:gd name="T57" fmla="*/ 22225 h 49"/>
              <a:gd name="T58" fmla="*/ 6350 w 51"/>
              <a:gd name="T59" fmla="*/ 22225 h 49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51" h="49">
                <a:moveTo>
                  <a:pt x="4" y="14"/>
                </a:moveTo>
                <a:lnTo>
                  <a:pt x="4" y="14"/>
                </a:lnTo>
                <a:lnTo>
                  <a:pt x="4" y="10"/>
                </a:lnTo>
                <a:lnTo>
                  <a:pt x="9" y="5"/>
                </a:lnTo>
                <a:lnTo>
                  <a:pt x="15" y="1"/>
                </a:lnTo>
                <a:lnTo>
                  <a:pt x="20" y="0"/>
                </a:lnTo>
                <a:lnTo>
                  <a:pt x="27" y="0"/>
                </a:lnTo>
                <a:lnTo>
                  <a:pt x="36" y="3"/>
                </a:lnTo>
                <a:lnTo>
                  <a:pt x="43" y="7"/>
                </a:lnTo>
                <a:lnTo>
                  <a:pt x="48" y="12"/>
                </a:lnTo>
                <a:lnTo>
                  <a:pt x="50" y="19"/>
                </a:lnTo>
                <a:lnTo>
                  <a:pt x="51" y="24"/>
                </a:lnTo>
                <a:lnTo>
                  <a:pt x="50" y="31"/>
                </a:lnTo>
                <a:lnTo>
                  <a:pt x="48" y="35"/>
                </a:lnTo>
                <a:lnTo>
                  <a:pt x="43" y="42"/>
                </a:lnTo>
                <a:lnTo>
                  <a:pt x="37" y="45"/>
                </a:lnTo>
                <a:lnTo>
                  <a:pt x="32" y="49"/>
                </a:lnTo>
                <a:lnTo>
                  <a:pt x="27" y="49"/>
                </a:lnTo>
                <a:lnTo>
                  <a:pt x="18" y="47"/>
                </a:lnTo>
                <a:lnTo>
                  <a:pt x="15" y="47"/>
                </a:lnTo>
                <a:lnTo>
                  <a:pt x="7" y="42"/>
                </a:lnTo>
                <a:lnTo>
                  <a:pt x="2" y="37"/>
                </a:lnTo>
                <a:lnTo>
                  <a:pt x="0" y="31"/>
                </a:lnTo>
                <a:lnTo>
                  <a:pt x="0" y="26"/>
                </a:lnTo>
                <a:lnTo>
                  <a:pt x="2" y="17"/>
                </a:lnTo>
                <a:lnTo>
                  <a:pt x="4" y="14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9514" name="Picture 61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138" y="2216150"/>
            <a:ext cx="150812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15" name="Freeform 62"/>
          <p:cNvSpPr>
            <a:spLocks/>
          </p:cNvSpPr>
          <p:nvPr/>
        </p:nvSpPr>
        <p:spPr bwMode="auto">
          <a:xfrm>
            <a:off x="6594475" y="2247900"/>
            <a:ext cx="80963" cy="77788"/>
          </a:xfrm>
          <a:custGeom>
            <a:avLst/>
            <a:gdLst>
              <a:gd name="T0" fmla="*/ 9525 w 51"/>
              <a:gd name="T1" fmla="*/ 15875 h 49"/>
              <a:gd name="T2" fmla="*/ 9525 w 51"/>
              <a:gd name="T3" fmla="*/ 15875 h 49"/>
              <a:gd name="T4" fmla="*/ 14288 w 51"/>
              <a:gd name="T5" fmla="*/ 12700 h 49"/>
              <a:gd name="T6" fmla="*/ 22225 w 51"/>
              <a:gd name="T7" fmla="*/ 1588 h 49"/>
              <a:gd name="T8" fmla="*/ 31750 w 51"/>
              <a:gd name="T9" fmla="*/ 0 h 49"/>
              <a:gd name="T10" fmla="*/ 39688 w 51"/>
              <a:gd name="T11" fmla="*/ 0 h 49"/>
              <a:gd name="T12" fmla="*/ 50800 w 51"/>
              <a:gd name="T13" fmla="*/ 1588 h 49"/>
              <a:gd name="T14" fmla="*/ 65088 w 51"/>
              <a:gd name="T15" fmla="*/ 7938 h 49"/>
              <a:gd name="T16" fmla="*/ 65088 w 51"/>
              <a:gd name="T17" fmla="*/ 7938 h 49"/>
              <a:gd name="T18" fmla="*/ 73025 w 51"/>
              <a:gd name="T19" fmla="*/ 19050 h 49"/>
              <a:gd name="T20" fmla="*/ 80963 w 51"/>
              <a:gd name="T21" fmla="*/ 26988 h 49"/>
              <a:gd name="T22" fmla="*/ 80963 w 51"/>
              <a:gd name="T23" fmla="*/ 34925 h 49"/>
              <a:gd name="T24" fmla="*/ 80963 w 51"/>
              <a:gd name="T25" fmla="*/ 44450 h 49"/>
              <a:gd name="T26" fmla="*/ 76200 w 51"/>
              <a:gd name="T27" fmla="*/ 57150 h 49"/>
              <a:gd name="T28" fmla="*/ 73025 w 51"/>
              <a:gd name="T29" fmla="*/ 63500 h 49"/>
              <a:gd name="T30" fmla="*/ 73025 w 51"/>
              <a:gd name="T31" fmla="*/ 63500 h 49"/>
              <a:gd name="T32" fmla="*/ 65088 w 51"/>
              <a:gd name="T33" fmla="*/ 71438 h 49"/>
              <a:gd name="T34" fmla="*/ 55563 w 51"/>
              <a:gd name="T35" fmla="*/ 77788 h 49"/>
              <a:gd name="T36" fmla="*/ 44450 w 51"/>
              <a:gd name="T37" fmla="*/ 77788 h 49"/>
              <a:gd name="T38" fmla="*/ 36513 w 51"/>
              <a:gd name="T39" fmla="*/ 77788 h 49"/>
              <a:gd name="T40" fmla="*/ 25400 w 51"/>
              <a:gd name="T41" fmla="*/ 74613 h 49"/>
              <a:gd name="T42" fmla="*/ 20638 w 51"/>
              <a:gd name="T43" fmla="*/ 71438 h 49"/>
              <a:gd name="T44" fmla="*/ 20638 w 51"/>
              <a:gd name="T45" fmla="*/ 71438 h 49"/>
              <a:gd name="T46" fmla="*/ 9525 w 51"/>
              <a:gd name="T47" fmla="*/ 60325 h 49"/>
              <a:gd name="T48" fmla="*/ 3175 w 51"/>
              <a:gd name="T49" fmla="*/ 52388 h 49"/>
              <a:gd name="T50" fmla="*/ 0 w 51"/>
              <a:gd name="T51" fmla="*/ 44450 h 49"/>
              <a:gd name="T52" fmla="*/ 0 w 51"/>
              <a:gd name="T53" fmla="*/ 34925 h 49"/>
              <a:gd name="T54" fmla="*/ 6350 w 51"/>
              <a:gd name="T55" fmla="*/ 22225 h 49"/>
              <a:gd name="T56" fmla="*/ 9525 w 51"/>
              <a:gd name="T57" fmla="*/ 15875 h 49"/>
              <a:gd name="T58" fmla="*/ 9525 w 51"/>
              <a:gd name="T59" fmla="*/ 15875 h 49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51" h="49">
                <a:moveTo>
                  <a:pt x="6" y="10"/>
                </a:moveTo>
                <a:lnTo>
                  <a:pt x="6" y="10"/>
                </a:lnTo>
                <a:lnTo>
                  <a:pt x="9" y="8"/>
                </a:lnTo>
                <a:lnTo>
                  <a:pt x="14" y="1"/>
                </a:lnTo>
                <a:lnTo>
                  <a:pt x="20" y="0"/>
                </a:lnTo>
                <a:lnTo>
                  <a:pt x="25" y="0"/>
                </a:lnTo>
                <a:lnTo>
                  <a:pt x="32" y="1"/>
                </a:lnTo>
                <a:lnTo>
                  <a:pt x="41" y="5"/>
                </a:lnTo>
                <a:lnTo>
                  <a:pt x="46" y="12"/>
                </a:lnTo>
                <a:lnTo>
                  <a:pt x="51" y="17"/>
                </a:lnTo>
                <a:lnTo>
                  <a:pt x="51" y="22"/>
                </a:lnTo>
                <a:lnTo>
                  <a:pt x="51" y="28"/>
                </a:lnTo>
                <a:lnTo>
                  <a:pt x="48" y="36"/>
                </a:lnTo>
                <a:lnTo>
                  <a:pt x="46" y="40"/>
                </a:lnTo>
                <a:lnTo>
                  <a:pt x="41" y="45"/>
                </a:lnTo>
                <a:lnTo>
                  <a:pt x="35" y="49"/>
                </a:lnTo>
                <a:lnTo>
                  <a:pt x="28" y="49"/>
                </a:lnTo>
                <a:lnTo>
                  <a:pt x="23" y="49"/>
                </a:lnTo>
                <a:lnTo>
                  <a:pt x="16" y="47"/>
                </a:lnTo>
                <a:lnTo>
                  <a:pt x="13" y="45"/>
                </a:lnTo>
                <a:lnTo>
                  <a:pt x="6" y="38"/>
                </a:lnTo>
                <a:lnTo>
                  <a:pt x="2" y="33"/>
                </a:lnTo>
                <a:lnTo>
                  <a:pt x="0" y="28"/>
                </a:lnTo>
                <a:lnTo>
                  <a:pt x="0" y="22"/>
                </a:lnTo>
                <a:lnTo>
                  <a:pt x="4" y="14"/>
                </a:lnTo>
                <a:lnTo>
                  <a:pt x="6" y="10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9516" name="Picture 63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854325"/>
            <a:ext cx="117475" cy="12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17" name="Freeform 64"/>
          <p:cNvSpPr>
            <a:spLocks/>
          </p:cNvSpPr>
          <p:nvPr/>
        </p:nvSpPr>
        <p:spPr bwMode="auto">
          <a:xfrm>
            <a:off x="6956425" y="2879725"/>
            <a:ext cx="74613" cy="77788"/>
          </a:xfrm>
          <a:custGeom>
            <a:avLst/>
            <a:gdLst>
              <a:gd name="T0" fmla="*/ 33338 w 47"/>
              <a:gd name="T1" fmla="*/ 1588 h 49"/>
              <a:gd name="T2" fmla="*/ 33338 w 47"/>
              <a:gd name="T3" fmla="*/ 1588 h 49"/>
              <a:gd name="T4" fmla="*/ 39688 w 47"/>
              <a:gd name="T5" fmla="*/ 0 h 49"/>
              <a:gd name="T6" fmla="*/ 52388 w 47"/>
              <a:gd name="T7" fmla="*/ 1588 h 49"/>
              <a:gd name="T8" fmla="*/ 61913 w 47"/>
              <a:gd name="T9" fmla="*/ 4763 h 49"/>
              <a:gd name="T10" fmla="*/ 66675 w 47"/>
              <a:gd name="T11" fmla="*/ 12700 h 49"/>
              <a:gd name="T12" fmla="*/ 73025 w 47"/>
              <a:gd name="T13" fmla="*/ 22225 h 49"/>
              <a:gd name="T14" fmla="*/ 74613 w 47"/>
              <a:gd name="T15" fmla="*/ 34925 h 49"/>
              <a:gd name="T16" fmla="*/ 74613 w 47"/>
              <a:gd name="T17" fmla="*/ 34925 h 49"/>
              <a:gd name="T18" fmla="*/ 74613 w 47"/>
              <a:gd name="T19" fmla="*/ 49213 h 49"/>
              <a:gd name="T20" fmla="*/ 73025 w 47"/>
              <a:gd name="T21" fmla="*/ 60325 h 49"/>
              <a:gd name="T22" fmla="*/ 66675 w 47"/>
              <a:gd name="T23" fmla="*/ 68263 h 49"/>
              <a:gd name="T24" fmla="*/ 58738 w 47"/>
              <a:gd name="T25" fmla="*/ 74613 h 49"/>
              <a:gd name="T26" fmla="*/ 47625 w 47"/>
              <a:gd name="T27" fmla="*/ 77788 h 49"/>
              <a:gd name="T28" fmla="*/ 41275 w 47"/>
              <a:gd name="T29" fmla="*/ 77788 h 49"/>
              <a:gd name="T30" fmla="*/ 41275 w 47"/>
              <a:gd name="T31" fmla="*/ 77788 h 49"/>
              <a:gd name="T32" fmla="*/ 28575 w 47"/>
              <a:gd name="T33" fmla="*/ 77788 h 49"/>
              <a:gd name="T34" fmla="*/ 19050 w 47"/>
              <a:gd name="T35" fmla="*/ 74613 h 49"/>
              <a:gd name="T36" fmla="*/ 11113 w 47"/>
              <a:gd name="T37" fmla="*/ 68263 h 49"/>
              <a:gd name="T38" fmla="*/ 6350 w 47"/>
              <a:gd name="T39" fmla="*/ 63500 h 49"/>
              <a:gd name="T40" fmla="*/ 0 w 47"/>
              <a:gd name="T41" fmla="*/ 49213 h 49"/>
              <a:gd name="T42" fmla="*/ 0 w 47"/>
              <a:gd name="T43" fmla="*/ 44450 h 49"/>
              <a:gd name="T44" fmla="*/ 0 w 47"/>
              <a:gd name="T45" fmla="*/ 44450 h 49"/>
              <a:gd name="T46" fmla="*/ 0 w 47"/>
              <a:gd name="T47" fmla="*/ 30163 h 49"/>
              <a:gd name="T48" fmla="*/ 3175 w 47"/>
              <a:gd name="T49" fmla="*/ 19050 h 49"/>
              <a:gd name="T50" fmla="*/ 7938 w 47"/>
              <a:gd name="T51" fmla="*/ 12700 h 49"/>
              <a:gd name="T52" fmla="*/ 14288 w 47"/>
              <a:gd name="T53" fmla="*/ 7938 h 49"/>
              <a:gd name="T54" fmla="*/ 28575 w 47"/>
              <a:gd name="T55" fmla="*/ 1588 h 49"/>
              <a:gd name="T56" fmla="*/ 33338 w 47"/>
              <a:gd name="T57" fmla="*/ 1588 h 49"/>
              <a:gd name="T58" fmla="*/ 33338 w 47"/>
              <a:gd name="T59" fmla="*/ 1588 h 49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47" h="49">
                <a:moveTo>
                  <a:pt x="21" y="1"/>
                </a:moveTo>
                <a:lnTo>
                  <a:pt x="21" y="1"/>
                </a:lnTo>
                <a:lnTo>
                  <a:pt x="25" y="0"/>
                </a:lnTo>
                <a:lnTo>
                  <a:pt x="33" y="1"/>
                </a:lnTo>
                <a:lnTo>
                  <a:pt x="39" y="3"/>
                </a:lnTo>
                <a:lnTo>
                  <a:pt x="42" y="8"/>
                </a:lnTo>
                <a:lnTo>
                  <a:pt x="46" y="14"/>
                </a:lnTo>
                <a:lnTo>
                  <a:pt x="47" y="22"/>
                </a:lnTo>
                <a:lnTo>
                  <a:pt x="47" y="31"/>
                </a:lnTo>
                <a:lnTo>
                  <a:pt x="46" y="38"/>
                </a:lnTo>
                <a:lnTo>
                  <a:pt x="42" y="43"/>
                </a:lnTo>
                <a:lnTo>
                  <a:pt x="37" y="47"/>
                </a:lnTo>
                <a:lnTo>
                  <a:pt x="30" y="49"/>
                </a:lnTo>
                <a:lnTo>
                  <a:pt x="26" y="49"/>
                </a:lnTo>
                <a:lnTo>
                  <a:pt x="18" y="49"/>
                </a:lnTo>
                <a:lnTo>
                  <a:pt x="12" y="47"/>
                </a:lnTo>
                <a:lnTo>
                  <a:pt x="7" y="43"/>
                </a:lnTo>
                <a:lnTo>
                  <a:pt x="4" y="40"/>
                </a:lnTo>
                <a:lnTo>
                  <a:pt x="0" y="31"/>
                </a:lnTo>
                <a:lnTo>
                  <a:pt x="0" y="28"/>
                </a:lnTo>
                <a:lnTo>
                  <a:pt x="0" y="19"/>
                </a:lnTo>
                <a:lnTo>
                  <a:pt x="2" y="12"/>
                </a:lnTo>
                <a:lnTo>
                  <a:pt x="5" y="8"/>
                </a:lnTo>
                <a:lnTo>
                  <a:pt x="9" y="5"/>
                </a:lnTo>
                <a:lnTo>
                  <a:pt x="18" y="1"/>
                </a:lnTo>
                <a:lnTo>
                  <a:pt x="21" y="1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9518" name="Picture 65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688" y="2562225"/>
            <a:ext cx="115887" cy="12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19" name="Freeform 66"/>
          <p:cNvSpPr>
            <a:spLocks/>
          </p:cNvSpPr>
          <p:nvPr/>
        </p:nvSpPr>
        <p:spPr bwMode="auto">
          <a:xfrm>
            <a:off x="6792913" y="2586038"/>
            <a:ext cx="77787" cy="79375"/>
          </a:xfrm>
          <a:custGeom>
            <a:avLst/>
            <a:gdLst>
              <a:gd name="T0" fmla="*/ 36512 w 49"/>
              <a:gd name="T1" fmla="*/ 0 h 50"/>
              <a:gd name="T2" fmla="*/ 36512 w 49"/>
              <a:gd name="T3" fmla="*/ 0 h 50"/>
              <a:gd name="T4" fmla="*/ 41275 w 49"/>
              <a:gd name="T5" fmla="*/ 0 h 50"/>
              <a:gd name="T6" fmla="*/ 52387 w 49"/>
              <a:gd name="T7" fmla="*/ 3175 h 50"/>
              <a:gd name="T8" fmla="*/ 60325 w 49"/>
              <a:gd name="T9" fmla="*/ 6350 h 50"/>
              <a:gd name="T10" fmla="*/ 69850 w 49"/>
              <a:gd name="T11" fmla="*/ 11113 h 50"/>
              <a:gd name="T12" fmla="*/ 71437 w 49"/>
              <a:gd name="T13" fmla="*/ 22225 h 50"/>
              <a:gd name="T14" fmla="*/ 77787 w 49"/>
              <a:gd name="T15" fmla="*/ 36513 h 50"/>
              <a:gd name="T16" fmla="*/ 77787 w 49"/>
              <a:gd name="T17" fmla="*/ 36513 h 50"/>
              <a:gd name="T18" fmla="*/ 77787 w 49"/>
              <a:gd name="T19" fmla="*/ 50800 h 50"/>
              <a:gd name="T20" fmla="*/ 71437 w 49"/>
              <a:gd name="T21" fmla="*/ 61913 h 50"/>
              <a:gd name="T22" fmla="*/ 66675 w 49"/>
              <a:gd name="T23" fmla="*/ 68263 h 50"/>
              <a:gd name="T24" fmla="*/ 60325 w 49"/>
              <a:gd name="T25" fmla="*/ 73025 h 50"/>
              <a:gd name="T26" fmla="*/ 47625 w 49"/>
              <a:gd name="T27" fmla="*/ 79375 h 50"/>
              <a:gd name="T28" fmla="*/ 41275 w 49"/>
              <a:gd name="T29" fmla="*/ 79375 h 50"/>
              <a:gd name="T30" fmla="*/ 41275 w 49"/>
              <a:gd name="T31" fmla="*/ 79375 h 50"/>
              <a:gd name="T32" fmla="*/ 30162 w 49"/>
              <a:gd name="T33" fmla="*/ 79375 h 50"/>
              <a:gd name="T34" fmla="*/ 19050 w 49"/>
              <a:gd name="T35" fmla="*/ 76200 h 50"/>
              <a:gd name="T36" fmla="*/ 12700 w 49"/>
              <a:gd name="T37" fmla="*/ 69850 h 50"/>
              <a:gd name="T38" fmla="*/ 7937 w 49"/>
              <a:gd name="T39" fmla="*/ 61913 h 50"/>
              <a:gd name="T40" fmla="*/ 1587 w 49"/>
              <a:gd name="T41" fmla="*/ 50800 h 50"/>
              <a:gd name="T42" fmla="*/ 0 w 49"/>
              <a:gd name="T43" fmla="*/ 44450 h 50"/>
              <a:gd name="T44" fmla="*/ 0 w 49"/>
              <a:gd name="T45" fmla="*/ 44450 h 50"/>
              <a:gd name="T46" fmla="*/ 0 w 49"/>
              <a:gd name="T47" fmla="*/ 31750 h 50"/>
              <a:gd name="T48" fmla="*/ 1587 w 49"/>
              <a:gd name="T49" fmla="*/ 20638 h 50"/>
              <a:gd name="T50" fmla="*/ 7937 w 49"/>
              <a:gd name="T51" fmla="*/ 11113 h 50"/>
              <a:gd name="T52" fmla="*/ 15875 w 49"/>
              <a:gd name="T53" fmla="*/ 6350 h 50"/>
              <a:gd name="T54" fmla="*/ 26987 w 49"/>
              <a:gd name="T55" fmla="*/ 3175 h 50"/>
              <a:gd name="T56" fmla="*/ 36512 w 49"/>
              <a:gd name="T57" fmla="*/ 0 h 50"/>
              <a:gd name="T58" fmla="*/ 36512 w 49"/>
              <a:gd name="T59" fmla="*/ 0 h 50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49" h="50">
                <a:moveTo>
                  <a:pt x="23" y="0"/>
                </a:moveTo>
                <a:lnTo>
                  <a:pt x="23" y="0"/>
                </a:lnTo>
                <a:lnTo>
                  <a:pt x="26" y="0"/>
                </a:lnTo>
                <a:lnTo>
                  <a:pt x="33" y="2"/>
                </a:lnTo>
                <a:lnTo>
                  <a:pt x="38" y="4"/>
                </a:lnTo>
                <a:lnTo>
                  <a:pt x="44" y="7"/>
                </a:lnTo>
                <a:lnTo>
                  <a:pt x="45" y="14"/>
                </a:lnTo>
                <a:lnTo>
                  <a:pt x="49" y="23"/>
                </a:lnTo>
                <a:lnTo>
                  <a:pt x="49" y="32"/>
                </a:lnTo>
                <a:lnTo>
                  <a:pt x="45" y="39"/>
                </a:lnTo>
                <a:lnTo>
                  <a:pt x="42" y="43"/>
                </a:lnTo>
                <a:lnTo>
                  <a:pt x="38" y="46"/>
                </a:lnTo>
                <a:lnTo>
                  <a:pt x="30" y="50"/>
                </a:lnTo>
                <a:lnTo>
                  <a:pt x="26" y="50"/>
                </a:lnTo>
                <a:lnTo>
                  <a:pt x="19" y="50"/>
                </a:lnTo>
                <a:lnTo>
                  <a:pt x="12" y="48"/>
                </a:lnTo>
                <a:lnTo>
                  <a:pt x="8" y="44"/>
                </a:lnTo>
                <a:lnTo>
                  <a:pt x="5" y="39"/>
                </a:lnTo>
                <a:lnTo>
                  <a:pt x="1" y="32"/>
                </a:lnTo>
                <a:lnTo>
                  <a:pt x="0" y="28"/>
                </a:lnTo>
                <a:lnTo>
                  <a:pt x="0" y="20"/>
                </a:lnTo>
                <a:lnTo>
                  <a:pt x="1" y="13"/>
                </a:lnTo>
                <a:lnTo>
                  <a:pt x="5" y="7"/>
                </a:lnTo>
                <a:lnTo>
                  <a:pt x="10" y="4"/>
                </a:lnTo>
                <a:lnTo>
                  <a:pt x="17" y="2"/>
                </a:lnTo>
                <a:lnTo>
                  <a:pt x="23" y="0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9520" name="Picture 67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775" y="2462213"/>
            <a:ext cx="1174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21" name="Freeform 68"/>
          <p:cNvSpPr>
            <a:spLocks/>
          </p:cNvSpPr>
          <p:nvPr/>
        </p:nvSpPr>
        <p:spPr bwMode="auto">
          <a:xfrm>
            <a:off x="6731000" y="2486025"/>
            <a:ext cx="74613" cy="77788"/>
          </a:xfrm>
          <a:custGeom>
            <a:avLst/>
            <a:gdLst>
              <a:gd name="T0" fmla="*/ 33338 w 47"/>
              <a:gd name="T1" fmla="*/ 0 h 49"/>
              <a:gd name="T2" fmla="*/ 33338 w 47"/>
              <a:gd name="T3" fmla="*/ 0 h 49"/>
              <a:gd name="T4" fmla="*/ 39688 w 47"/>
              <a:gd name="T5" fmla="*/ 0 h 49"/>
              <a:gd name="T6" fmla="*/ 52388 w 47"/>
              <a:gd name="T7" fmla="*/ 3175 h 49"/>
              <a:gd name="T8" fmla="*/ 61913 w 47"/>
              <a:gd name="T9" fmla="*/ 6350 h 49"/>
              <a:gd name="T10" fmla="*/ 66675 w 47"/>
              <a:gd name="T11" fmla="*/ 11113 h 49"/>
              <a:gd name="T12" fmla="*/ 73025 w 47"/>
              <a:gd name="T13" fmla="*/ 22225 h 49"/>
              <a:gd name="T14" fmla="*/ 74613 w 47"/>
              <a:gd name="T15" fmla="*/ 36513 h 49"/>
              <a:gd name="T16" fmla="*/ 74613 w 47"/>
              <a:gd name="T17" fmla="*/ 36513 h 49"/>
              <a:gd name="T18" fmla="*/ 74613 w 47"/>
              <a:gd name="T19" fmla="*/ 50800 h 49"/>
              <a:gd name="T20" fmla="*/ 73025 w 47"/>
              <a:gd name="T21" fmla="*/ 61913 h 49"/>
              <a:gd name="T22" fmla="*/ 66675 w 47"/>
              <a:gd name="T23" fmla="*/ 69850 h 49"/>
              <a:gd name="T24" fmla="*/ 61913 w 47"/>
              <a:gd name="T25" fmla="*/ 73025 h 49"/>
              <a:gd name="T26" fmla="*/ 47625 w 47"/>
              <a:gd name="T27" fmla="*/ 77788 h 49"/>
              <a:gd name="T28" fmla="*/ 41275 w 47"/>
              <a:gd name="T29" fmla="*/ 77788 h 49"/>
              <a:gd name="T30" fmla="*/ 41275 w 47"/>
              <a:gd name="T31" fmla="*/ 77788 h 49"/>
              <a:gd name="T32" fmla="*/ 28575 w 47"/>
              <a:gd name="T33" fmla="*/ 77788 h 49"/>
              <a:gd name="T34" fmla="*/ 19050 w 47"/>
              <a:gd name="T35" fmla="*/ 76200 h 49"/>
              <a:gd name="T36" fmla="*/ 11113 w 47"/>
              <a:gd name="T37" fmla="*/ 69850 h 49"/>
              <a:gd name="T38" fmla="*/ 6350 w 47"/>
              <a:gd name="T39" fmla="*/ 61913 h 49"/>
              <a:gd name="T40" fmla="*/ 0 w 47"/>
              <a:gd name="T41" fmla="*/ 50800 h 49"/>
              <a:gd name="T42" fmla="*/ 0 w 47"/>
              <a:gd name="T43" fmla="*/ 44450 h 49"/>
              <a:gd name="T44" fmla="*/ 0 w 47"/>
              <a:gd name="T45" fmla="*/ 44450 h 49"/>
              <a:gd name="T46" fmla="*/ 0 w 47"/>
              <a:gd name="T47" fmla="*/ 31750 h 49"/>
              <a:gd name="T48" fmla="*/ 3175 w 47"/>
              <a:gd name="T49" fmla="*/ 20638 h 49"/>
              <a:gd name="T50" fmla="*/ 7938 w 47"/>
              <a:gd name="T51" fmla="*/ 11113 h 49"/>
              <a:gd name="T52" fmla="*/ 14288 w 47"/>
              <a:gd name="T53" fmla="*/ 6350 h 49"/>
              <a:gd name="T54" fmla="*/ 28575 w 47"/>
              <a:gd name="T55" fmla="*/ 3175 h 49"/>
              <a:gd name="T56" fmla="*/ 33338 w 47"/>
              <a:gd name="T57" fmla="*/ 0 h 49"/>
              <a:gd name="T58" fmla="*/ 33338 w 47"/>
              <a:gd name="T59" fmla="*/ 0 h 49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47" h="49">
                <a:moveTo>
                  <a:pt x="21" y="0"/>
                </a:moveTo>
                <a:lnTo>
                  <a:pt x="21" y="0"/>
                </a:lnTo>
                <a:lnTo>
                  <a:pt x="25" y="0"/>
                </a:lnTo>
                <a:lnTo>
                  <a:pt x="33" y="2"/>
                </a:lnTo>
                <a:lnTo>
                  <a:pt x="39" y="4"/>
                </a:lnTo>
                <a:lnTo>
                  <a:pt x="42" y="7"/>
                </a:lnTo>
                <a:lnTo>
                  <a:pt x="46" y="14"/>
                </a:lnTo>
                <a:lnTo>
                  <a:pt x="47" y="23"/>
                </a:lnTo>
                <a:lnTo>
                  <a:pt x="47" y="32"/>
                </a:lnTo>
                <a:lnTo>
                  <a:pt x="46" y="39"/>
                </a:lnTo>
                <a:lnTo>
                  <a:pt x="42" y="44"/>
                </a:lnTo>
                <a:lnTo>
                  <a:pt x="39" y="46"/>
                </a:lnTo>
                <a:lnTo>
                  <a:pt x="30" y="49"/>
                </a:lnTo>
                <a:lnTo>
                  <a:pt x="26" y="49"/>
                </a:lnTo>
                <a:lnTo>
                  <a:pt x="18" y="49"/>
                </a:lnTo>
                <a:lnTo>
                  <a:pt x="12" y="48"/>
                </a:lnTo>
                <a:lnTo>
                  <a:pt x="7" y="44"/>
                </a:lnTo>
                <a:lnTo>
                  <a:pt x="4" y="39"/>
                </a:lnTo>
                <a:lnTo>
                  <a:pt x="0" y="32"/>
                </a:lnTo>
                <a:lnTo>
                  <a:pt x="0" y="28"/>
                </a:lnTo>
                <a:lnTo>
                  <a:pt x="0" y="20"/>
                </a:lnTo>
                <a:lnTo>
                  <a:pt x="2" y="13"/>
                </a:lnTo>
                <a:lnTo>
                  <a:pt x="5" y="7"/>
                </a:lnTo>
                <a:lnTo>
                  <a:pt x="9" y="4"/>
                </a:lnTo>
                <a:lnTo>
                  <a:pt x="18" y="2"/>
                </a:lnTo>
                <a:lnTo>
                  <a:pt x="21" y="0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9522" name="Picture 69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388" y="1320800"/>
            <a:ext cx="142875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23" name="Freeform 70"/>
          <p:cNvSpPr>
            <a:spLocks/>
          </p:cNvSpPr>
          <p:nvPr/>
        </p:nvSpPr>
        <p:spPr bwMode="auto">
          <a:xfrm>
            <a:off x="7448550" y="1350963"/>
            <a:ext cx="79375" cy="77787"/>
          </a:xfrm>
          <a:custGeom>
            <a:avLst/>
            <a:gdLst>
              <a:gd name="T0" fmla="*/ 57150 w 50"/>
              <a:gd name="T1" fmla="*/ 73025 h 49"/>
              <a:gd name="T2" fmla="*/ 57150 w 50"/>
              <a:gd name="T3" fmla="*/ 73025 h 49"/>
              <a:gd name="T4" fmla="*/ 50800 w 50"/>
              <a:gd name="T5" fmla="*/ 74612 h 49"/>
              <a:gd name="T6" fmla="*/ 36513 w 50"/>
              <a:gd name="T7" fmla="*/ 77787 h 49"/>
              <a:gd name="T8" fmla="*/ 28575 w 50"/>
              <a:gd name="T9" fmla="*/ 77787 h 49"/>
              <a:gd name="T10" fmla="*/ 20638 w 50"/>
              <a:gd name="T11" fmla="*/ 74612 h 49"/>
              <a:gd name="T12" fmla="*/ 11113 w 50"/>
              <a:gd name="T13" fmla="*/ 66675 h 49"/>
              <a:gd name="T14" fmla="*/ 6350 w 50"/>
              <a:gd name="T15" fmla="*/ 55562 h 49"/>
              <a:gd name="T16" fmla="*/ 6350 w 50"/>
              <a:gd name="T17" fmla="*/ 55562 h 49"/>
              <a:gd name="T18" fmla="*/ 0 w 50"/>
              <a:gd name="T19" fmla="*/ 41275 h 49"/>
              <a:gd name="T20" fmla="*/ 0 w 50"/>
              <a:gd name="T21" fmla="*/ 30162 h 49"/>
              <a:gd name="T22" fmla="*/ 3175 w 50"/>
              <a:gd name="T23" fmla="*/ 19050 h 49"/>
              <a:gd name="T24" fmla="*/ 9525 w 50"/>
              <a:gd name="T25" fmla="*/ 14287 h 49"/>
              <a:gd name="T26" fmla="*/ 20638 w 50"/>
              <a:gd name="T27" fmla="*/ 4762 h 49"/>
              <a:gd name="T28" fmla="*/ 25400 w 50"/>
              <a:gd name="T29" fmla="*/ 3175 h 49"/>
              <a:gd name="T30" fmla="*/ 25400 w 50"/>
              <a:gd name="T31" fmla="*/ 3175 h 49"/>
              <a:gd name="T32" fmla="*/ 36513 w 50"/>
              <a:gd name="T33" fmla="*/ 0 h 49"/>
              <a:gd name="T34" fmla="*/ 47625 w 50"/>
              <a:gd name="T35" fmla="*/ 0 h 49"/>
              <a:gd name="T36" fmla="*/ 57150 w 50"/>
              <a:gd name="T37" fmla="*/ 3175 h 49"/>
              <a:gd name="T38" fmla="*/ 61913 w 50"/>
              <a:gd name="T39" fmla="*/ 7937 h 49"/>
              <a:gd name="T40" fmla="*/ 73025 w 50"/>
              <a:gd name="T41" fmla="*/ 15875 h 49"/>
              <a:gd name="T42" fmla="*/ 76200 w 50"/>
              <a:gd name="T43" fmla="*/ 22225 h 49"/>
              <a:gd name="T44" fmla="*/ 76200 w 50"/>
              <a:gd name="T45" fmla="*/ 22225 h 49"/>
              <a:gd name="T46" fmla="*/ 79375 w 50"/>
              <a:gd name="T47" fmla="*/ 36512 h 49"/>
              <a:gd name="T48" fmla="*/ 79375 w 50"/>
              <a:gd name="T49" fmla="*/ 47625 h 49"/>
              <a:gd name="T50" fmla="*/ 76200 w 50"/>
              <a:gd name="T51" fmla="*/ 55562 h 49"/>
              <a:gd name="T52" fmla="*/ 73025 w 50"/>
              <a:gd name="T53" fmla="*/ 61912 h 49"/>
              <a:gd name="T54" fmla="*/ 61913 w 50"/>
              <a:gd name="T55" fmla="*/ 73025 h 49"/>
              <a:gd name="T56" fmla="*/ 57150 w 50"/>
              <a:gd name="T57" fmla="*/ 73025 h 49"/>
              <a:gd name="T58" fmla="*/ 57150 w 50"/>
              <a:gd name="T59" fmla="*/ 73025 h 49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50" h="49">
                <a:moveTo>
                  <a:pt x="36" y="46"/>
                </a:moveTo>
                <a:lnTo>
                  <a:pt x="36" y="46"/>
                </a:lnTo>
                <a:lnTo>
                  <a:pt x="32" y="47"/>
                </a:lnTo>
                <a:lnTo>
                  <a:pt x="23" y="49"/>
                </a:lnTo>
                <a:lnTo>
                  <a:pt x="18" y="49"/>
                </a:lnTo>
                <a:lnTo>
                  <a:pt x="13" y="47"/>
                </a:lnTo>
                <a:lnTo>
                  <a:pt x="7" y="42"/>
                </a:lnTo>
                <a:lnTo>
                  <a:pt x="4" y="35"/>
                </a:lnTo>
                <a:lnTo>
                  <a:pt x="0" y="26"/>
                </a:lnTo>
                <a:lnTo>
                  <a:pt x="0" y="19"/>
                </a:lnTo>
                <a:lnTo>
                  <a:pt x="2" y="12"/>
                </a:lnTo>
                <a:lnTo>
                  <a:pt x="6" y="9"/>
                </a:lnTo>
                <a:lnTo>
                  <a:pt x="13" y="3"/>
                </a:lnTo>
                <a:lnTo>
                  <a:pt x="16" y="2"/>
                </a:lnTo>
                <a:lnTo>
                  <a:pt x="23" y="0"/>
                </a:lnTo>
                <a:lnTo>
                  <a:pt x="30" y="0"/>
                </a:lnTo>
                <a:lnTo>
                  <a:pt x="36" y="2"/>
                </a:lnTo>
                <a:lnTo>
                  <a:pt x="39" y="5"/>
                </a:lnTo>
                <a:lnTo>
                  <a:pt x="46" y="10"/>
                </a:lnTo>
                <a:lnTo>
                  <a:pt x="48" y="14"/>
                </a:lnTo>
                <a:lnTo>
                  <a:pt x="50" y="23"/>
                </a:lnTo>
                <a:lnTo>
                  <a:pt x="50" y="30"/>
                </a:lnTo>
                <a:lnTo>
                  <a:pt x="48" y="35"/>
                </a:lnTo>
                <a:lnTo>
                  <a:pt x="46" y="39"/>
                </a:lnTo>
                <a:lnTo>
                  <a:pt x="39" y="46"/>
                </a:lnTo>
                <a:lnTo>
                  <a:pt x="36" y="46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9524" name="Picture 71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38" y="657225"/>
            <a:ext cx="1333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25" name="Freeform 72"/>
          <p:cNvSpPr>
            <a:spLocks/>
          </p:cNvSpPr>
          <p:nvPr/>
        </p:nvSpPr>
        <p:spPr bwMode="auto">
          <a:xfrm>
            <a:off x="7518400" y="685800"/>
            <a:ext cx="77788" cy="80963"/>
          </a:xfrm>
          <a:custGeom>
            <a:avLst/>
            <a:gdLst>
              <a:gd name="T0" fmla="*/ 22225 w 49"/>
              <a:gd name="T1" fmla="*/ 77788 h 51"/>
              <a:gd name="T2" fmla="*/ 22225 w 49"/>
              <a:gd name="T3" fmla="*/ 77788 h 51"/>
              <a:gd name="T4" fmla="*/ 17463 w 49"/>
              <a:gd name="T5" fmla="*/ 74613 h 51"/>
              <a:gd name="T6" fmla="*/ 6350 w 49"/>
              <a:gd name="T7" fmla="*/ 66675 h 51"/>
              <a:gd name="T8" fmla="*/ 3175 w 49"/>
              <a:gd name="T9" fmla="*/ 58738 h 51"/>
              <a:gd name="T10" fmla="*/ 0 w 49"/>
              <a:gd name="T11" fmla="*/ 49213 h 51"/>
              <a:gd name="T12" fmla="*/ 0 w 49"/>
              <a:gd name="T13" fmla="*/ 38100 h 51"/>
              <a:gd name="T14" fmla="*/ 3175 w 49"/>
              <a:gd name="T15" fmla="*/ 25400 h 51"/>
              <a:gd name="T16" fmla="*/ 3175 w 49"/>
              <a:gd name="T17" fmla="*/ 25400 h 51"/>
              <a:gd name="T18" fmla="*/ 11113 w 49"/>
              <a:gd name="T19" fmla="*/ 14288 h 51"/>
              <a:gd name="T20" fmla="*/ 20638 w 49"/>
              <a:gd name="T21" fmla="*/ 4763 h 51"/>
              <a:gd name="T22" fmla="*/ 28575 w 49"/>
              <a:gd name="T23" fmla="*/ 3175 h 51"/>
              <a:gd name="T24" fmla="*/ 36513 w 49"/>
              <a:gd name="T25" fmla="*/ 0 h 51"/>
              <a:gd name="T26" fmla="*/ 50800 w 49"/>
              <a:gd name="T27" fmla="*/ 3175 h 51"/>
              <a:gd name="T28" fmla="*/ 55563 w 49"/>
              <a:gd name="T29" fmla="*/ 4763 h 51"/>
              <a:gd name="T30" fmla="*/ 55563 w 49"/>
              <a:gd name="T31" fmla="*/ 4763 h 51"/>
              <a:gd name="T32" fmla="*/ 66675 w 49"/>
              <a:gd name="T33" fmla="*/ 14288 h 51"/>
              <a:gd name="T34" fmla="*/ 73025 w 49"/>
              <a:gd name="T35" fmla="*/ 22225 h 51"/>
              <a:gd name="T36" fmla="*/ 76200 w 49"/>
              <a:gd name="T37" fmla="*/ 30163 h 51"/>
              <a:gd name="T38" fmla="*/ 77788 w 49"/>
              <a:gd name="T39" fmla="*/ 38100 h 51"/>
              <a:gd name="T40" fmla="*/ 76200 w 49"/>
              <a:gd name="T41" fmla="*/ 52388 h 51"/>
              <a:gd name="T42" fmla="*/ 76200 w 49"/>
              <a:gd name="T43" fmla="*/ 58738 h 51"/>
              <a:gd name="T44" fmla="*/ 76200 w 49"/>
              <a:gd name="T45" fmla="*/ 58738 h 51"/>
              <a:gd name="T46" fmla="*/ 66675 w 49"/>
              <a:gd name="T47" fmla="*/ 69850 h 51"/>
              <a:gd name="T48" fmla="*/ 58738 w 49"/>
              <a:gd name="T49" fmla="*/ 77788 h 51"/>
              <a:gd name="T50" fmla="*/ 50800 w 49"/>
              <a:gd name="T51" fmla="*/ 80963 h 51"/>
              <a:gd name="T52" fmla="*/ 42863 w 49"/>
              <a:gd name="T53" fmla="*/ 80963 h 51"/>
              <a:gd name="T54" fmla="*/ 28575 w 49"/>
              <a:gd name="T55" fmla="*/ 77788 h 51"/>
              <a:gd name="T56" fmla="*/ 22225 w 49"/>
              <a:gd name="T57" fmla="*/ 77788 h 51"/>
              <a:gd name="T58" fmla="*/ 22225 w 49"/>
              <a:gd name="T59" fmla="*/ 77788 h 5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49" h="51">
                <a:moveTo>
                  <a:pt x="14" y="49"/>
                </a:moveTo>
                <a:lnTo>
                  <a:pt x="14" y="49"/>
                </a:lnTo>
                <a:lnTo>
                  <a:pt x="11" y="47"/>
                </a:lnTo>
                <a:lnTo>
                  <a:pt x="4" y="42"/>
                </a:lnTo>
                <a:lnTo>
                  <a:pt x="2" y="37"/>
                </a:lnTo>
                <a:lnTo>
                  <a:pt x="0" y="31"/>
                </a:lnTo>
                <a:lnTo>
                  <a:pt x="0" y="24"/>
                </a:lnTo>
                <a:lnTo>
                  <a:pt x="2" y="16"/>
                </a:lnTo>
                <a:lnTo>
                  <a:pt x="7" y="9"/>
                </a:lnTo>
                <a:lnTo>
                  <a:pt x="13" y="3"/>
                </a:lnTo>
                <a:lnTo>
                  <a:pt x="18" y="2"/>
                </a:lnTo>
                <a:lnTo>
                  <a:pt x="23" y="0"/>
                </a:lnTo>
                <a:lnTo>
                  <a:pt x="32" y="2"/>
                </a:lnTo>
                <a:lnTo>
                  <a:pt x="35" y="3"/>
                </a:lnTo>
                <a:lnTo>
                  <a:pt x="42" y="9"/>
                </a:lnTo>
                <a:lnTo>
                  <a:pt x="46" y="14"/>
                </a:lnTo>
                <a:lnTo>
                  <a:pt x="48" y="19"/>
                </a:lnTo>
                <a:lnTo>
                  <a:pt x="49" y="24"/>
                </a:lnTo>
                <a:lnTo>
                  <a:pt x="48" y="33"/>
                </a:lnTo>
                <a:lnTo>
                  <a:pt x="48" y="37"/>
                </a:lnTo>
                <a:lnTo>
                  <a:pt x="42" y="44"/>
                </a:lnTo>
                <a:lnTo>
                  <a:pt x="37" y="49"/>
                </a:lnTo>
                <a:lnTo>
                  <a:pt x="32" y="51"/>
                </a:lnTo>
                <a:lnTo>
                  <a:pt x="27" y="51"/>
                </a:lnTo>
                <a:lnTo>
                  <a:pt x="18" y="49"/>
                </a:lnTo>
                <a:lnTo>
                  <a:pt x="14" y="49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9526" name="Picture 73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550" y="933450"/>
            <a:ext cx="134938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27" name="Freeform 74"/>
          <p:cNvSpPr>
            <a:spLocks/>
          </p:cNvSpPr>
          <p:nvPr/>
        </p:nvSpPr>
        <p:spPr bwMode="auto">
          <a:xfrm>
            <a:off x="7481888" y="963613"/>
            <a:ext cx="79375" cy="80962"/>
          </a:xfrm>
          <a:custGeom>
            <a:avLst/>
            <a:gdLst>
              <a:gd name="T0" fmla="*/ 23813 w 50"/>
              <a:gd name="T1" fmla="*/ 76200 h 51"/>
              <a:gd name="T2" fmla="*/ 23813 w 50"/>
              <a:gd name="T3" fmla="*/ 76200 h 51"/>
              <a:gd name="T4" fmla="*/ 17463 w 50"/>
              <a:gd name="T5" fmla="*/ 73025 h 51"/>
              <a:gd name="T6" fmla="*/ 6350 w 50"/>
              <a:gd name="T7" fmla="*/ 65087 h 51"/>
              <a:gd name="T8" fmla="*/ 3175 w 50"/>
              <a:gd name="T9" fmla="*/ 58737 h 51"/>
              <a:gd name="T10" fmla="*/ 0 w 50"/>
              <a:gd name="T11" fmla="*/ 50800 h 51"/>
              <a:gd name="T12" fmla="*/ 0 w 50"/>
              <a:gd name="T13" fmla="*/ 39687 h 51"/>
              <a:gd name="T14" fmla="*/ 3175 w 50"/>
              <a:gd name="T15" fmla="*/ 25400 h 51"/>
              <a:gd name="T16" fmla="*/ 3175 w 50"/>
              <a:gd name="T17" fmla="*/ 25400 h 51"/>
              <a:gd name="T18" fmla="*/ 12700 w 50"/>
              <a:gd name="T19" fmla="*/ 11112 h 51"/>
              <a:gd name="T20" fmla="*/ 20638 w 50"/>
              <a:gd name="T21" fmla="*/ 6350 h 51"/>
              <a:gd name="T22" fmla="*/ 28575 w 50"/>
              <a:gd name="T23" fmla="*/ 0 h 51"/>
              <a:gd name="T24" fmla="*/ 36513 w 50"/>
              <a:gd name="T25" fmla="*/ 0 h 51"/>
              <a:gd name="T26" fmla="*/ 50800 w 50"/>
              <a:gd name="T27" fmla="*/ 3175 h 51"/>
              <a:gd name="T28" fmla="*/ 57150 w 50"/>
              <a:gd name="T29" fmla="*/ 6350 h 51"/>
              <a:gd name="T30" fmla="*/ 57150 w 50"/>
              <a:gd name="T31" fmla="*/ 6350 h 51"/>
              <a:gd name="T32" fmla="*/ 68263 w 50"/>
              <a:gd name="T33" fmla="*/ 11112 h 51"/>
              <a:gd name="T34" fmla="*/ 73025 w 50"/>
              <a:gd name="T35" fmla="*/ 20637 h 51"/>
              <a:gd name="T36" fmla="*/ 76200 w 50"/>
              <a:gd name="T37" fmla="*/ 28575 h 51"/>
              <a:gd name="T38" fmla="*/ 79375 w 50"/>
              <a:gd name="T39" fmla="*/ 36512 h 51"/>
              <a:gd name="T40" fmla="*/ 76200 w 50"/>
              <a:gd name="T41" fmla="*/ 50800 h 51"/>
              <a:gd name="T42" fmla="*/ 76200 w 50"/>
              <a:gd name="T43" fmla="*/ 55562 h 51"/>
              <a:gd name="T44" fmla="*/ 76200 w 50"/>
              <a:gd name="T45" fmla="*/ 55562 h 51"/>
              <a:gd name="T46" fmla="*/ 68263 w 50"/>
              <a:gd name="T47" fmla="*/ 69850 h 51"/>
              <a:gd name="T48" fmla="*/ 58738 w 50"/>
              <a:gd name="T49" fmla="*/ 76200 h 51"/>
              <a:gd name="T50" fmla="*/ 50800 w 50"/>
              <a:gd name="T51" fmla="*/ 77787 h 51"/>
              <a:gd name="T52" fmla="*/ 42863 w 50"/>
              <a:gd name="T53" fmla="*/ 80962 h 51"/>
              <a:gd name="T54" fmla="*/ 28575 w 50"/>
              <a:gd name="T55" fmla="*/ 77787 h 51"/>
              <a:gd name="T56" fmla="*/ 23813 w 50"/>
              <a:gd name="T57" fmla="*/ 76200 h 51"/>
              <a:gd name="T58" fmla="*/ 23813 w 50"/>
              <a:gd name="T59" fmla="*/ 76200 h 5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50" h="51">
                <a:moveTo>
                  <a:pt x="15" y="48"/>
                </a:moveTo>
                <a:lnTo>
                  <a:pt x="15" y="48"/>
                </a:lnTo>
                <a:lnTo>
                  <a:pt x="11" y="46"/>
                </a:lnTo>
                <a:lnTo>
                  <a:pt x="4" y="41"/>
                </a:lnTo>
                <a:lnTo>
                  <a:pt x="2" y="37"/>
                </a:lnTo>
                <a:lnTo>
                  <a:pt x="0" y="32"/>
                </a:lnTo>
                <a:lnTo>
                  <a:pt x="0" y="25"/>
                </a:lnTo>
                <a:lnTo>
                  <a:pt x="2" y="16"/>
                </a:lnTo>
                <a:lnTo>
                  <a:pt x="8" y="7"/>
                </a:lnTo>
                <a:lnTo>
                  <a:pt x="13" y="4"/>
                </a:lnTo>
                <a:lnTo>
                  <a:pt x="18" y="0"/>
                </a:lnTo>
                <a:lnTo>
                  <a:pt x="23" y="0"/>
                </a:lnTo>
                <a:lnTo>
                  <a:pt x="32" y="2"/>
                </a:lnTo>
                <a:lnTo>
                  <a:pt x="36" y="4"/>
                </a:lnTo>
                <a:lnTo>
                  <a:pt x="43" y="7"/>
                </a:lnTo>
                <a:lnTo>
                  <a:pt x="46" y="13"/>
                </a:lnTo>
                <a:lnTo>
                  <a:pt x="48" y="18"/>
                </a:lnTo>
                <a:lnTo>
                  <a:pt x="50" y="23"/>
                </a:lnTo>
                <a:lnTo>
                  <a:pt x="48" y="32"/>
                </a:lnTo>
                <a:lnTo>
                  <a:pt x="48" y="35"/>
                </a:lnTo>
                <a:lnTo>
                  <a:pt x="43" y="44"/>
                </a:lnTo>
                <a:lnTo>
                  <a:pt x="37" y="48"/>
                </a:lnTo>
                <a:lnTo>
                  <a:pt x="32" y="49"/>
                </a:lnTo>
                <a:lnTo>
                  <a:pt x="27" y="51"/>
                </a:lnTo>
                <a:lnTo>
                  <a:pt x="18" y="49"/>
                </a:lnTo>
                <a:lnTo>
                  <a:pt x="15" y="48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9528" name="Picture 75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850" y="1055688"/>
            <a:ext cx="1333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29" name="Freeform 76"/>
          <p:cNvSpPr>
            <a:spLocks/>
          </p:cNvSpPr>
          <p:nvPr/>
        </p:nvSpPr>
        <p:spPr bwMode="auto">
          <a:xfrm>
            <a:off x="7466013" y="1085850"/>
            <a:ext cx="77787" cy="80963"/>
          </a:xfrm>
          <a:custGeom>
            <a:avLst/>
            <a:gdLst>
              <a:gd name="T0" fmla="*/ 22225 w 49"/>
              <a:gd name="T1" fmla="*/ 76200 h 51"/>
              <a:gd name="T2" fmla="*/ 22225 w 49"/>
              <a:gd name="T3" fmla="*/ 76200 h 51"/>
              <a:gd name="T4" fmla="*/ 15875 w 49"/>
              <a:gd name="T5" fmla="*/ 73025 h 51"/>
              <a:gd name="T6" fmla="*/ 4762 w 49"/>
              <a:gd name="T7" fmla="*/ 65088 h 51"/>
              <a:gd name="T8" fmla="*/ 3175 w 49"/>
              <a:gd name="T9" fmla="*/ 58738 h 51"/>
              <a:gd name="T10" fmla="*/ 0 w 49"/>
              <a:gd name="T11" fmla="*/ 47625 h 51"/>
              <a:gd name="T12" fmla="*/ 0 w 49"/>
              <a:gd name="T13" fmla="*/ 36513 h 51"/>
              <a:gd name="T14" fmla="*/ 3175 w 49"/>
              <a:gd name="T15" fmla="*/ 25400 h 51"/>
              <a:gd name="T16" fmla="*/ 3175 w 49"/>
              <a:gd name="T17" fmla="*/ 25400 h 51"/>
              <a:gd name="T18" fmla="*/ 11112 w 49"/>
              <a:gd name="T19" fmla="*/ 11113 h 51"/>
              <a:gd name="T20" fmla="*/ 19050 w 49"/>
              <a:gd name="T21" fmla="*/ 3175 h 51"/>
              <a:gd name="T22" fmla="*/ 28575 w 49"/>
              <a:gd name="T23" fmla="*/ 0 h 51"/>
              <a:gd name="T24" fmla="*/ 36512 w 49"/>
              <a:gd name="T25" fmla="*/ 0 h 51"/>
              <a:gd name="T26" fmla="*/ 50800 w 49"/>
              <a:gd name="T27" fmla="*/ 3175 h 51"/>
              <a:gd name="T28" fmla="*/ 55562 w 49"/>
              <a:gd name="T29" fmla="*/ 3175 h 51"/>
              <a:gd name="T30" fmla="*/ 55562 w 49"/>
              <a:gd name="T31" fmla="*/ 3175 h 51"/>
              <a:gd name="T32" fmla="*/ 66675 w 49"/>
              <a:gd name="T33" fmla="*/ 11113 h 51"/>
              <a:gd name="T34" fmla="*/ 73025 w 49"/>
              <a:gd name="T35" fmla="*/ 20638 h 51"/>
              <a:gd name="T36" fmla="*/ 74612 w 49"/>
              <a:gd name="T37" fmla="*/ 28575 h 51"/>
              <a:gd name="T38" fmla="*/ 77787 w 49"/>
              <a:gd name="T39" fmla="*/ 36513 h 51"/>
              <a:gd name="T40" fmla="*/ 74612 w 49"/>
              <a:gd name="T41" fmla="*/ 50800 h 51"/>
              <a:gd name="T42" fmla="*/ 74612 w 49"/>
              <a:gd name="T43" fmla="*/ 55563 h 51"/>
              <a:gd name="T44" fmla="*/ 74612 w 49"/>
              <a:gd name="T45" fmla="*/ 55563 h 51"/>
              <a:gd name="T46" fmla="*/ 66675 w 49"/>
              <a:gd name="T47" fmla="*/ 66675 h 51"/>
              <a:gd name="T48" fmla="*/ 58737 w 49"/>
              <a:gd name="T49" fmla="*/ 76200 h 51"/>
              <a:gd name="T50" fmla="*/ 50800 w 49"/>
              <a:gd name="T51" fmla="*/ 77788 h 51"/>
              <a:gd name="T52" fmla="*/ 41275 w 49"/>
              <a:gd name="T53" fmla="*/ 80963 h 51"/>
              <a:gd name="T54" fmla="*/ 28575 w 49"/>
              <a:gd name="T55" fmla="*/ 77788 h 51"/>
              <a:gd name="T56" fmla="*/ 22225 w 49"/>
              <a:gd name="T57" fmla="*/ 76200 h 51"/>
              <a:gd name="T58" fmla="*/ 22225 w 49"/>
              <a:gd name="T59" fmla="*/ 76200 h 5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49" h="51">
                <a:moveTo>
                  <a:pt x="14" y="48"/>
                </a:moveTo>
                <a:lnTo>
                  <a:pt x="14" y="48"/>
                </a:lnTo>
                <a:lnTo>
                  <a:pt x="10" y="46"/>
                </a:lnTo>
                <a:lnTo>
                  <a:pt x="3" y="41"/>
                </a:lnTo>
                <a:lnTo>
                  <a:pt x="2" y="37"/>
                </a:lnTo>
                <a:lnTo>
                  <a:pt x="0" y="30"/>
                </a:lnTo>
                <a:lnTo>
                  <a:pt x="0" y="23"/>
                </a:lnTo>
                <a:lnTo>
                  <a:pt x="2" y="16"/>
                </a:lnTo>
                <a:lnTo>
                  <a:pt x="7" y="7"/>
                </a:lnTo>
                <a:lnTo>
                  <a:pt x="12" y="2"/>
                </a:lnTo>
                <a:lnTo>
                  <a:pt x="18" y="0"/>
                </a:lnTo>
                <a:lnTo>
                  <a:pt x="23" y="0"/>
                </a:lnTo>
                <a:lnTo>
                  <a:pt x="32" y="2"/>
                </a:lnTo>
                <a:lnTo>
                  <a:pt x="35" y="2"/>
                </a:lnTo>
                <a:lnTo>
                  <a:pt x="42" y="7"/>
                </a:lnTo>
                <a:lnTo>
                  <a:pt x="46" y="13"/>
                </a:lnTo>
                <a:lnTo>
                  <a:pt x="47" y="18"/>
                </a:lnTo>
                <a:lnTo>
                  <a:pt x="49" y="23"/>
                </a:lnTo>
                <a:lnTo>
                  <a:pt x="47" y="32"/>
                </a:lnTo>
                <a:lnTo>
                  <a:pt x="47" y="35"/>
                </a:lnTo>
                <a:lnTo>
                  <a:pt x="42" y="42"/>
                </a:lnTo>
                <a:lnTo>
                  <a:pt x="37" y="48"/>
                </a:lnTo>
                <a:lnTo>
                  <a:pt x="32" y="49"/>
                </a:lnTo>
                <a:lnTo>
                  <a:pt x="26" y="51"/>
                </a:lnTo>
                <a:lnTo>
                  <a:pt x="18" y="49"/>
                </a:lnTo>
                <a:lnTo>
                  <a:pt x="14" y="48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9530" name="Picture 77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038" y="1885950"/>
            <a:ext cx="11747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31" name="Freeform 78"/>
          <p:cNvSpPr>
            <a:spLocks/>
          </p:cNvSpPr>
          <p:nvPr/>
        </p:nvSpPr>
        <p:spPr bwMode="auto">
          <a:xfrm>
            <a:off x="8080375" y="1912938"/>
            <a:ext cx="77788" cy="77787"/>
          </a:xfrm>
          <a:custGeom>
            <a:avLst/>
            <a:gdLst>
              <a:gd name="T0" fmla="*/ 76200 w 49"/>
              <a:gd name="T1" fmla="*/ 50800 h 49"/>
              <a:gd name="T2" fmla="*/ 76200 w 49"/>
              <a:gd name="T3" fmla="*/ 50800 h 49"/>
              <a:gd name="T4" fmla="*/ 76200 w 49"/>
              <a:gd name="T5" fmla="*/ 55562 h 49"/>
              <a:gd name="T6" fmla="*/ 66675 w 49"/>
              <a:gd name="T7" fmla="*/ 66675 h 49"/>
              <a:gd name="T8" fmla="*/ 61913 w 49"/>
              <a:gd name="T9" fmla="*/ 73025 h 49"/>
              <a:gd name="T10" fmla="*/ 53975 w 49"/>
              <a:gd name="T11" fmla="*/ 74612 h 49"/>
              <a:gd name="T12" fmla="*/ 42863 w 49"/>
              <a:gd name="T13" fmla="*/ 77787 h 49"/>
              <a:gd name="T14" fmla="*/ 28575 w 49"/>
              <a:gd name="T15" fmla="*/ 74612 h 49"/>
              <a:gd name="T16" fmla="*/ 28575 w 49"/>
              <a:gd name="T17" fmla="*/ 74612 h 49"/>
              <a:gd name="T18" fmla="*/ 14288 w 49"/>
              <a:gd name="T19" fmla="*/ 69850 h 49"/>
              <a:gd name="T20" fmla="*/ 6350 w 49"/>
              <a:gd name="T21" fmla="*/ 61912 h 49"/>
              <a:gd name="T22" fmla="*/ 0 w 49"/>
              <a:gd name="T23" fmla="*/ 52387 h 49"/>
              <a:gd name="T24" fmla="*/ 0 w 49"/>
              <a:gd name="T25" fmla="*/ 47625 h 49"/>
              <a:gd name="T26" fmla="*/ 0 w 49"/>
              <a:gd name="T27" fmla="*/ 33337 h 49"/>
              <a:gd name="T28" fmla="*/ 3175 w 49"/>
              <a:gd name="T29" fmla="*/ 25400 h 49"/>
              <a:gd name="T30" fmla="*/ 3175 w 49"/>
              <a:gd name="T31" fmla="*/ 25400 h 49"/>
              <a:gd name="T32" fmla="*/ 6350 w 49"/>
              <a:gd name="T33" fmla="*/ 14287 h 49"/>
              <a:gd name="T34" fmla="*/ 14288 w 49"/>
              <a:gd name="T35" fmla="*/ 7937 h 49"/>
              <a:gd name="T36" fmla="*/ 22225 w 49"/>
              <a:gd name="T37" fmla="*/ 3175 h 49"/>
              <a:gd name="T38" fmla="*/ 31750 w 49"/>
              <a:gd name="T39" fmla="*/ 0 h 49"/>
              <a:gd name="T40" fmla="*/ 44450 w 49"/>
              <a:gd name="T41" fmla="*/ 0 h 49"/>
              <a:gd name="T42" fmla="*/ 50800 w 49"/>
              <a:gd name="T43" fmla="*/ 0 h 49"/>
              <a:gd name="T44" fmla="*/ 50800 w 49"/>
              <a:gd name="T45" fmla="*/ 0 h 49"/>
              <a:gd name="T46" fmla="*/ 61913 w 49"/>
              <a:gd name="T47" fmla="*/ 6350 h 49"/>
              <a:gd name="T48" fmla="*/ 69850 w 49"/>
              <a:gd name="T49" fmla="*/ 14287 h 49"/>
              <a:gd name="T50" fmla="*/ 76200 w 49"/>
              <a:gd name="T51" fmla="*/ 22225 h 49"/>
              <a:gd name="T52" fmla="*/ 77788 w 49"/>
              <a:gd name="T53" fmla="*/ 30162 h 49"/>
              <a:gd name="T54" fmla="*/ 77788 w 49"/>
              <a:gd name="T55" fmla="*/ 44450 h 49"/>
              <a:gd name="T56" fmla="*/ 76200 w 49"/>
              <a:gd name="T57" fmla="*/ 50800 h 49"/>
              <a:gd name="T58" fmla="*/ 76200 w 49"/>
              <a:gd name="T59" fmla="*/ 50800 h 49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49" h="49">
                <a:moveTo>
                  <a:pt x="48" y="32"/>
                </a:moveTo>
                <a:lnTo>
                  <a:pt x="48" y="32"/>
                </a:lnTo>
                <a:lnTo>
                  <a:pt x="48" y="35"/>
                </a:lnTo>
                <a:lnTo>
                  <a:pt x="42" y="42"/>
                </a:lnTo>
                <a:lnTo>
                  <a:pt x="39" y="46"/>
                </a:lnTo>
                <a:lnTo>
                  <a:pt x="34" y="47"/>
                </a:lnTo>
                <a:lnTo>
                  <a:pt x="27" y="49"/>
                </a:lnTo>
                <a:lnTo>
                  <a:pt x="18" y="47"/>
                </a:lnTo>
                <a:lnTo>
                  <a:pt x="9" y="44"/>
                </a:lnTo>
                <a:lnTo>
                  <a:pt x="4" y="39"/>
                </a:lnTo>
                <a:lnTo>
                  <a:pt x="0" y="33"/>
                </a:lnTo>
                <a:lnTo>
                  <a:pt x="0" y="30"/>
                </a:lnTo>
                <a:lnTo>
                  <a:pt x="0" y="21"/>
                </a:lnTo>
                <a:lnTo>
                  <a:pt x="2" y="16"/>
                </a:lnTo>
                <a:lnTo>
                  <a:pt x="4" y="9"/>
                </a:lnTo>
                <a:lnTo>
                  <a:pt x="9" y="5"/>
                </a:lnTo>
                <a:lnTo>
                  <a:pt x="14" y="2"/>
                </a:lnTo>
                <a:lnTo>
                  <a:pt x="20" y="0"/>
                </a:lnTo>
                <a:lnTo>
                  <a:pt x="28" y="0"/>
                </a:lnTo>
                <a:lnTo>
                  <a:pt x="32" y="0"/>
                </a:lnTo>
                <a:lnTo>
                  <a:pt x="39" y="4"/>
                </a:lnTo>
                <a:lnTo>
                  <a:pt x="44" y="9"/>
                </a:lnTo>
                <a:lnTo>
                  <a:pt x="48" y="14"/>
                </a:lnTo>
                <a:lnTo>
                  <a:pt x="49" y="19"/>
                </a:lnTo>
                <a:lnTo>
                  <a:pt x="49" y="28"/>
                </a:lnTo>
                <a:lnTo>
                  <a:pt x="48" y="32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9532" name="Picture 79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813" y="1401763"/>
            <a:ext cx="141287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33" name="Freeform 80"/>
          <p:cNvSpPr>
            <a:spLocks/>
          </p:cNvSpPr>
          <p:nvPr/>
        </p:nvSpPr>
        <p:spPr bwMode="auto">
          <a:xfrm>
            <a:off x="7546975" y="1428750"/>
            <a:ext cx="77788" cy="80963"/>
          </a:xfrm>
          <a:custGeom>
            <a:avLst/>
            <a:gdLst>
              <a:gd name="T0" fmla="*/ 55563 w 49"/>
              <a:gd name="T1" fmla="*/ 74613 h 51"/>
              <a:gd name="T2" fmla="*/ 55563 w 49"/>
              <a:gd name="T3" fmla="*/ 74613 h 51"/>
              <a:gd name="T4" fmla="*/ 49213 w 49"/>
              <a:gd name="T5" fmla="*/ 77788 h 51"/>
              <a:gd name="T6" fmla="*/ 36513 w 49"/>
              <a:gd name="T7" fmla="*/ 80963 h 51"/>
              <a:gd name="T8" fmla="*/ 26988 w 49"/>
              <a:gd name="T9" fmla="*/ 77788 h 51"/>
              <a:gd name="T10" fmla="*/ 19050 w 49"/>
              <a:gd name="T11" fmla="*/ 74613 h 51"/>
              <a:gd name="T12" fmla="*/ 11113 w 49"/>
              <a:gd name="T13" fmla="*/ 66675 h 51"/>
              <a:gd name="T14" fmla="*/ 4763 w 49"/>
              <a:gd name="T15" fmla="*/ 55563 h 51"/>
              <a:gd name="T16" fmla="*/ 4763 w 49"/>
              <a:gd name="T17" fmla="*/ 55563 h 51"/>
              <a:gd name="T18" fmla="*/ 0 w 49"/>
              <a:gd name="T19" fmla="*/ 41275 h 51"/>
              <a:gd name="T20" fmla="*/ 0 w 49"/>
              <a:gd name="T21" fmla="*/ 30163 h 51"/>
              <a:gd name="T22" fmla="*/ 3175 w 49"/>
              <a:gd name="T23" fmla="*/ 22225 h 51"/>
              <a:gd name="T24" fmla="*/ 7938 w 49"/>
              <a:gd name="T25" fmla="*/ 14288 h 51"/>
              <a:gd name="T26" fmla="*/ 19050 w 49"/>
              <a:gd name="T27" fmla="*/ 6350 h 51"/>
              <a:gd name="T28" fmla="*/ 25400 w 49"/>
              <a:gd name="T29" fmla="*/ 3175 h 51"/>
              <a:gd name="T30" fmla="*/ 25400 w 49"/>
              <a:gd name="T31" fmla="*/ 3175 h 51"/>
              <a:gd name="T32" fmla="*/ 36513 w 49"/>
              <a:gd name="T33" fmla="*/ 0 h 51"/>
              <a:gd name="T34" fmla="*/ 47625 w 49"/>
              <a:gd name="T35" fmla="*/ 0 h 51"/>
              <a:gd name="T36" fmla="*/ 55563 w 49"/>
              <a:gd name="T37" fmla="*/ 3175 h 51"/>
              <a:gd name="T38" fmla="*/ 60325 w 49"/>
              <a:gd name="T39" fmla="*/ 7938 h 51"/>
              <a:gd name="T40" fmla="*/ 71438 w 49"/>
              <a:gd name="T41" fmla="*/ 19050 h 51"/>
              <a:gd name="T42" fmla="*/ 74613 w 49"/>
              <a:gd name="T43" fmla="*/ 22225 h 51"/>
              <a:gd name="T44" fmla="*/ 74613 w 49"/>
              <a:gd name="T45" fmla="*/ 22225 h 51"/>
              <a:gd name="T46" fmla="*/ 77788 w 49"/>
              <a:gd name="T47" fmla="*/ 36513 h 51"/>
              <a:gd name="T48" fmla="*/ 77788 w 49"/>
              <a:gd name="T49" fmla="*/ 47625 h 51"/>
              <a:gd name="T50" fmla="*/ 74613 w 49"/>
              <a:gd name="T51" fmla="*/ 55563 h 51"/>
              <a:gd name="T52" fmla="*/ 71438 w 49"/>
              <a:gd name="T53" fmla="*/ 63500 h 51"/>
              <a:gd name="T54" fmla="*/ 60325 w 49"/>
              <a:gd name="T55" fmla="*/ 73025 h 51"/>
              <a:gd name="T56" fmla="*/ 55563 w 49"/>
              <a:gd name="T57" fmla="*/ 74613 h 51"/>
              <a:gd name="T58" fmla="*/ 55563 w 49"/>
              <a:gd name="T59" fmla="*/ 74613 h 5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49" h="51">
                <a:moveTo>
                  <a:pt x="35" y="47"/>
                </a:moveTo>
                <a:lnTo>
                  <a:pt x="35" y="47"/>
                </a:lnTo>
                <a:lnTo>
                  <a:pt x="31" y="49"/>
                </a:lnTo>
                <a:lnTo>
                  <a:pt x="23" y="51"/>
                </a:lnTo>
                <a:lnTo>
                  <a:pt x="17" y="49"/>
                </a:lnTo>
                <a:lnTo>
                  <a:pt x="12" y="47"/>
                </a:lnTo>
                <a:lnTo>
                  <a:pt x="7" y="42"/>
                </a:lnTo>
                <a:lnTo>
                  <a:pt x="3" y="35"/>
                </a:lnTo>
                <a:lnTo>
                  <a:pt x="0" y="26"/>
                </a:lnTo>
                <a:lnTo>
                  <a:pt x="0" y="19"/>
                </a:lnTo>
                <a:lnTo>
                  <a:pt x="2" y="14"/>
                </a:lnTo>
                <a:lnTo>
                  <a:pt x="5" y="9"/>
                </a:lnTo>
                <a:lnTo>
                  <a:pt x="12" y="4"/>
                </a:lnTo>
                <a:lnTo>
                  <a:pt x="16" y="2"/>
                </a:lnTo>
                <a:lnTo>
                  <a:pt x="23" y="0"/>
                </a:lnTo>
                <a:lnTo>
                  <a:pt x="30" y="0"/>
                </a:lnTo>
                <a:lnTo>
                  <a:pt x="35" y="2"/>
                </a:lnTo>
                <a:lnTo>
                  <a:pt x="38" y="5"/>
                </a:lnTo>
                <a:lnTo>
                  <a:pt x="45" y="12"/>
                </a:lnTo>
                <a:lnTo>
                  <a:pt x="47" y="14"/>
                </a:lnTo>
                <a:lnTo>
                  <a:pt x="49" y="23"/>
                </a:lnTo>
                <a:lnTo>
                  <a:pt x="49" y="30"/>
                </a:lnTo>
                <a:lnTo>
                  <a:pt x="47" y="35"/>
                </a:lnTo>
                <a:lnTo>
                  <a:pt x="45" y="40"/>
                </a:lnTo>
                <a:lnTo>
                  <a:pt x="38" y="46"/>
                </a:lnTo>
                <a:lnTo>
                  <a:pt x="35" y="47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9534" name="Picture 81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063" y="1576388"/>
            <a:ext cx="141287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35" name="Freeform 82"/>
          <p:cNvSpPr>
            <a:spLocks/>
          </p:cNvSpPr>
          <p:nvPr/>
        </p:nvSpPr>
        <p:spPr bwMode="auto">
          <a:xfrm>
            <a:off x="7772400" y="1604963"/>
            <a:ext cx="77788" cy="79375"/>
          </a:xfrm>
          <a:custGeom>
            <a:avLst/>
            <a:gdLst>
              <a:gd name="T0" fmla="*/ 52388 w 49"/>
              <a:gd name="T1" fmla="*/ 74613 h 50"/>
              <a:gd name="T2" fmla="*/ 52388 w 49"/>
              <a:gd name="T3" fmla="*/ 74613 h 50"/>
              <a:gd name="T4" fmla="*/ 47625 w 49"/>
              <a:gd name="T5" fmla="*/ 77788 h 50"/>
              <a:gd name="T6" fmla="*/ 36513 w 49"/>
              <a:gd name="T7" fmla="*/ 79375 h 50"/>
              <a:gd name="T8" fmla="*/ 26988 w 49"/>
              <a:gd name="T9" fmla="*/ 77788 h 50"/>
              <a:gd name="T10" fmla="*/ 19050 w 49"/>
              <a:gd name="T11" fmla="*/ 74613 h 50"/>
              <a:gd name="T12" fmla="*/ 11113 w 49"/>
              <a:gd name="T13" fmla="*/ 66675 h 50"/>
              <a:gd name="T14" fmla="*/ 3175 w 49"/>
              <a:gd name="T15" fmla="*/ 55563 h 50"/>
              <a:gd name="T16" fmla="*/ 3175 w 49"/>
              <a:gd name="T17" fmla="*/ 55563 h 50"/>
              <a:gd name="T18" fmla="*/ 0 w 49"/>
              <a:gd name="T19" fmla="*/ 41275 h 50"/>
              <a:gd name="T20" fmla="*/ 0 w 49"/>
              <a:gd name="T21" fmla="*/ 30163 h 50"/>
              <a:gd name="T22" fmla="*/ 3175 w 49"/>
              <a:gd name="T23" fmla="*/ 22225 h 50"/>
              <a:gd name="T24" fmla="*/ 4763 w 49"/>
              <a:gd name="T25" fmla="*/ 12700 h 50"/>
              <a:gd name="T26" fmla="*/ 15875 w 49"/>
              <a:gd name="T27" fmla="*/ 4763 h 50"/>
              <a:gd name="T28" fmla="*/ 22225 w 49"/>
              <a:gd name="T29" fmla="*/ 1588 h 50"/>
              <a:gd name="T30" fmla="*/ 22225 w 49"/>
              <a:gd name="T31" fmla="*/ 1588 h 50"/>
              <a:gd name="T32" fmla="*/ 33338 w 49"/>
              <a:gd name="T33" fmla="*/ 0 h 50"/>
              <a:gd name="T34" fmla="*/ 44450 w 49"/>
              <a:gd name="T35" fmla="*/ 0 h 50"/>
              <a:gd name="T36" fmla="*/ 52388 w 49"/>
              <a:gd name="T37" fmla="*/ 1588 h 50"/>
              <a:gd name="T38" fmla="*/ 60325 w 49"/>
              <a:gd name="T39" fmla="*/ 7938 h 50"/>
              <a:gd name="T40" fmla="*/ 69850 w 49"/>
              <a:gd name="T41" fmla="*/ 19050 h 50"/>
              <a:gd name="T42" fmla="*/ 71438 w 49"/>
              <a:gd name="T43" fmla="*/ 23813 h 50"/>
              <a:gd name="T44" fmla="*/ 71438 w 49"/>
              <a:gd name="T45" fmla="*/ 23813 h 50"/>
              <a:gd name="T46" fmla="*/ 77788 w 49"/>
              <a:gd name="T47" fmla="*/ 34925 h 50"/>
              <a:gd name="T48" fmla="*/ 77788 w 49"/>
              <a:gd name="T49" fmla="*/ 46038 h 50"/>
              <a:gd name="T50" fmla="*/ 74613 w 49"/>
              <a:gd name="T51" fmla="*/ 55563 h 50"/>
              <a:gd name="T52" fmla="*/ 69850 w 49"/>
              <a:gd name="T53" fmla="*/ 63500 h 50"/>
              <a:gd name="T54" fmla="*/ 58738 w 49"/>
              <a:gd name="T55" fmla="*/ 71438 h 50"/>
              <a:gd name="T56" fmla="*/ 52388 w 49"/>
              <a:gd name="T57" fmla="*/ 74613 h 50"/>
              <a:gd name="T58" fmla="*/ 52388 w 49"/>
              <a:gd name="T59" fmla="*/ 74613 h 50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49" h="50">
                <a:moveTo>
                  <a:pt x="33" y="47"/>
                </a:moveTo>
                <a:lnTo>
                  <a:pt x="33" y="47"/>
                </a:lnTo>
                <a:lnTo>
                  <a:pt x="30" y="49"/>
                </a:lnTo>
                <a:lnTo>
                  <a:pt x="23" y="50"/>
                </a:lnTo>
                <a:lnTo>
                  <a:pt x="17" y="49"/>
                </a:lnTo>
                <a:lnTo>
                  <a:pt x="12" y="47"/>
                </a:lnTo>
                <a:lnTo>
                  <a:pt x="7" y="42"/>
                </a:lnTo>
                <a:lnTo>
                  <a:pt x="2" y="35"/>
                </a:lnTo>
                <a:lnTo>
                  <a:pt x="0" y="26"/>
                </a:lnTo>
                <a:lnTo>
                  <a:pt x="0" y="19"/>
                </a:lnTo>
                <a:lnTo>
                  <a:pt x="2" y="14"/>
                </a:lnTo>
                <a:lnTo>
                  <a:pt x="3" y="8"/>
                </a:lnTo>
                <a:lnTo>
                  <a:pt x="10" y="3"/>
                </a:lnTo>
                <a:lnTo>
                  <a:pt x="14" y="1"/>
                </a:lnTo>
                <a:lnTo>
                  <a:pt x="21" y="0"/>
                </a:lnTo>
                <a:lnTo>
                  <a:pt x="28" y="0"/>
                </a:lnTo>
                <a:lnTo>
                  <a:pt x="33" y="1"/>
                </a:lnTo>
                <a:lnTo>
                  <a:pt x="38" y="5"/>
                </a:lnTo>
                <a:lnTo>
                  <a:pt x="44" y="12"/>
                </a:lnTo>
                <a:lnTo>
                  <a:pt x="45" y="15"/>
                </a:lnTo>
                <a:lnTo>
                  <a:pt x="49" y="22"/>
                </a:lnTo>
                <a:lnTo>
                  <a:pt x="49" y="29"/>
                </a:lnTo>
                <a:lnTo>
                  <a:pt x="47" y="35"/>
                </a:lnTo>
                <a:lnTo>
                  <a:pt x="44" y="40"/>
                </a:lnTo>
                <a:lnTo>
                  <a:pt x="37" y="45"/>
                </a:lnTo>
                <a:lnTo>
                  <a:pt x="33" y="47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9536" name="Picture 83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88" y="1657350"/>
            <a:ext cx="142875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37" name="Freeform 84"/>
          <p:cNvSpPr>
            <a:spLocks/>
          </p:cNvSpPr>
          <p:nvPr/>
        </p:nvSpPr>
        <p:spPr bwMode="auto">
          <a:xfrm>
            <a:off x="7854950" y="1687513"/>
            <a:ext cx="80963" cy="77787"/>
          </a:xfrm>
          <a:custGeom>
            <a:avLst/>
            <a:gdLst>
              <a:gd name="T0" fmla="*/ 55563 w 51"/>
              <a:gd name="T1" fmla="*/ 73025 h 49"/>
              <a:gd name="T2" fmla="*/ 55563 w 51"/>
              <a:gd name="T3" fmla="*/ 73025 h 49"/>
              <a:gd name="T4" fmla="*/ 50800 w 51"/>
              <a:gd name="T5" fmla="*/ 74612 h 49"/>
              <a:gd name="T6" fmla="*/ 39688 w 51"/>
              <a:gd name="T7" fmla="*/ 77787 h 49"/>
              <a:gd name="T8" fmla="*/ 31750 w 51"/>
              <a:gd name="T9" fmla="*/ 77787 h 49"/>
              <a:gd name="T10" fmla="*/ 22225 w 51"/>
              <a:gd name="T11" fmla="*/ 73025 h 49"/>
              <a:gd name="T12" fmla="*/ 14288 w 51"/>
              <a:gd name="T13" fmla="*/ 66675 h 49"/>
              <a:gd name="T14" fmla="*/ 6350 w 51"/>
              <a:gd name="T15" fmla="*/ 52387 h 49"/>
              <a:gd name="T16" fmla="*/ 6350 w 51"/>
              <a:gd name="T17" fmla="*/ 52387 h 49"/>
              <a:gd name="T18" fmla="*/ 3175 w 51"/>
              <a:gd name="T19" fmla="*/ 39687 h 49"/>
              <a:gd name="T20" fmla="*/ 0 w 51"/>
              <a:gd name="T21" fmla="*/ 28575 h 49"/>
              <a:gd name="T22" fmla="*/ 3175 w 51"/>
              <a:gd name="T23" fmla="*/ 19050 h 49"/>
              <a:gd name="T24" fmla="*/ 9525 w 51"/>
              <a:gd name="T25" fmla="*/ 14287 h 49"/>
              <a:gd name="T26" fmla="*/ 20638 w 51"/>
              <a:gd name="T27" fmla="*/ 6350 h 49"/>
              <a:gd name="T28" fmla="*/ 25400 w 51"/>
              <a:gd name="T29" fmla="*/ 3175 h 49"/>
              <a:gd name="T30" fmla="*/ 25400 w 51"/>
              <a:gd name="T31" fmla="*/ 3175 h 49"/>
              <a:gd name="T32" fmla="*/ 36513 w 51"/>
              <a:gd name="T33" fmla="*/ 0 h 49"/>
              <a:gd name="T34" fmla="*/ 47625 w 51"/>
              <a:gd name="T35" fmla="*/ 0 h 49"/>
              <a:gd name="T36" fmla="*/ 55563 w 51"/>
              <a:gd name="T37" fmla="*/ 3175 h 49"/>
              <a:gd name="T38" fmla="*/ 65088 w 51"/>
              <a:gd name="T39" fmla="*/ 6350 h 49"/>
              <a:gd name="T40" fmla="*/ 73025 w 51"/>
              <a:gd name="T41" fmla="*/ 17462 h 49"/>
              <a:gd name="T42" fmla="*/ 76200 w 51"/>
              <a:gd name="T43" fmla="*/ 22225 h 49"/>
              <a:gd name="T44" fmla="*/ 76200 w 51"/>
              <a:gd name="T45" fmla="*/ 22225 h 49"/>
              <a:gd name="T46" fmla="*/ 80963 w 51"/>
              <a:gd name="T47" fmla="*/ 36512 h 49"/>
              <a:gd name="T48" fmla="*/ 80963 w 51"/>
              <a:gd name="T49" fmla="*/ 47625 h 49"/>
              <a:gd name="T50" fmla="*/ 77788 w 51"/>
              <a:gd name="T51" fmla="*/ 55562 h 49"/>
              <a:gd name="T52" fmla="*/ 73025 w 51"/>
              <a:gd name="T53" fmla="*/ 61912 h 49"/>
              <a:gd name="T54" fmla="*/ 61913 w 51"/>
              <a:gd name="T55" fmla="*/ 69850 h 49"/>
              <a:gd name="T56" fmla="*/ 55563 w 51"/>
              <a:gd name="T57" fmla="*/ 73025 h 49"/>
              <a:gd name="T58" fmla="*/ 55563 w 51"/>
              <a:gd name="T59" fmla="*/ 73025 h 49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51" h="49">
                <a:moveTo>
                  <a:pt x="35" y="46"/>
                </a:moveTo>
                <a:lnTo>
                  <a:pt x="35" y="46"/>
                </a:lnTo>
                <a:lnTo>
                  <a:pt x="32" y="47"/>
                </a:lnTo>
                <a:lnTo>
                  <a:pt x="25" y="49"/>
                </a:lnTo>
                <a:lnTo>
                  <a:pt x="20" y="49"/>
                </a:lnTo>
                <a:lnTo>
                  <a:pt x="14" y="46"/>
                </a:lnTo>
                <a:lnTo>
                  <a:pt x="9" y="42"/>
                </a:lnTo>
                <a:lnTo>
                  <a:pt x="4" y="33"/>
                </a:lnTo>
                <a:lnTo>
                  <a:pt x="2" y="25"/>
                </a:lnTo>
                <a:lnTo>
                  <a:pt x="0" y="18"/>
                </a:lnTo>
                <a:lnTo>
                  <a:pt x="2" y="12"/>
                </a:lnTo>
                <a:lnTo>
                  <a:pt x="6" y="9"/>
                </a:lnTo>
                <a:lnTo>
                  <a:pt x="13" y="4"/>
                </a:lnTo>
                <a:lnTo>
                  <a:pt x="16" y="2"/>
                </a:lnTo>
                <a:lnTo>
                  <a:pt x="23" y="0"/>
                </a:lnTo>
                <a:lnTo>
                  <a:pt x="30" y="0"/>
                </a:lnTo>
                <a:lnTo>
                  <a:pt x="35" y="2"/>
                </a:lnTo>
                <a:lnTo>
                  <a:pt x="41" y="4"/>
                </a:lnTo>
                <a:lnTo>
                  <a:pt x="46" y="11"/>
                </a:lnTo>
                <a:lnTo>
                  <a:pt x="48" y="14"/>
                </a:lnTo>
                <a:lnTo>
                  <a:pt x="51" y="23"/>
                </a:lnTo>
                <a:lnTo>
                  <a:pt x="51" y="30"/>
                </a:lnTo>
                <a:lnTo>
                  <a:pt x="49" y="35"/>
                </a:lnTo>
                <a:lnTo>
                  <a:pt x="46" y="39"/>
                </a:lnTo>
                <a:lnTo>
                  <a:pt x="39" y="44"/>
                </a:lnTo>
                <a:lnTo>
                  <a:pt x="35" y="46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9538" name="Picture 85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200" y="1930400"/>
            <a:ext cx="141288" cy="1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39" name="Freeform 86"/>
          <p:cNvSpPr>
            <a:spLocks/>
          </p:cNvSpPr>
          <p:nvPr/>
        </p:nvSpPr>
        <p:spPr bwMode="auto">
          <a:xfrm>
            <a:off x="7983538" y="1963738"/>
            <a:ext cx="80962" cy="80962"/>
          </a:xfrm>
          <a:custGeom>
            <a:avLst/>
            <a:gdLst>
              <a:gd name="T0" fmla="*/ 66675 w 51"/>
              <a:gd name="T1" fmla="*/ 11112 h 51"/>
              <a:gd name="T2" fmla="*/ 66675 w 51"/>
              <a:gd name="T3" fmla="*/ 11112 h 51"/>
              <a:gd name="T4" fmla="*/ 69850 w 51"/>
              <a:gd name="T5" fmla="*/ 15875 h 51"/>
              <a:gd name="T6" fmla="*/ 77787 w 51"/>
              <a:gd name="T7" fmla="*/ 26987 h 51"/>
              <a:gd name="T8" fmla="*/ 80962 w 51"/>
              <a:gd name="T9" fmla="*/ 34925 h 51"/>
              <a:gd name="T10" fmla="*/ 80962 w 51"/>
              <a:gd name="T11" fmla="*/ 44450 h 51"/>
              <a:gd name="T12" fmla="*/ 74612 w 51"/>
              <a:gd name="T13" fmla="*/ 55562 h 51"/>
              <a:gd name="T14" fmla="*/ 66675 w 51"/>
              <a:gd name="T15" fmla="*/ 66675 h 51"/>
              <a:gd name="T16" fmla="*/ 66675 w 51"/>
              <a:gd name="T17" fmla="*/ 66675 h 51"/>
              <a:gd name="T18" fmla="*/ 58737 w 51"/>
              <a:gd name="T19" fmla="*/ 74612 h 51"/>
              <a:gd name="T20" fmla="*/ 47625 w 51"/>
              <a:gd name="T21" fmla="*/ 80962 h 51"/>
              <a:gd name="T22" fmla="*/ 39687 w 51"/>
              <a:gd name="T23" fmla="*/ 80962 h 51"/>
              <a:gd name="T24" fmla="*/ 30162 w 51"/>
              <a:gd name="T25" fmla="*/ 80962 h 51"/>
              <a:gd name="T26" fmla="*/ 17462 w 51"/>
              <a:gd name="T27" fmla="*/ 71437 h 51"/>
              <a:gd name="T28" fmla="*/ 14287 w 51"/>
              <a:gd name="T29" fmla="*/ 69850 h 51"/>
              <a:gd name="T30" fmla="*/ 14287 w 51"/>
              <a:gd name="T31" fmla="*/ 69850 h 51"/>
              <a:gd name="T32" fmla="*/ 6350 w 51"/>
              <a:gd name="T33" fmla="*/ 58737 h 51"/>
              <a:gd name="T34" fmla="*/ 3175 w 51"/>
              <a:gd name="T35" fmla="*/ 49212 h 51"/>
              <a:gd name="T36" fmla="*/ 0 w 51"/>
              <a:gd name="T37" fmla="*/ 38100 h 51"/>
              <a:gd name="T38" fmla="*/ 3175 w 51"/>
              <a:gd name="T39" fmla="*/ 30162 h 51"/>
              <a:gd name="T40" fmla="*/ 7937 w 51"/>
              <a:gd name="T41" fmla="*/ 19050 h 51"/>
              <a:gd name="T42" fmla="*/ 11112 w 51"/>
              <a:gd name="T43" fmla="*/ 12700 h 51"/>
              <a:gd name="T44" fmla="*/ 11112 w 51"/>
              <a:gd name="T45" fmla="*/ 12700 h 51"/>
              <a:gd name="T46" fmla="*/ 22225 w 51"/>
              <a:gd name="T47" fmla="*/ 4762 h 51"/>
              <a:gd name="T48" fmla="*/ 33337 w 51"/>
              <a:gd name="T49" fmla="*/ 0 h 51"/>
              <a:gd name="T50" fmla="*/ 41275 w 51"/>
              <a:gd name="T51" fmla="*/ 0 h 51"/>
              <a:gd name="T52" fmla="*/ 50800 w 51"/>
              <a:gd name="T53" fmla="*/ 1587 h 51"/>
              <a:gd name="T54" fmla="*/ 61912 w 51"/>
              <a:gd name="T55" fmla="*/ 7937 h 51"/>
              <a:gd name="T56" fmla="*/ 66675 w 51"/>
              <a:gd name="T57" fmla="*/ 11112 h 51"/>
              <a:gd name="T58" fmla="*/ 66675 w 51"/>
              <a:gd name="T59" fmla="*/ 11112 h 5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51" h="51">
                <a:moveTo>
                  <a:pt x="42" y="7"/>
                </a:moveTo>
                <a:lnTo>
                  <a:pt x="42" y="7"/>
                </a:lnTo>
                <a:lnTo>
                  <a:pt x="44" y="10"/>
                </a:lnTo>
                <a:lnTo>
                  <a:pt x="49" y="17"/>
                </a:lnTo>
                <a:lnTo>
                  <a:pt x="51" y="22"/>
                </a:lnTo>
                <a:lnTo>
                  <a:pt x="51" y="28"/>
                </a:lnTo>
                <a:lnTo>
                  <a:pt x="47" y="35"/>
                </a:lnTo>
                <a:lnTo>
                  <a:pt x="42" y="42"/>
                </a:lnTo>
                <a:lnTo>
                  <a:pt x="37" y="47"/>
                </a:lnTo>
                <a:lnTo>
                  <a:pt x="30" y="51"/>
                </a:lnTo>
                <a:lnTo>
                  <a:pt x="25" y="51"/>
                </a:lnTo>
                <a:lnTo>
                  <a:pt x="19" y="51"/>
                </a:lnTo>
                <a:lnTo>
                  <a:pt x="11" y="45"/>
                </a:lnTo>
                <a:lnTo>
                  <a:pt x="9" y="44"/>
                </a:lnTo>
                <a:lnTo>
                  <a:pt x="4" y="37"/>
                </a:lnTo>
                <a:lnTo>
                  <a:pt x="2" y="31"/>
                </a:lnTo>
                <a:lnTo>
                  <a:pt x="0" y="24"/>
                </a:lnTo>
                <a:lnTo>
                  <a:pt x="2" y="19"/>
                </a:lnTo>
                <a:lnTo>
                  <a:pt x="5" y="12"/>
                </a:lnTo>
                <a:lnTo>
                  <a:pt x="7" y="8"/>
                </a:lnTo>
                <a:lnTo>
                  <a:pt x="14" y="3"/>
                </a:lnTo>
                <a:lnTo>
                  <a:pt x="21" y="0"/>
                </a:lnTo>
                <a:lnTo>
                  <a:pt x="26" y="0"/>
                </a:lnTo>
                <a:lnTo>
                  <a:pt x="32" y="1"/>
                </a:lnTo>
                <a:lnTo>
                  <a:pt x="39" y="5"/>
                </a:lnTo>
                <a:lnTo>
                  <a:pt x="42" y="7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9540" name="Picture 87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068513"/>
            <a:ext cx="125413" cy="10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41" name="Freeform 88"/>
          <p:cNvSpPr>
            <a:spLocks/>
          </p:cNvSpPr>
          <p:nvPr/>
        </p:nvSpPr>
        <p:spPr bwMode="auto">
          <a:xfrm>
            <a:off x="7340600" y="2079625"/>
            <a:ext cx="77788" cy="77788"/>
          </a:xfrm>
          <a:custGeom>
            <a:avLst/>
            <a:gdLst>
              <a:gd name="T0" fmla="*/ 77788 w 49"/>
              <a:gd name="T1" fmla="*/ 39688 h 49"/>
              <a:gd name="T2" fmla="*/ 77788 w 49"/>
              <a:gd name="T3" fmla="*/ 39688 h 49"/>
              <a:gd name="T4" fmla="*/ 77788 w 49"/>
              <a:gd name="T5" fmla="*/ 47625 h 49"/>
              <a:gd name="T6" fmla="*/ 74613 w 49"/>
              <a:gd name="T7" fmla="*/ 58738 h 49"/>
              <a:gd name="T8" fmla="*/ 69850 w 49"/>
              <a:gd name="T9" fmla="*/ 66675 h 49"/>
              <a:gd name="T10" fmla="*/ 61913 w 49"/>
              <a:gd name="T11" fmla="*/ 73025 h 49"/>
              <a:gd name="T12" fmla="*/ 52388 w 49"/>
              <a:gd name="T13" fmla="*/ 76200 h 49"/>
              <a:gd name="T14" fmla="*/ 39688 w 49"/>
              <a:gd name="T15" fmla="*/ 77788 h 49"/>
              <a:gd name="T16" fmla="*/ 39688 w 49"/>
              <a:gd name="T17" fmla="*/ 77788 h 49"/>
              <a:gd name="T18" fmla="*/ 22225 w 49"/>
              <a:gd name="T19" fmla="*/ 76200 h 49"/>
              <a:gd name="T20" fmla="*/ 14288 w 49"/>
              <a:gd name="T21" fmla="*/ 69850 h 49"/>
              <a:gd name="T22" fmla="*/ 6350 w 49"/>
              <a:gd name="T23" fmla="*/ 65088 h 49"/>
              <a:gd name="T24" fmla="*/ 3175 w 49"/>
              <a:gd name="T25" fmla="*/ 55563 h 49"/>
              <a:gd name="T26" fmla="*/ 0 w 49"/>
              <a:gd name="T27" fmla="*/ 44450 h 49"/>
              <a:gd name="T28" fmla="*/ 0 w 49"/>
              <a:gd name="T29" fmla="*/ 36513 h 49"/>
              <a:gd name="T30" fmla="*/ 0 w 49"/>
              <a:gd name="T31" fmla="*/ 36513 h 49"/>
              <a:gd name="T32" fmla="*/ 3175 w 49"/>
              <a:gd name="T33" fmla="*/ 25400 h 49"/>
              <a:gd name="T34" fmla="*/ 7938 w 49"/>
              <a:gd name="T35" fmla="*/ 17463 h 49"/>
              <a:gd name="T36" fmla="*/ 14288 w 49"/>
              <a:gd name="T37" fmla="*/ 9525 h 49"/>
              <a:gd name="T38" fmla="*/ 19050 w 49"/>
              <a:gd name="T39" fmla="*/ 6350 h 49"/>
              <a:gd name="T40" fmla="*/ 33338 w 49"/>
              <a:gd name="T41" fmla="*/ 0 h 49"/>
              <a:gd name="T42" fmla="*/ 39688 w 49"/>
              <a:gd name="T43" fmla="*/ 0 h 49"/>
              <a:gd name="T44" fmla="*/ 39688 w 49"/>
              <a:gd name="T45" fmla="*/ 0 h 49"/>
              <a:gd name="T46" fmla="*/ 52388 w 49"/>
              <a:gd name="T47" fmla="*/ 3175 h 49"/>
              <a:gd name="T48" fmla="*/ 63500 w 49"/>
              <a:gd name="T49" fmla="*/ 9525 h 49"/>
              <a:gd name="T50" fmla="*/ 69850 w 49"/>
              <a:gd name="T51" fmla="*/ 14288 h 49"/>
              <a:gd name="T52" fmla="*/ 74613 w 49"/>
              <a:gd name="T53" fmla="*/ 20638 h 49"/>
              <a:gd name="T54" fmla="*/ 77788 w 49"/>
              <a:gd name="T55" fmla="*/ 33338 h 49"/>
              <a:gd name="T56" fmla="*/ 77788 w 49"/>
              <a:gd name="T57" fmla="*/ 39688 h 49"/>
              <a:gd name="T58" fmla="*/ 77788 w 49"/>
              <a:gd name="T59" fmla="*/ 39688 h 49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49" h="49">
                <a:moveTo>
                  <a:pt x="49" y="25"/>
                </a:moveTo>
                <a:lnTo>
                  <a:pt x="49" y="25"/>
                </a:lnTo>
                <a:lnTo>
                  <a:pt x="49" y="30"/>
                </a:lnTo>
                <a:lnTo>
                  <a:pt x="47" y="37"/>
                </a:lnTo>
                <a:lnTo>
                  <a:pt x="44" y="42"/>
                </a:lnTo>
                <a:lnTo>
                  <a:pt x="39" y="46"/>
                </a:lnTo>
                <a:lnTo>
                  <a:pt x="33" y="48"/>
                </a:lnTo>
                <a:lnTo>
                  <a:pt x="25" y="49"/>
                </a:lnTo>
                <a:lnTo>
                  <a:pt x="14" y="48"/>
                </a:lnTo>
                <a:lnTo>
                  <a:pt x="9" y="44"/>
                </a:lnTo>
                <a:lnTo>
                  <a:pt x="4" y="41"/>
                </a:lnTo>
                <a:lnTo>
                  <a:pt x="2" y="35"/>
                </a:lnTo>
                <a:lnTo>
                  <a:pt x="0" y="28"/>
                </a:lnTo>
                <a:lnTo>
                  <a:pt x="0" y="23"/>
                </a:lnTo>
                <a:lnTo>
                  <a:pt x="2" y="16"/>
                </a:lnTo>
                <a:lnTo>
                  <a:pt x="5" y="11"/>
                </a:lnTo>
                <a:lnTo>
                  <a:pt x="9" y="6"/>
                </a:lnTo>
                <a:lnTo>
                  <a:pt x="12" y="4"/>
                </a:lnTo>
                <a:lnTo>
                  <a:pt x="21" y="0"/>
                </a:lnTo>
                <a:lnTo>
                  <a:pt x="25" y="0"/>
                </a:lnTo>
                <a:lnTo>
                  <a:pt x="33" y="2"/>
                </a:lnTo>
                <a:lnTo>
                  <a:pt x="40" y="6"/>
                </a:lnTo>
                <a:lnTo>
                  <a:pt x="44" y="9"/>
                </a:lnTo>
                <a:lnTo>
                  <a:pt x="47" y="13"/>
                </a:lnTo>
                <a:lnTo>
                  <a:pt x="49" y="21"/>
                </a:lnTo>
                <a:lnTo>
                  <a:pt x="49" y="25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9542" name="Picture 89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2009775"/>
            <a:ext cx="123825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43" name="Freeform 90"/>
          <p:cNvSpPr>
            <a:spLocks/>
          </p:cNvSpPr>
          <p:nvPr/>
        </p:nvSpPr>
        <p:spPr bwMode="auto">
          <a:xfrm>
            <a:off x="7596188" y="2024063"/>
            <a:ext cx="77787" cy="76200"/>
          </a:xfrm>
          <a:custGeom>
            <a:avLst/>
            <a:gdLst>
              <a:gd name="T0" fmla="*/ 77787 w 49"/>
              <a:gd name="T1" fmla="*/ 39688 h 48"/>
              <a:gd name="T2" fmla="*/ 77787 w 49"/>
              <a:gd name="T3" fmla="*/ 39688 h 48"/>
              <a:gd name="T4" fmla="*/ 77787 w 49"/>
              <a:gd name="T5" fmla="*/ 44450 h 48"/>
              <a:gd name="T6" fmla="*/ 73025 w 49"/>
              <a:gd name="T7" fmla="*/ 58738 h 48"/>
              <a:gd name="T8" fmla="*/ 69850 w 49"/>
              <a:gd name="T9" fmla="*/ 65088 h 48"/>
              <a:gd name="T10" fmla="*/ 61912 w 49"/>
              <a:gd name="T11" fmla="*/ 69850 h 48"/>
              <a:gd name="T12" fmla="*/ 50800 w 49"/>
              <a:gd name="T13" fmla="*/ 76200 h 48"/>
              <a:gd name="T14" fmla="*/ 36512 w 49"/>
              <a:gd name="T15" fmla="*/ 76200 h 48"/>
              <a:gd name="T16" fmla="*/ 36512 w 49"/>
              <a:gd name="T17" fmla="*/ 76200 h 48"/>
              <a:gd name="T18" fmla="*/ 22225 w 49"/>
              <a:gd name="T19" fmla="*/ 76200 h 48"/>
              <a:gd name="T20" fmla="*/ 14287 w 49"/>
              <a:gd name="T21" fmla="*/ 69850 h 48"/>
              <a:gd name="T22" fmla="*/ 6350 w 49"/>
              <a:gd name="T23" fmla="*/ 65088 h 48"/>
              <a:gd name="T24" fmla="*/ 3175 w 49"/>
              <a:gd name="T25" fmla="*/ 55563 h 48"/>
              <a:gd name="T26" fmla="*/ 0 w 49"/>
              <a:gd name="T27" fmla="*/ 42863 h 48"/>
              <a:gd name="T28" fmla="*/ 0 w 49"/>
              <a:gd name="T29" fmla="*/ 36513 h 48"/>
              <a:gd name="T30" fmla="*/ 0 w 49"/>
              <a:gd name="T31" fmla="*/ 36513 h 48"/>
              <a:gd name="T32" fmla="*/ 3175 w 49"/>
              <a:gd name="T33" fmla="*/ 25400 h 48"/>
              <a:gd name="T34" fmla="*/ 6350 w 49"/>
              <a:gd name="T35" fmla="*/ 14288 h 48"/>
              <a:gd name="T36" fmla="*/ 14287 w 49"/>
              <a:gd name="T37" fmla="*/ 9525 h 48"/>
              <a:gd name="T38" fmla="*/ 20637 w 49"/>
              <a:gd name="T39" fmla="*/ 3175 h 48"/>
              <a:gd name="T40" fmla="*/ 33337 w 49"/>
              <a:gd name="T41" fmla="*/ 0 h 48"/>
              <a:gd name="T42" fmla="*/ 39687 w 49"/>
              <a:gd name="T43" fmla="*/ 0 h 48"/>
              <a:gd name="T44" fmla="*/ 39687 w 49"/>
              <a:gd name="T45" fmla="*/ 0 h 48"/>
              <a:gd name="T46" fmla="*/ 53975 w 49"/>
              <a:gd name="T47" fmla="*/ 0 h 48"/>
              <a:gd name="T48" fmla="*/ 65087 w 49"/>
              <a:gd name="T49" fmla="*/ 6350 h 48"/>
              <a:gd name="T50" fmla="*/ 69850 w 49"/>
              <a:gd name="T51" fmla="*/ 11113 h 48"/>
              <a:gd name="T52" fmla="*/ 76200 w 49"/>
              <a:gd name="T53" fmla="*/ 20638 h 48"/>
              <a:gd name="T54" fmla="*/ 77787 w 49"/>
              <a:gd name="T55" fmla="*/ 33338 h 48"/>
              <a:gd name="T56" fmla="*/ 77787 w 49"/>
              <a:gd name="T57" fmla="*/ 39688 h 48"/>
              <a:gd name="T58" fmla="*/ 77787 w 49"/>
              <a:gd name="T59" fmla="*/ 39688 h 4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49" h="48">
                <a:moveTo>
                  <a:pt x="49" y="25"/>
                </a:moveTo>
                <a:lnTo>
                  <a:pt x="49" y="25"/>
                </a:lnTo>
                <a:lnTo>
                  <a:pt x="49" y="28"/>
                </a:lnTo>
                <a:lnTo>
                  <a:pt x="46" y="37"/>
                </a:lnTo>
                <a:lnTo>
                  <a:pt x="44" y="41"/>
                </a:lnTo>
                <a:lnTo>
                  <a:pt x="39" y="44"/>
                </a:lnTo>
                <a:lnTo>
                  <a:pt x="32" y="48"/>
                </a:lnTo>
                <a:lnTo>
                  <a:pt x="23" y="48"/>
                </a:lnTo>
                <a:lnTo>
                  <a:pt x="14" y="48"/>
                </a:lnTo>
                <a:lnTo>
                  <a:pt x="9" y="44"/>
                </a:lnTo>
                <a:lnTo>
                  <a:pt x="4" y="41"/>
                </a:lnTo>
                <a:lnTo>
                  <a:pt x="2" y="35"/>
                </a:lnTo>
                <a:lnTo>
                  <a:pt x="0" y="27"/>
                </a:lnTo>
                <a:lnTo>
                  <a:pt x="0" y="23"/>
                </a:lnTo>
                <a:lnTo>
                  <a:pt x="2" y="16"/>
                </a:lnTo>
                <a:lnTo>
                  <a:pt x="4" y="9"/>
                </a:lnTo>
                <a:lnTo>
                  <a:pt x="9" y="6"/>
                </a:lnTo>
                <a:lnTo>
                  <a:pt x="13" y="2"/>
                </a:lnTo>
                <a:lnTo>
                  <a:pt x="21" y="0"/>
                </a:lnTo>
                <a:lnTo>
                  <a:pt x="25" y="0"/>
                </a:lnTo>
                <a:lnTo>
                  <a:pt x="34" y="0"/>
                </a:lnTo>
                <a:lnTo>
                  <a:pt x="41" y="4"/>
                </a:lnTo>
                <a:lnTo>
                  <a:pt x="44" y="7"/>
                </a:lnTo>
                <a:lnTo>
                  <a:pt x="48" y="13"/>
                </a:lnTo>
                <a:lnTo>
                  <a:pt x="49" y="21"/>
                </a:lnTo>
                <a:lnTo>
                  <a:pt x="49" y="25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9544" name="Picture 91"/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75" y="1985963"/>
            <a:ext cx="125413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45" name="Freeform 92"/>
          <p:cNvSpPr>
            <a:spLocks/>
          </p:cNvSpPr>
          <p:nvPr/>
        </p:nvSpPr>
        <p:spPr bwMode="auto">
          <a:xfrm>
            <a:off x="7724775" y="1998663"/>
            <a:ext cx="77788" cy="76200"/>
          </a:xfrm>
          <a:custGeom>
            <a:avLst/>
            <a:gdLst>
              <a:gd name="T0" fmla="*/ 77788 w 49"/>
              <a:gd name="T1" fmla="*/ 39688 h 48"/>
              <a:gd name="T2" fmla="*/ 77788 w 49"/>
              <a:gd name="T3" fmla="*/ 39688 h 48"/>
              <a:gd name="T4" fmla="*/ 77788 w 49"/>
              <a:gd name="T5" fmla="*/ 46038 h 48"/>
              <a:gd name="T6" fmla="*/ 74613 w 49"/>
              <a:gd name="T7" fmla="*/ 58738 h 48"/>
              <a:gd name="T8" fmla="*/ 69850 w 49"/>
              <a:gd name="T9" fmla="*/ 65088 h 48"/>
              <a:gd name="T10" fmla="*/ 61913 w 49"/>
              <a:gd name="T11" fmla="*/ 69850 h 48"/>
              <a:gd name="T12" fmla="*/ 52388 w 49"/>
              <a:gd name="T13" fmla="*/ 76200 h 48"/>
              <a:gd name="T14" fmla="*/ 39688 w 49"/>
              <a:gd name="T15" fmla="*/ 76200 h 48"/>
              <a:gd name="T16" fmla="*/ 39688 w 49"/>
              <a:gd name="T17" fmla="*/ 76200 h 48"/>
              <a:gd name="T18" fmla="*/ 22225 w 49"/>
              <a:gd name="T19" fmla="*/ 73025 h 48"/>
              <a:gd name="T20" fmla="*/ 14288 w 49"/>
              <a:gd name="T21" fmla="*/ 69850 h 48"/>
              <a:gd name="T22" fmla="*/ 6350 w 49"/>
              <a:gd name="T23" fmla="*/ 61913 h 48"/>
              <a:gd name="T24" fmla="*/ 3175 w 49"/>
              <a:gd name="T25" fmla="*/ 57150 h 48"/>
              <a:gd name="T26" fmla="*/ 0 w 49"/>
              <a:gd name="T27" fmla="*/ 42863 h 48"/>
              <a:gd name="T28" fmla="*/ 0 w 49"/>
              <a:gd name="T29" fmla="*/ 36513 h 48"/>
              <a:gd name="T30" fmla="*/ 0 w 49"/>
              <a:gd name="T31" fmla="*/ 36513 h 48"/>
              <a:gd name="T32" fmla="*/ 3175 w 49"/>
              <a:gd name="T33" fmla="*/ 23813 h 48"/>
              <a:gd name="T34" fmla="*/ 6350 w 49"/>
              <a:gd name="T35" fmla="*/ 14288 h 48"/>
              <a:gd name="T36" fmla="*/ 14288 w 49"/>
              <a:gd name="T37" fmla="*/ 9525 h 48"/>
              <a:gd name="T38" fmla="*/ 19050 w 49"/>
              <a:gd name="T39" fmla="*/ 3175 h 48"/>
              <a:gd name="T40" fmla="*/ 33338 w 49"/>
              <a:gd name="T41" fmla="*/ 0 h 48"/>
              <a:gd name="T42" fmla="*/ 39688 w 49"/>
              <a:gd name="T43" fmla="*/ 0 h 48"/>
              <a:gd name="T44" fmla="*/ 39688 w 49"/>
              <a:gd name="T45" fmla="*/ 0 h 48"/>
              <a:gd name="T46" fmla="*/ 52388 w 49"/>
              <a:gd name="T47" fmla="*/ 0 h 48"/>
              <a:gd name="T48" fmla="*/ 63500 w 49"/>
              <a:gd name="T49" fmla="*/ 6350 h 48"/>
              <a:gd name="T50" fmla="*/ 69850 w 49"/>
              <a:gd name="T51" fmla="*/ 11113 h 48"/>
              <a:gd name="T52" fmla="*/ 74613 w 49"/>
              <a:gd name="T53" fmla="*/ 20638 h 48"/>
              <a:gd name="T54" fmla="*/ 77788 w 49"/>
              <a:gd name="T55" fmla="*/ 34925 h 48"/>
              <a:gd name="T56" fmla="*/ 77788 w 49"/>
              <a:gd name="T57" fmla="*/ 39688 h 48"/>
              <a:gd name="T58" fmla="*/ 77788 w 49"/>
              <a:gd name="T59" fmla="*/ 39688 h 4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49" h="48">
                <a:moveTo>
                  <a:pt x="49" y="25"/>
                </a:moveTo>
                <a:lnTo>
                  <a:pt x="49" y="25"/>
                </a:lnTo>
                <a:lnTo>
                  <a:pt x="49" y="29"/>
                </a:lnTo>
                <a:lnTo>
                  <a:pt x="47" y="37"/>
                </a:lnTo>
                <a:lnTo>
                  <a:pt x="44" y="41"/>
                </a:lnTo>
                <a:lnTo>
                  <a:pt x="39" y="44"/>
                </a:lnTo>
                <a:lnTo>
                  <a:pt x="33" y="48"/>
                </a:lnTo>
                <a:lnTo>
                  <a:pt x="25" y="48"/>
                </a:lnTo>
                <a:lnTo>
                  <a:pt x="14" y="46"/>
                </a:lnTo>
                <a:lnTo>
                  <a:pt x="9" y="44"/>
                </a:lnTo>
                <a:lnTo>
                  <a:pt x="4" y="39"/>
                </a:lnTo>
                <a:lnTo>
                  <a:pt x="2" y="36"/>
                </a:lnTo>
                <a:lnTo>
                  <a:pt x="0" y="27"/>
                </a:lnTo>
                <a:lnTo>
                  <a:pt x="0" y="23"/>
                </a:lnTo>
                <a:lnTo>
                  <a:pt x="2" y="15"/>
                </a:lnTo>
                <a:lnTo>
                  <a:pt x="4" y="9"/>
                </a:lnTo>
                <a:lnTo>
                  <a:pt x="9" y="6"/>
                </a:lnTo>
                <a:lnTo>
                  <a:pt x="12" y="2"/>
                </a:lnTo>
                <a:lnTo>
                  <a:pt x="21" y="0"/>
                </a:lnTo>
                <a:lnTo>
                  <a:pt x="25" y="0"/>
                </a:lnTo>
                <a:lnTo>
                  <a:pt x="33" y="0"/>
                </a:lnTo>
                <a:lnTo>
                  <a:pt x="40" y="4"/>
                </a:lnTo>
                <a:lnTo>
                  <a:pt x="44" y="7"/>
                </a:lnTo>
                <a:lnTo>
                  <a:pt x="47" y="13"/>
                </a:lnTo>
                <a:lnTo>
                  <a:pt x="49" y="22"/>
                </a:lnTo>
                <a:lnTo>
                  <a:pt x="49" y="25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9546" name="Picture 93"/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525" y="741363"/>
            <a:ext cx="233363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47" name="Freeform 94"/>
          <p:cNvSpPr>
            <a:spLocks/>
          </p:cNvSpPr>
          <p:nvPr/>
        </p:nvSpPr>
        <p:spPr bwMode="auto">
          <a:xfrm>
            <a:off x="6911975" y="777875"/>
            <a:ext cx="150813" cy="147638"/>
          </a:xfrm>
          <a:custGeom>
            <a:avLst/>
            <a:gdLst>
              <a:gd name="T0" fmla="*/ 36513 w 95"/>
              <a:gd name="T1" fmla="*/ 133350 h 93"/>
              <a:gd name="T2" fmla="*/ 36513 w 95"/>
              <a:gd name="T3" fmla="*/ 133350 h 93"/>
              <a:gd name="T4" fmla="*/ 47625 w 95"/>
              <a:gd name="T5" fmla="*/ 138113 h 93"/>
              <a:gd name="T6" fmla="*/ 58738 w 95"/>
              <a:gd name="T7" fmla="*/ 144463 h 93"/>
              <a:gd name="T8" fmla="*/ 69850 w 95"/>
              <a:gd name="T9" fmla="*/ 147638 h 93"/>
              <a:gd name="T10" fmla="*/ 85725 w 95"/>
              <a:gd name="T11" fmla="*/ 147638 h 93"/>
              <a:gd name="T12" fmla="*/ 103188 w 95"/>
              <a:gd name="T13" fmla="*/ 141288 h 93"/>
              <a:gd name="T14" fmla="*/ 111125 w 95"/>
              <a:gd name="T15" fmla="*/ 136525 h 93"/>
              <a:gd name="T16" fmla="*/ 119063 w 95"/>
              <a:gd name="T17" fmla="*/ 130175 h 93"/>
              <a:gd name="T18" fmla="*/ 128588 w 95"/>
              <a:gd name="T19" fmla="*/ 119063 h 93"/>
              <a:gd name="T20" fmla="*/ 136525 w 95"/>
              <a:gd name="T21" fmla="*/ 107950 h 93"/>
              <a:gd name="T22" fmla="*/ 136525 w 95"/>
              <a:gd name="T23" fmla="*/ 107950 h 93"/>
              <a:gd name="T24" fmla="*/ 142875 w 95"/>
              <a:gd name="T25" fmla="*/ 96838 h 93"/>
              <a:gd name="T26" fmla="*/ 147638 w 95"/>
              <a:gd name="T27" fmla="*/ 82550 h 93"/>
              <a:gd name="T28" fmla="*/ 147638 w 95"/>
              <a:gd name="T29" fmla="*/ 74613 h 93"/>
              <a:gd name="T30" fmla="*/ 150813 w 95"/>
              <a:gd name="T31" fmla="*/ 63500 h 93"/>
              <a:gd name="T32" fmla="*/ 147638 w 95"/>
              <a:gd name="T33" fmla="*/ 47625 h 93"/>
              <a:gd name="T34" fmla="*/ 139700 w 95"/>
              <a:gd name="T35" fmla="*/ 33338 h 93"/>
              <a:gd name="T36" fmla="*/ 131763 w 95"/>
              <a:gd name="T37" fmla="*/ 22225 h 93"/>
              <a:gd name="T38" fmla="*/ 119063 w 95"/>
              <a:gd name="T39" fmla="*/ 15875 h 93"/>
              <a:gd name="T40" fmla="*/ 111125 w 95"/>
              <a:gd name="T41" fmla="*/ 11113 h 93"/>
              <a:gd name="T42" fmla="*/ 111125 w 95"/>
              <a:gd name="T43" fmla="*/ 11113 h 93"/>
              <a:gd name="T44" fmla="*/ 100013 w 95"/>
              <a:gd name="T45" fmla="*/ 4763 h 93"/>
              <a:gd name="T46" fmla="*/ 88900 w 95"/>
              <a:gd name="T47" fmla="*/ 0 h 93"/>
              <a:gd name="T48" fmla="*/ 69850 w 95"/>
              <a:gd name="T49" fmla="*/ 0 h 93"/>
              <a:gd name="T50" fmla="*/ 52388 w 95"/>
              <a:gd name="T51" fmla="*/ 3175 h 93"/>
              <a:gd name="T52" fmla="*/ 39688 w 95"/>
              <a:gd name="T53" fmla="*/ 7938 h 93"/>
              <a:gd name="T54" fmla="*/ 28575 w 95"/>
              <a:gd name="T55" fmla="*/ 19050 h 93"/>
              <a:gd name="T56" fmla="*/ 19050 w 95"/>
              <a:gd name="T57" fmla="*/ 26988 h 93"/>
              <a:gd name="T58" fmla="*/ 14288 w 95"/>
              <a:gd name="T59" fmla="*/ 36513 h 93"/>
              <a:gd name="T60" fmla="*/ 14288 w 95"/>
              <a:gd name="T61" fmla="*/ 36513 h 93"/>
              <a:gd name="T62" fmla="*/ 6350 w 95"/>
              <a:gd name="T63" fmla="*/ 47625 h 93"/>
              <a:gd name="T64" fmla="*/ 3175 w 95"/>
              <a:gd name="T65" fmla="*/ 58738 h 93"/>
              <a:gd name="T66" fmla="*/ 0 w 95"/>
              <a:gd name="T67" fmla="*/ 77788 h 93"/>
              <a:gd name="T68" fmla="*/ 3175 w 95"/>
              <a:gd name="T69" fmla="*/ 96838 h 93"/>
              <a:gd name="T70" fmla="*/ 11113 w 95"/>
              <a:gd name="T71" fmla="*/ 111125 h 93"/>
              <a:gd name="T72" fmla="*/ 19050 w 95"/>
              <a:gd name="T73" fmla="*/ 119063 h 93"/>
              <a:gd name="T74" fmla="*/ 28575 w 95"/>
              <a:gd name="T75" fmla="*/ 127000 h 93"/>
              <a:gd name="T76" fmla="*/ 36513 w 95"/>
              <a:gd name="T77" fmla="*/ 133350 h 93"/>
              <a:gd name="T78" fmla="*/ 36513 w 95"/>
              <a:gd name="T79" fmla="*/ 133350 h 93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95" h="93">
                <a:moveTo>
                  <a:pt x="23" y="84"/>
                </a:moveTo>
                <a:lnTo>
                  <a:pt x="23" y="84"/>
                </a:lnTo>
                <a:lnTo>
                  <a:pt x="30" y="87"/>
                </a:lnTo>
                <a:lnTo>
                  <a:pt x="37" y="91"/>
                </a:lnTo>
                <a:lnTo>
                  <a:pt x="44" y="93"/>
                </a:lnTo>
                <a:lnTo>
                  <a:pt x="54" y="93"/>
                </a:lnTo>
                <a:lnTo>
                  <a:pt x="65" y="89"/>
                </a:lnTo>
                <a:lnTo>
                  <a:pt x="70" y="86"/>
                </a:lnTo>
                <a:lnTo>
                  <a:pt x="75" y="82"/>
                </a:lnTo>
                <a:lnTo>
                  <a:pt x="81" y="75"/>
                </a:lnTo>
                <a:lnTo>
                  <a:pt x="86" y="68"/>
                </a:lnTo>
                <a:lnTo>
                  <a:pt x="90" y="61"/>
                </a:lnTo>
                <a:lnTo>
                  <a:pt x="93" y="52"/>
                </a:lnTo>
                <a:lnTo>
                  <a:pt x="93" y="47"/>
                </a:lnTo>
                <a:lnTo>
                  <a:pt x="95" y="40"/>
                </a:lnTo>
                <a:lnTo>
                  <a:pt x="93" y="30"/>
                </a:lnTo>
                <a:lnTo>
                  <a:pt x="88" y="21"/>
                </a:lnTo>
                <a:lnTo>
                  <a:pt x="83" y="14"/>
                </a:lnTo>
                <a:lnTo>
                  <a:pt x="75" y="10"/>
                </a:lnTo>
                <a:lnTo>
                  <a:pt x="70" y="7"/>
                </a:lnTo>
                <a:lnTo>
                  <a:pt x="63" y="3"/>
                </a:lnTo>
                <a:lnTo>
                  <a:pt x="56" y="0"/>
                </a:lnTo>
                <a:lnTo>
                  <a:pt x="44" y="0"/>
                </a:lnTo>
                <a:lnTo>
                  <a:pt x="33" y="2"/>
                </a:lnTo>
                <a:lnTo>
                  <a:pt x="25" y="5"/>
                </a:lnTo>
                <a:lnTo>
                  <a:pt x="18" y="12"/>
                </a:lnTo>
                <a:lnTo>
                  <a:pt x="12" y="17"/>
                </a:lnTo>
                <a:lnTo>
                  <a:pt x="9" y="23"/>
                </a:lnTo>
                <a:lnTo>
                  <a:pt x="4" y="30"/>
                </a:lnTo>
                <a:lnTo>
                  <a:pt x="2" y="37"/>
                </a:lnTo>
                <a:lnTo>
                  <a:pt x="0" y="49"/>
                </a:lnTo>
                <a:lnTo>
                  <a:pt x="2" y="61"/>
                </a:lnTo>
                <a:lnTo>
                  <a:pt x="7" y="70"/>
                </a:lnTo>
                <a:lnTo>
                  <a:pt x="12" y="75"/>
                </a:lnTo>
                <a:lnTo>
                  <a:pt x="18" y="80"/>
                </a:lnTo>
                <a:lnTo>
                  <a:pt x="23" y="84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9548" name="Picture 95"/>
          <p:cNvPicPr>
            <a:picLocks noChangeAspect="1"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150" y="808038"/>
            <a:ext cx="233363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49" name="Freeform 96"/>
          <p:cNvSpPr>
            <a:spLocks/>
          </p:cNvSpPr>
          <p:nvPr/>
        </p:nvSpPr>
        <p:spPr bwMode="auto">
          <a:xfrm>
            <a:off x="6578600" y="847725"/>
            <a:ext cx="149225" cy="147638"/>
          </a:xfrm>
          <a:custGeom>
            <a:avLst/>
            <a:gdLst>
              <a:gd name="T0" fmla="*/ 38100 w 94"/>
              <a:gd name="T1" fmla="*/ 133350 h 93"/>
              <a:gd name="T2" fmla="*/ 38100 w 94"/>
              <a:gd name="T3" fmla="*/ 133350 h 93"/>
              <a:gd name="T4" fmla="*/ 47625 w 94"/>
              <a:gd name="T5" fmla="*/ 138113 h 93"/>
              <a:gd name="T6" fmla="*/ 58738 w 94"/>
              <a:gd name="T7" fmla="*/ 144463 h 93"/>
              <a:gd name="T8" fmla="*/ 71438 w 94"/>
              <a:gd name="T9" fmla="*/ 147638 h 93"/>
              <a:gd name="T10" fmla="*/ 85725 w 94"/>
              <a:gd name="T11" fmla="*/ 147638 h 93"/>
              <a:gd name="T12" fmla="*/ 103188 w 94"/>
              <a:gd name="T13" fmla="*/ 141288 h 93"/>
              <a:gd name="T14" fmla="*/ 111125 w 94"/>
              <a:gd name="T15" fmla="*/ 136525 h 93"/>
              <a:gd name="T16" fmla="*/ 119063 w 94"/>
              <a:gd name="T17" fmla="*/ 130175 h 93"/>
              <a:gd name="T18" fmla="*/ 127000 w 94"/>
              <a:gd name="T19" fmla="*/ 119063 h 93"/>
              <a:gd name="T20" fmla="*/ 136525 w 94"/>
              <a:gd name="T21" fmla="*/ 107950 h 93"/>
              <a:gd name="T22" fmla="*/ 136525 w 94"/>
              <a:gd name="T23" fmla="*/ 107950 h 93"/>
              <a:gd name="T24" fmla="*/ 141288 w 94"/>
              <a:gd name="T25" fmla="*/ 96838 h 93"/>
              <a:gd name="T26" fmla="*/ 147638 w 94"/>
              <a:gd name="T27" fmla="*/ 82550 h 93"/>
              <a:gd name="T28" fmla="*/ 149225 w 94"/>
              <a:gd name="T29" fmla="*/ 74613 h 93"/>
              <a:gd name="T30" fmla="*/ 149225 w 94"/>
              <a:gd name="T31" fmla="*/ 63500 h 93"/>
              <a:gd name="T32" fmla="*/ 147638 w 94"/>
              <a:gd name="T33" fmla="*/ 46038 h 93"/>
              <a:gd name="T34" fmla="*/ 138113 w 94"/>
              <a:gd name="T35" fmla="*/ 33338 h 93"/>
              <a:gd name="T36" fmla="*/ 130175 w 94"/>
              <a:gd name="T37" fmla="*/ 22225 h 93"/>
              <a:gd name="T38" fmla="*/ 122238 w 94"/>
              <a:gd name="T39" fmla="*/ 12700 h 93"/>
              <a:gd name="T40" fmla="*/ 111125 w 94"/>
              <a:gd name="T41" fmla="*/ 7938 h 93"/>
              <a:gd name="T42" fmla="*/ 111125 w 94"/>
              <a:gd name="T43" fmla="*/ 7938 h 93"/>
              <a:gd name="T44" fmla="*/ 100013 w 94"/>
              <a:gd name="T45" fmla="*/ 1588 h 93"/>
              <a:gd name="T46" fmla="*/ 92075 w 94"/>
              <a:gd name="T47" fmla="*/ 0 h 93"/>
              <a:gd name="T48" fmla="*/ 71438 w 94"/>
              <a:gd name="T49" fmla="*/ 0 h 93"/>
              <a:gd name="T50" fmla="*/ 55563 w 94"/>
              <a:gd name="T51" fmla="*/ 1588 h 93"/>
              <a:gd name="T52" fmla="*/ 38100 w 94"/>
              <a:gd name="T53" fmla="*/ 7938 h 93"/>
              <a:gd name="T54" fmla="*/ 26988 w 94"/>
              <a:gd name="T55" fmla="*/ 15875 h 93"/>
              <a:gd name="T56" fmla="*/ 19050 w 94"/>
              <a:gd name="T57" fmla="*/ 23813 h 93"/>
              <a:gd name="T58" fmla="*/ 14288 w 94"/>
              <a:gd name="T59" fmla="*/ 34925 h 93"/>
              <a:gd name="T60" fmla="*/ 14288 w 94"/>
              <a:gd name="T61" fmla="*/ 34925 h 93"/>
              <a:gd name="T62" fmla="*/ 7938 w 94"/>
              <a:gd name="T63" fmla="*/ 46038 h 93"/>
              <a:gd name="T64" fmla="*/ 1588 w 94"/>
              <a:gd name="T65" fmla="*/ 57150 h 93"/>
              <a:gd name="T66" fmla="*/ 0 w 94"/>
              <a:gd name="T67" fmla="*/ 77788 h 93"/>
              <a:gd name="T68" fmla="*/ 4763 w 94"/>
              <a:gd name="T69" fmla="*/ 93663 h 93"/>
              <a:gd name="T70" fmla="*/ 11113 w 94"/>
              <a:gd name="T71" fmla="*/ 107950 h 93"/>
              <a:gd name="T72" fmla="*/ 19050 w 94"/>
              <a:gd name="T73" fmla="*/ 119063 h 93"/>
              <a:gd name="T74" fmla="*/ 26988 w 94"/>
              <a:gd name="T75" fmla="*/ 127000 h 93"/>
              <a:gd name="T76" fmla="*/ 38100 w 94"/>
              <a:gd name="T77" fmla="*/ 133350 h 93"/>
              <a:gd name="T78" fmla="*/ 38100 w 94"/>
              <a:gd name="T79" fmla="*/ 133350 h 93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94" h="93">
                <a:moveTo>
                  <a:pt x="24" y="84"/>
                </a:moveTo>
                <a:lnTo>
                  <a:pt x="24" y="84"/>
                </a:lnTo>
                <a:lnTo>
                  <a:pt x="30" y="87"/>
                </a:lnTo>
                <a:lnTo>
                  <a:pt x="37" y="91"/>
                </a:lnTo>
                <a:lnTo>
                  <a:pt x="45" y="93"/>
                </a:lnTo>
                <a:lnTo>
                  <a:pt x="54" y="93"/>
                </a:lnTo>
                <a:lnTo>
                  <a:pt x="65" y="89"/>
                </a:lnTo>
                <a:lnTo>
                  <a:pt x="70" y="86"/>
                </a:lnTo>
                <a:lnTo>
                  <a:pt x="75" y="82"/>
                </a:lnTo>
                <a:lnTo>
                  <a:pt x="80" y="75"/>
                </a:lnTo>
                <a:lnTo>
                  <a:pt x="86" y="68"/>
                </a:lnTo>
                <a:lnTo>
                  <a:pt x="89" y="61"/>
                </a:lnTo>
                <a:lnTo>
                  <a:pt x="93" y="52"/>
                </a:lnTo>
                <a:lnTo>
                  <a:pt x="94" y="47"/>
                </a:lnTo>
                <a:lnTo>
                  <a:pt x="94" y="40"/>
                </a:lnTo>
                <a:lnTo>
                  <a:pt x="93" y="29"/>
                </a:lnTo>
                <a:lnTo>
                  <a:pt x="87" y="21"/>
                </a:lnTo>
                <a:lnTo>
                  <a:pt x="82" y="14"/>
                </a:lnTo>
                <a:lnTo>
                  <a:pt x="77" y="8"/>
                </a:lnTo>
                <a:lnTo>
                  <a:pt x="70" y="5"/>
                </a:lnTo>
                <a:lnTo>
                  <a:pt x="63" y="1"/>
                </a:lnTo>
                <a:lnTo>
                  <a:pt x="58" y="0"/>
                </a:lnTo>
                <a:lnTo>
                  <a:pt x="45" y="0"/>
                </a:lnTo>
                <a:lnTo>
                  <a:pt x="35" y="1"/>
                </a:lnTo>
                <a:lnTo>
                  <a:pt x="24" y="5"/>
                </a:lnTo>
                <a:lnTo>
                  <a:pt x="17" y="10"/>
                </a:lnTo>
                <a:lnTo>
                  <a:pt x="12" y="15"/>
                </a:lnTo>
                <a:lnTo>
                  <a:pt x="9" y="22"/>
                </a:lnTo>
                <a:lnTo>
                  <a:pt x="5" y="29"/>
                </a:lnTo>
                <a:lnTo>
                  <a:pt x="1" y="36"/>
                </a:lnTo>
                <a:lnTo>
                  <a:pt x="0" y="49"/>
                </a:lnTo>
                <a:lnTo>
                  <a:pt x="3" y="59"/>
                </a:lnTo>
                <a:lnTo>
                  <a:pt x="7" y="68"/>
                </a:lnTo>
                <a:lnTo>
                  <a:pt x="12" y="75"/>
                </a:lnTo>
                <a:lnTo>
                  <a:pt x="17" y="80"/>
                </a:lnTo>
                <a:lnTo>
                  <a:pt x="24" y="84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9550" name="Picture 97"/>
          <p:cNvPicPr>
            <a:picLocks noChangeAspect="1" noChangeArrowheads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263" y="633413"/>
            <a:ext cx="233362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51" name="Freeform 98"/>
          <p:cNvSpPr>
            <a:spLocks/>
          </p:cNvSpPr>
          <p:nvPr/>
        </p:nvSpPr>
        <p:spPr bwMode="auto">
          <a:xfrm>
            <a:off x="6208713" y="668338"/>
            <a:ext cx="149225" cy="150812"/>
          </a:xfrm>
          <a:custGeom>
            <a:avLst/>
            <a:gdLst>
              <a:gd name="T0" fmla="*/ 34925 w 94"/>
              <a:gd name="T1" fmla="*/ 136525 h 95"/>
              <a:gd name="T2" fmla="*/ 34925 w 94"/>
              <a:gd name="T3" fmla="*/ 136525 h 95"/>
              <a:gd name="T4" fmla="*/ 46038 w 94"/>
              <a:gd name="T5" fmla="*/ 142875 h 95"/>
              <a:gd name="T6" fmla="*/ 57150 w 94"/>
              <a:gd name="T7" fmla="*/ 147637 h 95"/>
              <a:gd name="T8" fmla="*/ 68263 w 94"/>
              <a:gd name="T9" fmla="*/ 150812 h 95"/>
              <a:gd name="T10" fmla="*/ 85725 w 94"/>
              <a:gd name="T11" fmla="*/ 150812 h 95"/>
              <a:gd name="T12" fmla="*/ 101600 w 94"/>
              <a:gd name="T13" fmla="*/ 146050 h 95"/>
              <a:gd name="T14" fmla="*/ 111125 w 94"/>
              <a:gd name="T15" fmla="*/ 139700 h 95"/>
              <a:gd name="T16" fmla="*/ 119063 w 94"/>
              <a:gd name="T17" fmla="*/ 131762 h 95"/>
              <a:gd name="T18" fmla="*/ 127000 w 94"/>
              <a:gd name="T19" fmla="*/ 123825 h 95"/>
              <a:gd name="T20" fmla="*/ 134938 w 94"/>
              <a:gd name="T21" fmla="*/ 112712 h 95"/>
              <a:gd name="T22" fmla="*/ 134938 w 94"/>
              <a:gd name="T23" fmla="*/ 112712 h 95"/>
              <a:gd name="T24" fmla="*/ 141288 w 94"/>
              <a:gd name="T25" fmla="*/ 98425 h 95"/>
              <a:gd name="T26" fmla="*/ 146050 w 94"/>
              <a:gd name="T27" fmla="*/ 87312 h 95"/>
              <a:gd name="T28" fmla="*/ 146050 w 94"/>
              <a:gd name="T29" fmla="*/ 76200 h 95"/>
              <a:gd name="T30" fmla="*/ 149225 w 94"/>
              <a:gd name="T31" fmla="*/ 66675 h 95"/>
              <a:gd name="T32" fmla="*/ 144463 w 94"/>
              <a:gd name="T33" fmla="*/ 50800 h 95"/>
              <a:gd name="T34" fmla="*/ 138113 w 94"/>
              <a:gd name="T35" fmla="*/ 36512 h 95"/>
              <a:gd name="T36" fmla="*/ 130175 w 94"/>
              <a:gd name="T37" fmla="*/ 25400 h 95"/>
              <a:gd name="T38" fmla="*/ 119063 w 94"/>
              <a:gd name="T39" fmla="*/ 17462 h 95"/>
              <a:gd name="T40" fmla="*/ 111125 w 94"/>
              <a:gd name="T41" fmla="*/ 11112 h 95"/>
              <a:gd name="T42" fmla="*/ 111125 w 94"/>
              <a:gd name="T43" fmla="*/ 11112 h 95"/>
              <a:gd name="T44" fmla="*/ 100013 w 94"/>
              <a:gd name="T45" fmla="*/ 6350 h 95"/>
              <a:gd name="T46" fmla="*/ 88900 w 94"/>
              <a:gd name="T47" fmla="*/ 3175 h 95"/>
              <a:gd name="T48" fmla="*/ 68263 w 94"/>
              <a:gd name="T49" fmla="*/ 0 h 95"/>
              <a:gd name="T50" fmla="*/ 52388 w 94"/>
              <a:gd name="T51" fmla="*/ 6350 h 95"/>
              <a:gd name="T52" fmla="*/ 38100 w 94"/>
              <a:gd name="T53" fmla="*/ 11112 h 95"/>
              <a:gd name="T54" fmla="*/ 26988 w 94"/>
              <a:gd name="T55" fmla="*/ 20637 h 95"/>
              <a:gd name="T56" fmla="*/ 19050 w 94"/>
              <a:gd name="T57" fmla="*/ 28575 h 95"/>
              <a:gd name="T58" fmla="*/ 11113 w 94"/>
              <a:gd name="T59" fmla="*/ 36512 h 95"/>
              <a:gd name="T60" fmla="*/ 11113 w 94"/>
              <a:gd name="T61" fmla="*/ 36512 h 95"/>
              <a:gd name="T62" fmla="*/ 4763 w 94"/>
              <a:gd name="T63" fmla="*/ 50800 h 95"/>
              <a:gd name="T64" fmla="*/ 1588 w 94"/>
              <a:gd name="T65" fmla="*/ 61912 h 95"/>
              <a:gd name="T66" fmla="*/ 0 w 94"/>
              <a:gd name="T67" fmla="*/ 80962 h 95"/>
              <a:gd name="T68" fmla="*/ 1588 w 94"/>
              <a:gd name="T69" fmla="*/ 98425 h 95"/>
              <a:gd name="T70" fmla="*/ 11113 w 94"/>
              <a:gd name="T71" fmla="*/ 112712 h 95"/>
              <a:gd name="T72" fmla="*/ 19050 w 94"/>
              <a:gd name="T73" fmla="*/ 123825 h 95"/>
              <a:gd name="T74" fmla="*/ 26988 w 94"/>
              <a:gd name="T75" fmla="*/ 131762 h 95"/>
              <a:gd name="T76" fmla="*/ 34925 w 94"/>
              <a:gd name="T77" fmla="*/ 136525 h 95"/>
              <a:gd name="T78" fmla="*/ 34925 w 94"/>
              <a:gd name="T79" fmla="*/ 136525 h 9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94" h="95">
                <a:moveTo>
                  <a:pt x="22" y="86"/>
                </a:moveTo>
                <a:lnTo>
                  <a:pt x="22" y="86"/>
                </a:lnTo>
                <a:lnTo>
                  <a:pt x="29" y="90"/>
                </a:lnTo>
                <a:lnTo>
                  <a:pt x="36" y="93"/>
                </a:lnTo>
                <a:lnTo>
                  <a:pt x="43" y="95"/>
                </a:lnTo>
                <a:lnTo>
                  <a:pt x="54" y="95"/>
                </a:lnTo>
                <a:lnTo>
                  <a:pt x="64" y="92"/>
                </a:lnTo>
                <a:lnTo>
                  <a:pt x="70" y="88"/>
                </a:lnTo>
                <a:lnTo>
                  <a:pt x="75" y="83"/>
                </a:lnTo>
                <a:lnTo>
                  <a:pt x="80" y="78"/>
                </a:lnTo>
                <a:lnTo>
                  <a:pt x="85" y="71"/>
                </a:lnTo>
                <a:lnTo>
                  <a:pt x="89" y="62"/>
                </a:lnTo>
                <a:lnTo>
                  <a:pt x="92" y="55"/>
                </a:lnTo>
                <a:lnTo>
                  <a:pt x="92" y="48"/>
                </a:lnTo>
                <a:lnTo>
                  <a:pt x="94" y="42"/>
                </a:lnTo>
                <a:lnTo>
                  <a:pt x="91" y="32"/>
                </a:lnTo>
                <a:lnTo>
                  <a:pt x="87" y="23"/>
                </a:lnTo>
                <a:lnTo>
                  <a:pt x="82" y="16"/>
                </a:lnTo>
                <a:lnTo>
                  <a:pt x="75" y="11"/>
                </a:lnTo>
                <a:lnTo>
                  <a:pt x="70" y="7"/>
                </a:lnTo>
                <a:lnTo>
                  <a:pt x="63" y="4"/>
                </a:lnTo>
                <a:lnTo>
                  <a:pt x="56" y="2"/>
                </a:lnTo>
                <a:lnTo>
                  <a:pt x="43" y="0"/>
                </a:lnTo>
                <a:lnTo>
                  <a:pt x="33" y="4"/>
                </a:lnTo>
                <a:lnTo>
                  <a:pt x="24" y="7"/>
                </a:lnTo>
                <a:lnTo>
                  <a:pt x="17" y="13"/>
                </a:lnTo>
                <a:lnTo>
                  <a:pt x="12" y="18"/>
                </a:lnTo>
                <a:lnTo>
                  <a:pt x="7" y="23"/>
                </a:lnTo>
                <a:lnTo>
                  <a:pt x="3" y="32"/>
                </a:lnTo>
                <a:lnTo>
                  <a:pt x="1" y="39"/>
                </a:lnTo>
                <a:lnTo>
                  <a:pt x="0" y="51"/>
                </a:lnTo>
                <a:lnTo>
                  <a:pt x="1" y="62"/>
                </a:lnTo>
                <a:lnTo>
                  <a:pt x="7" y="71"/>
                </a:lnTo>
                <a:lnTo>
                  <a:pt x="12" y="78"/>
                </a:lnTo>
                <a:lnTo>
                  <a:pt x="17" y="83"/>
                </a:lnTo>
                <a:lnTo>
                  <a:pt x="22" y="86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9552" name="Picture 99"/>
          <p:cNvPicPr>
            <a:picLocks noChangeAspect="1" noChangeArrowheads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538" y="881063"/>
            <a:ext cx="234950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53" name="Freeform 100"/>
          <p:cNvSpPr>
            <a:spLocks/>
          </p:cNvSpPr>
          <p:nvPr/>
        </p:nvSpPr>
        <p:spPr bwMode="auto">
          <a:xfrm>
            <a:off x="5995988" y="915988"/>
            <a:ext cx="150812" cy="147637"/>
          </a:xfrm>
          <a:custGeom>
            <a:avLst/>
            <a:gdLst>
              <a:gd name="T0" fmla="*/ 39687 w 95"/>
              <a:gd name="T1" fmla="*/ 134937 h 93"/>
              <a:gd name="T2" fmla="*/ 39687 w 95"/>
              <a:gd name="T3" fmla="*/ 134937 h 93"/>
              <a:gd name="T4" fmla="*/ 47625 w 95"/>
              <a:gd name="T5" fmla="*/ 139700 h 93"/>
              <a:gd name="T6" fmla="*/ 58737 w 95"/>
              <a:gd name="T7" fmla="*/ 146050 h 93"/>
              <a:gd name="T8" fmla="*/ 73025 w 95"/>
              <a:gd name="T9" fmla="*/ 147637 h 93"/>
              <a:gd name="T10" fmla="*/ 87312 w 95"/>
              <a:gd name="T11" fmla="*/ 147637 h 93"/>
              <a:gd name="T12" fmla="*/ 103187 w 95"/>
              <a:gd name="T13" fmla="*/ 142875 h 93"/>
              <a:gd name="T14" fmla="*/ 111125 w 95"/>
              <a:gd name="T15" fmla="*/ 136525 h 93"/>
              <a:gd name="T16" fmla="*/ 120650 w 95"/>
              <a:gd name="T17" fmla="*/ 131762 h 93"/>
              <a:gd name="T18" fmla="*/ 128587 w 95"/>
              <a:gd name="T19" fmla="*/ 120650 h 93"/>
              <a:gd name="T20" fmla="*/ 136525 w 95"/>
              <a:gd name="T21" fmla="*/ 109537 h 93"/>
              <a:gd name="T22" fmla="*/ 136525 w 95"/>
              <a:gd name="T23" fmla="*/ 109537 h 93"/>
              <a:gd name="T24" fmla="*/ 142875 w 95"/>
              <a:gd name="T25" fmla="*/ 98425 h 93"/>
              <a:gd name="T26" fmla="*/ 147637 w 95"/>
              <a:gd name="T27" fmla="*/ 87312 h 93"/>
              <a:gd name="T28" fmla="*/ 150812 w 95"/>
              <a:gd name="T29" fmla="*/ 76200 h 93"/>
              <a:gd name="T30" fmla="*/ 150812 w 95"/>
              <a:gd name="T31" fmla="*/ 65087 h 93"/>
              <a:gd name="T32" fmla="*/ 147637 w 95"/>
              <a:gd name="T33" fmla="*/ 47625 h 93"/>
              <a:gd name="T34" fmla="*/ 139700 w 95"/>
              <a:gd name="T35" fmla="*/ 33337 h 93"/>
              <a:gd name="T36" fmla="*/ 131762 w 95"/>
              <a:gd name="T37" fmla="*/ 22225 h 93"/>
              <a:gd name="T38" fmla="*/ 120650 w 95"/>
              <a:gd name="T39" fmla="*/ 17462 h 93"/>
              <a:gd name="T40" fmla="*/ 111125 w 95"/>
              <a:gd name="T41" fmla="*/ 11112 h 93"/>
              <a:gd name="T42" fmla="*/ 111125 w 95"/>
              <a:gd name="T43" fmla="*/ 11112 h 93"/>
              <a:gd name="T44" fmla="*/ 100012 w 95"/>
              <a:gd name="T45" fmla="*/ 6350 h 93"/>
              <a:gd name="T46" fmla="*/ 88900 w 95"/>
              <a:gd name="T47" fmla="*/ 0 h 93"/>
              <a:gd name="T48" fmla="*/ 69850 w 95"/>
              <a:gd name="T49" fmla="*/ 0 h 93"/>
              <a:gd name="T50" fmla="*/ 53975 w 95"/>
              <a:gd name="T51" fmla="*/ 3175 h 93"/>
              <a:gd name="T52" fmla="*/ 39687 w 95"/>
              <a:gd name="T53" fmla="*/ 11112 h 93"/>
              <a:gd name="T54" fmla="*/ 28575 w 95"/>
              <a:gd name="T55" fmla="*/ 20637 h 93"/>
              <a:gd name="T56" fmla="*/ 20637 w 95"/>
              <a:gd name="T57" fmla="*/ 28575 h 93"/>
              <a:gd name="T58" fmla="*/ 14287 w 95"/>
              <a:gd name="T59" fmla="*/ 36512 h 93"/>
              <a:gd name="T60" fmla="*/ 14287 w 95"/>
              <a:gd name="T61" fmla="*/ 36512 h 93"/>
              <a:gd name="T62" fmla="*/ 6350 w 95"/>
              <a:gd name="T63" fmla="*/ 47625 h 93"/>
              <a:gd name="T64" fmla="*/ 3175 w 95"/>
              <a:gd name="T65" fmla="*/ 58737 h 93"/>
              <a:gd name="T66" fmla="*/ 0 w 95"/>
              <a:gd name="T67" fmla="*/ 80962 h 93"/>
              <a:gd name="T68" fmla="*/ 3175 w 95"/>
              <a:gd name="T69" fmla="*/ 98425 h 93"/>
              <a:gd name="T70" fmla="*/ 11112 w 95"/>
              <a:gd name="T71" fmla="*/ 112712 h 93"/>
              <a:gd name="T72" fmla="*/ 20637 w 95"/>
              <a:gd name="T73" fmla="*/ 120650 h 93"/>
              <a:gd name="T74" fmla="*/ 28575 w 95"/>
              <a:gd name="T75" fmla="*/ 128587 h 93"/>
              <a:gd name="T76" fmla="*/ 39687 w 95"/>
              <a:gd name="T77" fmla="*/ 134937 h 93"/>
              <a:gd name="T78" fmla="*/ 39687 w 95"/>
              <a:gd name="T79" fmla="*/ 134937 h 93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95" h="93">
                <a:moveTo>
                  <a:pt x="25" y="85"/>
                </a:moveTo>
                <a:lnTo>
                  <a:pt x="25" y="85"/>
                </a:lnTo>
                <a:lnTo>
                  <a:pt x="30" y="88"/>
                </a:lnTo>
                <a:lnTo>
                  <a:pt x="37" y="92"/>
                </a:lnTo>
                <a:lnTo>
                  <a:pt x="46" y="93"/>
                </a:lnTo>
                <a:lnTo>
                  <a:pt x="55" y="93"/>
                </a:lnTo>
                <a:lnTo>
                  <a:pt x="65" y="90"/>
                </a:lnTo>
                <a:lnTo>
                  <a:pt x="70" y="86"/>
                </a:lnTo>
                <a:lnTo>
                  <a:pt x="76" y="83"/>
                </a:lnTo>
                <a:lnTo>
                  <a:pt x="81" y="76"/>
                </a:lnTo>
                <a:lnTo>
                  <a:pt x="86" y="69"/>
                </a:lnTo>
                <a:lnTo>
                  <a:pt x="90" y="62"/>
                </a:lnTo>
                <a:lnTo>
                  <a:pt x="93" y="55"/>
                </a:lnTo>
                <a:lnTo>
                  <a:pt x="95" y="48"/>
                </a:lnTo>
                <a:lnTo>
                  <a:pt x="95" y="41"/>
                </a:lnTo>
                <a:lnTo>
                  <a:pt x="93" y="30"/>
                </a:lnTo>
                <a:lnTo>
                  <a:pt x="88" y="21"/>
                </a:lnTo>
                <a:lnTo>
                  <a:pt x="83" y="14"/>
                </a:lnTo>
                <a:lnTo>
                  <a:pt x="76" y="11"/>
                </a:lnTo>
                <a:lnTo>
                  <a:pt x="70" y="7"/>
                </a:lnTo>
                <a:lnTo>
                  <a:pt x="63" y="4"/>
                </a:lnTo>
                <a:lnTo>
                  <a:pt x="56" y="0"/>
                </a:lnTo>
                <a:lnTo>
                  <a:pt x="44" y="0"/>
                </a:lnTo>
                <a:lnTo>
                  <a:pt x="34" y="2"/>
                </a:lnTo>
                <a:lnTo>
                  <a:pt x="25" y="7"/>
                </a:lnTo>
                <a:lnTo>
                  <a:pt x="18" y="13"/>
                </a:lnTo>
                <a:lnTo>
                  <a:pt x="13" y="18"/>
                </a:lnTo>
                <a:lnTo>
                  <a:pt x="9" y="23"/>
                </a:lnTo>
                <a:lnTo>
                  <a:pt x="4" y="30"/>
                </a:lnTo>
                <a:lnTo>
                  <a:pt x="2" y="37"/>
                </a:lnTo>
                <a:lnTo>
                  <a:pt x="0" y="51"/>
                </a:lnTo>
                <a:lnTo>
                  <a:pt x="2" y="62"/>
                </a:lnTo>
                <a:lnTo>
                  <a:pt x="7" y="71"/>
                </a:lnTo>
                <a:lnTo>
                  <a:pt x="13" y="76"/>
                </a:lnTo>
                <a:lnTo>
                  <a:pt x="18" y="81"/>
                </a:lnTo>
                <a:lnTo>
                  <a:pt x="25" y="85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9554" name="Picture 101"/>
          <p:cNvPicPr>
            <a:picLocks noChangeAspect="1" noChangeArrowheads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188" y="1897063"/>
            <a:ext cx="233362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55" name="Freeform 102"/>
          <p:cNvSpPr>
            <a:spLocks/>
          </p:cNvSpPr>
          <p:nvPr/>
        </p:nvSpPr>
        <p:spPr bwMode="auto">
          <a:xfrm>
            <a:off x="5735638" y="1931988"/>
            <a:ext cx="149225" cy="147637"/>
          </a:xfrm>
          <a:custGeom>
            <a:avLst/>
            <a:gdLst>
              <a:gd name="T0" fmla="*/ 38100 w 94"/>
              <a:gd name="T1" fmla="*/ 134937 h 93"/>
              <a:gd name="T2" fmla="*/ 38100 w 94"/>
              <a:gd name="T3" fmla="*/ 134937 h 93"/>
              <a:gd name="T4" fmla="*/ 46038 w 94"/>
              <a:gd name="T5" fmla="*/ 142875 h 93"/>
              <a:gd name="T6" fmla="*/ 57150 w 94"/>
              <a:gd name="T7" fmla="*/ 146050 h 93"/>
              <a:gd name="T8" fmla="*/ 71438 w 94"/>
              <a:gd name="T9" fmla="*/ 147637 h 93"/>
              <a:gd name="T10" fmla="*/ 88900 w 94"/>
              <a:gd name="T11" fmla="*/ 147637 h 93"/>
              <a:gd name="T12" fmla="*/ 101600 w 94"/>
              <a:gd name="T13" fmla="*/ 142875 h 93"/>
              <a:gd name="T14" fmla="*/ 111125 w 94"/>
              <a:gd name="T15" fmla="*/ 136525 h 93"/>
              <a:gd name="T16" fmla="*/ 119063 w 94"/>
              <a:gd name="T17" fmla="*/ 131762 h 93"/>
              <a:gd name="T18" fmla="*/ 127000 w 94"/>
              <a:gd name="T19" fmla="*/ 123825 h 93"/>
              <a:gd name="T20" fmla="*/ 134938 w 94"/>
              <a:gd name="T21" fmla="*/ 109537 h 93"/>
              <a:gd name="T22" fmla="*/ 134938 w 94"/>
              <a:gd name="T23" fmla="*/ 109537 h 93"/>
              <a:gd name="T24" fmla="*/ 144463 w 94"/>
              <a:gd name="T25" fmla="*/ 98425 h 93"/>
              <a:gd name="T26" fmla="*/ 146050 w 94"/>
              <a:gd name="T27" fmla="*/ 87312 h 93"/>
              <a:gd name="T28" fmla="*/ 149225 w 94"/>
              <a:gd name="T29" fmla="*/ 76200 h 93"/>
              <a:gd name="T30" fmla="*/ 149225 w 94"/>
              <a:gd name="T31" fmla="*/ 65087 h 93"/>
              <a:gd name="T32" fmla="*/ 146050 w 94"/>
              <a:gd name="T33" fmla="*/ 47625 h 93"/>
              <a:gd name="T34" fmla="*/ 138113 w 94"/>
              <a:gd name="T35" fmla="*/ 33337 h 93"/>
              <a:gd name="T36" fmla="*/ 130175 w 94"/>
              <a:gd name="T37" fmla="*/ 22225 h 93"/>
              <a:gd name="T38" fmla="*/ 122238 w 94"/>
              <a:gd name="T39" fmla="*/ 17462 h 93"/>
              <a:gd name="T40" fmla="*/ 111125 w 94"/>
              <a:gd name="T41" fmla="*/ 11112 h 93"/>
              <a:gd name="T42" fmla="*/ 111125 w 94"/>
              <a:gd name="T43" fmla="*/ 11112 h 93"/>
              <a:gd name="T44" fmla="*/ 100013 w 94"/>
              <a:gd name="T45" fmla="*/ 6350 h 93"/>
              <a:gd name="T46" fmla="*/ 90488 w 94"/>
              <a:gd name="T47" fmla="*/ 3175 h 93"/>
              <a:gd name="T48" fmla="*/ 71438 w 94"/>
              <a:gd name="T49" fmla="*/ 0 h 93"/>
              <a:gd name="T50" fmla="*/ 55563 w 94"/>
              <a:gd name="T51" fmla="*/ 3175 h 93"/>
              <a:gd name="T52" fmla="*/ 41275 w 94"/>
              <a:gd name="T53" fmla="*/ 11112 h 93"/>
              <a:gd name="T54" fmla="*/ 30163 w 94"/>
              <a:gd name="T55" fmla="*/ 20637 h 93"/>
              <a:gd name="T56" fmla="*/ 22225 w 94"/>
              <a:gd name="T57" fmla="*/ 28575 h 93"/>
              <a:gd name="T58" fmla="*/ 12700 w 94"/>
              <a:gd name="T59" fmla="*/ 36512 h 93"/>
              <a:gd name="T60" fmla="*/ 12700 w 94"/>
              <a:gd name="T61" fmla="*/ 36512 h 93"/>
              <a:gd name="T62" fmla="*/ 7938 w 94"/>
              <a:gd name="T63" fmla="*/ 47625 h 93"/>
              <a:gd name="T64" fmla="*/ 1588 w 94"/>
              <a:gd name="T65" fmla="*/ 58737 h 93"/>
              <a:gd name="T66" fmla="*/ 0 w 94"/>
              <a:gd name="T67" fmla="*/ 80962 h 93"/>
              <a:gd name="T68" fmla="*/ 4763 w 94"/>
              <a:gd name="T69" fmla="*/ 98425 h 93"/>
              <a:gd name="T70" fmla="*/ 11113 w 94"/>
              <a:gd name="T71" fmla="*/ 112712 h 93"/>
              <a:gd name="T72" fmla="*/ 19050 w 94"/>
              <a:gd name="T73" fmla="*/ 123825 h 93"/>
              <a:gd name="T74" fmla="*/ 30163 w 94"/>
              <a:gd name="T75" fmla="*/ 128587 h 93"/>
              <a:gd name="T76" fmla="*/ 38100 w 94"/>
              <a:gd name="T77" fmla="*/ 134937 h 93"/>
              <a:gd name="T78" fmla="*/ 38100 w 94"/>
              <a:gd name="T79" fmla="*/ 134937 h 93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94" h="93">
                <a:moveTo>
                  <a:pt x="24" y="85"/>
                </a:moveTo>
                <a:lnTo>
                  <a:pt x="24" y="85"/>
                </a:lnTo>
                <a:lnTo>
                  <a:pt x="29" y="90"/>
                </a:lnTo>
                <a:lnTo>
                  <a:pt x="36" y="92"/>
                </a:lnTo>
                <a:lnTo>
                  <a:pt x="45" y="93"/>
                </a:lnTo>
                <a:lnTo>
                  <a:pt x="56" y="93"/>
                </a:lnTo>
                <a:lnTo>
                  <a:pt x="64" y="90"/>
                </a:lnTo>
                <a:lnTo>
                  <a:pt x="70" y="86"/>
                </a:lnTo>
                <a:lnTo>
                  <a:pt x="75" y="83"/>
                </a:lnTo>
                <a:lnTo>
                  <a:pt x="80" y="78"/>
                </a:lnTo>
                <a:lnTo>
                  <a:pt x="85" y="69"/>
                </a:lnTo>
                <a:lnTo>
                  <a:pt x="91" y="62"/>
                </a:lnTo>
                <a:lnTo>
                  <a:pt x="92" y="55"/>
                </a:lnTo>
                <a:lnTo>
                  <a:pt x="94" y="48"/>
                </a:lnTo>
                <a:lnTo>
                  <a:pt x="94" y="41"/>
                </a:lnTo>
                <a:lnTo>
                  <a:pt x="92" y="30"/>
                </a:lnTo>
                <a:lnTo>
                  <a:pt x="87" y="21"/>
                </a:lnTo>
                <a:lnTo>
                  <a:pt x="82" y="14"/>
                </a:lnTo>
                <a:lnTo>
                  <a:pt x="77" y="11"/>
                </a:lnTo>
                <a:lnTo>
                  <a:pt x="70" y="7"/>
                </a:lnTo>
                <a:lnTo>
                  <a:pt x="63" y="4"/>
                </a:lnTo>
                <a:lnTo>
                  <a:pt x="57" y="2"/>
                </a:lnTo>
                <a:lnTo>
                  <a:pt x="45" y="0"/>
                </a:lnTo>
                <a:lnTo>
                  <a:pt x="35" y="2"/>
                </a:lnTo>
                <a:lnTo>
                  <a:pt x="26" y="7"/>
                </a:lnTo>
                <a:lnTo>
                  <a:pt x="19" y="13"/>
                </a:lnTo>
                <a:lnTo>
                  <a:pt x="14" y="18"/>
                </a:lnTo>
                <a:lnTo>
                  <a:pt x="8" y="23"/>
                </a:lnTo>
                <a:lnTo>
                  <a:pt x="5" y="30"/>
                </a:lnTo>
                <a:lnTo>
                  <a:pt x="1" y="37"/>
                </a:lnTo>
                <a:lnTo>
                  <a:pt x="0" y="51"/>
                </a:lnTo>
                <a:lnTo>
                  <a:pt x="3" y="62"/>
                </a:lnTo>
                <a:lnTo>
                  <a:pt x="7" y="71"/>
                </a:lnTo>
                <a:lnTo>
                  <a:pt x="12" y="78"/>
                </a:lnTo>
                <a:lnTo>
                  <a:pt x="19" y="81"/>
                </a:lnTo>
                <a:lnTo>
                  <a:pt x="24" y="85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9556" name="Picture 103"/>
          <p:cNvPicPr>
            <a:picLocks noChangeAspect="1" noChangeArrowheads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038" y="2138363"/>
            <a:ext cx="233362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57" name="Freeform 104"/>
          <p:cNvSpPr>
            <a:spLocks/>
          </p:cNvSpPr>
          <p:nvPr/>
        </p:nvSpPr>
        <p:spPr bwMode="auto">
          <a:xfrm>
            <a:off x="5932488" y="2174875"/>
            <a:ext cx="150812" cy="150813"/>
          </a:xfrm>
          <a:custGeom>
            <a:avLst/>
            <a:gdLst>
              <a:gd name="T0" fmla="*/ 39687 w 95"/>
              <a:gd name="T1" fmla="*/ 136525 h 95"/>
              <a:gd name="T2" fmla="*/ 39687 w 95"/>
              <a:gd name="T3" fmla="*/ 136525 h 95"/>
              <a:gd name="T4" fmla="*/ 47625 w 95"/>
              <a:gd name="T5" fmla="*/ 141288 h 95"/>
              <a:gd name="T6" fmla="*/ 58737 w 95"/>
              <a:gd name="T7" fmla="*/ 144463 h 95"/>
              <a:gd name="T8" fmla="*/ 73025 w 95"/>
              <a:gd name="T9" fmla="*/ 150813 h 95"/>
              <a:gd name="T10" fmla="*/ 88900 w 95"/>
              <a:gd name="T11" fmla="*/ 147638 h 95"/>
              <a:gd name="T12" fmla="*/ 103187 w 95"/>
              <a:gd name="T13" fmla="*/ 144463 h 95"/>
              <a:gd name="T14" fmla="*/ 111125 w 95"/>
              <a:gd name="T15" fmla="*/ 139700 h 95"/>
              <a:gd name="T16" fmla="*/ 119062 w 95"/>
              <a:gd name="T17" fmla="*/ 130175 h 95"/>
              <a:gd name="T18" fmla="*/ 128587 w 95"/>
              <a:gd name="T19" fmla="*/ 122238 h 95"/>
              <a:gd name="T20" fmla="*/ 136525 w 95"/>
              <a:gd name="T21" fmla="*/ 111125 h 95"/>
              <a:gd name="T22" fmla="*/ 136525 w 95"/>
              <a:gd name="T23" fmla="*/ 111125 h 95"/>
              <a:gd name="T24" fmla="*/ 144462 w 95"/>
              <a:gd name="T25" fmla="*/ 96838 h 95"/>
              <a:gd name="T26" fmla="*/ 147637 w 95"/>
              <a:gd name="T27" fmla="*/ 85725 h 95"/>
              <a:gd name="T28" fmla="*/ 150812 w 95"/>
              <a:gd name="T29" fmla="*/ 74613 h 95"/>
              <a:gd name="T30" fmla="*/ 150812 w 95"/>
              <a:gd name="T31" fmla="*/ 66675 h 95"/>
              <a:gd name="T32" fmla="*/ 147637 w 95"/>
              <a:gd name="T33" fmla="*/ 47625 h 95"/>
              <a:gd name="T34" fmla="*/ 139700 w 95"/>
              <a:gd name="T35" fmla="*/ 36513 h 95"/>
              <a:gd name="T36" fmla="*/ 130175 w 95"/>
              <a:gd name="T37" fmla="*/ 25400 h 95"/>
              <a:gd name="T38" fmla="*/ 122237 w 95"/>
              <a:gd name="T39" fmla="*/ 15875 h 95"/>
              <a:gd name="T40" fmla="*/ 111125 w 95"/>
              <a:gd name="T41" fmla="*/ 11113 h 95"/>
              <a:gd name="T42" fmla="*/ 111125 w 95"/>
              <a:gd name="T43" fmla="*/ 11113 h 95"/>
              <a:gd name="T44" fmla="*/ 100012 w 95"/>
              <a:gd name="T45" fmla="*/ 4763 h 95"/>
              <a:gd name="T46" fmla="*/ 92075 w 95"/>
              <a:gd name="T47" fmla="*/ 3175 h 95"/>
              <a:gd name="T48" fmla="*/ 73025 w 95"/>
              <a:gd name="T49" fmla="*/ 0 h 95"/>
              <a:gd name="T50" fmla="*/ 55562 w 95"/>
              <a:gd name="T51" fmla="*/ 3175 h 95"/>
              <a:gd name="T52" fmla="*/ 41275 w 95"/>
              <a:gd name="T53" fmla="*/ 11113 h 95"/>
              <a:gd name="T54" fmla="*/ 30162 w 95"/>
              <a:gd name="T55" fmla="*/ 19050 h 95"/>
              <a:gd name="T56" fmla="*/ 22225 w 95"/>
              <a:gd name="T57" fmla="*/ 26988 h 95"/>
              <a:gd name="T58" fmla="*/ 14287 w 95"/>
              <a:gd name="T59" fmla="*/ 36513 h 95"/>
              <a:gd name="T60" fmla="*/ 14287 w 95"/>
              <a:gd name="T61" fmla="*/ 36513 h 95"/>
              <a:gd name="T62" fmla="*/ 7937 w 95"/>
              <a:gd name="T63" fmla="*/ 49213 h 95"/>
              <a:gd name="T64" fmla="*/ 3175 w 95"/>
              <a:gd name="T65" fmla="*/ 61913 h 95"/>
              <a:gd name="T66" fmla="*/ 0 w 95"/>
              <a:gd name="T67" fmla="*/ 80963 h 95"/>
              <a:gd name="T68" fmla="*/ 6350 w 95"/>
              <a:gd name="T69" fmla="*/ 96838 h 95"/>
              <a:gd name="T70" fmla="*/ 11112 w 95"/>
              <a:gd name="T71" fmla="*/ 111125 h 95"/>
              <a:gd name="T72" fmla="*/ 19050 w 95"/>
              <a:gd name="T73" fmla="*/ 122238 h 95"/>
              <a:gd name="T74" fmla="*/ 30162 w 95"/>
              <a:gd name="T75" fmla="*/ 130175 h 95"/>
              <a:gd name="T76" fmla="*/ 39687 w 95"/>
              <a:gd name="T77" fmla="*/ 136525 h 95"/>
              <a:gd name="T78" fmla="*/ 39687 w 95"/>
              <a:gd name="T79" fmla="*/ 136525 h 9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95" h="95">
                <a:moveTo>
                  <a:pt x="25" y="86"/>
                </a:moveTo>
                <a:lnTo>
                  <a:pt x="25" y="86"/>
                </a:lnTo>
                <a:lnTo>
                  <a:pt x="30" y="89"/>
                </a:lnTo>
                <a:lnTo>
                  <a:pt x="37" y="91"/>
                </a:lnTo>
                <a:lnTo>
                  <a:pt x="46" y="95"/>
                </a:lnTo>
                <a:lnTo>
                  <a:pt x="56" y="93"/>
                </a:lnTo>
                <a:lnTo>
                  <a:pt x="65" y="91"/>
                </a:lnTo>
                <a:lnTo>
                  <a:pt x="70" y="88"/>
                </a:lnTo>
                <a:lnTo>
                  <a:pt x="75" y="82"/>
                </a:lnTo>
                <a:lnTo>
                  <a:pt x="81" y="77"/>
                </a:lnTo>
                <a:lnTo>
                  <a:pt x="86" y="70"/>
                </a:lnTo>
                <a:lnTo>
                  <a:pt x="91" y="61"/>
                </a:lnTo>
                <a:lnTo>
                  <a:pt x="93" y="54"/>
                </a:lnTo>
                <a:lnTo>
                  <a:pt x="95" y="47"/>
                </a:lnTo>
                <a:lnTo>
                  <a:pt x="95" y="42"/>
                </a:lnTo>
                <a:lnTo>
                  <a:pt x="93" y="30"/>
                </a:lnTo>
                <a:lnTo>
                  <a:pt x="88" y="23"/>
                </a:lnTo>
                <a:lnTo>
                  <a:pt x="82" y="16"/>
                </a:lnTo>
                <a:lnTo>
                  <a:pt x="77" y="10"/>
                </a:lnTo>
                <a:lnTo>
                  <a:pt x="70" y="7"/>
                </a:lnTo>
                <a:lnTo>
                  <a:pt x="63" y="3"/>
                </a:lnTo>
                <a:lnTo>
                  <a:pt x="58" y="2"/>
                </a:lnTo>
                <a:lnTo>
                  <a:pt x="46" y="0"/>
                </a:lnTo>
                <a:lnTo>
                  <a:pt x="35" y="2"/>
                </a:lnTo>
                <a:lnTo>
                  <a:pt x="26" y="7"/>
                </a:lnTo>
                <a:lnTo>
                  <a:pt x="19" y="12"/>
                </a:lnTo>
                <a:lnTo>
                  <a:pt x="14" y="17"/>
                </a:lnTo>
                <a:lnTo>
                  <a:pt x="9" y="23"/>
                </a:lnTo>
                <a:lnTo>
                  <a:pt x="5" y="31"/>
                </a:lnTo>
                <a:lnTo>
                  <a:pt x="2" y="39"/>
                </a:lnTo>
                <a:lnTo>
                  <a:pt x="0" y="51"/>
                </a:lnTo>
                <a:lnTo>
                  <a:pt x="4" y="61"/>
                </a:lnTo>
                <a:lnTo>
                  <a:pt x="7" y="70"/>
                </a:lnTo>
                <a:lnTo>
                  <a:pt x="12" y="77"/>
                </a:lnTo>
                <a:lnTo>
                  <a:pt x="19" y="82"/>
                </a:lnTo>
                <a:lnTo>
                  <a:pt x="25" y="86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9558" name="Picture 105"/>
          <p:cNvPicPr>
            <a:picLocks noChangeAspect="1" noChangeArrowheads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325" y="2179638"/>
            <a:ext cx="233363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59" name="Freeform 106"/>
          <p:cNvSpPr>
            <a:spLocks/>
          </p:cNvSpPr>
          <p:nvPr/>
        </p:nvSpPr>
        <p:spPr bwMode="auto">
          <a:xfrm>
            <a:off x="6327775" y="2216150"/>
            <a:ext cx="150813" cy="147638"/>
          </a:xfrm>
          <a:custGeom>
            <a:avLst/>
            <a:gdLst>
              <a:gd name="T0" fmla="*/ 39688 w 95"/>
              <a:gd name="T1" fmla="*/ 136525 h 93"/>
              <a:gd name="T2" fmla="*/ 39688 w 95"/>
              <a:gd name="T3" fmla="*/ 136525 h 93"/>
              <a:gd name="T4" fmla="*/ 47625 w 95"/>
              <a:gd name="T5" fmla="*/ 142875 h 93"/>
              <a:gd name="T6" fmla="*/ 58738 w 95"/>
              <a:gd name="T7" fmla="*/ 144463 h 93"/>
              <a:gd name="T8" fmla="*/ 73025 w 95"/>
              <a:gd name="T9" fmla="*/ 147638 h 93"/>
              <a:gd name="T10" fmla="*/ 85725 w 95"/>
              <a:gd name="T11" fmla="*/ 147638 h 93"/>
              <a:gd name="T12" fmla="*/ 103188 w 95"/>
              <a:gd name="T13" fmla="*/ 142875 h 93"/>
              <a:gd name="T14" fmla="*/ 111125 w 95"/>
              <a:gd name="T15" fmla="*/ 139700 h 93"/>
              <a:gd name="T16" fmla="*/ 119063 w 95"/>
              <a:gd name="T17" fmla="*/ 131763 h 93"/>
              <a:gd name="T18" fmla="*/ 128588 w 95"/>
              <a:gd name="T19" fmla="*/ 122238 h 93"/>
              <a:gd name="T20" fmla="*/ 136525 w 95"/>
              <a:gd name="T21" fmla="*/ 111125 h 93"/>
              <a:gd name="T22" fmla="*/ 136525 w 95"/>
              <a:gd name="T23" fmla="*/ 111125 h 93"/>
              <a:gd name="T24" fmla="*/ 141288 w 95"/>
              <a:gd name="T25" fmla="*/ 98425 h 93"/>
              <a:gd name="T26" fmla="*/ 147638 w 95"/>
              <a:gd name="T27" fmla="*/ 87313 h 93"/>
              <a:gd name="T28" fmla="*/ 150813 w 95"/>
              <a:gd name="T29" fmla="*/ 76200 h 93"/>
              <a:gd name="T30" fmla="*/ 150813 w 95"/>
              <a:gd name="T31" fmla="*/ 65088 h 93"/>
              <a:gd name="T32" fmla="*/ 147638 w 95"/>
              <a:gd name="T33" fmla="*/ 47625 h 93"/>
              <a:gd name="T34" fmla="*/ 139700 w 95"/>
              <a:gd name="T35" fmla="*/ 33338 h 93"/>
              <a:gd name="T36" fmla="*/ 130175 w 95"/>
              <a:gd name="T37" fmla="*/ 25400 h 93"/>
              <a:gd name="T38" fmla="*/ 122238 w 95"/>
              <a:gd name="T39" fmla="*/ 17463 h 93"/>
              <a:gd name="T40" fmla="*/ 111125 w 95"/>
              <a:gd name="T41" fmla="*/ 11113 h 93"/>
              <a:gd name="T42" fmla="*/ 111125 w 95"/>
              <a:gd name="T43" fmla="*/ 11113 h 93"/>
              <a:gd name="T44" fmla="*/ 100013 w 95"/>
              <a:gd name="T45" fmla="*/ 6350 h 93"/>
              <a:gd name="T46" fmla="*/ 92075 w 95"/>
              <a:gd name="T47" fmla="*/ 3175 h 93"/>
              <a:gd name="T48" fmla="*/ 73025 w 95"/>
              <a:gd name="T49" fmla="*/ 0 h 93"/>
              <a:gd name="T50" fmla="*/ 55563 w 95"/>
              <a:gd name="T51" fmla="*/ 3175 h 93"/>
              <a:gd name="T52" fmla="*/ 39688 w 95"/>
              <a:gd name="T53" fmla="*/ 11113 h 93"/>
              <a:gd name="T54" fmla="*/ 26988 w 95"/>
              <a:gd name="T55" fmla="*/ 20638 h 93"/>
              <a:gd name="T56" fmla="*/ 19050 w 95"/>
              <a:gd name="T57" fmla="*/ 28575 h 93"/>
              <a:gd name="T58" fmla="*/ 14288 w 95"/>
              <a:gd name="T59" fmla="*/ 36513 h 93"/>
              <a:gd name="T60" fmla="*/ 14288 w 95"/>
              <a:gd name="T61" fmla="*/ 36513 h 93"/>
              <a:gd name="T62" fmla="*/ 7938 w 95"/>
              <a:gd name="T63" fmla="*/ 50800 h 93"/>
              <a:gd name="T64" fmla="*/ 3175 w 95"/>
              <a:gd name="T65" fmla="*/ 61913 h 93"/>
              <a:gd name="T66" fmla="*/ 0 w 95"/>
              <a:gd name="T67" fmla="*/ 80963 h 93"/>
              <a:gd name="T68" fmla="*/ 3175 w 95"/>
              <a:gd name="T69" fmla="*/ 98425 h 93"/>
              <a:gd name="T70" fmla="*/ 11113 w 95"/>
              <a:gd name="T71" fmla="*/ 111125 h 93"/>
              <a:gd name="T72" fmla="*/ 19050 w 95"/>
              <a:gd name="T73" fmla="*/ 122238 h 93"/>
              <a:gd name="T74" fmla="*/ 26988 w 95"/>
              <a:gd name="T75" fmla="*/ 128588 h 93"/>
              <a:gd name="T76" fmla="*/ 39688 w 95"/>
              <a:gd name="T77" fmla="*/ 136525 h 93"/>
              <a:gd name="T78" fmla="*/ 39688 w 95"/>
              <a:gd name="T79" fmla="*/ 136525 h 93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95" h="93">
                <a:moveTo>
                  <a:pt x="25" y="86"/>
                </a:moveTo>
                <a:lnTo>
                  <a:pt x="25" y="86"/>
                </a:lnTo>
                <a:lnTo>
                  <a:pt x="30" y="90"/>
                </a:lnTo>
                <a:lnTo>
                  <a:pt x="37" y="91"/>
                </a:lnTo>
                <a:lnTo>
                  <a:pt x="46" y="93"/>
                </a:lnTo>
                <a:lnTo>
                  <a:pt x="54" y="93"/>
                </a:lnTo>
                <a:lnTo>
                  <a:pt x="65" y="90"/>
                </a:lnTo>
                <a:lnTo>
                  <a:pt x="70" y="88"/>
                </a:lnTo>
                <a:lnTo>
                  <a:pt x="75" y="83"/>
                </a:lnTo>
                <a:lnTo>
                  <a:pt x="81" y="77"/>
                </a:lnTo>
                <a:lnTo>
                  <a:pt x="86" y="70"/>
                </a:lnTo>
                <a:lnTo>
                  <a:pt x="89" y="62"/>
                </a:lnTo>
                <a:lnTo>
                  <a:pt x="93" y="55"/>
                </a:lnTo>
                <a:lnTo>
                  <a:pt x="95" y="48"/>
                </a:lnTo>
                <a:lnTo>
                  <a:pt x="95" y="41"/>
                </a:lnTo>
                <a:lnTo>
                  <a:pt x="93" y="30"/>
                </a:lnTo>
                <a:lnTo>
                  <a:pt x="88" y="21"/>
                </a:lnTo>
                <a:lnTo>
                  <a:pt x="82" y="16"/>
                </a:lnTo>
                <a:lnTo>
                  <a:pt x="77" y="11"/>
                </a:lnTo>
                <a:lnTo>
                  <a:pt x="70" y="7"/>
                </a:lnTo>
                <a:lnTo>
                  <a:pt x="63" y="4"/>
                </a:lnTo>
                <a:lnTo>
                  <a:pt x="58" y="2"/>
                </a:lnTo>
                <a:lnTo>
                  <a:pt x="46" y="0"/>
                </a:lnTo>
                <a:lnTo>
                  <a:pt x="35" y="2"/>
                </a:lnTo>
                <a:lnTo>
                  <a:pt x="25" y="7"/>
                </a:lnTo>
                <a:lnTo>
                  <a:pt x="17" y="13"/>
                </a:lnTo>
                <a:lnTo>
                  <a:pt x="12" y="18"/>
                </a:lnTo>
                <a:lnTo>
                  <a:pt x="9" y="23"/>
                </a:lnTo>
                <a:lnTo>
                  <a:pt x="5" y="32"/>
                </a:lnTo>
                <a:lnTo>
                  <a:pt x="2" y="39"/>
                </a:lnTo>
                <a:lnTo>
                  <a:pt x="0" y="51"/>
                </a:lnTo>
                <a:lnTo>
                  <a:pt x="2" y="62"/>
                </a:lnTo>
                <a:lnTo>
                  <a:pt x="7" y="70"/>
                </a:lnTo>
                <a:lnTo>
                  <a:pt x="12" y="77"/>
                </a:lnTo>
                <a:lnTo>
                  <a:pt x="17" y="81"/>
                </a:lnTo>
                <a:lnTo>
                  <a:pt x="25" y="86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9560" name="Picture 107"/>
          <p:cNvPicPr>
            <a:picLocks noChangeAspect="1" noChangeArrowheads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138" y="2316163"/>
            <a:ext cx="233362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61" name="Freeform 108"/>
          <p:cNvSpPr>
            <a:spLocks/>
          </p:cNvSpPr>
          <p:nvPr/>
        </p:nvSpPr>
        <p:spPr bwMode="auto">
          <a:xfrm>
            <a:off x="6605588" y="2352675"/>
            <a:ext cx="150812" cy="150813"/>
          </a:xfrm>
          <a:custGeom>
            <a:avLst/>
            <a:gdLst>
              <a:gd name="T0" fmla="*/ 39687 w 95"/>
              <a:gd name="T1" fmla="*/ 136525 h 95"/>
              <a:gd name="T2" fmla="*/ 39687 w 95"/>
              <a:gd name="T3" fmla="*/ 136525 h 95"/>
              <a:gd name="T4" fmla="*/ 47625 w 95"/>
              <a:gd name="T5" fmla="*/ 142875 h 95"/>
              <a:gd name="T6" fmla="*/ 58737 w 95"/>
              <a:gd name="T7" fmla="*/ 144463 h 95"/>
              <a:gd name="T8" fmla="*/ 73025 w 95"/>
              <a:gd name="T9" fmla="*/ 150813 h 95"/>
              <a:gd name="T10" fmla="*/ 87312 w 95"/>
              <a:gd name="T11" fmla="*/ 147638 h 95"/>
              <a:gd name="T12" fmla="*/ 103187 w 95"/>
              <a:gd name="T13" fmla="*/ 144463 h 95"/>
              <a:gd name="T14" fmla="*/ 111125 w 95"/>
              <a:gd name="T15" fmla="*/ 139700 h 95"/>
              <a:gd name="T16" fmla="*/ 120650 w 95"/>
              <a:gd name="T17" fmla="*/ 131763 h 95"/>
              <a:gd name="T18" fmla="*/ 128587 w 95"/>
              <a:gd name="T19" fmla="*/ 122238 h 95"/>
              <a:gd name="T20" fmla="*/ 136525 w 95"/>
              <a:gd name="T21" fmla="*/ 111125 h 95"/>
              <a:gd name="T22" fmla="*/ 136525 w 95"/>
              <a:gd name="T23" fmla="*/ 111125 h 95"/>
              <a:gd name="T24" fmla="*/ 142875 w 95"/>
              <a:gd name="T25" fmla="*/ 98425 h 95"/>
              <a:gd name="T26" fmla="*/ 147637 w 95"/>
              <a:gd name="T27" fmla="*/ 87313 h 95"/>
              <a:gd name="T28" fmla="*/ 150812 w 95"/>
              <a:gd name="T29" fmla="*/ 74613 h 95"/>
              <a:gd name="T30" fmla="*/ 150812 w 95"/>
              <a:gd name="T31" fmla="*/ 66675 h 95"/>
              <a:gd name="T32" fmla="*/ 147637 w 95"/>
              <a:gd name="T33" fmla="*/ 47625 h 95"/>
              <a:gd name="T34" fmla="*/ 139700 w 95"/>
              <a:gd name="T35" fmla="*/ 36513 h 95"/>
              <a:gd name="T36" fmla="*/ 131762 w 95"/>
              <a:gd name="T37" fmla="*/ 25400 h 95"/>
              <a:gd name="T38" fmla="*/ 120650 w 95"/>
              <a:gd name="T39" fmla="*/ 17463 h 95"/>
              <a:gd name="T40" fmla="*/ 111125 w 95"/>
              <a:gd name="T41" fmla="*/ 11113 h 95"/>
              <a:gd name="T42" fmla="*/ 111125 w 95"/>
              <a:gd name="T43" fmla="*/ 11113 h 95"/>
              <a:gd name="T44" fmla="*/ 100012 w 95"/>
              <a:gd name="T45" fmla="*/ 6350 h 95"/>
              <a:gd name="T46" fmla="*/ 88900 w 95"/>
              <a:gd name="T47" fmla="*/ 3175 h 95"/>
              <a:gd name="T48" fmla="*/ 69850 w 95"/>
              <a:gd name="T49" fmla="*/ 0 h 95"/>
              <a:gd name="T50" fmla="*/ 53975 w 95"/>
              <a:gd name="T51" fmla="*/ 3175 h 95"/>
              <a:gd name="T52" fmla="*/ 39687 w 95"/>
              <a:gd name="T53" fmla="*/ 11113 h 95"/>
              <a:gd name="T54" fmla="*/ 28575 w 95"/>
              <a:gd name="T55" fmla="*/ 19050 h 95"/>
              <a:gd name="T56" fmla="*/ 20637 w 95"/>
              <a:gd name="T57" fmla="*/ 28575 h 95"/>
              <a:gd name="T58" fmla="*/ 14287 w 95"/>
              <a:gd name="T59" fmla="*/ 36513 h 95"/>
              <a:gd name="T60" fmla="*/ 14287 w 95"/>
              <a:gd name="T61" fmla="*/ 36513 h 95"/>
              <a:gd name="T62" fmla="*/ 6350 w 95"/>
              <a:gd name="T63" fmla="*/ 50800 h 95"/>
              <a:gd name="T64" fmla="*/ 3175 w 95"/>
              <a:gd name="T65" fmla="*/ 61913 h 95"/>
              <a:gd name="T66" fmla="*/ 0 w 95"/>
              <a:gd name="T67" fmla="*/ 80963 h 95"/>
              <a:gd name="T68" fmla="*/ 3175 w 95"/>
              <a:gd name="T69" fmla="*/ 98425 h 95"/>
              <a:gd name="T70" fmla="*/ 11112 w 95"/>
              <a:gd name="T71" fmla="*/ 111125 h 95"/>
              <a:gd name="T72" fmla="*/ 20637 w 95"/>
              <a:gd name="T73" fmla="*/ 122238 h 95"/>
              <a:gd name="T74" fmla="*/ 28575 w 95"/>
              <a:gd name="T75" fmla="*/ 131763 h 95"/>
              <a:gd name="T76" fmla="*/ 39687 w 95"/>
              <a:gd name="T77" fmla="*/ 136525 h 95"/>
              <a:gd name="T78" fmla="*/ 39687 w 95"/>
              <a:gd name="T79" fmla="*/ 136525 h 9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95" h="95">
                <a:moveTo>
                  <a:pt x="25" y="86"/>
                </a:moveTo>
                <a:lnTo>
                  <a:pt x="25" y="86"/>
                </a:lnTo>
                <a:lnTo>
                  <a:pt x="30" y="90"/>
                </a:lnTo>
                <a:lnTo>
                  <a:pt x="37" y="91"/>
                </a:lnTo>
                <a:lnTo>
                  <a:pt x="46" y="95"/>
                </a:lnTo>
                <a:lnTo>
                  <a:pt x="55" y="93"/>
                </a:lnTo>
                <a:lnTo>
                  <a:pt x="65" y="91"/>
                </a:lnTo>
                <a:lnTo>
                  <a:pt x="70" y="88"/>
                </a:lnTo>
                <a:lnTo>
                  <a:pt x="76" y="83"/>
                </a:lnTo>
                <a:lnTo>
                  <a:pt x="81" y="77"/>
                </a:lnTo>
                <a:lnTo>
                  <a:pt x="86" y="70"/>
                </a:lnTo>
                <a:lnTo>
                  <a:pt x="90" y="62"/>
                </a:lnTo>
                <a:lnTo>
                  <a:pt x="93" y="55"/>
                </a:lnTo>
                <a:lnTo>
                  <a:pt x="95" y="47"/>
                </a:lnTo>
                <a:lnTo>
                  <a:pt x="95" y="42"/>
                </a:lnTo>
                <a:lnTo>
                  <a:pt x="93" y="30"/>
                </a:lnTo>
                <a:lnTo>
                  <a:pt x="88" y="23"/>
                </a:lnTo>
                <a:lnTo>
                  <a:pt x="83" y="16"/>
                </a:lnTo>
                <a:lnTo>
                  <a:pt x="76" y="11"/>
                </a:lnTo>
                <a:lnTo>
                  <a:pt x="70" y="7"/>
                </a:lnTo>
                <a:lnTo>
                  <a:pt x="63" y="4"/>
                </a:lnTo>
                <a:lnTo>
                  <a:pt x="56" y="2"/>
                </a:lnTo>
                <a:lnTo>
                  <a:pt x="44" y="0"/>
                </a:lnTo>
                <a:lnTo>
                  <a:pt x="34" y="2"/>
                </a:lnTo>
                <a:lnTo>
                  <a:pt x="25" y="7"/>
                </a:lnTo>
                <a:lnTo>
                  <a:pt x="18" y="12"/>
                </a:lnTo>
                <a:lnTo>
                  <a:pt x="13" y="18"/>
                </a:lnTo>
                <a:lnTo>
                  <a:pt x="9" y="23"/>
                </a:lnTo>
                <a:lnTo>
                  <a:pt x="4" y="32"/>
                </a:lnTo>
                <a:lnTo>
                  <a:pt x="2" y="39"/>
                </a:lnTo>
                <a:lnTo>
                  <a:pt x="0" y="51"/>
                </a:lnTo>
                <a:lnTo>
                  <a:pt x="2" y="62"/>
                </a:lnTo>
                <a:lnTo>
                  <a:pt x="7" y="70"/>
                </a:lnTo>
                <a:lnTo>
                  <a:pt x="13" y="77"/>
                </a:lnTo>
                <a:lnTo>
                  <a:pt x="18" y="83"/>
                </a:lnTo>
                <a:lnTo>
                  <a:pt x="25" y="86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9562" name="Picture 109"/>
          <p:cNvPicPr>
            <a:picLocks noChangeAspect="1" noChangeArrowheads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338" y="2700338"/>
            <a:ext cx="233362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63" name="Freeform 110"/>
          <p:cNvSpPr>
            <a:spLocks/>
          </p:cNvSpPr>
          <p:nvPr/>
        </p:nvSpPr>
        <p:spPr bwMode="auto">
          <a:xfrm>
            <a:off x="6808788" y="2736850"/>
            <a:ext cx="150812" cy="150813"/>
          </a:xfrm>
          <a:custGeom>
            <a:avLst/>
            <a:gdLst>
              <a:gd name="T0" fmla="*/ 39687 w 95"/>
              <a:gd name="T1" fmla="*/ 136525 h 95"/>
              <a:gd name="T2" fmla="*/ 39687 w 95"/>
              <a:gd name="T3" fmla="*/ 136525 h 95"/>
              <a:gd name="T4" fmla="*/ 47625 w 95"/>
              <a:gd name="T5" fmla="*/ 142875 h 95"/>
              <a:gd name="T6" fmla="*/ 58737 w 95"/>
              <a:gd name="T7" fmla="*/ 144463 h 95"/>
              <a:gd name="T8" fmla="*/ 73025 w 95"/>
              <a:gd name="T9" fmla="*/ 150813 h 95"/>
              <a:gd name="T10" fmla="*/ 87312 w 95"/>
              <a:gd name="T11" fmla="*/ 150813 h 95"/>
              <a:gd name="T12" fmla="*/ 103187 w 95"/>
              <a:gd name="T13" fmla="*/ 144463 h 95"/>
              <a:gd name="T14" fmla="*/ 111125 w 95"/>
              <a:gd name="T15" fmla="*/ 139700 h 95"/>
              <a:gd name="T16" fmla="*/ 120650 w 95"/>
              <a:gd name="T17" fmla="*/ 131763 h 95"/>
              <a:gd name="T18" fmla="*/ 128587 w 95"/>
              <a:gd name="T19" fmla="*/ 122238 h 95"/>
              <a:gd name="T20" fmla="*/ 136525 w 95"/>
              <a:gd name="T21" fmla="*/ 111125 h 95"/>
              <a:gd name="T22" fmla="*/ 136525 w 95"/>
              <a:gd name="T23" fmla="*/ 111125 h 95"/>
              <a:gd name="T24" fmla="*/ 144462 w 95"/>
              <a:gd name="T25" fmla="*/ 96838 h 95"/>
              <a:gd name="T26" fmla="*/ 147637 w 95"/>
              <a:gd name="T27" fmla="*/ 85725 h 95"/>
              <a:gd name="T28" fmla="*/ 150812 w 95"/>
              <a:gd name="T29" fmla="*/ 74613 h 95"/>
              <a:gd name="T30" fmla="*/ 150812 w 95"/>
              <a:gd name="T31" fmla="*/ 66675 h 95"/>
              <a:gd name="T32" fmla="*/ 147637 w 95"/>
              <a:gd name="T33" fmla="*/ 50800 h 95"/>
              <a:gd name="T34" fmla="*/ 139700 w 95"/>
              <a:gd name="T35" fmla="*/ 36513 h 95"/>
              <a:gd name="T36" fmla="*/ 131762 w 95"/>
              <a:gd name="T37" fmla="*/ 25400 h 95"/>
              <a:gd name="T38" fmla="*/ 122237 w 95"/>
              <a:gd name="T39" fmla="*/ 17463 h 95"/>
              <a:gd name="T40" fmla="*/ 111125 w 95"/>
              <a:gd name="T41" fmla="*/ 11113 h 95"/>
              <a:gd name="T42" fmla="*/ 111125 w 95"/>
              <a:gd name="T43" fmla="*/ 11113 h 95"/>
              <a:gd name="T44" fmla="*/ 100012 w 95"/>
              <a:gd name="T45" fmla="*/ 6350 h 95"/>
              <a:gd name="T46" fmla="*/ 92075 w 95"/>
              <a:gd name="T47" fmla="*/ 3175 h 95"/>
              <a:gd name="T48" fmla="*/ 73025 w 95"/>
              <a:gd name="T49" fmla="*/ 0 h 95"/>
              <a:gd name="T50" fmla="*/ 55562 w 95"/>
              <a:gd name="T51" fmla="*/ 6350 h 95"/>
              <a:gd name="T52" fmla="*/ 42862 w 95"/>
              <a:gd name="T53" fmla="*/ 11113 h 95"/>
              <a:gd name="T54" fmla="*/ 28575 w 95"/>
              <a:gd name="T55" fmla="*/ 19050 h 95"/>
              <a:gd name="T56" fmla="*/ 20637 w 95"/>
              <a:gd name="T57" fmla="*/ 28575 h 95"/>
              <a:gd name="T58" fmla="*/ 14287 w 95"/>
              <a:gd name="T59" fmla="*/ 36513 h 95"/>
              <a:gd name="T60" fmla="*/ 14287 w 95"/>
              <a:gd name="T61" fmla="*/ 36513 h 95"/>
              <a:gd name="T62" fmla="*/ 9525 w 95"/>
              <a:gd name="T63" fmla="*/ 50800 h 95"/>
              <a:gd name="T64" fmla="*/ 3175 w 95"/>
              <a:gd name="T65" fmla="*/ 61913 h 95"/>
              <a:gd name="T66" fmla="*/ 0 w 95"/>
              <a:gd name="T67" fmla="*/ 80963 h 95"/>
              <a:gd name="T68" fmla="*/ 6350 w 95"/>
              <a:gd name="T69" fmla="*/ 96838 h 95"/>
              <a:gd name="T70" fmla="*/ 11112 w 95"/>
              <a:gd name="T71" fmla="*/ 111125 h 95"/>
              <a:gd name="T72" fmla="*/ 20637 w 95"/>
              <a:gd name="T73" fmla="*/ 122238 h 95"/>
              <a:gd name="T74" fmla="*/ 31750 w 95"/>
              <a:gd name="T75" fmla="*/ 131763 h 95"/>
              <a:gd name="T76" fmla="*/ 39687 w 95"/>
              <a:gd name="T77" fmla="*/ 136525 h 95"/>
              <a:gd name="T78" fmla="*/ 39687 w 95"/>
              <a:gd name="T79" fmla="*/ 136525 h 9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95" h="95">
                <a:moveTo>
                  <a:pt x="25" y="86"/>
                </a:moveTo>
                <a:lnTo>
                  <a:pt x="25" y="86"/>
                </a:lnTo>
                <a:lnTo>
                  <a:pt x="30" y="90"/>
                </a:lnTo>
                <a:lnTo>
                  <a:pt x="37" y="91"/>
                </a:lnTo>
                <a:lnTo>
                  <a:pt x="46" y="95"/>
                </a:lnTo>
                <a:lnTo>
                  <a:pt x="55" y="95"/>
                </a:lnTo>
                <a:lnTo>
                  <a:pt x="65" y="91"/>
                </a:lnTo>
                <a:lnTo>
                  <a:pt x="70" y="88"/>
                </a:lnTo>
                <a:lnTo>
                  <a:pt x="76" y="83"/>
                </a:lnTo>
                <a:lnTo>
                  <a:pt x="81" y="77"/>
                </a:lnTo>
                <a:lnTo>
                  <a:pt x="86" y="70"/>
                </a:lnTo>
                <a:lnTo>
                  <a:pt x="91" y="61"/>
                </a:lnTo>
                <a:lnTo>
                  <a:pt x="93" y="54"/>
                </a:lnTo>
                <a:lnTo>
                  <a:pt x="95" y="47"/>
                </a:lnTo>
                <a:lnTo>
                  <a:pt x="95" y="42"/>
                </a:lnTo>
                <a:lnTo>
                  <a:pt x="93" y="32"/>
                </a:lnTo>
                <a:lnTo>
                  <a:pt x="88" y="23"/>
                </a:lnTo>
                <a:lnTo>
                  <a:pt x="83" y="16"/>
                </a:lnTo>
                <a:lnTo>
                  <a:pt x="77" y="11"/>
                </a:lnTo>
                <a:lnTo>
                  <a:pt x="70" y="7"/>
                </a:lnTo>
                <a:lnTo>
                  <a:pt x="63" y="4"/>
                </a:lnTo>
                <a:lnTo>
                  <a:pt x="58" y="2"/>
                </a:lnTo>
                <a:lnTo>
                  <a:pt x="46" y="0"/>
                </a:lnTo>
                <a:lnTo>
                  <a:pt x="35" y="4"/>
                </a:lnTo>
                <a:lnTo>
                  <a:pt x="27" y="7"/>
                </a:lnTo>
                <a:lnTo>
                  <a:pt x="18" y="12"/>
                </a:lnTo>
                <a:lnTo>
                  <a:pt x="13" y="18"/>
                </a:lnTo>
                <a:lnTo>
                  <a:pt x="9" y="23"/>
                </a:lnTo>
                <a:lnTo>
                  <a:pt x="6" y="32"/>
                </a:lnTo>
                <a:lnTo>
                  <a:pt x="2" y="39"/>
                </a:lnTo>
                <a:lnTo>
                  <a:pt x="0" y="51"/>
                </a:lnTo>
                <a:lnTo>
                  <a:pt x="4" y="61"/>
                </a:lnTo>
                <a:lnTo>
                  <a:pt x="7" y="70"/>
                </a:lnTo>
                <a:lnTo>
                  <a:pt x="13" y="77"/>
                </a:lnTo>
                <a:lnTo>
                  <a:pt x="20" y="83"/>
                </a:lnTo>
                <a:lnTo>
                  <a:pt x="25" y="86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9564" name="Picture 111"/>
          <p:cNvPicPr>
            <a:picLocks noChangeAspect="1" noChangeArrowheads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788" y="2600325"/>
            <a:ext cx="233362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65" name="Freeform 112"/>
          <p:cNvSpPr>
            <a:spLocks/>
          </p:cNvSpPr>
          <p:nvPr/>
        </p:nvSpPr>
        <p:spPr bwMode="auto">
          <a:xfrm>
            <a:off x="7107238" y="2636838"/>
            <a:ext cx="147637" cy="150812"/>
          </a:xfrm>
          <a:custGeom>
            <a:avLst/>
            <a:gdLst>
              <a:gd name="T0" fmla="*/ 36512 w 93"/>
              <a:gd name="T1" fmla="*/ 136525 h 95"/>
              <a:gd name="T2" fmla="*/ 36512 w 93"/>
              <a:gd name="T3" fmla="*/ 136525 h 95"/>
              <a:gd name="T4" fmla="*/ 47625 w 93"/>
              <a:gd name="T5" fmla="*/ 141287 h 95"/>
              <a:gd name="T6" fmla="*/ 55562 w 93"/>
              <a:gd name="T7" fmla="*/ 147637 h 95"/>
              <a:gd name="T8" fmla="*/ 69850 w 93"/>
              <a:gd name="T9" fmla="*/ 150812 h 95"/>
              <a:gd name="T10" fmla="*/ 85725 w 93"/>
              <a:gd name="T11" fmla="*/ 150812 h 95"/>
              <a:gd name="T12" fmla="*/ 103187 w 93"/>
              <a:gd name="T13" fmla="*/ 144462 h 95"/>
              <a:gd name="T14" fmla="*/ 111125 w 93"/>
              <a:gd name="T15" fmla="*/ 139700 h 95"/>
              <a:gd name="T16" fmla="*/ 119062 w 93"/>
              <a:gd name="T17" fmla="*/ 130175 h 95"/>
              <a:gd name="T18" fmla="*/ 127000 w 93"/>
              <a:gd name="T19" fmla="*/ 122237 h 95"/>
              <a:gd name="T20" fmla="*/ 136525 w 93"/>
              <a:gd name="T21" fmla="*/ 111125 h 95"/>
              <a:gd name="T22" fmla="*/ 136525 w 93"/>
              <a:gd name="T23" fmla="*/ 111125 h 95"/>
              <a:gd name="T24" fmla="*/ 141287 w 93"/>
              <a:gd name="T25" fmla="*/ 96837 h 95"/>
              <a:gd name="T26" fmla="*/ 144462 w 93"/>
              <a:gd name="T27" fmla="*/ 85725 h 95"/>
              <a:gd name="T28" fmla="*/ 147637 w 93"/>
              <a:gd name="T29" fmla="*/ 74612 h 95"/>
              <a:gd name="T30" fmla="*/ 147637 w 93"/>
              <a:gd name="T31" fmla="*/ 66675 h 95"/>
              <a:gd name="T32" fmla="*/ 144462 w 93"/>
              <a:gd name="T33" fmla="*/ 50800 h 95"/>
              <a:gd name="T34" fmla="*/ 138112 w 93"/>
              <a:gd name="T35" fmla="*/ 36512 h 95"/>
              <a:gd name="T36" fmla="*/ 127000 w 93"/>
              <a:gd name="T37" fmla="*/ 25400 h 95"/>
              <a:gd name="T38" fmla="*/ 119062 w 93"/>
              <a:gd name="T39" fmla="*/ 17462 h 95"/>
              <a:gd name="T40" fmla="*/ 111125 w 93"/>
              <a:gd name="T41" fmla="*/ 11112 h 95"/>
              <a:gd name="T42" fmla="*/ 111125 w 93"/>
              <a:gd name="T43" fmla="*/ 11112 h 95"/>
              <a:gd name="T44" fmla="*/ 100012 w 93"/>
              <a:gd name="T45" fmla="*/ 4762 h 95"/>
              <a:gd name="T46" fmla="*/ 88900 w 93"/>
              <a:gd name="T47" fmla="*/ 3175 h 95"/>
              <a:gd name="T48" fmla="*/ 69850 w 93"/>
              <a:gd name="T49" fmla="*/ 0 h 95"/>
              <a:gd name="T50" fmla="*/ 52387 w 93"/>
              <a:gd name="T51" fmla="*/ 4762 h 95"/>
              <a:gd name="T52" fmla="*/ 38100 w 93"/>
              <a:gd name="T53" fmla="*/ 11112 h 95"/>
              <a:gd name="T54" fmla="*/ 26987 w 93"/>
              <a:gd name="T55" fmla="*/ 19050 h 95"/>
              <a:gd name="T56" fmla="*/ 19050 w 93"/>
              <a:gd name="T57" fmla="*/ 28575 h 95"/>
              <a:gd name="T58" fmla="*/ 11112 w 93"/>
              <a:gd name="T59" fmla="*/ 36512 h 95"/>
              <a:gd name="T60" fmla="*/ 11112 w 93"/>
              <a:gd name="T61" fmla="*/ 36512 h 95"/>
              <a:gd name="T62" fmla="*/ 4762 w 93"/>
              <a:gd name="T63" fmla="*/ 50800 h 95"/>
              <a:gd name="T64" fmla="*/ 3175 w 93"/>
              <a:gd name="T65" fmla="*/ 61912 h 95"/>
              <a:gd name="T66" fmla="*/ 0 w 93"/>
              <a:gd name="T67" fmla="*/ 80962 h 95"/>
              <a:gd name="T68" fmla="*/ 3175 w 93"/>
              <a:gd name="T69" fmla="*/ 96837 h 95"/>
              <a:gd name="T70" fmla="*/ 11112 w 93"/>
              <a:gd name="T71" fmla="*/ 111125 h 95"/>
              <a:gd name="T72" fmla="*/ 19050 w 93"/>
              <a:gd name="T73" fmla="*/ 122237 h 95"/>
              <a:gd name="T74" fmla="*/ 26987 w 93"/>
              <a:gd name="T75" fmla="*/ 130175 h 95"/>
              <a:gd name="T76" fmla="*/ 36512 w 93"/>
              <a:gd name="T77" fmla="*/ 136525 h 95"/>
              <a:gd name="T78" fmla="*/ 36512 w 93"/>
              <a:gd name="T79" fmla="*/ 136525 h 9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93" h="95">
                <a:moveTo>
                  <a:pt x="23" y="86"/>
                </a:moveTo>
                <a:lnTo>
                  <a:pt x="23" y="86"/>
                </a:lnTo>
                <a:lnTo>
                  <a:pt x="30" y="89"/>
                </a:lnTo>
                <a:lnTo>
                  <a:pt x="35" y="93"/>
                </a:lnTo>
                <a:lnTo>
                  <a:pt x="44" y="95"/>
                </a:lnTo>
                <a:lnTo>
                  <a:pt x="54" y="95"/>
                </a:lnTo>
                <a:lnTo>
                  <a:pt x="65" y="91"/>
                </a:lnTo>
                <a:lnTo>
                  <a:pt x="70" y="88"/>
                </a:lnTo>
                <a:lnTo>
                  <a:pt x="75" y="82"/>
                </a:lnTo>
                <a:lnTo>
                  <a:pt x="80" y="77"/>
                </a:lnTo>
                <a:lnTo>
                  <a:pt x="86" y="70"/>
                </a:lnTo>
                <a:lnTo>
                  <a:pt x="89" y="61"/>
                </a:lnTo>
                <a:lnTo>
                  <a:pt x="91" y="54"/>
                </a:lnTo>
                <a:lnTo>
                  <a:pt x="93" y="47"/>
                </a:lnTo>
                <a:lnTo>
                  <a:pt x="93" y="42"/>
                </a:lnTo>
                <a:lnTo>
                  <a:pt x="91" y="32"/>
                </a:lnTo>
                <a:lnTo>
                  <a:pt x="87" y="23"/>
                </a:lnTo>
                <a:lnTo>
                  <a:pt x="80" y="16"/>
                </a:lnTo>
                <a:lnTo>
                  <a:pt x="75" y="11"/>
                </a:lnTo>
                <a:lnTo>
                  <a:pt x="70" y="7"/>
                </a:lnTo>
                <a:lnTo>
                  <a:pt x="63" y="3"/>
                </a:lnTo>
                <a:lnTo>
                  <a:pt x="56" y="2"/>
                </a:lnTo>
                <a:lnTo>
                  <a:pt x="44" y="0"/>
                </a:lnTo>
                <a:lnTo>
                  <a:pt x="33" y="3"/>
                </a:lnTo>
                <a:lnTo>
                  <a:pt x="24" y="7"/>
                </a:lnTo>
                <a:lnTo>
                  <a:pt x="17" y="12"/>
                </a:lnTo>
                <a:lnTo>
                  <a:pt x="12" y="18"/>
                </a:lnTo>
                <a:lnTo>
                  <a:pt x="7" y="23"/>
                </a:lnTo>
                <a:lnTo>
                  <a:pt x="3" y="32"/>
                </a:lnTo>
                <a:lnTo>
                  <a:pt x="2" y="39"/>
                </a:lnTo>
                <a:lnTo>
                  <a:pt x="0" y="51"/>
                </a:lnTo>
                <a:lnTo>
                  <a:pt x="2" y="61"/>
                </a:lnTo>
                <a:lnTo>
                  <a:pt x="7" y="70"/>
                </a:lnTo>
                <a:lnTo>
                  <a:pt x="12" y="77"/>
                </a:lnTo>
                <a:lnTo>
                  <a:pt x="17" y="82"/>
                </a:lnTo>
                <a:lnTo>
                  <a:pt x="23" y="86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9566" name="Picture 113"/>
          <p:cNvPicPr>
            <a:picLocks noChangeAspect="1" noChangeArrowheads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25" y="2252663"/>
            <a:ext cx="234950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67" name="Freeform 114"/>
          <p:cNvSpPr>
            <a:spLocks/>
          </p:cNvSpPr>
          <p:nvPr/>
        </p:nvSpPr>
        <p:spPr bwMode="auto">
          <a:xfrm>
            <a:off x="7269163" y="2289175"/>
            <a:ext cx="146050" cy="147638"/>
          </a:xfrm>
          <a:custGeom>
            <a:avLst/>
            <a:gdLst>
              <a:gd name="T0" fmla="*/ 34925 w 92"/>
              <a:gd name="T1" fmla="*/ 136525 h 93"/>
              <a:gd name="T2" fmla="*/ 34925 w 92"/>
              <a:gd name="T3" fmla="*/ 136525 h 93"/>
              <a:gd name="T4" fmla="*/ 46038 w 92"/>
              <a:gd name="T5" fmla="*/ 141288 h 93"/>
              <a:gd name="T6" fmla="*/ 55563 w 92"/>
              <a:gd name="T7" fmla="*/ 144463 h 93"/>
              <a:gd name="T8" fmla="*/ 68263 w 92"/>
              <a:gd name="T9" fmla="*/ 147638 h 93"/>
              <a:gd name="T10" fmla="*/ 85725 w 92"/>
              <a:gd name="T11" fmla="*/ 147638 h 93"/>
              <a:gd name="T12" fmla="*/ 101600 w 92"/>
              <a:gd name="T13" fmla="*/ 144463 h 93"/>
              <a:gd name="T14" fmla="*/ 111125 w 92"/>
              <a:gd name="T15" fmla="*/ 138113 h 93"/>
              <a:gd name="T16" fmla="*/ 119063 w 92"/>
              <a:gd name="T17" fmla="*/ 130175 h 93"/>
              <a:gd name="T18" fmla="*/ 127000 w 92"/>
              <a:gd name="T19" fmla="*/ 122238 h 93"/>
              <a:gd name="T20" fmla="*/ 133350 w 92"/>
              <a:gd name="T21" fmla="*/ 111125 h 93"/>
              <a:gd name="T22" fmla="*/ 133350 w 92"/>
              <a:gd name="T23" fmla="*/ 111125 h 93"/>
              <a:gd name="T24" fmla="*/ 141288 w 92"/>
              <a:gd name="T25" fmla="*/ 96838 h 93"/>
              <a:gd name="T26" fmla="*/ 144463 w 92"/>
              <a:gd name="T27" fmla="*/ 85725 h 93"/>
              <a:gd name="T28" fmla="*/ 146050 w 92"/>
              <a:gd name="T29" fmla="*/ 74613 h 93"/>
              <a:gd name="T30" fmla="*/ 146050 w 92"/>
              <a:gd name="T31" fmla="*/ 66675 h 93"/>
              <a:gd name="T32" fmla="*/ 144463 w 92"/>
              <a:gd name="T33" fmla="*/ 47625 h 93"/>
              <a:gd name="T34" fmla="*/ 138113 w 92"/>
              <a:gd name="T35" fmla="*/ 33338 h 93"/>
              <a:gd name="T36" fmla="*/ 127000 w 92"/>
              <a:gd name="T37" fmla="*/ 25400 h 93"/>
              <a:gd name="T38" fmla="*/ 119063 w 92"/>
              <a:gd name="T39" fmla="*/ 15875 h 93"/>
              <a:gd name="T40" fmla="*/ 111125 w 92"/>
              <a:gd name="T41" fmla="*/ 11113 h 93"/>
              <a:gd name="T42" fmla="*/ 111125 w 92"/>
              <a:gd name="T43" fmla="*/ 11113 h 93"/>
              <a:gd name="T44" fmla="*/ 100013 w 92"/>
              <a:gd name="T45" fmla="*/ 4763 h 93"/>
              <a:gd name="T46" fmla="*/ 88900 w 92"/>
              <a:gd name="T47" fmla="*/ 3175 h 93"/>
              <a:gd name="T48" fmla="*/ 68263 w 92"/>
              <a:gd name="T49" fmla="*/ 0 h 93"/>
              <a:gd name="T50" fmla="*/ 52388 w 92"/>
              <a:gd name="T51" fmla="*/ 3175 h 93"/>
              <a:gd name="T52" fmla="*/ 38100 w 92"/>
              <a:gd name="T53" fmla="*/ 11113 h 93"/>
              <a:gd name="T54" fmla="*/ 26988 w 92"/>
              <a:gd name="T55" fmla="*/ 19050 h 93"/>
              <a:gd name="T56" fmla="*/ 19050 w 92"/>
              <a:gd name="T57" fmla="*/ 26988 h 93"/>
              <a:gd name="T58" fmla="*/ 11113 w 92"/>
              <a:gd name="T59" fmla="*/ 36513 h 93"/>
              <a:gd name="T60" fmla="*/ 11113 w 92"/>
              <a:gd name="T61" fmla="*/ 36513 h 93"/>
              <a:gd name="T62" fmla="*/ 4763 w 92"/>
              <a:gd name="T63" fmla="*/ 49213 h 93"/>
              <a:gd name="T64" fmla="*/ 1588 w 92"/>
              <a:gd name="T65" fmla="*/ 60325 h 93"/>
              <a:gd name="T66" fmla="*/ 0 w 92"/>
              <a:gd name="T67" fmla="*/ 80963 h 93"/>
              <a:gd name="T68" fmla="*/ 1588 w 92"/>
              <a:gd name="T69" fmla="*/ 96838 h 93"/>
              <a:gd name="T70" fmla="*/ 7938 w 92"/>
              <a:gd name="T71" fmla="*/ 111125 h 93"/>
              <a:gd name="T72" fmla="*/ 19050 w 92"/>
              <a:gd name="T73" fmla="*/ 122238 h 93"/>
              <a:gd name="T74" fmla="*/ 26988 w 92"/>
              <a:gd name="T75" fmla="*/ 130175 h 93"/>
              <a:gd name="T76" fmla="*/ 34925 w 92"/>
              <a:gd name="T77" fmla="*/ 136525 h 93"/>
              <a:gd name="T78" fmla="*/ 34925 w 92"/>
              <a:gd name="T79" fmla="*/ 136525 h 93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92" h="93">
                <a:moveTo>
                  <a:pt x="22" y="86"/>
                </a:moveTo>
                <a:lnTo>
                  <a:pt x="22" y="86"/>
                </a:lnTo>
                <a:lnTo>
                  <a:pt x="29" y="89"/>
                </a:lnTo>
                <a:lnTo>
                  <a:pt x="35" y="91"/>
                </a:lnTo>
                <a:lnTo>
                  <a:pt x="43" y="93"/>
                </a:lnTo>
                <a:lnTo>
                  <a:pt x="54" y="93"/>
                </a:lnTo>
                <a:lnTo>
                  <a:pt x="64" y="91"/>
                </a:lnTo>
                <a:lnTo>
                  <a:pt x="70" y="87"/>
                </a:lnTo>
                <a:lnTo>
                  <a:pt x="75" y="82"/>
                </a:lnTo>
                <a:lnTo>
                  <a:pt x="80" y="77"/>
                </a:lnTo>
                <a:lnTo>
                  <a:pt x="84" y="70"/>
                </a:lnTo>
                <a:lnTo>
                  <a:pt x="89" y="61"/>
                </a:lnTo>
                <a:lnTo>
                  <a:pt x="91" y="54"/>
                </a:lnTo>
                <a:lnTo>
                  <a:pt x="92" y="47"/>
                </a:lnTo>
                <a:lnTo>
                  <a:pt x="92" y="42"/>
                </a:lnTo>
                <a:lnTo>
                  <a:pt x="91" y="30"/>
                </a:lnTo>
                <a:lnTo>
                  <a:pt x="87" y="21"/>
                </a:lnTo>
                <a:lnTo>
                  <a:pt x="80" y="16"/>
                </a:lnTo>
                <a:lnTo>
                  <a:pt x="75" y="10"/>
                </a:lnTo>
                <a:lnTo>
                  <a:pt x="70" y="7"/>
                </a:lnTo>
                <a:lnTo>
                  <a:pt x="63" y="3"/>
                </a:lnTo>
                <a:lnTo>
                  <a:pt x="56" y="2"/>
                </a:lnTo>
                <a:lnTo>
                  <a:pt x="43" y="0"/>
                </a:lnTo>
                <a:lnTo>
                  <a:pt x="33" y="2"/>
                </a:lnTo>
                <a:lnTo>
                  <a:pt x="24" y="7"/>
                </a:lnTo>
                <a:lnTo>
                  <a:pt x="17" y="12"/>
                </a:lnTo>
                <a:lnTo>
                  <a:pt x="12" y="17"/>
                </a:lnTo>
                <a:lnTo>
                  <a:pt x="7" y="23"/>
                </a:lnTo>
                <a:lnTo>
                  <a:pt x="3" y="31"/>
                </a:lnTo>
                <a:lnTo>
                  <a:pt x="1" y="38"/>
                </a:lnTo>
                <a:lnTo>
                  <a:pt x="0" y="51"/>
                </a:lnTo>
                <a:lnTo>
                  <a:pt x="1" y="61"/>
                </a:lnTo>
                <a:lnTo>
                  <a:pt x="5" y="70"/>
                </a:lnTo>
                <a:lnTo>
                  <a:pt x="12" y="77"/>
                </a:lnTo>
                <a:lnTo>
                  <a:pt x="17" y="82"/>
                </a:lnTo>
                <a:lnTo>
                  <a:pt x="22" y="86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9568" name="Picture 115"/>
          <p:cNvPicPr>
            <a:picLocks noChangeAspect="1" noChangeArrowheads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338" y="2012950"/>
            <a:ext cx="233362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69" name="Freeform 116"/>
          <p:cNvSpPr>
            <a:spLocks/>
          </p:cNvSpPr>
          <p:nvPr/>
        </p:nvSpPr>
        <p:spPr bwMode="auto">
          <a:xfrm>
            <a:off x="7443788" y="2049463"/>
            <a:ext cx="150812" cy="147637"/>
          </a:xfrm>
          <a:custGeom>
            <a:avLst/>
            <a:gdLst>
              <a:gd name="T0" fmla="*/ 38100 w 95"/>
              <a:gd name="T1" fmla="*/ 136525 h 93"/>
              <a:gd name="T2" fmla="*/ 38100 w 95"/>
              <a:gd name="T3" fmla="*/ 136525 h 93"/>
              <a:gd name="T4" fmla="*/ 47625 w 95"/>
              <a:gd name="T5" fmla="*/ 141287 h 93"/>
              <a:gd name="T6" fmla="*/ 58737 w 95"/>
              <a:gd name="T7" fmla="*/ 144462 h 93"/>
              <a:gd name="T8" fmla="*/ 73025 w 95"/>
              <a:gd name="T9" fmla="*/ 147637 h 93"/>
              <a:gd name="T10" fmla="*/ 85725 w 95"/>
              <a:gd name="T11" fmla="*/ 147637 h 93"/>
              <a:gd name="T12" fmla="*/ 103187 w 95"/>
              <a:gd name="T13" fmla="*/ 144462 h 93"/>
              <a:gd name="T14" fmla="*/ 111125 w 95"/>
              <a:gd name="T15" fmla="*/ 139700 h 93"/>
              <a:gd name="T16" fmla="*/ 119062 w 95"/>
              <a:gd name="T17" fmla="*/ 130175 h 93"/>
              <a:gd name="T18" fmla="*/ 128587 w 95"/>
              <a:gd name="T19" fmla="*/ 122237 h 93"/>
              <a:gd name="T20" fmla="*/ 136525 w 95"/>
              <a:gd name="T21" fmla="*/ 111125 h 93"/>
              <a:gd name="T22" fmla="*/ 136525 w 95"/>
              <a:gd name="T23" fmla="*/ 111125 h 93"/>
              <a:gd name="T24" fmla="*/ 141287 w 95"/>
              <a:gd name="T25" fmla="*/ 96837 h 93"/>
              <a:gd name="T26" fmla="*/ 147637 w 95"/>
              <a:gd name="T27" fmla="*/ 85725 h 93"/>
              <a:gd name="T28" fmla="*/ 150812 w 95"/>
              <a:gd name="T29" fmla="*/ 74612 h 93"/>
              <a:gd name="T30" fmla="*/ 150812 w 95"/>
              <a:gd name="T31" fmla="*/ 66675 h 93"/>
              <a:gd name="T32" fmla="*/ 147637 w 95"/>
              <a:gd name="T33" fmla="*/ 47625 h 93"/>
              <a:gd name="T34" fmla="*/ 139700 w 95"/>
              <a:gd name="T35" fmla="*/ 33337 h 93"/>
              <a:gd name="T36" fmla="*/ 130175 w 95"/>
              <a:gd name="T37" fmla="*/ 25400 h 93"/>
              <a:gd name="T38" fmla="*/ 119062 w 95"/>
              <a:gd name="T39" fmla="*/ 17462 h 93"/>
              <a:gd name="T40" fmla="*/ 111125 w 95"/>
              <a:gd name="T41" fmla="*/ 11112 h 93"/>
              <a:gd name="T42" fmla="*/ 111125 w 95"/>
              <a:gd name="T43" fmla="*/ 11112 h 93"/>
              <a:gd name="T44" fmla="*/ 100012 w 95"/>
              <a:gd name="T45" fmla="*/ 6350 h 93"/>
              <a:gd name="T46" fmla="*/ 88900 w 95"/>
              <a:gd name="T47" fmla="*/ 3175 h 93"/>
              <a:gd name="T48" fmla="*/ 69850 w 95"/>
              <a:gd name="T49" fmla="*/ 0 h 93"/>
              <a:gd name="T50" fmla="*/ 52387 w 95"/>
              <a:gd name="T51" fmla="*/ 3175 h 93"/>
              <a:gd name="T52" fmla="*/ 38100 w 95"/>
              <a:gd name="T53" fmla="*/ 11112 h 93"/>
              <a:gd name="T54" fmla="*/ 26987 w 95"/>
              <a:gd name="T55" fmla="*/ 19050 h 93"/>
              <a:gd name="T56" fmla="*/ 19050 w 95"/>
              <a:gd name="T57" fmla="*/ 28575 h 93"/>
              <a:gd name="T58" fmla="*/ 14287 w 95"/>
              <a:gd name="T59" fmla="*/ 36512 h 93"/>
              <a:gd name="T60" fmla="*/ 14287 w 95"/>
              <a:gd name="T61" fmla="*/ 36512 h 93"/>
              <a:gd name="T62" fmla="*/ 4762 w 95"/>
              <a:gd name="T63" fmla="*/ 50800 h 93"/>
              <a:gd name="T64" fmla="*/ 3175 w 95"/>
              <a:gd name="T65" fmla="*/ 61912 h 93"/>
              <a:gd name="T66" fmla="*/ 0 w 95"/>
              <a:gd name="T67" fmla="*/ 80962 h 93"/>
              <a:gd name="T68" fmla="*/ 3175 w 95"/>
              <a:gd name="T69" fmla="*/ 96837 h 93"/>
              <a:gd name="T70" fmla="*/ 11112 w 95"/>
              <a:gd name="T71" fmla="*/ 111125 h 93"/>
              <a:gd name="T72" fmla="*/ 19050 w 95"/>
              <a:gd name="T73" fmla="*/ 122237 h 93"/>
              <a:gd name="T74" fmla="*/ 26987 w 95"/>
              <a:gd name="T75" fmla="*/ 130175 h 93"/>
              <a:gd name="T76" fmla="*/ 38100 w 95"/>
              <a:gd name="T77" fmla="*/ 136525 h 93"/>
              <a:gd name="T78" fmla="*/ 38100 w 95"/>
              <a:gd name="T79" fmla="*/ 136525 h 93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95" h="93">
                <a:moveTo>
                  <a:pt x="24" y="86"/>
                </a:moveTo>
                <a:lnTo>
                  <a:pt x="24" y="86"/>
                </a:lnTo>
                <a:lnTo>
                  <a:pt x="30" y="89"/>
                </a:lnTo>
                <a:lnTo>
                  <a:pt x="37" y="91"/>
                </a:lnTo>
                <a:lnTo>
                  <a:pt x="46" y="93"/>
                </a:lnTo>
                <a:lnTo>
                  <a:pt x="54" y="93"/>
                </a:lnTo>
                <a:lnTo>
                  <a:pt x="65" y="91"/>
                </a:lnTo>
                <a:lnTo>
                  <a:pt x="70" y="88"/>
                </a:lnTo>
                <a:lnTo>
                  <a:pt x="75" y="82"/>
                </a:lnTo>
                <a:lnTo>
                  <a:pt x="81" y="77"/>
                </a:lnTo>
                <a:lnTo>
                  <a:pt x="86" y="70"/>
                </a:lnTo>
                <a:lnTo>
                  <a:pt x="89" y="61"/>
                </a:lnTo>
                <a:lnTo>
                  <a:pt x="93" y="54"/>
                </a:lnTo>
                <a:lnTo>
                  <a:pt x="95" y="47"/>
                </a:lnTo>
                <a:lnTo>
                  <a:pt x="95" y="42"/>
                </a:lnTo>
                <a:lnTo>
                  <a:pt x="93" y="30"/>
                </a:lnTo>
                <a:lnTo>
                  <a:pt x="88" y="21"/>
                </a:lnTo>
                <a:lnTo>
                  <a:pt x="82" y="16"/>
                </a:lnTo>
                <a:lnTo>
                  <a:pt x="75" y="11"/>
                </a:lnTo>
                <a:lnTo>
                  <a:pt x="70" y="7"/>
                </a:lnTo>
                <a:lnTo>
                  <a:pt x="63" y="4"/>
                </a:lnTo>
                <a:lnTo>
                  <a:pt x="56" y="2"/>
                </a:lnTo>
                <a:lnTo>
                  <a:pt x="44" y="0"/>
                </a:lnTo>
                <a:lnTo>
                  <a:pt x="33" y="2"/>
                </a:lnTo>
                <a:lnTo>
                  <a:pt x="24" y="7"/>
                </a:lnTo>
                <a:lnTo>
                  <a:pt x="17" y="12"/>
                </a:lnTo>
                <a:lnTo>
                  <a:pt x="12" y="18"/>
                </a:lnTo>
                <a:lnTo>
                  <a:pt x="9" y="23"/>
                </a:lnTo>
                <a:lnTo>
                  <a:pt x="3" y="32"/>
                </a:lnTo>
                <a:lnTo>
                  <a:pt x="2" y="39"/>
                </a:lnTo>
                <a:lnTo>
                  <a:pt x="0" y="51"/>
                </a:lnTo>
                <a:lnTo>
                  <a:pt x="2" y="61"/>
                </a:lnTo>
                <a:lnTo>
                  <a:pt x="7" y="70"/>
                </a:lnTo>
                <a:lnTo>
                  <a:pt x="12" y="77"/>
                </a:lnTo>
                <a:lnTo>
                  <a:pt x="17" y="82"/>
                </a:lnTo>
                <a:lnTo>
                  <a:pt x="24" y="86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9570" name="Picture 117"/>
          <p:cNvPicPr>
            <a:picLocks noChangeAspect="1" noChangeArrowheads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1943100"/>
            <a:ext cx="233363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71" name="Freeform 118"/>
          <p:cNvSpPr>
            <a:spLocks/>
          </p:cNvSpPr>
          <p:nvPr/>
        </p:nvSpPr>
        <p:spPr bwMode="auto">
          <a:xfrm>
            <a:off x="7820025" y="1979613"/>
            <a:ext cx="149225" cy="150812"/>
          </a:xfrm>
          <a:custGeom>
            <a:avLst/>
            <a:gdLst>
              <a:gd name="T0" fmla="*/ 38100 w 94"/>
              <a:gd name="T1" fmla="*/ 136525 h 95"/>
              <a:gd name="T2" fmla="*/ 38100 w 94"/>
              <a:gd name="T3" fmla="*/ 136525 h 95"/>
              <a:gd name="T4" fmla="*/ 46038 w 94"/>
              <a:gd name="T5" fmla="*/ 142875 h 95"/>
              <a:gd name="T6" fmla="*/ 57150 w 94"/>
              <a:gd name="T7" fmla="*/ 144462 h 95"/>
              <a:gd name="T8" fmla="*/ 71438 w 94"/>
              <a:gd name="T9" fmla="*/ 150812 h 95"/>
              <a:gd name="T10" fmla="*/ 85725 w 94"/>
              <a:gd name="T11" fmla="*/ 147637 h 95"/>
              <a:gd name="T12" fmla="*/ 101600 w 94"/>
              <a:gd name="T13" fmla="*/ 144462 h 95"/>
              <a:gd name="T14" fmla="*/ 111125 w 94"/>
              <a:gd name="T15" fmla="*/ 139700 h 95"/>
              <a:gd name="T16" fmla="*/ 119063 w 94"/>
              <a:gd name="T17" fmla="*/ 131762 h 95"/>
              <a:gd name="T18" fmla="*/ 127000 w 94"/>
              <a:gd name="T19" fmla="*/ 122237 h 95"/>
              <a:gd name="T20" fmla="*/ 136525 w 94"/>
              <a:gd name="T21" fmla="*/ 111125 h 95"/>
              <a:gd name="T22" fmla="*/ 136525 w 94"/>
              <a:gd name="T23" fmla="*/ 111125 h 95"/>
              <a:gd name="T24" fmla="*/ 141288 w 94"/>
              <a:gd name="T25" fmla="*/ 98425 h 95"/>
              <a:gd name="T26" fmla="*/ 147638 w 94"/>
              <a:gd name="T27" fmla="*/ 87312 h 95"/>
              <a:gd name="T28" fmla="*/ 149225 w 94"/>
              <a:gd name="T29" fmla="*/ 76200 h 95"/>
              <a:gd name="T30" fmla="*/ 149225 w 94"/>
              <a:gd name="T31" fmla="*/ 66675 h 95"/>
              <a:gd name="T32" fmla="*/ 147638 w 94"/>
              <a:gd name="T33" fmla="*/ 47625 h 95"/>
              <a:gd name="T34" fmla="*/ 138113 w 94"/>
              <a:gd name="T35" fmla="*/ 36512 h 95"/>
              <a:gd name="T36" fmla="*/ 130175 w 94"/>
              <a:gd name="T37" fmla="*/ 25400 h 95"/>
              <a:gd name="T38" fmla="*/ 122238 w 94"/>
              <a:gd name="T39" fmla="*/ 17462 h 95"/>
              <a:gd name="T40" fmla="*/ 111125 w 94"/>
              <a:gd name="T41" fmla="*/ 11112 h 95"/>
              <a:gd name="T42" fmla="*/ 111125 w 94"/>
              <a:gd name="T43" fmla="*/ 11112 h 95"/>
              <a:gd name="T44" fmla="*/ 100013 w 94"/>
              <a:gd name="T45" fmla="*/ 6350 h 95"/>
              <a:gd name="T46" fmla="*/ 88900 w 94"/>
              <a:gd name="T47" fmla="*/ 3175 h 95"/>
              <a:gd name="T48" fmla="*/ 68263 w 94"/>
              <a:gd name="T49" fmla="*/ 0 h 95"/>
              <a:gd name="T50" fmla="*/ 52388 w 94"/>
              <a:gd name="T51" fmla="*/ 3175 h 95"/>
              <a:gd name="T52" fmla="*/ 38100 w 94"/>
              <a:gd name="T53" fmla="*/ 11112 h 95"/>
              <a:gd name="T54" fmla="*/ 26988 w 94"/>
              <a:gd name="T55" fmla="*/ 19050 h 95"/>
              <a:gd name="T56" fmla="*/ 19050 w 94"/>
              <a:gd name="T57" fmla="*/ 28575 h 95"/>
              <a:gd name="T58" fmla="*/ 12700 w 94"/>
              <a:gd name="T59" fmla="*/ 36512 h 95"/>
              <a:gd name="T60" fmla="*/ 12700 w 94"/>
              <a:gd name="T61" fmla="*/ 36512 h 95"/>
              <a:gd name="T62" fmla="*/ 7938 w 94"/>
              <a:gd name="T63" fmla="*/ 50800 h 95"/>
              <a:gd name="T64" fmla="*/ 1588 w 94"/>
              <a:gd name="T65" fmla="*/ 61912 h 95"/>
              <a:gd name="T66" fmla="*/ 0 w 94"/>
              <a:gd name="T67" fmla="*/ 80962 h 95"/>
              <a:gd name="T68" fmla="*/ 1588 w 94"/>
              <a:gd name="T69" fmla="*/ 98425 h 95"/>
              <a:gd name="T70" fmla="*/ 11113 w 94"/>
              <a:gd name="T71" fmla="*/ 111125 h 95"/>
              <a:gd name="T72" fmla="*/ 19050 w 94"/>
              <a:gd name="T73" fmla="*/ 122237 h 95"/>
              <a:gd name="T74" fmla="*/ 26988 w 94"/>
              <a:gd name="T75" fmla="*/ 131762 h 95"/>
              <a:gd name="T76" fmla="*/ 38100 w 94"/>
              <a:gd name="T77" fmla="*/ 136525 h 95"/>
              <a:gd name="T78" fmla="*/ 38100 w 94"/>
              <a:gd name="T79" fmla="*/ 136525 h 9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94" h="95">
                <a:moveTo>
                  <a:pt x="24" y="86"/>
                </a:moveTo>
                <a:lnTo>
                  <a:pt x="24" y="86"/>
                </a:lnTo>
                <a:lnTo>
                  <a:pt x="29" y="90"/>
                </a:lnTo>
                <a:lnTo>
                  <a:pt x="36" y="91"/>
                </a:lnTo>
                <a:lnTo>
                  <a:pt x="45" y="95"/>
                </a:lnTo>
                <a:lnTo>
                  <a:pt x="54" y="93"/>
                </a:lnTo>
                <a:lnTo>
                  <a:pt x="64" y="91"/>
                </a:lnTo>
                <a:lnTo>
                  <a:pt x="70" y="88"/>
                </a:lnTo>
                <a:lnTo>
                  <a:pt x="75" y="83"/>
                </a:lnTo>
                <a:lnTo>
                  <a:pt x="80" y="77"/>
                </a:lnTo>
                <a:lnTo>
                  <a:pt x="86" y="70"/>
                </a:lnTo>
                <a:lnTo>
                  <a:pt x="89" y="62"/>
                </a:lnTo>
                <a:lnTo>
                  <a:pt x="93" y="55"/>
                </a:lnTo>
                <a:lnTo>
                  <a:pt x="94" y="48"/>
                </a:lnTo>
                <a:lnTo>
                  <a:pt x="94" y="42"/>
                </a:lnTo>
                <a:lnTo>
                  <a:pt x="93" y="30"/>
                </a:lnTo>
                <a:lnTo>
                  <a:pt x="87" y="23"/>
                </a:lnTo>
                <a:lnTo>
                  <a:pt x="82" y="16"/>
                </a:lnTo>
                <a:lnTo>
                  <a:pt x="77" y="11"/>
                </a:lnTo>
                <a:lnTo>
                  <a:pt x="70" y="7"/>
                </a:lnTo>
                <a:lnTo>
                  <a:pt x="63" y="4"/>
                </a:lnTo>
                <a:lnTo>
                  <a:pt x="56" y="2"/>
                </a:lnTo>
                <a:lnTo>
                  <a:pt x="43" y="0"/>
                </a:lnTo>
                <a:lnTo>
                  <a:pt x="33" y="2"/>
                </a:lnTo>
                <a:lnTo>
                  <a:pt x="24" y="7"/>
                </a:lnTo>
                <a:lnTo>
                  <a:pt x="17" y="12"/>
                </a:lnTo>
                <a:lnTo>
                  <a:pt x="12" y="18"/>
                </a:lnTo>
                <a:lnTo>
                  <a:pt x="8" y="23"/>
                </a:lnTo>
                <a:lnTo>
                  <a:pt x="5" y="32"/>
                </a:lnTo>
                <a:lnTo>
                  <a:pt x="1" y="39"/>
                </a:lnTo>
                <a:lnTo>
                  <a:pt x="0" y="51"/>
                </a:lnTo>
                <a:lnTo>
                  <a:pt x="1" y="62"/>
                </a:lnTo>
                <a:lnTo>
                  <a:pt x="7" y="70"/>
                </a:lnTo>
                <a:lnTo>
                  <a:pt x="12" y="77"/>
                </a:lnTo>
                <a:lnTo>
                  <a:pt x="17" y="83"/>
                </a:lnTo>
                <a:lnTo>
                  <a:pt x="24" y="86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9572" name="Picture 119"/>
          <p:cNvPicPr>
            <a:picLocks noChangeAspect="1" noChangeArrowheads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688" y="1690688"/>
            <a:ext cx="233362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73" name="Freeform 120"/>
          <p:cNvSpPr>
            <a:spLocks/>
          </p:cNvSpPr>
          <p:nvPr/>
        </p:nvSpPr>
        <p:spPr bwMode="auto">
          <a:xfrm>
            <a:off x="7958138" y="1727200"/>
            <a:ext cx="150812" cy="149225"/>
          </a:xfrm>
          <a:custGeom>
            <a:avLst/>
            <a:gdLst>
              <a:gd name="T0" fmla="*/ 39687 w 95"/>
              <a:gd name="T1" fmla="*/ 136525 h 94"/>
              <a:gd name="T2" fmla="*/ 39687 w 95"/>
              <a:gd name="T3" fmla="*/ 136525 h 94"/>
              <a:gd name="T4" fmla="*/ 47625 w 95"/>
              <a:gd name="T5" fmla="*/ 141288 h 94"/>
              <a:gd name="T6" fmla="*/ 58737 w 95"/>
              <a:gd name="T7" fmla="*/ 147638 h 94"/>
              <a:gd name="T8" fmla="*/ 73025 w 95"/>
              <a:gd name="T9" fmla="*/ 149225 h 94"/>
              <a:gd name="T10" fmla="*/ 87312 w 95"/>
              <a:gd name="T11" fmla="*/ 149225 h 94"/>
              <a:gd name="T12" fmla="*/ 103187 w 95"/>
              <a:gd name="T13" fmla="*/ 144463 h 94"/>
              <a:gd name="T14" fmla="*/ 111125 w 95"/>
              <a:gd name="T15" fmla="*/ 138113 h 94"/>
              <a:gd name="T16" fmla="*/ 120650 w 95"/>
              <a:gd name="T17" fmla="*/ 130175 h 94"/>
              <a:gd name="T18" fmla="*/ 128587 w 95"/>
              <a:gd name="T19" fmla="*/ 122238 h 94"/>
              <a:gd name="T20" fmla="*/ 136525 w 95"/>
              <a:gd name="T21" fmla="*/ 111125 h 94"/>
              <a:gd name="T22" fmla="*/ 136525 w 95"/>
              <a:gd name="T23" fmla="*/ 111125 h 94"/>
              <a:gd name="T24" fmla="*/ 142875 w 95"/>
              <a:gd name="T25" fmla="*/ 96838 h 94"/>
              <a:gd name="T26" fmla="*/ 147637 w 95"/>
              <a:gd name="T27" fmla="*/ 85725 h 94"/>
              <a:gd name="T28" fmla="*/ 150812 w 95"/>
              <a:gd name="T29" fmla="*/ 74613 h 94"/>
              <a:gd name="T30" fmla="*/ 150812 w 95"/>
              <a:gd name="T31" fmla="*/ 66675 h 94"/>
              <a:gd name="T32" fmla="*/ 147637 w 95"/>
              <a:gd name="T33" fmla="*/ 49213 h 94"/>
              <a:gd name="T34" fmla="*/ 139700 w 95"/>
              <a:gd name="T35" fmla="*/ 34925 h 94"/>
              <a:gd name="T36" fmla="*/ 131762 w 95"/>
              <a:gd name="T37" fmla="*/ 23813 h 94"/>
              <a:gd name="T38" fmla="*/ 122237 w 95"/>
              <a:gd name="T39" fmla="*/ 15875 h 94"/>
              <a:gd name="T40" fmla="*/ 111125 w 95"/>
              <a:gd name="T41" fmla="*/ 11113 h 94"/>
              <a:gd name="T42" fmla="*/ 111125 w 95"/>
              <a:gd name="T43" fmla="*/ 11113 h 94"/>
              <a:gd name="T44" fmla="*/ 100012 w 95"/>
              <a:gd name="T45" fmla="*/ 4763 h 94"/>
              <a:gd name="T46" fmla="*/ 88900 w 95"/>
              <a:gd name="T47" fmla="*/ 1588 h 94"/>
              <a:gd name="T48" fmla="*/ 73025 w 95"/>
              <a:gd name="T49" fmla="*/ 0 h 94"/>
              <a:gd name="T50" fmla="*/ 53975 w 95"/>
              <a:gd name="T51" fmla="*/ 4763 h 94"/>
              <a:gd name="T52" fmla="*/ 39687 w 95"/>
              <a:gd name="T53" fmla="*/ 11113 h 94"/>
              <a:gd name="T54" fmla="*/ 28575 w 95"/>
              <a:gd name="T55" fmla="*/ 19050 h 94"/>
              <a:gd name="T56" fmla="*/ 20637 w 95"/>
              <a:gd name="T57" fmla="*/ 26988 h 94"/>
              <a:gd name="T58" fmla="*/ 14287 w 95"/>
              <a:gd name="T59" fmla="*/ 34925 h 94"/>
              <a:gd name="T60" fmla="*/ 14287 w 95"/>
              <a:gd name="T61" fmla="*/ 34925 h 94"/>
              <a:gd name="T62" fmla="*/ 9525 w 95"/>
              <a:gd name="T63" fmla="*/ 49213 h 94"/>
              <a:gd name="T64" fmla="*/ 3175 w 95"/>
              <a:gd name="T65" fmla="*/ 60325 h 94"/>
              <a:gd name="T66" fmla="*/ 0 w 95"/>
              <a:gd name="T67" fmla="*/ 80963 h 94"/>
              <a:gd name="T68" fmla="*/ 3175 w 95"/>
              <a:gd name="T69" fmla="*/ 96838 h 94"/>
              <a:gd name="T70" fmla="*/ 11112 w 95"/>
              <a:gd name="T71" fmla="*/ 111125 h 94"/>
              <a:gd name="T72" fmla="*/ 20637 w 95"/>
              <a:gd name="T73" fmla="*/ 122238 h 94"/>
              <a:gd name="T74" fmla="*/ 28575 w 95"/>
              <a:gd name="T75" fmla="*/ 130175 h 94"/>
              <a:gd name="T76" fmla="*/ 39687 w 95"/>
              <a:gd name="T77" fmla="*/ 136525 h 94"/>
              <a:gd name="T78" fmla="*/ 39687 w 95"/>
              <a:gd name="T79" fmla="*/ 136525 h 94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95" h="94">
                <a:moveTo>
                  <a:pt x="25" y="86"/>
                </a:moveTo>
                <a:lnTo>
                  <a:pt x="25" y="86"/>
                </a:lnTo>
                <a:lnTo>
                  <a:pt x="30" y="89"/>
                </a:lnTo>
                <a:lnTo>
                  <a:pt x="37" y="93"/>
                </a:lnTo>
                <a:lnTo>
                  <a:pt x="46" y="94"/>
                </a:lnTo>
                <a:lnTo>
                  <a:pt x="55" y="94"/>
                </a:lnTo>
                <a:lnTo>
                  <a:pt x="65" y="91"/>
                </a:lnTo>
                <a:lnTo>
                  <a:pt x="70" y="87"/>
                </a:lnTo>
                <a:lnTo>
                  <a:pt x="76" y="82"/>
                </a:lnTo>
                <a:lnTo>
                  <a:pt x="81" y="77"/>
                </a:lnTo>
                <a:lnTo>
                  <a:pt x="86" y="70"/>
                </a:lnTo>
                <a:lnTo>
                  <a:pt x="90" y="61"/>
                </a:lnTo>
                <a:lnTo>
                  <a:pt x="93" y="54"/>
                </a:lnTo>
                <a:lnTo>
                  <a:pt x="95" y="47"/>
                </a:lnTo>
                <a:lnTo>
                  <a:pt x="95" y="42"/>
                </a:lnTo>
                <a:lnTo>
                  <a:pt x="93" y="31"/>
                </a:lnTo>
                <a:lnTo>
                  <a:pt x="88" y="22"/>
                </a:lnTo>
                <a:lnTo>
                  <a:pt x="83" y="15"/>
                </a:lnTo>
                <a:lnTo>
                  <a:pt x="77" y="10"/>
                </a:lnTo>
                <a:lnTo>
                  <a:pt x="70" y="7"/>
                </a:lnTo>
                <a:lnTo>
                  <a:pt x="63" y="3"/>
                </a:lnTo>
                <a:lnTo>
                  <a:pt x="56" y="1"/>
                </a:lnTo>
                <a:lnTo>
                  <a:pt x="46" y="0"/>
                </a:lnTo>
                <a:lnTo>
                  <a:pt x="34" y="3"/>
                </a:lnTo>
                <a:lnTo>
                  <a:pt x="25" y="7"/>
                </a:lnTo>
                <a:lnTo>
                  <a:pt x="18" y="12"/>
                </a:lnTo>
                <a:lnTo>
                  <a:pt x="13" y="17"/>
                </a:lnTo>
                <a:lnTo>
                  <a:pt x="9" y="22"/>
                </a:lnTo>
                <a:lnTo>
                  <a:pt x="6" y="31"/>
                </a:lnTo>
                <a:lnTo>
                  <a:pt x="2" y="38"/>
                </a:lnTo>
                <a:lnTo>
                  <a:pt x="0" y="51"/>
                </a:lnTo>
                <a:lnTo>
                  <a:pt x="2" y="61"/>
                </a:lnTo>
                <a:lnTo>
                  <a:pt x="7" y="70"/>
                </a:lnTo>
                <a:lnTo>
                  <a:pt x="13" y="77"/>
                </a:lnTo>
                <a:lnTo>
                  <a:pt x="18" y="82"/>
                </a:lnTo>
                <a:lnTo>
                  <a:pt x="25" y="86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9574" name="Picture 121"/>
          <p:cNvPicPr>
            <a:picLocks noChangeAspect="1" noChangeArrowheads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600" y="1409700"/>
            <a:ext cx="233363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75" name="Freeform 122"/>
          <p:cNvSpPr>
            <a:spLocks/>
          </p:cNvSpPr>
          <p:nvPr/>
        </p:nvSpPr>
        <p:spPr bwMode="auto">
          <a:xfrm>
            <a:off x="7639050" y="1446213"/>
            <a:ext cx="149225" cy="146050"/>
          </a:xfrm>
          <a:custGeom>
            <a:avLst/>
            <a:gdLst>
              <a:gd name="T0" fmla="*/ 34925 w 94"/>
              <a:gd name="T1" fmla="*/ 134938 h 92"/>
              <a:gd name="T2" fmla="*/ 34925 w 94"/>
              <a:gd name="T3" fmla="*/ 134938 h 92"/>
              <a:gd name="T4" fmla="*/ 46038 w 94"/>
              <a:gd name="T5" fmla="*/ 141288 h 92"/>
              <a:gd name="T6" fmla="*/ 57150 w 94"/>
              <a:gd name="T7" fmla="*/ 144463 h 92"/>
              <a:gd name="T8" fmla="*/ 68263 w 94"/>
              <a:gd name="T9" fmla="*/ 146050 h 92"/>
              <a:gd name="T10" fmla="*/ 85725 w 94"/>
              <a:gd name="T11" fmla="*/ 146050 h 92"/>
              <a:gd name="T12" fmla="*/ 103188 w 94"/>
              <a:gd name="T13" fmla="*/ 141288 h 92"/>
              <a:gd name="T14" fmla="*/ 111125 w 94"/>
              <a:gd name="T15" fmla="*/ 138113 h 92"/>
              <a:gd name="T16" fmla="*/ 119063 w 94"/>
              <a:gd name="T17" fmla="*/ 130175 h 92"/>
              <a:gd name="T18" fmla="*/ 127000 w 94"/>
              <a:gd name="T19" fmla="*/ 122238 h 92"/>
              <a:gd name="T20" fmla="*/ 136525 w 94"/>
              <a:gd name="T21" fmla="*/ 111125 h 92"/>
              <a:gd name="T22" fmla="*/ 136525 w 94"/>
              <a:gd name="T23" fmla="*/ 111125 h 92"/>
              <a:gd name="T24" fmla="*/ 141288 w 94"/>
              <a:gd name="T25" fmla="*/ 96838 h 92"/>
              <a:gd name="T26" fmla="*/ 147638 w 94"/>
              <a:gd name="T27" fmla="*/ 85725 h 92"/>
              <a:gd name="T28" fmla="*/ 147638 w 94"/>
              <a:gd name="T29" fmla="*/ 74613 h 92"/>
              <a:gd name="T30" fmla="*/ 149225 w 94"/>
              <a:gd name="T31" fmla="*/ 63500 h 92"/>
              <a:gd name="T32" fmla="*/ 147638 w 94"/>
              <a:gd name="T33" fmla="*/ 46038 h 92"/>
              <a:gd name="T34" fmla="*/ 138113 w 94"/>
              <a:gd name="T35" fmla="*/ 33338 h 92"/>
              <a:gd name="T36" fmla="*/ 130175 w 94"/>
              <a:gd name="T37" fmla="*/ 23813 h 92"/>
              <a:gd name="T38" fmla="*/ 119063 w 94"/>
              <a:gd name="T39" fmla="*/ 15875 h 92"/>
              <a:gd name="T40" fmla="*/ 111125 w 94"/>
              <a:gd name="T41" fmla="*/ 11113 h 92"/>
              <a:gd name="T42" fmla="*/ 111125 w 94"/>
              <a:gd name="T43" fmla="*/ 11113 h 92"/>
              <a:gd name="T44" fmla="*/ 100013 w 94"/>
              <a:gd name="T45" fmla="*/ 4763 h 92"/>
              <a:gd name="T46" fmla="*/ 88900 w 94"/>
              <a:gd name="T47" fmla="*/ 1588 h 92"/>
              <a:gd name="T48" fmla="*/ 68263 w 94"/>
              <a:gd name="T49" fmla="*/ 0 h 92"/>
              <a:gd name="T50" fmla="*/ 52388 w 94"/>
              <a:gd name="T51" fmla="*/ 1588 h 92"/>
              <a:gd name="T52" fmla="*/ 38100 w 94"/>
              <a:gd name="T53" fmla="*/ 11113 h 92"/>
              <a:gd name="T54" fmla="*/ 26988 w 94"/>
              <a:gd name="T55" fmla="*/ 19050 h 92"/>
              <a:gd name="T56" fmla="*/ 19050 w 94"/>
              <a:gd name="T57" fmla="*/ 26988 h 92"/>
              <a:gd name="T58" fmla="*/ 12700 w 94"/>
              <a:gd name="T59" fmla="*/ 34925 h 92"/>
              <a:gd name="T60" fmla="*/ 12700 w 94"/>
              <a:gd name="T61" fmla="*/ 34925 h 92"/>
              <a:gd name="T62" fmla="*/ 4763 w 94"/>
              <a:gd name="T63" fmla="*/ 49213 h 92"/>
              <a:gd name="T64" fmla="*/ 1588 w 94"/>
              <a:gd name="T65" fmla="*/ 60325 h 92"/>
              <a:gd name="T66" fmla="*/ 0 w 94"/>
              <a:gd name="T67" fmla="*/ 79375 h 92"/>
              <a:gd name="T68" fmla="*/ 1588 w 94"/>
              <a:gd name="T69" fmla="*/ 96838 h 92"/>
              <a:gd name="T70" fmla="*/ 11113 w 94"/>
              <a:gd name="T71" fmla="*/ 111125 h 92"/>
              <a:gd name="T72" fmla="*/ 19050 w 94"/>
              <a:gd name="T73" fmla="*/ 122238 h 92"/>
              <a:gd name="T74" fmla="*/ 26988 w 94"/>
              <a:gd name="T75" fmla="*/ 127000 h 92"/>
              <a:gd name="T76" fmla="*/ 34925 w 94"/>
              <a:gd name="T77" fmla="*/ 134938 h 92"/>
              <a:gd name="T78" fmla="*/ 34925 w 94"/>
              <a:gd name="T79" fmla="*/ 134938 h 92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94" h="92">
                <a:moveTo>
                  <a:pt x="22" y="85"/>
                </a:moveTo>
                <a:lnTo>
                  <a:pt x="22" y="85"/>
                </a:lnTo>
                <a:lnTo>
                  <a:pt x="29" y="89"/>
                </a:lnTo>
                <a:lnTo>
                  <a:pt x="36" y="91"/>
                </a:lnTo>
                <a:lnTo>
                  <a:pt x="43" y="92"/>
                </a:lnTo>
                <a:lnTo>
                  <a:pt x="54" y="92"/>
                </a:lnTo>
                <a:lnTo>
                  <a:pt x="65" y="89"/>
                </a:lnTo>
                <a:lnTo>
                  <a:pt x="70" y="87"/>
                </a:lnTo>
                <a:lnTo>
                  <a:pt x="75" y="82"/>
                </a:lnTo>
                <a:lnTo>
                  <a:pt x="80" y="77"/>
                </a:lnTo>
                <a:lnTo>
                  <a:pt x="86" y="70"/>
                </a:lnTo>
                <a:lnTo>
                  <a:pt x="89" y="61"/>
                </a:lnTo>
                <a:lnTo>
                  <a:pt x="93" y="54"/>
                </a:lnTo>
                <a:lnTo>
                  <a:pt x="93" y="47"/>
                </a:lnTo>
                <a:lnTo>
                  <a:pt x="94" y="40"/>
                </a:lnTo>
                <a:lnTo>
                  <a:pt x="93" y="29"/>
                </a:lnTo>
                <a:lnTo>
                  <a:pt x="87" y="21"/>
                </a:lnTo>
                <a:lnTo>
                  <a:pt x="82" y="15"/>
                </a:lnTo>
                <a:lnTo>
                  <a:pt x="75" y="10"/>
                </a:lnTo>
                <a:lnTo>
                  <a:pt x="70" y="7"/>
                </a:lnTo>
                <a:lnTo>
                  <a:pt x="63" y="3"/>
                </a:lnTo>
                <a:lnTo>
                  <a:pt x="56" y="1"/>
                </a:lnTo>
                <a:lnTo>
                  <a:pt x="43" y="0"/>
                </a:lnTo>
                <a:lnTo>
                  <a:pt x="33" y="1"/>
                </a:lnTo>
                <a:lnTo>
                  <a:pt x="24" y="7"/>
                </a:lnTo>
                <a:lnTo>
                  <a:pt x="17" y="12"/>
                </a:lnTo>
                <a:lnTo>
                  <a:pt x="12" y="17"/>
                </a:lnTo>
                <a:lnTo>
                  <a:pt x="8" y="22"/>
                </a:lnTo>
                <a:lnTo>
                  <a:pt x="3" y="31"/>
                </a:lnTo>
                <a:lnTo>
                  <a:pt x="1" y="38"/>
                </a:lnTo>
                <a:lnTo>
                  <a:pt x="0" y="50"/>
                </a:lnTo>
                <a:lnTo>
                  <a:pt x="1" y="61"/>
                </a:lnTo>
                <a:lnTo>
                  <a:pt x="7" y="70"/>
                </a:lnTo>
                <a:lnTo>
                  <a:pt x="12" y="77"/>
                </a:lnTo>
                <a:lnTo>
                  <a:pt x="17" y="80"/>
                </a:lnTo>
                <a:lnTo>
                  <a:pt x="22" y="85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9576" name="Picture 123"/>
          <p:cNvPicPr>
            <a:picLocks noChangeAspect="1" noChangeArrowheads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275" y="1152525"/>
            <a:ext cx="233363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77" name="Freeform 124"/>
          <p:cNvSpPr>
            <a:spLocks/>
          </p:cNvSpPr>
          <p:nvPr/>
        </p:nvSpPr>
        <p:spPr bwMode="auto">
          <a:xfrm>
            <a:off x="7451725" y="1192213"/>
            <a:ext cx="147638" cy="147637"/>
          </a:xfrm>
          <a:custGeom>
            <a:avLst/>
            <a:gdLst>
              <a:gd name="T0" fmla="*/ 36513 w 93"/>
              <a:gd name="T1" fmla="*/ 133350 h 93"/>
              <a:gd name="T2" fmla="*/ 36513 w 93"/>
              <a:gd name="T3" fmla="*/ 133350 h 93"/>
              <a:gd name="T4" fmla="*/ 47625 w 93"/>
              <a:gd name="T5" fmla="*/ 139700 h 93"/>
              <a:gd name="T6" fmla="*/ 58738 w 93"/>
              <a:gd name="T7" fmla="*/ 144462 h 93"/>
              <a:gd name="T8" fmla="*/ 69850 w 93"/>
              <a:gd name="T9" fmla="*/ 147637 h 93"/>
              <a:gd name="T10" fmla="*/ 87313 w 93"/>
              <a:gd name="T11" fmla="*/ 147637 h 93"/>
              <a:gd name="T12" fmla="*/ 103188 w 93"/>
              <a:gd name="T13" fmla="*/ 141287 h 93"/>
              <a:gd name="T14" fmla="*/ 111125 w 93"/>
              <a:gd name="T15" fmla="*/ 136525 h 93"/>
              <a:gd name="T16" fmla="*/ 120650 w 93"/>
              <a:gd name="T17" fmla="*/ 130175 h 93"/>
              <a:gd name="T18" fmla="*/ 128588 w 93"/>
              <a:gd name="T19" fmla="*/ 119062 h 93"/>
              <a:gd name="T20" fmla="*/ 136525 w 93"/>
              <a:gd name="T21" fmla="*/ 107950 h 93"/>
              <a:gd name="T22" fmla="*/ 136525 w 93"/>
              <a:gd name="T23" fmla="*/ 107950 h 93"/>
              <a:gd name="T24" fmla="*/ 142875 w 93"/>
              <a:gd name="T25" fmla="*/ 96837 h 93"/>
              <a:gd name="T26" fmla="*/ 144463 w 93"/>
              <a:gd name="T27" fmla="*/ 84137 h 93"/>
              <a:gd name="T28" fmla="*/ 147638 w 93"/>
              <a:gd name="T29" fmla="*/ 74612 h 93"/>
              <a:gd name="T30" fmla="*/ 147638 w 93"/>
              <a:gd name="T31" fmla="*/ 63500 h 93"/>
              <a:gd name="T32" fmla="*/ 144463 w 93"/>
              <a:gd name="T33" fmla="*/ 47625 h 93"/>
              <a:gd name="T34" fmla="*/ 139700 w 93"/>
              <a:gd name="T35" fmla="*/ 33337 h 93"/>
              <a:gd name="T36" fmla="*/ 128588 w 93"/>
              <a:gd name="T37" fmla="*/ 22225 h 93"/>
              <a:gd name="T38" fmla="*/ 120650 w 93"/>
              <a:gd name="T39" fmla="*/ 17462 h 93"/>
              <a:gd name="T40" fmla="*/ 111125 w 93"/>
              <a:gd name="T41" fmla="*/ 7937 h 93"/>
              <a:gd name="T42" fmla="*/ 111125 w 93"/>
              <a:gd name="T43" fmla="*/ 7937 h 93"/>
              <a:gd name="T44" fmla="*/ 100013 w 93"/>
              <a:gd name="T45" fmla="*/ 3175 h 93"/>
              <a:gd name="T46" fmla="*/ 88900 w 93"/>
              <a:gd name="T47" fmla="*/ 0 h 93"/>
              <a:gd name="T48" fmla="*/ 69850 w 93"/>
              <a:gd name="T49" fmla="*/ 0 h 93"/>
              <a:gd name="T50" fmla="*/ 53975 w 93"/>
              <a:gd name="T51" fmla="*/ 3175 h 93"/>
              <a:gd name="T52" fmla="*/ 39688 w 93"/>
              <a:gd name="T53" fmla="*/ 7937 h 93"/>
              <a:gd name="T54" fmla="*/ 28575 w 93"/>
              <a:gd name="T55" fmla="*/ 17462 h 93"/>
              <a:gd name="T56" fmla="*/ 19050 w 93"/>
              <a:gd name="T57" fmla="*/ 28575 h 93"/>
              <a:gd name="T58" fmla="*/ 11113 w 93"/>
              <a:gd name="T59" fmla="*/ 36512 h 93"/>
              <a:gd name="T60" fmla="*/ 11113 w 93"/>
              <a:gd name="T61" fmla="*/ 36512 h 93"/>
              <a:gd name="T62" fmla="*/ 6350 w 93"/>
              <a:gd name="T63" fmla="*/ 47625 h 93"/>
              <a:gd name="T64" fmla="*/ 3175 w 93"/>
              <a:gd name="T65" fmla="*/ 58737 h 93"/>
              <a:gd name="T66" fmla="*/ 0 w 93"/>
              <a:gd name="T67" fmla="*/ 77787 h 93"/>
              <a:gd name="T68" fmla="*/ 3175 w 93"/>
              <a:gd name="T69" fmla="*/ 95250 h 93"/>
              <a:gd name="T70" fmla="*/ 11113 w 93"/>
              <a:gd name="T71" fmla="*/ 107950 h 93"/>
              <a:gd name="T72" fmla="*/ 19050 w 93"/>
              <a:gd name="T73" fmla="*/ 119062 h 93"/>
              <a:gd name="T74" fmla="*/ 28575 w 93"/>
              <a:gd name="T75" fmla="*/ 128587 h 93"/>
              <a:gd name="T76" fmla="*/ 36513 w 93"/>
              <a:gd name="T77" fmla="*/ 133350 h 93"/>
              <a:gd name="T78" fmla="*/ 36513 w 93"/>
              <a:gd name="T79" fmla="*/ 133350 h 93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93" h="93">
                <a:moveTo>
                  <a:pt x="23" y="84"/>
                </a:moveTo>
                <a:lnTo>
                  <a:pt x="23" y="84"/>
                </a:lnTo>
                <a:lnTo>
                  <a:pt x="30" y="88"/>
                </a:lnTo>
                <a:lnTo>
                  <a:pt x="37" y="91"/>
                </a:lnTo>
                <a:lnTo>
                  <a:pt x="44" y="93"/>
                </a:lnTo>
                <a:lnTo>
                  <a:pt x="55" y="93"/>
                </a:lnTo>
                <a:lnTo>
                  <a:pt x="65" y="89"/>
                </a:lnTo>
                <a:lnTo>
                  <a:pt x="70" y="86"/>
                </a:lnTo>
                <a:lnTo>
                  <a:pt x="76" y="82"/>
                </a:lnTo>
                <a:lnTo>
                  <a:pt x="81" y="75"/>
                </a:lnTo>
                <a:lnTo>
                  <a:pt x="86" y="68"/>
                </a:lnTo>
                <a:lnTo>
                  <a:pt x="90" y="61"/>
                </a:lnTo>
                <a:lnTo>
                  <a:pt x="91" y="53"/>
                </a:lnTo>
                <a:lnTo>
                  <a:pt x="93" y="47"/>
                </a:lnTo>
                <a:lnTo>
                  <a:pt x="93" y="40"/>
                </a:lnTo>
                <a:lnTo>
                  <a:pt x="91" y="30"/>
                </a:lnTo>
                <a:lnTo>
                  <a:pt x="88" y="21"/>
                </a:lnTo>
                <a:lnTo>
                  <a:pt x="81" y="14"/>
                </a:lnTo>
                <a:lnTo>
                  <a:pt x="76" y="11"/>
                </a:lnTo>
                <a:lnTo>
                  <a:pt x="70" y="5"/>
                </a:lnTo>
                <a:lnTo>
                  <a:pt x="63" y="2"/>
                </a:lnTo>
                <a:lnTo>
                  <a:pt x="56" y="0"/>
                </a:lnTo>
                <a:lnTo>
                  <a:pt x="44" y="0"/>
                </a:lnTo>
                <a:lnTo>
                  <a:pt x="34" y="2"/>
                </a:lnTo>
                <a:lnTo>
                  <a:pt x="25" y="5"/>
                </a:lnTo>
                <a:lnTo>
                  <a:pt x="18" y="11"/>
                </a:lnTo>
                <a:lnTo>
                  <a:pt x="12" y="18"/>
                </a:lnTo>
                <a:lnTo>
                  <a:pt x="7" y="23"/>
                </a:lnTo>
                <a:lnTo>
                  <a:pt x="4" y="30"/>
                </a:lnTo>
                <a:lnTo>
                  <a:pt x="2" y="37"/>
                </a:lnTo>
                <a:lnTo>
                  <a:pt x="0" y="49"/>
                </a:lnTo>
                <a:lnTo>
                  <a:pt x="2" y="60"/>
                </a:lnTo>
                <a:lnTo>
                  <a:pt x="7" y="68"/>
                </a:lnTo>
                <a:lnTo>
                  <a:pt x="12" y="75"/>
                </a:lnTo>
                <a:lnTo>
                  <a:pt x="18" y="81"/>
                </a:lnTo>
                <a:lnTo>
                  <a:pt x="23" y="84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9578" name="Picture 125"/>
          <p:cNvPicPr>
            <a:picLocks noChangeAspect="1" noChangeArrowheads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900" y="763588"/>
            <a:ext cx="233363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79" name="Freeform 126"/>
          <p:cNvSpPr>
            <a:spLocks/>
          </p:cNvSpPr>
          <p:nvPr/>
        </p:nvSpPr>
        <p:spPr bwMode="auto">
          <a:xfrm>
            <a:off x="7499350" y="800100"/>
            <a:ext cx="150813" cy="149225"/>
          </a:xfrm>
          <a:custGeom>
            <a:avLst/>
            <a:gdLst>
              <a:gd name="T0" fmla="*/ 39688 w 95"/>
              <a:gd name="T1" fmla="*/ 136525 h 94"/>
              <a:gd name="T2" fmla="*/ 39688 w 95"/>
              <a:gd name="T3" fmla="*/ 136525 h 94"/>
              <a:gd name="T4" fmla="*/ 47625 w 95"/>
              <a:gd name="T5" fmla="*/ 141288 h 94"/>
              <a:gd name="T6" fmla="*/ 58738 w 95"/>
              <a:gd name="T7" fmla="*/ 147638 h 94"/>
              <a:gd name="T8" fmla="*/ 73025 w 95"/>
              <a:gd name="T9" fmla="*/ 149225 h 94"/>
              <a:gd name="T10" fmla="*/ 85725 w 95"/>
              <a:gd name="T11" fmla="*/ 149225 h 94"/>
              <a:gd name="T12" fmla="*/ 103188 w 95"/>
              <a:gd name="T13" fmla="*/ 144463 h 94"/>
              <a:gd name="T14" fmla="*/ 111125 w 95"/>
              <a:gd name="T15" fmla="*/ 138113 h 94"/>
              <a:gd name="T16" fmla="*/ 119063 w 95"/>
              <a:gd name="T17" fmla="*/ 133350 h 94"/>
              <a:gd name="T18" fmla="*/ 128588 w 95"/>
              <a:gd name="T19" fmla="*/ 122238 h 94"/>
              <a:gd name="T20" fmla="*/ 136525 w 95"/>
              <a:gd name="T21" fmla="*/ 111125 h 94"/>
              <a:gd name="T22" fmla="*/ 136525 w 95"/>
              <a:gd name="T23" fmla="*/ 111125 h 94"/>
              <a:gd name="T24" fmla="*/ 141288 w 95"/>
              <a:gd name="T25" fmla="*/ 96838 h 94"/>
              <a:gd name="T26" fmla="*/ 147638 w 95"/>
              <a:gd name="T27" fmla="*/ 85725 h 94"/>
              <a:gd name="T28" fmla="*/ 150813 w 95"/>
              <a:gd name="T29" fmla="*/ 74613 h 94"/>
              <a:gd name="T30" fmla="*/ 150813 w 95"/>
              <a:gd name="T31" fmla="*/ 66675 h 94"/>
              <a:gd name="T32" fmla="*/ 147638 w 95"/>
              <a:gd name="T33" fmla="*/ 49213 h 94"/>
              <a:gd name="T34" fmla="*/ 139700 w 95"/>
              <a:gd name="T35" fmla="*/ 36513 h 94"/>
              <a:gd name="T36" fmla="*/ 130175 w 95"/>
              <a:gd name="T37" fmla="*/ 25400 h 94"/>
              <a:gd name="T38" fmla="*/ 122238 w 95"/>
              <a:gd name="T39" fmla="*/ 15875 h 94"/>
              <a:gd name="T40" fmla="*/ 111125 w 95"/>
              <a:gd name="T41" fmla="*/ 11113 h 94"/>
              <a:gd name="T42" fmla="*/ 111125 w 95"/>
              <a:gd name="T43" fmla="*/ 11113 h 94"/>
              <a:gd name="T44" fmla="*/ 100013 w 95"/>
              <a:gd name="T45" fmla="*/ 4763 h 94"/>
              <a:gd name="T46" fmla="*/ 88900 w 95"/>
              <a:gd name="T47" fmla="*/ 3175 h 94"/>
              <a:gd name="T48" fmla="*/ 69850 w 95"/>
              <a:gd name="T49" fmla="*/ 0 h 94"/>
              <a:gd name="T50" fmla="*/ 52388 w 95"/>
              <a:gd name="T51" fmla="*/ 4763 h 94"/>
              <a:gd name="T52" fmla="*/ 39688 w 95"/>
              <a:gd name="T53" fmla="*/ 11113 h 94"/>
              <a:gd name="T54" fmla="*/ 28575 w 95"/>
              <a:gd name="T55" fmla="*/ 19050 h 94"/>
              <a:gd name="T56" fmla="*/ 19050 w 95"/>
              <a:gd name="T57" fmla="*/ 26988 h 94"/>
              <a:gd name="T58" fmla="*/ 14288 w 95"/>
              <a:gd name="T59" fmla="*/ 38100 h 94"/>
              <a:gd name="T60" fmla="*/ 14288 w 95"/>
              <a:gd name="T61" fmla="*/ 38100 h 94"/>
              <a:gd name="T62" fmla="*/ 7938 w 95"/>
              <a:gd name="T63" fmla="*/ 49213 h 94"/>
              <a:gd name="T64" fmla="*/ 3175 w 95"/>
              <a:gd name="T65" fmla="*/ 60325 h 94"/>
              <a:gd name="T66" fmla="*/ 0 w 95"/>
              <a:gd name="T67" fmla="*/ 80963 h 94"/>
              <a:gd name="T68" fmla="*/ 3175 w 95"/>
              <a:gd name="T69" fmla="*/ 96838 h 94"/>
              <a:gd name="T70" fmla="*/ 11113 w 95"/>
              <a:gd name="T71" fmla="*/ 111125 h 94"/>
              <a:gd name="T72" fmla="*/ 19050 w 95"/>
              <a:gd name="T73" fmla="*/ 122238 h 94"/>
              <a:gd name="T74" fmla="*/ 28575 w 95"/>
              <a:gd name="T75" fmla="*/ 130175 h 94"/>
              <a:gd name="T76" fmla="*/ 39688 w 95"/>
              <a:gd name="T77" fmla="*/ 136525 h 94"/>
              <a:gd name="T78" fmla="*/ 39688 w 95"/>
              <a:gd name="T79" fmla="*/ 136525 h 94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95" h="94">
                <a:moveTo>
                  <a:pt x="25" y="86"/>
                </a:moveTo>
                <a:lnTo>
                  <a:pt x="25" y="86"/>
                </a:lnTo>
                <a:lnTo>
                  <a:pt x="30" y="89"/>
                </a:lnTo>
                <a:lnTo>
                  <a:pt x="37" y="93"/>
                </a:lnTo>
                <a:lnTo>
                  <a:pt x="46" y="94"/>
                </a:lnTo>
                <a:lnTo>
                  <a:pt x="54" y="94"/>
                </a:lnTo>
                <a:lnTo>
                  <a:pt x="65" y="91"/>
                </a:lnTo>
                <a:lnTo>
                  <a:pt x="70" y="87"/>
                </a:lnTo>
                <a:lnTo>
                  <a:pt x="75" y="84"/>
                </a:lnTo>
                <a:lnTo>
                  <a:pt x="81" y="77"/>
                </a:lnTo>
                <a:lnTo>
                  <a:pt x="86" y="70"/>
                </a:lnTo>
                <a:lnTo>
                  <a:pt x="89" y="61"/>
                </a:lnTo>
                <a:lnTo>
                  <a:pt x="93" y="54"/>
                </a:lnTo>
                <a:lnTo>
                  <a:pt x="95" y="47"/>
                </a:lnTo>
                <a:lnTo>
                  <a:pt x="95" y="42"/>
                </a:lnTo>
                <a:lnTo>
                  <a:pt x="93" y="31"/>
                </a:lnTo>
                <a:lnTo>
                  <a:pt x="88" y="23"/>
                </a:lnTo>
                <a:lnTo>
                  <a:pt x="82" y="16"/>
                </a:lnTo>
                <a:lnTo>
                  <a:pt x="77" y="10"/>
                </a:lnTo>
                <a:lnTo>
                  <a:pt x="70" y="7"/>
                </a:lnTo>
                <a:lnTo>
                  <a:pt x="63" y="3"/>
                </a:lnTo>
                <a:lnTo>
                  <a:pt x="56" y="2"/>
                </a:lnTo>
                <a:lnTo>
                  <a:pt x="44" y="0"/>
                </a:lnTo>
                <a:lnTo>
                  <a:pt x="33" y="3"/>
                </a:lnTo>
                <a:lnTo>
                  <a:pt x="25" y="7"/>
                </a:lnTo>
                <a:lnTo>
                  <a:pt x="18" y="12"/>
                </a:lnTo>
                <a:lnTo>
                  <a:pt x="12" y="17"/>
                </a:lnTo>
                <a:lnTo>
                  <a:pt x="9" y="24"/>
                </a:lnTo>
                <a:lnTo>
                  <a:pt x="5" y="31"/>
                </a:lnTo>
                <a:lnTo>
                  <a:pt x="2" y="38"/>
                </a:lnTo>
                <a:lnTo>
                  <a:pt x="0" y="51"/>
                </a:lnTo>
                <a:lnTo>
                  <a:pt x="2" y="61"/>
                </a:lnTo>
                <a:lnTo>
                  <a:pt x="7" y="70"/>
                </a:lnTo>
                <a:lnTo>
                  <a:pt x="12" y="77"/>
                </a:lnTo>
                <a:lnTo>
                  <a:pt x="18" y="82"/>
                </a:lnTo>
                <a:lnTo>
                  <a:pt x="25" y="86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580" name="Freeform 127"/>
          <p:cNvSpPr>
            <a:spLocks/>
          </p:cNvSpPr>
          <p:nvPr/>
        </p:nvSpPr>
        <p:spPr bwMode="auto">
          <a:xfrm>
            <a:off x="3556000" y="2781300"/>
            <a:ext cx="3573463" cy="3487738"/>
          </a:xfrm>
          <a:custGeom>
            <a:avLst/>
            <a:gdLst>
              <a:gd name="T0" fmla="*/ 3440113 w 2251"/>
              <a:gd name="T1" fmla="*/ 1917700 h 2197"/>
              <a:gd name="T2" fmla="*/ 2967038 w 2251"/>
              <a:gd name="T3" fmla="*/ 1495425 h 2197"/>
              <a:gd name="T4" fmla="*/ 2743200 w 2251"/>
              <a:gd name="T5" fmla="*/ 1316038 h 2197"/>
              <a:gd name="T6" fmla="*/ 2641600 w 2251"/>
              <a:gd name="T7" fmla="*/ 1252538 h 2197"/>
              <a:gd name="T8" fmla="*/ 2609850 w 2251"/>
              <a:gd name="T9" fmla="*/ 1247775 h 2197"/>
              <a:gd name="T10" fmla="*/ 2593975 w 2251"/>
              <a:gd name="T11" fmla="*/ 1236663 h 2197"/>
              <a:gd name="T12" fmla="*/ 2579688 w 2251"/>
              <a:gd name="T13" fmla="*/ 1169988 h 2197"/>
              <a:gd name="T14" fmla="*/ 2586038 w 2251"/>
              <a:gd name="T15" fmla="*/ 963613 h 2197"/>
              <a:gd name="T16" fmla="*/ 2620963 w 2251"/>
              <a:gd name="T17" fmla="*/ 628650 h 2197"/>
              <a:gd name="T18" fmla="*/ 2720975 w 2251"/>
              <a:gd name="T19" fmla="*/ 0 h 2197"/>
              <a:gd name="T20" fmla="*/ 2373313 w 2251"/>
              <a:gd name="T21" fmla="*/ 180975 h 2197"/>
              <a:gd name="T22" fmla="*/ 1976438 w 2251"/>
              <a:gd name="T23" fmla="*/ 406400 h 2197"/>
              <a:gd name="T24" fmla="*/ 1741488 w 2251"/>
              <a:gd name="T25" fmla="*/ 565150 h 2197"/>
              <a:gd name="T26" fmla="*/ 1677988 w 2251"/>
              <a:gd name="T27" fmla="*/ 627063 h 2197"/>
              <a:gd name="T28" fmla="*/ 1663700 w 2251"/>
              <a:gd name="T29" fmla="*/ 661988 h 2197"/>
              <a:gd name="T30" fmla="*/ 1666875 w 2251"/>
              <a:gd name="T31" fmla="*/ 679450 h 2197"/>
              <a:gd name="T32" fmla="*/ 1649413 w 2251"/>
              <a:gd name="T33" fmla="*/ 684213 h 2197"/>
              <a:gd name="T34" fmla="*/ 1508125 w 2251"/>
              <a:gd name="T35" fmla="*/ 642938 h 2197"/>
              <a:gd name="T36" fmla="*/ 1109663 w 2251"/>
              <a:gd name="T37" fmla="*/ 468313 h 2197"/>
              <a:gd name="T38" fmla="*/ 514350 w 2251"/>
              <a:gd name="T39" fmla="*/ 177800 h 2197"/>
              <a:gd name="T40" fmla="*/ 576263 w 2251"/>
              <a:gd name="T41" fmla="*/ 568325 h 2197"/>
              <a:gd name="T42" fmla="*/ 665163 w 2251"/>
              <a:gd name="T43" fmla="*/ 1016000 h 2197"/>
              <a:gd name="T44" fmla="*/ 742950 w 2251"/>
              <a:gd name="T45" fmla="*/ 1285875 h 2197"/>
              <a:gd name="T46" fmla="*/ 784225 w 2251"/>
              <a:gd name="T47" fmla="*/ 1366838 h 2197"/>
              <a:gd name="T48" fmla="*/ 817563 w 2251"/>
              <a:gd name="T49" fmla="*/ 1392238 h 2197"/>
              <a:gd name="T50" fmla="*/ 835025 w 2251"/>
              <a:gd name="T51" fmla="*/ 1392238 h 2197"/>
              <a:gd name="T52" fmla="*/ 835025 w 2251"/>
              <a:gd name="T53" fmla="*/ 1408113 h 2197"/>
              <a:gd name="T54" fmla="*/ 798513 w 2251"/>
              <a:gd name="T55" fmla="*/ 1470025 h 2197"/>
              <a:gd name="T56" fmla="*/ 623888 w 2251"/>
              <a:gd name="T57" fmla="*/ 1681163 h 2197"/>
              <a:gd name="T58" fmla="*/ 150813 w 2251"/>
              <a:gd name="T59" fmla="*/ 2182813 h 2197"/>
              <a:gd name="T60" fmla="*/ 188913 w 2251"/>
              <a:gd name="T61" fmla="*/ 2363788 h 2197"/>
              <a:gd name="T62" fmla="*/ 717550 w 2251"/>
              <a:gd name="T63" fmla="*/ 2435225 h 2197"/>
              <a:gd name="T64" fmla="*/ 1030288 w 2251"/>
              <a:gd name="T65" fmla="*/ 2455863 h 2197"/>
              <a:gd name="T66" fmla="*/ 1179513 w 2251"/>
              <a:gd name="T67" fmla="*/ 2446338 h 2197"/>
              <a:gd name="T68" fmla="*/ 1241425 w 2251"/>
              <a:gd name="T69" fmla="*/ 2424113 h 2197"/>
              <a:gd name="T70" fmla="*/ 1252538 w 2251"/>
              <a:gd name="T71" fmla="*/ 2408238 h 2197"/>
              <a:gd name="T72" fmla="*/ 1266825 w 2251"/>
              <a:gd name="T73" fmla="*/ 2405063 h 2197"/>
              <a:gd name="T74" fmla="*/ 1311275 w 2251"/>
              <a:gd name="T75" fmla="*/ 2441575 h 2197"/>
              <a:gd name="T76" fmla="*/ 1423988 w 2251"/>
              <a:gd name="T77" fmla="*/ 2605088 h 2197"/>
              <a:gd name="T78" fmla="*/ 1592263 w 2251"/>
              <a:gd name="T79" fmla="*/ 2903538 h 2197"/>
              <a:gd name="T80" fmla="*/ 1892300 w 2251"/>
              <a:gd name="T81" fmla="*/ 3487738 h 2197"/>
              <a:gd name="T82" fmla="*/ 2076450 w 2251"/>
              <a:gd name="T83" fmla="*/ 3143250 h 2197"/>
              <a:gd name="T84" fmla="*/ 2270125 w 2251"/>
              <a:gd name="T85" fmla="*/ 2730500 h 2197"/>
              <a:gd name="T86" fmla="*/ 2354263 w 2251"/>
              <a:gd name="T87" fmla="*/ 2501900 h 2197"/>
              <a:gd name="T88" fmla="*/ 2373313 w 2251"/>
              <a:gd name="T89" fmla="*/ 2400300 h 2197"/>
              <a:gd name="T90" fmla="*/ 2365375 w 2251"/>
              <a:gd name="T91" fmla="*/ 2335213 h 2197"/>
              <a:gd name="T92" fmla="*/ 2354263 w 2251"/>
              <a:gd name="T93" fmla="*/ 2324100 h 2197"/>
              <a:gd name="T94" fmla="*/ 2343150 w 2251"/>
              <a:gd name="T95" fmla="*/ 2308225 h 2197"/>
              <a:gd name="T96" fmla="*/ 2387600 w 2251"/>
              <a:gd name="T97" fmla="*/ 2276475 h 2197"/>
              <a:gd name="T98" fmla="*/ 2573338 w 2251"/>
              <a:gd name="T99" fmla="*/ 2220913 h 2197"/>
              <a:gd name="T100" fmla="*/ 2911475 w 2251"/>
              <a:gd name="T101" fmla="*/ 2151063 h 2197"/>
              <a:gd name="T102" fmla="*/ 3573463 w 2251"/>
              <a:gd name="T103" fmla="*/ 2046288 h 2197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2251" h="2197">
                <a:moveTo>
                  <a:pt x="2251" y="1289"/>
                </a:moveTo>
                <a:lnTo>
                  <a:pt x="2251" y="1289"/>
                </a:lnTo>
                <a:lnTo>
                  <a:pt x="2167" y="1208"/>
                </a:lnTo>
                <a:lnTo>
                  <a:pt x="2079" y="1128"/>
                </a:lnTo>
                <a:lnTo>
                  <a:pt x="1976" y="1035"/>
                </a:lnTo>
                <a:lnTo>
                  <a:pt x="1869" y="942"/>
                </a:lnTo>
                <a:lnTo>
                  <a:pt x="1818" y="898"/>
                </a:lnTo>
                <a:lnTo>
                  <a:pt x="1771" y="861"/>
                </a:lnTo>
                <a:lnTo>
                  <a:pt x="1728" y="829"/>
                </a:lnTo>
                <a:lnTo>
                  <a:pt x="1692" y="805"/>
                </a:lnTo>
                <a:lnTo>
                  <a:pt x="1678" y="796"/>
                </a:lnTo>
                <a:lnTo>
                  <a:pt x="1664" y="789"/>
                </a:lnTo>
                <a:lnTo>
                  <a:pt x="1653" y="786"/>
                </a:lnTo>
                <a:lnTo>
                  <a:pt x="1644" y="786"/>
                </a:lnTo>
                <a:lnTo>
                  <a:pt x="1641" y="786"/>
                </a:lnTo>
                <a:lnTo>
                  <a:pt x="1639" y="784"/>
                </a:lnTo>
                <a:lnTo>
                  <a:pt x="1634" y="779"/>
                </a:lnTo>
                <a:lnTo>
                  <a:pt x="1629" y="768"/>
                </a:lnTo>
                <a:lnTo>
                  <a:pt x="1627" y="754"/>
                </a:lnTo>
                <a:lnTo>
                  <a:pt x="1625" y="737"/>
                </a:lnTo>
                <a:lnTo>
                  <a:pt x="1623" y="716"/>
                </a:lnTo>
                <a:lnTo>
                  <a:pt x="1623" y="666"/>
                </a:lnTo>
                <a:lnTo>
                  <a:pt x="1629" y="607"/>
                </a:lnTo>
                <a:lnTo>
                  <a:pt x="1634" y="540"/>
                </a:lnTo>
                <a:lnTo>
                  <a:pt x="1643" y="470"/>
                </a:lnTo>
                <a:lnTo>
                  <a:pt x="1651" y="396"/>
                </a:lnTo>
                <a:lnTo>
                  <a:pt x="1672" y="251"/>
                </a:lnTo>
                <a:lnTo>
                  <a:pt x="1693" y="125"/>
                </a:lnTo>
                <a:lnTo>
                  <a:pt x="1714" y="0"/>
                </a:lnTo>
                <a:lnTo>
                  <a:pt x="1606" y="56"/>
                </a:lnTo>
                <a:lnTo>
                  <a:pt x="1495" y="114"/>
                </a:lnTo>
                <a:lnTo>
                  <a:pt x="1369" y="184"/>
                </a:lnTo>
                <a:lnTo>
                  <a:pt x="1306" y="219"/>
                </a:lnTo>
                <a:lnTo>
                  <a:pt x="1245" y="256"/>
                </a:lnTo>
                <a:lnTo>
                  <a:pt x="1188" y="291"/>
                </a:lnTo>
                <a:lnTo>
                  <a:pt x="1139" y="325"/>
                </a:lnTo>
                <a:lnTo>
                  <a:pt x="1097" y="356"/>
                </a:lnTo>
                <a:lnTo>
                  <a:pt x="1082" y="370"/>
                </a:lnTo>
                <a:lnTo>
                  <a:pt x="1068" y="382"/>
                </a:lnTo>
                <a:lnTo>
                  <a:pt x="1057" y="395"/>
                </a:lnTo>
                <a:lnTo>
                  <a:pt x="1052" y="405"/>
                </a:lnTo>
                <a:lnTo>
                  <a:pt x="1048" y="414"/>
                </a:lnTo>
                <a:lnTo>
                  <a:pt x="1048" y="417"/>
                </a:lnTo>
                <a:lnTo>
                  <a:pt x="1048" y="423"/>
                </a:lnTo>
                <a:lnTo>
                  <a:pt x="1050" y="428"/>
                </a:lnTo>
                <a:lnTo>
                  <a:pt x="1048" y="430"/>
                </a:lnTo>
                <a:lnTo>
                  <a:pt x="1046" y="431"/>
                </a:lnTo>
                <a:lnTo>
                  <a:pt x="1039" y="431"/>
                </a:lnTo>
                <a:lnTo>
                  <a:pt x="1027" y="430"/>
                </a:lnTo>
                <a:lnTo>
                  <a:pt x="994" y="421"/>
                </a:lnTo>
                <a:lnTo>
                  <a:pt x="950" y="405"/>
                </a:lnTo>
                <a:lnTo>
                  <a:pt x="896" y="382"/>
                </a:lnTo>
                <a:lnTo>
                  <a:pt x="834" y="356"/>
                </a:lnTo>
                <a:lnTo>
                  <a:pt x="699" y="295"/>
                </a:lnTo>
                <a:lnTo>
                  <a:pt x="563" y="230"/>
                </a:lnTo>
                <a:lnTo>
                  <a:pt x="442" y="170"/>
                </a:lnTo>
                <a:lnTo>
                  <a:pt x="324" y="112"/>
                </a:lnTo>
                <a:lnTo>
                  <a:pt x="342" y="233"/>
                </a:lnTo>
                <a:lnTo>
                  <a:pt x="363" y="358"/>
                </a:lnTo>
                <a:lnTo>
                  <a:pt x="389" y="500"/>
                </a:lnTo>
                <a:lnTo>
                  <a:pt x="403" y="570"/>
                </a:lnTo>
                <a:lnTo>
                  <a:pt x="419" y="640"/>
                </a:lnTo>
                <a:lnTo>
                  <a:pt x="435" y="705"/>
                </a:lnTo>
                <a:lnTo>
                  <a:pt x="452" y="763"/>
                </a:lnTo>
                <a:lnTo>
                  <a:pt x="468" y="810"/>
                </a:lnTo>
                <a:lnTo>
                  <a:pt x="477" y="829"/>
                </a:lnTo>
                <a:lnTo>
                  <a:pt x="486" y="847"/>
                </a:lnTo>
                <a:lnTo>
                  <a:pt x="494" y="861"/>
                </a:lnTo>
                <a:lnTo>
                  <a:pt x="503" y="870"/>
                </a:lnTo>
                <a:lnTo>
                  <a:pt x="512" y="875"/>
                </a:lnTo>
                <a:lnTo>
                  <a:pt x="515" y="877"/>
                </a:lnTo>
                <a:lnTo>
                  <a:pt x="519" y="877"/>
                </a:lnTo>
                <a:lnTo>
                  <a:pt x="526" y="877"/>
                </a:lnTo>
                <a:lnTo>
                  <a:pt x="528" y="879"/>
                </a:lnTo>
                <a:lnTo>
                  <a:pt x="528" y="880"/>
                </a:lnTo>
                <a:lnTo>
                  <a:pt x="526" y="887"/>
                </a:lnTo>
                <a:lnTo>
                  <a:pt x="522" y="898"/>
                </a:lnTo>
                <a:lnTo>
                  <a:pt x="514" y="910"/>
                </a:lnTo>
                <a:lnTo>
                  <a:pt x="503" y="926"/>
                </a:lnTo>
                <a:lnTo>
                  <a:pt x="475" y="963"/>
                </a:lnTo>
                <a:lnTo>
                  <a:pt x="438" y="1008"/>
                </a:lnTo>
                <a:lnTo>
                  <a:pt x="393" y="1059"/>
                </a:lnTo>
                <a:lnTo>
                  <a:pt x="293" y="1168"/>
                </a:lnTo>
                <a:lnTo>
                  <a:pt x="187" y="1278"/>
                </a:lnTo>
                <a:lnTo>
                  <a:pt x="95" y="1375"/>
                </a:lnTo>
                <a:lnTo>
                  <a:pt x="0" y="1469"/>
                </a:lnTo>
                <a:lnTo>
                  <a:pt x="119" y="1489"/>
                </a:lnTo>
                <a:lnTo>
                  <a:pt x="240" y="1508"/>
                </a:lnTo>
                <a:lnTo>
                  <a:pt x="380" y="1526"/>
                </a:lnTo>
                <a:lnTo>
                  <a:pt x="452" y="1534"/>
                </a:lnTo>
                <a:lnTo>
                  <a:pt x="522" y="1541"/>
                </a:lnTo>
                <a:lnTo>
                  <a:pt x="589" y="1545"/>
                </a:lnTo>
                <a:lnTo>
                  <a:pt x="649" y="1547"/>
                </a:lnTo>
                <a:lnTo>
                  <a:pt x="701" y="1547"/>
                </a:lnTo>
                <a:lnTo>
                  <a:pt x="724" y="1545"/>
                </a:lnTo>
                <a:lnTo>
                  <a:pt x="743" y="1541"/>
                </a:lnTo>
                <a:lnTo>
                  <a:pt x="759" y="1538"/>
                </a:lnTo>
                <a:lnTo>
                  <a:pt x="773" y="1534"/>
                </a:lnTo>
                <a:lnTo>
                  <a:pt x="782" y="1527"/>
                </a:lnTo>
                <a:lnTo>
                  <a:pt x="787" y="1520"/>
                </a:lnTo>
                <a:lnTo>
                  <a:pt x="789" y="1517"/>
                </a:lnTo>
                <a:lnTo>
                  <a:pt x="792" y="1515"/>
                </a:lnTo>
                <a:lnTo>
                  <a:pt x="794" y="1515"/>
                </a:lnTo>
                <a:lnTo>
                  <a:pt x="798" y="1515"/>
                </a:lnTo>
                <a:lnTo>
                  <a:pt x="806" y="1519"/>
                </a:lnTo>
                <a:lnTo>
                  <a:pt x="815" y="1526"/>
                </a:lnTo>
                <a:lnTo>
                  <a:pt x="826" y="1538"/>
                </a:lnTo>
                <a:lnTo>
                  <a:pt x="838" y="1552"/>
                </a:lnTo>
                <a:lnTo>
                  <a:pt x="866" y="1592"/>
                </a:lnTo>
                <a:lnTo>
                  <a:pt x="897" y="1641"/>
                </a:lnTo>
                <a:lnTo>
                  <a:pt x="931" y="1699"/>
                </a:lnTo>
                <a:lnTo>
                  <a:pt x="968" y="1762"/>
                </a:lnTo>
                <a:lnTo>
                  <a:pt x="1003" y="1829"/>
                </a:lnTo>
                <a:lnTo>
                  <a:pt x="1073" y="1962"/>
                </a:lnTo>
                <a:lnTo>
                  <a:pt x="1134" y="2080"/>
                </a:lnTo>
                <a:lnTo>
                  <a:pt x="1192" y="2197"/>
                </a:lnTo>
                <a:lnTo>
                  <a:pt x="1250" y="2090"/>
                </a:lnTo>
                <a:lnTo>
                  <a:pt x="1308" y="1980"/>
                </a:lnTo>
                <a:lnTo>
                  <a:pt x="1371" y="1852"/>
                </a:lnTo>
                <a:lnTo>
                  <a:pt x="1402" y="1785"/>
                </a:lnTo>
                <a:lnTo>
                  <a:pt x="1430" y="1720"/>
                </a:lnTo>
                <a:lnTo>
                  <a:pt x="1455" y="1659"/>
                </a:lnTo>
                <a:lnTo>
                  <a:pt x="1476" y="1603"/>
                </a:lnTo>
                <a:lnTo>
                  <a:pt x="1483" y="1576"/>
                </a:lnTo>
                <a:lnTo>
                  <a:pt x="1490" y="1552"/>
                </a:lnTo>
                <a:lnTo>
                  <a:pt x="1494" y="1531"/>
                </a:lnTo>
                <a:lnTo>
                  <a:pt x="1495" y="1512"/>
                </a:lnTo>
                <a:lnTo>
                  <a:pt x="1497" y="1496"/>
                </a:lnTo>
                <a:lnTo>
                  <a:pt x="1495" y="1482"/>
                </a:lnTo>
                <a:lnTo>
                  <a:pt x="1490" y="1471"/>
                </a:lnTo>
                <a:lnTo>
                  <a:pt x="1487" y="1468"/>
                </a:lnTo>
                <a:lnTo>
                  <a:pt x="1483" y="1464"/>
                </a:lnTo>
                <a:lnTo>
                  <a:pt x="1478" y="1459"/>
                </a:lnTo>
                <a:lnTo>
                  <a:pt x="1476" y="1457"/>
                </a:lnTo>
                <a:lnTo>
                  <a:pt x="1476" y="1454"/>
                </a:lnTo>
                <a:lnTo>
                  <a:pt x="1481" y="1448"/>
                </a:lnTo>
                <a:lnTo>
                  <a:pt x="1490" y="1441"/>
                </a:lnTo>
                <a:lnTo>
                  <a:pt x="1504" y="1434"/>
                </a:lnTo>
                <a:lnTo>
                  <a:pt x="1520" y="1427"/>
                </a:lnTo>
                <a:lnTo>
                  <a:pt x="1565" y="1413"/>
                </a:lnTo>
                <a:lnTo>
                  <a:pt x="1621" y="1399"/>
                </a:lnTo>
                <a:lnTo>
                  <a:pt x="1686" y="1385"/>
                </a:lnTo>
                <a:lnTo>
                  <a:pt x="1758" y="1371"/>
                </a:lnTo>
                <a:lnTo>
                  <a:pt x="1834" y="1355"/>
                </a:lnTo>
                <a:lnTo>
                  <a:pt x="1984" y="1331"/>
                </a:lnTo>
                <a:lnTo>
                  <a:pt x="2119" y="1308"/>
                </a:lnTo>
                <a:lnTo>
                  <a:pt x="2251" y="1289"/>
                </a:lnTo>
                <a:close/>
              </a:path>
            </a:pathLst>
          </a:custGeom>
          <a:noFill/>
          <a:ln w="222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9581" name="Picture 128"/>
          <p:cNvPicPr>
            <a:picLocks noChangeAspect="1" noChangeArrowheads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2611438"/>
            <a:ext cx="20955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82" name="Freeform 129"/>
          <p:cNvSpPr>
            <a:spLocks/>
          </p:cNvSpPr>
          <p:nvPr/>
        </p:nvSpPr>
        <p:spPr bwMode="auto">
          <a:xfrm>
            <a:off x="6253163" y="2651125"/>
            <a:ext cx="125412" cy="125413"/>
          </a:xfrm>
          <a:custGeom>
            <a:avLst/>
            <a:gdLst>
              <a:gd name="T0" fmla="*/ 30162 w 79"/>
              <a:gd name="T1" fmla="*/ 114300 h 79"/>
              <a:gd name="T2" fmla="*/ 30162 w 79"/>
              <a:gd name="T3" fmla="*/ 114300 h 79"/>
              <a:gd name="T4" fmla="*/ 38100 w 79"/>
              <a:gd name="T5" fmla="*/ 115888 h 79"/>
              <a:gd name="T6" fmla="*/ 46037 w 79"/>
              <a:gd name="T7" fmla="*/ 122238 h 79"/>
              <a:gd name="T8" fmla="*/ 60325 w 79"/>
              <a:gd name="T9" fmla="*/ 125413 h 79"/>
              <a:gd name="T10" fmla="*/ 71437 w 79"/>
              <a:gd name="T11" fmla="*/ 125413 h 79"/>
              <a:gd name="T12" fmla="*/ 85725 w 79"/>
              <a:gd name="T13" fmla="*/ 119063 h 79"/>
              <a:gd name="T14" fmla="*/ 100012 w 79"/>
              <a:gd name="T15" fmla="*/ 107950 h 79"/>
              <a:gd name="T16" fmla="*/ 114300 w 79"/>
              <a:gd name="T17" fmla="*/ 92075 h 79"/>
              <a:gd name="T18" fmla="*/ 114300 w 79"/>
              <a:gd name="T19" fmla="*/ 92075 h 79"/>
              <a:gd name="T20" fmla="*/ 122237 w 79"/>
              <a:gd name="T21" fmla="*/ 71438 h 79"/>
              <a:gd name="T22" fmla="*/ 125412 w 79"/>
              <a:gd name="T23" fmla="*/ 52388 h 79"/>
              <a:gd name="T24" fmla="*/ 122237 w 79"/>
              <a:gd name="T25" fmla="*/ 38100 h 79"/>
              <a:gd name="T26" fmla="*/ 115887 w 79"/>
              <a:gd name="T27" fmla="*/ 26988 h 79"/>
              <a:gd name="T28" fmla="*/ 107950 w 79"/>
              <a:gd name="T29" fmla="*/ 19050 h 79"/>
              <a:gd name="T30" fmla="*/ 101600 w 79"/>
              <a:gd name="T31" fmla="*/ 14288 h 79"/>
              <a:gd name="T32" fmla="*/ 93662 w 79"/>
              <a:gd name="T33" fmla="*/ 7938 h 79"/>
              <a:gd name="T34" fmla="*/ 93662 w 79"/>
              <a:gd name="T35" fmla="*/ 7938 h 79"/>
              <a:gd name="T36" fmla="*/ 74612 w 79"/>
              <a:gd name="T37" fmla="*/ 0 h 79"/>
              <a:gd name="T38" fmla="*/ 57150 w 79"/>
              <a:gd name="T39" fmla="*/ 0 h 79"/>
              <a:gd name="T40" fmla="*/ 44450 w 79"/>
              <a:gd name="T41" fmla="*/ 3175 h 79"/>
              <a:gd name="T42" fmla="*/ 33337 w 79"/>
              <a:gd name="T43" fmla="*/ 7938 h 79"/>
              <a:gd name="T44" fmla="*/ 22225 w 79"/>
              <a:gd name="T45" fmla="*/ 15875 h 79"/>
              <a:gd name="T46" fmla="*/ 15875 w 79"/>
              <a:gd name="T47" fmla="*/ 22225 h 79"/>
              <a:gd name="T48" fmla="*/ 11112 w 79"/>
              <a:gd name="T49" fmla="*/ 30163 h 79"/>
              <a:gd name="T50" fmla="*/ 11112 w 79"/>
              <a:gd name="T51" fmla="*/ 30163 h 79"/>
              <a:gd name="T52" fmla="*/ 1587 w 79"/>
              <a:gd name="T53" fmla="*/ 49213 h 79"/>
              <a:gd name="T54" fmla="*/ 0 w 79"/>
              <a:gd name="T55" fmla="*/ 66675 h 79"/>
              <a:gd name="T56" fmla="*/ 1587 w 79"/>
              <a:gd name="T57" fmla="*/ 80963 h 79"/>
              <a:gd name="T58" fmla="*/ 7937 w 79"/>
              <a:gd name="T59" fmla="*/ 92075 h 79"/>
              <a:gd name="T60" fmla="*/ 15875 w 79"/>
              <a:gd name="T61" fmla="*/ 103188 h 79"/>
              <a:gd name="T62" fmla="*/ 23812 w 79"/>
              <a:gd name="T63" fmla="*/ 107950 h 79"/>
              <a:gd name="T64" fmla="*/ 30162 w 79"/>
              <a:gd name="T65" fmla="*/ 114300 h 79"/>
              <a:gd name="T66" fmla="*/ 30162 w 79"/>
              <a:gd name="T67" fmla="*/ 114300 h 7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79" h="79">
                <a:moveTo>
                  <a:pt x="19" y="72"/>
                </a:moveTo>
                <a:lnTo>
                  <a:pt x="19" y="72"/>
                </a:lnTo>
                <a:lnTo>
                  <a:pt x="24" y="73"/>
                </a:lnTo>
                <a:lnTo>
                  <a:pt x="29" y="77"/>
                </a:lnTo>
                <a:lnTo>
                  <a:pt x="38" y="79"/>
                </a:lnTo>
                <a:lnTo>
                  <a:pt x="45" y="79"/>
                </a:lnTo>
                <a:lnTo>
                  <a:pt x="54" y="75"/>
                </a:lnTo>
                <a:lnTo>
                  <a:pt x="63" y="68"/>
                </a:lnTo>
                <a:lnTo>
                  <a:pt x="72" y="58"/>
                </a:lnTo>
                <a:lnTo>
                  <a:pt x="77" y="45"/>
                </a:lnTo>
                <a:lnTo>
                  <a:pt x="79" y="33"/>
                </a:lnTo>
                <a:lnTo>
                  <a:pt x="77" y="24"/>
                </a:lnTo>
                <a:lnTo>
                  <a:pt x="73" y="17"/>
                </a:lnTo>
                <a:lnTo>
                  <a:pt x="68" y="12"/>
                </a:lnTo>
                <a:lnTo>
                  <a:pt x="64" y="9"/>
                </a:lnTo>
                <a:lnTo>
                  <a:pt x="59" y="5"/>
                </a:lnTo>
                <a:lnTo>
                  <a:pt x="47" y="0"/>
                </a:lnTo>
                <a:lnTo>
                  <a:pt x="36" y="0"/>
                </a:lnTo>
                <a:lnTo>
                  <a:pt x="28" y="2"/>
                </a:lnTo>
                <a:lnTo>
                  <a:pt x="21" y="5"/>
                </a:lnTo>
                <a:lnTo>
                  <a:pt x="14" y="10"/>
                </a:lnTo>
                <a:lnTo>
                  <a:pt x="10" y="14"/>
                </a:lnTo>
                <a:lnTo>
                  <a:pt x="7" y="19"/>
                </a:lnTo>
                <a:lnTo>
                  <a:pt x="1" y="31"/>
                </a:lnTo>
                <a:lnTo>
                  <a:pt x="0" y="42"/>
                </a:lnTo>
                <a:lnTo>
                  <a:pt x="1" y="51"/>
                </a:lnTo>
                <a:lnTo>
                  <a:pt x="5" y="58"/>
                </a:lnTo>
                <a:lnTo>
                  <a:pt x="10" y="65"/>
                </a:lnTo>
                <a:lnTo>
                  <a:pt x="15" y="68"/>
                </a:lnTo>
                <a:lnTo>
                  <a:pt x="19" y="72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583" name="Line 130"/>
          <p:cNvSpPr>
            <a:spLocks noChangeShapeType="1"/>
          </p:cNvSpPr>
          <p:nvPr/>
        </p:nvSpPr>
        <p:spPr bwMode="auto">
          <a:xfrm>
            <a:off x="6297613" y="2870200"/>
            <a:ext cx="0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9584" name="Picture 131"/>
          <p:cNvPicPr>
            <a:picLocks noChangeAspect="1" noChangeArrowheads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575" y="2832100"/>
            <a:ext cx="207963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85" name="Freeform 132"/>
          <p:cNvSpPr>
            <a:spLocks/>
          </p:cNvSpPr>
          <p:nvPr/>
        </p:nvSpPr>
        <p:spPr bwMode="auto">
          <a:xfrm>
            <a:off x="5784850" y="2870200"/>
            <a:ext cx="125413" cy="125413"/>
          </a:xfrm>
          <a:custGeom>
            <a:avLst/>
            <a:gdLst>
              <a:gd name="T0" fmla="*/ 30163 w 79"/>
              <a:gd name="T1" fmla="*/ 114300 h 79"/>
              <a:gd name="T2" fmla="*/ 30163 w 79"/>
              <a:gd name="T3" fmla="*/ 114300 h 79"/>
              <a:gd name="T4" fmla="*/ 39688 w 79"/>
              <a:gd name="T5" fmla="*/ 117475 h 79"/>
              <a:gd name="T6" fmla="*/ 47625 w 79"/>
              <a:gd name="T7" fmla="*/ 122238 h 79"/>
              <a:gd name="T8" fmla="*/ 58738 w 79"/>
              <a:gd name="T9" fmla="*/ 125413 h 79"/>
              <a:gd name="T10" fmla="*/ 73025 w 79"/>
              <a:gd name="T11" fmla="*/ 125413 h 79"/>
              <a:gd name="T12" fmla="*/ 85725 w 79"/>
              <a:gd name="T13" fmla="*/ 120650 h 79"/>
              <a:gd name="T14" fmla="*/ 100013 w 79"/>
              <a:gd name="T15" fmla="*/ 109538 h 79"/>
              <a:gd name="T16" fmla="*/ 114300 w 79"/>
              <a:gd name="T17" fmla="*/ 92075 h 79"/>
              <a:gd name="T18" fmla="*/ 114300 w 79"/>
              <a:gd name="T19" fmla="*/ 92075 h 79"/>
              <a:gd name="T20" fmla="*/ 122238 w 79"/>
              <a:gd name="T21" fmla="*/ 73025 h 79"/>
              <a:gd name="T22" fmla="*/ 125413 w 79"/>
              <a:gd name="T23" fmla="*/ 53975 h 79"/>
              <a:gd name="T24" fmla="*/ 122238 w 79"/>
              <a:gd name="T25" fmla="*/ 39688 h 79"/>
              <a:gd name="T26" fmla="*/ 117475 w 79"/>
              <a:gd name="T27" fmla="*/ 28575 h 79"/>
              <a:gd name="T28" fmla="*/ 107950 w 79"/>
              <a:gd name="T29" fmla="*/ 20638 h 79"/>
              <a:gd name="T30" fmla="*/ 100013 w 79"/>
              <a:gd name="T31" fmla="*/ 14288 h 79"/>
              <a:gd name="T32" fmla="*/ 92075 w 79"/>
              <a:gd name="T33" fmla="*/ 9525 h 79"/>
              <a:gd name="T34" fmla="*/ 92075 w 79"/>
              <a:gd name="T35" fmla="*/ 9525 h 79"/>
              <a:gd name="T36" fmla="*/ 74613 w 79"/>
              <a:gd name="T37" fmla="*/ 0 h 79"/>
              <a:gd name="T38" fmla="*/ 58738 w 79"/>
              <a:gd name="T39" fmla="*/ 0 h 79"/>
              <a:gd name="T40" fmla="*/ 44450 w 79"/>
              <a:gd name="T41" fmla="*/ 3175 h 79"/>
              <a:gd name="T42" fmla="*/ 33338 w 79"/>
              <a:gd name="T43" fmla="*/ 9525 h 79"/>
              <a:gd name="T44" fmla="*/ 22225 w 79"/>
              <a:gd name="T45" fmla="*/ 17463 h 79"/>
              <a:gd name="T46" fmla="*/ 17463 w 79"/>
              <a:gd name="T47" fmla="*/ 22225 h 79"/>
              <a:gd name="T48" fmla="*/ 11113 w 79"/>
              <a:gd name="T49" fmla="*/ 31750 h 79"/>
              <a:gd name="T50" fmla="*/ 11113 w 79"/>
              <a:gd name="T51" fmla="*/ 31750 h 79"/>
              <a:gd name="T52" fmla="*/ 3175 w 79"/>
              <a:gd name="T53" fmla="*/ 50800 h 79"/>
              <a:gd name="T54" fmla="*/ 0 w 79"/>
              <a:gd name="T55" fmla="*/ 66675 h 79"/>
              <a:gd name="T56" fmla="*/ 3175 w 79"/>
              <a:gd name="T57" fmla="*/ 80963 h 79"/>
              <a:gd name="T58" fmla="*/ 7938 w 79"/>
              <a:gd name="T59" fmla="*/ 92075 h 79"/>
              <a:gd name="T60" fmla="*/ 17463 w 79"/>
              <a:gd name="T61" fmla="*/ 103188 h 79"/>
              <a:gd name="T62" fmla="*/ 22225 w 79"/>
              <a:gd name="T63" fmla="*/ 109538 h 79"/>
              <a:gd name="T64" fmla="*/ 30163 w 79"/>
              <a:gd name="T65" fmla="*/ 114300 h 79"/>
              <a:gd name="T66" fmla="*/ 30163 w 79"/>
              <a:gd name="T67" fmla="*/ 114300 h 7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79" h="79">
                <a:moveTo>
                  <a:pt x="19" y="72"/>
                </a:moveTo>
                <a:lnTo>
                  <a:pt x="19" y="72"/>
                </a:lnTo>
                <a:lnTo>
                  <a:pt x="25" y="74"/>
                </a:lnTo>
                <a:lnTo>
                  <a:pt x="30" y="77"/>
                </a:lnTo>
                <a:lnTo>
                  <a:pt x="37" y="79"/>
                </a:lnTo>
                <a:lnTo>
                  <a:pt x="46" y="79"/>
                </a:lnTo>
                <a:lnTo>
                  <a:pt x="54" y="76"/>
                </a:lnTo>
                <a:lnTo>
                  <a:pt x="63" y="69"/>
                </a:lnTo>
                <a:lnTo>
                  <a:pt x="72" y="58"/>
                </a:lnTo>
                <a:lnTo>
                  <a:pt x="77" y="46"/>
                </a:lnTo>
                <a:lnTo>
                  <a:pt x="79" y="34"/>
                </a:lnTo>
                <a:lnTo>
                  <a:pt x="77" y="25"/>
                </a:lnTo>
                <a:lnTo>
                  <a:pt x="74" y="18"/>
                </a:lnTo>
                <a:lnTo>
                  <a:pt x="68" y="13"/>
                </a:lnTo>
                <a:lnTo>
                  <a:pt x="63" y="9"/>
                </a:lnTo>
                <a:lnTo>
                  <a:pt x="58" y="6"/>
                </a:lnTo>
                <a:lnTo>
                  <a:pt x="47" y="0"/>
                </a:lnTo>
                <a:lnTo>
                  <a:pt x="37" y="0"/>
                </a:lnTo>
                <a:lnTo>
                  <a:pt x="28" y="2"/>
                </a:lnTo>
                <a:lnTo>
                  <a:pt x="21" y="6"/>
                </a:lnTo>
                <a:lnTo>
                  <a:pt x="14" y="11"/>
                </a:lnTo>
                <a:lnTo>
                  <a:pt x="11" y="14"/>
                </a:lnTo>
                <a:lnTo>
                  <a:pt x="7" y="20"/>
                </a:lnTo>
                <a:lnTo>
                  <a:pt x="2" y="32"/>
                </a:lnTo>
                <a:lnTo>
                  <a:pt x="0" y="42"/>
                </a:lnTo>
                <a:lnTo>
                  <a:pt x="2" y="51"/>
                </a:lnTo>
                <a:lnTo>
                  <a:pt x="5" y="58"/>
                </a:lnTo>
                <a:lnTo>
                  <a:pt x="11" y="65"/>
                </a:lnTo>
                <a:lnTo>
                  <a:pt x="14" y="69"/>
                </a:lnTo>
                <a:lnTo>
                  <a:pt x="19" y="72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9586" name="Picture 133"/>
          <p:cNvPicPr>
            <a:picLocks noChangeAspect="1" noChangeArrowheads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575" y="2586038"/>
            <a:ext cx="350838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87" name="Freeform 134"/>
          <p:cNvSpPr>
            <a:spLocks/>
          </p:cNvSpPr>
          <p:nvPr/>
        </p:nvSpPr>
        <p:spPr bwMode="auto">
          <a:xfrm>
            <a:off x="5932488" y="2636838"/>
            <a:ext cx="233362" cy="233362"/>
          </a:xfrm>
          <a:custGeom>
            <a:avLst/>
            <a:gdLst>
              <a:gd name="T0" fmla="*/ 58737 w 147"/>
              <a:gd name="T1" fmla="*/ 214312 h 147"/>
              <a:gd name="T2" fmla="*/ 58737 w 147"/>
              <a:gd name="T3" fmla="*/ 214312 h 147"/>
              <a:gd name="T4" fmla="*/ 74612 w 147"/>
              <a:gd name="T5" fmla="*/ 222250 h 147"/>
              <a:gd name="T6" fmla="*/ 88900 w 147"/>
              <a:gd name="T7" fmla="*/ 228600 h 147"/>
              <a:gd name="T8" fmla="*/ 111125 w 147"/>
              <a:gd name="T9" fmla="*/ 233362 h 147"/>
              <a:gd name="T10" fmla="*/ 122237 w 147"/>
              <a:gd name="T11" fmla="*/ 233362 h 147"/>
              <a:gd name="T12" fmla="*/ 136525 w 147"/>
              <a:gd name="T13" fmla="*/ 233362 h 147"/>
              <a:gd name="T14" fmla="*/ 147637 w 147"/>
              <a:gd name="T15" fmla="*/ 231775 h 147"/>
              <a:gd name="T16" fmla="*/ 161925 w 147"/>
              <a:gd name="T17" fmla="*/ 225425 h 147"/>
              <a:gd name="T18" fmla="*/ 174625 w 147"/>
              <a:gd name="T19" fmla="*/ 217487 h 147"/>
              <a:gd name="T20" fmla="*/ 185737 w 147"/>
              <a:gd name="T21" fmla="*/ 206375 h 147"/>
              <a:gd name="T22" fmla="*/ 200025 w 147"/>
              <a:gd name="T23" fmla="*/ 192087 h 147"/>
              <a:gd name="T24" fmla="*/ 214312 w 147"/>
              <a:gd name="T25" fmla="*/ 173037 h 147"/>
              <a:gd name="T26" fmla="*/ 214312 w 147"/>
              <a:gd name="T27" fmla="*/ 173037 h 147"/>
              <a:gd name="T28" fmla="*/ 222250 w 147"/>
              <a:gd name="T29" fmla="*/ 152400 h 147"/>
              <a:gd name="T30" fmla="*/ 231775 w 147"/>
              <a:gd name="T31" fmla="*/ 136525 h 147"/>
              <a:gd name="T32" fmla="*/ 233362 w 147"/>
              <a:gd name="T33" fmla="*/ 119062 h 147"/>
              <a:gd name="T34" fmla="*/ 233362 w 147"/>
              <a:gd name="T35" fmla="*/ 103187 h 147"/>
              <a:gd name="T36" fmla="*/ 233362 w 147"/>
              <a:gd name="T37" fmla="*/ 88900 h 147"/>
              <a:gd name="T38" fmla="*/ 228600 w 147"/>
              <a:gd name="T39" fmla="*/ 74612 h 147"/>
              <a:gd name="T40" fmla="*/ 225425 w 147"/>
              <a:gd name="T41" fmla="*/ 63500 h 147"/>
              <a:gd name="T42" fmla="*/ 217487 w 147"/>
              <a:gd name="T43" fmla="*/ 55562 h 147"/>
              <a:gd name="T44" fmla="*/ 203200 w 147"/>
              <a:gd name="T45" fmla="*/ 39687 h 147"/>
              <a:gd name="T46" fmla="*/ 188912 w 147"/>
              <a:gd name="T47" fmla="*/ 28575 h 147"/>
              <a:gd name="T48" fmla="*/ 174625 w 147"/>
              <a:gd name="T49" fmla="*/ 17462 h 147"/>
              <a:gd name="T50" fmla="*/ 174625 w 147"/>
              <a:gd name="T51" fmla="*/ 17462 h 147"/>
              <a:gd name="T52" fmla="*/ 155575 w 147"/>
              <a:gd name="T53" fmla="*/ 7937 h 147"/>
              <a:gd name="T54" fmla="*/ 141287 w 147"/>
              <a:gd name="T55" fmla="*/ 3175 h 147"/>
              <a:gd name="T56" fmla="*/ 125412 w 147"/>
              <a:gd name="T57" fmla="*/ 0 h 147"/>
              <a:gd name="T58" fmla="*/ 111125 w 147"/>
              <a:gd name="T59" fmla="*/ 0 h 147"/>
              <a:gd name="T60" fmla="*/ 96837 w 147"/>
              <a:gd name="T61" fmla="*/ 3175 h 147"/>
              <a:gd name="T62" fmla="*/ 84137 w 147"/>
              <a:gd name="T63" fmla="*/ 4762 h 147"/>
              <a:gd name="T64" fmla="*/ 61912 w 147"/>
              <a:gd name="T65" fmla="*/ 17462 h 147"/>
              <a:gd name="T66" fmla="*/ 44450 w 147"/>
              <a:gd name="T67" fmla="*/ 30162 h 147"/>
              <a:gd name="T68" fmla="*/ 30162 w 147"/>
              <a:gd name="T69" fmla="*/ 44450 h 147"/>
              <a:gd name="T70" fmla="*/ 19050 w 147"/>
              <a:gd name="T71" fmla="*/ 58737 h 147"/>
              <a:gd name="T72" fmla="*/ 19050 w 147"/>
              <a:gd name="T73" fmla="*/ 58737 h 147"/>
              <a:gd name="T74" fmla="*/ 11112 w 147"/>
              <a:gd name="T75" fmla="*/ 77787 h 147"/>
              <a:gd name="T76" fmla="*/ 3175 w 147"/>
              <a:gd name="T77" fmla="*/ 95250 h 147"/>
              <a:gd name="T78" fmla="*/ 0 w 147"/>
              <a:gd name="T79" fmla="*/ 111125 h 147"/>
              <a:gd name="T80" fmla="*/ 0 w 147"/>
              <a:gd name="T81" fmla="*/ 128587 h 147"/>
              <a:gd name="T82" fmla="*/ 3175 w 147"/>
              <a:gd name="T83" fmla="*/ 141287 h 147"/>
              <a:gd name="T84" fmla="*/ 6350 w 147"/>
              <a:gd name="T85" fmla="*/ 152400 h 147"/>
              <a:gd name="T86" fmla="*/ 11112 w 147"/>
              <a:gd name="T87" fmla="*/ 163512 h 147"/>
              <a:gd name="T88" fmla="*/ 17462 w 147"/>
              <a:gd name="T89" fmla="*/ 174625 h 147"/>
              <a:gd name="T90" fmla="*/ 30162 w 147"/>
              <a:gd name="T91" fmla="*/ 192087 h 147"/>
              <a:gd name="T92" fmla="*/ 44450 w 147"/>
              <a:gd name="T93" fmla="*/ 203200 h 147"/>
              <a:gd name="T94" fmla="*/ 58737 w 147"/>
              <a:gd name="T95" fmla="*/ 214312 h 147"/>
              <a:gd name="T96" fmla="*/ 58737 w 147"/>
              <a:gd name="T97" fmla="*/ 214312 h 14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47" h="147">
                <a:moveTo>
                  <a:pt x="37" y="135"/>
                </a:moveTo>
                <a:lnTo>
                  <a:pt x="37" y="135"/>
                </a:lnTo>
                <a:lnTo>
                  <a:pt x="47" y="140"/>
                </a:lnTo>
                <a:lnTo>
                  <a:pt x="56" y="144"/>
                </a:lnTo>
                <a:lnTo>
                  <a:pt x="70" y="147"/>
                </a:lnTo>
                <a:lnTo>
                  <a:pt x="77" y="147"/>
                </a:lnTo>
                <a:lnTo>
                  <a:pt x="86" y="147"/>
                </a:lnTo>
                <a:lnTo>
                  <a:pt x="93" y="146"/>
                </a:lnTo>
                <a:lnTo>
                  <a:pt x="102" y="142"/>
                </a:lnTo>
                <a:lnTo>
                  <a:pt x="110" y="137"/>
                </a:lnTo>
                <a:lnTo>
                  <a:pt x="117" y="130"/>
                </a:lnTo>
                <a:lnTo>
                  <a:pt x="126" y="121"/>
                </a:lnTo>
                <a:lnTo>
                  <a:pt x="135" y="109"/>
                </a:lnTo>
                <a:lnTo>
                  <a:pt x="140" y="96"/>
                </a:lnTo>
                <a:lnTo>
                  <a:pt x="146" y="86"/>
                </a:lnTo>
                <a:lnTo>
                  <a:pt x="147" y="75"/>
                </a:lnTo>
                <a:lnTo>
                  <a:pt x="147" y="65"/>
                </a:lnTo>
                <a:lnTo>
                  <a:pt x="147" y="56"/>
                </a:lnTo>
                <a:lnTo>
                  <a:pt x="144" y="47"/>
                </a:lnTo>
                <a:lnTo>
                  <a:pt x="142" y="40"/>
                </a:lnTo>
                <a:lnTo>
                  <a:pt x="137" y="35"/>
                </a:lnTo>
                <a:lnTo>
                  <a:pt x="128" y="25"/>
                </a:lnTo>
                <a:lnTo>
                  <a:pt x="119" y="18"/>
                </a:lnTo>
                <a:lnTo>
                  <a:pt x="110" y="11"/>
                </a:lnTo>
                <a:lnTo>
                  <a:pt x="98" y="5"/>
                </a:lnTo>
                <a:lnTo>
                  <a:pt x="89" y="2"/>
                </a:lnTo>
                <a:lnTo>
                  <a:pt x="79" y="0"/>
                </a:lnTo>
                <a:lnTo>
                  <a:pt x="70" y="0"/>
                </a:lnTo>
                <a:lnTo>
                  <a:pt x="61" y="2"/>
                </a:lnTo>
                <a:lnTo>
                  <a:pt x="53" y="3"/>
                </a:lnTo>
                <a:lnTo>
                  <a:pt x="39" y="11"/>
                </a:lnTo>
                <a:lnTo>
                  <a:pt x="28" y="19"/>
                </a:lnTo>
                <a:lnTo>
                  <a:pt x="19" y="28"/>
                </a:lnTo>
                <a:lnTo>
                  <a:pt x="12" y="37"/>
                </a:lnTo>
                <a:lnTo>
                  <a:pt x="7" y="49"/>
                </a:lnTo>
                <a:lnTo>
                  <a:pt x="2" y="60"/>
                </a:lnTo>
                <a:lnTo>
                  <a:pt x="0" y="70"/>
                </a:lnTo>
                <a:lnTo>
                  <a:pt x="0" y="81"/>
                </a:lnTo>
                <a:lnTo>
                  <a:pt x="2" y="89"/>
                </a:lnTo>
                <a:lnTo>
                  <a:pt x="4" y="96"/>
                </a:lnTo>
                <a:lnTo>
                  <a:pt x="7" y="103"/>
                </a:lnTo>
                <a:lnTo>
                  <a:pt x="11" y="110"/>
                </a:lnTo>
                <a:lnTo>
                  <a:pt x="19" y="121"/>
                </a:lnTo>
                <a:lnTo>
                  <a:pt x="28" y="128"/>
                </a:lnTo>
                <a:lnTo>
                  <a:pt x="37" y="135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9588" name="Picture 135"/>
          <p:cNvPicPr>
            <a:picLocks noChangeAspect="1" noChangeArrowheads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663" y="2928938"/>
            <a:ext cx="207962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89" name="Freeform 136"/>
          <p:cNvSpPr>
            <a:spLocks/>
          </p:cNvSpPr>
          <p:nvPr/>
        </p:nvSpPr>
        <p:spPr bwMode="auto">
          <a:xfrm>
            <a:off x="5595938" y="2968625"/>
            <a:ext cx="125412" cy="125413"/>
          </a:xfrm>
          <a:custGeom>
            <a:avLst/>
            <a:gdLst>
              <a:gd name="T0" fmla="*/ 30162 w 79"/>
              <a:gd name="T1" fmla="*/ 114300 h 79"/>
              <a:gd name="T2" fmla="*/ 30162 w 79"/>
              <a:gd name="T3" fmla="*/ 114300 h 79"/>
              <a:gd name="T4" fmla="*/ 38100 w 79"/>
              <a:gd name="T5" fmla="*/ 119063 h 79"/>
              <a:gd name="T6" fmla="*/ 47625 w 79"/>
              <a:gd name="T7" fmla="*/ 122238 h 79"/>
              <a:gd name="T8" fmla="*/ 58737 w 79"/>
              <a:gd name="T9" fmla="*/ 125413 h 79"/>
              <a:gd name="T10" fmla="*/ 71437 w 79"/>
              <a:gd name="T11" fmla="*/ 125413 h 79"/>
              <a:gd name="T12" fmla="*/ 85725 w 79"/>
              <a:gd name="T13" fmla="*/ 122238 h 79"/>
              <a:gd name="T14" fmla="*/ 100012 w 79"/>
              <a:gd name="T15" fmla="*/ 111125 h 79"/>
              <a:gd name="T16" fmla="*/ 114300 w 79"/>
              <a:gd name="T17" fmla="*/ 93663 h 79"/>
              <a:gd name="T18" fmla="*/ 114300 w 79"/>
              <a:gd name="T19" fmla="*/ 93663 h 79"/>
              <a:gd name="T20" fmla="*/ 122237 w 79"/>
              <a:gd name="T21" fmla="*/ 71438 h 79"/>
              <a:gd name="T22" fmla="*/ 125412 w 79"/>
              <a:gd name="T23" fmla="*/ 55563 h 79"/>
              <a:gd name="T24" fmla="*/ 122237 w 79"/>
              <a:gd name="T25" fmla="*/ 41275 h 79"/>
              <a:gd name="T26" fmla="*/ 117475 w 79"/>
              <a:gd name="T27" fmla="*/ 30163 h 79"/>
              <a:gd name="T28" fmla="*/ 107950 w 79"/>
              <a:gd name="T29" fmla="*/ 19050 h 79"/>
              <a:gd name="T30" fmla="*/ 100012 w 79"/>
              <a:gd name="T31" fmla="*/ 12700 h 79"/>
              <a:gd name="T32" fmla="*/ 92075 w 79"/>
              <a:gd name="T33" fmla="*/ 7938 h 79"/>
              <a:gd name="T34" fmla="*/ 92075 w 79"/>
              <a:gd name="T35" fmla="*/ 7938 h 79"/>
              <a:gd name="T36" fmla="*/ 74612 w 79"/>
              <a:gd name="T37" fmla="*/ 1588 h 79"/>
              <a:gd name="T38" fmla="*/ 58737 w 79"/>
              <a:gd name="T39" fmla="*/ 0 h 79"/>
              <a:gd name="T40" fmla="*/ 44450 w 79"/>
              <a:gd name="T41" fmla="*/ 1588 h 79"/>
              <a:gd name="T42" fmla="*/ 30162 w 79"/>
              <a:gd name="T43" fmla="*/ 7938 h 79"/>
              <a:gd name="T44" fmla="*/ 22225 w 79"/>
              <a:gd name="T45" fmla="*/ 15875 h 79"/>
              <a:gd name="T46" fmla="*/ 14287 w 79"/>
              <a:gd name="T47" fmla="*/ 23813 h 79"/>
              <a:gd name="T48" fmla="*/ 7937 w 79"/>
              <a:gd name="T49" fmla="*/ 30163 h 79"/>
              <a:gd name="T50" fmla="*/ 7937 w 79"/>
              <a:gd name="T51" fmla="*/ 30163 h 79"/>
              <a:gd name="T52" fmla="*/ 0 w 79"/>
              <a:gd name="T53" fmla="*/ 49213 h 79"/>
              <a:gd name="T54" fmla="*/ 0 w 79"/>
              <a:gd name="T55" fmla="*/ 68263 h 79"/>
              <a:gd name="T56" fmla="*/ 0 w 79"/>
              <a:gd name="T57" fmla="*/ 82550 h 79"/>
              <a:gd name="T58" fmla="*/ 7937 w 79"/>
              <a:gd name="T59" fmla="*/ 93663 h 79"/>
              <a:gd name="T60" fmla="*/ 14287 w 79"/>
              <a:gd name="T61" fmla="*/ 103188 h 79"/>
              <a:gd name="T62" fmla="*/ 22225 w 79"/>
              <a:gd name="T63" fmla="*/ 107950 h 79"/>
              <a:gd name="T64" fmla="*/ 30162 w 79"/>
              <a:gd name="T65" fmla="*/ 114300 h 79"/>
              <a:gd name="T66" fmla="*/ 30162 w 79"/>
              <a:gd name="T67" fmla="*/ 114300 h 7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79" h="79">
                <a:moveTo>
                  <a:pt x="19" y="72"/>
                </a:moveTo>
                <a:lnTo>
                  <a:pt x="19" y="72"/>
                </a:lnTo>
                <a:lnTo>
                  <a:pt x="24" y="75"/>
                </a:lnTo>
                <a:lnTo>
                  <a:pt x="30" y="77"/>
                </a:lnTo>
                <a:lnTo>
                  <a:pt x="37" y="79"/>
                </a:lnTo>
                <a:lnTo>
                  <a:pt x="45" y="79"/>
                </a:lnTo>
                <a:lnTo>
                  <a:pt x="54" y="77"/>
                </a:lnTo>
                <a:lnTo>
                  <a:pt x="63" y="70"/>
                </a:lnTo>
                <a:lnTo>
                  <a:pt x="72" y="59"/>
                </a:lnTo>
                <a:lnTo>
                  <a:pt x="77" y="45"/>
                </a:lnTo>
                <a:lnTo>
                  <a:pt x="79" y="35"/>
                </a:lnTo>
                <a:lnTo>
                  <a:pt x="77" y="26"/>
                </a:lnTo>
                <a:lnTo>
                  <a:pt x="74" y="19"/>
                </a:lnTo>
                <a:lnTo>
                  <a:pt x="68" y="12"/>
                </a:lnTo>
                <a:lnTo>
                  <a:pt x="63" y="8"/>
                </a:lnTo>
                <a:lnTo>
                  <a:pt x="58" y="5"/>
                </a:lnTo>
                <a:lnTo>
                  <a:pt x="47" y="1"/>
                </a:lnTo>
                <a:lnTo>
                  <a:pt x="37" y="0"/>
                </a:lnTo>
                <a:lnTo>
                  <a:pt x="28" y="1"/>
                </a:lnTo>
                <a:lnTo>
                  <a:pt x="19" y="5"/>
                </a:lnTo>
                <a:lnTo>
                  <a:pt x="14" y="10"/>
                </a:lnTo>
                <a:lnTo>
                  <a:pt x="9" y="15"/>
                </a:lnTo>
                <a:lnTo>
                  <a:pt x="5" y="19"/>
                </a:lnTo>
                <a:lnTo>
                  <a:pt x="0" y="31"/>
                </a:lnTo>
                <a:lnTo>
                  <a:pt x="0" y="43"/>
                </a:lnTo>
                <a:lnTo>
                  <a:pt x="0" y="52"/>
                </a:lnTo>
                <a:lnTo>
                  <a:pt x="5" y="59"/>
                </a:lnTo>
                <a:lnTo>
                  <a:pt x="9" y="65"/>
                </a:lnTo>
                <a:lnTo>
                  <a:pt x="14" y="68"/>
                </a:lnTo>
                <a:lnTo>
                  <a:pt x="19" y="72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9590" name="Picture 137"/>
          <p:cNvPicPr>
            <a:picLocks noChangeAspect="1" noChangeArrowheads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488" y="3184525"/>
            <a:ext cx="207962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91" name="Freeform 138"/>
          <p:cNvSpPr>
            <a:spLocks/>
          </p:cNvSpPr>
          <p:nvPr/>
        </p:nvSpPr>
        <p:spPr bwMode="auto">
          <a:xfrm>
            <a:off x="5211763" y="3224213"/>
            <a:ext cx="125412" cy="125412"/>
          </a:xfrm>
          <a:custGeom>
            <a:avLst/>
            <a:gdLst>
              <a:gd name="T0" fmla="*/ 30162 w 79"/>
              <a:gd name="T1" fmla="*/ 114300 h 79"/>
              <a:gd name="T2" fmla="*/ 30162 w 79"/>
              <a:gd name="T3" fmla="*/ 114300 h 79"/>
              <a:gd name="T4" fmla="*/ 39687 w 79"/>
              <a:gd name="T5" fmla="*/ 119062 h 79"/>
              <a:gd name="T6" fmla="*/ 47625 w 79"/>
              <a:gd name="T7" fmla="*/ 122237 h 79"/>
              <a:gd name="T8" fmla="*/ 58737 w 79"/>
              <a:gd name="T9" fmla="*/ 125412 h 79"/>
              <a:gd name="T10" fmla="*/ 73025 w 79"/>
              <a:gd name="T11" fmla="*/ 125412 h 79"/>
              <a:gd name="T12" fmla="*/ 85725 w 79"/>
              <a:gd name="T13" fmla="*/ 122237 h 79"/>
              <a:gd name="T14" fmla="*/ 100012 w 79"/>
              <a:gd name="T15" fmla="*/ 111125 h 79"/>
              <a:gd name="T16" fmla="*/ 114300 w 79"/>
              <a:gd name="T17" fmla="*/ 95250 h 79"/>
              <a:gd name="T18" fmla="*/ 114300 w 79"/>
              <a:gd name="T19" fmla="*/ 95250 h 79"/>
              <a:gd name="T20" fmla="*/ 122237 w 79"/>
              <a:gd name="T21" fmla="*/ 73025 h 79"/>
              <a:gd name="T22" fmla="*/ 125412 w 79"/>
              <a:gd name="T23" fmla="*/ 55562 h 79"/>
              <a:gd name="T24" fmla="*/ 122237 w 79"/>
              <a:gd name="T25" fmla="*/ 41275 h 79"/>
              <a:gd name="T26" fmla="*/ 117475 w 79"/>
              <a:gd name="T27" fmla="*/ 30162 h 79"/>
              <a:gd name="T28" fmla="*/ 107950 w 79"/>
              <a:gd name="T29" fmla="*/ 19050 h 79"/>
              <a:gd name="T30" fmla="*/ 103187 w 79"/>
              <a:gd name="T31" fmla="*/ 14287 h 79"/>
              <a:gd name="T32" fmla="*/ 95250 w 79"/>
              <a:gd name="T33" fmla="*/ 7937 h 79"/>
              <a:gd name="T34" fmla="*/ 95250 w 79"/>
              <a:gd name="T35" fmla="*/ 7937 h 79"/>
              <a:gd name="T36" fmla="*/ 74612 w 79"/>
              <a:gd name="T37" fmla="*/ 3175 h 79"/>
              <a:gd name="T38" fmla="*/ 58737 w 79"/>
              <a:gd name="T39" fmla="*/ 0 h 79"/>
              <a:gd name="T40" fmla="*/ 44450 w 79"/>
              <a:gd name="T41" fmla="*/ 3175 h 79"/>
              <a:gd name="T42" fmla="*/ 33337 w 79"/>
              <a:gd name="T43" fmla="*/ 7937 h 79"/>
              <a:gd name="T44" fmla="*/ 22225 w 79"/>
              <a:gd name="T45" fmla="*/ 15875 h 79"/>
              <a:gd name="T46" fmla="*/ 17462 w 79"/>
              <a:gd name="T47" fmla="*/ 25400 h 79"/>
              <a:gd name="T48" fmla="*/ 11112 w 79"/>
              <a:gd name="T49" fmla="*/ 30162 h 79"/>
              <a:gd name="T50" fmla="*/ 11112 w 79"/>
              <a:gd name="T51" fmla="*/ 30162 h 79"/>
              <a:gd name="T52" fmla="*/ 3175 w 79"/>
              <a:gd name="T53" fmla="*/ 50800 h 79"/>
              <a:gd name="T54" fmla="*/ 0 w 79"/>
              <a:gd name="T55" fmla="*/ 69850 h 79"/>
              <a:gd name="T56" fmla="*/ 3175 w 79"/>
              <a:gd name="T57" fmla="*/ 84137 h 79"/>
              <a:gd name="T58" fmla="*/ 7937 w 79"/>
              <a:gd name="T59" fmla="*/ 95250 h 79"/>
              <a:gd name="T60" fmla="*/ 17462 w 79"/>
              <a:gd name="T61" fmla="*/ 103187 h 79"/>
              <a:gd name="T62" fmla="*/ 22225 w 79"/>
              <a:gd name="T63" fmla="*/ 107950 h 79"/>
              <a:gd name="T64" fmla="*/ 30162 w 79"/>
              <a:gd name="T65" fmla="*/ 114300 h 79"/>
              <a:gd name="T66" fmla="*/ 30162 w 79"/>
              <a:gd name="T67" fmla="*/ 114300 h 7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79" h="79">
                <a:moveTo>
                  <a:pt x="19" y="72"/>
                </a:moveTo>
                <a:lnTo>
                  <a:pt x="19" y="72"/>
                </a:lnTo>
                <a:lnTo>
                  <a:pt x="25" y="75"/>
                </a:lnTo>
                <a:lnTo>
                  <a:pt x="30" y="77"/>
                </a:lnTo>
                <a:lnTo>
                  <a:pt x="37" y="79"/>
                </a:lnTo>
                <a:lnTo>
                  <a:pt x="46" y="79"/>
                </a:lnTo>
                <a:lnTo>
                  <a:pt x="54" y="77"/>
                </a:lnTo>
                <a:lnTo>
                  <a:pt x="63" y="70"/>
                </a:lnTo>
                <a:lnTo>
                  <a:pt x="72" y="60"/>
                </a:lnTo>
                <a:lnTo>
                  <a:pt x="77" y="46"/>
                </a:lnTo>
                <a:lnTo>
                  <a:pt x="79" y="35"/>
                </a:lnTo>
                <a:lnTo>
                  <a:pt x="77" y="26"/>
                </a:lnTo>
                <a:lnTo>
                  <a:pt x="74" y="19"/>
                </a:lnTo>
                <a:lnTo>
                  <a:pt x="68" y="12"/>
                </a:lnTo>
                <a:lnTo>
                  <a:pt x="65" y="9"/>
                </a:lnTo>
                <a:lnTo>
                  <a:pt x="60" y="5"/>
                </a:lnTo>
                <a:lnTo>
                  <a:pt x="47" y="2"/>
                </a:lnTo>
                <a:lnTo>
                  <a:pt x="37" y="0"/>
                </a:lnTo>
                <a:lnTo>
                  <a:pt x="28" y="2"/>
                </a:lnTo>
                <a:lnTo>
                  <a:pt x="21" y="5"/>
                </a:lnTo>
                <a:lnTo>
                  <a:pt x="14" y="10"/>
                </a:lnTo>
                <a:lnTo>
                  <a:pt x="11" y="16"/>
                </a:lnTo>
                <a:lnTo>
                  <a:pt x="7" y="19"/>
                </a:lnTo>
                <a:lnTo>
                  <a:pt x="2" y="32"/>
                </a:lnTo>
                <a:lnTo>
                  <a:pt x="0" y="44"/>
                </a:lnTo>
                <a:lnTo>
                  <a:pt x="2" y="53"/>
                </a:lnTo>
                <a:lnTo>
                  <a:pt x="5" y="60"/>
                </a:lnTo>
                <a:lnTo>
                  <a:pt x="11" y="65"/>
                </a:lnTo>
                <a:lnTo>
                  <a:pt x="14" y="68"/>
                </a:lnTo>
                <a:lnTo>
                  <a:pt x="19" y="72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9592" name="Picture 139"/>
          <p:cNvPicPr>
            <a:picLocks noChangeAspect="1" noChangeArrowheads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50" y="2787650"/>
            <a:ext cx="207963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93" name="Freeform 140"/>
          <p:cNvSpPr>
            <a:spLocks/>
          </p:cNvSpPr>
          <p:nvPr/>
        </p:nvSpPr>
        <p:spPr bwMode="auto">
          <a:xfrm>
            <a:off x="3984625" y="2828925"/>
            <a:ext cx="128588" cy="128588"/>
          </a:xfrm>
          <a:custGeom>
            <a:avLst/>
            <a:gdLst>
              <a:gd name="T0" fmla="*/ 26988 w 81"/>
              <a:gd name="T1" fmla="*/ 15875 h 81"/>
              <a:gd name="T2" fmla="*/ 26988 w 81"/>
              <a:gd name="T3" fmla="*/ 15875 h 81"/>
              <a:gd name="T4" fmla="*/ 33338 w 81"/>
              <a:gd name="T5" fmla="*/ 11113 h 81"/>
              <a:gd name="T6" fmla="*/ 41275 w 81"/>
              <a:gd name="T7" fmla="*/ 4763 h 81"/>
              <a:gd name="T8" fmla="*/ 52388 w 81"/>
              <a:gd name="T9" fmla="*/ 3175 h 81"/>
              <a:gd name="T10" fmla="*/ 66675 w 81"/>
              <a:gd name="T11" fmla="*/ 0 h 81"/>
              <a:gd name="T12" fmla="*/ 80963 w 81"/>
              <a:gd name="T13" fmla="*/ 3175 h 81"/>
              <a:gd name="T14" fmla="*/ 93663 w 81"/>
              <a:gd name="T15" fmla="*/ 11113 h 81"/>
              <a:gd name="T16" fmla="*/ 111125 w 81"/>
              <a:gd name="T17" fmla="*/ 28575 h 81"/>
              <a:gd name="T18" fmla="*/ 111125 w 81"/>
              <a:gd name="T19" fmla="*/ 28575 h 81"/>
              <a:gd name="T20" fmla="*/ 122238 w 81"/>
              <a:gd name="T21" fmla="*/ 47625 h 81"/>
              <a:gd name="T22" fmla="*/ 128588 w 81"/>
              <a:gd name="T23" fmla="*/ 63500 h 81"/>
              <a:gd name="T24" fmla="*/ 128588 w 81"/>
              <a:gd name="T25" fmla="*/ 77788 h 81"/>
              <a:gd name="T26" fmla="*/ 122238 w 81"/>
              <a:gd name="T27" fmla="*/ 92075 h 81"/>
              <a:gd name="T28" fmla="*/ 117475 w 81"/>
              <a:gd name="T29" fmla="*/ 100013 h 81"/>
              <a:gd name="T30" fmla="*/ 107950 w 81"/>
              <a:gd name="T31" fmla="*/ 107950 h 81"/>
              <a:gd name="T32" fmla="*/ 100013 w 81"/>
              <a:gd name="T33" fmla="*/ 114300 h 81"/>
              <a:gd name="T34" fmla="*/ 100013 w 81"/>
              <a:gd name="T35" fmla="*/ 114300 h 81"/>
              <a:gd name="T36" fmla="*/ 82550 w 81"/>
              <a:gd name="T37" fmla="*/ 122238 h 81"/>
              <a:gd name="T38" fmla="*/ 69850 w 81"/>
              <a:gd name="T39" fmla="*/ 128588 h 81"/>
              <a:gd name="T40" fmla="*/ 52388 w 81"/>
              <a:gd name="T41" fmla="*/ 125413 h 81"/>
              <a:gd name="T42" fmla="*/ 41275 w 81"/>
              <a:gd name="T43" fmla="*/ 119063 h 81"/>
              <a:gd name="T44" fmla="*/ 30163 w 81"/>
              <a:gd name="T45" fmla="*/ 114300 h 81"/>
              <a:gd name="T46" fmla="*/ 22225 w 81"/>
              <a:gd name="T47" fmla="*/ 107950 h 81"/>
              <a:gd name="T48" fmla="*/ 15875 w 81"/>
              <a:gd name="T49" fmla="*/ 103188 h 81"/>
              <a:gd name="T50" fmla="*/ 15875 w 81"/>
              <a:gd name="T51" fmla="*/ 103188 h 81"/>
              <a:gd name="T52" fmla="*/ 4763 w 81"/>
              <a:gd name="T53" fmla="*/ 84138 h 81"/>
              <a:gd name="T54" fmla="*/ 0 w 81"/>
              <a:gd name="T55" fmla="*/ 66675 h 81"/>
              <a:gd name="T56" fmla="*/ 3175 w 81"/>
              <a:gd name="T57" fmla="*/ 52388 h 81"/>
              <a:gd name="T58" fmla="*/ 4763 w 81"/>
              <a:gd name="T59" fmla="*/ 39688 h 81"/>
              <a:gd name="T60" fmla="*/ 14288 w 81"/>
              <a:gd name="T61" fmla="*/ 30163 h 81"/>
              <a:gd name="T62" fmla="*/ 19050 w 81"/>
              <a:gd name="T63" fmla="*/ 22225 h 81"/>
              <a:gd name="T64" fmla="*/ 26988 w 81"/>
              <a:gd name="T65" fmla="*/ 15875 h 81"/>
              <a:gd name="T66" fmla="*/ 26988 w 81"/>
              <a:gd name="T67" fmla="*/ 15875 h 8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81" h="81">
                <a:moveTo>
                  <a:pt x="17" y="10"/>
                </a:moveTo>
                <a:lnTo>
                  <a:pt x="17" y="10"/>
                </a:lnTo>
                <a:lnTo>
                  <a:pt x="21" y="7"/>
                </a:lnTo>
                <a:lnTo>
                  <a:pt x="26" y="3"/>
                </a:lnTo>
                <a:lnTo>
                  <a:pt x="33" y="2"/>
                </a:lnTo>
                <a:lnTo>
                  <a:pt x="42" y="0"/>
                </a:lnTo>
                <a:lnTo>
                  <a:pt x="51" y="2"/>
                </a:lnTo>
                <a:lnTo>
                  <a:pt x="59" y="7"/>
                </a:lnTo>
                <a:lnTo>
                  <a:pt x="70" y="18"/>
                </a:lnTo>
                <a:lnTo>
                  <a:pt x="77" y="30"/>
                </a:lnTo>
                <a:lnTo>
                  <a:pt x="81" y="40"/>
                </a:lnTo>
                <a:lnTo>
                  <a:pt x="81" y="49"/>
                </a:lnTo>
                <a:lnTo>
                  <a:pt x="77" y="58"/>
                </a:lnTo>
                <a:lnTo>
                  <a:pt x="74" y="63"/>
                </a:lnTo>
                <a:lnTo>
                  <a:pt x="68" y="68"/>
                </a:lnTo>
                <a:lnTo>
                  <a:pt x="63" y="72"/>
                </a:lnTo>
                <a:lnTo>
                  <a:pt x="52" y="77"/>
                </a:lnTo>
                <a:lnTo>
                  <a:pt x="44" y="81"/>
                </a:lnTo>
                <a:lnTo>
                  <a:pt x="33" y="79"/>
                </a:lnTo>
                <a:lnTo>
                  <a:pt x="26" y="75"/>
                </a:lnTo>
                <a:lnTo>
                  <a:pt x="19" y="72"/>
                </a:lnTo>
                <a:lnTo>
                  <a:pt x="14" y="68"/>
                </a:lnTo>
                <a:lnTo>
                  <a:pt x="10" y="65"/>
                </a:lnTo>
                <a:lnTo>
                  <a:pt x="3" y="53"/>
                </a:lnTo>
                <a:lnTo>
                  <a:pt x="0" y="42"/>
                </a:lnTo>
                <a:lnTo>
                  <a:pt x="2" y="33"/>
                </a:lnTo>
                <a:lnTo>
                  <a:pt x="3" y="25"/>
                </a:lnTo>
                <a:lnTo>
                  <a:pt x="9" y="19"/>
                </a:lnTo>
                <a:lnTo>
                  <a:pt x="12" y="14"/>
                </a:lnTo>
                <a:lnTo>
                  <a:pt x="17" y="10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9594" name="Picture 141"/>
          <p:cNvPicPr>
            <a:picLocks noChangeAspect="1" noChangeArrowheads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450" y="3254375"/>
            <a:ext cx="20796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95" name="Freeform 142"/>
          <p:cNvSpPr>
            <a:spLocks/>
          </p:cNvSpPr>
          <p:nvPr/>
        </p:nvSpPr>
        <p:spPr bwMode="auto">
          <a:xfrm>
            <a:off x="5038725" y="3297238"/>
            <a:ext cx="128588" cy="127000"/>
          </a:xfrm>
          <a:custGeom>
            <a:avLst/>
            <a:gdLst>
              <a:gd name="T0" fmla="*/ 28575 w 81"/>
              <a:gd name="T1" fmla="*/ 15875 h 80"/>
              <a:gd name="T2" fmla="*/ 28575 w 81"/>
              <a:gd name="T3" fmla="*/ 15875 h 80"/>
              <a:gd name="T4" fmla="*/ 33338 w 81"/>
              <a:gd name="T5" fmla="*/ 11113 h 80"/>
              <a:gd name="T6" fmla="*/ 42863 w 81"/>
              <a:gd name="T7" fmla="*/ 4763 h 80"/>
              <a:gd name="T8" fmla="*/ 53975 w 81"/>
              <a:gd name="T9" fmla="*/ 1588 h 80"/>
              <a:gd name="T10" fmla="*/ 66675 w 81"/>
              <a:gd name="T11" fmla="*/ 0 h 80"/>
              <a:gd name="T12" fmla="*/ 80963 w 81"/>
              <a:gd name="T13" fmla="*/ 1588 h 80"/>
              <a:gd name="T14" fmla="*/ 95250 w 81"/>
              <a:gd name="T15" fmla="*/ 12700 h 80"/>
              <a:gd name="T16" fmla="*/ 111125 w 81"/>
              <a:gd name="T17" fmla="*/ 26988 h 80"/>
              <a:gd name="T18" fmla="*/ 111125 w 81"/>
              <a:gd name="T19" fmla="*/ 26988 h 80"/>
              <a:gd name="T20" fmla="*/ 122238 w 81"/>
              <a:gd name="T21" fmla="*/ 46038 h 80"/>
              <a:gd name="T22" fmla="*/ 128588 w 81"/>
              <a:gd name="T23" fmla="*/ 63500 h 80"/>
              <a:gd name="T24" fmla="*/ 125413 w 81"/>
              <a:gd name="T25" fmla="*/ 77788 h 80"/>
              <a:gd name="T26" fmla="*/ 122238 w 81"/>
              <a:gd name="T27" fmla="*/ 90488 h 80"/>
              <a:gd name="T28" fmla="*/ 114300 w 81"/>
              <a:gd name="T29" fmla="*/ 100013 h 80"/>
              <a:gd name="T30" fmla="*/ 109538 w 81"/>
              <a:gd name="T31" fmla="*/ 107950 h 80"/>
              <a:gd name="T32" fmla="*/ 100013 w 81"/>
              <a:gd name="T33" fmla="*/ 112713 h 80"/>
              <a:gd name="T34" fmla="*/ 100013 w 81"/>
              <a:gd name="T35" fmla="*/ 112713 h 80"/>
              <a:gd name="T36" fmla="*/ 84138 w 81"/>
              <a:gd name="T37" fmla="*/ 122238 h 80"/>
              <a:gd name="T38" fmla="*/ 66675 w 81"/>
              <a:gd name="T39" fmla="*/ 127000 h 80"/>
              <a:gd name="T40" fmla="*/ 53975 w 81"/>
              <a:gd name="T41" fmla="*/ 123825 h 80"/>
              <a:gd name="T42" fmla="*/ 42863 w 81"/>
              <a:gd name="T43" fmla="*/ 122238 h 80"/>
              <a:gd name="T44" fmla="*/ 31750 w 81"/>
              <a:gd name="T45" fmla="*/ 115888 h 80"/>
              <a:gd name="T46" fmla="*/ 22225 w 81"/>
              <a:gd name="T47" fmla="*/ 107950 h 80"/>
              <a:gd name="T48" fmla="*/ 17463 w 81"/>
              <a:gd name="T49" fmla="*/ 101600 h 80"/>
              <a:gd name="T50" fmla="*/ 17463 w 81"/>
              <a:gd name="T51" fmla="*/ 101600 h 80"/>
              <a:gd name="T52" fmla="*/ 6350 w 81"/>
              <a:gd name="T53" fmla="*/ 82550 h 80"/>
              <a:gd name="T54" fmla="*/ 0 w 81"/>
              <a:gd name="T55" fmla="*/ 66675 h 80"/>
              <a:gd name="T56" fmla="*/ 3175 w 81"/>
              <a:gd name="T57" fmla="*/ 52388 h 80"/>
              <a:gd name="T58" fmla="*/ 6350 w 81"/>
              <a:gd name="T59" fmla="*/ 41275 h 80"/>
              <a:gd name="T60" fmla="*/ 14288 w 81"/>
              <a:gd name="T61" fmla="*/ 30163 h 80"/>
              <a:gd name="T62" fmla="*/ 20638 w 81"/>
              <a:gd name="T63" fmla="*/ 22225 h 80"/>
              <a:gd name="T64" fmla="*/ 28575 w 81"/>
              <a:gd name="T65" fmla="*/ 15875 h 80"/>
              <a:gd name="T66" fmla="*/ 28575 w 81"/>
              <a:gd name="T67" fmla="*/ 15875 h 8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81" h="80">
                <a:moveTo>
                  <a:pt x="18" y="10"/>
                </a:moveTo>
                <a:lnTo>
                  <a:pt x="18" y="10"/>
                </a:lnTo>
                <a:lnTo>
                  <a:pt x="21" y="7"/>
                </a:lnTo>
                <a:lnTo>
                  <a:pt x="27" y="3"/>
                </a:lnTo>
                <a:lnTo>
                  <a:pt x="34" y="1"/>
                </a:lnTo>
                <a:lnTo>
                  <a:pt x="42" y="0"/>
                </a:lnTo>
                <a:lnTo>
                  <a:pt x="51" y="1"/>
                </a:lnTo>
                <a:lnTo>
                  <a:pt x="60" y="8"/>
                </a:lnTo>
                <a:lnTo>
                  <a:pt x="70" y="17"/>
                </a:lnTo>
                <a:lnTo>
                  <a:pt x="77" y="29"/>
                </a:lnTo>
                <a:lnTo>
                  <a:pt x="81" y="40"/>
                </a:lnTo>
                <a:lnTo>
                  <a:pt x="79" y="49"/>
                </a:lnTo>
                <a:lnTo>
                  <a:pt x="77" y="57"/>
                </a:lnTo>
                <a:lnTo>
                  <a:pt x="72" y="63"/>
                </a:lnTo>
                <a:lnTo>
                  <a:pt x="69" y="68"/>
                </a:lnTo>
                <a:lnTo>
                  <a:pt x="63" y="71"/>
                </a:lnTo>
                <a:lnTo>
                  <a:pt x="53" y="77"/>
                </a:lnTo>
                <a:lnTo>
                  <a:pt x="42" y="80"/>
                </a:lnTo>
                <a:lnTo>
                  <a:pt x="34" y="78"/>
                </a:lnTo>
                <a:lnTo>
                  <a:pt x="27" y="77"/>
                </a:lnTo>
                <a:lnTo>
                  <a:pt x="20" y="73"/>
                </a:lnTo>
                <a:lnTo>
                  <a:pt x="14" y="68"/>
                </a:lnTo>
                <a:lnTo>
                  <a:pt x="11" y="64"/>
                </a:lnTo>
                <a:lnTo>
                  <a:pt x="4" y="52"/>
                </a:lnTo>
                <a:lnTo>
                  <a:pt x="0" y="42"/>
                </a:lnTo>
                <a:lnTo>
                  <a:pt x="2" y="33"/>
                </a:lnTo>
                <a:lnTo>
                  <a:pt x="4" y="26"/>
                </a:lnTo>
                <a:lnTo>
                  <a:pt x="9" y="19"/>
                </a:lnTo>
                <a:lnTo>
                  <a:pt x="13" y="14"/>
                </a:lnTo>
                <a:lnTo>
                  <a:pt x="18" y="10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9596" name="Picture 143"/>
          <p:cNvPicPr>
            <a:picLocks noChangeAspect="1" noChangeArrowheads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938" y="3079750"/>
            <a:ext cx="209550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97" name="Freeform 144"/>
          <p:cNvSpPr>
            <a:spLocks/>
          </p:cNvSpPr>
          <p:nvPr/>
        </p:nvSpPr>
        <p:spPr bwMode="auto">
          <a:xfrm>
            <a:off x="4624388" y="3124200"/>
            <a:ext cx="125412" cy="125413"/>
          </a:xfrm>
          <a:custGeom>
            <a:avLst/>
            <a:gdLst>
              <a:gd name="T0" fmla="*/ 25400 w 79"/>
              <a:gd name="T1" fmla="*/ 14288 h 79"/>
              <a:gd name="T2" fmla="*/ 25400 w 79"/>
              <a:gd name="T3" fmla="*/ 14288 h 79"/>
              <a:gd name="T4" fmla="*/ 33337 w 79"/>
              <a:gd name="T5" fmla="*/ 7938 h 79"/>
              <a:gd name="T6" fmla="*/ 41275 w 79"/>
              <a:gd name="T7" fmla="*/ 4763 h 79"/>
              <a:gd name="T8" fmla="*/ 52387 w 79"/>
              <a:gd name="T9" fmla="*/ 0 h 79"/>
              <a:gd name="T10" fmla="*/ 63500 w 79"/>
              <a:gd name="T11" fmla="*/ 0 h 79"/>
              <a:gd name="T12" fmla="*/ 77787 w 79"/>
              <a:gd name="T13" fmla="*/ 3175 h 79"/>
              <a:gd name="T14" fmla="*/ 95250 w 79"/>
              <a:gd name="T15" fmla="*/ 11113 h 79"/>
              <a:gd name="T16" fmla="*/ 111125 w 79"/>
              <a:gd name="T17" fmla="*/ 25400 h 79"/>
              <a:gd name="T18" fmla="*/ 111125 w 79"/>
              <a:gd name="T19" fmla="*/ 25400 h 79"/>
              <a:gd name="T20" fmla="*/ 122237 w 79"/>
              <a:gd name="T21" fmla="*/ 44450 h 79"/>
              <a:gd name="T22" fmla="*/ 125412 w 79"/>
              <a:gd name="T23" fmla="*/ 60325 h 79"/>
              <a:gd name="T24" fmla="*/ 125412 w 79"/>
              <a:gd name="T25" fmla="*/ 77788 h 79"/>
              <a:gd name="T26" fmla="*/ 119062 w 79"/>
              <a:gd name="T27" fmla="*/ 88900 h 79"/>
              <a:gd name="T28" fmla="*/ 114300 w 79"/>
              <a:gd name="T29" fmla="*/ 100013 h 79"/>
              <a:gd name="T30" fmla="*/ 106362 w 79"/>
              <a:gd name="T31" fmla="*/ 104775 h 79"/>
              <a:gd name="T32" fmla="*/ 100012 w 79"/>
              <a:gd name="T33" fmla="*/ 111125 h 79"/>
              <a:gd name="T34" fmla="*/ 100012 w 79"/>
              <a:gd name="T35" fmla="*/ 111125 h 79"/>
              <a:gd name="T36" fmla="*/ 84137 w 79"/>
              <a:gd name="T37" fmla="*/ 122238 h 79"/>
              <a:gd name="T38" fmla="*/ 66675 w 79"/>
              <a:gd name="T39" fmla="*/ 125413 h 79"/>
              <a:gd name="T40" fmla="*/ 52387 w 79"/>
              <a:gd name="T41" fmla="*/ 122238 h 79"/>
              <a:gd name="T42" fmla="*/ 39687 w 79"/>
              <a:gd name="T43" fmla="*/ 119063 h 79"/>
              <a:gd name="T44" fmla="*/ 28575 w 79"/>
              <a:gd name="T45" fmla="*/ 114300 h 79"/>
              <a:gd name="T46" fmla="*/ 22225 w 79"/>
              <a:gd name="T47" fmla="*/ 104775 h 79"/>
              <a:gd name="T48" fmla="*/ 14287 w 79"/>
              <a:gd name="T49" fmla="*/ 100013 h 79"/>
              <a:gd name="T50" fmla="*/ 14287 w 79"/>
              <a:gd name="T51" fmla="*/ 100013 h 79"/>
              <a:gd name="T52" fmla="*/ 3175 w 79"/>
              <a:gd name="T53" fmla="*/ 80963 h 79"/>
              <a:gd name="T54" fmla="*/ 0 w 79"/>
              <a:gd name="T55" fmla="*/ 63500 h 79"/>
              <a:gd name="T56" fmla="*/ 0 w 79"/>
              <a:gd name="T57" fmla="*/ 49213 h 79"/>
              <a:gd name="T58" fmla="*/ 6350 w 79"/>
              <a:gd name="T59" fmla="*/ 38100 h 79"/>
              <a:gd name="T60" fmla="*/ 11112 w 79"/>
              <a:gd name="T61" fmla="*/ 26988 h 79"/>
              <a:gd name="T62" fmla="*/ 17462 w 79"/>
              <a:gd name="T63" fmla="*/ 22225 h 79"/>
              <a:gd name="T64" fmla="*/ 25400 w 79"/>
              <a:gd name="T65" fmla="*/ 14288 h 79"/>
              <a:gd name="T66" fmla="*/ 25400 w 79"/>
              <a:gd name="T67" fmla="*/ 14288 h 7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79" h="79">
                <a:moveTo>
                  <a:pt x="16" y="9"/>
                </a:moveTo>
                <a:lnTo>
                  <a:pt x="16" y="9"/>
                </a:lnTo>
                <a:lnTo>
                  <a:pt x="21" y="5"/>
                </a:lnTo>
                <a:lnTo>
                  <a:pt x="26" y="3"/>
                </a:lnTo>
                <a:lnTo>
                  <a:pt x="33" y="0"/>
                </a:lnTo>
                <a:lnTo>
                  <a:pt x="40" y="0"/>
                </a:lnTo>
                <a:lnTo>
                  <a:pt x="49" y="2"/>
                </a:lnTo>
                <a:lnTo>
                  <a:pt x="60" y="7"/>
                </a:lnTo>
                <a:lnTo>
                  <a:pt x="70" y="16"/>
                </a:lnTo>
                <a:lnTo>
                  <a:pt x="77" y="28"/>
                </a:lnTo>
                <a:lnTo>
                  <a:pt x="79" y="38"/>
                </a:lnTo>
                <a:lnTo>
                  <a:pt x="79" y="49"/>
                </a:lnTo>
                <a:lnTo>
                  <a:pt x="75" y="56"/>
                </a:lnTo>
                <a:lnTo>
                  <a:pt x="72" y="63"/>
                </a:lnTo>
                <a:lnTo>
                  <a:pt x="67" y="66"/>
                </a:lnTo>
                <a:lnTo>
                  <a:pt x="63" y="70"/>
                </a:lnTo>
                <a:lnTo>
                  <a:pt x="53" y="77"/>
                </a:lnTo>
                <a:lnTo>
                  <a:pt x="42" y="79"/>
                </a:lnTo>
                <a:lnTo>
                  <a:pt x="33" y="77"/>
                </a:lnTo>
                <a:lnTo>
                  <a:pt x="25" y="75"/>
                </a:lnTo>
                <a:lnTo>
                  <a:pt x="18" y="72"/>
                </a:lnTo>
                <a:lnTo>
                  <a:pt x="14" y="66"/>
                </a:lnTo>
                <a:lnTo>
                  <a:pt x="9" y="63"/>
                </a:lnTo>
                <a:lnTo>
                  <a:pt x="2" y="51"/>
                </a:lnTo>
                <a:lnTo>
                  <a:pt x="0" y="40"/>
                </a:lnTo>
                <a:lnTo>
                  <a:pt x="0" y="31"/>
                </a:lnTo>
                <a:lnTo>
                  <a:pt x="4" y="24"/>
                </a:lnTo>
                <a:lnTo>
                  <a:pt x="7" y="17"/>
                </a:lnTo>
                <a:lnTo>
                  <a:pt x="11" y="14"/>
                </a:lnTo>
                <a:lnTo>
                  <a:pt x="16" y="9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9598" name="Picture 145"/>
          <p:cNvPicPr>
            <a:picLocks noChangeAspect="1" noChangeArrowheads="1"/>
          </p:cNvPicPr>
          <p:nvPr/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200" y="2984500"/>
            <a:ext cx="20796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99" name="Freeform 146"/>
          <p:cNvSpPr>
            <a:spLocks/>
          </p:cNvSpPr>
          <p:nvPr/>
        </p:nvSpPr>
        <p:spPr bwMode="auto">
          <a:xfrm>
            <a:off x="4435475" y="3028950"/>
            <a:ext cx="128588" cy="125413"/>
          </a:xfrm>
          <a:custGeom>
            <a:avLst/>
            <a:gdLst>
              <a:gd name="T0" fmla="*/ 26988 w 81"/>
              <a:gd name="T1" fmla="*/ 14288 h 79"/>
              <a:gd name="T2" fmla="*/ 26988 w 81"/>
              <a:gd name="T3" fmla="*/ 14288 h 79"/>
              <a:gd name="T4" fmla="*/ 33338 w 81"/>
              <a:gd name="T5" fmla="*/ 7938 h 79"/>
              <a:gd name="T6" fmla="*/ 41275 w 81"/>
              <a:gd name="T7" fmla="*/ 3175 h 79"/>
              <a:gd name="T8" fmla="*/ 52388 w 81"/>
              <a:gd name="T9" fmla="*/ 0 h 79"/>
              <a:gd name="T10" fmla="*/ 66675 w 81"/>
              <a:gd name="T11" fmla="*/ 0 h 79"/>
              <a:gd name="T12" fmla="*/ 80963 w 81"/>
              <a:gd name="T13" fmla="*/ 3175 h 79"/>
              <a:gd name="T14" fmla="*/ 93663 w 81"/>
              <a:gd name="T15" fmla="*/ 11113 h 79"/>
              <a:gd name="T16" fmla="*/ 111125 w 81"/>
              <a:gd name="T17" fmla="*/ 25400 h 79"/>
              <a:gd name="T18" fmla="*/ 111125 w 81"/>
              <a:gd name="T19" fmla="*/ 25400 h 79"/>
              <a:gd name="T20" fmla="*/ 122238 w 81"/>
              <a:gd name="T21" fmla="*/ 44450 h 79"/>
              <a:gd name="T22" fmla="*/ 128588 w 81"/>
              <a:gd name="T23" fmla="*/ 61913 h 79"/>
              <a:gd name="T24" fmla="*/ 128588 w 81"/>
              <a:gd name="T25" fmla="*/ 77788 h 79"/>
              <a:gd name="T26" fmla="*/ 122238 w 81"/>
              <a:gd name="T27" fmla="*/ 88900 h 79"/>
              <a:gd name="T28" fmla="*/ 117475 w 81"/>
              <a:gd name="T29" fmla="*/ 98425 h 79"/>
              <a:gd name="T30" fmla="*/ 107950 w 81"/>
              <a:gd name="T31" fmla="*/ 106363 h 79"/>
              <a:gd name="T32" fmla="*/ 100013 w 81"/>
              <a:gd name="T33" fmla="*/ 111125 h 79"/>
              <a:gd name="T34" fmla="*/ 100013 w 81"/>
              <a:gd name="T35" fmla="*/ 111125 h 79"/>
              <a:gd name="T36" fmla="*/ 82550 w 81"/>
              <a:gd name="T37" fmla="*/ 122238 h 79"/>
              <a:gd name="T38" fmla="*/ 66675 w 81"/>
              <a:gd name="T39" fmla="*/ 125413 h 79"/>
              <a:gd name="T40" fmla="*/ 52388 w 81"/>
              <a:gd name="T41" fmla="*/ 122238 h 79"/>
              <a:gd name="T42" fmla="*/ 41275 w 81"/>
              <a:gd name="T43" fmla="*/ 120650 h 79"/>
              <a:gd name="T44" fmla="*/ 30163 w 81"/>
              <a:gd name="T45" fmla="*/ 114300 h 79"/>
              <a:gd name="T46" fmla="*/ 22225 w 81"/>
              <a:gd name="T47" fmla="*/ 106363 h 79"/>
              <a:gd name="T48" fmla="*/ 15875 w 81"/>
              <a:gd name="T49" fmla="*/ 100013 h 79"/>
              <a:gd name="T50" fmla="*/ 15875 w 81"/>
              <a:gd name="T51" fmla="*/ 100013 h 79"/>
              <a:gd name="T52" fmla="*/ 4763 w 81"/>
              <a:gd name="T53" fmla="*/ 80963 h 79"/>
              <a:gd name="T54" fmla="*/ 0 w 81"/>
              <a:gd name="T55" fmla="*/ 65088 h 79"/>
              <a:gd name="T56" fmla="*/ 3175 w 81"/>
              <a:gd name="T57" fmla="*/ 50800 h 79"/>
              <a:gd name="T58" fmla="*/ 4763 w 81"/>
              <a:gd name="T59" fmla="*/ 39688 h 79"/>
              <a:gd name="T60" fmla="*/ 14288 w 81"/>
              <a:gd name="T61" fmla="*/ 28575 h 79"/>
              <a:gd name="T62" fmla="*/ 19050 w 81"/>
              <a:gd name="T63" fmla="*/ 19050 h 79"/>
              <a:gd name="T64" fmla="*/ 26988 w 81"/>
              <a:gd name="T65" fmla="*/ 14288 h 79"/>
              <a:gd name="T66" fmla="*/ 26988 w 81"/>
              <a:gd name="T67" fmla="*/ 14288 h 7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81" h="79">
                <a:moveTo>
                  <a:pt x="17" y="9"/>
                </a:moveTo>
                <a:lnTo>
                  <a:pt x="17" y="9"/>
                </a:lnTo>
                <a:lnTo>
                  <a:pt x="21" y="5"/>
                </a:lnTo>
                <a:lnTo>
                  <a:pt x="26" y="2"/>
                </a:lnTo>
                <a:lnTo>
                  <a:pt x="33" y="0"/>
                </a:lnTo>
                <a:lnTo>
                  <a:pt x="42" y="0"/>
                </a:lnTo>
                <a:lnTo>
                  <a:pt x="51" y="2"/>
                </a:lnTo>
                <a:lnTo>
                  <a:pt x="59" y="7"/>
                </a:lnTo>
                <a:lnTo>
                  <a:pt x="70" y="16"/>
                </a:lnTo>
                <a:lnTo>
                  <a:pt x="77" y="28"/>
                </a:lnTo>
                <a:lnTo>
                  <a:pt x="81" y="39"/>
                </a:lnTo>
                <a:lnTo>
                  <a:pt x="81" y="49"/>
                </a:lnTo>
                <a:lnTo>
                  <a:pt x="77" y="56"/>
                </a:lnTo>
                <a:lnTo>
                  <a:pt x="74" y="62"/>
                </a:lnTo>
                <a:lnTo>
                  <a:pt x="68" y="67"/>
                </a:lnTo>
                <a:lnTo>
                  <a:pt x="63" y="70"/>
                </a:lnTo>
                <a:lnTo>
                  <a:pt x="52" y="77"/>
                </a:lnTo>
                <a:lnTo>
                  <a:pt x="42" y="79"/>
                </a:lnTo>
                <a:lnTo>
                  <a:pt x="33" y="77"/>
                </a:lnTo>
                <a:lnTo>
                  <a:pt x="26" y="76"/>
                </a:lnTo>
                <a:lnTo>
                  <a:pt x="19" y="72"/>
                </a:lnTo>
                <a:lnTo>
                  <a:pt x="14" y="67"/>
                </a:lnTo>
                <a:lnTo>
                  <a:pt x="10" y="63"/>
                </a:lnTo>
                <a:lnTo>
                  <a:pt x="3" y="51"/>
                </a:lnTo>
                <a:lnTo>
                  <a:pt x="0" y="41"/>
                </a:lnTo>
                <a:lnTo>
                  <a:pt x="2" y="32"/>
                </a:lnTo>
                <a:lnTo>
                  <a:pt x="3" y="25"/>
                </a:lnTo>
                <a:lnTo>
                  <a:pt x="9" y="18"/>
                </a:lnTo>
                <a:lnTo>
                  <a:pt x="12" y="12"/>
                </a:lnTo>
                <a:lnTo>
                  <a:pt x="17" y="9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9600" name="Picture 147"/>
          <p:cNvPicPr>
            <a:picLocks noChangeAspect="1" noChangeArrowheads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950" y="2984500"/>
            <a:ext cx="20796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601" name="Freeform 148"/>
          <p:cNvSpPr>
            <a:spLocks/>
          </p:cNvSpPr>
          <p:nvPr/>
        </p:nvSpPr>
        <p:spPr bwMode="auto">
          <a:xfrm>
            <a:off x="3962400" y="3025775"/>
            <a:ext cx="125413" cy="128588"/>
          </a:xfrm>
          <a:custGeom>
            <a:avLst/>
            <a:gdLst>
              <a:gd name="T0" fmla="*/ 25400 w 79"/>
              <a:gd name="T1" fmla="*/ 17463 h 81"/>
              <a:gd name="T2" fmla="*/ 25400 w 79"/>
              <a:gd name="T3" fmla="*/ 17463 h 81"/>
              <a:gd name="T4" fmla="*/ 33338 w 79"/>
              <a:gd name="T5" fmla="*/ 11113 h 81"/>
              <a:gd name="T6" fmla="*/ 41275 w 79"/>
              <a:gd name="T7" fmla="*/ 6350 h 81"/>
              <a:gd name="T8" fmla="*/ 52388 w 79"/>
              <a:gd name="T9" fmla="*/ 3175 h 81"/>
              <a:gd name="T10" fmla="*/ 63500 w 79"/>
              <a:gd name="T11" fmla="*/ 0 h 81"/>
              <a:gd name="T12" fmla="*/ 77788 w 79"/>
              <a:gd name="T13" fmla="*/ 3175 h 81"/>
              <a:gd name="T14" fmla="*/ 93663 w 79"/>
              <a:gd name="T15" fmla="*/ 11113 h 81"/>
              <a:gd name="T16" fmla="*/ 107950 w 79"/>
              <a:gd name="T17" fmla="*/ 28575 h 81"/>
              <a:gd name="T18" fmla="*/ 107950 w 79"/>
              <a:gd name="T19" fmla="*/ 28575 h 81"/>
              <a:gd name="T20" fmla="*/ 122238 w 79"/>
              <a:gd name="T21" fmla="*/ 47625 h 81"/>
              <a:gd name="T22" fmla="*/ 125413 w 79"/>
              <a:gd name="T23" fmla="*/ 65088 h 81"/>
              <a:gd name="T24" fmla="*/ 125413 w 79"/>
              <a:gd name="T25" fmla="*/ 79375 h 81"/>
              <a:gd name="T26" fmla="*/ 119063 w 79"/>
              <a:gd name="T27" fmla="*/ 92075 h 81"/>
              <a:gd name="T28" fmla="*/ 114300 w 79"/>
              <a:gd name="T29" fmla="*/ 101600 h 81"/>
              <a:gd name="T30" fmla="*/ 104775 w 79"/>
              <a:gd name="T31" fmla="*/ 109538 h 81"/>
              <a:gd name="T32" fmla="*/ 100013 w 79"/>
              <a:gd name="T33" fmla="*/ 114300 h 81"/>
              <a:gd name="T34" fmla="*/ 100013 w 79"/>
              <a:gd name="T35" fmla="*/ 114300 h 81"/>
              <a:gd name="T36" fmla="*/ 82550 w 79"/>
              <a:gd name="T37" fmla="*/ 123825 h 81"/>
              <a:gd name="T38" fmla="*/ 66675 w 79"/>
              <a:gd name="T39" fmla="*/ 128588 h 81"/>
              <a:gd name="T40" fmla="*/ 52388 w 79"/>
              <a:gd name="T41" fmla="*/ 125413 h 81"/>
              <a:gd name="T42" fmla="*/ 38100 w 79"/>
              <a:gd name="T43" fmla="*/ 123825 h 81"/>
              <a:gd name="T44" fmla="*/ 26988 w 79"/>
              <a:gd name="T45" fmla="*/ 114300 h 81"/>
              <a:gd name="T46" fmla="*/ 22225 w 79"/>
              <a:gd name="T47" fmla="*/ 109538 h 81"/>
              <a:gd name="T48" fmla="*/ 14288 w 79"/>
              <a:gd name="T49" fmla="*/ 103188 h 81"/>
              <a:gd name="T50" fmla="*/ 14288 w 79"/>
              <a:gd name="T51" fmla="*/ 103188 h 81"/>
              <a:gd name="T52" fmla="*/ 3175 w 79"/>
              <a:gd name="T53" fmla="*/ 84138 h 81"/>
              <a:gd name="T54" fmla="*/ 0 w 79"/>
              <a:gd name="T55" fmla="*/ 68263 h 81"/>
              <a:gd name="T56" fmla="*/ 0 w 79"/>
              <a:gd name="T57" fmla="*/ 53975 h 81"/>
              <a:gd name="T58" fmla="*/ 4763 w 79"/>
              <a:gd name="T59" fmla="*/ 42863 h 81"/>
              <a:gd name="T60" fmla="*/ 11113 w 79"/>
              <a:gd name="T61" fmla="*/ 31750 h 81"/>
              <a:gd name="T62" fmla="*/ 15875 w 79"/>
              <a:gd name="T63" fmla="*/ 22225 h 81"/>
              <a:gd name="T64" fmla="*/ 25400 w 79"/>
              <a:gd name="T65" fmla="*/ 17463 h 81"/>
              <a:gd name="T66" fmla="*/ 25400 w 79"/>
              <a:gd name="T67" fmla="*/ 17463 h 8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79" h="81">
                <a:moveTo>
                  <a:pt x="16" y="11"/>
                </a:moveTo>
                <a:lnTo>
                  <a:pt x="16" y="11"/>
                </a:lnTo>
                <a:lnTo>
                  <a:pt x="21" y="7"/>
                </a:lnTo>
                <a:lnTo>
                  <a:pt x="26" y="4"/>
                </a:lnTo>
                <a:lnTo>
                  <a:pt x="33" y="2"/>
                </a:lnTo>
                <a:lnTo>
                  <a:pt x="40" y="0"/>
                </a:lnTo>
                <a:lnTo>
                  <a:pt x="49" y="2"/>
                </a:lnTo>
                <a:lnTo>
                  <a:pt x="59" y="7"/>
                </a:lnTo>
                <a:lnTo>
                  <a:pt x="68" y="18"/>
                </a:lnTo>
                <a:lnTo>
                  <a:pt x="77" y="30"/>
                </a:lnTo>
                <a:lnTo>
                  <a:pt x="79" y="41"/>
                </a:lnTo>
                <a:lnTo>
                  <a:pt x="79" y="50"/>
                </a:lnTo>
                <a:lnTo>
                  <a:pt x="75" y="58"/>
                </a:lnTo>
                <a:lnTo>
                  <a:pt x="72" y="64"/>
                </a:lnTo>
                <a:lnTo>
                  <a:pt x="66" y="69"/>
                </a:lnTo>
                <a:lnTo>
                  <a:pt x="63" y="72"/>
                </a:lnTo>
                <a:lnTo>
                  <a:pt x="52" y="78"/>
                </a:lnTo>
                <a:lnTo>
                  <a:pt x="42" y="81"/>
                </a:lnTo>
                <a:lnTo>
                  <a:pt x="33" y="79"/>
                </a:lnTo>
                <a:lnTo>
                  <a:pt x="24" y="78"/>
                </a:lnTo>
                <a:lnTo>
                  <a:pt x="17" y="72"/>
                </a:lnTo>
                <a:lnTo>
                  <a:pt x="14" y="69"/>
                </a:lnTo>
                <a:lnTo>
                  <a:pt x="9" y="65"/>
                </a:lnTo>
                <a:lnTo>
                  <a:pt x="2" y="53"/>
                </a:lnTo>
                <a:lnTo>
                  <a:pt x="0" y="43"/>
                </a:lnTo>
                <a:lnTo>
                  <a:pt x="0" y="34"/>
                </a:lnTo>
                <a:lnTo>
                  <a:pt x="3" y="27"/>
                </a:lnTo>
                <a:lnTo>
                  <a:pt x="7" y="20"/>
                </a:lnTo>
                <a:lnTo>
                  <a:pt x="10" y="14"/>
                </a:lnTo>
                <a:lnTo>
                  <a:pt x="16" y="11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9602" name="Picture 149"/>
          <p:cNvPicPr>
            <a:picLocks noChangeAspect="1" noChangeArrowheads="1"/>
          </p:cNvPicPr>
          <p:nvPr/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713" y="4051300"/>
            <a:ext cx="174625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603" name="Freeform 150"/>
          <p:cNvSpPr>
            <a:spLocks/>
          </p:cNvSpPr>
          <p:nvPr/>
        </p:nvSpPr>
        <p:spPr bwMode="auto">
          <a:xfrm>
            <a:off x="4203700" y="4084638"/>
            <a:ext cx="123825" cy="122237"/>
          </a:xfrm>
          <a:custGeom>
            <a:avLst/>
            <a:gdLst>
              <a:gd name="T0" fmla="*/ 73025 w 78"/>
              <a:gd name="T1" fmla="*/ 1587 h 77"/>
              <a:gd name="T2" fmla="*/ 73025 w 78"/>
              <a:gd name="T3" fmla="*/ 1587 h 77"/>
              <a:gd name="T4" fmla="*/ 80963 w 78"/>
              <a:gd name="T5" fmla="*/ 1587 h 77"/>
              <a:gd name="T6" fmla="*/ 92075 w 78"/>
              <a:gd name="T7" fmla="*/ 4762 h 77"/>
              <a:gd name="T8" fmla="*/ 100013 w 78"/>
              <a:gd name="T9" fmla="*/ 11112 h 77"/>
              <a:gd name="T10" fmla="*/ 111125 w 78"/>
              <a:gd name="T11" fmla="*/ 19050 h 77"/>
              <a:gd name="T12" fmla="*/ 117475 w 78"/>
              <a:gd name="T13" fmla="*/ 33337 h 77"/>
              <a:gd name="T14" fmla="*/ 123825 w 78"/>
              <a:gd name="T15" fmla="*/ 49212 h 77"/>
              <a:gd name="T16" fmla="*/ 120650 w 78"/>
              <a:gd name="T17" fmla="*/ 71437 h 77"/>
              <a:gd name="T18" fmla="*/ 120650 w 78"/>
              <a:gd name="T19" fmla="*/ 71437 h 77"/>
              <a:gd name="T20" fmla="*/ 114300 w 78"/>
              <a:gd name="T21" fmla="*/ 93662 h 77"/>
              <a:gd name="T22" fmla="*/ 103188 w 78"/>
              <a:gd name="T23" fmla="*/ 107950 h 77"/>
              <a:gd name="T24" fmla="*/ 92075 w 78"/>
              <a:gd name="T25" fmla="*/ 115887 h 77"/>
              <a:gd name="T26" fmla="*/ 80963 w 78"/>
              <a:gd name="T27" fmla="*/ 122237 h 77"/>
              <a:gd name="T28" fmla="*/ 66675 w 78"/>
              <a:gd name="T29" fmla="*/ 122237 h 77"/>
              <a:gd name="T30" fmla="*/ 58738 w 78"/>
              <a:gd name="T31" fmla="*/ 122237 h 77"/>
              <a:gd name="T32" fmla="*/ 47625 w 78"/>
              <a:gd name="T33" fmla="*/ 122237 h 77"/>
              <a:gd name="T34" fmla="*/ 47625 w 78"/>
              <a:gd name="T35" fmla="*/ 122237 h 77"/>
              <a:gd name="T36" fmla="*/ 31750 w 78"/>
              <a:gd name="T37" fmla="*/ 114300 h 77"/>
              <a:gd name="T38" fmla="*/ 17463 w 78"/>
              <a:gd name="T39" fmla="*/ 104775 h 77"/>
              <a:gd name="T40" fmla="*/ 9525 w 78"/>
              <a:gd name="T41" fmla="*/ 92075 h 77"/>
              <a:gd name="T42" fmla="*/ 3175 w 78"/>
              <a:gd name="T43" fmla="*/ 80962 h 77"/>
              <a:gd name="T44" fmla="*/ 0 w 78"/>
              <a:gd name="T45" fmla="*/ 69850 h 77"/>
              <a:gd name="T46" fmla="*/ 0 w 78"/>
              <a:gd name="T47" fmla="*/ 58737 h 77"/>
              <a:gd name="T48" fmla="*/ 0 w 78"/>
              <a:gd name="T49" fmla="*/ 49212 h 77"/>
              <a:gd name="T50" fmla="*/ 0 w 78"/>
              <a:gd name="T51" fmla="*/ 49212 h 77"/>
              <a:gd name="T52" fmla="*/ 9525 w 78"/>
              <a:gd name="T53" fmla="*/ 26987 h 77"/>
              <a:gd name="T54" fmla="*/ 17463 w 78"/>
              <a:gd name="T55" fmla="*/ 12700 h 77"/>
              <a:gd name="T56" fmla="*/ 31750 w 78"/>
              <a:gd name="T57" fmla="*/ 4762 h 77"/>
              <a:gd name="T58" fmla="*/ 42863 w 78"/>
              <a:gd name="T59" fmla="*/ 1587 h 77"/>
              <a:gd name="T60" fmla="*/ 53975 w 78"/>
              <a:gd name="T61" fmla="*/ 0 h 77"/>
              <a:gd name="T62" fmla="*/ 65088 w 78"/>
              <a:gd name="T63" fmla="*/ 0 h 77"/>
              <a:gd name="T64" fmla="*/ 73025 w 78"/>
              <a:gd name="T65" fmla="*/ 1587 h 77"/>
              <a:gd name="T66" fmla="*/ 73025 w 78"/>
              <a:gd name="T67" fmla="*/ 1587 h 7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78" h="77">
                <a:moveTo>
                  <a:pt x="46" y="1"/>
                </a:moveTo>
                <a:lnTo>
                  <a:pt x="46" y="1"/>
                </a:lnTo>
                <a:lnTo>
                  <a:pt x="51" y="1"/>
                </a:lnTo>
                <a:lnTo>
                  <a:pt x="58" y="3"/>
                </a:lnTo>
                <a:lnTo>
                  <a:pt x="63" y="7"/>
                </a:lnTo>
                <a:lnTo>
                  <a:pt x="70" y="12"/>
                </a:lnTo>
                <a:lnTo>
                  <a:pt x="74" y="21"/>
                </a:lnTo>
                <a:lnTo>
                  <a:pt x="78" y="31"/>
                </a:lnTo>
                <a:lnTo>
                  <a:pt x="76" y="45"/>
                </a:lnTo>
                <a:lnTo>
                  <a:pt x="72" y="59"/>
                </a:lnTo>
                <a:lnTo>
                  <a:pt x="65" y="68"/>
                </a:lnTo>
                <a:lnTo>
                  <a:pt x="58" y="73"/>
                </a:lnTo>
                <a:lnTo>
                  <a:pt x="51" y="77"/>
                </a:lnTo>
                <a:lnTo>
                  <a:pt x="42" y="77"/>
                </a:lnTo>
                <a:lnTo>
                  <a:pt x="37" y="77"/>
                </a:lnTo>
                <a:lnTo>
                  <a:pt x="30" y="77"/>
                </a:lnTo>
                <a:lnTo>
                  <a:pt x="20" y="72"/>
                </a:lnTo>
                <a:lnTo>
                  <a:pt x="11" y="66"/>
                </a:lnTo>
                <a:lnTo>
                  <a:pt x="6" y="58"/>
                </a:lnTo>
                <a:lnTo>
                  <a:pt x="2" y="51"/>
                </a:lnTo>
                <a:lnTo>
                  <a:pt x="0" y="44"/>
                </a:lnTo>
                <a:lnTo>
                  <a:pt x="0" y="37"/>
                </a:lnTo>
                <a:lnTo>
                  <a:pt x="0" y="31"/>
                </a:lnTo>
                <a:lnTo>
                  <a:pt x="6" y="17"/>
                </a:lnTo>
                <a:lnTo>
                  <a:pt x="11" y="8"/>
                </a:lnTo>
                <a:lnTo>
                  <a:pt x="20" y="3"/>
                </a:lnTo>
                <a:lnTo>
                  <a:pt x="27" y="1"/>
                </a:lnTo>
                <a:lnTo>
                  <a:pt x="34" y="0"/>
                </a:lnTo>
                <a:lnTo>
                  <a:pt x="41" y="0"/>
                </a:lnTo>
                <a:lnTo>
                  <a:pt x="46" y="1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9604" name="Picture 151"/>
          <p:cNvPicPr>
            <a:picLocks noChangeAspect="1" noChangeArrowheads="1"/>
          </p:cNvPicPr>
          <p:nvPr/>
        </p:nvPicPr>
        <p:blipFill>
          <a:blip r:embed="rId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25" y="3627438"/>
            <a:ext cx="176213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605" name="Freeform 152"/>
          <p:cNvSpPr>
            <a:spLocks/>
          </p:cNvSpPr>
          <p:nvPr/>
        </p:nvSpPr>
        <p:spPr bwMode="auto">
          <a:xfrm>
            <a:off x="4076700" y="3660775"/>
            <a:ext cx="122238" cy="122238"/>
          </a:xfrm>
          <a:custGeom>
            <a:avLst/>
            <a:gdLst>
              <a:gd name="T0" fmla="*/ 71438 w 77"/>
              <a:gd name="T1" fmla="*/ 3175 h 77"/>
              <a:gd name="T2" fmla="*/ 71438 w 77"/>
              <a:gd name="T3" fmla="*/ 3175 h 77"/>
              <a:gd name="T4" fmla="*/ 80963 w 77"/>
              <a:gd name="T5" fmla="*/ 3175 h 77"/>
              <a:gd name="T6" fmla="*/ 92075 w 77"/>
              <a:gd name="T7" fmla="*/ 6350 h 77"/>
              <a:gd name="T8" fmla="*/ 100013 w 77"/>
              <a:gd name="T9" fmla="*/ 11113 h 77"/>
              <a:gd name="T10" fmla="*/ 111125 w 77"/>
              <a:gd name="T11" fmla="*/ 22225 h 77"/>
              <a:gd name="T12" fmla="*/ 115888 w 77"/>
              <a:gd name="T13" fmla="*/ 33338 h 77"/>
              <a:gd name="T14" fmla="*/ 122238 w 77"/>
              <a:gd name="T15" fmla="*/ 50800 h 77"/>
              <a:gd name="T16" fmla="*/ 119063 w 77"/>
              <a:gd name="T17" fmla="*/ 73025 h 77"/>
              <a:gd name="T18" fmla="*/ 119063 w 77"/>
              <a:gd name="T19" fmla="*/ 73025 h 77"/>
              <a:gd name="T20" fmla="*/ 114300 w 77"/>
              <a:gd name="T21" fmla="*/ 95250 h 77"/>
              <a:gd name="T22" fmla="*/ 103188 w 77"/>
              <a:gd name="T23" fmla="*/ 109538 h 77"/>
              <a:gd name="T24" fmla="*/ 92075 w 77"/>
              <a:gd name="T25" fmla="*/ 117475 h 77"/>
              <a:gd name="T26" fmla="*/ 80963 w 77"/>
              <a:gd name="T27" fmla="*/ 122238 h 77"/>
              <a:gd name="T28" fmla="*/ 66675 w 77"/>
              <a:gd name="T29" fmla="*/ 122238 h 77"/>
              <a:gd name="T30" fmla="*/ 58738 w 77"/>
              <a:gd name="T31" fmla="*/ 122238 h 77"/>
              <a:gd name="T32" fmla="*/ 49213 w 77"/>
              <a:gd name="T33" fmla="*/ 122238 h 77"/>
              <a:gd name="T34" fmla="*/ 49213 w 77"/>
              <a:gd name="T35" fmla="*/ 122238 h 77"/>
              <a:gd name="T36" fmla="*/ 30163 w 77"/>
              <a:gd name="T37" fmla="*/ 114300 h 77"/>
              <a:gd name="T38" fmla="*/ 15875 w 77"/>
              <a:gd name="T39" fmla="*/ 106363 h 77"/>
              <a:gd name="T40" fmla="*/ 7938 w 77"/>
              <a:gd name="T41" fmla="*/ 95250 h 77"/>
              <a:gd name="T42" fmla="*/ 1588 w 77"/>
              <a:gd name="T43" fmla="*/ 80963 h 77"/>
              <a:gd name="T44" fmla="*/ 0 w 77"/>
              <a:gd name="T45" fmla="*/ 69850 h 77"/>
              <a:gd name="T46" fmla="*/ 0 w 77"/>
              <a:gd name="T47" fmla="*/ 58738 h 77"/>
              <a:gd name="T48" fmla="*/ 1588 w 77"/>
              <a:gd name="T49" fmla="*/ 50800 h 77"/>
              <a:gd name="T50" fmla="*/ 1588 w 77"/>
              <a:gd name="T51" fmla="*/ 50800 h 77"/>
              <a:gd name="T52" fmla="*/ 7938 w 77"/>
              <a:gd name="T53" fmla="*/ 30163 h 77"/>
              <a:gd name="T54" fmla="*/ 19050 w 77"/>
              <a:gd name="T55" fmla="*/ 14288 h 77"/>
              <a:gd name="T56" fmla="*/ 30163 w 77"/>
              <a:gd name="T57" fmla="*/ 6350 h 77"/>
              <a:gd name="T58" fmla="*/ 41275 w 77"/>
              <a:gd name="T59" fmla="*/ 3175 h 77"/>
              <a:gd name="T60" fmla="*/ 52388 w 77"/>
              <a:gd name="T61" fmla="*/ 0 h 77"/>
              <a:gd name="T62" fmla="*/ 63500 w 77"/>
              <a:gd name="T63" fmla="*/ 0 h 77"/>
              <a:gd name="T64" fmla="*/ 71438 w 77"/>
              <a:gd name="T65" fmla="*/ 3175 h 77"/>
              <a:gd name="T66" fmla="*/ 71438 w 77"/>
              <a:gd name="T67" fmla="*/ 3175 h 7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77" h="77">
                <a:moveTo>
                  <a:pt x="45" y="2"/>
                </a:moveTo>
                <a:lnTo>
                  <a:pt x="45" y="2"/>
                </a:lnTo>
                <a:lnTo>
                  <a:pt x="51" y="2"/>
                </a:lnTo>
                <a:lnTo>
                  <a:pt x="58" y="4"/>
                </a:lnTo>
                <a:lnTo>
                  <a:pt x="63" y="7"/>
                </a:lnTo>
                <a:lnTo>
                  <a:pt x="70" y="14"/>
                </a:lnTo>
                <a:lnTo>
                  <a:pt x="73" y="21"/>
                </a:lnTo>
                <a:lnTo>
                  <a:pt x="77" y="32"/>
                </a:lnTo>
                <a:lnTo>
                  <a:pt x="75" y="46"/>
                </a:lnTo>
                <a:lnTo>
                  <a:pt x="72" y="60"/>
                </a:lnTo>
                <a:lnTo>
                  <a:pt x="65" y="69"/>
                </a:lnTo>
                <a:lnTo>
                  <a:pt x="58" y="74"/>
                </a:lnTo>
                <a:lnTo>
                  <a:pt x="51" y="77"/>
                </a:lnTo>
                <a:lnTo>
                  <a:pt x="42" y="77"/>
                </a:lnTo>
                <a:lnTo>
                  <a:pt x="37" y="77"/>
                </a:lnTo>
                <a:lnTo>
                  <a:pt x="31" y="77"/>
                </a:lnTo>
                <a:lnTo>
                  <a:pt x="19" y="72"/>
                </a:lnTo>
                <a:lnTo>
                  <a:pt x="10" y="67"/>
                </a:lnTo>
                <a:lnTo>
                  <a:pt x="5" y="60"/>
                </a:lnTo>
                <a:lnTo>
                  <a:pt x="1" y="51"/>
                </a:lnTo>
                <a:lnTo>
                  <a:pt x="0" y="44"/>
                </a:lnTo>
                <a:lnTo>
                  <a:pt x="0" y="37"/>
                </a:lnTo>
                <a:lnTo>
                  <a:pt x="1" y="32"/>
                </a:lnTo>
                <a:lnTo>
                  <a:pt x="5" y="19"/>
                </a:lnTo>
                <a:lnTo>
                  <a:pt x="12" y="9"/>
                </a:lnTo>
                <a:lnTo>
                  <a:pt x="19" y="4"/>
                </a:lnTo>
                <a:lnTo>
                  <a:pt x="26" y="2"/>
                </a:lnTo>
                <a:lnTo>
                  <a:pt x="33" y="0"/>
                </a:lnTo>
                <a:lnTo>
                  <a:pt x="40" y="0"/>
                </a:lnTo>
                <a:lnTo>
                  <a:pt x="45" y="2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9606" name="Picture 153"/>
          <p:cNvPicPr>
            <a:picLocks noChangeAspect="1" noChangeArrowheads="1"/>
          </p:cNvPicPr>
          <p:nvPr/>
        </p:nvPicPr>
        <p:blipFill>
          <a:blip r:embed="rId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613" y="3443288"/>
            <a:ext cx="176212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607" name="Freeform 154"/>
          <p:cNvSpPr>
            <a:spLocks/>
          </p:cNvSpPr>
          <p:nvPr/>
        </p:nvSpPr>
        <p:spPr bwMode="auto">
          <a:xfrm>
            <a:off x="4040188" y="3476625"/>
            <a:ext cx="122237" cy="125413"/>
          </a:xfrm>
          <a:custGeom>
            <a:avLst/>
            <a:gdLst>
              <a:gd name="T0" fmla="*/ 73025 w 77"/>
              <a:gd name="T1" fmla="*/ 3175 h 79"/>
              <a:gd name="T2" fmla="*/ 73025 w 77"/>
              <a:gd name="T3" fmla="*/ 3175 h 79"/>
              <a:gd name="T4" fmla="*/ 80962 w 77"/>
              <a:gd name="T5" fmla="*/ 6350 h 79"/>
              <a:gd name="T6" fmla="*/ 92075 w 77"/>
              <a:gd name="T7" fmla="*/ 9525 h 79"/>
              <a:gd name="T8" fmla="*/ 100012 w 77"/>
              <a:gd name="T9" fmla="*/ 14288 h 79"/>
              <a:gd name="T10" fmla="*/ 111125 w 77"/>
              <a:gd name="T11" fmla="*/ 23813 h 79"/>
              <a:gd name="T12" fmla="*/ 117475 w 77"/>
              <a:gd name="T13" fmla="*/ 36513 h 79"/>
              <a:gd name="T14" fmla="*/ 122237 w 77"/>
              <a:gd name="T15" fmla="*/ 53975 h 79"/>
              <a:gd name="T16" fmla="*/ 119062 w 77"/>
              <a:gd name="T17" fmla="*/ 76200 h 79"/>
              <a:gd name="T18" fmla="*/ 119062 w 77"/>
              <a:gd name="T19" fmla="*/ 76200 h 79"/>
              <a:gd name="T20" fmla="*/ 114300 w 77"/>
              <a:gd name="T21" fmla="*/ 95250 h 79"/>
              <a:gd name="T22" fmla="*/ 103187 w 77"/>
              <a:gd name="T23" fmla="*/ 112713 h 79"/>
              <a:gd name="T24" fmla="*/ 92075 w 77"/>
              <a:gd name="T25" fmla="*/ 120650 h 79"/>
              <a:gd name="T26" fmla="*/ 80962 w 77"/>
              <a:gd name="T27" fmla="*/ 123825 h 79"/>
              <a:gd name="T28" fmla="*/ 66675 w 77"/>
              <a:gd name="T29" fmla="*/ 125413 h 79"/>
              <a:gd name="T30" fmla="*/ 58737 w 77"/>
              <a:gd name="T31" fmla="*/ 125413 h 79"/>
              <a:gd name="T32" fmla="*/ 49212 w 77"/>
              <a:gd name="T33" fmla="*/ 123825 h 79"/>
              <a:gd name="T34" fmla="*/ 49212 w 77"/>
              <a:gd name="T35" fmla="*/ 123825 h 79"/>
              <a:gd name="T36" fmla="*/ 30162 w 77"/>
              <a:gd name="T37" fmla="*/ 117475 h 79"/>
              <a:gd name="T38" fmla="*/ 15875 w 77"/>
              <a:gd name="T39" fmla="*/ 106363 h 79"/>
              <a:gd name="T40" fmla="*/ 7937 w 77"/>
              <a:gd name="T41" fmla="*/ 95250 h 79"/>
              <a:gd name="T42" fmla="*/ 3175 w 77"/>
              <a:gd name="T43" fmla="*/ 84138 h 79"/>
              <a:gd name="T44" fmla="*/ 0 w 77"/>
              <a:gd name="T45" fmla="*/ 69850 h 79"/>
              <a:gd name="T46" fmla="*/ 0 w 77"/>
              <a:gd name="T47" fmla="*/ 61913 h 79"/>
              <a:gd name="T48" fmla="*/ 3175 w 77"/>
              <a:gd name="T49" fmla="*/ 50800 h 79"/>
              <a:gd name="T50" fmla="*/ 3175 w 77"/>
              <a:gd name="T51" fmla="*/ 50800 h 79"/>
              <a:gd name="T52" fmla="*/ 7937 w 77"/>
              <a:gd name="T53" fmla="*/ 31750 h 79"/>
              <a:gd name="T54" fmla="*/ 15875 w 77"/>
              <a:gd name="T55" fmla="*/ 17463 h 79"/>
              <a:gd name="T56" fmla="*/ 30162 w 77"/>
              <a:gd name="T57" fmla="*/ 9525 h 79"/>
              <a:gd name="T58" fmla="*/ 41275 w 77"/>
              <a:gd name="T59" fmla="*/ 3175 h 79"/>
              <a:gd name="T60" fmla="*/ 52387 w 77"/>
              <a:gd name="T61" fmla="*/ 0 h 79"/>
              <a:gd name="T62" fmla="*/ 63500 w 77"/>
              <a:gd name="T63" fmla="*/ 3175 h 79"/>
              <a:gd name="T64" fmla="*/ 73025 w 77"/>
              <a:gd name="T65" fmla="*/ 3175 h 79"/>
              <a:gd name="T66" fmla="*/ 73025 w 77"/>
              <a:gd name="T67" fmla="*/ 3175 h 7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77" h="79">
                <a:moveTo>
                  <a:pt x="46" y="2"/>
                </a:moveTo>
                <a:lnTo>
                  <a:pt x="46" y="2"/>
                </a:lnTo>
                <a:lnTo>
                  <a:pt x="51" y="4"/>
                </a:lnTo>
                <a:lnTo>
                  <a:pt x="58" y="6"/>
                </a:lnTo>
                <a:lnTo>
                  <a:pt x="63" y="9"/>
                </a:lnTo>
                <a:lnTo>
                  <a:pt x="70" y="15"/>
                </a:lnTo>
                <a:lnTo>
                  <a:pt x="74" y="23"/>
                </a:lnTo>
                <a:lnTo>
                  <a:pt x="77" y="34"/>
                </a:lnTo>
                <a:lnTo>
                  <a:pt x="75" y="48"/>
                </a:lnTo>
                <a:lnTo>
                  <a:pt x="72" y="60"/>
                </a:lnTo>
                <a:lnTo>
                  <a:pt x="65" y="71"/>
                </a:lnTo>
                <a:lnTo>
                  <a:pt x="58" y="76"/>
                </a:lnTo>
                <a:lnTo>
                  <a:pt x="51" y="78"/>
                </a:lnTo>
                <a:lnTo>
                  <a:pt x="42" y="79"/>
                </a:lnTo>
                <a:lnTo>
                  <a:pt x="37" y="79"/>
                </a:lnTo>
                <a:lnTo>
                  <a:pt x="31" y="78"/>
                </a:lnTo>
                <a:lnTo>
                  <a:pt x="19" y="74"/>
                </a:lnTo>
                <a:lnTo>
                  <a:pt x="10" y="67"/>
                </a:lnTo>
                <a:lnTo>
                  <a:pt x="5" y="60"/>
                </a:lnTo>
                <a:lnTo>
                  <a:pt x="2" y="53"/>
                </a:lnTo>
                <a:lnTo>
                  <a:pt x="0" y="44"/>
                </a:lnTo>
                <a:lnTo>
                  <a:pt x="0" y="39"/>
                </a:lnTo>
                <a:lnTo>
                  <a:pt x="2" y="32"/>
                </a:lnTo>
                <a:lnTo>
                  <a:pt x="5" y="20"/>
                </a:lnTo>
                <a:lnTo>
                  <a:pt x="10" y="11"/>
                </a:lnTo>
                <a:lnTo>
                  <a:pt x="19" y="6"/>
                </a:lnTo>
                <a:lnTo>
                  <a:pt x="26" y="2"/>
                </a:lnTo>
                <a:lnTo>
                  <a:pt x="33" y="0"/>
                </a:lnTo>
                <a:lnTo>
                  <a:pt x="40" y="2"/>
                </a:lnTo>
                <a:lnTo>
                  <a:pt x="46" y="2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9608" name="Picture 155"/>
          <p:cNvPicPr>
            <a:picLocks noChangeAspect="1" noChangeArrowheads="1"/>
          </p:cNvPicPr>
          <p:nvPr/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975" y="4233863"/>
            <a:ext cx="184150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609" name="Freeform 156"/>
          <p:cNvSpPr>
            <a:spLocks/>
          </p:cNvSpPr>
          <p:nvPr/>
        </p:nvSpPr>
        <p:spPr bwMode="auto">
          <a:xfrm>
            <a:off x="4151313" y="4265613"/>
            <a:ext cx="122237" cy="122237"/>
          </a:xfrm>
          <a:custGeom>
            <a:avLst/>
            <a:gdLst>
              <a:gd name="T0" fmla="*/ 74612 w 77"/>
              <a:gd name="T1" fmla="*/ 1587 h 77"/>
              <a:gd name="T2" fmla="*/ 74612 w 77"/>
              <a:gd name="T3" fmla="*/ 1587 h 77"/>
              <a:gd name="T4" fmla="*/ 85725 w 77"/>
              <a:gd name="T5" fmla="*/ 4762 h 77"/>
              <a:gd name="T6" fmla="*/ 95250 w 77"/>
              <a:gd name="T7" fmla="*/ 7937 h 77"/>
              <a:gd name="T8" fmla="*/ 103187 w 77"/>
              <a:gd name="T9" fmla="*/ 12700 h 77"/>
              <a:gd name="T10" fmla="*/ 114300 w 77"/>
              <a:gd name="T11" fmla="*/ 23812 h 77"/>
              <a:gd name="T12" fmla="*/ 119062 w 77"/>
              <a:gd name="T13" fmla="*/ 38100 h 77"/>
              <a:gd name="T14" fmla="*/ 122237 w 77"/>
              <a:gd name="T15" fmla="*/ 55562 h 77"/>
              <a:gd name="T16" fmla="*/ 117475 w 77"/>
              <a:gd name="T17" fmla="*/ 77787 h 77"/>
              <a:gd name="T18" fmla="*/ 117475 w 77"/>
              <a:gd name="T19" fmla="*/ 77787 h 77"/>
              <a:gd name="T20" fmla="*/ 107950 w 77"/>
              <a:gd name="T21" fmla="*/ 96837 h 77"/>
              <a:gd name="T22" fmla="*/ 96837 w 77"/>
              <a:gd name="T23" fmla="*/ 111125 h 77"/>
              <a:gd name="T24" fmla="*/ 85725 w 77"/>
              <a:gd name="T25" fmla="*/ 119062 h 77"/>
              <a:gd name="T26" fmla="*/ 73025 w 77"/>
              <a:gd name="T27" fmla="*/ 122237 h 77"/>
              <a:gd name="T28" fmla="*/ 61912 w 77"/>
              <a:gd name="T29" fmla="*/ 122237 h 77"/>
              <a:gd name="T30" fmla="*/ 50800 w 77"/>
              <a:gd name="T31" fmla="*/ 122237 h 77"/>
              <a:gd name="T32" fmla="*/ 41275 w 77"/>
              <a:gd name="T33" fmla="*/ 119062 h 77"/>
              <a:gd name="T34" fmla="*/ 41275 w 77"/>
              <a:gd name="T35" fmla="*/ 119062 h 77"/>
              <a:gd name="T36" fmla="*/ 25400 w 77"/>
              <a:gd name="T37" fmla="*/ 111125 h 77"/>
              <a:gd name="T38" fmla="*/ 11112 w 77"/>
              <a:gd name="T39" fmla="*/ 100012 h 77"/>
              <a:gd name="T40" fmla="*/ 6350 w 77"/>
              <a:gd name="T41" fmla="*/ 88900 h 77"/>
              <a:gd name="T42" fmla="*/ 0 w 77"/>
              <a:gd name="T43" fmla="*/ 74612 h 77"/>
              <a:gd name="T44" fmla="*/ 0 w 77"/>
              <a:gd name="T45" fmla="*/ 63500 h 77"/>
              <a:gd name="T46" fmla="*/ 0 w 77"/>
              <a:gd name="T47" fmla="*/ 52387 h 77"/>
              <a:gd name="T48" fmla="*/ 3175 w 77"/>
              <a:gd name="T49" fmla="*/ 44450 h 77"/>
              <a:gd name="T50" fmla="*/ 3175 w 77"/>
              <a:gd name="T51" fmla="*/ 44450 h 77"/>
              <a:gd name="T52" fmla="*/ 11112 w 77"/>
              <a:gd name="T53" fmla="*/ 23812 h 77"/>
              <a:gd name="T54" fmla="*/ 22225 w 77"/>
              <a:gd name="T55" fmla="*/ 11112 h 77"/>
              <a:gd name="T56" fmla="*/ 33337 w 77"/>
              <a:gd name="T57" fmla="*/ 1587 h 77"/>
              <a:gd name="T58" fmla="*/ 44450 w 77"/>
              <a:gd name="T59" fmla="*/ 0 h 77"/>
              <a:gd name="T60" fmla="*/ 58737 w 77"/>
              <a:gd name="T61" fmla="*/ 0 h 77"/>
              <a:gd name="T62" fmla="*/ 66675 w 77"/>
              <a:gd name="T63" fmla="*/ 0 h 77"/>
              <a:gd name="T64" fmla="*/ 74612 w 77"/>
              <a:gd name="T65" fmla="*/ 1587 h 77"/>
              <a:gd name="T66" fmla="*/ 74612 w 77"/>
              <a:gd name="T67" fmla="*/ 1587 h 7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77" h="77">
                <a:moveTo>
                  <a:pt x="47" y="1"/>
                </a:moveTo>
                <a:lnTo>
                  <a:pt x="47" y="1"/>
                </a:lnTo>
                <a:lnTo>
                  <a:pt x="54" y="3"/>
                </a:lnTo>
                <a:lnTo>
                  <a:pt x="60" y="5"/>
                </a:lnTo>
                <a:lnTo>
                  <a:pt x="65" y="8"/>
                </a:lnTo>
                <a:lnTo>
                  <a:pt x="72" y="15"/>
                </a:lnTo>
                <a:lnTo>
                  <a:pt x="75" y="24"/>
                </a:lnTo>
                <a:lnTo>
                  <a:pt x="77" y="35"/>
                </a:lnTo>
                <a:lnTo>
                  <a:pt x="74" y="49"/>
                </a:lnTo>
                <a:lnTo>
                  <a:pt x="68" y="61"/>
                </a:lnTo>
                <a:lnTo>
                  <a:pt x="61" y="70"/>
                </a:lnTo>
                <a:lnTo>
                  <a:pt x="54" y="75"/>
                </a:lnTo>
                <a:lnTo>
                  <a:pt x="46" y="77"/>
                </a:lnTo>
                <a:lnTo>
                  <a:pt x="39" y="77"/>
                </a:lnTo>
                <a:lnTo>
                  <a:pt x="32" y="77"/>
                </a:lnTo>
                <a:lnTo>
                  <a:pt x="26" y="75"/>
                </a:lnTo>
                <a:lnTo>
                  <a:pt x="16" y="70"/>
                </a:lnTo>
                <a:lnTo>
                  <a:pt x="7" y="63"/>
                </a:lnTo>
                <a:lnTo>
                  <a:pt x="4" y="56"/>
                </a:lnTo>
                <a:lnTo>
                  <a:pt x="0" y="47"/>
                </a:lnTo>
                <a:lnTo>
                  <a:pt x="0" y="40"/>
                </a:lnTo>
                <a:lnTo>
                  <a:pt x="0" y="33"/>
                </a:lnTo>
                <a:lnTo>
                  <a:pt x="2" y="28"/>
                </a:lnTo>
                <a:lnTo>
                  <a:pt x="7" y="15"/>
                </a:lnTo>
                <a:lnTo>
                  <a:pt x="14" y="7"/>
                </a:lnTo>
                <a:lnTo>
                  <a:pt x="21" y="1"/>
                </a:lnTo>
                <a:lnTo>
                  <a:pt x="28" y="0"/>
                </a:lnTo>
                <a:lnTo>
                  <a:pt x="37" y="0"/>
                </a:lnTo>
                <a:lnTo>
                  <a:pt x="42" y="0"/>
                </a:lnTo>
                <a:lnTo>
                  <a:pt x="47" y="1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9610" name="Picture 157"/>
          <p:cNvPicPr>
            <a:picLocks noChangeAspect="1" noChangeArrowheads="1"/>
          </p:cNvPicPr>
          <p:nvPr/>
        </p:nvPicPr>
        <p:blipFill>
          <a:blip r:embed="rId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300" y="5038725"/>
            <a:ext cx="176213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611" name="Freeform 158"/>
          <p:cNvSpPr>
            <a:spLocks/>
          </p:cNvSpPr>
          <p:nvPr/>
        </p:nvSpPr>
        <p:spPr bwMode="auto">
          <a:xfrm>
            <a:off x="3425825" y="5075238"/>
            <a:ext cx="123825" cy="125412"/>
          </a:xfrm>
          <a:custGeom>
            <a:avLst/>
            <a:gdLst>
              <a:gd name="T0" fmla="*/ 115888 w 78"/>
              <a:gd name="T1" fmla="*/ 38100 h 79"/>
              <a:gd name="T2" fmla="*/ 115888 w 78"/>
              <a:gd name="T3" fmla="*/ 38100 h 79"/>
              <a:gd name="T4" fmla="*/ 119063 w 78"/>
              <a:gd name="T5" fmla="*/ 47625 h 79"/>
              <a:gd name="T6" fmla="*/ 122238 w 78"/>
              <a:gd name="T7" fmla="*/ 55562 h 79"/>
              <a:gd name="T8" fmla="*/ 123825 w 78"/>
              <a:gd name="T9" fmla="*/ 66675 h 79"/>
              <a:gd name="T10" fmla="*/ 122238 w 78"/>
              <a:gd name="T11" fmla="*/ 80962 h 79"/>
              <a:gd name="T12" fmla="*/ 115888 w 78"/>
              <a:gd name="T13" fmla="*/ 92075 h 79"/>
              <a:gd name="T14" fmla="*/ 104775 w 78"/>
              <a:gd name="T15" fmla="*/ 106362 h 79"/>
              <a:gd name="T16" fmla="*/ 85725 w 78"/>
              <a:gd name="T17" fmla="*/ 117475 h 79"/>
              <a:gd name="T18" fmla="*/ 85725 w 78"/>
              <a:gd name="T19" fmla="*/ 117475 h 79"/>
              <a:gd name="T20" fmla="*/ 63500 w 78"/>
              <a:gd name="T21" fmla="*/ 125412 h 79"/>
              <a:gd name="T22" fmla="*/ 46038 w 78"/>
              <a:gd name="T23" fmla="*/ 125412 h 79"/>
              <a:gd name="T24" fmla="*/ 33338 w 78"/>
              <a:gd name="T25" fmla="*/ 122237 h 79"/>
              <a:gd name="T26" fmla="*/ 22225 w 78"/>
              <a:gd name="T27" fmla="*/ 114300 h 79"/>
              <a:gd name="T28" fmla="*/ 12700 w 78"/>
              <a:gd name="T29" fmla="*/ 106362 h 79"/>
              <a:gd name="T30" fmla="*/ 7938 w 78"/>
              <a:gd name="T31" fmla="*/ 96837 h 79"/>
              <a:gd name="T32" fmla="*/ 4763 w 78"/>
              <a:gd name="T33" fmla="*/ 88900 h 79"/>
              <a:gd name="T34" fmla="*/ 4763 w 78"/>
              <a:gd name="T35" fmla="*/ 88900 h 79"/>
              <a:gd name="T36" fmla="*/ 0 w 78"/>
              <a:gd name="T37" fmla="*/ 69850 h 79"/>
              <a:gd name="T38" fmla="*/ 0 w 78"/>
              <a:gd name="T39" fmla="*/ 52387 h 79"/>
              <a:gd name="T40" fmla="*/ 1588 w 78"/>
              <a:gd name="T41" fmla="*/ 38100 h 79"/>
              <a:gd name="T42" fmla="*/ 11113 w 78"/>
              <a:gd name="T43" fmla="*/ 26987 h 79"/>
              <a:gd name="T44" fmla="*/ 19050 w 78"/>
              <a:gd name="T45" fmla="*/ 19050 h 79"/>
              <a:gd name="T46" fmla="*/ 26988 w 78"/>
              <a:gd name="T47" fmla="*/ 14287 h 79"/>
              <a:gd name="T48" fmla="*/ 34925 w 78"/>
              <a:gd name="T49" fmla="*/ 7937 h 79"/>
              <a:gd name="T50" fmla="*/ 34925 w 78"/>
              <a:gd name="T51" fmla="*/ 7937 h 79"/>
              <a:gd name="T52" fmla="*/ 55563 w 78"/>
              <a:gd name="T53" fmla="*/ 3175 h 79"/>
              <a:gd name="T54" fmla="*/ 71438 w 78"/>
              <a:gd name="T55" fmla="*/ 0 h 79"/>
              <a:gd name="T56" fmla="*/ 85725 w 78"/>
              <a:gd name="T57" fmla="*/ 4762 h 79"/>
              <a:gd name="T58" fmla="*/ 96838 w 78"/>
              <a:gd name="T59" fmla="*/ 14287 h 79"/>
              <a:gd name="T60" fmla="*/ 104775 w 78"/>
              <a:gd name="T61" fmla="*/ 22225 h 79"/>
              <a:gd name="T62" fmla="*/ 111125 w 78"/>
              <a:gd name="T63" fmla="*/ 26987 h 79"/>
              <a:gd name="T64" fmla="*/ 115888 w 78"/>
              <a:gd name="T65" fmla="*/ 38100 h 79"/>
              <a:gd name="T66" fmla="*/ 115888 w 78"/>
              <a:gd name="T67" fmla="*/ 38100 h 7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78" h="79">
                <a:moveTo>
                  <a:pt x="73" y="24"/>
                </a:moveTo>
                <a:lnTo>
                  <a:pt x="73" y="24"/>
                </a:lnTo>
                <a:lnTo>
                  <a:pt x="75" y="30"/>
                </a:lnTo>
                <a:lnTo>
                  <a:pt x="77" y="35"/>
                </a:lnTo>
                <a:lnTo>
                  <a:pt x="78" y="42"/>
                </a:lnTo>
                <a:lnTo>
                  <a:pt x="77" y="51"/>
                </a:lnTo>
                <a:lnTo>
                  <a:pt x="73" y="58"/>
                </a:lnTo>
                <a:lnTo>
                  <a:pt x="66" y="67"/>
                </a:lnTo>
                <a:lnTo>
                  <a:pt x="54" y="74"/>
                </a:lnTo>
                <a:lnTo>
                  <a:pt x="40" y="79"/>
                </a:lnTo>
                <a:lnTo>
                  <a:pt x="29" y="79"/>
                </a:lnTo>
                <a:lnTo>
                  <a:pt x="21" y="77"/>
                </a:lnTo>
                <a:lnTo>
                  <a:pt x="14" y="72"/>
                </a:lnTo>
                <a:lnTo>
                  <a:pt x="8" y="67"/>
                </a:lnTo>
                <a:lnTo>
                  <a:pt x="5" y="61"/>
                </a:lnTo>
                <a:lnTo>
                  <a:pt x="3" y="56"/>
                </a:lnTo>
                <a:lnTo>
                  <a:pt x="0" y="44"/>
                </a:lnTo>
                <a:lnTo>
                  <a:pt x="0" y="33"/>
                </a:lnTo>
                <a:lnTo>
                  <a:pt x="1" y="24"/>
                </a:lnTo>
                <a:lnTo>
                  <a:pt x="7" y="17"/>
                </a:lnTo>
                <a:lnTo>
                  <a:pt x="12" y="12"/>
                </a:lnTo>
                <a:lnTo>
                  <a:pt x="17" y="9"/>
                </a:lnTo>
                <a:lnTo>
                  <a:pt x="22" y="5"/>
                </a:lnTo>
                <a:lnTo>
                  <a:pt x="35" y="2"/>
                </a:lnTo>
                <a:lnTo>
                  <a:pt x="45" y="0"/>
                </a:lnTo>
                <a:lnTo>
                  <a:pt x="54" y="3"/>
                </a:lnTo>
                <a:lnTo>
                  <a:pt x="61" y="9"/>
                </a:lnTo>
                <a:lnTo>
                  <a:pt x="66" y="14"/>
                </a:lnTo>
                <a:lnTo>
                  <a:pt x="70" y="17"/>
                </a:lnTo>
                <a:lnTo>
                  <a:pt x="73" y="24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9612" name="Picture 159"/>
          <p:cNvPicPr>
            <a:picLocks noChangeAspect="1" noChangeArrowheads="1"/>
          </p:cNvPicPr>
          <p:nvPr/>
        </p:nvPicPr>
        <p:blipFill>
          <a:blip r:embed="rId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588" y="4695825"/>
            <a:ext cx="200025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613" name="Freeform 160"/>
          <p:cNvSpPr>
            <a:spLocks/>
          </p:cNvSpPr>
          <p:nvPr/>
        </p:nvSpPr>
        <p:spPr bwMode="auto">
          <a:xfrm>
            <a:off x="3719513" y="4735513"/>
            <a:ext cx="125412" cy="122237"/>
          </a:xfrm>
          <a:custGeom>
            <a:avLst/>
            <a:gdLst>
              <a:gd name="T0" fmla="*/ 117475 w 79"/>
              <a:gd name="T1" fmla="*/ 36512 h 77"/>
              <a:gd name="T2" fmla="*/ 117475 w 79"/>
              <a:gd name="T3" fmla="*/ 36512 h 77"/>
              <a:gd name="T4" fmla="*/ 120650 w 79"/>
              <a:gd name="T5" fmla="*/ 44450 h 77"/>
              <a:gd name="T6" fmla="*/ 122237 w 79"/>
              <a:gd name="T7" fmla="*/ 52387 h 77"/>
              <a:gd name="T8" fmla="*/ 125412 w 79"/>
              <a:gd name="T9" fmla="*/ 63500 h 77"/>
              <a:gd name="T10" fmla="*/ 122237 w 79"/>
              <a:gd name="T11" fmla="*/ 77787 h 77"/>
              <a:gd name="T12" fmla="*/ 117475 w 79"/>
              <a:gd name="T13" fmla="*/ 92075 h 77"/>
              <a:gd name="T14" fmla="*/ 106362 w 79"/>
              <a:gd name="T15" fmla="*/ 103187 h 77"/>
              <a:gd name="T16" fmla="*/ 87312 w 79"/>
              <a:gd name="T17" fmla="*/ 114300 h 77"/>
              <a:gd name="T18" fmla="*/ 87312 w 79"/>
              <a:gd name="T19" fmla="*/ 114300 h 77"/>
              <a:gd name="T20" fmla="*/ 65087 w 79"/>
              <a:gd name="T21" fmla="*/ 122237 h 77"/>
              <a:gd name="T22" fmla="*/ 47625 w 79"/>
              <a:gd name="T23" fmla="*/ 122237 h 77"/>
              <a:gd name="T24" fmla="*/ 33337 w 79"/>
              <a:gd name="T25" fmla="*/ 119062 h 77"/>
              <a:gd name="T26" fmla="*/ 22225 w 79"/>
              <a:gd name="T27" fmla="*/ 111125 h 77"/>
              <a:gd name="T28" fmla="*/ 14287 w 79"/>
              <a:gd name="T29" fmla="*/ 103187 h 77"/>
              <a:gd name="T30" fmla="*/ 9525 w 79"/>
              <a:gd name="T31" fmla="*/ 95250 h 77"/>
              <a:gd name="T32" fmla="*/ 6350 w 79"/>
              <a:gd name="T33" fmla="*/ 85725 h 77"/>
              <a:gd name="T34" fmla="*/ 6350 w 79"/>
              <a:gd name="T35" fmla="*/ 85725 h 77"/>
              <a:gd name="T36" fmla="*/ 0 w 79"/>
              <a:gd name="T37" fmla="*/ 66675 h 77"/>
              <a:gd name="T38" fmla="*/ 0 w 79"/>
              <a:gd name="T39" fmla="*/ 50800 h 77"/>
              <a:gd name="T40" fmla="*/ 3175 w 79"/>
              <a:gd name="T41" fmla="*/ 36512 h 77"/>
              <a:gd name="T42" fmla="*/ 11112 w 79"/>
              <a:gd name="T43" fmla="*/ 25400 h 77"/>
              <a:gd name="T44" fmla="*/ 20637 w 79"/>
              <a:gd name="T45" fmla="*/ 17462 h 77"/>
              <a:gd name="T46" fmla="*/ 28575 w 79"/>
              <a:gd name="T47" fmla="*/ 11112 h 77"/>
              <a:gd name="T48" fmla="*/ 36512 w 79"/>
              <a:gd name="T49" fmla="*/ 6350 h 77"/>
              <a:gd name="T50" fmla="*/ 36512 w 79"/>
              <a:gd name="T51" fmla="*/ 6350 h 77"/>
              <a:gd name="T52" fmla="*/ 55562 w 79"/>
              <a:gd name="T53" fmla="*/ 0 h 77"/>
              <a:gd name="T54" fmla="*/ 73025 w 79"/>
              <a:gd name="T55" fmla="*/ 0 h 77"/>
              <a:gd name="T56" fmla="*/ 87312 w 79"/>
              <a:gd name="T57" fmla="*/ 3175 h 77"/>
              <a:gd name="T58" fmla="*/ 98425 w 79"/>
              <a:gd name="T59" fmla="*/ 11112 h 77"/>
              <a:gd name="T60" fmla="*/ 106362 w 79"/>
              <a:gd name="T61" fmla="*/ 19050 h 77"/>
              <a:gd name="T62" fmla="*/ 111125 w 79"/>
              <a:gd name="T63" fmla="*/ 28575 h 77"/>
              <a:gd name="T64" fmla="*/ 117475 w 79"/>
              <a:gd name="T65" fmla="*/ 36512 h 77"/>
              <a:gd name="T66" fmla="*/ 117475 w 79"/>
              <a:gd name="T67" fmla="*/ 36512 h 7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79" h="77">
                <a:moveTo>
                  <a:pt x="74" y="23"/>
                </a:moveTo>
                <a:lnTo>
                  <a:pt x="74" y="23"/>
                </a:lnTo>
                <a:lnTo>
                  <a:pt x="76" y="28"/>
                </a:lnTo>
                <a:lnTo>
                  <a:pt x="77" y="33"/>
                </a:lnTo>
                <a:lnTo>
                  <a:pt x="79" y="40"/>
                </a:lnTo>
                <a:lnTo>
                  <a:pt x="77" y="49"/>
                </a:lnTo>
                <a:lnTo>
                  <a:pt x="74" y="58"/>
                </a:lnTo>
                <a:lnTo>
                  <a:pt x="67" y="65"/>
                </a:lnTo>
                <a:lnTo>
                  <a:pt x="55" y="72"/>
                </a:lnTo>
                <a:lnTo>
                  <a:pt x="41" y="77"/>
                </a:lnTo>
                <a:lnTo>
                  <a:pt x="30" y="77"/>
                </a:lnTo>
                <a:lnTo>
                  <a:pt x="21" y="75"/>
                </a:lnTo>
                <a:lnTo>
                  <a:pt x="14" y="70"/>
                </a:lnTo>
                <a:lnTo>
                  <a:pt x="9" y="65"/>
                </a:lnTo>
                <a:lnTo>
                  <a:pt x="6" y="60"/>
                </a:lnTo>
                <a:lnTo>
                  <a:pt x="4" y="54"/>
                </a:lnTo>
                <a:lnTo>
                  <a:pt x="0" y="42"/>
                </a:lnTo>
                <a:lnTo>
                  <a:pt x="0" y="32"/>
                </a:lnTo>
                <a:lnTo>
                  <a:pt x="2" y="23"/>
                </a:lnTo>
                <a:lnTo>
                  <a:pt x="7" y="16"/>
                </a:lnTo>
                <a:lnTo>
                  <a:pt x="13" y="11"/>
                </a:lnTo>
                <a:lnTo>
                  <a:pt x="18" y="7"/>
                </a:lnTo>
                <a:lnTo>
                  <a:pt x="23" y="4"/>
                </a:lnTo>
                <a:lnTo>
                  <a:pt x="35" y="0"/>
                </a:lnTo>
                <a:lnTo>
                  <a:pt x="46" y="0"/>
                </a:lnTo>
                <a:lnTo>
                  <a:pt x="55" y="2"/>
                </a:lnTo>
                <a:lnTo>
                  <a:pt x="62" y="7"/>
                </a:lnTo>
                <a:lnTo>
                  <a:pt x="67" y="12"/>
                </a:lnTo>
                <a:lnTo>
                  <a:pt x="70" y="18"/>
                </a:lnTo>
                <a:lnTo>
                  <a:pt x="74" y="23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9614" name="Picture 161"/>
          <p:cNvPicPr>
            <a:picLocks noChangeAspect="1" noChangeArrowheads="1"/>
          </p:cNvPicPr>
          <p:nvPr/>
        </p:nvPicPr>
        <p:blipFill>
          <a:blip r:embed="rId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413" y="4560888"/>
            <a:ext cx="201612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615" name="Freeform 162"/>
          <p:cNvSpPr>
            <a:spLocks/>
          </p:cNvSpPr>
          <p:nvPr/>
        </p:nvSpPr>
        <p:spPr bwMode="auto">
          <a:xfrm>
            <a:off x="3844925" y="4595813"/>
            <a:ext cx="125413" cy="125412"/>
          </a:xfrm>
          <a:custGeom>
            <a:avLst/>
            <a:gdLst>
              <a:gd name="T0" fmla="*/ 117475 w 79"/>
              <a:gd name="T1" fmla="*/ 36512 h 79"/>
              <a:gd name="T2" fmla="*/ 117475 w 79"/>
              <a:gd name="T3" fmla="*/ 36512 h 79"/>
              <a:gd name="T4" fmla="*/ 120650 w 79"/>
              <a:gd name="T5" fmla="*/ 47625 h 79"/>
              <a:gd name="T6" fmla="*/ 122238 w 79"/>
              <a:gd name="T7" fmla="*/ 55562 h 79"/>
              <a:gd name="T8" fmla="*/ 125413 w 79"/>
              <a:gd name="T9" fmla="*/ 66675 h 79"/>
              <a:gd name="T10" fmla="*/ 122238 w 79"/>
              <a:gd name="T11" fmla="*/ 80962 h 79"/>
              <a:gd name="T12" fmla="*/ 117475 w 79"/>
              <a:gd name="T13" fmla="*/ 92075 h 79"/>
              <a:gd name="T14" fmla="*/ 106363 w 79"/>
              <a:gd name="T15" fmla="*/ 106362 h 79"/>
              <a:gd name="T16" fmla="*/ 87313 w 79"/>
              <a:gd name="T17" fmla="*/ 117475 h 79"/>
              <a:gd name="T18" fmla="*/ 87313 w 79"/>
              <a:gd name="T19" fmla="*/ 117475 h 79"/>
              <a:gd name="T20" fmla="*/ 66675 w 79"/>
              <a:gd name="T21" fmla="*/ 125412 h 79"/>
              <a:gd name="T22" fmla="*/ 47625 w 79"/>
              <a:gd name="T23" fmla="*/ 125412 h 79"/>
              <a:gd name="T24" fmla="*/ 33338 w 79"/>
              <a:gd name="T25" fmla="*/ 122237 h 79"/>
              <a:gd name="T26" fmla="*/ 22225 w 79"/>
              <a:gd name="T27" fmla="*/ 114300 h 79"/>
              <a:gd name="T28" fmla="*/ 14288 w 79"/>
              <a:gd name="T29" fmla="*/ 106362 h 79"/>
              <a:gd name="T30" fmla="*/ 7938 w 79"/>
              <a:gd name="T31" fmla="*/ 98425 h 79"/>
              <a:gd name="T32" fmla="*/ 6350 w 79"/>
              <a:gd name="T33" fmla="*/ 88900 h 79"/>
              <a:gd name="T34" fmla="*/ 6350 w 79"/>
              <a:gd name="T35" fmla="*/ 88900 h 79"/>
              <a:gd name="T36" fmla="*/ 0 w 79"/>
              <a:gd name="T37" fmla="*/ 69850 h 79"/>
              <a:gd name="T38" fmla="*/ 0 w 79"/>
              <a:gd name="T39" fmla="*/ 53975 h 79"/>
              <a:gd name="T40" fmla="*/ 6350 w 79"/>
              <a:gd name="T41" fmla="*/ 39687 h 79"/>
              <a:gd name="T42" fmla="*/ 11113 w 79"/>
              <a:gd name="T43" fmla="*/ 28575 h 79"/>
              <a:gd name="T44" fmla="*/ 19050 w 79"/>
              <a:gd name="T45" fmla="*/ 20637 h 79"/>
              <a:gd name="T46" fmla="*/ 28575 w 79"/>
              <a:gd name="T47" fmla="*/ 14287 h 79"/>
              <a:gd name="T48" fmla="*/ 36513 w 79"/>
              <a:gd name="T49" fmla="*/ 9525 h 79"/>
              <a:gd name="T50" fmla="*/ 36513 w 79"/>
              <a:gd name="T51" fmla="*/ 9525 h 79"/>
              <a:gd name="T52" fmla="*/ 55563 w 79"/>
              <a:gd name="T53" fmla="*/ 3175 h 79"/>
              <a:gd name="T54" fmla="*/ 73025 w 79"/>
              <a:gd name="T55" fmla="*/ 0 h 79"/>
              <a:gd name="T56" fmla="*/ 87313 w 79"/>
              <a:gd name="T57" fmla="*/ 6350 h 79"/>
              <a:gd name="T58" fmla="*/ 98425 w 79"/>
              <a:gd name="T59" fmla="*/ 14287 h 79"/>
              <a:gd name="T60" fmla="*/ 106363 w 79"/>
              <a:gd name="T61" fmla="*/ 22225 h 79"/>
              <a:gd name="T62" fmla="*/ 111125 w 79"/>
              <a:gd name="T63" fmla="*/ 28575 h 79"/>
              <a:gd name="T64" fmla="*/ 117475 w 79"/>
              <a:gd name="T65" fmla="*/ 36512 h 79"/>
              <a:gd name="T66" fmla="*/ 117475 w 79"/>
              <a:gd name="T67" fmla="*/ 36512 h 7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79" h="79">
                <a:moveTo>
                  <a:pt x="74" y="23"/>
                </a:moveTo>
                <a:lnTo>
                  <a:pt x="74" y="23"/>
                </a:lnTo>
                <a:lnTo>
                  <a:pt x="76" y="30"/>
                </a:lnTo>
                <a:lnTo>
                  <a:pt x="77" y="35"/>
                </a:lnTo>
                <a:lnTo>
                  <a:pt x="79" y="42"/>
                </a:lnTo>
                <a:lnTo>
                  <a:pt x="77" y="51"/>
                </a:lnTo>
                <a:lnTo>
                  <a:pt x="74" y="58"/>
                </a:lnTo>
                <a:lnTo>
                  <a:pt x="67" y="67"/>
                </a:lnTo>
                <a:lnTo>
                  <a:pt x="55" y="74"/>
                </a:lnTo>
                <a:lnTo>
                  <a:pt x="42" y="79"/>
                </a:lnTo>
                <a:lnTo>
                  <a:pt x="30" y="79"/>
                </a:lnTo>
                <a:lnTo>
                  <a:pt x="21" y="77"/>
                </a:lnTo>
                <a:lnTo>
                  <a:pt x="14" y="72"/>
                </a:lnTo>
                <a:lnTo>
                  <a:pt x="9" y="67"/>
                </a:lnTo>
                <a:lnTo>
                  <a:pt x="5" y="62"/>
                </a:lnTo>
                <a:lnTo>
                  <a:pt x="4" y="56"/>
                </a:lnTo>
                <a:lnTo>
                  <a:pt x="0" y="44"/>
                </a:lnTo>
                <a:lnTo>
                  <a:pt x="0" y="34"/>
                </a:lnTo>
                <a:lnTo>
                  <a:pt x="4" y="25"/>
                </a:lnTo>
                <a:lnTo>
                  <a:pt x="7" y="18"/>
                </a:lnTo>
                <a:lnTo>
                  <a:pt x="12" y="13"/>
                </a:lnTo>
                <a:lnTo>
                  <a:pt x="18" y="9"/>
                </a:lnTo>
                <a:lnTo>
                  <a:pt x="23" y="6"/>
                </a:lnTo>
                <a:lnTo>
                  <a:pt x="35" y="2"/>
                </a:lnTo>
                <a:lnTo>
                  <a:pt x="46" y="0"/>
                </a:lnTo>
                <a:lnTo>
                  <a:pt x="55" y="4"/>
                </a:lnTo>
                <a:lnTo>
                  <a:pt x="62" y="9"/>
                </a:lnTo>
                <a:lnTo>
                  <a:pt x="67" y="14"/>
                </a:lnTo>
                <a:lnTo>
                  <a:pt x="70" y="18"/>
                </a:lnTo>
                <a:lnTo>
                  <a:pt x="74" y="23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9616" name="Picture 163"/>
          <p:cNvPicPr>
            <a:picLocks noChangeAspect="1" noChangeArrowheads="1"/>
          </p:cNvPicPr>
          <p:nvPr/>
        </p:nvPicPr>
        <p:blipFill>
          <a:blip r:embed="rId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100" y="6121400"/>
            <a:ext cx="174625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617" name="Freeform 164"/>
          <p:cNvSpPr>
            <a:spLocks/>
          </p:cNvSpPr>
          <p:nvPr/>
        </p:nvSpPr>
        <p:spPr bwMode="auto">
          <a:xfrm>
            <a:off x="5526088" y="6140450"/>
            <a:ext cx="122237" cy="123825"/>
          </a:xfrm>
          <a:custGeom>
            <a:avLst/>
            <a:gdLst>
              <a:gd name="T0" fmla="*/ 69850 w 77"/>
              <a:gd name="T1" fmla="*/ 123825 h 78"/>
              <a:gd name="T2" fmla="*/ 69850 w 77"/>
              <a:gd name="T3" fmla="*/ 123825 h 78"/>
              <a:gd name="T4" fmla="*/ 61912 w 77"/>
              <a:gd name="T5" fmla="*/ 123825 h 78"/>
              <a:gd name="T6" fmla="*/ 50800 w 77"/>
              <a:gd name="T7" fmla="*/ 123825 h 78"/>
              <a:gd name="T8" fmla="*/ 39687 w 77"/>
              <a:gd name="T9" fmla="*/ 123825 h 78"/>
              <a:gd name="T10" fmla="*/ 28575 w 77"/>
              <a:gd name="T11" fmla="*/ 117475 h 78"/>
              <a:gd name="T12" fmla="*/ 17462 w 77"/>
              <a:gd name="T13" fmla="*/ 106363 h 78"/>
              <a:gd name="T14" fmla="*/ 7937 w 77"/>
              <a:gd name="T15" fmla="*/ 92075 h 78"/>
              <a:gd name="T16" fmla="*/ 0 w 77"/>
              <a:gd name="T17" fmla="*/ 69850 h 78"/>
              <a:gd name="T18" fmla="*/ 0 w 77"/>
              <a:gd name="T19" fmla="*/ 69850 h 78"/>
              <a:gd name="T20" fmla="*/ 0 w 77"/>
              <a:gd name="T21" fmla="*/ 47625 h 78"/>
              <a:gd name="T22" fmla="*/ 6350 w 77"/>
              <a:gd name="T23" fmla="*/ 31750 h 78"/>
              <a:gd name="T24" fmla="*/ 14287 w 77"/>
              <a:gd name="T25" fmla="*/ 20638 h 78"/>
              <a:gd name="T26" fmla="*/ 22225 w 77"/>
              <a:gd name="T27" fmla="*/ 11113 h 78"/>
              <a:gd name="T28" fmla="*/ 33337 w 77"/>
              <a:gd name="T29" fmla="*/ 6350 h 78"/>
              <a:gd name="T30" fmla="*/ 41275 w 77"/>
              <a:gd name="T31" fmla="*/ 3175 h 78"/>
              <a:gd name="T32" fmla="*/ 52387 w 77"/>
              <a:gd name="T33" fmla="*/ 0 h 78"/>
              <a:gd name="T34" fmla="*/ 52387 w 77"/>
              <a:gd name="T35" fmla="*/ 0 h 78"/>
              <a:gd name="T36" fmla="*/ 73025 w 77"/>
              <a:gd name="T37" fmla="*/ 0 h 78"/>
              <a:gd name="T38" fmla="*/ 85725 w 77"/>
              <a:gd name="T39" fmla="*/ 6350 h 78"/>
              <a:gd name="T40" fmla="*/ 100012 w 77"/>
              <a:gd name="T41" fmla="*/ 14288 h 78"/>
              <a:gd name="T42" fmla="*/ 107950 w 77"/>
              <a:gd name="T43" fmla="*/ 22225 h 78"/>
              <a:gd name="T44" fmla="*/ 114300 w 77"/>
              <a:gd name="T45" fmla="*/ 33338 h 78"/>
              <a:gd name="T46" fmla="*/ 117475 w 77"/>
              <a:gd name="T47" fmla="*/ 42863 h 78"/>
              <a:gd name="T48" fmla="*/ 119062 w 77"/>
              <a:gd name="T49" fmla="*/ 53975 h 78"/>
              <a:gd name="T50" fmla="*/ 119062 w 77"/>
              <a:gd name="T51" fmla="*/ 53975 h 78"/>
              <a:gd name="T52" fmla="*/ 122237 w 77"/>
              <a:gd name="T53" fmla="*/ 76200 h 78"/>
              <a:gd name="T54" fmla="*/ 117475 w 77"/>
              <a:gd name="T55" fmla="*/ 90488 h 78"/>
              <a:gd name="T56" fmla="*/ 107950 w 77"/>
              <a:gd name="T57" fmla="*/ 103188 h 78"/>
              <a:gd name="T58" fmla="*/ 100012 w 77"/>
              <a:gd name="T59" fmla="*/ 112713 h 78"/>
              <a:gd name="T60" fmla="*/ 88900 w 77"/>
              <a:gd name="T61" fmla="*/ 117475 h 78"/>
              <a:gd name="T62" fmla="*/ 77787 w 77"/>
              <a:gd name="T63" fmla="*/ 120650 h 78"/>
              <a:gd name="T64" fmla="*/ 69850 w 77"/>
              <a:gd name="T65" fmla="*/ 123825 h 78"/>
              <a:gd name="T66" fmla="*/ 69850 w 77"/>
              <a:gd name="T67" fmla="*/ 123825 h 7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77" h="78">
                <a:moveTo>
                  <a:pt x="44" y="78"/>
                </a:moveTo>
                <a:lnTo>
                  <a:pt x="44" y="78"/>
                </a:lnTo>
                <a:lnTo>
                  <a:pt x="39" y="78"/>
                </a:lnTo>
                <a:lnTo>
                  <a:pt x="32" y="78"/>
                </a:lnTo>
                <a:lnTo>
                  <a:pt x="25" y="78"/>
                </a:lnTo>
                <a:lnTo>
                  <a:pt x="18" y="74"/>
                </a:lnTo>
                <a:lnTo>
                  <a:pt x="11" y="67"/>
                </a:lnTo>
                <a:lnTo>
                  <a:pt x="5" y="58"/>
                </a:lnTo>
                <a:lnTo>
                  <a:pt x="0" y="44"/>
                </a:lnTo>
                <a:lnTo>
                  <a:pt x="0" y="30"/>
                </a:lnTo>
                <a:lnTo>
                  <a:pt x="4" y="20"/>
                </a:lnTo>
                <a:lnTo>
                  <a:pt x="9" y="13"/>
                </a:lnTo>
                <a:lnTo>
                  <a:pt x="14" y="7"/>
                </a:lnTo>
                <a:lnTo>
                  <a:pt x="21" y="4"/>
                </a:lnTo>
                <a:lnTo>
                  <a:pt x="26" y="2"/>
                </a:lnTo>
                <a:lnTo>
                  <a:pt x="33" y="0"/>
                </a:lnTo>
                <a:lnTo>
                  <a:pt x="46" y="0"/>
                </a:lnTo>
                <a:lnTo>
                  <a:pt x="54" y="4"/>
                </a:lnTo>
                <a:lnTo>
                  <a:pt x="63" y="9"/>
                </a:lnTo>
                <a:lnTo>
                  <a:pt x="68" y="14"/>
                </a:lnTo>
                <a:lnTo>
                  <a:pt x="72" y="21"/>
                </a:lnTo>
                <a:lnTo>
                  <a:pt x="74" y="27"/>
                </a:lnTo>
                <a:lnTo>
                  <a:pt x="75" y="34"/>
                </a:lnTo>
                <a:lnTo>
                  <a:pt x="77" y="48"/>
                </a:lnTo>
                <a:lnTo>
                  <a:pt x="74" y="57"/>
                </a:lnTo>
                <a:lnTo>
                  <a:pt x="68" y="65"/>
                </a:lnTo>
                <a:lnTo>
                  <a:pt x="63" y="71"/>
                </a:lnTo>
                <a:lnTo>
                  <a:pt x="56" y="74"/>
                </a:lnTo>
                <a:lnTo>
                  <a:pt x="49" y="76"/>
                </a:lnTo>
                <a:lnTo>
                  <a:pt x="44" y="78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9618" name="Picture 165"/>
          <p:cNvPicPr>
            <a:picLocks noChangeAspect="1" noChangeArrowheads="1"/>
          </p:cNvPicPr>
          <p:nvPr/>
        </p:nvPicPr>
        <p:blipFill>
          <a:blip r:embed="rId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863" y="5149850"/>
            <a:ext cx="209550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619" name="Freeform 166"/>
          <p:cNvSpPr>
            <a:spLocks/>
          </p:cNvSpPr>
          <p:nvPr/>
        </p:nvSpPr>
        <p:spPr bwMode="auto">
          <a:xfrm>
            <a:off x="5929313" y="5194300"/>
            <a:ext cx="125412" cy="128588"/>
          </a:xfrm>
          <a:custGeom>
            <a:avLst/>
            <a:gdLst>
              <a:gd name="T0" fmla="*/ 25400 w 79"/>
              <a:gd name="T1" fmla="*/ 111125 h 81"/>
              <a:gd name="T2" fmla="*/ 25400 w 79"/>
              <a:gd name="T3" fmla="*/ 111125 h 81"/>
              <a:gd name="T4" fmla="*/ 17462 w 79"/>
              <a:gd name="T5" fmla="*/ 106363 h 81"/>
              <a:gd name="T6" fmla="*/ 11112 w 79"/>
              <a:gd name="T7" fmla="*/ 98425 h 81"/>
              <a:gd name="T8" fmla="*/ 6350 w 79"/>
              <a:gd name="T9" fmla="*/ 88900 h 81"/>
              <a:gd name="T10" fmla="*/ 0 w 79"/>
              <a:gd name="T11" fmla="*/ 77788 h 81"/>
              <a:gd name="T12" fmla="*/ 0 w 79"/>
              <a:gd name="T13" fmla="*/ 61913 h 81"/>
              <a:gd name="T14" fmla="*/ 6350 w 79"/>
              <a:gd name="T15" fmla="*/ 44450 h 81"/>
              <a:gd name="T16" fmla="*/ 17462 w 79"/>
              <a:gd name="T17" fmla="*/ 28575 h 81"/>
              <a:gd name="T18" fmla="*/ 17462 w 79"/>
              <a:gd name="T19" fmla="*/ 28575 h 81"/>
              <a:gd name="T20" fmla="*/ 33337 w 79"/>
              <a:gd name="T21" fmla="*/ 11113 h 81"/>
              <a:gd name="T22" fmla="*/ 50800 w 79"/>
              <a:gd name="T23" fmla="*/ 3175 h 81"/>
              <a:gd name="T24" fmla="*/ 65087 w 79"/>
              <a:gd name="T25" fmla="*/ 0 h 81"/>
              <a:gd name="T26" fmla="*/ 77787 w 79"/>
              <a:gd name="T27" fmla="*/ 3175 h 81"/>
              <a:gd name="T28" fmla="*/ 88900 w 79"/>
              <a:gd name="T29" fmla="*/ 9525 h 81"/>
              <a:gd name="T30" fmla="*/ 98425 w 79"/>
              <a:gd name="T31" fmla="*/ 14288 h 81"/>
              <a:gd name="T32" fmla="*/ 103187 w 79"/>
              <a:gd name="T33" fmla="*/ 20638 h 81"/>
              <a:gd name="T34" fmla="*/ 103187 w 79"/>
              <a:gd name="T35" fmla="*/ 20638 h 81"/>
              <a:gd name="T36" fmla="*/ 117475 w 79"/>
              <a:gd name="T37" fmla="*/ 33338 h 81"/>
              <a:gd name="T38" fmla="*/ 122237 w 79"/>
              <a:gd name="T39" fmla="*/ 50800 h 81"/>
              <a:gd name="T40" fmla="*/ 125412 w 79"/>
              <a:gd name="T41" fmla="*/ 65088 h 81"/>
              <a:gd name="T42" fmla="*/ 122237 w 79"/>
              <a:gd name="T43" fmla="*/ 76200 h 81"/>
              <a:gd name="T44" fmla="*/ 120650 w 79"/>
              <a:gd name="T45" fmla="*/ 88900 h 81"/>
              <a:gd name="T46" fmla="*/ 114300 w 79"/>
              <a:gd name="T47" fmla="*/ 98425 h 81"/>
              <a:gd name="T48" fmla="*/ 111125 w 79"/>
              <a:gd name="T49" fmla="*/ 106363 h 81"/>
              <a:gd name="T50" fmla="*/ 111125 w 79"/>
              <a:gd name="T51" fmla="*/ 106363 h 81"/>
              <a:gd name="T52" fmla="*/ 95250 w 79"/>
              <a:gd name="T53" fmla="*/ 120650 h 81"/>
              <a:gd name="T54" fmla="*/ 77787 w 79"/>
              <a:gd name="T55" fmla="*/ 128588 h 81"/>
              <a:gd name="T56" fmla="*/ 65087 w 79"/>
              <a:gd name="T57" fmla="*/ 128588 h 81"/>
              <a:gd name="T58" fmla="*/ 50800 w 79"/>
              <a:gd name="T59" fmla="*/ 128588 h 81"/>
              <a:gd name="T60" fmla="*/ 39687 w 79"/>
              <a:gd name="T61" fmla="*/ 122238 h 81"/>
              <a:gd name="T62" fmla="*/ 31750 w 79"/>
              <a:gd name="T63" fmla="*/ 117475 h 81"/>
              <a:gd name="T64" fmla="*/ 25400 w 79"/>
              <a:gd name="T65" fmla="*/ 111125 h 81"/>
              <a:gd name="T66" fmla="*/ 25400 w 79"/>
              <a:gd name="T67" fmla="*/ 111125 h 8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79" h="81">
                <a:moveTo>
                  <a:pt x="16" y="70"/>
                </a:moveTo>
                <a:lnTo>
                  <a:pt x="16" y="70"/>
                </a:lnTo>
                <a:lnTo>
                  <a:pt x="11" y="67"/>
                </a:lnTo>
                <a:lnTo>
                  <a:pt x="7" y="62"/>
                </a:lnTo>
                <a:lnTo>
                  <a:pt x="4" y="56"/>
                </a:lnTo>
                <a:lnTo>
                  <a:pt x="0" y="49"/>
                </a:lnTo>
                <a:lnTo>
                  <a:pt x="0" y="39"/>
                </a:lnTo>
                <a:lnTo>
                  <a:pt x="4" y="28"/>
                </a:lnTo>
                <a:lnTo>
                  <a:pt x="11" y="18"/>
                </a:lnTo>
                <a:lnTo>
                  <a:pt x="21" y="7"/>
                </a:lnTo>
                <a:lnTo>
                  <a:pt x="32" y="2"/>
                </a:lnTo>
                <a:lnTo>
                  <a:pt x="41" y="0"/>
                </a:lnTo>
                <a:lnTo>
                  <a:pt x="49" y="2"/>
                </a:lnTo>
                <a:lnTo>
                  <a:pt x="56" y="6"/>
                </a:lnTo>
                <a:lnTo>
                  <a:pt x="62" y="9"/>
                </a:lnTo>
                <a:lnTo>
                  <a:pt x="65" y="13"/>
                </a:lnTo>
                <a:lnTo>
                  <a:pt x="74" y="21"/>
                </a:lnTo>
                <a:lnTo>
                  <a:pt x="77" y="32"/>
                </a:lnTo>
                <a:lnTo>
                  <a:pt x="79" y="41"/>
                </a:lnTo>
                <a:lnTo>
                  <a:pt x="77" y="48"/>
                </a:lnTo>
                <a:lnTo>
                  <a:pt x="76" y="56"/>
                </a:lnTo>
                <a:lnTo>
                  <a:pt x="72" y="62"/>
                </a:lnTo>
                <a:lnTo>
                  <a:pt x="70" y="67"/>
                </a:lnTo>
                <a:lnTo>
                  <a:pt x="60" y="76"/>
                </a:lnTo>
                <a:lnTo>
                  <a:pt x="49" y="81"/>
                </a:lnTo>
                <a:lnTo>
                  <a:pt x="41" y="81"/>
                </a:lnTo>
                <a:lnTo>
                  <a:pt x="32" y="81"/>
                </a:lnTo>
                <a:lnTo>
                  <a:pt x="25" y="77"/>
                </a:lnTo>
                <a:lnTo>
                  <a:pt x="20" y="74"/>
                </a:lnTo>
                <a:lnTo>
                  <a:pt x="16" y="70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9620" name="Picture 167"/>
          <p:cNvPicPr>
            <a:picLocks noChangeAspect="1" noChangeArrowheads="1"/>
          </p:cNvPicPr>
          <p:nvPr/>
        </p:nvPicPr>
        <p:blipFill>
          <a:blip r:embed="rId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225" y="5540375"/>
            <a:ext cx="2095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621" name="Freeform 168"/>
          <p:cNvSpPr>
            <a:spLocks/>
          </p:cNvSpPr>
          <p:nvPr/>
        </p:nvSpPr>
        <p:spPr bwMode="auto">
          <a:xfrm>
            <a:off x="5781675" y="5584825"/>
            <a:ext cx="125413" cy="127000"/>
          </a:xfrm>
          <a:custGeom>
            <a:avLst/>
            <a:gdLst>
              <a:gd name="T0" fmla="*/ 25400 w 79"/>
              <a:gd name="T1" fmla="*/ 111125 h 80"/>
              <a:gd name="T2" fmla="*/ 25400 w 79"/>
              <a:gd name="T3" fmla="*/ 111125 h 80"/>
              <a:gd name="T4" fmla="*/ 17463 w 79"/>
              <a:gd name="T5" fmla="*/ 104775 h 80"/>
              <a:gd name="T6" fmla="*/ 11113 w 79"/>
              <a:gd name="T7" fmla="*/ 96838 h 80"/>
              <a:gd name="T8" fmla="*/ 6350 w 79"/>
              <a:gd name="T9" fmla="*/ 88900 h 80"/>
              <a:gd name="T10" fmla="*/ 3175 w 79"/>
              <a:gd name="T11" fmla="*/ 74613 h 80"/>
              <a:gd name="T12" fmla="*/ 0 w 79"/>
              <a:gd name="T13" fmla="*/ 60325 h 80"/>
              <a:gd name="T14" fmla="*/ 6350 w 79"/>
              <a:gd name="T15" fmla="*/ 44450 h 80"/>
              <a:gd name="T16" fmla="*/ 20638 w 79"/>
              <a:gd name="T17" fmla="*/ 25400 h 80"/>
              <a:gd name="T18" fmla="*/ 20638 w 79"/>
              <a:gd name="T19" fmla="*/ 25400 h 80"/>
              <a:gd name="T20" fmla="*/ 36513 w 79"/>
              <a:gd name="T21" fmla="*/ 11113 h 80"/>
              <a:gd name="T22" fmla="*/ 50800 w 79"/>
              <a:gd name="T23" fmla="*/ 3175 h 80"/>
              <a:gd name="T24" fmla="*/ 65088 w 79"/>
              <a:gd name="T25" fmla="*/ 0 h 80"/>
              <a:gd name="T26" fmla="*/ 77788 w 79"/>
              <a:gd name="T27" fmla="*/ 3175 h 80"/>
              <a:gd name="T28" fmla="*/ 88900 w 79"/>
              <a:gd name="T29" fmla="*/ 7938 h 80"/>
              <a:gd name="T30" fmla="*/ 98425 w 79"/>
              <a:gd name="T31" fmla="*/ 14288 h 80"/>
              <a:gd name="T32" fmla="*/ 106363 w 79"/>
              <a:gd name="T33" fmla="*/ 19050 h 80"/>
              <a:gd name="T34" fmla="*/ 106363 w 79"/>
              <a:gd name="T35" fmla="*/ 19050 h 80"/>
              <a:gd name="T36" fmla="*/ 117475 w 79"/>
              <a:gd name="T37" fmla="*/ 33338 h 80"/>
              <a:gd name="T38" fmla="*/ 125413 w 79"/>
              <a:gd name="T39" fmla="*/ 47625 h 80"/>
              <a:gd name="T40" fmla="*/ 125413 w 79"/>
              <a:gd name="T41" fmla="*/ 63500 h 80"/>
              <a:gd name="T42" fmla="*/ 125413 w 79"/>
              <a:gd name="T43" fmla="*/ 74613 h 80"/>
              <a:gd name="T44" fmla="*/ 120650 w 79"/>
              <a:gd name="T45" fmla="*/ 85725 h 80"/>
              <a:gd name="T46" fmla="*/ 117475 w 79"/>
              <a:gd name="T47" fmla="*/ 96838 h 80"/>
              <a:gd name="T48" fmla="*/ 111125 w 79"/>
              <a:gd name="T49" fmla="*/ 104775 h 80"/>
              <a:gd name="T50" fmla="*/ 111125 w 79"/>
              <a:gd name="T51" fmla="*/ 104775 h 80"/>
              <a:gd name="T52" fmla="*/ 95250 w 79"/>
              <a:gd name="T53" fmla="*/ 119063 h 80"/>
              <a:gd name="T54" fmla="*/ 80963 w 79"/>
              <a:gd name="T55" fmla="*/ 125413 h 80"/>
              <a:gd name="T56" fmla="*/ 65088 w 79"/>
              <a:gd name="T57" fmla="*/ 127000 h 80"/>
              <a:gd name="T58" fmla="*/ 53975 w 79"/>
              <a:gd name="T59" fmla="*/ 127000 h 80"/>
              <a:gd name="T60" fmla="*/ 42863 w 79"/>
              <a:gd name="T61" fmla="*/ 122238 h 80"/>
              <a:gd name="T62" fmla="*/ 33338 w 79"/>
              <a:gd name="T63" fmla="*/ 115888 h 80"/>
              <a:gd name="T64" fmla="*/ 25400 w 79"/>
              <a:gd name="T65" fmla="*/ 111125 h 80"/>
              <a:gd name="T66" fmla="*/ 25400 w 79"/>
              <a:gd name="T67" fmla="*/ 111125 h 8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79" h="80">
                <a:moveTo>
                  <a:pt x="16" y="70"/>
                </a:moveTo>
                <a:lnTo>
                  <a:pt x="16" y="70"/>
                </a:lnTo>
                <a:lnTo>
                  <a:pt x="11" y="66"/>
                </a:lnTo>
                <a:lnTo>
                  <a:pt x="7" y="61"/>
                </a:lnTo>
                <a:lnTo>
                  <a:pt x="4" y="56"/>
                </a:lnTo>
                <a:lnTo>
                  <a:pt x="2" y="47"/>
                </a:lnTo>
                <a:lnTo>
                  <a:pt x="0" y="38"/>
                </a:lnTo>
                <a:lnTo>
                  <a:pt x="4" y="28"/>
                </a:lnTo>
                <a:lnTo>
                  <a:pt x="13" y="16"/>
                </a:lnTo>
                <a:lnTo>
                  <a:pt x="23" y="7"/>
                </a:lnTo>
                <a:lnTo>
                  <a:pt x="32" y="2"/>
                </a:lnTo>
                <a:lnTo>
                  <a:pt x="41" y="0"/>
                </a:lnTo>
                <a:lnTo>
                  <a:pt x="49" y="2"/>
                </a:lnTo>
                <a:lnTo>
                  <a:pt x="56" y="5"/>
                </a:lnTo>
                <a:lnTo>
                  <a:pt x="62" y="9"/>
                </a:lnTo>
                <a:lnTo>
                  <a:pt x="67" y="12"/>
                </a:lnTo>
                <a:lnTo>
                  <a:pt x="74" y="21"/>
                </a:lnTo>
                <a:lnTo>
                  <a:pt x="79" y="30"/>
                </a:lnTo>
                <a:lnTo>
                  <a:pt x="79" y="40"/>
                </a:lnTo>
                <a:lnTo>
                  <a:pt x="79" y="47"/>
                </a:lnTo>
                <a:lnTo>
                  <a:pt x="76" y="54"/>
                </a:lnTo>
                <a:lnTo>
                  <a:pt x="74" y="61"/>
                </a:lnTo>
                <a:lnTo>
                  <a:pt x="70" y="66"/>
                </a:lnTo>
                <a:lnTo>
                  <a:pt x="60" y="75"/>
                </a:lnTo>
                <a:lnTo>
                  <a:pt x="51" y="79"/>
                </a:lnTo>
                <a:lnTo>
                  <a:pt x="41" y="80"/>
                </a:lnTo>
                <a:lnTo>
                  <a:pt x="34" y="80"/>
                </a:lnTo>
                <a:lnTo>
                  <a:pt x="27" y="77"/>
                </a:lnTo>
                <a:lnTo>
                  <a:pt x="21" y="73"/>
                </a:lnTo>
                <a:lnTo>
                  <a:pt x="16" y="70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9622" name="Picture 169"/>
          <p:cNvPicPr>
            <a:picLocks noChangeAspect="1" noChangeArrowheads="1"/>
          </p:cNvPicPr>
          <p:nvPr/>
        </p:nvPicPr>
        <p:blipFill>
          <a:blip r:embed="rId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263" y="5700713"/>
            <a:ext cx="209550" cy="21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623" name="Freeform 170"/>
          <p:cNvSpPr>
            <a:spLocks/>
          </p:cNvSpPr>
          <p:nvPr/>
        </p:nvSpPr>
        <p:spPr bwMode="auto">
          <a:xfrm>
            <a:off x="5702300" y="5748338"/>
            <a:ext cx="123825" cy="128587"/>
          </a:xfrm>
          <a:custGeom>
            <a:avLst/>
            <a:gdLst>
              <a:gd name="T0" fmla="*/ 23813 w 78"/>
              <a:gd name="T1" fmla="*/ 111125 h 81"/>
              <a:gd name="T2" fmla="*/ 23813 w 78"/>
              <a:gd name="T3" fmla="*/ 111125 h 81"/>
              <a:gd name="T4" fmla="*/ 15875 w 78"/>
              <a:gd name="T5" fmla="*/ 103187 h 81"/>
              <a:gd name="T6" fmla="*/ 11113 w 78"/>
              <a:gd name="T7" fmla="*/ 98425 h 81"/>
              <a:gd name="T8" fmla="*/ 4763 w 78"/>
              <a:gd name="T9" fmla="*/ 87312 h 81"/>
              <a:gd name="T10" fmla="*/ 0 w 78"/>
              <a:gd name="T11" fmla="*/ 76200 h 81"/>
              <a:gd name="T12" fmla="*/ 0 w 78"/>
              <a:gd name="T13" fmla="*/ 61912 h 81"/>
              <a:gd name="T14" fmla="*/ 4763 w 78"/>
              <a:gd name="T15" fmla="*/ 44450 h 81"/>
              <a:gd name="T16" fmla="*/ 15875 w 78"/>
              <a:gd name="T17" fmla="*/ 25400 h 81"/>
              <a:gd name="T18" fmla="*/ 15875 w 78"/>
              <a:gd name="T19" fmla="*/ 25400 h 81"/>
              <a:gd name="T20" fmla="*/ 33338 w 78"/>
              <a:gd name="T21" fmla="*/ 7937 h 81"/>
              <a:gd name="T22" fmla="*/ 49213 w 78"/>
              <a:gd name="T23" fmla="*/ 3175 h 81"/>
              <a:gd name="T24" fmla="*/ 63500 w 78"/>
              <a:gd name="T25" fmla="*/ 0 h 81"/>
              <a:gd name="T26" fmla="*/ 77788 w 78"/>
              <a:gd name="T27" fmla="*/ 3175 h 81"/>
              <a:gd name="T28" fmla="*/ 88900 w 78"/>
              <a:gd name="T29" fmla="*/ 6350 h 81"/>
              <a:gd name="T30" fmla="*/ 96838 w 78"/>
              <a:gd name="T31" fmla="*/ 11112 h 81"/>
              <a:gd name="T32" fmla="*/ 101600 w 78"/>
              <a:gd name="T33" fmla="*/ 17462 h 81"/>
              <a:gd name="T34" fmla="*/ 101600 w 78"/>
              <a:gd name="T35" fmla="*/ 17462 h 81"/>
              <a:gd name="T36" fmla="*/ 115888 w 78"/>
              <a:gd name="T37" fmla="*/ 33337 h 81"/>
              <a:gd name="T38" fmla="*/ 122238 w 78"/>
              <a:gd name="T39" fmla="*/ 47625 h 81"/>
              <a:gd name="T40" fmla="*/ 123825 w 78"/>
              <a:gd name="T41" fmla="*/ 61912 h 81"/>
              <a:gd name="T42" fmla="*/ 122238 w 78"/>
              <a:gd name="T43" fmla="*/ 76200 h 81"/>
              <a:gd name="T44" fmla="*/ 119063 w 78"/>
              <a:gd name="T45" fmla="*/ 87312 h 81"/>
              <a:gd name="T46" fmla="*/ 115888 w 78"/>
              <a:gd name="T47" fmla="*/ 95250 h 81"/>
              <a:gd name="T48" fmla="*/ 111125 w 78"/>
              <a:gd name="T49" fmla="*/ 103187 h 81"/>
              <a:gd name="T50" fmla="*/ 111125 w 78"/>
              <a:gd name="T51" fmla="*/ 103187 h 81"/>
              <a:gd name="T52" fmla="*/ 93663 w 78"/>
              <a:gd name="T53" fmla="*/ 117475 h 81"/>
              <a:gd name="T54" fmla="*/ 77788 w 78"/>
              <a:gd name="T55" fmla="*/ 125412 h 81"/>
              <a:gd name="T56" fmla="*/ 63500 w 78"/>
              <a:gd name="T57" fmla="*/ 128587 h 81"/>
              <a:gd name="T58" fmla="*/ 52388 w 78"/>
              <a:gd name="T59" fmla="*/ 125412 h 81"/>
              <a:gd name="T60" fmla="*/ 41275 w 78"/>
              <a:gd name="T61" fmla="*/ 120650 h 81"/>
              <a:gd name="T62" fmla="*/ 33338 w 78"/>
              <a:gd name="T63" fmla="*/ 117475 h 81"/>
              <a:gd name="T64" fmla="*/ 23813 w 78"/>
              <a:gd name="T65" fmla="*/ 111125 h 81"/>
              <a:gd name="T66" fmla="*/ 23813 w 78"/>
              <a:gd name="T67" fmla="*/ 111125 h 8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78" h="81">
                <a:moveTo>
                  <a:pt x="15" y="70"/>
                </a:moveTo>
                <a:lnTo>
                  <a:pt x="15" y="70"/>
                </a:lnTo>
                <a:lnTo>
                  <a:pt x="10" y="65"/>
                </a:lnTo>
                <a:lnTo>
                  <a:pt x="7" y="62"/>
                </a:lnTo>
                <a:lnTo>
                  <a:pt x="3" y="55"/>
                </a:lnTo>
                <a:lnTo>
                  <a:pt x="0" y="48"/>
                </a:lnTo>
                <a:lnTo>
                  <a:pt x="0" y="39"/>
                </a:lnTo>
                <a:lnTo>
                  <a:pt x="3" y="28"/>
                </a:lnTo>
                <a:lnTo>
                  <a:pt x="10" y="16"/>
                </a:lnTo>
                <a:lnTo>
                  <a:pt x="21" y="5"/>
                </a:lnTo>
                <a:lnTo>
                  <a:pt x="31" y="2"/>
                </a:lnTo>
                <a:lnTo>
                  <a:pt x="40" y="0"/>
                </a:lnTo>
                <a:lnTo>
                  <a:pt x="49" y="2"/>
                </a:lnTo>
                <a:lnTo>
                  <a:pt x="56" y="4"/>
                </a:lnTo>
                <a:lnTo>
                  <a:pt x="61" y="7"/>
                </a:lnTo>
                <a:lnTo>
                  <a:pt x="64" y="11"/>
                </a:lnTo>
                <a:lnTo>
                  <a:pt x="73" y="21"/>
                </a:lnTo>
                <a:lnTo>
                  <a:pt x="77" y="30"/>
                </a:lnTo>
                <a:lnTo>
                  <a:pt x="78" y="39"/>
                </a:lnTo>
                <a:lnTo>
                  <a:pt x="77" y="48"/>
                </a:lnTo>
                <a:lnTo>
                  <a:pt x="75" y="55"/>
                </a:lnTo>
                <a:lnTo>
                  <a:pt x="73" y="60"/>
                </a:lnTo>
                <a:lnTo>
                  <a:pt x="70" y="65"/>
                </a:lnTo>
                <a:lnTo>
                  <a:pt x="59" y="74"/>
                </a:lnTo>
                <a:lnTo>
                  <a:pt x="49" y="79"/>
                </a:lnTo>
                <a:lnTo>
                  <a:pt x="40" y="81"/>
                </a:lnTo>
                <a:lnTo>
                  <a:pt x="33" y="79"/>
                </a:lnTo>
                <a:lnTo>
                  <a:pt x="26" y="76"/>
                </a:lnTo>
                <a:lnTo>
                  <a:pt x="21" y="74"/>
                </a:lnTo>
                <a:lnTo>
                  <a:pt x="15" y="70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9624" name="Picture 171"/>
          <p:cNvPicPr>
            <a:picLocks noChangeAspect="1" noChangeArrowheads="1"/>
          </p:cNvPicPr>
          <p:nvPr/>
        </p:nvPicPr>
        <p:blipFill>
          <a:blip r:embed="rId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5116513"/>
            <a:ext cx="2000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625" name="Freeform 172"/>
          <p:cNvSpPr>
            <a:spLocks/>
          </p:cNvSpPr>
          <p:nvPr/>
        </p:nvSpPr>
        <p:spPr bwMode="auto">
          <a:xfrm>
            <a:off x="3616325" y="5156200"/>
            <a:ext cx="125413" cy="122238"/>
          </a:xfrm>
          <a:custGeom>
            <a:avLst/>
            <a:gdLst>
              <a:gd name="T0" fmla="*/ 9525 w 79"/>
              <a:gd name="T1" fmla="*/ 85725 h 77"/>
              <a:gd name="T2" fmla="*/ 9525 w 79"/>
              <a:gd name="T3" fmla="*/ 85725 h 77"/>
              <a:gd name="T4" fmla="*/ 3175 w 79"/>
              <a:gd name="T5" fmla="*/ 77788 h 77"/>
              <a:gd name="T6" fmla="*/ 0 w 79"/>
              <a:gd name="T7" fmla="*/ 69850 h 77"/>
              <a:gd name="T8" fmla="*/ 0 w 79"/>
              <a:gd name="T9" fmla="*/ 55563 h 77"/>
              <a:gd name="T10" fmla="*/ 3175 w 79"/>
              <a:gd name="T11" fmla="*/ 44450 h 77"/>
              <a:gd name="T12" fmla="*/ 9525 w 79"/>
              <a:gd name="T13" fmla="*/ 30163 h 77"/>
              <a:gd name="T14" fmla="*/ 20638 w 79"/>
              <a:gd name="T15" fmla="*/ 19050 h 77"/>
              <a:gd name="T16" fmla="*/ 39688 w 79"/>
              <a:gd name="T17" fmla="*/ 4763 h 77"/>
              <a:gd name="T18" fmla="*/ 39688 w 79"/>
              <a:gd name="T19" fmla="*/ 4763 h 77"/>
              <a:gd name="T20" fmla="*/ 61913 w 79"/>
              <a:gd name="T21" fmla="*/ 0 h 77"/>
              <a:gd name="T22" fmla="*/ 79375 w 79"/>
              <a:gd name="T23" fmla="*/ 0 h 77"/>
              <a:gd name="T24" fmla="*/ 92075 w 79"/>
              <a:gd name="T25" fmla="*/ 4763 h 77"/>
              <a:gd name="T26" fmla="*/ 103188 w 79"/>
              <a:gd name="T27" fmla="*/ 11113 h 77"/>
              <a:gd name="T28" fmla="*/ 112713 w 79"/>
              <a:gd name="T29" fmla="*/ 19050 h 77"/>
              <a:gd name="T30" fmla="*/ 117475 w 79"/>
              <a:gd name="T31" fmla="*/ 26988 h 77"/>
              <a:gd name="T32" fmla="*/ 120650 w 79"/>
              <a:gd name="T33" fmla="*/ 38100 h 77"/>
              <a:gd name="T34" fmla="*/ 120650 w 79"/>
              <a:gd name="T35" fmla="*/ 38100 h 77"/>
              <a:gd name="T36" fmla="*/ 125413 w 79"/>
              <a:gd name="T37" fmla="*/ 55563 h 77"/>
              <a:gd name="T38" fmla="*/ 125413 w 79"/>
              <a:gd name="T39" fmla="*/ 71438 h 77"/>
              <a:gd name="T40" fmla="*/ 120650 w 79"/>
              <a:gd name="T41" fmla="*/ 85725 h 77"/>
              <a:gd name="T42" fmla="*/ 112713 w 79"/>
              <a:gd name="T43" fmla="*/ 96838 h 77"/>
              <a:gd name="T44" fmla="*/ 103188 w 79"/>
              <a:gd name="T45" fmla="*/ 104775 h 77"/>
              <a:gd name="T46" fmla="*/ 95250 w 79"/>
              <a:gd name="T47" fmla="*/ 114300 h 77"/>
              <a:gd name="T48" fmla="*/ 87313 w 79"/>
              <a:gd name="T49" fmla="*/ 115888 h 77"/>
              <a:gd name="T50" fmla="*/ 87313 w 79"/>
              <a:gd name="T51" fmla="*/ 115888 h 77"/>
              <a:gd name="T52" fmla="*/ 68263 w 79"/>
              <a:gd name="T53" fmla="*/ 122238 h 77"/>
              <a:gd name="T54" fmla="*/ 50800 w 79"/>
              <a:gd name="T55" fmla="*/ 122238 h 77"/>
              <a:gd name="T56" fmla="*/ 36513 w 79"/>
              <a:gd name="T57" fmla="*/ 119063 h 77"/>
              <a:gd name="T58" fmla="*/ 25400 w 79"/>
              <a:gd name="T59" fmla="*/ 111125 h 77"/>
              <a:gd name="T60" fmla="*/ 17463 w 79"/>
              <a:gd name="T61" fmla="*/ 103188 h 77"/>
              <a:gd name="T62" fmla="*/ 11113 w 79"/>
              <a:gd name="T63" fmla="*/ 93663 h 77"/>
              <a:gd name="T64" fmla="*/ 9525 w 79"/>
              <a:gd name="T65" fmla="*/ 85725 h 77"/>
              <a:gd name="T66" fmla="*/ 9525 w 79"/>
              <a:gd name="T67" fmla="*/ 85725 h 7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79" h="77">
                <a:moveTo>
                  <a:pt x="6" y="54"/>
                </a:moveTo>
                <a:lnTo>
                  <a:pt x="6" y="54"/>
                </a:lnTo>
                <a:lnTo>
                  <a:pt x="2" y="49"/>
                </a:lnTo>
                <a:lnTo>
                  <a:pt x="0" y="44"/>
                </a:lnTo>
                <a:lnTo>
                  <a:pt x="0" y="35"/>
                </a:lnTo>
                <a:lnTo>
                  <a:pt x="2" y="28"/>
                </a:lnTo>
                <a:lnTo>
                  <a:pt x="6" y="19"/>
                </a:lnTo>
                <a:lnTo>
                  <a:pt x="13" y="12"/>
                </a:lnTo>
                <a:lnTo>
                  <a:pt x="25" y="3"/>
                </a:lnTo>
                <a:lnTo>
                  <a:pt x="39" y="0"/>
                </a:lnTo>
                <a:lnTo>
                  <a:pt x="50" y="0"/>
                </a:lnTo>
                <a:lnTo>
                  <a:pt x="58" y="3"/>
                </a:lnTo>
                <a:lnTo>
                  <a:pt x="65" y="7"/>
                </a:lnTo>
                <a:lnTo>
                  <a:pt x="71" y="12"/>
                </a:lnTo>
                <a:lnTo>
                  <a:pt x="74" y="17"/>
                </a:lnTo>
                <a:lnTo>
                  <a:pt x="76" y="24"/>
                </a:lnTo>
                <a:lnTo>
                  <a:pt x="79" y="35"/>
                </a:lnTo>
                <a:lnTo>
                  <a:pt x="79" y="45"/>
                </a:lnTo>
                <a:lnTo>
                  <a:pt x="76" y="54"/>
                </a:lnTo>
                <a:lnTo>
                  <a:pt x="71" y="61"/>
                </a:lnTo>
                <a:lnTo>
                  <a:pt x="65" y="66"/>
                </a:lnTo>
                <a:lnTo>
                  <a:pt x="60" y="72"/>
                </a:lnTo>
                <a:lnTo>
                  <a:pt x="55" y="73"/>
                </a:lnTo>
                <a:lnTo>
                  <a:pt x="43" y="77"/>
                </a:lnTo>
                <a:lnTo>
                  <a:pt x="32" y="77"/>
                </a:lnTo>
                <a:lnTo>
                  <a:pt x="23" y="75"/>
                </a:lnTo>
                <a:lnTo>
                  <a:pt x="16" y="70"/>
                </a:lnTo>
                <a:lnTo>
                  <a:pt x="11" y="65"/>
                </a:lnTo>
                <a:lnTo>
                  <a:pt x="7" y="59"/>
                </a:lnTo>
                <a:lnTo>
                  <a:pt x="6" y="54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9626" name="Picture 173"/>
          <p:cNvPicPr>
            <a:picLocks noChangeAspect="1" noChangeArrowheads="1"/>
          </p:cNvPicPr>
          <p:nvPr/>
        </p:nvPicPr>
        <p:blipFill>
          <a:blip r:embed="rId8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388" y="5205413"/>
            <a:ext cx="209550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627" name="Freeform 174"/>
          <p:cNvSpPr>
            <a:spLocks/>
          </p:cNvSpPr>
          <p:nvPr/>
        </p:nvSpPr>
        <p:spPr bwMode="auto">
          <a:xfrm>
            <a:off x="4665663" y="5237163"/>
            <a:ext cx="125412" cy="122237"/>
          </a:xfrm>
          <a:custGeom>
            <a:avLst/>
            <a:gdLst>
              <a:gd name="T0" fmla="*/ 9525 w 79"/>
              <a:gd name="T1" fmla="*/ 34925 h 77"/>
              <a:gd name="T2" fmla="*/ 9525 w 79"/>
              <a:gd name="T3" fmla="*/ 34925 h 77"/>
              <a:gd name="T4" fmla="*/ 11112 w 79"/>
              <a:gd name="T5" fmla="*/ 26987 h 77"/>
              <a:gd name="T6" fmla="*/ 17462 w 79"/>
              <a:gd name="T7" fmla="*/ 19050 h 77"/>
              <a:gd name="T8" fmla="*/ 25400 w 79"/>
              <a:gd name="T9" fmla="*/ 11112 h 77"/>
              <a:gd name="T10" fmla="*/ 36512 w 79"/>
              <a:gd name="T11" fmla="*/ 4762 h 77"/>
              <a:gd name="T12" fmla="*/ 50800 w 79"/>
              <a:gd name="T13" fmla="*/ 0 h 77"/>
              <a:gd name="T14" fmla="*/ 66675 w 79"/>
              <a:gd name="T15" fmla="*/ 1587 h 77"/>
              <a:gd name="T16" fmla="*/ 88900 w 79"/>
              <a:gd name="T17" fmla="*/ 7937 h 77"/>
              <a:gd name="T18" fmla="*/ 88900 w 79"/>
              <a:gd name="T19" fmla="*/ 7937 h 77"/>
              <a:gd name="T20" fmla="*/ 106362 w 79"/>
              <a:gd name="T21" fmla="*/ 19050 h 77"/>
              <a:gd name="T22" fmla="*/ 120650 w 79"/>
              <a:gd name="T23" fmla="*/ 33337 h 77"/>
              <a:gd name="T24" fmla="*/ 125412 w 79"/>
              <a:gd name="T25" fmla="*/ 46037 h 77"/>
              <a:gd name="T26" fmla="*/ 125412 w 79"/>
              <a:gd name="T27" fmla="*/ 60325 h 77"/>
              <a:gd name="T28" fmla="*/ 125412 w 79"/>
              <a:gd name="T29" fmla="*/ 71437 h 77"/>
              <a:gd name="T30" fmla="*/ 123825 w 79"/>
              <a:gd name="T31" fmla="*/ 79375 h 77"/>
              <a:gd name="T32" fmla="*/ 117475 w 79"/>
              <a:gd name="T33" fmla="*/ 88900 h 77"/>
              <a:gd name="T34" fmla="*/ 117475 w 79"/>
              <a:gd name="T35" fmla="*/ 88900 h 77"/>
              <a:gd name="T36" fmla="*/ 106362 w 79"/>
              <a:gd name="T37" fmla="*/ 104775 h 77"/>
              <a:gd name="T38" fmla="*/ 95250 w 79"/>
              <a:gd name="T39" fmla="*/ 115887 h 77"/>
              <a:gd name="T40" fmla="*/ 80962 w 79"/>
              <a:gd name="T41" fmla="*/ 122237 h 77"/>
              <a:gd name="T42" fmla="*/ 66675 w 79"/>
              <a:gd name="T43" fmla="*/ 122237 h 77"/>
              <a:gd name="T44" fmla="*/ 55562 w 79"/>
              <a:gd name="T45" fmla="*/ 122237 h 77"/>
              <a:gd name="T46" fmla="*/ 44450 w 79"/>
              <a:gd name="T47" fmla="*/ 119062 h 77"/>
              <a:gd name="T48" fmla="*/ 36512 w 79"/>
              <a:gd name="T49" fmla="*/ 115887 h 77"/>
              <a:gd name="T50" fmla="*/ 36512 w 79"/>
              <a:gd name="T51" fmla="*/ 115887 h 77"/>
              <a:gd name="T52" fmla="*/ 17462 w 79"/>
              <a:gd name="T53" fmla="*/ 104775 h 77"/>
              <a:gd name="T54" fmla="*/ 6350 w 79"/>
              <a:gd name="T55" fmla="*/ 93662 h 77"/>
              <a:gd name="T56" fmla="*/ 0 w 79"/>
              <a:gd name="T57" fmla="*/ 79375 h 77"/>
              <a:gd name="T58" fmla="*/ 0 w 79"/>
              <a:gd name="T59" fmla="*/ 66675 h 77"/>
              <a:gd name="T60" fmla="*/ 0 w 79"/>
              <a:gd name="T61" fmla="*/ 55562 h 77"/>
              <a:gd name="T62" fmla="*/ 3175 w 79"/>
              <a:gd name="T63" fmla="*/ 44450 h 77"/>
              <a:gd name="T64" fmla="*/ 9525 w 79"/>
              <a:gd name="T65" fmla="*/ 34925 h 77"/>
              <a:gd name="T66" fmla="*/ 9525 w 79"/>
              <a:gd name="T67" fmla="*/ 34925 h 7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79" h="77">
                <a:moveTo>
                  <a:pt x="6" y="22"/>
                </a:moveTo>
                <a:lnTo>
                  <a:pt x="6" y="22"/>
                </a:lnTo>
                <a:lnTo>
                  <a:pt x="7" y="17"/>
                </a:lnTo>
                <a:lnTo>
                  <a:pt x="11" y="12"/>
                </a:lnTo>
                <a:lnTo>
                  <a:pt x="16" y="7"/>
                </a:lnTo>
                <a:lnTo>
                  <a:pt x="23" y="3"/>
                </a:lnTo>
                <a:lnTo>
                  <a:pt x="32" y="0"/>
                </a:lnTo>
                <a:lnTo>
                  <a:pt x="42" y="1"/>
                </a:lnTo>
                <a:lnTo>
                  <a:pt x="56" y="5"/>
                </a:lnTo>
                <a:lnTo>
                  <a:pt x="67" y="12"/>
                </a:lnTo>
                <a:lnTo>
                  <a:pt x="76" y="21"/>
                </a:lnTo>
                <a:lnTo>
                  <a:pt x="79" y="29"/>
                </a:lnTo>
                <a:lnTo>
                  <a:pt x="79" y="38"/>
                </a:lnTo>
                <a:lnTo>
                  <a:pt x="79" y="45"/>
                </a:lnTo>
                <a:lnTo>
                  <a:pt x="78" y="50"/>
                </a:lnTo>
                <a:lnTo>
                  <a:pt x="74" y="56"/>
                </a:lnTo>
                <a:lnTo>
                  <a:pt x="67" y="66"/>
                </a:lnTo>
                <a:lnTo>
                  <a:pt x="60" y="73"/>
                </a:lnTo>
                <a:lnTo>
                  <a:pt x="51" y="77"/>
                </a:lnTo>
                <a:lnTo>
                  <a:pt x="42" y="77"/>
                </a:lnTo>
                <a:lnTo>
                  <a:pt x="35" y="77"/>
                </a:lnTo>
                <a:lnTo>
                  <a:pt x="28" y="75"/>
                </a:lnTo>
                <a:lnTo>
                  <a:pt x="23" y="73"/>
                </a:lnTo>
                <a:lnTo>
                  <a:pt x="11" y="66"/>
                </a:lnTo>
                <a:lnTo>
                  <a:pt x="4" y="59"/>
                </a:lnTo>
                <a:lnTo>
                  <a:pt x="0" y="50"/>
                </a:lnTo>
                <a:lnTo>
                  <a:pt x="0" y="42"/>
                </a:lnTo>
                <a:lnTo>
                  <a:pt x="0" y="35"/>
                </a:lnTo>
                <a:lnTo>
                  <a:pt x="2" y="28"/>
                </a:lnTo>
                <a:lnTo>
                  <a:pt x="6" y="22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9628" name="Picture 175"/>
          <p:cNvPicPr>
            <a:picLocks noChangeAspect="1" noChangeArrowheads="1"/>
          </p:cNvPicPr>
          <p:nvPr/>
        </p:nvPicPr>
        <p:blipFill>
          <a:blip r:embed="rId8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588" y="5192713"/>
            <a:ext cx="209550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629" name="Freeform 176"/>
          <p:cNvSpPr>
            <a:spLocks/>
          </p:cNvSpPr>
          <p:nvPr/>
        </p:nvSpPr>
        <p:spPr bwMode="auto">
          <a:xfrm>
            <a:off x="4232275" y="5222875"/>
            <a:ext cx="128588" cy="122238"/>
          </a:xfrm>
          <a:custGeom>
            <a:avLst/>
            <a:gdLst>
              <a:gd name="T0" fmla="*/ 7938 w 81"/>
              <a:gd name="T1" fmla="*/ 36513 h 77"/>
              <a:gd name="T2" fmla="*/ 7938 w 81"/>
              <a:gd name="T3" fmla="*/ 36513 h 77"/>
              <a:gd name="T4" fmla="*/ 14288 w 81"/>
              <a:gd name="T5" fmla="*/ 26988 h 77"/>
              <a:gd name="T6" fmla="*/ 15875 w 81"/>
              <a:gd name="T7" fmla="*/ 19050 h 77"/>
              <a:gd name="T8" fmla="*/ 25400 w 81"/>
              <a:gd name="T9" fmla="*/ 11113 h 77"/>
              <a:gd name="T10" fmla="*/ 36513 w 81"/>
              <a:gd name="T11" fmla="*/ 4763 h 77"/>
              <a:gd name="T12" fmla="*/ 49213 w 81"/>
              <a:gd name="T13" fmla="*/ 0 h 77"/>
              <a:gd name="T14" fmla="*/ 66675 w 81"/>
              <a:gd name="T15" fmla="*/ 0 h 77"/>
              <a:gd name="T16" fmla="*/ 88900 w 81"/>
              <a:gd name="T17" fmla="*/ 7938 h 77"/>
              <a:gd name="T18" fmla="*/ 88900 w 81"/>
              <a:gd name="T19" fmla="*/ 7938 h 77"/>
              <a:gd name="T20" fmla="*/ 107950 w 81"/>
              <a:gd name="T21" fmla="*/ 19050 h 77"/>
              <a:gd name="T22" fmla="*/ 119063 w 81"/>
              <a:gd name="T23" fmla="*/ 33338 h 77"/>
              <a:gd name="T24" fmla="*/ 125413 w 81"/>
              <a:gd name="T25" fmla="*/ 47625 h 77"/>
              <a:gd name="T26" fmla="*/ 128588 w 81"/>
              <a:gd name="T27" fmla="*/ 58738 h 77"/>
              <a:gd name="T28" fmla="*/ 125413 w 81"/>
              <a:gd name="T29" fmla="*/ 71438 h 77"/>
              <a:gd name="T30" fmla="*/ 122238 w 81"/>
              <a:gd name="T31" fmla="*/ 80963 h 77"/>
              <a:gd name="T32" fmla="*/ 119063 w 81"/>
              <a:gd name="T33" fmla="*/ 88900 h 77"/>
              <a:gd name="T34" fmla="*/ 119063 w 81"/>
              <a:gd name="T35" fmla="*/ 88900 h 77"/>
              <a:gd name="T36" fmla="*/ 107950 w 81"/>
              <a:gd name="T37" fmla="*/ 104775 h 77"/>
              <a:gd name="T38" fmla="*/ 95250 w 81"/>
              <a:gd name="T39" fmla="*/ 115888 h 77"/>
              <a:gd name="T40" fmla="*/ 80963 w 81"/>
              <a:gd name="T41" fmla="*/ 122238 h 77"/>
              <a:gd name="T42" fmla="*/ 69850 w 81"/>
              <a:gd name="T43" fmla="*/ 122238 h 77"/>
              <a:gd name="T44" fmla="*/ 55563 w 81"/>
              <a:gd name="T45" fmla="*/ 122238 h 77"/>
              <a:gd name="T46" fmla="*/ 47625 w 81"/>
              <a:gd name="T47" fmla="*/ 119063 h 77"/>
              <a:gd name="T48" fmla="*/ 38100 w 81"/>
              <a:gd name="T49" fmla="*/ 115888 h 77"/>
              <a:gd name="T50" fmla="*/ 38100 w 81"/>
              <a:gd name="T51" fmla="*/ 115888 h 77"/>
              <a:gd name="T52" fmla="*/ 19050 w 81"/>
              <a:gd name="T53" fmla="*/ 104775 h 77"/>
              <a:gd name="T54" fmla="*/ 7938 w 81"/>
              <a:gd name="T55" fmla="*/ 92075 h 77"/>
              <a:gd name="T56" fmla="*/ 3175 w 81"/>
              <a:gd name="T57" fmla="*/ 80963 h 77"/>
              <a:gd name="T58" fmla="*/ 0 w 81"/>
              <a:gd name="T59" fmla="*/ 66675 h 77"/>
              <a:gd name="T60" fmla="*/ 3175 w 81"/>
              <a:gd name="T61" fmla="*/ 55563 h 77"/>
              <a:gd name="T62" fmla="*/ 4763 w 81"/>
              <a:gd name="T63" fmla="*/ 44450 h 77"/>
              <a:gd name="T64" fmla="*/ 7938 w 81"/>
              <a:gd name="T65" fmla="*/ 36513 h 77"/>
              <a:gd name="T66" fmla="*/ 7938 w 81"/>
              <a:gd name="T67" fmla="*/ 36513 h 7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81" h="77">
                <a:moveTo>
                  <a:pt x="5" y="23"/>
                </a:moveTo>
                <a:lnTo>
                  <a:pt x="5" y="23"/>
                </a:lnTo>
                <a:lnTo>
                  <a:pt x="9" y="17"/>
                </a:lnTo>
                <a:lnTo>
                  <a:pt x="10" y="12"/>
                </a:lnTo>
                <a:lnTo>
                  <a:pt x="16" y="7"/>
                </a:lnTo>
                <a:lnTo>
                  <a:pt x="23" y="3"/>
                </a:lnTo>
                <a:lnTo>
                  <a:pt x="31" y="0"/>
                </a:lnTo>
                <a:lnTo>
                  <a:pt x="42" y="0"/>
                </a:lnTo>
                <a:lnTo>
                  <a:pt x="56" y="5"/>
                </a:lnTo>
                <a:lnTo>
                  <a:pt x="68" y="12"/>
                </a:lnTo>
                <a:lnTo>
                  <a:pt x="75" y="21"/>
                </a:lnTo>
                <a:lnTo>
                  <a:pt x="79" y="30"/>
                </a:lnTo>
                <a:lnTo>
                  <a:pt x="81" y="37"/>
                </a:lnTo>
                <a:lnTo>
                  <a:pt x="79" y="45"/>
                </a:lnTo>
                <a:lnTo>
                  <a:pt x="77" y="51"/>
                </a:lnTo>
                <a:lnTo>
                  <a:pt x="75" y="56"/>
                </a:lnTo>
                <a:lnTo>
                  <a:pt x="68" y="66"/>
                </a:lnTo>
                <a:lnTo>
                  <a:pt x="60" y="73"/>
                </a:lnTo>
                <a:lnTo>
                  <a:pt x="51" y="77"/>
                </a:lnTo>
                <a:lnTo>
                  <a:pt x="44" y="77"/>
                </a:lnTo>
                <a:lnTo>
                  <a:pt x="35" y="77"/>
                </a:lnTo>
                <a:lnTo>
                  <a:pt x="30" y="75"/>
                </a:lnTo>
                <a:lnTo>
                  <a:pt x="24" y="73"/>
                </a:lnTo>
                <a:lnTo>
                  <a:pt x="12" y="66"/>
                </a:lnTo>
                <a:lnTo>
                  <a:pt x="5" y="58"/>
                </a:lnTo>
                <a:lnTo>
                  <a:pt x="2" y="51"/>
                </a:lnTo>
                <a:lnTo>
                  <a:pt x="0" y="42"/>
                </a:lnTo>
                <a:lnTo>
                  <a:pt x="2" y="35"/>
                </a:lnTo>
                <a:lnTo>
                  <a:pt x="3" y="28"/>
                </a:lnTo>
                <a:lnTo>
                  <a:pt x="5" y="23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9630" name="Picture 177"/>
          <p:cNvPicPr>
            <a:picLocks noChangeAspect="1" noChangeArrowheads="1"/>
          </p:cNvPicPr>
          <p:nvPr/>
        </p:nvPicPr>
        <p:blipFill>
          <a:blip r:embed="rId8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963" y="5189538"/>
            <a:ext cx="207962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631" name="Freeform 178"/>
          <p:cNvSpPr>
            <a:spLocks/>
          </p:cNvSpPr>
          <p:nvPr/>
        </p:nvSpPr>
        <p:spPr bwMode="auto">
          <a:xfrm>
            <a:off x="4059238" y="5219700"/>
            <a:ext cx="125412" cy="122238"/>
          </a:xfrm>
          <a:custGeom>
            <a:avLst/>
            <a:gdLst>
              <a:gd name="T0" fmla="*/ 7937 w 79"/>
              <a:gd name="T1" fmla="*/ 36513 h 77"/>
              <a:gd name="T2" fmla="*/ 7937 w 79"/>
              <a:gd name="T3" fmla="*/ 36513 h 77"/>
              <a:gd name="T4" fmla="*/ 11112 w 79"/>
              <a:gd name="T5" fmla="*/ 28575 h 77"/>
              <a:gd name="T6" fmla="*/ 17462 w 79"/>
              <a:gd name="T7" fmla="*/ 19050 h 77"/>
              <a:gd name="T8" fmla="*/ 25400 w 79"/>
              <a:gd name="T9" fmla="*/ 11113 h 77"/>
              <a:gd name="T10" fmla="*/ 36512 w 79"/>
              <a:gd name="T11" fmla="*/ 6350 h 77"/>
              <a:gd name="T12" fmla="*/ 50800 w 79"/>
              <a:gd name="T13" fmla="*/ 0 h 77"/>
              <a:gd name="T14" fmla="*/ 66675 w 79"/>
              <a:gd name="T15" fmla="*/ 0 h 77"/>
              <a:gd name="T16" fmla="*/ 88900 w 79"/>
              <a:gd name="T17" fmla="*/ 7938 h 77"/>
              <a:gd name="T18" fmla="*/ 88900 w 79"/>
              <a:gd name="T19" fmla="*/ 7938 h 77"/>
              <a:gd name="T20" fmla="*/ 109537 w 79"/>
              <a:gd name="T21" fmla="*/ 19050 h 77"/>
              <a:gd name="T22" fmla="*/ 120650 w 79"/>
              <a:gd name="T23" fmla="*/ 33338 h 77"/>
              <a:gd name="T24" fmla="*/ 125412 w 79"/>
              <a:gd name="T25" fmla="*/ 47625 h 77"/>
              <a:gd name="T26" fmla="*/ 125412 w 79"/>
              <a:gd name="T27" fmla="*/ 58738 h 77"/>
              <a:gd name="T28" fmla="*/ 125412 w 79"/>
              <a:gd name="T29" fmla="*/ 73025 h 77"/>
              <a:gd name="T30" fmla="*/ 122237 w 79"/>
              <a:gd name="T31" fmla="*/ 80963 h 77"/>
              <a:gd name="T32" fmla="*/ 117475 w 79"/>
              <a:gd name="T33" fmla="*/ 88900 h 77"/>
              <a:gd name="T34" fmla="*/ 117475 w 79"/>
              <a:gd name="T35" fmla="*/ 88900 h 77"/>
              <a:gd name="T36" fmla="*/ 106362 w 79"/>
              <a:gd name="T37" fmla="*/ 106363 h 77"/>
              <a:gd name="T38" fmla="*/ 95250 w 79"/>
              <a:gd name="T39" fmla="*/ 117475 h 77"/>
              <a:gd name="T40" fmla="*/ 80962 w 79"/>
              <a:gd name="T41" fmla="*/ 122238 h 77"/>
              <a:gd name="T42" fmla="*/ 66675 w 79"/>
              <a:gd name="T43" fmla="*/ 122238 h 77"/>
              <a:gd name="T44" fmla="*/ 55562 w 79"/>
              <a:gd name="T45" fmla="*/ 122238 h 77"/>
              <a:gd name="T46" fmla="*/ 44450 w 79"/>
              <a:gd name="T47" fmla="*/ 119063 h 77"/>
              <a:gd name="T48" fmla="*/ 36512 w 79"/>
              <a:gd name="T49" fmla="*/ 117475 h 77"/>
              <a:gd name="T50" fmla="*/ 36512 w 79"/>
              <a:gd name="T51" fmla="*/ 117475 h 77"/>
              <a:gd name="T52" fmla="*/ 19050 w 79"/>
              <a:gd name="T53" fmla="*/ 106363 h 77"/>
              <a:gd name="T54" fmla="*/ 7937 w 79"/>
              <a:gd name="T55" fmla="*/ 92075 h 77"/>
              <a:gd name="T56" fmla="*/ 3175 w 79"/>
              <a:gd name="T57" fmla="*/ 80963 h 77"/>
              <a:gd name="T58" fmla="*/ 0 w 79"/>
              <a:gd name="T59" fmla="*/ 66675 h 77"/>
              <a:gd name="T60" fmla="*/ 0 w 79"/>
              <a:gd name="T61" fmla="*/ 55563 h 77"/>
              <a:gd name="T62" fmla="*/ 3175 w 79"/>
              <a:gd name="T63" fmla="*/ 44450 h 77"/>
              <a:gd name="T64" fmla="*/ 7937 w 79"/>
              <a:gd name="T65" fmla="*/ 36513 h 77"/>
              <a:gd name="T66" fmla="*/ 7937 w 79"/>
              <a:gd name="T67" fmla="*/ 36513 h 7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79" h="77">
                <a:moveTo>
                  <a:pt x="5" y="23"/>
                </a:moveTo>
                <a:lnTo>
                  <a:pt x="5" y="23"/>
                </a:lnTo>
                <a:lnTo>
                  <a:pt x="7" y="18"/>
                </a:lnTo>
                <a:lnTo>
                  <a:pt x="11" y="12"/>
                </a:lnTo>
                <a:lnTo>
                  <a:pt x="16" y="7"/>
                </a:lnTo>
                <a:lnTo>
                  <a:pt x="23" y="4"/>
                </a:lnTo>
                <a:lnTo>
                  <a:pt x="32" y="0"/>
                </a:lnTo>
                <a:lnTo>
                  <a:pt x="42" y="0"/>
                </a:lnTo>
                <a:lnTo>
                  <a:pt x="56" y="5"/>
                </a:lnTo>
                <a:lnTo>
                  <a:pt x="69" y="12"/>
                </a:lnTo>
                <a:lnTo>
                  <a:pt x="76" y="21"/>
                </a:lnTo>
                <a:lnTo>
                  <a:pt x="79" y="30"/>
                </a:lnTo>
                <a:lnTo>
                  <a:pt x="79" y="37"/>
                </a:lnTo>
                <a:lnTo>
                  <a:pt x="79" y="46"/>
                </a:lnTo>
                <a:lnTo>
                  <a:pt x="77" y="51"/>
                </a:lnTo>
                <a:lnTo>
                  <a:pt x="74" y="56"/>
                </a:lnTo>
                <a:lnTo>
                  <a:pt x="67" y="67"/>
                </a:lnTo>
                <a:lnTo>
                  <a:pt x="60" y="74"/>
                </a:lnTo>
                <a:lnTo>
                  <a:pt x="51" y="77"/>
                </a:lnTo>
                <a:lnTo>
                  <a:pt x="42" y="77"/>
                </a:lnTo>
                <a:lnTo>
                  <a:pt x="35" y="77"/>
                </a:lnTo>
                <a:lnTo>
                  <a:pt x="28" y="75"/>
                </a:lnTo>
                <a:lnTo>
                  <a:pt x="23" y="74"/>
                </a:lnTo>
                <a:lnTo>
                  <a:pt x="12" y="67"/>
                </a:lnTo>
                <a:lnTo>
                  <a:pt x="5" y="58"/>
                </a:lnTo>
                <a:lnTo>
                  <a:pt x="2" y="51"/>
                </a:lnTo>
                <a:lnTo>
                  <a:pt x="0" y="42"/>
                </a:lnTo>
                <a:lnTo>
                  <a:pt x="0" y="35"/>
                </a:lnTo>
                <a:lnTo>
                  <a:pt x="2" y="28"/>
                </a:lnTo>
                <a:lnTo>
                  <a:pt x="5" y="23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9632" name="Picture 179"/>
          <p:cNvPicPr>
            <a:picLocks noChangeAspect="1" noChangeArrowheads="1"/>
          </p:cNvPicPr>
          <p:nvPr/>
        </p:nvPicPr>
        <p:blipFill>
          <a:blip r:embed="rId8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088" y="5249863"/>
            <a:ext cx="207962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633" name="Freeform 180"/>
          <p:cNvSpPr>
            <a:spLocks/>
          </p:cNvSpPr>
          <p:nvPr/>
        </p:nvSpPr>
        <p:spPr bwMode="auto">
          <a:xfrm>
            <a:off x="4808538" y="5294313"/>
            <a:ext cx="127000" cy="123825"/>
          </a:xfrm>
          <a:custGeom>
            <a:avLst/>
            <a:gdLst>
              <a:gd name="T0" fmla="*/ 14288 w 80"/>
              <a:gd name="T1" fmla="*/ 28575 h 78"/>
              <a:gd name="T2" fmla="*/ 14288 w 80"/>
              <a:gd name="T3" fmla="*/ 28575 h 78"/>
              <a:gd name="T4" fmla="*/ 19050 w 80"/>
              <a:gd name="T5" fmla="*/ 20638 h 78"/>
              <a:gd name="T6" fmla="*/ 25400 w 80"/>
              <a:gd name="T7" fmla="*/ 14288 h 78"/>
              <a:gd name="T8" fmla="*/ 36513 w 80"/>
              <a:gd name="T9" fmla="*/ 6350 h 78"/>
              <a:gd name="T10" fmla="*/ 47625 w 80"/>
              <a:gd name="T11" fmla="*/ 0 h 78"/>
              <a:gd name="T12" fmla="*/ 60325 w 80"/>
              <a:gd name="T13" fmla="*/ 0 h 78"/>
              <a:gd name="T14" fmla="*/ 77788 w 80"/>
              <a:gd name="T15" fmla="*/ 3175 h 78"/>
              <a:gd name="T16" fmla="*/ 96838 w 80"/>
              <a:gd name="T17" fmla="*/ 14288 h 78"/>
              <a:gd name="T18" fmla="*/ 96838 w 80"/>
              <a:gd name="T19" fmla="*/ 14288 h 78"/>
              <a:gd name="T20" fmla="*/ 114300 w 80"/>
              <a:gd name="T21" fmla="*/ 28575 h 78"/>
              <a:gd name="T22" fmla="*/ 125413 w 80"/>
              <a:gd name="T23" fmla="*/ 44450 h 78"/>
              <a:gd name="T24" fmla="*/ 127000 w 80"/>
              <a:gd name="T25" fmla="*/ 58738 h 78"/>
              <a:gd name="T26" fmla="*/ 125413 w 80"/>
              <a:gd name="T27" fmla="*/ 69850 h 78"/>
              <a:gd name="T28" fmla="*/ 122238 w 80"/>
              <a:gd name="T29" fmla="*/ 80963 h 78"/>
              <a:gd name="T30" fmla="*/ 119063 w 80"/>
              <a:gd name="T31" fmla="*/ 92075 h 78"/>
              <a:gd name="T32" fmla="*/ 114300 w 80"/>
              <a:gd name="T33" fmla="*/ 98425 h 78"/>
              <a:gd name="T34" fmla="*/ 114300 w 80"/>
              <a:gd name="T35" fmla="*/ 98425 h 78"/>
              <a:gd name="T36" fmla="*/ 100013 w 80"/>
              <a:gd name="T37" fmla="*/ 112713 h 78"/>
              <a:gd name="T38" fmla="*/ 85725 w 80"/>
              <a:gd name="T39" fmla="*/ 120650 h 78"/>
              <a:gd name="T40" fmla="*/ 69850 w 80"/>
              <a:gd name="T41" fmla="*/ 123825 h 78"/>
              <a:gd name="T42" fmla="*/ 58738 w 80"/>
              <a:gd name="T43" fmla="*/ 123825 h 78"/>
              <a:gd name="T44" fmla="*/ 44450 w 80"/>
              <a:gd name="T45" fmla="*/ 120650 h 78"/>
              <a:gd name="T46" fmla="*/ 36513 w 80"/>
              <a:gd name="T47" fmla="*/ 117475 h 78"/>
              <a:gd name="T48" fmla="*/ 26988 w 80"/>
              <a:gd name="T49" fmla="*/ 112713 h 78"/>
              <a:gd name="T50" fmla="*/ 26988 w 80"/>
              <a:gd name="T51" fmla="*/ 112713 h 78"/>
              <a:gd name="T52" fmla="*/ 11113 w 80"/>
              <a:gd name="T53" fmla="*/ 98425 h 78"/>
              <a:gd name="T54" fmla="*/ 3175 w 80"/>
              <a:gd name="T55" fmla="*/ 84138 h 78"/>
              <a:gd name="T56" fmla="*/ 0 w 80"/>
              <a:gd name="T57" fmla="*/ 69850 h 78"/>
              <a:gd name="T58" fmla="*/ 0 w 80"/>
              <a:gd name="T59" fmla="*/ 55563 h 78"/>
              <a:gd name="T60" fmla="*/ 4763 w 80"/>
              <a:gd name="T61" fmla="*/ 44450 h 78"/>
              <a:gd name="T62" fmla="*/ 7938 w 80"/>
              <a:gd name="T63" fmla="*/ 36513 h 78"/>
              <a:gd name="T64" fmla="*/ 14288 w 80"/>
              <a:gd name="T65" fmla="*/ 28575 h 78"/>
              <a:gd name="T66" fmla="*/ 14288 w 80"/>
              <a:gd name="T67" fmla="*/ 28575 h 7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80" h="78">
                <a:moveTo>
                  <a:pt x="9" y="18"/>
                </a:moveTo>
                <a:lnTo>
                  <a:pt x="9" y="18"/>
                </a:lnTo>
                <a:lnTo>
                  <a:pt x="12" y="13"/>
                </a:lnTo>
                <a:lnTo>
                  <a:pt x="16" y="9"/>
                </a:lnTo>
                <a:lnTo>
                  <a:pt x="23" y="4"/>
                </a:lnTo>
                <a:lnTo>
                  <a:pt x="30" y="0"/>
                </a:lnTo>
                <a:lnTo>
                  <a:pt x="38" y="0"/>
                </a:lnTo>
                <a:lnTo>
                  <a:pt x="49" y="2"/>
                </a:lnTo>
                <a:lnTo>
                  <a:pt x="61" y="9"/>
                </a:lnTo>
                <a:lnTo>
                  <a:pt x="72" y="18"/>
                </a:lnTo>
                <a:lnTo>
                  <a:pt x="79" y="28"/>
                </a:lnTo>
                <a:lnTo>
                  <a:pt x="80" y="37"/>
                </a:lnTo>
                <a:lnTo>
                  <a:pt x="79" y="44"/>
                </a:lnTo>
                <a:lnTo>
                  <a:pt x="77" y="51"/>
                </a:lnTo>
                <a:lnTo>
                  <a:pt x="75" y="58"/>
                </a:lnTo>
                <a:lnTo>
                  <a:pt x="72" y="62"/>
                </a:lnTo>
                <a:lnTo>
                  <a:pt x="63" y="71"/>
                </a:lnTo>
                <a:lnTo>
                  <a:pt x="54" y="76"/>
                </a:lnTo>
                <a:lnTo>
                  <a:pt x="44" y="78"/>
                </a:lnTo>
                <a:lnTo>
                  <a:pt x="37" y="78"/>
                </a:lnTo>
                <a:lnTo>
                  <a:pt x="28" y="76"/>
                </a:lnTo>
                <a:lnTo>
                  <a:pt x="23" y="74"/>
                </a:lnTo>
                <a:lnTo>
                  <a:pt x="17" y="71"/>
                </a:lnTo>
                <a:lnTo>
                  <a:pt x="7" y="62"/>
                </a:lnTo>
                <a:lnTo>
                  <a:pt x="2" y="53"/>
                </a:lnTo>
                <a:lnTo>
                  <a:pt x="0" y="44"/>
                </a:lnTo>
                <a:lnTo>
                  <a:pt x="0" y="35"/>
                </a:lnTo>
                <a:lnTo>
                  <a:pt x="3" y="28"/>
                </a:lnTo>
                <a:lnTo>
                  <a:pt x="5" y="23"/>
                </a:lnTo>
                <a:lnTo>
                  <a:pt x="9" y="18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9634" name="Picture 181"/>
          <p:cNvPicPr>
            <a:picLocks noChangeAspect="1" noChangeArrowheads="1"/>
          </p:cNvPicPr>
          <p:nvPr/>
        </p:nvPicPr>
        <p:blipFill>
          <a:blip r:embed="rId8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288" y="6261100"/>
            <a:ext cx="166687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635" name="Freeform 182"/>
          <p:cNvSpPr>
            <a:spLocks/>
          </p:cNvSpPr>
          <p:nvPr/>
        </p:nvSpPr>
        <p:spPr bwMode="auto">
          <a:xfrm>
            <a:off x="5373688" y="6288088"/>
            <a:ext cx="119062" cy="122237"/>
          </a:xfrm>
          <a:custGeom>
            <a:avLst/>
            <a:gdLst>
              <a:gd name="T0" fmla="*/ 55562 w 75"/>
              <a:gd name="T1" fmla="*/ 0 h 77"/>
              <a:gd name="T2" fmla="*/ 55562 w 75"/>
              <a:gd name="T3" fmla="*/ 0 h 77"/>
              <a:gd name="T4" fmla="*/ 63500 w 75"/>
              <a:gd name="T5" fmla="*/ 0 h 77"/>
              <a:gd name="T6" fmla="*/ 74612 w 75"/>
              <a:gd name="T7" fmla="*/ 0 h 77"/>
              <a:gd name="T8" fmla="*/ 85725 w 75"/>
              <a:gd name="T9" fmla="*/ 3175 h 77"/>
              <a:gd name="T10" fmla="*/ 96837 w 75"/>
              <a:gd name="T11" fmla="*/ 9525 h 77"/>
              <a:gd name="T12" fmla="*/ 107950 w 75"/>
              <a:gd name="T13" fmla="*/ 20637 h 77"/>
              <a:gd name="T14" fmla="*/ 115887 w 75"/>
              <a:gd name="T15" fmla="*/ 33337 h 77"/>
              <a:gd name="T16" fmla="*/ 119062 w 75"/>
              <a:gd name="T17" fmla="*/ 55562 h 77"/>
              <a:gd name="T18" fmla="*/ 119062 w 75"/>
              <a:gd name="T19" fmla="*/ 55562 h 77"/>
              <a:gd name="T20" fmla="*/ 119062 w 75"/>
              <a:gd name="T21" fmla="*/ 77787 h 77"/>
              <a:gd name="T22" fmla="*/ 114300 w 75"/>
              <a:gd name="T23" fmla="*/ 95250 h 77"/>
              <a:gd name="T24" fmla="*/ 104775 w 75"/>
              <a:gd name="T25" fmla="*/ 106362 h 77"/>
              <a:gd name="T26" fmla="*/ 96837 w 75"/>
              <a:gd name="T27" fmla="*/ 114300 h 77"/>
              <a:gd name="T28" fmla="*/ 85725 w 75"/>
              <a:gd name="T29" fmla="*/ 120650 h 77"/>
              <a:gd name="T30" fmla="*/ 74612 w 75"/>
              <a:gd name="T31" fmla="*/ 122237 h 77"/>
              <a:gd name="T32" fmla="*/ 66675 w 75"/>
              <a:gd name="T33" fmla="*/ 122237 h 77"/>
              <a:gd name="T34" fmla="*/ 66675 w 75"/>
              <a:gd name="T35" fmla="*/ 122237 h 77"/>
              <a:gd name="T36" fmla="*/ 46037 w 75"/>
              <a:gd name="T37" fmla="*/ 122237 h 77"/>
              <a:gd name="T38" fmla="*/ 30162 w 75"/>
              <a:gd name="T39" fmla="*/ 117475 h 77"/>
              <a:gd name="T40" fmla="*/ 19050 w 75"/>
              <a:gd name="T41" fmla="*/ 109537 h 77"/>
              <a:gd name="T42" fmla="*/ 11112 w 75"/>
              <a:gd name="T43" fmla="*/ 98425 h 77"/>
              <a:gd name="T44" fmla="*/ 4762 w 75"/>
              <a:gd name="T45" fmla="*/ 87312 h 77"/>
              <a:gd name="T46" fmla="*/ 1587 w 75"/>
              <a:gd name="T47" fmla="*/ 77787 h 77"/>
              <a:gd name="T48" fmla="*/ 0 w 75"/>
              <a:gd name="T49" fmla="*/ 66675 h 77"/>
              <a:gd name="T50" fmla="*/ 0 w 75"/>
              <a:gd name="T51" fmla="*/ 66675 h 77"/>
              <a:gd name="T52" fmla="*/ 0 w 75"/>
              <a:gd name="T53" fmla="*/ 47625 h 77"/>
              <a:gd name="T54" fmla="*/ 4762 w 75"/>
              <a:gd name="T55" fmla="*/ 31750 h 77"/>
              <a:gd name="T56" fmla="*/ 12700 w 75"/>
              <a:gd name="T57" fmla="*/ 17462 h 77"/>
              <a:gd name="T58" fmla="*/ 23812 w 75"/>
              <a:gd name="T59" fmla="*/ 11112 h 77"/>
              <a:gd name="T60" fmla="*/ 34925 w 75"/>
              <a:gd name="T61" fmla="*/ 6350 h 77"/>
              <a:gd name="T62" fmla="*/ 44450 w 75"/>
              <a:gd name="T63" fmla="*/ 3175 h 77"/>
              <a:gd name="T64" fmla="*/ 55562 w 75"/>
              <a:gd name="T65" fmla="*/ 0 h 77"/>
              <a:gd name="T66" fmla="*/ 55562 w 75"/>
              <a:gd name="T67" fmla="*/ 0 h 7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75" h="77">
                <a:moveTo>
                  <a:pt x="35" y="0"/>
                </a:moveTo>
                <a:lnTo>
                  <a:pt x="35" y="0"/>
                </a:lnTo>
                <a:lnTo>
                  <a:pt x="40" y="0"/>
                </a:lnTo>
                <a:lnTo>
                  <a:pt x="47" y="0"/>
                </a:lnTo>
                <a:lnTo>
                  <a:pt x="54" y="2"/>
                </a:lnTo>
                <a:lnTo>
                  <a:pt x="61" y="6"/>
                </a:lnTo>
                <a:lnTo>
                  <a:pt x="68" y="13"/>
                </a:lnTo>
                <a:lnTo>
                  <a:pt x="73" y="21"/>
                </a:lnTo>
                <a:lnTo>
                  <a:pt x="75" y="35"/>
                </a:lnTo>
                <a:lnTo>
                  <a:pt x="75" y="49"/>
                </a:lnTo>
                <a:lnTo>
                  <a:pt x="72" y="60"/>
                </a:lnTo>
                <a:lnTo>
                  <a:pt x="66" y="67"/>
                </a:lnTo>
                <a:lnTo>
                  <a:pt x="61" y="72"/>
                </a:lnTo>
                <a:lnTo>
                  <a:pt x="54" y="76"/>
                </a:lnTo>
                <a:lnTo>
                  <a:pt x="47" y="77"/>
                </a:lnTo>
                <a:lnTo>
                  <a:pt x="42" y="77"/>
                </a:lnTo>
                <a:lnTo>
                  <a:pt x="29" y="77"/>
                </a:lnTo>
                <a:lnTo>
                  <a:pt x="19" y="74"/>
                </a:lnTo>
                <a:lnTo>
                  <a:pt x="12" y="69"/>
                </a:lnTo>
                <a:lnTo>
                  <a:pt x="7" y="62"/>
                </a:lnTo>
                <a:lnTo>
                  <a:pt x="3" y="55"/>
                </a:lnTo>
                <a:lnTo>
                  <a:pt x="1" y="49"/>
                </a:lnTo>
                <a:lnTo>
                  <a:pt x="0" y="42"/>
                </a:lnTo>
                <a:lnTo>
                  <a:pt x="0" y="30"/>
                </a:lnTo>
                <a:lnTo>
                  <a:pt x="3" y="20"/>
                </a:lnTo>
                <a:lnTo>
                  <a:pt x="8" y="11"/>
                </a:lnTo>
                <a:lnTo>
                  <a:pt x="15" y="7"/>
                </a:lnTo>
                <a:lnTo>
                  <a:pt x="22" y="4"/>
                </a:lnTo>
                <a:lnTo>
                  <a:pt x="28" y="2"/>
                </a:lnTo>
                <a:lnTo>
                  <a:pt x="35" y="0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9636" name="Picture 183"/>
          <p:cNvPicPr>
            <a:picLocks noChangeAspect="1" noChangeArrowheads="1"/>
          </p:cNvPicPr>
          <p:nvPr/>
        </p:nvPicPr>
        <p:blipFill>
          <a:blip r:embed="rId8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288" y="5799138"/>
            <a:ext cx="168275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637" name="Freeform 184"/>
          <p:cNvSpPr>
            <a:spLocks/>
          </p:cNvSpPr>
          <p:nvPr/>
        </p:nvSpPr>
        <p:spPr bwMode="auto">
          <a:xfrm>
            <a:off x="5116513" y="5829300"/>
            <a:ext cx="123825" cy="122238"/>
          </a:xfrm>
          <a:custGeom>
            <a:avLst/>
            <a:gdLst>
              <a:gd name="T0" fmla="*/ 55563 w 78"/>
              <a:gd name="T1" fmla="*/ 0 h 77"/>
              <a:gd name="T2" fmla="*/ 55563 w 78"/>
              <a:gd name="T3" fmla="*/ 0 h 77"/>
              <a:gd name="T4" fmla="*/ 65088 w 78"/>
              <a:gd name="T5" fmla="*/ 0 h 77"/>
              <a:gd name="T6" fmla="*/ 76200 w 78"/>
              <a:gd name="T7" fmla="*/ 0 h 77"/>
              <a:gd name="T8" fmla="*/ 87313 w 78"/>
              <a:gd name="T9" fmla="*/ 3175 h 77"/>
              <a:gd name="T10" fmla="*/ 98425 w 78"/>
              <a:gd name="T11" fmla="*/ 7938 h 77"/>
              <a:gd name="T12" fmla="*/ 109538 w 78"/>
              <a:gd name="T13" fmla="*/ 17463 h 77"/>
              <a:gd name="T14" fmla="*/ 117475 w 78"/>
              <a:gd name="T15" fmla="*/ 33338 h 77"/>
              <a:gd name="T16" fmla="*/ 123825 w 78"/>
              <a:gd name="T17" fmla="*/ 55563 h 77"/>
              <a:gd name="T18" fmla="*/ 123825 w 78"/>
              <a:gd name="T19" fmla="*/ 55563 h 77"/>
              <a:gd name="T20" fmla="*/ 120650 w 78"/>
              <a:gd name="T21" fmla="*/ 77788 h 77"/>
              <a:gd name="T22" fmla="*/ 117475 w 78"/>
              <a:gd name="T23" fmla="*/ 95250 h 77"/>
              <a:gd name="T24" fmla="*/ 109538 w 78"/>
              <a:gd name="T25" fmla="*/ 106363 h 77"/>
              <a:gd name="T26" fmla="*/ 98425 w 78"/>
              <a:gd name="T27" fmla="*/ 114300 h 77"/>
              <a:gd name="T28" fmla="*/ 87313 w 78"/>
              <a:gd name="T29" fmla="*/ 117475 h 77"/>
              <a:gd name="T30" fmla="*/ 76200 w 78"/>
              <a:gd name="T31" fmla="*/ 119063 h 77"/>
              <a:gd name="T32" fmla="*/ 66675 w 78"/>
              <a:gd name="T33" fmla="*/ 122238 h 77"/>
              <a:gd name="T34" fmla="*/ 66675 w 78"/>
              <a:gd name="T35" fmla="*/ 122238 h 77"/>
              <a:gd name="T36" fmla="*/ 47625 w 78"/>
              <a:gd name="T37" fmla="*/ 119063 h 77"/>
              <a:gd name="T38" fmla="*/ 31750 w 78"/>
              <a:gd name="T39" fmla="*/ 114300 h 77"/>
              <a:gd name="T40" fmla="*/ 20638 w 78"/>
              <a:gd name="T41" fmla="*/ 106363 h 77"/>
              <a:gd name="T42" fmla="*/ 11113 w 78"/>
              <a:gd name="T43" fmla="*/ 95250 h 77"/>
              <a:gd name="T44" fmla="*/ 6350 w 78"/>
              <a:gd name="T45" fmla="*/ 85725 h 77"/>
              <a:gd name="T46" fmla="*/ 3175 w 78"/>
              <a:gd name="T47" fmla="*/ 74613 h 77"/>
              <a:gd name="T48" fmla="*/ 0 w 78"/>
              <a:gd name="T49" fmla="*/ 66675 h 77"/>
              <a:gd name="T50" fmla="*/ 0 w 78"/>
              <a:gd name="T51" fmla="*/ 66675 h 77"/>
              <a:gd name="T52" fmla="*/ 3175 w 78"/>
              <a:gd name="T53" fmla="*/ 44450 h 77"/>
              <a:gd name="T54" fmla="*/ 6350 w 78"/>
              <a:gd name="T55" fmla="*/ 28575 h 77"/>
              <a:gd name="T56" fmla="*/ 17463 w 78"/>
              <a:gd name="T57" fmla="*/ 17463 h 77"/>
              <a:gd name="T58" fmla="*/ 25400 w 78"/>
              <a:gd name="T59" fmla="*/ 7938 h 77"/>
              <a:gd name="T60" fmla="*/ 36513 w 78"/>
              <a:gd name="T61" fmla="*/ 3175 h 77"/>
              <a:gd name="T62" fmla="*/ 47625 w 78"/>
              <a:gd name="T63" fmla="*/ 0 h 77"/>
              <a:gd name="T64" fmla="*/ 55563 w 78"/>
              <a:gd name="T65" fmla="*/ 0 h 77"/>
              <a:gd name="T66" fmla="*/ 55563 w 78"/>
              <a:gd name="T67" fmla="*/ 0 h 7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78" h="77">
                <a:moveTo>
                  <a:pt x="35" y="0"/>
                </a:moveTo>
                <a:lnTo>
                  <a:pt x="35" y="0"/>
                </a:lnTo>
                <a:lnTo>
                  <a:pt x="41" y="0"/>
                </a:lnTo>
                <a:lnTo>
                  <a:pt x="48" y="0"/>
                </a:lnTo>
                <a:lnTo>
                  <a:pt x="55" y="2"/>
                </a:lnTo>
                <a:lnTo>
                  <a:pt x="62" y="5"/>
                </a:lnTo>
                <a:lnTo>
                  <a:pt x="69" y="11"/>
                </a:lnTo>
                <a:lnTo>
                  <a:pt x="74" y="21"/>
                </a:lnTo>
                <a:lnTo>
                  <a:pt x="78" y="35"/>
                </a:lnTo>
                <a:lnTo>
                  <a:pt x="76" y="49"/>
                </a:lnTo>
                <a:lnTo>
                  <a:pt x="74" y="60"/>
                </a:lnTo>
                <a:lnTo>
                  <a:pt x="69" y="67"/>
                </a:lnTo>
                <a:lnTo>
                  <a:pt x="62" y="72"/>
                </a:lnTo>
                <a:lnTo>
                  <a:pt x="55" y="74"/>
                </a:lnTo>
                <a:lnTo>
                  <a:pt x="48" y="75"/>
                </a:lnTo>
                <a:lnTo>
                  <a:pt x="42" y="77"/>
                </a:lnTo>
                <a:lnTo>
                  <a:pt x="30" y="75"/>
                </a:lnTo>
                <a:lnTo>
                  <a:pt x="20" y="72"/>
                </a:lnTo>
                <a:lnTo>
                  <a:pt x="13" y="67"/>
                </a:lnTo>
                <a:lnTo>
                  <a:pt x="7" y="60"/>
                </a:lnTo>
                <a:lnTo>
                  <a:pt x="4" y="54"/>
                </a:lnTo>
                <a:lnTo>
                  <a:pt x="2" y="47"/>
                </a:lnTo>
                <a:lnTo>
                  <a:pt x="0" y="42"/>
                </a:lnTo>
                <a:lnTo>
                  <a:pt x="2" y="28"/>
                </a:lnTo>
                <a:lnTo>
                  <a:pt x="4" y="18"/>
                </a:lnTo>
                <a:lnTo>
                  <a:pt x="11" y="11"/>
                </a:lnTo>
                <a:lnTo>
                  <a:pt x="16" y="5"/>
                </a:lnTo>
                <a:lnTo>
                  <a:pt x="23" y="2"/>
                </a:lnTo>
                <a:lnTo>
                  <a:pt x="30" y="0"/>
                </a:lnTo>
                <a:lnTo>
                  <a:pt x="35" y="0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9638" name="Picture 185"/>
          <p:cNvPicPr>
            <a:picLocks noChangeAspect="1" noChangeArrowheads="1"/>
          </p:cNvPicPr>
          <p:nvPr/>
        </p:nvPicPr>
        <p:blipFill>
          <a:blip r:embed="rId8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450" y="5643563"/>
            <a:ext cx="166688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639" name="Freeform 186"/>
          <p:cNvSpPr>
            <a:spLocks/>
          </p:cNvSpPr>
          <p:nvPr/>
        </p:nvSpPr>
        <p:spPr bwMode="auto">
          <a:xfrm>
            <a:off x="5019675" y="5670550"/>
            <a:ext cx="122238" cy="122238"/>
          </a:xfrm>
          <a:custGeom>
            <a:avLst/>
            <a:gdLst>
              <a:gd name="T0" fmla="*/ 55563 w 77"/>
              <a:gd name="T1" fmla="*/ 3175 h 77"/>
              <a:gd name="T2" fmla="*/ 55563 w 77"/>
              <a:gd name="T3" fmla="*/ 3175 h 77"/>
              <a:gd name="T4" fmla="*/ 63500 w 77"/>
              <a:gd name="T5" fmla="*/ 0 h 77"/>
              <a:gd name="T6" fmla="*/ 74613 w 77"/>
              <a:gd name="T7" fmla="*/ 0 h 77"/>
              <a:gd name="T8" fmla="*/ 85725 w 77"/>
              <a:gd name="T9" fmla="*/ 3175 h 77"/>
              <a:gd name="T10" fmla="*/ 96838 w 77"/>
              <a:gd name="T11" fmla="*/ 7938 h 77"/>
              <a:gd name="T12" fmla="*/ 107950 w 77"/>
              <a:gd name="T13" fmla="*/ 19050 h 77"/>
              <a:gd name="T14" fmla="*/ 117475 w 77"/>
              <a:gd name="T15" fmla="*/ 33338 h 77"/>
              <a:gd name="T16" fmla="*/ 122238 w 77"/>
              <a:gd name="T17" fmla="*/ 55563 h 77"/>
              <a:gd name="T18" fmla="*/ 122238 w 77"/>
              <a:gd name="T19" fmla="*/ 55563 h 77"/>
              <a:gd name="T20" fmla="*/ 119063 w 77"/>
              <a:gd name="T21" fmla="*/ 77788 h 77"/>
              <a:gd name="T22" fmla="*/ 117475 w 77"/>
              <a:gd name="T23" fmla="*/ 95250 h 77"/>
              <a:gd name="T24" fmla="*/ 106363 w 77"/>
              <a:gd name="T25" fmla="*/ 106363 h 77"/>
              <a:gd name="T26" fmla="*/ 96838 w 77"/>
              <a:gd name="T27" fmla="*/ 114300 h 77"/>
              <a:gd name="T28" fmla="*/ 85725 w 77"/>
              <a:gd name="T29" fmla="*/ 120650 h 77"/>
              <a:gd name="T30" fmla="*/ 74613 w 77"/>
              <a:gd name="T31" fmla="*/ 122238 h 77"/>
              <a:gd name="T32" fmla="*/ 66675 w 77"/>
              <a:gd name="T33" fmla="*/ 122238 h 77"/>
              <a:gd name="T34" fmla="*/ 66675 w 77"/>
              <a:gd name="T35" fmla="*/ 122238 h 77"/>
              <a:gd name="T36" fmla="*/ 47625 w 77"/>
              <a:gd name="T37" fmla="*/ 122238 h 77"/>
              <a:gd name="T38" fmla="*/ 30163 w 77"/>
              <a:gd name="T39" fmla="*/ 117475 h 77"/>
              <a:gd name="T40" fmla="*/ 19050 w 77"/>
              <a:gd name="T41" fmla="*/ 107950 h 77"/>
              <a:gd name="T42" fmla="*/ 11113 w 77"/>
              <a:gd name="T43" fmla="*/ 96838 h 77"/>
              <a:gd name="T44" fmla="*/ 6350 w 77"/>
              <a:gd name="T45" fmla="*/ 85725 h 77"/>
              <a:gd name="T46" fmla="*/ 3175 w 77"/>
              <a:gd name="T47" fmla="*/ 77788 h 77"/>
              <a:gd name="T48" fmla="*/ 0 w 77"/>
              <a:gd name="T49" fmla="*/ 66675 h 77"/>
              <a:gd name="T50" fmla="*/ 0 w 77"/>
              <a:gd name="T51" fmla="*/ 66675 h 77"/>
              <a:gd name="T52" fmla="*/ 3175 w 77"/>
              <a:gd name="T53" fmla="*/ 47625 h 77"/>
              <a:gd name="T54" fmla="*/ 6350 w 77"/>
              <a:gd name="T55" fmla="*/ 30163 h 77"/>
              <a:gd name="T56" fmla="*/ 17463 w 77"/>
              <a:gd name="T57" fmla="*/ 19050 h 77"/>
              <a:gd name="T58" fmla="*/ 25400 w 77"/>
              <a:gd name="T59" fmla="*/ 11113 h 77"/>
              <a:gd name="T60" fmla="*/ 36513 w 77"/>
              <a:gd name="T61" fmla="*/ 6350 h 77"/>
              <a:gd name="T62" fmla="*/ 44450 w 77"/>
              <a:gd name="T63" fmla="*/ 3175 h 77"/>
              <a:gd name="T64" fmla="*/ 55563 w 77"/>
              <a:gd name="T65" fmla="*/ 3175 h 77"/>
              <a:gd name="T66" fmla="*/ 55563 w 77"/>
              <a:gd name="T67" fmla="*/ 3175 h 7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77" h="77">
                <a:moveTo>
                  <a:pt x="35" y="2"/>
                </a:moveTo>
                <a:lnTo>
                  <a:pt x="35" y="2"/>
                </a:lnTo>
                <a:lnTo>
                  <a:pt x="40" y="0"/>
                </a:lnTo>
                <a:lnTo>
                  <a:pt x="47" y="0"/>
                </a:lnTo>
                <a:lnTo>
                  <a:pt x="54" y="2"/>
                </a:lnTo>
                <a:lnTo>
                  <a:pt x="61" y="5"/>
                </a:lnTo>
                <a:lnTo>
                  <a:pt x="68" y="12"/>
                </a:lnTo>
                <a:lnTo>
                  <a:pt x="74" y="21"/>
                </a:lnTo>
                <a:lnTo>
                  <a:pt x="77" y="35"/>
                </a:lnTo>
                <a:lnTo>
                  <a:pt x="75" y="49"/>
                </a:lnTo>
                <a:lnTo>
                  <a:pt x="74" y="60"/>
                </a:lnTo>
                <a:lnTo>
                  <a:pt x="67" y="67"/>
                </a:lnTo>
                <a:lnTo>
                  <a:pt x="61" y="72"/>
                </a:lnTo>
                <a:lnTo>
                  <a:pt x="54" y="76"/>
                </a:lnTo>
                <a:lnTo>
                  <a:pt x="47" y="77"/>
                </a:lnTo>
                <a:lnTo>
                  <a:pt x="42" y="77"/>
                </a:lnTo>
                <a:lnTo>
                  <a:pt x="30" y="77"/>
                </a:lnTo>
                <a:lnTo>
                  <a:pt x="19" y="74"/>
                </a:lnTo>
                <a:lnTo>
                  <a:pt x="12" y="68"/>
                </a:lnTo>
                <a:lnTo>
                  <a:pt x="7" y="61"/>
                </a:lnTo>
                <a:lnTo>
                  <a:pt x="4" y="54"/>
                </a:lnTo>
                <a:lnTo>
                  <a:pt x="2" y="49"/>
                </a:lnTo>
                <a:lnTo>
                  <a:pt x="0" y="42"/>
                </a:lnTo>
                <a:lnTo>
                  <a:pt x="2" y="30"/>
                </a:lnTo>
                <a:lnTo>
                  <a:pt x="4" y="19"/>
                </a:lnTo>
                <a:lnTo>
                  <a:pt x="11" y="12"/>
                </a:lnTo>
                <a:lnTo>
                  <a:pt x="16" y="7"/>
                </a:lnTo>
                <a:lnTo>
                  <a:pt x="23" y="4"/>
                </a:lnTo>
                <a:lnTo>
                  <a:pt x="28" y="2"/>
                </a:lnTo>
                <a:lnTo>
                  <a:pt x="35" y="2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9640" name="Picture 187"/>
          <p:cNvPicPr>
            <a:picLocks noChangeAspect="1" noChangeArrowheads="1"/>
          </p:cNvPicPr>
          <p:nvPr/>
        </p:nvPicPr>
        <p:blipFill>
          <a:blip r:embed="rId9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288" y="3852863"/>
            <a:ext cx="2000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641" name="Freeform 188"/>
          <p:cNvSpPr>
            <a:spLocks/>
          </p:cNvSpPr>
          <p:nvPr/>
        </p:nvSpPr>
        <p:spPr bwMode="auto">
          <a:xfrm>
            <a:off x="6149975" y="3886200"/>
            <a:ext cx="122238" cy="125413"/>
          </a:xfrm>
          <a:custGeom>
            <a:avLst/>
            <a:gdLst>
              <a:gd name="T0" fmla="*/ 85725 w 77"/>
              <a:gd name="T1" fmla="*/ 117475 h 79"/>
              <a:gd name="T2" fmla="*/ 85725 w 77"/>
              <a:gd name="T3" fmla="*/ 117475 h 79"/>
              <a:gd name="T4" fmla="*/ 77788 w 77"/>
              <a:gd name="T5" fmla="*/ 120650 h 79"/>
              <a:gd name="T6" fmla="*/ 69850 w 77"/>
              <a:gd name="T7" fmla="*/ 122238 h 79"/>
              <a:gd name="T8" fmla="*/ 58738 w 77"/>
              <a:gd name="T9" fmla="*/ 125413 h 79"/>
              <a:gd name="T10" fmla="*/ 44450 w 77"/>
              <a:gd name="T11" fmla="*/ 122238 h 79"/>
              <a:gd name="T12" fmla="*/ 30163 w 77"/>
              <a:gd name="T13" fmla="*/ 117475 h 79"/>
              <a:gd name="T14" fmla="*/ 19050 w 77"/>
              <a:gd name="T15" fmla="*/ 106363 h 79"/>
              <a:gd name="T16" fmla="*/ 4763 w 77"/>
              <a:gd name="T17" fmla="*/ 87313 h 79"/>
              <a:gd name="T18" fmla="*/ 4763 w 77"/>
              <a:gd name="T19" fmla="*/ 87313 h 79"/>
              <a:gd name="T20" fmla="*/ 0 w 77"/>
              <a:gd name="T21" fmla="*/ 65088 h 79"/>
              <a:gd name="T22" fmla="*/ 0 w 77"/>
              <a:gd name="T23" fmla="*/ 47625 h 79"/>
              <a:gd name="T24" fmla="*/ 3175 w 77"/>
              <a:gd name="T25" fmla="*/ 33338 h 79"/>
              <a:gd name="T26" fmla="*/ 11113 w 77"/>
              <a:gd name="T27" fmla="*/ 22225 h 79"/>
              <a:gd name="T28" fmla="*/ 19050 w 77"/>
              <a:gd name="T29" fmla="*/ 14288 h 79"/>
              <a:gd name="T30" fmla="*/ 26988 w 77"/>
              <a:gd name="T31" fmla="*/ 7938 h 79"/>
              <a:gd name="T32" fmla="*/ 36513 w 77"/>
              <a:gd name="T33" fmla="*/ 6350 h 79"/>
              <a:gd name="T34" fmla="*/ 36513 w 77"/>
              <a:gd name="T35" fmla="*/ 6350 h 79"/>
              <a:gd name="T36" fmla="*/ 55563 w 77"/>
              <a:gd name="T37" fmla="*/ 0 h 79"/>
              <a:gd name="T38" fmla="*/ 71438 w 77"/>
              <a:gd name="T39" fmla="*/ 0 h 79"/>
              <a:gd name="T40" fmla="*/ 85725 w 77"/>
              <a:gd name="T41" fmla="*/ 6350 h 79"/>
              <a:gd name="T42" fmla="*/ 96838 w 77"/>
              <a:gd name="T43" fmla="*/ 11113 h 79"/>
              <a:gd name="T44" fmla="*/ 104775 w 77"/>
              <a:gd name="T45" fmla="*/ 20638 h 79"/>
              <a:gd name="T46" fmla="*/ 111125 w 77"/>
              <a:gd name="T47" fmla="*/ 28575 h 79"/>
              <a:gd name="T48" fmla="*/ 115888 w 77"/>
              <a:gd name="T49" fmla="*/ 36513 h 79"/>
              <a:gd name="T50" fmla="*/ 115888 w 77"/>
              <a:gd name="T51" fmla="*/ 36513 h 79"/>
              <a:gd name="T52" fmla="*/ 122238 w 77"/>
              <a:gd name="T53" fmla="*/ 55563 h 79"/>
              <a:gd name="T54" fmla="*/ 122238 w 77"/>
              <a:gd name="T55" fmla="*/ 76200 h 79"/>
              <a:gd name="T56" fmla="*/ 119063 w 77"/>
              <a:gd name="T57" fmla="*/ 88900 h 79"/>
              <a:gd name="T58" fmla="*/ 111125 w 77"/>
              <a:gd name="T59" fmla="*/ 100013 h 79"/>
              <a:gd name="T60" fmla="*/ 103188 w 77"/>
              <a:gd name="T61" fmla="*/ 106363 h 79"/>
              <a:gd name="T62" fmla="*/ 93663 w 77"/>
              <a:gd name="T63" fmla="*/ 111125 h 79"/>
              <a:gd name="T64" fmla="*/ 85725 w 77"/>
              <a:gd name="T65" fmla="*/ 117475 h 79"/>
              <a:gd name="T66" fmla="*/ 85725 w 77"/>
              <a:gd name="T67" fmla="*/ 117475 h 7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77" h="79">
                <a:moveTo>
                  <a:pt x="54" y="74"/>
                </a:moveTo>
                <a:lnTo>
                  <a:pt x="54" y="74"/>
                </a:lnTo>
                <a:lnTo>
                  <a:pt x="49" y="76"/>
                </a:lnTo>
                <a:lnTo>
                  <a:pt x="44" y="77"/>
                </a:lnTo>
                <a:lnTo>
                  <a:pt x="37" y="79"/>
                </a:lnTo>
                <a:lnTo>
                  <a:pt x="28" y="77"/>
                </a:lnTo>
                <a:lnTo>
                  <a:pt x="19" y="74"/>
                </a:lnTo>
                <a:lnTo>
                  <a:pt x="12" y="67"/>
                </a:lnTo>
                <a:lnTo>
                  <a:pt x="3" y="55"/>
                </a:lnTo>
                <a:lnTo>
                  <a:pt x="0" y="41"/>
                </a:lnTo>
                <a:lnTo>
                  <a:pt x="0" y="30"/>
                </a:lnTo>
                <a:lnTo>
                  <a:pt x="2" y="21"/>
                </a:lnTo>
                <a:lnTo>
                  <a:pt x="7" y="14"/>
                </a:lnTo>
                <a:lnTo>
                  <a:pt x="12" y="9"/>
                </a:lnTo>
                <a:lnTo>
                  <a:pt x="17" y="5"/>
                </a:lnTo>
                <a:lnTo>
                  <a:pt x="23" y="4"/>
                </a:lnTo>
                <a:lnTo>
                  <a:pt x="35" y="0"/>
                </a:lnTo>
                <a:lnTo>
                  <a:pt x="45" y="0"/>
                </a:lnTo>
                <a:lnTo>
                  <a:pt x="54" y="4"/>
                </a:lnTo>
                <a:lnTo>
                  <a:pt x="61" y="7"/>
                </a:lnTo>
                <a:lnTo>
                  <a:pt x="66" y="13"/>
                </a:lnTo>
                <a:lnTo>
                  <a:pt x="70" y="18"/>
                </a:lnTo>
                <a:lnTo>
                  <a:pt x="73" y="23"/>
                </a:lnTo>
                <a:lnTo>
                  <a:pt x="77" y="35"/>
                </a:lnTo>
                <a:lnTo>
                  <a:pt x="77" y="48"/>
                </a:lnTo>
                <a:lnTo>
                  <a:pt x="75" y="56"/>
                </a:lnTo>
                <a:lnTo>
                  <a:pt x="70" y="63"/>
                </a:lnTo>
                <a:lnTo>
                  <a:pt x="65" y="67"/>
                </a:lnTo>
                <a:lnTo>
                  <a:pt x="59" y="70"/>
                </a:lnTo>
                <a:lnTo>
                  <a:pt x="54" y="74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9642" name="Picture 189"/>
          <p:cNvPicPr>
            <a:picLocks noChangeAspect="1" noChangeArrowheads="1"/>
          </p:cNvPicPr>
          <p:nvPr/>
        </p:nvPicPr>
        <p:blipFill>
          <a:blip r:embed="rId9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25" y="2800350"/>
            <a:ext cx="192088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643" name="Freeform 190"/>
          <p:cNvSpPr>
            <a:spLocks/>
          </p:cNvSpPr>
          <p:nvPr/>
        </p:nvSpPr>
        <p:spPr bwMode="auto">
          <a:xfrm>
            <a:off x="6257925" y="2844800"/>
            <a:ext cx="122238" cy="125413"/>
          </a:xfrm>
          <a:custGeom>
            <a:avLst/>
            <a:gdLst>
              <a:gd name="T0" fmla="*/ 36513 w 77"/>
              <a:gd name="T1" fmla="*/ 117475 h 79"/>
              <a:gd name="T2" fmla="*/ 36513 w 77"/>
              <a:gd name="T3" fmla="*/ 117475 h 79"/>
              <a:gd name="T4" fmla="*/ 28575 w 77"/>
              <a:gd name="T5" fmla="*/ 114300 h 79"/>
              <a:gd name="T6" fmla="*/ 19050 w 77"/>
              <a:gd name="T7" fmla="*/ 109538 h 79"/>
              <a:gd name="T8" fmla="*/ 11113 w 77"/>
              <a:gd name="T9" fmla="*/ 101600 h 79"/>
              <a:gd name="T10" fmla="*/ 3175 w 77"/>
              <a:gd name="T11" fmla="*/ 92075 h 79"/>
              <a:gd name="T12" fmla="*/ 0 w 77"/>
              <a:gd name="T13" fmla="*/ 79375 h 79"/>
              <a:gd name="T14" fmla="*/ 0 w 77"/>
              <a:gd name="T15" fmla="*/ 58738 h 79"/>
              <a:gd name="T16" fmla="*/ 6350 w 77"/>
              <a:gd name="T17" fmla="*/ 39688 h 79"/>
              <a:gd name="T18" fmla="*/ 6350 w 77"/>
              <a:gd name="T19" fmla="*/ 39688 h 79"/>
              <a:gd name="T20" fmla="*/ 17463 w 77"/>
              <a:gd name="T21" fmla="*/ 20638 h 79"/>
              <a:gd name="T22" fmla="*/ 30163 w 77"/>
              <a:gd name="T23" fmla="*/ 6350 h 79"/>
              <a:gd name="T24" fmla="*/ 44450 w 77"/>
              <a:gd name="T25" fmla="*/ 0 h 79"/>
              <a:gd name="T26" fmla="*/ 58738 w 77"/>
              <a:gd name="T27" fmla="*/ 0 h 79"/>
              <a:gd name="T28" fmla="*/ 69850 w 77"/>
              <a:gd name="T29" fmla="*/ 0 h 79"/>
              <a:gd name="T30" fmla="*/ 77788 w 77"/>
              <a:gd name="T31" fmla="*/ 3175 h 79"/>
              <a:gd name="T32" fmla="*/ 85725 w 77"/>
              <a:gd name="T33" fmla="*/ 9525 h 79"/>
              <a:gd name="T34" fmla="*/ 85725 w 77"/>
              <a:gd name="T35" fmla="*/ 9525 h 79"/>
              <a:gd name="T36" fmla="*/ 103188 w 77"/>
              <a:gd name="T37" fmla="*/ 17463 h 79"/>
              <a:gd name="T38" fmla="*/ 114300 w 77"/>
              <a:gd name="T39" fmla="*/ 31750 h 79"/>
              <a:gd name="T40" fmla="*/ 120650 w 77"/>
              <a:gd name="T41" fmla="*/ 46038 h 79"/>
              <a:gd name="T42" fmla="*/ 122238 w 77"/>
              <a:gd name="T43" fmla="*/ 57150 h 79"/>
              <a:gd name="T44" fmla="*/ 122238 w 77"/>
              <a:gd name="T45" fmla="*/ 69850 h 79"/>
              <a:gd name="T46" fmla="*/ 120650 w 77"/>
              <a:gd name="T47" fmla="*/ 79375 h 79"/>
              <a:gd name="T48" fmla="*/ 117475 w 77"/>
              <a:gd name="T49" fmla="*/ 90488 h 79"/>
              <a:gd name="T50" fmla="*/ 117475 w 77"/>
              <a:gd name="T51" fmla="*/ 90488 h 79"/>
              <a:gd name="T52" fmla="*/ 106363 w 77"/>
              <a:gd name="T53" fmla="*/ 106363 h 79"/>
              <a:gd name="T54" fmla="*/ 92075 w 77"/>
              <a:gd name="T55" fmla="*/ 117475 h 79"/>
              <a:gd name="T56" fmla="*/ 77788 w 77"/>
              <a:gd name="T57" fmla="*/ 123825 h 79"/>
              <a:gd name="T58" fmla="*/ 66675 w 77"/>
              <a:gd name="T59" fmla="*/ 125413 h 79"/>
              <a:gd name="T60" fmla="*/ 55563 w 77"/>
              <a:gd name="T61" fmla="*/ 125413 h 79"/>
              <a:gd name="T62" fmla="*/ 44450 w 77"/>
              <a:gd name="T63" fmla="*/ 123825 h 79"/>
              <a:gd name="T64" fmla="*/ 36513 w 77"/>
              <a:gd name="T65" fmla="*/ 117475 h 79"/>
              <a:gd name="T66" fmla="*/ 36513 w 77"/>
              <a:gd name="T67" fmla="*/ 117475 h 7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77" h="79">
                <a:moveTo>
                  <a:pt x="23" y="74"/>
                </a:moveTo>
                <a:lnTo>
                  <a:pt x="23" y="74"/>
                </a:lnTo>
                <a:lnTo>
                  <a:pt x="18" y="72"/>
                </a:lnTo>
                <a:lnTo>
                  <a:pt x="12" y="69"/>
                </a:lnTo>
                <a:lnTo>
                  <a:pt x="7" y="64"/>
                </a:lnTo>
                <a:lnTo>
                  <a:pt x="2" y="58"/>
                </a:lnTo>
                <a:lnTo>
                  <a:pt x="0" y="50"/>
                </a:lnTo>
                <a:lnTo>
                  <a:pt x="0" y="37"/>
                </a:lnTo>
                <a:lnTo>
                  <a:pt x="4" y="25"/>
                </a:lnTo>
                <a:lnTo>
                  <a:pt x="11" y="13"/>
                </a:lnTo>
                <a:lnTo>
                  <a:pt x="19" y="4"/>
                </a:lnTo>
                <a:lnTo>
                  <a:pt x="28" y="0"/>
                </a:lnTo>
                <a:lnTo>
                  <a:pt x="37" y="0"/>
                </a:lnTo>
                <a:lnTo>
                  <a:pt x="44" y="0"/>
                </a:lnTo>
                <a:lnTo>
                  <a:pt x="49" y="2"/>
                </a:lnTo>
                <a:lnTo>
                  <a:pt x="54" y="6"/>
                </a:lnTo>
                <a:lnTo>
                  <a:pt x="65" y="11"/>
                </a:lnTo>
                <a:lnTo>
                  <a:pt x="72" y="20"/>
                </a:lnTo>
                <a:lnTo>
                  <a:pt x="76" y="29"/>
                </a:lnTo>
                <a:lnTo>
                  <a:pt x="77" y="36"/>
                </a:lnTo>
                <a:lnTo>
                  <a:pt x="77" y="44"/>
                </a:lnTo>
                <a:lnTo>
                  <a:pt x="76" y="50"/>
                </a:lnTo>
                <a:lnTo>
                  <a:pt x="74" y="57"/>
                </a:lnTo>
                <a:lnTo>
                  <a:pt x="67" y="67"/>
                </a:lnTo>
                <a:lnTo>
                  <a:pt x="58" y="74"/>
                </a:lnTo>
                <a:lnTo>
                  <a:pt x="49" y="78"/>
                </a:lnTo>
                <a:lnTo>
                  <a:pt x="42" y="79"/>
                </a:lnTo>
                <a:lnTo>
                  <a:pt x="35" y="79"/>
                </a:lnTo>
                <a:lnTo>
                  <a:pt x="28" y="78"/>
                </a:lnTo>
                <a:lnTo>
                  <a:pt x="23" y="74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9644" name="Picture 191"/>
          <p:cNvPicPr>
            <a:picLocks noChangeAspect="1" noChangeArrowheads="1"/>
          </p:cNvPicPr>
          <p:nvPr/>
        </p:nvPicPr>
        <p:blipFill>
          <a:blip r:embed="rId9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088" y="3238500"/>
            <a:ext cx="192087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645" name="Freeform 192"/>
          <p:cNvSpPr>
            <a:spLocks/>
          </p:cNvSpPr>
          <p:nvPr/>
        </p:nvSpPr>
        <p:spPr bwMode="auto">
          <a:xfrm>
            <a:off x="6199188" y="3279775"/>
            <a:ext cx="122237" cy="125413"/>
          </a:xfrm>
          <a:custGeom>
            <a:avLst/>
            <a:gdLst>
              <a:gd name="T0" fmla="*/ 36512 w 77"/>
              <a:gd name="T1" fmla="*/ 119063 h 79"/>
              <a:gd name="T2" fmla="*/ 36512 w 77"/>
              <a:gd name="T3" fmla="*/ 119063 h 79"/>
              <a:gd name="T4" fmla="*/ 28575 w 77"/>
              <a:gd name="T5" fmla="*/ 114300 h 79"/>
              <a:gd name="T6" fmla="*/ 20637 w 77"/>
              <a:gd name="T7" fmla="*/ 111125 h 79"/>
              <a:gd name="T8" fmla="*/ 11112 w 77"/>
              <a:gd name="T9" fmla="*/ 103188 h 79"/>
              <a:gd name="T10" fmla="*/ 6350 w 77"/>
              <a:gd name="T11" fmla="*/ 92075 h 79"/>
              <a:gd name="T12" fmla="*/ 0 w 77"/>
              <a:gd name="T13" fmla="*/ 77788 h 79"/>
              <a:gd name="T14" fmla="*/ 0 w 77"/>
              <a:gd name="T15" fmla="*/ 61913 h 79"/>
              <a:gd name="T16" fmla="*/ 9525 w 77"/>
              <a:gd name="T17" fmla="*/ 39688 h 79"/>
              <a:gd name="T18" fmla="*/ 9525 w 77"/>
              <a:gd name="T19" fmla="*/ 39688 h 79"/>
              <a:gd name="T20" fmla="*/ 20637 w 77"/>
              <a:gd name="T21" fmla="*/ 19050 h 79"/>
              <a:gd name="T22" fmla="*/ 31750 w 77"/>
              <a:gd name="T23" fmla="*/ 7938 h 79"/>
              <a:gd name="T24" fmla="*/ 44450 w 77"/>
              <a:gd name="T25" fmla="*/ 3175 h 79"/>
              <a:gd name="T26" fmla="*/ 58737 w 77"/>
              <a:gd name="T27" fmla="*/ 0 h 79"/>
              <a:gd name="T28" fmla="*/ 69850 w 77"/>
              <a:gd name="T29" fmla="*/ 3175 h 79"/>
              <a:gd name="T30" fmla="*/ 80962 w 77"/>
              <a:gd name="T31" fmla="*/ 6350 h 79"/>
              <a:gd name="T32" fmla="*/ 88900 w 77"/>
              <a:gd name="T33" fmla="*/ 7938 h 79"/>
              <a:gd name="T34" fmla="*/ 88900 w 77"/>
              <a:gd name="T35" fmla="*/ 7938 h 79"/>
              <a:gd name="T36" fmla="*/ 106362 w 77"/>
              <a:gd name="T37" fmla="*/ 19050 h 79"/>
              <a:gd name="T38" fmla="*/ 114300 w 77"/>
              <a:gd name="T39" fmla="*/ 30163 h 79"/>
              <a:gd name="T40" fmla="*/ 120650 w 77"/>
              <a:gd name="T41" fmla="*/ 44450 h 79"/>
              <a:gd name="T42" fmla="*/ 122237 w 77"/>
              <a:gd name="T43" fmla="*/ 58738 h 79"/>
              <a:gd name="T44" fmla="*/ 122237 w 77"/>
              <a:gd name="T45" fmla="*/ 69850 h 79"/>
              <a:gd name="T46" fmla="*/ 120650 w 77"/>
              <a:gd name="T47" fmla="*/ 80963 h 79"/>
              <a:gd name="T48" fmla="*/ 117475 w 77"/>
              <a:gd name="T49" fmla="*/ 88900 h 79"/>
              <a:gd name="T50" fmla="*/ 117475 w 77"/>
              <a:gd name="T51" fmla="*/ 88900 h 79"/>
              <a:gd name="T52" fmla="*/ 106362 w 77"/>
              <a:gd name="T53" fmla="*/ 107950 h 79"/>
              <a:gd name="T54" fmla="*/ 95250 w 77"/>
              <a:gd name="T55" fmla="*/ 119063 h 79"/>
              <a:gd name="T56" fmla="*/ 80962 w 77"/>
              <a:gd name="T57" fmla="*/ 125413 h 79"/>
              <a:gd name="T58" fmla="*/ 66675 w 77"/>
              <a:gd name="T59" fmla="*/ 125413 h 79"/>
              <a:gd name="T60" fmla="*/ 55562 w 77"/>
              <a:gd name="T61" fmla="*/ 125413 h 79"/>
              <a:gd name="T62" fmla="*/ 47625 w 77"/>
              <a:gd name="T63" fmla="*/ 122238 h 79"/>
              <a:gd name="T64" fmla="*/ 36512 w 77"/>
              <a:gd name="T65" fmla="*/ 119063 h 79"/>
              <a:gd name="T66" fmla="*/ 36512 w 77"/>
              <a:gd name="T67" fmla="*/ 119063 h 7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77" h="79">
                <a:moveTo>
                  <a:pt x="23" y="75"/>
                </a:moveTo>
                <a:lnTo>
                  <a:pt x="23" y="75"/>
                </a:lnTo>
                <a:lnTo>
                  <a:pt x="18" y="72"/>
                </a:lnTo>
                <a:lnTo>
                  <a:pt x="13" y="70"/>
                </a:lnTo>
                <a:lnTo>
                  <a:pt x="7" y="65"/>
                </a:lnTo>
                <a:lnTo>
                  <a:pt x="4" y="58"/>
                </a:lnTo>
                <a:lnTo>
                  <a:pt x="0" y="49"/>
                </a:lnTo>
                <a:lnTo>
                  <a:pt x="0" y="39"/>
                </a:lnTo>
                <a:lnTo>
                  <a:pt x="6" y="25"/>
                </a:lnTo>
                <a:lnTo>
                  <a:pt x="13" y="12"/>
                </a:lnTo>
                <a:lnTo>
                  <a:pt x="20" y="5"/>
                </a:lnTo>
                <a:lnTo>
                  <a:pt x="28" y="2"/>
                </a:lnTo>
                <a:lnTo>
                  <a:pt x="37" y="0"/>
                </a:lnTo>
                <a:lnTo>
                  <a:pt x="44" y="2"/>
                </a:lnTo>
                <a:lnTo>
                  <a:pt x="51" y="4"/>
                </a:lnTo>
                <a:lnTo>
                  <a:pt x="56" y="5"/>
                </a:lnTo>
                <a:lnTo>
                  <a:pt x="67" y="12"/>
                </a:lnTo>
                <a:lnTo>
                  <a:pt x="72" y="19"/>
                </a:lnTo>
                <a:lnTo>
                  <a:pt x="76" y="28"/>
                </a:lnTo>
                <a:lnTo>
                  <a:pt x="77" y="37"/>
                </a:lnTo>
                <a:lnTo>
                  <a:pt x="77" y="44"/>
                </a:lnTo>
                <a:lnTo>
                  <a:pt x="76" y="51"/>
                </a:lnTo>
                <a:lnTo>
                  <a:pt x="74" y="56"/>
                </a:lnTo>
                <a:lnTo>
                  <a:pt x="67" y="68"/>
                </a:lnTo>
                <a:lnTo>
                  <a:pt x="60" y="75"/>
                </a:lnTo>
                <a:lnTo>
                  <a:pt x="51" y="79"/>
                </a:lnTo>
                <a:lnTo>
                  <a:pt x="42" y="79"/>
                </a:lnTo>
                <a:lnTo>
                  <a:pt x="35" y="79"/>
                </a:lnTo>
                <a:lnTo>
                  <a:pt x="30" y="77"/>
                </a:lnTo>
                <a:lnTo>
                  <a:pt x="23" y="75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9646" name="Picture 193"/>
          <p:cNvPicPr>
            <a:picLocks noChangeAspect="1" noChangeArrowheads="1"/>
          </p:cNvPicPr>
          <p:nvPr/>
        </p:nvPicPr>
        <p:blipFill>
          <a:blip r:embed="rId9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688" y="3427413"/>
            <a:ext cx="192087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647" name="Freeform 194"/>
          <p:cNvSpPr>
            <a:spLocks/>
          </p:cNvSpPr>
          <p:nvPr/>
        </p:nvSpPr>
        <p:spPr bwMode="auto">
          <a:xfrm>
            <a:off x="6175375" y="3471863"/>
            <a:ext cx="122238" cy="125412"/>
          </a:xfrm>
          <a:custGeom>
            <a:avLst/>
            <a:gdLst>
              <a:gd name="T0" fmla="*/ 34925 w 77"/>
              <a:gd name="T1" fmla="*/ 117475 h 79"/>
              <a:gd name="T2" fmla="*/ 34925 w 77"/>
              <a:gd name="T3" fmla="*/ 117475 h 79"/>
              <a:gd name="T4" fmla="*/ 26988 w 77"/>
              <a:gd name="T5" fmla="*/ 114300 h 79"/>
              <a:gd name="T6" fmla="*/ 19050 w 77"/>
              <a:gd name="T7" fmla="*/ 107950 h 79"/>
              <a:gd name="T8" fmla="*/ 11113 w 77"/>
              <a:gd name="T9" fmla="*/ 100012 h 79"/>
              <a:gd name="T10" fmla="*/ 1588 w 77"/>
              <a:gd name="T11" fmla="*/ 88900 h 79"/>
              <a:gd name="T12" fmla="*/ 0 w 77"/>
              <a:gd name="T13" fmla="*/ 74612 h 79"/>
              <a:gd name="T14" fmla="*/ 0 w 77"/>
              <a:gd name="T15" fmla="*/ 58737 h 79"/>
              <a:gd name="T16" fmla="*/ 4763 w 77"/>
              <a:gd name="T17" fmla="*/ 39687 h 79"/>
              <a:gd name="T18" fmla="*/ 4763 w 77"/>
              <a:gd name="T19" fmla="*/ 39687 h 79"/>
              <a:gd name="T20" fmla="*/ 19050 w 77"/>
              <a:gd name="T21" fmla="*/ 19050 h 79"/>
              <a:gd name="T22" fmla="*/ 30163 w 77"/>
              <a:gd name="T23" fmla="*/ 4762 h 79"/>
              <a:gd name="T24" fmla="*/ 44450 w 77"/>
              <a:gd name="T25" fmla="*/ 0 h 79"/>
              <a:gd name="T26" fmla="*/ 57150 w 77"/>
              <a:gd name="T27" fmla="*/ 0 h 79"/>
              <a:gd name="T28" fmla="*/ 68263 w 77"/>
              <a:gd name="T29" fmla="*/ 0 h 79"/>
              <a:gd name="T30" fmla="*/ 77788 w 77"/>
              <a:gd name="T31" fmla="*/ 3175 h 79"/>
              <a:gd name="T32" fmla="*/ 85725 w 77"/>
              <a:gd name="T33" fmla="*/ 4762 h 79"/>
              <a:gd name="T34" fmla="*/ 85725 w 77"/>
              <a:gd name="T35" fmla="*/ 4762 h 79"/>
              <a:gd name="T36" fmla="*/ 101600 w 77"/>
              <a:gd name="T37" fmla="*/ 17462 h 79"/>
              <a:gd name="T38" fmla="*/ 112713 w 77"/>
              <a:gd name="T39" fmla="*/ 30162 h 79"/>
              <a:gd name="T40" fmla="*/ 119063 w 77"/>
              <a:gd name="T41" fmla="*/ 44450 h 79"/>
              <a:gd name="T42" fmla="*/ 122238 w 77"/>
              <a:gd name="T43" fmla="*/ 55562 h 79"/>
              <a:gd name="T44" fmla="*/ 122238 w 77"/>
              <a:gd name="T45" fmla="*/ 69850 h 79"/>
              <a:gd name="T46" fmla="*/ 119063 w 77"/>
              <a:gd name="T47" fmla="*/ 77787 h 79"/>
              <a:gd name="T48" fmla="*/ 115888 w 77"/>
              <a:gd name="T49" fmla="*/ 85725 h 79"/>
              <a:gd name="T50" fmla="*/ 115888 w 77"/>
              <a:gd name="T51" fmla="*/ 85725 h 79"/>
              <a:gd name="T52" fmla="*/ 104775 w 77"/>
              <a:gd name="T53" fmla="*/ 106362 h 79"/>
              <a:gd name="T54" fmla="*/ 90488 w 77"/>
              <a:gd name="T55" fmla="*/ 117475 h 79"/>
              <a:gd name="T56" fmla="*/ 79375 w 77"/>
              <a:gd name="T57" fmla="*/ 122237 h 79"/>
              <a:gd name="T58" fmla="*/ 66675 w 77"/>
              <a:gd name="T59" fmla="*/ 125412 h 79"/>
              <a:gd name="T60" fmla="*/ 55563 w 77"/>
              <a:gd name="T61" fmla="*/ 125412 h 79"/>
              <a:gd name="T62" fmla="*/ 44450 w 77"/>
              <a:gd name="T63" fmla="*/ 122237 h 79"/>
              <a:gd name="T64" fmla="*/ 34925 w 77"/>
              <a:gd name="T65" fmla="*/ 117475 h 79"/>
              <a:gd name="T66" fmla="*/ 34925 w 77"/>
              <a:gd name="T67" fmla="*/ 117475 h 7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77" h="79">
                <a:moveTo>
                  <a:pt x="22" y="74"/>
                </a:moveTo>
                <a:lnTo>
                  <a:pt x="22" y="74"/>
                </a:lnTo>
                <a:lnTo>
                  <a:pt x="17" y="72"/>
                </a:lnTo>
                <a:lnTo>
                  <a:pt x="12" y="68"/>
                </a:lnTo>
                <a:lnTo>
                  <a:pt x="7" y="63"/>
                </a:lnTo>
                <a:lnTo>
                  <a:pt x="1" y="56"/>
                </a:lnTo>
                <a:lnTo>
                  <a:pt x="0" y="47"/>
                </a:lnTo>
                <a:lnTo>
                  <a:pt x="0" y="37"/>
                </a:lnTo>
                <a:lnTo>
                  <a:pt x="3" y="25"/>
                </a:lnTo>
                <a:lnTo>
                  <a:pt x="12" y="12"/>
                </a:lnTo>
                <a:lnTo>
                  <a:pt x="19" y="3"/>
                </a:lnTo>
                <a:lnTo>
                  <a:pt x="28" y="0"/>
                </a:lnTo>
                <a:lnTo>
                  <a:pt x="36" y="0"/>
                </a:lnTo>
                <a:lnTo>
                  <a:pt x="43" y="0"/>
                </a:lnTo>
                <a:lnTo>
                  <a:pt x="49" y="2"/>
                </a:lnTo>
                <a:lnTo>
                  <a:pt x="54" y="3"/>
                </a:lnTo>
                <a:lnTo>
                  <a:pt x="64" y="11"/>
                </a:lnTo>
                <a:lnTo>
                  <a:pt x="71" y="19"/>
                </a:lnTo>
                <a:lnTo>
                  <a:pt x="75" y="28"/>
                </a:lnTo>
                <a:lnTo>
                  <a:pt x="77" y="35"/>
                </a:lnTo>
                <a:lnTo>
                  <a:pt x="77" y="44"/>
                </a:lnTo>
                <a:lnTo>
                  <a:pt x="75" y="49"/>
                </a:lnTo>
                <a:lnTo>
                  <a:pt x="73" y="54"/>
                </a:lnTo>
                <a:lnTo>
                  <a:pt x="66" y="67"/>
                </a:lnTo>
                <a:lnTo>
                  <a:pt x="57" y="74"/>
                </a:lnTo>
                <a:lnTo>
                  <a:pt x="50" y="77"/>
                </a:lnTo>
                <a:lnTo>
                  <a:pt x="42" y="79"/>
                </a:lnTo>
                <a:lnTo>
                  <a:pt x="35" y="79"/>
                </a:lnTo>
                <a:lnTo>
                  <a:pt x="28" y="77"/>
                </a:lnTo>
                <a:lnTo>
                  <a:pt x="22" y="74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9648" name="Picture 195"/>
          <p:cNvPicPr>
            <a:picLocks noChangeAspect="1" noChangeArrowheads="1"/>
          </p:cNvPicPr>
          <p:nvPr/>
        </p:nvPicPr>
        <p:blipFill>
          <a:blip r:embed="rId9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888" y="4741863"/>
            <a:ext cx="201612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649" name="Freeform 196"/>
          <p:cNvSpPr>
            <a:spLocks/>
          </p:cNvSpPr>
          <p:nvPr/>
        </p:nvSpPr>
        <p:spPr bwMode="auto">
          <a:xfrm>
            <a:off x="7140575" y="4768850"/>
            <a:ext cx="122238" cy="122238"/>
          </a:xfrm>
          <a:custGeom>
            <a:avLst/>
            <a:gdLst>
              <a:gd name="T0" fmla="*/ 119063 w 77"/>
              <a:gd name="T1" fmla="*/ 77788 h 77"/>
              <a:gd name="T2" fmla="*/ 119063 w 77"/>
              <a:gd name="T3" fmla="*/ 77788 h 77"/>
              <a:gd name="T4" fmla="*/ 115888 w 77"/>
              <a:gd name="T5" fmla="*/ 88900 h 77"/>
              <a:gd name="T6" fmla="*/ 114300 w 77"/>
              <a:gd name="T7" fmla="*/ 96838 h 77"/>
              <a:gd name="T8" fmla="*/ 104775 w 77"/>
              <a:gd name="T9" fmla="*/ 106363 h 77"/>
              <a:gd name="T10" fmla="*/ 96838 w 77"/>
              <a:gd name="T11" fmla="*/ 114300 h 77"/>
              <a:gd name="T12" fmla="*/ 82550 w 77"/>
              <a:gd name="T13" fmla="*/ 119063 h 77"/>
              <a:gd name="T14" fmla="*/ 66675 w 77"/>
              <a:gd name="T15" fmla="*/ 122238 h 77"/>
              <a:gd name="T16" fmla="*/ 44450 w 77"/>
              <a:gd name="T17" fmla="*/ 119063 h 77"/>
              <a:gd name="T18" fmla="*/ 44450 w 77"/>
              <a:gd name="T19" fmla="*/ 119063 h 77"/>
              <a:gd name="T20" fmla="*/ 22225 w 77"/>
              <a:gd name="T21" fmla="*/ 107950 h 77"/>
              <a:gd name="T22" fmla="*/ 11113 w 77"/>
              <a:gd name="T23" fmla="*/ 96838 h 77"/>
              <a:gd name="T24" fmla="*/ 3175 w 77"/>
              <a:gd name="T25" fmla="*/ 85725 h 77"/>
              <a:gd name="T26" fmla="*/ 0 w 77"/>
              <a:gd name="T27" fmla="*/ 73025 h 77"/>
              <a:gd name="T28" fmla="*/ 0 w 77"/>
              <a:gd name="T29" fmla="*/ 61913 h 77"/>
              <a:gd name="T30" fmla="*/ 0 w 77"/>
              <a:gd name="T31" fmla="*/ 52388 h 77"/>
              <a:gd name="T32" fmla="*/ 3175 w 77"/>
              <a:gd name="T33" fmla="*/ 41275 h 77"/>
              <a:gd name="T34" fmla="*/ 3175 w 77"/>
              <a:gd name="T35" fmla="*/ 41275 h 77"/>
              <a:gd name="T36" fmla="*/ 11113 w 77"/>
              <a:gd name="T37" fmla="*/ 25400 h 77"/>
              <a:gd name="T38" fmla="*/ 22225 w 77"/>
              <a:gd name="T39" fmla="*/ 14288 h 77"/>
              <a:gd name="T40" fmla="*/ 36513 w 77"/>
              <a:gd name="T41" fmla="*/ 6350 h 77"/>
              <a:gd name="T42" fmla="*/ 47625 w 77"/>
              <a:gd name="T43" fmla="*/ 3175 h 77"/>
              <a:gd name="T44" fmla="*/ 58738 w 77"/>
              <a:gd name="T45" fmla="*/ 0 h 77"/>
              <a:gd name="T46" fmla="*/ 69850 w 77"/>
              <a:gd name="T47" fmla="*/ 3175 h 77"/>
              <a:gd name="T48" fmla="*/ 77788 w 77"/>
              <a:gd name="T49" fmla="*/ 3175 h 77"/>
              <a:gd name="T50" fmla="*/ 77788 w 77"/>
              <a:gd name="T51" fmla="*/ 3175 h 77"/>
              <a:gd name="T52" fmla="*/ 96838 w 77"/>
              <a:gd name="T53" fmla="*/ 11113 h 77"/>
              <a:gd name="T54" fmla="*/ 111125 w 77"/>
              <a:gd name="T55" fmla="*/ 22225 h 77"/>
              <a:gd name="T56" fmla="*/ 119063 w 77"/>
              <a:gd name="T57" fmla="*/ 36513 h 77"/>
              <a:gd name="T58" fmla="*/ 122238 w 77"/>
              <a:gd name="T59" fmla="*/ 47625 h 77"/>
              <a:gd name="T60" fmla="*/ 122238 w 77"/>
              <a:gd name="T61" fmla="*/ 61913 h 77"/>
              <a:gd name="T62" fmla="*/ 122238 w 77"/>
              <a:gd name="T63" fmla="*/ 69850 h 77"/>
              <a:gd name="T64" fmla="*/ 119063 w 77"/>
              <a:gd name="T65" fmla="*/ 77788 h 77"/>
              <a:gd name="T66" fmla="*/ 119063 w 77"/>
              <a:gd name="T67" fmla="*/ 77788 h 7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77" h="77">
                <a:moveTo>
                  <a:pt x="75" y="49"/>
                </a:moveTo>
                <a:lnTo>
                  <a:pt x="75" y="49"/>
                </a:lnTo>
                <a:lnTo>
                  <a:pt x="73" y="56"/>
                </a:lnTo>
                <a:lnTo>
                  <a:pt x="72" y="61"/>
                </a:lnTo>
                <a:lnTo>
                  <a:pt x="66" y="67"/>
                </a:lnTo>
                <a:lnTo>
                  <a:pt x="61" y="72"/>
                </a:lnTo>
                <a:lnTo>
                  <a:pt x="52" y="75"/>
                </a:lnTo>
                <a:lnTo>
                  <a:pt x="42" y="77"/>
                </a:lnTo>
                <a:lnTo>
                  <a:pt x="28" y="75"/>
                </a:lnTo>
                <a:lnTo>
                  <a:pt x="14" y="68"/>
                </a:lnTo>
                <a:lnTo>
                  <a:pt x="7" y="61"/>
                </a:lnTo>
                <a:lnTo>
                  <a:pt x="2" y="54"/>
                </a:lnTo>
                <a:lnTo>
                  <a:pt x="0" y="46"/>
                </a:lnTo>
                <a:lnTo>
                  <a:pt x="0" y="39"/>
                </a:lnTo>
                <a:lnTo>
                  <a:pt x="0" y="33"/>
                </a:lnTo>
                <a:lnTo>
                  <a:pt x="2" y="26"/>
                </a:lnTo>
                <a:lnTo>
                  <a:pt x="7" y="16"/>
                </a:lnTo>
                <a:lnTo>
                  <a:pt x="14" y="9"/>
                </a:lnTo>
                <a:lnTo>
                  <a:pt x="23" y="4"/>
                </a:lnTo>
                <a:lnTo>
                  <a:pt x="30" y="2"/>
                </a:lnTo>
                <a:lnTo>
                  <a:pt x="37" y="0"/>
                </a:lnTo>
                <a:lnTo>
                  <a:pt x="44" y="2"/>
                </a:lnTo>
                <a:lnTo>
                  <a:pt x="49" y="2"/>
                </a:lnTo>
                <a:lnTo>
                  <a:pt x="61" y="7"/>
                </a:lnTo>
                <a:lnTo>
                  <a:pt x="70" y="14"/>
                </a:lnTo>
                <a:lnTo>
                  <a:pt x="75" y="23"/>
                </a:lnTo>
                <a:lnTo>
                  <a:pt x="77" y="30"/>
                </a:lnTo>
                <a:lnTo>
                  <a:pt x="77" y="39"/>
                </a:lnTo>
                <a:lnTo>
                  <a:pt x="77" y="44"/>
                </a:lnTo>
                <a:lnTo>
                  <a:pt x="75" y="49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9650" name="Picture 197"/>
          <p:cNvPicPr>
            <a:picLocks noChangeAspect="1" noChangeArrowheads="1"/>
          </p:cNvPicPr>
          <p:nvPr/>
        </p:nvPicPr>
        <p:blipFill>
          <a:blip r:embed="rId9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275" y="3975100"/>
            <a:ext cx="200025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651" name="Freeform 198"/>
          <p:cNvSpPr>
            <a:spLocks/>
          </p:cNvSpPr>
          <p:nvPr/>
        </p:nvSpPr>
        <p:spPr bwMode="auto">
          <a:xfrm>
            <a:off x="6302375" y="4008438"/>
            <a:ext cx="122238" cy="125412"/>
          </a:xfrm>
          <a:custGeom>
            <a:avLst/>
            <a:gdLst>
              <a:gd name="T0" fmla="*/ 87313 w 77"/>
              <a:gd name="T1" fmla="*/ 117475 h 79"/>
              <a:gd name="T2" fmla="*/ 87313 w 77"/>
              <a:gd name="T3" fmla="*/ 117475 h 79"/>
              <a:gd name="T4" fmla="*/ 77788 w 77"/>
              <a:gd name="T5" fmla="*/ 123825 h 79"/>
              <a:gd name="T6" fmla="*/ 69850 w 77"/>
              <a:gd name="T7" fmla="*/ 125412 h 79"/>
              <a:gd name="T8" fmla="*/ 58738 w 77"/>
              <a:gd name="T9" fmla="*/ 125412 h 79"/>
              <a:gd name="T10" fmla="*/ 44450 w 77"/>
              <a:gd name="T11" fmla="*/ 125412 h 79"/>
              <a:gd name="T12" fmla="*/ 30163 w 77"/>
              <a:gd name="T13" fmla="*/ 120650 h 79"/>
              <a:gd name="T14" fmla="*/ 19050 w 77"/>
              <a:gd name="T15" fmla="*/ 106362 h 79"/>
              <a:gd name="T16" fmla="*/ 6350 w 77"/>
              <a:gd name="T17" fmla="*/ 87312 h 79"/>
              <a:gd name="T18" fmla="*/ 6350 w 77"/>
              <a:gd name="T19" fmla="*/ 87312 h 79"/>
              <a:gd name="T20" fmla="*/ 0 w 77"/>
              <a:gd name="T21" fmla="*/ 66675 h 79"/>
              <a:gd name="T22" fmla="*/ 0 w 77"/>
              <a:gd name="T23" fmla="*/ 47625 h 79"/>
              <a:gd name="T24" fmla="*/ 3175 w 77"/>
              <a:gd name="T25" fmla="*/ 33337 h 79"/>
              <a:gd name="T26" fmla="*/ 11113 w 77"/>
              <a:gd name="T27" fmla="*/ 22225 h 79"/>
              <a:gd name="T28" fmla="*/ 19050 w 77"/>
              <a:gd name="T29" fmla="*/ 17462 h 79"/>
              <a:gd name="T30" fmla="*/ 28575 w 77"/>
              <a:gd name="T31" fmla="*/ 11112 h 79"/>
              <a:gd name="T32" fmla="*/ 36513 w 77"/>
              <a:gd name="T33" fmla="*/ 6350 h 79"/>
              <a:gd name="T34" fmla="*/ 36513 w 77"/>
              <a:gd name="T35" fmla="*/ 6350 h 79"/>
              <a:gd name="T36" fmla="*/ 55563 w 77"/>
              <a:gd name="T37" fmla="*/ 0 h 79"/>
              <a:gd name="T38" fmla="*/ 73025 w 77"/>
              <a:gd name="T39" fmla="*/ 3175 h 79"/>
              <a:gd name="T40" fmla="*/ 87313 w 77"/>
              <a:gd name="T41" fmla="*/ 6350 h 79"/>
              <a:gd name="T42" fmla="*/ 98425 w 77"/>
              <a:gd name="T43" fmla="*/ 14287 h 79"/>
              <a:gd name="T44" fmla="*/ 106363 w 77"/>
              <a:gd name="T45" fmla="*/ 22225 h 79"/>
              <a:gd name="T46" fmla="*/ 111125 w 77"/>
              <a:gd name="T47" fmla="*/ 31750 h 79"/>
              <a:gd name="T48" fmla="*/ 117475 w 77"/>
              <a:gd name="T49" fmla="*/ 39687 h 79"/>
              <a:gd name="T50" fmla="*/ 117475 w 77"/>
              <a:gd name="T51" fmla="*/ 39687 h 79"/>
              <a:gd name="T52" fmla="*/ 122238 w 77"/>
              <a:gd name="T53" fmla="*/ 58737 h 79"/>
              <a:gd name="T54" fmla="*/ 122238 w 77"/>
              <a:gd name="T55" fmla="*/ 76200 h 79"/>
              <a:gd name="T56" fmla="*/ 120650 w 77"/>
              <a:gd name="T57" fmla="*/ 88900 h 79"/>
              <a:gd name="T58" fmla="*/ 111125 w 77"/>
              <a:gd name="T59" fmla="*/ 100012 h 79"/>
              <a:gd name="T60" fmla="*/ 103188 w 77"/>
              <a:gd name="T61" fmla="*/ 109537 h 79"/>
              <a:gd name="T62" fmla="*/ 95250 w 77"/>
              <a:gd name="T63" fmla="*/ 114300 h 79"/>
              <a:gd name="T64" fmla="*/ 87313 w 77"/>
              <a:gd name="T65" fmla="*/ 117475 h 79"/>
              <a:gd name="T66" fmla="*/ 87313 w 77"/>
              <a:gd name="T67" fmla="*/ 117475 h 7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77" h="79">
                <a:moveTo>
                  <a:pt x="55" y="74"/>
                </a:moveTo>
                <a:lnTo>
                  <a:pt x="55" y="74"/>
                </a:lnTo>
                <a:lnTo>
                  <a:pt x="49" y="78"/>
                </a:lnTo>
                <a:lnTo>
                  <a:pt x="44" y="79"/>
                </a:lnTo>
                <a:lnTo>
                  <a:pt x="37" y="79"/>
                </a:lnTo>
                <a:lnTo>
                  <a:pt x="28" y="79"/>
                </a:lnTo>
                <a:lnTo>
                  <a:pt x="19" y="76"/>
                </a:lnTo>
                <a:lnTo>
                  <a:pt x="12" y="67"/>
                </a:lnTo>
                <a:lnTo>
                  <a:pt x="4" y="55"/>
                </a:lnTo>
                <a:lnTo>
                  <a:pt x="0" y="42"/>
                </a:lnTo>
                <a:lnTo>
                  <a:pt x="0" y="30"/>
                </a:lnTo>
                <a:lnTo>
                  <a:pt x="2" y="21"/>
                </a:lnTo>
                <a:lnTo>
                  <a:pt x="7" y="14"/>
                </a:lnTo>
                <a:lnTo>
                  <a:pt x="12" y="11"/>
                </a:lnTo>
                <a:lnTo>
                  <a:pt x="18" y="7"/>
                </a:lnTo>
                <a:lnTo>
                  <a:pt x="23" y="4"/>
                </a:lnTo>
                <a:lnTo>
                  <a:pt x="35" y="0"/>
                </a:lnTo>
                <a:lnTo>
                  <a:pt x="46" y="2"/>
                </a:lnTo>
                <a:lnTo>
                  <a:pt x="55" y="4"/>
                </a:lnTo>
                <a:lnTo>
                  <a:pt x="62" y="9"/>
                </a:lnTo>
                <a:lnTo>
                  <a:pt x="67" y="14"/>
                </a:lnTo>
                <a:lnTo>
                  <a:pt x="70" y="20"/>
                </a:lnTo>
                <a:lnTo>
                  <a:pt x="74" y="25"/>
                </a:lnTo>
                <a:lnTo>
                  <a:pt x="77" y="37"/>
                </a:lnTo>
                <a:lnTo>
                  <a:pt x="77" y="48"/>
                </a:lnTo>
                <a:lnTo>
                  <a:pt x="76" y="56"/>
                </a:lnTo>
                <a:lnTo>
                  <a:pt x="70" y="63"/>
                </a:lnTo>
                <a:lnTo>
                  <a:pt x="65" y="69"/>
                </a:lnTo>
                <a:lnTo>
                  <a:pt x="60" y="72"/>
                </a:lnTo>
                <a:lnTo>
                  <a:pt x="55" y="74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9652" name="Picture 199"/>
          <p:cNvPicPr>
            <a:picLocks noChangeAspect="1" noChangeArrowheads="1"/>
          </p:cNvPicPr>
          <p:nvPr/>
        </p:nvPicPr>
        <p:blipFill>
          <a:blip r:embed="rId9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4251325"/>
            <a:ext cx="2000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653" name="Freeform 200"/>
          <p:cNvSpPr>
            <a:spLocks/>
          </p:cNvSpPr>
          <p:nvPr/>
        </p:nvSpPr>
        <p:spPr bwMode="auto">
          <a:xfrm>
            <a:off x="6653213" y="4287838"/>
            <a:ext cx="125412" cy="122237"/>
          </a:xfrm>
          <a:custGeom>
            <a:avLst/>
            <a:gdLst>
              <a:gd name="T0" fmla="*/ 85725 w 79"/>
              <a:gd name="T1" fmla="*/ 115887 h 77"/>
              <a:gd name="T2" fmla="*/ 85725 w 79"/>
              <a:gd name="T3" fmla="*/ 115887 h 77"/>
              <a:gd name="T4" fmla="*/ 77787 w 79"/>
              <a:gd name="T5" fmla="*/ 119062 h 77"/>
              <a:gd name="T6" fmla="*/ 69850 w 79"/>
              <a:gd name="T7" fmla="*/ 122237 h 77"/>
              <a:gd name="T8" fmla="*/ 58737 w 79"/>
              <a:gd name="T9" fmla="*/ 122237 h 77"/>
              <a:gd name="T10" fmla="*/ 44450 w 79"/>
              <a:gd name="T11" fmla="*/ 122237 h 77"/>
              <a:gd name="T12" fmla="*/ 33337 w 79"/>
              <a:gd name="T13" fmla="*/ 115887 h 77"/>
              <a:gd name="T14" fmla="*/ 19050 w 79"/>
              <a:gd name="T15" fmla="*/ 103187 h 77"/>
              <a:gd name="T16" fmla="*/ 7937 w 79"/>
              <a:gd name="T17" fmla="*/ 85725 h 77"/>
              <a:gd name="T18" fmla="*/ 7937 w 79"/>
              <a:gd name="T19" fmla="*/ 85725 h 77"/>
              <a:gd name="T20" fmla="*/ 0 w 79"/>
              <a:gd name="T21" fmla="*/ 63500 h 77"/>
              <a:gd name="T22" fmla="*/ 0 w 79"/>
              <a:gd name="T23" fmla="*/ 47625 h 77"/>
              <a:gd name="T24" fmla="*/ 6350 w 79"/>
              <a:gd name="T25" fmla="*/ 33337 h 77"/>
              <a:gd name="T26" fmla="*/ 11112 w 79"/>
              <a:gd name="T27" fmla="*/ 22225 h 77"/>
              <a:gd name="T28" fmla="*/ 22225 w 79"/>
              <a:gd name="T29" fmla="*/ 12700 h 77"/>
              <a:gd name="T30" fmla="*/ 28575 w 79"/>
              <a:gd name="T31" fmla="*/ 7937 h 77"/>
              <a:gd name="T32" fmla="*/ 39687 w 79"/>
              <a:gd name="T33" fmla="*/ 4762 h 77"/>
              <a:gd name="T34" fmla="*/ 39687 w 79"/>
              <a:gd name="T35" fmla="*/ 4762 h 77"/>
              <a:gd name="T36" fmla="*/ 55562 w 79"/>
              <a:gd name="T37" fmla="*/ 0 h 77"/>
              <a:gd name="T38" fmla="*/ 73025 w 79"/>
              <a:gd name="T39" fmla="*/ 0 h 77"/>
              <a:gd name="T40" fmla="*/ 85725 w 79"/>
              <a:gd name="T41" fmla="*/ 1587 h 77"/>
              <a:gd name="T42" fmla="*/ 96837 w 79"/>
              <a:gd name="T43" fmla="*/ 11112 h 77"/>
              <a:gd name="T44" fmla="*/ 106362 w 79"/>
              <a:gd name="T45" fmla="*/ 19050 h 77"/>
              <a:gd name="T46" fmla="*/ 114300 w 79"/>
              <a:gd name="T47" fmla="*/ 26987 h 77"/>
              <a:gd name="T48" fmla="*/ 117475 w 79"/>
              <a:gd name="T49" fmla="*/ 36512 h 77"/>
              <a:gd name="T50" fmla="*/ 117475 w 79"/>
              <a:gd name="T51" fmla="*/ 36512 h 77"/>
              <a:gd name="T52" fmla="*/ 125412 w 79"/>
              <a:gd name="T53" fmla="*/ 55562 h 77"/>
              <a:gd name="T54" fmla="*/ 125412 w 79"/>
              <a:gd name="T55" fmla="*/ 71437 h 77"/>
              <a:gd name="T56" fmla="*/ 119062 w 79"/>
              <a:gd name="T57" fmla="*/ 85725 h 77"/>
              <a:gd name="T58" fmla="*/ 114300 w 79"/>
              <a:gd name="T59" fmla="*/ 96837 h 77"/>
              <a:gd name="T60" fmla="*/ 103187 w 79"/>
              <a:gd name="T61" fmla="*/ 104775 h 77"/>
              <a:gd name="T62" fmla="*/ 96837 w 79"/>
              <a:gd name="T63" fmla="*/ 111125 h 77"/>
              <a:gd name="T64" fmla="*/ 85725 w 79"/>
              <a:gd name="T65" fmla="*/ 115887 h 77"/>
              <a:gd name="T66" fmla="*/ 85725 w 79"/>
              <a:gd name="T67" fmla="*/ 115887 h 7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79" h="77">
                <a:moveTo>
                  <a:pt x="54" y="73"/>
                </a:moveTo>
                <a:lnTo>
                  <a:pt x="54" y="73"/>
                </a:lnTo>
                <a:lnTo>
                  <a:pt x="49" y="75"/>
                </a:lnTo>
                <a:lnTo>
                  <a:pt x="44" y="77"/>
                </a:lnTo>
                <a:lnTo>
                  <a:pt x="37" y="77"/>
                </a:lnTo>
                <a:lnTo>
                  <a:pt x="28" y="77"/>
                </a:lnTo>
                <a:lnTo>
                  <a:pt x="21" y="73"/>
                </a:lnTo>
                <a:lnTo>
                  <a:pt x="12" y="65"/>
                </a:lnTo>
                <a:lnTo>
                  <a:pt x="5" y="54"/>
                </a:lnTo>
                <a:lnTo>
                  <a:pt x="0" y="40"/>
                </a:lnTo>
                <a:lnTo>
                  <a:pt x="0" y="30"/>
                </a:lnTo>
                <a:lnTo>
                  <a:pt x="4" y="21"/>
                </a:lnTo>
                <a:lnTo>
                  <a:pt x="7" y="14"/>
                </a:lnTo>
                <a:lnTo>
                  <a:pt x="14" y="8"/>
                </a:lnTo>
                <a:lnTo>
                  <a:pt x="18" y="5"/>
                </a:lnTo>
                <a:lnTo>
                  <a:pt x="25" y="3"/>
                </a:lnTo>
                <a:lnTo>
                  <a:pt x="35" y="0"/>
                </a:lnTo>
                <a:lnTo>
                  <a:pt x="46" y="0"/>
                </a:lnTo>
                <a:lnTo>
                  <a:pt x="54" y="1"/>
                </a:lnTo>
                <a:lnTo>
                  <a:pt x="61" y="7"/>
                </a:lnTo>
                <a:lnTo>
                  <a:pt x="67" y="12"/>
                </a:lnTo>
                <a:lnTo>
                  <a:pt x="72" y="17"/>
                </a:lnTo>
                <a:lnTo>
                  <a:pt x="74" y="23"/>
                </a:lnTo>
                <a:lnTo>
                  <a:pt x="79" y="35"/>
                </a:lnTo>
                <a:lnTo>
                  <a:pt x="79" y="45"/>
                </a:lnTo>
                <a:lnTo>
                  <a:pt x="75" y="54"/>
                </a:lnTo>
                <a:lnTo>
                  <a:pt x="72" y="61"/>
                </a:lnTo>
                <a:lnTo>
                  <a:pt x="65" y="66"/>
                </a:lnTo>
                <a:lnTo>
                  <a:pt x="61" y="70"/>
                </a:lnTo>
                <a:lnTo>
                  <a:pt x="54" y="73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9654" name="Picture 201"/>
          <p:cNvPicPr>
            <a:picLocks noChangeAspect="1" noChangeArrowheads="1"/>
          </p:cNvPicPr>
          <p:nvPr/>
        </p:nvPicPr>
        <p:blipFill>
          <a:blip r:embed="rId9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050" y="4379913"/>
            <a:ext cx="201613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655" name="Freeform 202"/>
          <p:cNvSpPr>
            <a:spLocks/>
          </p:cNvSpPr>
          <p:nvPr/>
        </p:nvSpPr>
        <p:spPr bwMode="auto">
          <a:xfrm>
            <a:off x="6789738" y="4414838"/>
            <a:ext cx="122237" cy="123825"/>
          </a:xfrm>
          <a:custGeom>
            <a:avLst/>
            <a:gdLst>
              <a:gd name="T0" fmla="*/ 85725 w 77"/>
              <a:gd name="T1" fmla="*/ 117475 h 78"/>
              <a:gd name="T2" fmla="*/ 85725 w 77"/>
              <a:gd name="T3" fmla="*/ 117475 h 78"/>
              <a:gd name="T4" fmla="*/ 77787 w 77"/>
              <a:gd name="T5" fmla="*/ 120650 h 78"/>
              <a:gd name="T6" fmla="*/ 69850 w 77"/>
              <a:gd name="T7" fmla="*/ 123825 h 78"/>
              <a:gd name="T8" fmla="*/ 55562 w 77"/>
              <a:gd name="T9" fmla="*/ 123825 h 78"/>
              <a:gd name="T10" fmla="*/ 44450 w 77"/>
              <a:gd name="T11" fmla="*/ 123825 h 78"/>
              <a:gd name="T12" fmla="*/ 30162 w 77"/>
              <a:gd name="T13" fmla="*/ 117475 h 78"/>
              <a:gd name="T14" fmla="*/ 15875 w 77"/>
              <a:gd name="T15" fmla="*/ 103188 h 78"/>
              <a:gd name="T16" fmla="*/ 4762 w 77"/>
              <a:gd name="T17" fmla="*/ 87313 h 78"/>
              <a:gd name="T18" fmla="*/ 4762 w 77"/>
              <a:gd name="T19" fmla="*/ 87313 h 78"/>
              <a:gd name="T20" fmla="*/ 0 w 77"/>
              <a:gd name="T21" fmla="*/ 65088 h 78"/>
              <a:gd name="T22" fmla="*/ 0 w 77"/>
              <a:gd name="T23" fmla="*/ 47625 h 78"/>
              <a:gd name="T24" fmla="*/ 3175 w 77"/>
              <a:gd name="T25" fmla="*/ 33338 h 78"/>
              <a:gd name="T26" fmla="*/ 11112 w 77"/>
              <a:gd name="T27" fmla="*/ 22225 h 78"/>
              <a:gd name="T28" fmla="*/ 19050 w 77"/>
              <a:gd name="T29" fmla="*/ 14288 h 78"/>
              <a:gd name="T30" fmla="*/ 28575 w 77"/>
              <a:gd name="T31" fmla="*/ 9525 h 78"/>
              <a:gd name="T32" fmla="*/ 36512 w 77"/>
              <a:gd name="T33" fmla="*/ 3175 h 78"/>
              <a:gd name="T34" fmla="*/ 36512 w 77"/>
              <a:gd name="T35" fmla="*/ 3175 h 78"/>
              <a:gd name="T36" fmla="*/ 55562 w 77"/>
              <a:gd name="T37" fmla="*/ 0 h 78"/>
              <a:gd name="T38" fmla="*/ 73025 w 77"/>
              <a:gd name="T39" fmla="*/ 0 h 78"/>
              <a:gd name="T40" fmla="*/ 85725 w 77"/>
              <a:gd name="T41" fmla="*/ 3175 h 78"/>
              <a:gd name="T42" fmla="*/ 96837 w 77"/>
              <a:gd name="T43" fmla="*/ 11113 h 78"/>
              <a:gd name="T44" fmla="*/ 106362 w 77"/>
              <a:gd name="T45" fmla="*/ 20638 h 78"/>
              <a:gd name="T46" fmla="*/ 111125 w 77"/>
              <a:gd name="T47" fmla="*/ 28575 h 78"/>
              <a:gd name="T48" fmla="*/ 117475 w 77"/>
              <a:gd name="T49" fmla="*/ 36513 h 78"/>
              <a:gd name="T50" fmla="*/ 117475 w 77"/>
              <a:gd name="T51" fmla="*/ 36513 h 78"/>
              <a:gd name="T52" fmla="*/ 122237 w 77"/>
              <a:gd name="T53" fmla="*/ 55563 h 78"/>
              <a:gd name="T54" fmla="*/ 122237 w 77"/>
              <a:gd name="T55" fmla="*/ 73025 h 78"/>
              <a:gd name="T56" fmla="*/ 119062 w 77"/>
              <a:gd name="T57" fmla="*/ 87313 h 78"/>
              <a:gd name="T58" fmla="*/ 111125 w 77"/>
              <a:gd name="T59" fmla="*/ 98425 h 78"/>
              <a:gd name="T60" fmla="*/ 103187 w 77"/>
              <a:gd name="T61" fmla="*/ 106363 h 78"/>
              <a:gd name="T62" fmla="*/ 95250 w 77"/>
              <a:gd name="T63" fmla="*/ 111125 h 78"/>
              <a:gd name="T64" fmla="*/ 85725 w 77"/>
              <a:gd name="T65" fmla="*/ 117475 h 78"/>
              <a:gd name="T66" fmla="*/ 85725 w 77"/>
              <a:gd name="T67" fmla="*/ 117475 h 7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77" h="78">
                <a:moveTo>
                  <a:pt x="54" y="74"/>
                </a:moveTo>
                <a:lnTo>
                  <a:pt x="54" y="74"/>
                </a:lnTo>
                <a:lnTo>
                  <a:pt x="49" y="76"/>
                </a:lnTo>
                <a:lnTo>
                  <a:pt x="44" y="78"/>
                </a:lnTo>
                <a:lnTo>
                  <a:pt x="35" y="78"/>
                </a:lnTo>
                <a:lnTo>
                  <a:pt x="28" y="78"/>
                </a:lnTo>
                <a:lnTo>
                  <a:pt x="19" y="74"/>
                </a:lnTo>
                <a:lnTo>
                  <a:pt x="10" y="65"/>
                </a:lnTo>
                <a:lnTo>
                  <a:pt x="3" y="55"/>
                </a:lnTo>
                <a:lnTo>
                  <a:pt x="0" y="41"/>
                </a:lnTo>
                <a:lnTo>
                  <a:pt x="0" y="30"/>
                </a:lnTo>
                <a:lnTo>
                  <a:pt x="2" y="21"/>
                </a:lnTo>
                <a:lnTo>
                  <a:pt x="7" y="14"/>
                </a:lnTo>
                <a:lnTo>
                  <a:pt x="12" y="9"/>
                </a:lnTo>
                <a:lnTo>
                  <a:pt x="18" y="6"/>
                </a:lnTo>
                <a:lnTo>
                  <a:pt x="23" y="2"/>
                </a:lnTo>
                <a:lnTo>
                  <a:pt x="35" y="0"/>
                </a:lnTo>
                <a:lnTo>
                  <a:pt x="46" y="0"/>
                </a:lnTo>
                <a:lnTo>
                  <a:pt x="54" y="2"/>
                </a:lnTo>
                <a:lnTo>
                  <a:pt x="61" y="7"/>
                </a:lnTo>
                <a:lnTo>
                  <a:pt x="67" y="13"/>
                </a:lnTo>
                <a:lnTo>
                  <a:pt x="70" y="18"/>
                </a:lnTo>
                <a:lnTo>
                  <a:pt x="74" y="23"/>
                </a:lnTo>
                <a:lnTo>
                  <a:pt x="77" y="35"/>
                </a:lnTo>
                <a:lnTo>
                  <a:pt x="77" y="46"/>
                </a:lnTo>
                <a:lnTo>
                  <a:pt x="75" y="55"/>
                </a:lnTo>
                <a:lnTo>
                  <a:pt x="70" y="62"/>
                </a:lnTo>
                <a:lnTo>
                  <a:pt x="65" y="67"/>
                </a:lnTo>
                <a:lnTo>
                  <a:pt x="60" y="70"/>
                </a:lnTo>
                <a:lnTo>
                  <a:pt x="54" y="74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9656" name="Picture 203"/>
          <p:cNvPicPr>
            <a:picLocks noChangeAspect="1" noChangeArrowheads="1"/>
          </p:cNvPicPr>
          <p:nvPr/>
        </p:nvPicPr>
        <p:blipFill>
          <a:blip r:embed="rId9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4805363"/>
            <a:ext cx="207962" cy="21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657" name="Freeform 204"/>
          <p:cNvSpPr>
            <a:spLocks/>
          </p:cNvSpPr>
          <p:nvPr/>
        </p:nvSpPr>
        <p:spPr bwMode="auto">
          <a:xfrm>
            <a:off x="6989763" y="4849813"/>
            <a:ext cx="125412" cy="128587"/>
          </a:xfrm>
          <a:custGeom>
            <a:avLst/>
            <a:gdLst>
              <a:gd name="T0" fmla="*/ 103187 w 79"/>
              <a:gd name="T1" fmla="*/ 19050 h 81"/>
              <a:gd name="T2" fmla="*/ 103187 w 79"/>
              <a:gd name="T3" fmla="*/ 19050 h 81"/>
              <a:gd name="T4" fmla="*/ 109537 w 79"/>
              <a:gd name="T5" fmla="*/ 25400 h 81"/>
              <a:gd name="T6" fmla="*/ 114300 w 79"/>
              <a:gd name="T7" fmla="*/ 33337 h 81"/>
              <a:gd name="T8" fmla="*/ 120650 w 79"/>
              <a:gd name="T9" fmla="*/ 41275 h 81"/>
              <a:gd name="T10" fmla="*/ 125412 w 79"/>
              <a:gd name="T11" fmla="*/ 55562 h 81"/>
              <a:gd name="T12" fmla="*/ 122237 w 79"/>
              <a:gd name="T13" fmla="*/ 69850 h 81"/>
              <a:gd name="T14" fmla="*/ 117475 w 79"/>
              <a:gd name="T15" fmla="*/ 85725 h 81"/>
              <a:gd name="T16" fmla="*/ 106362 w 79"/>
              <a:gd name="T17" fmla="*/ 103187 h 81"/>
              <a:gd name="T18" fmla="*/ 106362 w 79"/>
              <a:gd name="T19" fmla="*/ 103187 h 81"/>
              <a:gd name="T20" fmla="*/ 87312 w 79"/>
              <a:gd name="T21" fmla="*/ 119062 h 81"/>
              <a:gd name="T22" fmla="*/ 73025 w 79"/>
              <a:gd name="T23" fmla="*/ 125412 h 81"/>
              <a:gd name="T24" fmla="*/ 55562 w 79"/>
              <a:gd name="T25" fmla="*/ 128587 h 81"/>
              <a:gd name="T26" fmla="*/ 44450 w 79"/>
              <a:gd name="T27" fmla="*/ 125412 h 81"/>
              <a:gd name="T28" fmla="*/ 33337 w 79"/>
              <a:gd name="T29" fmla="*/ 119062 h 81"/>
              <a:gd name="T30" fmla="*/ 25400 w 79"/>
              <a:gd name="T31" fmla="*/ 114300 h 81"/>
              <a:gd name="T32" fmla="*/ 19050 w 79"/>
              <a:gd name="T33" fmla="*/ 107950 h 81"/>
              <a:gd name="T34" fmla="*/ 19050 w 79"/>
              <a:gd name="T35" fmla="*/ 107950 h 81"/>
              <a:gd name="T36" fmla="*/ 6350 w 79"/>
              <a:gd name="T37" fmla="*/ 92075 h 81"/>
              <a:gd name="T38" fmla="*/ 0 w 79"/>
              <a:gd name="T39" fmla="*/ 77787 h 81"/>
              <a:gd name="T40" fmla="*/ 0 w 79"/>
              <a:gd name="T41" fmla="*/ 60325 h 81"/>
              <a:gd name="T42" fmla="*/ 3175 w 79"/>
              <a:gd name="T43" fmla="*/ 49212 h 81"/>
              <a:gd name="T44" fmla="*/ 6350 w 79"/>
              <a:gd name="T45" fmla="*/ 38100 h 81"/>
              <a:gd name="T46" fmla="*/ 11112 w 79"/>
              <a:gd name="T47" fmla="*/ 30162 h 81"/>
              <a:gd name="T48" fmla="*/ 17462 w 79"/>
              <a:gd name="T49" fmla="*/ 22225 h 81"/>
              <a:gd name="T50" fmla="*/ 17462 w 79"/>
              <a:gd name="T51" fmla="*/ 22225 h 81"/>
              <a:gd name="T52" fmla="*/ 33337 w 79"/>
              <a:gd name="T53" fmla="*/ 7937 h 81"/>
              <a:gd name="T54" fmla="*/ 47625 w 79"/>
              <a:gd name="T55" fmla="*/ 0 h 81"/>
              <a:gd name="T56" fmla="*/ 65087 w 79"/>
              <a:gd name="T57" fmla="*/ 0 h 81"/>
              <a:gd name="T58" fmla="*/ 76200 w 79"/>
              <a:gd name="T59" fmla="*/ 3175 h 81"/>
              <a:gd name="T60" fmla="*/ 87312 w 79"/>
              <a:gd name="T61" fmla="*/ 7937 h 81"/>
              <a:gd name="T62" fmla="*/ 95250 w 79"/>
              <a:gd name="T63" fmla="*/ 11112 h 81"/>
              <a:gd name="T64" fmla="*/ 103187 w 79"/>
              <a:gd name="T65" fmla="*/ 19050 h 81"/>
              <a:gd name="T66" fmla="*/ 103187 w 79"/>
              <a:gd name="T67" fmla="*/ 19050 h 8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79" h="81">
                <a:moveTo>
                  <a:pt x="65" y="12"/>
                </a:moveTo>
                <a:lnTo>
                  <a:pt x="65" y="12"/>
                </a:lnTo>
                <a:lnTo>
                  <a:pt x="69" y="16"/>
                </a:lnTo>
                <a:lnTo>
                  <a:pt x="72" y="21"/>
                </a:lnTo>
                <a:lnTo>
                  <a:pt x="76" y="26"/>
                </a:lnTo>
                <a:lnTo>
                  <a:pt x="79" y="35"/>
                </a:lnTo>
                <a:lnTo>
                  <a:pt x="77" y="44"/>
                </a:lnTo>
                <a:lnTo>
                  <a:pt x="74" y="54"/>
                </a:lnTo>
                <a:lnTo>
                  <a:pt x="67" y="65"/>
                </a:lnTo>
                <a:lnTo>
                  <a:pt x="55" y="75"/>
                </a:lnTo>
                <a:lnTo>
                  <a:pt x="46" y="79"/>
                </a:lnTo>
                <a:lnTo>
                  <a:pt x="35" y="81"/>
                </a:lnTo>
                <a:lnTo>
                  <a:pt x="28" y="79"/>
                </a:lnTo>
                <a:lnTo>
                  <a:pt x="21" y="75"/>
                </a:lnTo>
                <a:lnTo>
                  <a:pt x="16" y="72"/>
                </a:lnTo>
                <a:lnTo>
                  <a:pt x="12" y="68"/>
                </a:lnTo>
                <a:lnTo>
                  <a:pt x="4" y="58"/>
                </a:lnTo>
                <a:lnTo>
                  <a:pt x="0" y="49"/>
                </a:lnTo>
                <a:lnTo>
                  <a:pt x="0" y="38"/>
                </a:lnTo>
                <a:lnTo>
                  <a:pt x="2" y="31"/>
                </a:lnTo>
                <a:lnTo>
                  <a:pt x="4" y="24"/>
                </a:lnTo>
                <a:lnTo>
                  <a:pt x="7" y="19"/>
                </a:lnTo>
                <a:lnTo>
                  <a:pt x="11" y="14"/>
                </a:lnTo>
                <a:lnTo>
                  <a:pt x="21" y="5"/>
                </a:lnTo>
                <a:lnTo>
                  <a:pt x="30" y="0"/>
                </a:lnTo>
                <a:lnTo>
                  <a:pt x="41" y="0"/>
                </a:lnTo>
                <a:lnTo>
                  <a:pt x="48" y="2"/>
                </a:lnTo>
                <a:lnTo>
                  <a:pt x="55" y="5"/>
                </a:lnTo>
                <a:lnTo>
                  <a:pt x="60" y="7"/>
                </a:lnTo>
                <a:lnTo>
                  <a:pt x="65" y="12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9658" name="Picture 206"/>
          <p:cNvPicPr>
            <a:picLocks noChangeAspect="1" noChangeArrowheads="1"/>
          </p:cNvPicPr>
          <p:nvPr/>
        </p:nvPicPr>
        <p:blipFill>
          <a:blip r:embed="rId9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538" y="5013325"/>
            <a:ext cx="166687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659" name="Freeform 207"/>
          <p:cNvSpPr>
            <a:spLocks/>
          </p:cNvSpPr>
          <p:nvPr/>
        </p:nvSpPr>
        <p:spPr bwMode="auto">
          <a:xfrm>
            <a:off x="5976938" y="5033963"/>
            <a:ext cx="122237" cy="119062"/>
          </a:xfrm>
          <a:custGeom>
            <a:avLst/>
            <a:gdLst>
              <a:gd name="T0" fmla="*/ 122237 w 77"/>
              <a:gd name="T1" fmla="*/ 60325 h 75"/>
              <a:gd name="T2" fmla="*/ 122237 w 77"/>
              <a:gd name="T3" fmla="*/ 60325 h 75"/>
              <a:gd name="T4" fmla="*/ 122237 w 77"/>
              <a:gd name="T5" fmla="*/ 71437 h 75"/>
              <a:gd name="T6" fmla="*/ 122237 w 77"/>
              <a:gd name="T7" fmla="*/ 79375 h 75"/>
              <a:gd name="T8" fmla="*/ 117475 w 77"/>
              <a:gd name="T9" fmla="*/ 90487 h 75"/>
              <a:gd name="T10" fmla="*/ 111125 w 77"/>
              <a:gd name="T11" fmla="*/ 101600 h 75"/>
              <a:gd name="T12" fmla="*/ 100012 w 77"/>
              <a:gd name="T13" fmla="*/ 111125 h 75"/>
              <a:gd name="T14" fmla="*/ 84137 w 77"/>
              <a:gd name="T15" fmla="*/ 115887 h 75"/>
              <a:gd name="T16" fmla="*/ 61912 w 77"/>
              <a:gd name="T17" fmla="*/ 119062 h 75"/>
              <a:gd name="T18" fmla="*/ 61912 w 77"/>
              <a:gd name="T19" fmla="*/ 119062 h 75"/>
              <a:gd name="T20" fmla="*/ 39687 w 77"/>
              <a:gd name="T21" fmla="*/ 115887 h 75"/>
              <a:gd name="T22" fmla="*/ 22225 w 77"/>
              <a:gd name="T23" fmla="*/ 107950 h 75"/>
              <a:gd name="T24" fmla="*/ 11112 w 77"/>
              <a:gd name="T25" fmla="*/ 100012 h 75"/>
              <a:gd name="T26" fmla="*/ 6350 w 77"/>
              <a:gd name="T27" fmla="*/ 88900 h 75"/>
              <a:gd name="T28" fmla="*/ 3175 w 77"/>
              <a:gd name="T29" fmla="*/ 77787 h 75"/>
              <a:gd name="T30" fmla="*/ 0 w 77"/>
              <a:gd name="T31" fmla="*/ 66675 h 75"/>
              <a:gd name="T32" fmla="*/ 3175 w 77"/>
              <a:gd name="T33" fmla="*/ 57150 h 75"/>
              <a:gd name="T34" fmla="*/ 3175 w 77"/>
              <a:gd name="T35" fmla="*/ 57150 h 75"/>
              <a:gd name="T36" fmla="*/ 6350 w 77"/>
              <a:gd name="T37" fmla="*/ 38100 h 75"/>
              <a:gd name="T38" fmla="*/ 14287 w 77"/>
              <a:gd name="T39" fmla="*/ 23812 h 75"/>
              <a:gd name="T40" fmla="*/ 22225 w 77"/>
              <a:gd name="T41" fmla="*/ 12700 h 75"/>
              <a:gd name="T42" fmla="*/ 33337 w 77"/>
              <a:gd name="T43" fmla="*/ 4762 h 75"/>
              <a:gd name="T44" fmla="*/ 44450 w 77"/>
              <a:gd name="T45" fmla="*/ 1587 h 75"/>
              <a:gd name="T46" fmla="*/ 55562 w 77"/>
              <a:gd name="T47" fmla="*/ 0 h 75"/>
              <a:gd name="T48" fmla="*/ 63500 w 77"/>
              <a:gd name="T49" fmla="*/ 0 h 75"/>
              <a:gd name="T50" fmla="*/ 63500 w 77"/>
              <a:gd name="T51" fmla="*/ 0 h 75"/>
              <a:gd name="T52" fmla="*/ 85725 w 77"/>
              <a:gd name="T53" fmla="*/ 1587 h 75"/>
              <a:gd name="T54" fmla="*/ 100012 w 77"/>
              <a:gd name="T55" fmla="*/ 11112 h 75"/>
              <a:gd name="T56" fmla="*/ 111125 w 77"/>
              <a:gd name="T57" fmla="*/ 19050 h 75"/>
              <a:gd name="T58" fmla="*/ 119062 w 77"/>
              <a:gd name="T59" fmla="*/ 30162 h 75"/>
              <a:gd name="T60" fmla="*/ 122237 w 77"/>
              <a:gd name="T61" fmla="*/ 41275 h 75"/>
              <a:gd name="T62" fmla="*/ 122237 w 77"/>
              <a:gd name="T63" fmla="*/ 52387 h 75"/>
              <a:gd name="T64" fmla="*/ 122237 w 77"/>
              <a:gd name="T65" fmla="*/ 60325 h 75"/>
              <a:gd name="T66" fmla="*/ 122237 w 77"/>
              <a:gd name="T67" fmla="*/ 60325 h 7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77" h="75">
                <a:moveTo>
                  <a:pt x="77" y="38"/>
                </a:moveTo>
                <a:lnTo>
                  <a:pt x="77" y="38"/>
                </a:lnTo>
                <a:lnTo>
                  <a:pt x="77" y="45"/>
                </a:lnTo>
                <a:lnTo>
                  <a:pt x="77" y="50"/>
                </a:lnTo>
                <a:lnTo>
                  <a:pt x="74" y="57"/>
                </a:lnTo>
                <a:lnTo>
                  <a:pt x="70" y="64"/>
                </a:lnTo>
                <a:lnTo>
                  <a:pt x="63" y="70"/>
                </a:lnTo>
                <a:lnTo>
                  <a:pt x="53" y="73"/>
                </a:lnTo>
                <a:lnTo>
                  <a:pt x="39" y="75"/>
                </a:lnTo>
                <a:lnTo>
                  <a:pt x="25" y="73"/>
                </a:lnTo>
                <a:lnTo>
                  <a:pt x="14" y="68"/>
                </a:lnTo>
                <a:lnTo>
                  <a:pt x="7" y="63"/>
                </a:lnTo>
                <a:lnTo>
                  <a:pt x="4" y="56"/>
                </a:lnTo>
                <a:lnTo>
                  <a:pt x="2" y="49"/>
                </a:lnTo>
                <a:lnTo>
                  <a:pt x="0" y="42"/>
                </a:lnTo>
                <a:lnTo>
                  <a:pt x="2" y="36"/>
                </a:lnTo>
                <a:lnTo>
                  <a:pt x="4" y="24"/>
                </a:lnTo>
                <a:lnTo>
                  <a:pt x="9" y="15"/>
                </a:lnTo>
                <a:lnTo>
                  <a:pt x="14" y="8"/>
                </a:lnTo>
                <a:lnTo>
                  <a:pt x="21" y="3"/>
                </a:lnTo>
                <a:lnTo>
                  <a:pt x="28" y="1"/>
                </a:lnTo>
                <a:lnTo>
                  <a:pt x="35" y="0"/>
                </a:lnTo>
                <a:lnTo>
                  <a:pt x="40" y="0"/>
                </a:lnTo>
                <a:lnTo>
                  <a:pt x="54" y="1"/>
                </a:lnTo>
                <a:lnTo>
                  <a:pt x="63" y="7"/>
                </a:lnTo>
                <a:lnTo>
                  <a:pt x="70" y="12"/>
                </a:lnTo>
                <a:lnTo>
                  <a:pt x="75" y="19"/>
                </a:lnTo>
                <a:lnTo>
                  <a:pt x="77" y="26"/>
                </a:lnTo>
                <a:lnTo>
                  <a:pt x="77" y="33"/>
                </a:lnTo>
                <a:lnTo>
                  <a:pt x="77" y="38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9660" name="Picture 208"/>
          <p:cNvPicPr>
            <a:picLocks noChangeAspect="1" noChangeArrowheads="1"/>
          </p:cNvPicPr>
          <p:nvPr/>
        </p:nvPicPr>
        <p:blipFill>
          <a:blip r:embed="rId10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175" y="4924425"/>
            <a:ext cx="166688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661" name="Freeform 209"/>
          <p:cNvSpPr>
            <a:spLocks/>
          </p:cNvSpPr>
          <p:nvPr/>
        </p:nvSpPr>
        <p:spPr bwMode="auto">
          <a:xfrm>
            <a:off x="6380163" y="4943475"/>
            <a:ext cx="120650" cy="120650"/>
          </a:xfrm>
          <a:custGeom>
            <a:avLst/>
            <a:gdLst>
              <a:gd name="T0" fmla="*/ 120650 w 76"/>
              <a:gd name="T1" fmla="*/ 61913 h 76"/>
              <a:gd name="T2" fmla="*/ 120650 w 76"/>
              <a:gd name="T3" fmla="*/ 61913 h 76"/>
              <a:gd name="T4" fmla="*/ 120650 w 76"/>
              <a:gd name="T5" fmla="*/ 73025 h 76"/>
              <a:gd name="T6" fmla="*/ 120650 w 76"/>
              <a:gd name="T7" fmla="*/ 80963 h 76"/>
              <a:gd name="T8" fmla="*/ 114300 w 76"/>
              <a:gd name="T9" fmla="*/ 92075 h 76"/>
              <a:gd name="T10" fmla="*/ 109538 w 76"/>
              <a:gd name="T11" fmla="*/ 103188 h 76"/>
              <a:gd name="T12" fmla="*/ 98425 w 76"/>
              <a:gd name="T13" fmla="*/ 112713 h 76"/>
              <a:gd name="T14" fmla="*/ 80963 w 76"/>
              <a:gd name="T15" fmla="*/ 120650 h 76"/>
              <a:gd name="T16" fmla="*/ 58738 w 76"/>
              <a:gd name="T17" fmla="*/ 120650 h 76"/>
              <a:gd name="T18" fmla="*/ 58738 w 76"/>
              <a:gd name="T19" fmla="*/ 120650 h 76"/>
              <a:gd name="T20" fmla="*/ 36513 w 76"/>
              <a:gd name="T21" fmla="*/ 117475 h 76"/>
              <a:gd name="T22" fmla="*/ 20638 w 76"/>
              <a:gd name="T23" fmla="*/ 109538 h 76"/>
              <a:gd name="T24" fmla="*/ 9525 w 76"/>
              <a:gd name="T25" fmla="*/ 101600 h 76"/>
              <a:gd name="T26" fmla="*/ 3175 w 76"/>
              <a:gd name="T27" fmla="*/ 90488 h 76"/>
              <a:gd name="T28" fmla="*/ 0 w 76"/>
              <a:gd name="T29" fmla="*/ 79375 h 76"/>
              <a:gd name="T30" fmla="*/ 0 w 76"/>
              <a:gd name="T31" fmla="*/ 68263 h 76"/>
              <a:gd name="T32" fmla="*/ 0 w 76"/>
              <a:gd name="T33" fmla="*/ 58738 h 76"/>
              <a:gd name="T34" fmla="*/ 0 w 76"/>
              <a:gd name="T35" fmla="*/ 58738 h 76"/>
              <a:gd name="T36" fmla="*/ 3175 w 76"/>
              <a:gd name="T37" fmla="*/ 39688 h 76"/>
              <a:gd name="T38" fmla="*/ 11113 w 76"/>
              <a:gd name="T39" fmla="*/ 25400 h 76"/>
              <a:gd name="T40" fmla="*/ 20638 w 76"/>
              <a:gd name="T41" fmla="*/ 14288 h 76"/>
              <a:gd name="T42" fmla="*/ 31750 w 76"/>
              <a:gd name="T43" fmla="*/ 6350 h 76"/>
              <a:gd name="T44" fmla="*/ 42863 w 76"/>
              <a:gd name="T45" fmla="*/ 3175 h 76"/>
              <a:gd name="T46" fmla="*/ 53975 w 76"/>
              <a:gd name="T47" fmla="*/ 0 h 76"/>
              <a:gd name="T48" fmla="*/ 61913 w 76"/>
              <a:gd name="T49" fmla="*/ 0 h 76"/>
              <a:gd name="T50" fmla="*/ 61913 w 76"/>
              <a:gd name="T51" fmla="*/ 0 h 76"/>
              <a:gd name="T52" fmla="*/ 84138 w 76"/>
              <a:gd name="T53" fmla="*/ 3175 h 76"/>
              <a:gd name="T54" fmla="*/ 100013 w 76"/>
              <a:gd name="T55" fmla="*/ 12700 h 76"/>
              <a:gd name="T56" fmla="*/ 109538 w 76"/>
              <a:gd name="T57" fmla="*/ 20638 h 76"/>
              <a:gd name="T58" fmla="*/ 117475 w 76"/>
              <a:gd name="T59" fmla="*/ 31750 h 76"/>
              <a:gd name="T60" fmla="*/ 120650 w 76"/>
              <a:gd name="T61" fmla="*/ 42863 h 76"/>
              <a:gd name="T62" fmla="*/ 120650 w 76"/>
              <a:gd name="T63" fmla="*/ 53975 h 76"/>
              <a:gd name="T64" fmla="*/ 120650 w 76"/>
              <a:gd name="T65" fmla="*/ 61913 h 76"/>
              <a:gd name="T66" fmla="*/ 120650 w 76"/>
              <a:gd name="T67" fmla="*/ 61913 h 7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76" h="76">
                <a:moveTo>
                  <a:pt x="76" y="39"/>
                </a:moveTo>
                <a:lnTo>
                  <a:pt x="76" y="39"/>
                </a:lnTo>
                <a:lnTo>
                  <a:pt x="76" y="46"/>
                </a:lnTo>
                <a:lnTo>
                  <a:pt x="76" y="51"/>
                </a:lnTo>
                <a:lnTo>
                  <a:pt x="72" y="58"/>
                </a:lnTo>
                <a:lnTo>
                  <a:pt x="69" y="65"/>
                </a:lnTo>
                <a:lnTo>
                  <a:pt x="62" y="71"/>
                </a:lnTo>
                <a:lnTo>
                  <a:pt x="51" y="76"/>
                </a:lnTo>
                <a:lnTo>
                  <a:pt x="37" y="76"/>
                </a:lnTo>
                <a:lnTo>
                  <a:pt x="23" y="74"/>
                </a:lnTo>
                <a:lnTo>
                  <a:pt x="13" y="69"/>
                </a:lnTo>
                <a:lnTo>
                  <a:pt x="6" y="64"/>
                </a:lnTo>
                <a:lnTo>
                  <a:pt x="2" y="57"/>
                </a:lnTo>
                <a:lnTo>
                  <a:pt x="0" y="50"/>
                </a:lnTo>
                <a:lnTo>
                  <a:pt x="0" y="43"/>
                </a:lnTo>
                <a:lnTo>
                  <a:pt x="0" y="37"/>
                </a:lnTo>
                <a:lnTo>
                  <a:pt x="2" y="25"/>
                </a:lnTo>
                <a:lnTo>
                  <a:pt x="7" y="16"/>
                </a:lnTo>
                <a:lnTo>
                  <a:pt x="13" y="9"/>
                </a:lnTo>
                <a:lnTo>
                  <a:pt x="20" y="4"/>
                </a:lnTo>
                <a:lnTo>
                  <a:pt x="27" y="2"/>
                </a:lnTo>
                <a:lnTo>
                  <a:pt x="34" y="0"/>
                </a:lnTo>
                <a:lnTo>
                  <a:pt x="39" y="0"/>
                </a:lnTo>
                <a:lnTo>
                  <a:pt x="53" y="2"/>
                </a:lnTo>
                <a:lnTo>
                  <a:pt x="63" y="8"/>
                </a:lnTo>
                <a:lnTo>
                  <a:pt x="69" y="13"/>
                </a:lnTo>
                <a:lnTo>
                  <a:pt x="74" y="20"/>
                </a:lnTo>
                <a:lnTo>
                  <a:pt x="76" y="27"/>
                </a:lnTo>
                <a:lnTo>
                  <a:pt x="76" y="34"/>
                </a:lnTo>
                <a:lnTo>
                  <a:pt x="76" y="39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9662" name="Picture 210"/>
          <p:cNvPicPr>
            <a:picLocks noChangeAspect="1" noChangeArrowheads="1"/>
          </p:cNvPicPr>
          <p:nvPr/>
        </p:nvPicPr>
        <p:blipFill>
          <a:blip r:embed="rId10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886325"/>
            <a:ext cx="166688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663" name="Freeform 211"/>
          <p:cNvSpPr>
            <a:spLocks/>
          </p:cNvSpPr>
          <p:nvPr/>
        </p:nvSpPr>
        <p:spPr bwMode="auto">
          <a:xfrm>
            <a:off x="6580188" y="4902200"/>
            <a:ext cx="123825" cy="122238"/>
          </a:xfrm>
          <a:custGeom>
            <a:avLst/>
            <a:gdLst>
              <a:gd name="T0" fmla="*/ 123825 w 78"/>
              <a:gd name="T1" fmla="*/ 65088 h 77"/>
              <a:gd name="T2" fmla="*/ 123825 w 78"/>
              <a:gd name="T3" fmla="*/ 65088 h 77"/>
              <a:gd name="T4" fmla="*/ 123825 w 78"/>
              <a:gd name="T5" fmla="*/ 73025 h 77"/>
              <a:gd name="T6" fmla="*/ 120650 w 78"/>
              <a:gd name="T7" fmla="*/ 84138 h 77"/>
              <a:gd name="T8" fmla="*/ 117475 w 78"/>
              <a:gd name="T9" fmla="*/ 95250 h 77"/>
              <a:gd name="T10" fmla="*/ 109538 w 78"/>
              <a:gd name="T11" fmla="*/ 106363 h 77"/>
              <a:gd name="T12" fmla="*/ 98425 w 78"/>
              <a:gd name="T13" fmla="*/ 114300 h 77"/>
              <a:gd name="T14" fmla="*/ 80963 w 78"/>
              <a:gd name="T15" fmla="*/ 120650 h 77"/>
              <a:gd name="T16" fmla="*/ 58738 w 78"/>
              <a:gd name="T17" fmla="*/ 122238 h 77"/>
              <a:gd name="T18" fmla="*/ 58738 w 78"/>
              <a:gd name="T19" fmla="*/ 122238 h 77"/>
              <a:gd name="T20" fmla="*/ 39688 w 78"/>
              <a:gd name="T21" fmla="*/ 120650 h 77"/>
              <a:gd name="T22" fmla="*/ 23813 w 78"/>
              <a:gd name="T23" fmla="*/ 111125 h 77"/>
              <a:gd name="T24" fmla="*/ 12700 w 78"/>
              <a:gd name="T25" fmla="*/ 100013 h 77"/>
              <a:gd name="T26" fmla="*/ 6350 w 78"/>
              <a:gd name="T27" fmla="*/ 88900 h 77"/>
              <a:gd name="T28" fmla="*/ 0 w 78"/>
              <a:gd name="T29" fmla="*/ 77788 h 77"/>
              <a:gd name="T30" fmla="*/ 0 w 78"/>
              <a:gd name="T31" fmla="*/ 69850 h 77"/>
              <a:gd name="T32" fmla="*/ 0 w 78"/>
              <a:gd name="T33" fmla="*/ 58738 h 77"/>
              <a:gd name="T34" fmla="*/ 0 w 78"/>
              <a:gd name="T35" fmla="*/ 58738 h 77"/>
              <a:gd name="T36" fmla="*/ 3175 w 78"/>
              <a:gd name="T37" fmla="*/ 39688 h 77"/>
              <a:gd name="T38" fmla="*/ 12700 w 78"/>
              <a:gd name="T39" fmla="*/ 25400 h 77"/>
              <a:gd name="T40" fmla="*/ 23813 w 78"/>
              <a:gd name="T41" fmla="*/ 14288 h 77"/>
              <a:gd name="T42" fmla="*/ 34925 w 78"/>
              <a:gd name="T43" fmla="*/ 7938 h 77"/>
              <a:gd name="T44" fmla="*/ 46038 w 78"/>
              <a:gd name="T45" fmla="*/ 3175 h 77"/>
              <a:gd name="T46" fmla="*/ 53975 w 78"/>
              <a:gd name="T47" fmla="*/ 3175 h 77"/>
              <a:gd name="T48" fmla="*/ 65088 w 78"/>
              <a:gd name="T49" fmla="*/ 0 h 77"/>
              <a:gd name="T50" fmla="*/ 65088 w 78"/>
              <a:gd name="T51" fmla="*/ 0 h 77"/>
              <a:gd name="T52" fmla="*/ 87313 w 78"/>
              <a:gd name="T53" fmla="*/ 6350 h 77"/>
              <a:gd name="T54" fmla="*/ 101600 w 78"/>
              <a:gd name="T55" fmla="*/ 11113 h 77"/>
              <a:gd name="T56" fmla="*/ 112713 w 78"/>
              <a:gd name="T57" fmla="*/ 22225 h 77"/>
              <a:gd name="T58" fmla="*/ 117475 w 78"/>
              <a:gd name="T59" fmla="*/ 33338 h 77"/>
              <a:gd name="T60" fmla="*/ 120650 w 78"/>
              <a:gd name="T61" fmla="*/ 44450 h 77"/>
              <a:gd name="T62" fmla="*/ 123825 w 78"/>
              <a:gd name="T63" fmla="*/ 55563 h 77"/>
              <a:gd name="T64" fmla="*/ 123825 w 78"/>
              <a:gd name="T65" fmla="*/ 65088 h 77"/>
              <a:gd name="T66" fmla="*/ 123825 w 78"/>
              <a:gd name="T67" fmla="*/ 65088 h 7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78" h="77">
                <a:moveTo>
                  <a:pt x="78" y="41"/>
                </a:moveTo>
                <a:lnTo>
                  <a:pt x="78" y="41"/>
                </a:lnTo>
                <a:lnTo>
                  <a:pt x="78" y="46"/>
                </a:lnTo>
                <a:lnTo>
                  <a:pt x="76" y="53"/>
                </a:lnTo>
                <a:lnTo>
                  <a:pt x="74" y="60"/>
                </a:lnTo>
                <a:lnTo>
                  <a:pt x="69" y="67"/>
                </a:lnTo>
                <a:lnTo>
                  <a:pt x="62" y="72"/>
                </a:lnTo>
                <a:lnTo>
                  <a:pt x="51" y="76"/>
                </a:lnTo>
                <a:lnTo>
                  <a:pt x="37" y="77"/>
                </a:lnTo>
                <a:lnTo>
                  <a:pt x="25" y="76"/>
                </a:lnTo>
                <a:lnTo>
                  <a:pt x="15" y="70"/>
                </a:lnTo>
                <a:lnTo>
                  <a:pt x="8" y="63"/>
                </a:lnTo>
                <a:lnTo>
                  <a:pt x="4" y="56"/>
                </a:lnTo>
                <a:lnTo>
                  <a:pt x="0" y="49"/>
                </a:lnTo>
                <a:lnTo>
                  <a:pt x="0" y="44"/>
                </a:lnTo>
                <a:lnTo>
                  <a:pt x="0" y="37"/>
                </a:lnTo>
                <a:lnTo>
                  <a:pt x="2" y="25"/>
                </a:lnTo>
                <a:lnTo>
                  <a:pt x="8" y="16"/>
                </a:lnTo>
                <a:lnTo>
                  <a:pt x="15" y="9"/>
                </a:lnTo>
                <a:lnTo>
                  <a:pt x="22" y="5"/>
                </a:lnTo>
                <a:lnTo>
                  <a:pt x="29" y="2"/>
                </a:lnTo>
                <a:lnTo>
                  <a:pt x="34" y="2"/>
                </a:lnTo>
                <a:lnTo>
                  <a:pt x="41" y="0"/>
                </a:lnTo>
                <a:lnTo>
                  <a:pt x="55" y="4"/>
                </a:lnTo>
                <a:lnTo>
                  <a:pt x="64" y="7"/>
                </a:lnTo>
                <a:lnTo>
                  <a:pt x="71" y="14"/>
                </a:lnTo>
                <a:lnTo>
                  <a:pt x="74" y="21"/>
                </a:lnTo>
                <a:lnTo>
                  <a:pt x="76" y="28"/>
                </a:lnTo>
                <a:lnTo>
                  <a:pt x="78" y="35"/>
                </a:lnTo>
                <a:lnTo>
                  <a:pt x="78" y="41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9664" name="Picture 212"/>
          <p:cNvPicPr>
            <a:picLocks noChangeAspect="1" noChangeArrowheads="1"/>
          </p:cNvPicPr>
          <p:nvPr/>
        </p:nvPicPr>
        <p:blipFill>
          <a:blip r:embed="rId10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100" y="2935288"/>
            <a:ext cx="350838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665" name="Freeform 213"/>
          <p:cNvSpPr>
            <a:spLocks/>
          </p:cNvSpPr>
          <p:nvPr/>
        </p:nvSpPr>
        <p:spPr bwMode="auto">
          <a:xfrm>
            <a:off x="5307013" y="2984500"/>
            <a:ext cx="233362" cy="233363"/>
          </a:xfrm>
          <a:custGeom>
            <a:avLst/>
            <a:gdLst>
              <a:gd name="T0" fmla="*/ 57150 w 147"/>
              <a:gd name="T1" fmla="*/ 214313 h 147"/>
              <a:gd name="T2" fmla="*/ 57150 w 147"/>
              <a:gd name="T3" fmla="*/ 214313 h 147"/>
              <a:gd name="T4" fmla="*/ 71437 w 147"/>
              <a:gd name="T5" fmla="*/ 222250 h 147"/>
              <a:gd name="T6" fmla="*/ 88900 w 147"/>
              <a:gd name="T7" fmla="*/ 228600 h 147"/>
              <a:gd name="T8" fmla="*/ 111125 w 147"/>
              <a:gd name="T9" fmla="*/ 233363 h 147"/>
              <a:gd name="T10" fmla="*/ 122237 w 147"/>
              <a:gd name="T11" fmla="*/ 233363 h 147"/>
              <a:gd name="T12" fmla="*/ 133350 w 147"/>
              <a:gd name="T13" fmla="*/ 233363 h 147"/>
              <a:gd name="T14" fmla="*/ 147637 w 147"/>
              <a:gd name="T15" fmla="*/ 231775 h 147"/>
              <a:gd name="T16" fmla="*/ 160337 w 147"/>
              <a:gd name="T17" fmla="*/ 225425 h 147"/>
              <a:gd name="T18" fmla="*/ 171450 w 147"/>
              <a:gd name="T19" fmla="*/ 217488 h 147"/>
              <a:gd name="T20" fmla="*/ 185737 w 147"/>
              <a:gd name="T21" fmla="*/ 206375 h 147"/>
              <a:gd name="T22" fmla="*/ 200025 w 147"/>
              <a:gd name="T23" fmla="*/ 192088 h 147"/>
              <a:gd name="T24" fmla="*/ 211137 w 147"/>
              <a:gd name="T25" fmla="*/ 173038 h 147"/>
              <a:gd name="T26" fmla="*/ 211137 w 147"/>
              <a:gd name="T27" fmla="*/ 173038 h 147"/>
              <a:gd name="T28" fmla="*/ 222250 w 147"/>
              <a:gd name="T29" fmla="*/ 153988 h 147"/>
              <a:gd name="T30" fmla="*/ 227012 w 147"/>
              <a:gd name="T31" fmla="*/ 136525 h 147"/>
              <a:gd name="T32" fmla="*/ 233362 w 147"/>
              <a:gd name="T33" fmla="*/ 120650 h 147"/>
              <a:gd name="T34" fmla="*/ 233362 w 147"/>
              <a:gd name="T35" fmla="*/ 103188 h 147"/>
              <a:gd name="T36" fmla="*/ 230187 w 147"/>
              <a:gd name="T37" fmla="*/ 88900 h 147"/>
              <a:gd name="T38" fmla="*/ 227012 w 147"/>
              <a:gd name="T39" fmla="*/ 74613 h 147"/>
              <a:gd name="T40" fmla="*/ 222250 w 147"/>
              <a:gd name="T41" fmla="*/ 63500 h 147"/>
              <a:gd name="T42" fmla="*/ 215900 w 147"/>
              <a:gd name="T43" fmla="*/ 55563 h 147"/>
              <a:gd name="T44" fmla="*/ 203200 w 147"/>
              <a:gd name="T45" fmla="*/ 39688 h 147"/>
              <a:gd name="T46" fmla="*/ 188912 w 147"/>
              <a:gd name="T47" fmla="*/ 28575 h 147"/>
              <a:gd name="T48" fmla="*/ 171450 w 147"/>
              <a:gd name="T49" fmla="*/ 17463 h 147"/>
              <a:gd name="T50" fmla="*/ 171450 w 147"/>
              <a:gd name="T51" fmla="*/ 17463 h 147"/>
              <a:gd name="T52" fmla="*/ 155575 w 147"/>
              <a:gd name="T53" fmla="*/ 7938 h 147"/>
              <a:gd name="T54" fmla="*/ 138112 w 147"/>
              <a:gd name="T55" fmla="*/ 3175 h 147"/>
              <a:gd name="T56" fmla="*/ 123825 w 147"/>
              <a:gd name="T57" fmla="*/ 0 h 147"/>
              <a:gd name="T58" fmla="*/ 107950 w 147"/>
              <a:gd name="T59" fmla="*/ 0 h 147"/>
              <a:gd name="T60" fmla="*/ 93662 w 147"/>
              <a:gd name="T61" fmla="*/ 3175 h 147"/>
              <a:gd name="T62" fmla="*/ 82550 w 147"/>
              <a:gd name="T63" fmla="*/ 6350 h 147"/>
              <a:gd name="T64" fmla="*/ 60325 w 147"/>
              <a:gd name="T65" fmla="*/ 17463 h 147"/>
              <a:gd name="T66" fmla="*/ 41275 w 147"/>
              <a:gd name="T67" fmla="*/ 30163 h 147"/>
              <a:gd name="T68" fmla="*/ 30162 w 147"/>
              <a:gd name="T69" fmla="*/ 44450 h 147"/>
              <a:gd name="T70" fmla="*/ 19050 w 147"/>
              <a:gd name="T71" fmla="*/ 58738 h 147"/>
              <a:gd name="T72" fmla="*/ 19050 w 147"/>
              <a:gd name="T73" fmla="*/ 58738 h 147"/>
              <a:gd name="T74" fmla="*/ 7937 w 147"/>
              <a:gd name="T75" fmla="*/ 77788 h 147"/>
              <a:gd name="T76" fmla="*/ 1587 w 147"/>
              <a:gd name="T77" fmla="*/ 95250 h 147"/>
              <a:gd name="T78" fmla="*/ 0 w 147"/>
              <a:gd name="T79" fmla="*/ 111125 h 147"/>
              <a:gd name="T80" fmla="*/ 0 w 147"/>
              <a:gd name="T81" fmla="*/ 128588 h 147"/>
              <a:gd name="T82" fmla="*/ 0 w 147"/>
              <a:gd name="T83" fmla="*/ 142875 h 147"/>
              <a:gd name="T84" fmla="*/ 4762 w 147"/>
              <a:gd name="T85" fmla="*/ 153988 h 147"/>
              <a:gd name="T86" fmla="*/ 7937 w 147"/>
              <a:gd name="T87" fmla="*/ 165100 h 147"/>
              <a:gd name="T88" fmla="*/ 15875 w 147"/>
              <a:gd name="T89" fmla="*/ 176213 h 147"/>
              <a:gd name="T90" fmla="*/ 30162 w 147"/>
              <a:gd name="T91" fmla="*/ 192088 h 147"/>
              <a:gd name="T92" fmla="*/ 44450 w 147"/>
              <a:gd name="T93" fmla="*/ 203200 h 147"/>
              <a:gd name="T94" fmla="*/ 57150 w 147"/>
              <a:gd name="T95" fmla="*/ 214313 h 147"/>
              <a:gd name="T96" fmla="*/ 57150 w 147"/>
              <a:gd name="T97" fmla="*/ 214313 h 14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47" h="147">
                <a:moveTo>
                  <a:pt x="36" y="135"/>
                </a:moveTo>
                <a:lnTo>
                  <a:pt x="36" y="135"/>
                </a:lnTo>
                <a:lnTo>
                  <a:pt x="45" y="140"/>
                </a:lnTo>
                <a:lnTo>
                  <a:pt x="56" y="144"/>
                </a:lnTo>
                <a:lnTo>
                  <a:pt x="70" y="147"/>
                </a:lnTo>
                <a:lnTo>
                  <a:pt x="77" y="147"/>
                </a:lnTo>
                <a:lnTo>
                  <a:pt x="84" y="147"/>
                </a:lnTo>
                <a:lnTo>
                  <a:pt x="93" y="146"/>
                </a:lnTo>
                <a:lnTo>
                  <a:pt x="101" y="142"/>
                </a:lnTo>
                <a:lnTo>
                  <a:pt x="108" y="137"/>
                </a:lnTo>
                <a:lnTo>
                  <a:pt x="117" y="130"/>
                </a:lnTo>
                <a:lnTo>
                  <a:pt x="126" y="121"/>
                </a:lnTo>
                <a:lnTo>
                  <a:pt x="133" y="109"/>
                </a:lnTo>
                <a:lnTo>
                  <a:pt x="140" y="97"/>
                </a:lnTo>
                <a:lnTo>
                  <a:pt x="143" y="86"/>
                </a:lnTo>
                <a:lnTo>
                  <a:pt x="147" y="76"/>
                </a:lnTo>
                <a:lnTo>
                  <a:pt x="147" y="65"/>
                </a:lnTo>
                <a:lnTo>
                  <a:pt x="145" y="56"/>
                </a:lnTo>
                <a:lnTo>
                  <a:pt x="143" y="47"/>
                </a:lnTo>
                <a:lnTo>
                  <a:pt x="140" y="40"/>
                </a:lnTo>
                <a:lnTo>
                  <a:pt x="136" y="35"/>
                </a:lnTo>
                <a:lnTo>
                  <a:pt x="128" y="25"/>
                </a:lnTo>
                <a:lnTo>
                  <a:pt x="119" y="18"/>
                </a:lnTo>
                <a:lnTo>
                  <a:pt x="108" y="11"/>
                </a:lnTo>
                <a:lnTo>
                  <a:pt x="98" y="5"/>
                </a:lnTo>
                <a:lnTo>
                  <a:pt x="87" y="2"/>
                </a:lnTo>
                <a:lnTo>
                  <a:pt x="78" y="0"/>
                </a:lnTo>
                <a:lnTo>
                  <a:pt x="68" y="0"/>
                </a:lnTo>
                <a:lnTo>
                  <a:pt x="59" y="2"/>
                </a:lnTo>
                <a:lnTo>
                  <a:pt x="52" y="4"/>
                </a:lnTo>
                <a:lnTo>
                  <a:pt x="38" y="11"/>
                </a:lnTo>
                <a:lnTo>
                  <a:pt x="26" y="19"/>
                </a:lnTo>
                <a:lnTo>
                  <a:pt x="19" y="28"/>
                </a:lnTo>
                <a:lnTo>
                  <a:pt x="12" y="37"/>
                </a:lnTo>
                <a:lnTo>
                  <a:pt x="5" y="49"/>
                </a:lnTo>
                <a:lnTo>
                  <a:pt x="1" y="60"/>
                </a:lnTo>
                <a:lnTo>
                  <a:pt x="0" y="70"/>
                </a:lnTo>
                <a:lnTo>
                  <a:pt x="0" y="81"/>
                </a:lnTo>
                <a:lnTo>
                  <a:pt x="0" y="90"/>
                </a:lnTo>
                <a:lnTo>
                  <a:pt x="3" y="97"/>
                </a:lnTo>
                <a:lnTo>
                  <a:pt x="5" y="104"/>
                </a:lnTo>
                <a:lnTo>
                  <a:pt x="10" y="111"/>
                </a:lnTo>
                <a:lnTo>
                  <a:pt x="19" y="121"/>
                </a:lnTo>
                <a:lnTo>
                  <a:pt x="28" y="128"/>
                </a:lnTo>
                <a:lnTo>
                  <a:pt x="36" y="135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9666" name="Picture 214"/>
          <p:cNvPicPr>
            <a:picLocks noChangeAspect="1" noChangeArrowheads="1"/>
          </p:cNvPicPr>
          <p:nvPr/>
        </p:nvPicPr>
        <p:blipFill>
          <a:blip r:embed="rId10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225" y="3043238"/>
            <a:ext cx="350838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667" name="Freeform 215"/>
          <p:cNvSpPr>
            <a:spLocks/>
          </p:cNvSpPr>
          <p:nvPr/>
        </p:nvSpPr>
        <p:spPr bwMode="auto">
          <a:xfrm>
            <a:off x="4783138" y="3094038"/>
            <a:ext cx="233362" cy="233362"/>
          </a:xfrm>
          <a:custGeom>
            <a:avLst/>
            <a:gdLst>
              <a:gd name="T0" fmla="*/ 58737 w 147"/>
              <a:gd name="T1" fmla="*/ 214312 h 147"/>
              <a:gd name="T2" fmla="*/ 58737 w 147"/>
              <a:gd name="T3" fmla="*/ 214312 h 147"/>
              <a:gd name="T4" fmla="*/ 73025 w 147"/>
              <a:gd name="T5" fmla="*/ 222250 h 147"/>
              <a:gd name="T6" fmla="*/ 88900 w 147"/>
              <a:gd name="T7" fmla="*/ 227012 h 147"/>
              <a:gd name="T8" fmla="*/ 111125 w 147"/>
              <a:gd name="T9" fmla="*/ 233362 h 147"/>
              <a:gd name="T10" fmla="*/ 122237 w 147"/>
              <a:gd name="T11" fmla="*/ 233362 h 147"/>
              <a:gd name="T12" fmla="*/ 136525 w 147"/>
              <a:gd name="T13" fmla="*/ 233362 h 147"/>
              <a:gd name="T14" fmla="*/ 147637 w 147"/>
              <a:gd name="T15" fmla="*/ 230187 h 147"/>
              <a:gd name="T16" fmla="*/ 161925 w 147"/>
              <a:gd name="T17" fmla="*/ 225425 h 147"/>
              <a:gd name="T18" fmla="*/ 174625 w 147"/>
              <a:gd name="T19" fmla="*/ 215900 h 147"/>
              <a:gd name="T20" fmla="*/ 185737 w 147"/>
              <a:gd name="T21" fmla="*/ 204787 h 147"/>
              <a:gd name="T22" fmla="*/ 200025 w 147"/>
              <a:gd name="T23" fmla="*/ 192087 h 147"/>
              <a:gd name="T24" fmla="*/ 211137 w 147"/>
              <a:gd name="T25" fmla="*/ 171450 h 147"/>
              <a:gd name="T26" fmla="*/ 211137 w 147"/>
              <a:gd name="T27" fmla="*/ 171450 h 147"/>
              <a:gd name="T28" fmla="*/ 222250 w 147"/>
              <a:gd name="T29" fmla="*/ 152400 h 147"/>
              <a:gd name="T30" fmla="*/ 231775 w 147"/>
              <a:gd name="T31" fmla="*/ 134937 h 147"/>
              <a:gd name="T32" fmla="*/ 233362 w 147"/>
              <a:gd name="T33" fmla="*/ 119062 h 147"/>
              <a:gd name="T34" fmla="*/ 233362 w 147"/>
              <a:gd name="T35" fmla="*/ 101600 h 147"/>
              <a:gd name="T36" fmla="*/ 233362 w 147"/>
              <a:gd name="T37" fmla="*/ 88900 h 147"/>
              <a:gd name="T38" fmla="*/ 228600 w 147"/>
              <a:gd name="T39" fmla="*/ 77787 h 147"/>
              <a:gd name="T40" fmla="*/ 225425 w 147"/>
              <a:gd name="T41" fmla="*/ 63500 h 147"/>
              <a:gd name="T42" fmla="*/ 217487 w 147"/>
              <a:gd name="T43" fmla="*/ 55562 h 147"/>
              <a:gd name="T44" fmla="*/ 203200 w 147"/>
              <a:gd name="T45" fmla="*/ 38100 h 147"/>
              <a:gd name="T46" fmla="*/ 188912 w 147"/>
              <a:gd name="T47" fmla="*/ 26987 h 147"/>
              <a:gd name="T48" fmla="*/ 174625 w 147"/>
              <a:gd name="T49" fmla="*/ 15875 h 147"/>
              <a:gd name="T50" fmla="*/ 174625 w 147"/>
              <a:gd name="T51" fmla="*/ 15875 h 147"/>
              <a:gd name="T52" fmla="*/ 155575 w 147"/>
              <a:gd name="T53" fmla="*/ 7937 h 147"/>
              <a:gd name="T54" fmla="*/ 139700 w 147"/>
              <a:gd name="T55" fmla="*/ 1587 h 147"/>
              <a:gd name="T56" fmla="*/ 125412 w 147"/>
              <a:gd name="T57" fmla="*/ 0 h 147"/>
              <a:gd name="T58" fmla="*/ 111125 w 147"/>
              <a:gd name="T59" fmla="*/ 0 h 147"/>
              <a:gd name="T60" fmla="*/ 96837 w 147"/>
              <a:gd name="T61" fmla="*/ 1587 h 147"/>
              <a:gd name="T62" fmla="*/ 84137 w 147"/>
              <a:gd name="T63" fmla="*/ 4762 h 147"/>
              <a:gd name="T64" fmla="*/ 61912 w 147"/>
              <a:gd name="T65" fmla="*/ 15875 h 147"/>
              <a:gd name="T66" fmla="*/ 44450 w 147"/>
              <a:gd name="T67" fmla="*/ 30162 h 147"/>
              <a:gd name="T68" fmla="*/ 30162 w 147"/>
              <a:gd name="T69" fmla="*/ 44450 h 147"/>
              <a:gd name="T70" fmla="*/ 19050 w 147"/>
              <a:gd name="T71" fmla="*/ 57150 h 147"/>
              <a:gd name="T72" fmla="*/ 19050 w 147"/>
              <a:gd name="T73" fmla="*/ 57150 h 147"/>
              <a:gd name="T74" fmla="*/ 11112 w 147"/>
              <a:gd name="T75" fmla="*/ 77787 h 147"/>
              <a:gd name="T76" fmla="*/ 3175 w 147"/>
              <a:gd name="T77" fmla="*/ 93662 h 147"/>
              <a:gd name="T78" fmla="*/ 0 w 147"/>
              <a:gd name="T79" fmla="*/ 111125 h 147"/>
              <a:gd name="T80" fmla="*/ 0 w 147"/>
              <a:gd name="T81" fmla="*/ 127000 h 147"/>
              <a:gd name="T82" fmla="*/ 0 w 147"/>
              <a:gd name="T83" fmla="*/ 141287 h 147"/>
              <a:gd name="T84" fmla="*/ 6350 w 147"/>
              <a:gd name="T85" fmla="*/ 152400 h 147"/>
              <a:gd name="T86" fmla="*/ 11112 w 147"/>
              <a:gd name="T87" fmla="*/ 163512 h 147"/>
              <a:gd name="T88" fmla="*/ 17462 w 147"/>
              <a:gd name="T89" fmla="*/ 174625 h 147"/>
              <a:gd name="T90" fmla="*/ 30162 w 147"/>
              <a:gd name="T91" fmla="*/ 192087 h 147"/>
              <a:gd name="T92" fmla="*/ 44450 w 147"/>
              <a:gd name="T93" fmla="*/ 203200 h 147"/>
              <a:gd name="T94" fmla="*/ 58737 w 147"/>
              <a:gd name="T95" fmla="*/ 214312 h 147"/>
              <a:gd name="T96" fmla="*/ 58737 w 147"/>
              <a:gd name="T97" fmla="*/ 214312 h 14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47" h="147">
                <a:moveTo>
                  <a:pt x="37" y="135"/>
                </a:moveTo>
                <a:lnTo>
                  <a:pt x="37" y="135"/>
                </a:lnTo>
                <a:lnTo>
                  <a:pt x="46" y="140"/>
                </a:lnTo>
                <a:lnTo>
                  <a:pt x="56" y="143"/>
                </a:lnTo>
                <a:lnTo>
                  <a:pt x="70" y="147"/>
                </a:lnTo>
                <a:lnTo>
                  <a:pt x="77" y="147"/>
                </a:lnTo>
                <a:lnTo>
                  <a:pt x="86" y="147"/>
                </a:lnTo>
                <a:lnTo>
                  <a:pt x="93" y="145"/>
                </a:lnTo>
                <a:lnTo>
                  <a:pt x="102" y="142"/>
                </a:lnTo>
                <a:lnTo>
                  <a:pt x="110" y="136"/>
                </a:lnTo>
                <a:lnTo>
                  <a:pt x="117" y="129"/>
                </a:lnTo>
                <a:lnTo>
                  <a:pt x="126" y="121"/>
                </a:lnTo>
                <a:lnTo>
                  <a:pt x="133" y="108"/>
                </a:lnTo>
                <a:lnTo>
                  <a:pt x="140" y="96"/>
                </a:lnTo>
                <a:lnTo>
                  <a:pt x="146" y="85"/>
                </a:lnTo>
                <a:lnTo>
                  <a:pt x="147" y="75"/>
                </a:lnTo>
                <a:lnTo>
                  <a:pt x="147" y="64"/>
                </a:lnTo>
                <a:lnTo>
                  <a:pt x="147" y="56"/>
                </a:lnTo>
                <a:lnTo>
                  <a:pt x="144" y="49"/>
                </a:lnTo>
                <a:lnTo>
                  <a:pt x="142" y="40"/>
                </a:lnTo>
                <a:lnTo>
                  <a:pt x="137" y="35"/>
                </a:lnTo>
                <a:lnTo>
                  <a:pt x="128" y="24"/>
                </a:lnTo>
                <a:lnTo>
                  <a:pt x="119" y="17"/>
                </a:lnTo>
                <a:lnTo>
                  <a:pt x="110" y="10"/>
                </a:lnTo>
                <a:lnTo>
                  <a:pt x="98" y="5"/>
                </a:lnTo>
                <a:lnTo>
                  <a:pt x="88" y="1"/>
                </a:lnTo>
                <a:lnTo>
                  <a:pt x="79" y="0"/>
                </a:lnTo>
                <a:lnTo>
                  <a:pt x="70" y="0"/>
                </a:lnTo>
                <a:lnTo>
                  <a:pt x="61" y="1"/>
                </a:lnTo>
                <a:lnTo>
                  <a:pt x="53" y="3"/>
                </a:lnTo>
                <a:lnTo>
                  <a:pt x="39" y="10"/>
                </a:lnTo>
                <a:lnTo>
                  <a:pt x="28" y="19"/>
                </a:lnTo>
                <a:lnTo>
                  <a:pt x="19" y="28"/>
                </a:lnTo>
                <a:lnTo>
                  <a:pt x="12" y="36"/>
                </a:lnTo>
                <a:lnTo>
                  <a:pt x="7" y="49"/>
                </a:lnTo>
                <a:lnTo>
                  <a:pt x="2" y="59"/>
                </a:lnTo>
                <a:lnTo>
                  <a:pt x="0" y="70"/>
                </a:lnTo>
                <a:lnTo>
                  <a:pt x="0" y="80"/>
                </a:lnTo>
                <a:lnTo>
                  <a:pt x="0" y="89"/>
                </a:lnTo>
                <a:lnTo>
                  <a:pt x="4" y="96"/>
                </a:lnTo>
                <a:lnTo>
                  <a:pt x="7" y="103"/>
                </a:lnTo>
                <a:lnTo>
                  <a:pt x="11" y="110"/>
                </a:lnTo>
                <a:lnTo>
                  <a:pt x="19" y="121"/>
                </a:lnTo>
                <a:lnTo>
                  <a:pt x="28" y="128"/>
                </a:lnTo>
                <a:lnTo>
                  <a:pt x="37" y="135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9668" name="Picture 216"/>
          <p:cNvPicPr>
            <a:picLocks noChangeAspect="1" noChangeArrowheads="1"/>
          </p:cNvPicPr>
          <p:nvPr/>
        </p:nvPicPr>
        <p:blipFill>
          <a:blip r:embed="rId10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2767013"/>
            <a:ext cx="350838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669" name="Freeform 217"/>
          <p:cNvSpPr>
            <a:spLocks/>
          </p:cNvSpPr>
          <p:nvPr/>
        </p:nvSpPr>
        <p:spPr bwMode="auto">
          <a:xfrm>
            <a:off x="4198938" y="2817813"/>
            <a:ext cx="236537" cy="233362"/>
          </a:xfrm>
          <a:custGeom>
            <a:avLst/>
            <a:gdLst>
              <a:gd name="T0" fmla="*/ 58737 w 149"/>
              <a:gd name="T1" fmla="*/ 211137 h 147"/>
              <a:gd name="T2" fmla="*/ 58737 w 149"/>
              <a:gd name="T3" fmla="*/ 211137 h 147"/>
              <a:gd name="T4" fmla="*/ 74612 w 149"/>
              <a:gd name="T5" fmla="*/ 222250 h 147"/>
              <a:gd name="T6" fmla="*/ 92075 w 149"/>
              <a:gd name="T7" fmla="*/ 228600 h 147"/>
              <a:gd name="T8" fmla="*/ 111125 w 149"/>
              <a:gd name="T9" fmla="*/ 233362 h 147"/>
              <a:gd name="T10" fmla="*/ 122237 w 149"/>
              <a:gd name="T11" fmla="*/ 233362 h 147"/>
              <a:gd name="T12" fmla="*/ 136525 w 149"/>
              <a:gd name="T13" fmla="*/ 233362 h 147"/>
              <a:gd name="T14" fmla="*/ 147637 w 149"/>
              <a:gd name="T15" fmla="*/ 230187 h 147"/>
              <a:gd name="T16" fmla="*/ 161925 w 149"/>
              <a:gd name="T17" fmla="*/ 225425 h 147"/>
              <a:gd name="T18" fmla="*/ 174625 w 149"/>
              <a:gd name="T19" fmla="*/ 217487 h 147"/>
              <a:gd name="T20" fmla="*/ 188912 w 149"/>
              <a:gd name="T21" fmla="*/ 206375 h 147"/>
              <a:gd name="T22" fmla="*/ 200025 w 149"/>
              <a:gd name="T23" fmla="*/ 192087 h 147"/>
              <a:gd name="T24" fmla="*/ 214312 w 149"/>
              <a:gd name="T25" fmla="*/ 173037 h 147"/>
              <a:gd name="T26" fmla="*/ 214312 w 149"/>
              <a:gd name="T27" fmla="*/ 173037 h 147"/>
              <a:gd name="T28" fmla="*/ 222250 w 149"/>
              <a:gd name="T29" fmla="*/ 152400 h 147"/>
              <a:gd name="T30" fmla="*/ 230187 w 149"/>
              <a:gd name="T31" fmla="*/ 136525 h 147"/>
              <a:gd name="T32" fmla="*/ 233362 w 149"/>
              <a:gd name="T33" fmla="*/ 119062 h 147"/>
              <a:gd name="T34" fmla="*/ 236537 w 149"/>
              <a:gd name="T35" fmla="*/ 103187 h 147"/>
              <a:gd name="T36" fmla="*/ 233362 w 149"/>
              <a:gd name="T37" fmla="*/ 88900 h 147"/>
              <a:gd name="T38" fmla="*/ 230187 w 149"/>
              <a:gd name="T39" fmla="*/ 74612 h 147"/>
              <a:gd name="T40" fmla="*/ 225425 w 149"/>
              <a:gd name="T41" fmla="*/ 63500 h 147"/>
              <a:gd name="T42" fmla="*/ 219075 w 149"/>
              <a:gd name="T43" fmla="*/ 55562 h 147"/>
              <a:gd name="T44" fmla="*/ 206375 w 149"/>
              <a:gd name="T45" fmla="*/ 39687 h 147"/>
              <a:gd name="T46" fmla="*/ 188912 w 149"/>
              <a:gd name="T47" fmla="*/ 25400 h 147"/>
              <a:gd name="T48" fmla="*/ 174625 w 149"/>
              <a:gd name="T49" fmla="*/ 15875 h 147"/>
              <a:gd name="T50" fmla="*/ 174625 w 149"/>
              <a:gd name="T51" fmla="*/ 15875 h 147"/>
              <a:gd name="T52" fmla="*/ 158750 w 149"/>
              <a:gd name="T53" fmla="*/ 7937 h 147"/>
              <a:gd name="T54" fmla="*/ 141287 w 149"/>
              <a:gd name="T55" fmla="*/ 3175 h 147"/>
              <a:gd name="T56" fmla="*/ 125412 w 149"/>
              <a:gd name="T57" fmla="*/ 0 h 147"/>
              <a:gd name="T58" fmla="*/ 111125 w 149"/>
              <a:gd name="T59" fmla="*/ 0 h 147"/>
              <a:gd name="T60" fmla="*/ 96837 w 149"/>
              <a:gd name="T61" fmla="*/ 3175 h 147"/>
              <a:gd name="T62" fmla="*/ 82550 w 149"/>
              <a:gd name="T63" fmla="*/ 4762 h 147"/>
              <a:gd name="T64" fmla="*/ 60325 w 149"/>
              <a:gd name="T65" fmla="*/ 15875 h 147"/>
              <a:gd name="T66" fmla="*/ 44450 w 149"/>
              <a:gd name="T67" fmla="*/ 30162 h 147"/>
              <a:gd name="T68" fmla="*/ 30162 w 149"/>
              <a:gd name="T69" fmla="*/ 44450 h 147"/>
              <a:gd name="T70" fmla="*/ 19050 w 149"/>
              <a:gd name="T71" fmla="*/ 58737 h 147"/>
              <a:gd name="T72" fmla="*/ 19050 w 149"/>
              <a:gd name="T73" fmla="*/ 58737 h 147"/>
              <a:gd name="T74" fmla="*/ 11112 w 149"/>
              <a:gd name="T75" fmla="*/ 77787 h 147"/>
              <a:gd name="T76" fmla="*/ 4762 w 149"/>
              <a:gd name="T77" fmla="*/ 95250 h 147"/>
              <a:gd name="T78" fmla="*/ 0 w 149"/>
              <a:gd name="T79" fmla="*/ 111125 h 147"/>
              <a:gd name="T80" fmla="*/ 0 w 149"/>
              <a:gd name="T81" fmla="*/ 125412 h 147"/>
              <a:gd name="T82" fmla="*/ 3175 w 149"/>
              <a:gd name="T83" fmla="*/ 139700 h 147"/>
              <a:gd name="T84" fmla="*/ 4762 w 149"/>
              <a:gd name="T85" fmla="*/ 152400 h 147"/>
              <a:gd name="T86" fmla="*/ 11112 w 149"/>
              <a:gd name="T87" fmla="*/ 163512 h 147"/>
              <a:gd name="T88" fmla="*/ 15875 w 149"/>
              <a:gd name="T89" fmla="*/ 174625 h 147"/>
              <a:gd name="T90" fmla="*/ 30162 w 149"/>
              <a:gd name="T91" fmla="*/ 192087 h 147"/>
              <a:gd name="T92" fmla="*/ 44450 w 149"/>
              <a:gd name="T93" fmla="*/ 203200 h 147"/>
              <a:gd name="T94" fmla="*/ 58737 w 149"/>
              <a:gd name="T95" fmla="*/ 211137 h 147"/>
              <a:gd name="T96" fmla="*/ 58737 w 149"/>
              <a:gd name="T97" fmla="*/ 211137 h 14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49" h="147">
                <a:moveTo>
                  <a:pt x="37" y="133"/>
                </a:moveTo>
                <a:lnTo>
                  <a:pt x="37" y="133"/>
                </a:lnTo>
                <a:lnTo>
                  <a:pt x="47" y="140"/>
                </a:lnTo>
                <a:lnTo>
                  <a:pt x="58" y="144"/>
                </a:lnTo>
                <a:lnTo>
                  <a:pt x="70" y="147"/>
                </a:lnTo>
                <a:lnTo>
                  <a:pt x="77" y="147"/>
                </a:lnTo>
                <a:lnTo>
                  <a:pt x="86" y="147"/>
                </a:lnTo>
                <a:lnTo>
                  <a:pt x="93" y="145"/>
                </a:lnTo>
                <a:lnTo>
                  <a:pt x="102" y="142"/>
                </a:lnTo>
                <a:lnTo>
                  <a:pt x="110" y="137"/>
                </a:lnTo>
                <a:lnTo>
                  <a:pt x="119" y="130"/>
                </a:lnTo>
                <a:lnTo>
                  <a:pt x="126" y="121"/>
                </a:lnTo>
                <a:lnTo>
                  <a:pt x="135" y="109"/>
                </a:lnTo>
                <a:lnTo>
                  <a:pt x="140" y="96"/>
                </a:lnTo>
                <a:lnTo>
                  <a:pt x="145" y="86"/>
                </a:lnTo>
                <a:lnTo>
                  <a:pt x="147" y="75"/>
                </a:lnTo>
                <a:lnTo>
                  <a:pt x="149" y="65"/>
                </a:lnTo>
                <a:lnTo>
                  <a:pt x="147" y="56"/>
                </a:lnTo>
                <a:lnTo>
                  <a:pt x="145" y="47"/>
                </a:lnTo>
                <a:lnTo>
                  <a:pt x="142" y="40"/>
                </a:lnTo>
                <a:lnTo>
                  <a:pt x="138" y="35"/>
                </a:lnTo>
                <a:lnTo>
                  <a:pt x="130" y="25"/>
                </a:lnTo>
                <a:lnTo>
                  <a:pt x="119" y="16"/>
                </a:lnTo>
                <a:lnTo>
                  <a:pt x="110" y="10"/>
                </a:lnTo>
                <a:lnTo>
                  <a:pt x="100" y="5"/>
                </a:lnTo>
                <a:lnTo>
                  <a:pt x="89" y="2"/>
                </a:lnTo>
                <a:lnTo>
                  <a:pt x="79" y="0"/>
                </a:lnTo>
                <a:lnTo>
                  <a:pt x="70" y="0"/>
                </a:lnTo>
                <a:lnTo>
                  <a:pt x="61" y="2"/>
                </a:lnTo>
                <a:lnTo>
                  <a:pt x="52" y="3"/>
                </a:lnTo>
                <a:lnTo>
                  <a:pt x="38" y="10"/>
                </a:lnTo>
                <a:lnTo>
                  <a:pt x="28" y="19"/>
                </a:lnTo>
                <a:lnTo>
                  <a:pt x="19" y="28"/>
                </a:lnTo>
                <a:lnTo>
                  <a:pt x="12" y="37"/>
                </a:lnTo>
                <a:lnTo>
                  <a:pt x="7" y="49"/>
                </a:lnTo>
                <a:lnTo>
                  <a:pt x="3" y="60"/>
                </a:lnTo>
                <a:lnTo>
                  <a:pt x="0" y="70"/>
                </a:lnTo>
                <a:lnTo>
                  <a:pt x="0" y="79"/>
                </a:lnTo>
                <a:lnTo>
                  <a:pt x="2" y="88"/>
                </a:lnTo>
                <a:lnTo>
                  <a:pt x="3" y="96"/>
                </a:lnTo>
                <a:lnTo>
                  <a:pt x="7" y="103"/>
                </a:lnTo>
                <a:lnTo>
                  <a:pt x="10" y="110"/>
                </a:lnTo>
                <a:lnTo>
                  <a:pt x="19" y="121"/>
                </a:lnTo>
                <a:lnTo>
                  <a:pt x="28" y="128"/>
                </a:lnTo>
                <a:lnTo>
                  <a:pt x="37" y="133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9670" name="Picture 218"/>
          <p:cNvPicPr>
            <a:picLocks noChangeAspect="1" noChangeArrowheads="1"/>
          </p:cNvPicPr>
          <p:nvPr/>
        </p:nvPicPr>
        <p:blipFill>
          <a:blip r:embed="rId10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413" y="3154363"/>
            <a:ext cx="350837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671" name="Freeform 219"/>
          <p:cNvSpPr>
            <a:spLocks/>
          </p:cNvSpPr>
          <p:nvPr/>
        </p:nvSpPr>
        <p:spPr bwMode="auto">
          <a:xfrm>
            <a:off x="3867150" y="3205163"/>
            <a:ext cx="236538" cy="233362"/>
          </a:xfrm>
          <a:custGeom>
            <a:avLst/>
            <a:gdLst>
              <a:gd name="T0" fmla="*/ 58738 w 149"/>
              <a:gd name="T1" fmla="*/ 211137 h 147"/>
              <a:gd name="T2" fmla="*/ 58738 w 149"/>
              <a:gd name="T3" fmla="*/ 211137 h 147"/>
              <a:gd name="T4" fmla="*/ 76200 w 149"/>
              <a:gd name="T5" fmla="*/ 222250 h 147"/>
              <a:gd name="T6" fmla="*/ 92075 w 149"/>
              <a:gd name="T7" fmla="*/ 227012 h 147"/>
              <a:gd name="T8" fmla="*/ 111125 w 149"/>
              <a:gd name="T9" fmla="*/ 233362 h 147"/>
              <a:gd name="T10" fmla="*/ 125413 w 149"/>
              <a:gd name="T11" fmla="*/ 233362 h 147"/>
              <a:gd name="T12" fmla="*/ 136525 w 149"/>
              <a:gd name="T13" fmla="*/ 233362 h 147"/>
              <a:gd name="T14" fmla="*/ 150813 w 149"/>
              <a:gd name="T15" fmla="*/ 230187 h 147"/>
              <a:gd name="T16" fmla="*/ 161925 w 149"/>
              <a:gd name="T17" fmla="*/ 225425 h 147"/>
              <a:gd name="T18" fmla="*/ 176213 w 149"/>
              <a:gd name="T19" fmla="*/ 215900 h 147"/>
              <a:gd name="T20" fmla="*/ 188913 w 149"/>
              <a:gd name="T21" fmla="*/ 204787 h 147"/>
              <a:gd name="T22" fmla="*/ 200025 w 149"/>
              <a:gd name="T23" fmla="*/ 192087 h 147"/>
              <a:gd name="T24" fmla="*/ 214313 w 149"/>
              <a:gd name="T25" fmla="*/ 171450 h 147"/>
              <a:gd name="T26" fmla="*/ 214313 w 149"/>
              <a:gd name="T27" fmla="*/ 171450 h 147"/>
              <a:gd name="T28" fmla="*/ 225425 w 149"/>
              <a:gd name="T29" fmla="*/ 152400 h 147"/>
              <a:gd name="T30" fmla="*/ 231775 w 149"/>
              <a:gd name="T31" fmla="*/ 133350 h 147"/>
              <a:gd name="T32" fmla="*/ 234950 w 149"/>
              <a:gd name="T33" fmla="*/ 115887 h 147"/>
              <a:gd name="T34" fmla="*/ 236538 w 149"/>
              <a:gd name="T35" fmla="*/ 103187 h 147"/>
              <a:gd name="T36" fmla="*/ 234950 w 149"/>
              <a:gd name="T37" fmla="*/ 88900 h 147"/>
              <a:gd name="T38" fmla="*/ 231775 w 149"/>
              <a:gd name="T39" fmla="*/ 74612 h 147"/>
              <a:gd name="T40" fmla="*/ 225425 w 149"/>
              <a:gd name="T41" fmla="*/ 63500 h 147"/>
              <a:gd name="T42" fmla="*/ 220663 w 149"/>
              <a:gd name="T43" fmla="*/ 52387 h 147"/>
              <a:gd name="T44" fmla="*/ 206375 w 149"/>
              <a:gd name="T45" fmla="*/ 34925 h 147"/>
              <a:gd name="T46" fmla="*/ 188913 w 149"/>
              <a:gd name="T47" fmla="*/ 23812 h 147"/>
              <a:gd name="T48" fmla="*/ 176213 w 149"/>
              <a:gd name="T49" fmla="*/ 15875 h 147"/>
              <a:gd name="T50" fmla="*/ 176213 w 149"/>
              <a:gd name="T51" fmla="*/ 15875 h 147"/>
              <a:gd name="T52" fmla="*/ 158750 w 149"/>
              <a:gd name="T53" fmla="*/ 7937 h 147"/>
              <a:gd name="T54" fmla="*/ 142875 w 149"/>
              <a:gd name="T55" fmla="*/ 1587 h 147"/>
              <a:gd name="T56" fmla="*/ 125413 w 149"/>
              <a:gd name="T57" fmla="*/ 0 h 147"/>
              <a:gd name="T58" fmla="*/ 111125 w 149"/>
              <a:gd name="T59" fmla="*/ 0 h 147"/>
              <a:gd name="T60" fmla="*/ 98425 w 149"/>
              <a:gd name="T61" fmla="*/ 1587 h 147"/>
              <a:gd name="T62" fmla="*/ 84138 w 149"/>
              <a:gd name="T63" fmla="*/ 4762 h 147"/>
              <a:gd name="T64" fmla="*/ 61913 w 149"/>
              <a:gd name="T65" fmla="*/ 15875 h 147"/>
              <a:gd name="T66" fmla="*/ 44450 w 149"/>
              <a:gd name="T67" fmla="*/ 30162 h 147"/>
              <a:gd name="T68" fmla="*/ 31750 w 149"/>
              <a:gd name="T69" fmla="*/ 44450 h 147"/>
              <a:gd name="T70" fmla="*/ 20638 w 149"/>
              <a:gd name="T71" fmla="*/ 57150 h 147"/>
              <a:gd name="T72" fmla="*/ 20638 w 149"/>
              <a:gd name="T73" fmla="*/ 57150 h 147"/>
              <a:gd name="T74" fmla="*/ 11113 w 149"/>
              <a:gd name="T75" fmla="*/ 74612 h 147"/>
              <a:gd name="T76" fmla="*/ 6350 w 149"/>
              <a:gd name="T77" fmla="*/ 93662 h 147"/>
              <a:gd name="T78" fmla="*/ 0 w 149"/>
              <a:gd name="T79" fmla="*/ 111125 h 147"/>
              <a:gd name="T80" fmla="*/ 0 w 149"/>
              <a:gd name="T81" fmla="*/ 125412 h 147"/>
              <a:gd name="T82" fmla="*/ 3175 w 149"/>
              <a:gd name="T83" fmla="*/ 138112 h 147"/>
              <a:gd name="T84" fmla="*/ 6350 w 149"/>
              <a:gd name="T85" fmla="*/ 152400 h 147"/>
              <a:gd name="T86" fmla="*/ 11113 w 149"/>
              <a:gd name="T87" fmla="*/ 163512 h 147"/>
              <a:gd name="T88" fmla="*/ 17463 w 149"/>
              <a:gd name="T89" fmla="*/ 174625 h 147"/>
              <a:gd name="T90" fmla="*/ 31750 w 149"/>
              <a:gd name="T91" fmla="*/ 192087 h 147"/>
              <a:gd name="T92" fmla="*/ 44450 w 149"/>
              <a:gd name="T93" fmla="*/ 203200 h 147"/>
              <a:gd name="T94" fmla="*/ 58738 w 149"/>
              <a:gd name="T95" fmla="*/ 211137 h 147"/>
              <a:gd name="T96" fmla="*/ 58738 w 149"/>
              <a:gd name="T97" fmla="*/ 211137 h 14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49" h="147">
                <a:moveTo>
                  <a:pt x="37" y="133"/>
                </a:moveTo>
                <a:lnTo>
                  <a:pt x="37" y="133"/>
                </a:lnTo>
                <a:lnTo>
                  <a:pt x="48" y="140"/>
                </a:lnTo>
                <a:lnTo>
                  <a:pt x="58" y="143"/>
                </a:lnTo>
                <a:lnTo>
                  <a:pt x="70" y="147"/>
                </a:lnTo>
                <a:lnTo>
                  <a:pt x="79" y="147"/>
                </a:lnTo>
                <a:lnTo>
                  <a:pt x="86" y="147"/>
                </a:lnTo>
                <a:lnTo>
                  <a:pt x="95" y="145"/>
                </a:lnTo>
                <a:lnTo>
                  <a:pt x="102" y="142"/>
                </a:lnTo>
                <a:lnTo>
                  <a:pt x="111" y="136"/>
                </a:lnTo>
                <a:lnTo>
                  <a:pt x="119" y="129"/>
                </a:lnTo>
                <a:lnTo>
                  <a:pt x="126" y="121"/>
                </a:lnTo>
                <a:lnTo>
                  <a:pt x="135" y="108"/>
                </a:lnTo>
                <a:lnTo>
                  <a:pt x="142" y="96"/>
                </a:lnTo>
                <a:lnTo>
                  <a:pt x="146" y="84"/>
                </a:lnTo>
                <a:lnTo>
                  <a:pt x="148" y="73"/>
                </a:lnTo>
                <a:lnTo>
                  <a:pt x="149" y="65"/>
                </a:lnTo>
                <a:lnTo>
                  <a:pt x="148" y="56"/>
                </a:lnTo>
                <a:lnTo>
                  <a:pt x="146" y="47"/>
                </a:lnTo>
                <a:lnTo>
                  <a:pt x="142" y="40"/>
                </a:lnTo>
                <a:lnTo>
                  <a:pt x="139" y="33"/>
                </a:lnTo>
                <a:lnTo>
                  <a:pt x="130" y="22"/>
                </a:lnTo>
                <a:lnTo>
                  <a:pt x="119" y="15"/>
                </a:lnTo>
                <a:lnTo>
                  <a:pt x="111" y="10"/>
                </a:lnTo>
                <a:lnTo>
                  <a:pt x="100" y="5"/>
                </a:lnTo>
                <a:lnTo>
                  <a:pt x="90" y="1"/>
                </a:lnTo>
                <a:lnTo>
                  <a:pt x="79" y="0"/>
                </a:lnTo>
                <a:lnTo>
                  <a:pt x="70" y="0"/>
                </a:lnTo>
                <a:lnTo>
                  <a:pt x="62" y="1"/>
                </a:lnTo>
                <a:lnTo>
                  <a:pt x="53" y="3"/>
                </a:lnTo>
                <a:lnTo>
                  <a:pt x="39" y="10"/>
                </a:lnTo>
                <a:lnTo>
                  <a:pt x="28" y="19"/>
                </a:lnTo>
                <a:lnTo>
                  <a:pt x="20" y="28"/>
                </a:lnTo>
                <a:lnTo>
                  <a:pt x="13" y="36"/>
                </a:lnTo>
                <a:lnTo>
                  <a:pt x="7" y="47"/>
                </a:lnTo>
                <a:lnTo>
                  <a:pt x="4" y="59"/>
                </a:lnTo>
                <a:lnTo>
                  <a:pt x="0" y="70"/>
                </a:lnTo>
                <a:lnTo>
                  <a:pt x="0" y="79"/>
                </a:lnTo>
                <a:lnTo>
                  <a:pt x="2" y="87"/>
                </a:lnTo>
                <a:lnTo>
                  <a:pt x="4" y="96"/>
                </a:lnTo>
                <a:lnTo>
                  <a:pt x="7" y="103"/>
                </a:lnTo>
                <a:lnTo>
                  <a:pt x="11" y="110"/>
                </a:lnTo>
                <a:lnTo>
                  <a:pt x="20" y="121"/>
                </a:lnTo>
                <a:lnTo>
                  <a:pt x="28" y="128"/>
                </a:lnTo>
                <a:lnTo>
                  <a:pt x="37" y="133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9672" name="Picture 220"/>
          <p:cNvPicPr>
            <a:picLocks noChangeAspect="1" noChangeArrowheads="1"/>
          </p:cNvPicPr>
          <p:nvPr/>
        </p:nvPicPr>
        <p:blipFill>
          <a:blip r:embed="rId10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300" y="4749800"/>
            <a:ext cx="334963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673" name="Freeform 221"/>
          <p:cNvSpPr>
            <a:spLocks/>
          </p:cNvSpPr>
          <p:nvPr/>
        </p:nvSpPr>
        <p:spPr bwMode="auto">
          <a:xfrm>
            <a:off x="3459163" y="4799013"/>
            <a:ext cx="236537" cy="234950"/>
          </a:xfrm>
          <a:custGeom>
            <a:avLst/>
            <a:gdLst>
              <a:gd name="T0" fmla="*/ 60325 w 149"/>
              <a:gd name="T1" fmla="*/ 214313 h 148"/>
              <a:gd name="T2" fmla="*/ 60325 w 149"/>
              <a:gd name="T3" fmla="*/ 214313 h 148"/>
              <a:gd name="T4" fmla="*/ 74612 w 149"/>
              <a:gd name="T5" fmla="*/ 223838 h 148"/>
              <a:gd name="T6" fmla="*/ 90487 w 149"/>
              <a:gd name="T7" fmla="*/ 228600 h 148"/>
              <a:gd name="T8" fmla="*/ 111125 w 149"/>
              <a:gd name="T9" fmla="*/ 234950 h 148"/>
              <a:gd name="T10" fmla="*/ 123825 w 149"/>
              <a:gd name="T11" fmla="*/ 234950 h 148"/>
              <a:gd name="T12" fmla="*/ 134937 w 149"/>
              <a:gd name="T13" fmla="*/ 234950 h 148"/>
              <a:gd name="T14" fmla="*/ 149225 w 149"/>
              <a:gd name="T15" fmla="*/ 231775 h 148"/>
              <a:gd name="T16" fmla="*/ 160337 w 149"/>
              <a:gd name="T17" fmla="*/ 225425 h 148"/>
              <a:gd name="T18" fmla="*/ 174625 w 149"/>
              <a:gd name="T19" fmla="*/ 217488 h 148"/>
              <a:gd name="T20" fmla="*/ 188912 w 149"/>
              <a:gd name="T21" fmla="*/ 206375 h 148"/>
              <a:gd name="T22" fmla="*/ 200025 w 149"/>
              <a:gd name="T23" fmla="*/ 192088 h 148"/>
              <a:gd name="T24" fmla="*/ 214312 w 149"/>
              <a:gd name="T25" fmla="*/ 173038 h 148"/>
              <a:gd name="T26" fmla="*/ 214312 w 149"/>
              <a:gd name="T27" fmla="*/ 173038 h 148"/>
              <a:gd name="T28" fmla="*/ 225425 w 149"/>
              <a:gd name="T29" fmla="*/ 153988 h 148"/>
              <a:gd name="T30" fmla="*/ 230187 w 149"/>
              <a:gd name="T31" fmla="*/ 136525 h 148"/>
              <a:gd name="T32" fmla="*/ 233362 w 149"/>
              <a:gd name="T33" fmla="*/ 120650 h 148"/>
              <a:gd name="T34" fmla="*/ 236537 w 149"/>
              <a:gd name="T35" fmla="*/ 103188 h 148"/>
              <a:gd name="T36" fmla="*/ 233362 w 149"/>
              <a:gd name="T37" fmla="*/ 88900 h 148"/>
              <a:gd name="T38" fmla="*/ 230187 w 149"/>
              <a:gd name="T39" fmla="*/ 76200 h 148"/>
              <a:gd name="T40" fmla="*/ 225425 w 149"/>
              <a:gd name="T41" fmla="*/ 65088 h 148"/>
              <a:gd name="T42" fmla="*/ 219075 w 149"/>
              <a:gd name="T43" fmla="*/ 55563 h 148"/>
              <a:gd name="T44" fmla="*/ 204787 w 149"/>
              <a:gd name="T45" fmla="*/ 39688 h 148"/>
              <a:gd name="T46" fmla="*/ 192087 w 149"/>
              <a:gd name="T47" fmla="*/ 28575 h 148"/>
              <a:gd name="T48" fmla="*/ 174625 w 149"/>
              <a:gd name="T49" fmla="*/ 17463 h 148"/>
              <a:gd name="T50" fmla="*/ 174625 w 149"/>
              <a:gd name="T51" fmla="*/ 17463 h 148"/>
              <a:gd name="T52" fmla="*/ 157162 w 149"/>
              <a:gd name="T53" fmla="*/ 9525 h 148"/>
              <a:gd name="T54" fmla="*/ 141287 w 149"/>
              <a:gd name="T55" fmla="*/ 3175 h 148"/>
              <a:gd name="T56" fmla="*/ 123825 w 149"/>
              <a:gd name="T57" fmla="*/ 0 h 148"/>
              <a:gd name="T58" fmla="*/ 111125 w 149"/>
              <a:gd name="T59" fmla="*/ 0 h 148"/>
              <a:gd name="T60" fmla="*/ 96837 w 149"/>
              <a:gd name="T61" fmla="*/ 3175 h 148"/>
              <a:gd name="T62" fmla="*/ 85725 w 149"/>
              <a:gd name="T63" fmla="*/ 6350 h 148"/>
              <a:gd name="T64" fmla="*/ 63500 w 149"/>
              <a:gd name="T65" fmla="*/ 17463 h 148"/>
              <a:gd name="T66" fmla="*/ 44450 w 149"/>
              <a:gd name="T67" fmla="*/ 31750 h 148"/>
              <a:gd name="T68" fmla="*/ 30162 w 149"/>
              <a:gd name="T69" fmla="*/ 44450 h 148"/>
              <a:gd name="T70" fmla="*/ 22225 w 149"/>
              <a:gd name="T71" fmla="*/ 58738 h 148"/>
              <a:gd name="T72" fmla="*/ 22225 w 149"/>
              <a:gd name="T73" fmla="*/ 58738 h 148"/>
              <a:gd name="T74" fmla="*/ 11112 w 149"/>
              <a:gd name="T75" fmla="*/ 77788 h 148"/>
              <a:gd name="T76" fmla="*/ 4762 w 149"/>
              <a:gd name="T77" fmla="*/ 95250 h 148"/>
              <a:gd name="T78" fmla="*/ 1587 w 149"/>
              <a:gd name="T79" fmla="*/ 111125 h 148"/>
              <a:gd name="T80" fmla="*/ 0 w 149"/>
              <a:gd name="T81" fmla="*/ 125413 h 148"/>
              <a:gd name="T82" fmla="*/ 1587 w 149"/>
              <a:gd name="T83" fmla="*/ 142875 h 148"/>
              <a:gd name="T84" fmla="*/ 4762 w 149"/>
              <a:gd name="T85" fmla="*/ 153988 h 148"/>
              <a:gd name="T86" fmla="*/ 11112 w 149"/>
              <a:gd name="T87" fmla="*/ 165100 h 148"/>
              <a:gd name="T88" fmla="*/ 15875 w 149"/>
              <a:gd name="T89" fmla="*/ 176213 h 148"/>
              <a:gd name="T90" fmla="*/ 30162 w 149"/>
              <a:gd name="T91" fmla="*/ 192088 h 148"/>
              <a:gd name="T92" fmla="*/ 44450 w 149"/>
              <a:gd name="T93" fmla="*/ 203200 h 148"/>
              <a:gd name="T94" fmla="*/ 60325 w 149"/>
              <a:gd name="T95" fmla="*/ 214313 h 148"/>
              <a:gd name="T96" fmla="*/ 60325 w 149"/>
              <a:gd name="T97" fmla="*/ 214313 h 148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49" h="148">
                <a:moveTo>
                  <a:pt x="38" y="135"/>
                </a:moveTo>
                <a:lnTo>
                  <a:pt x="38" y="135"/>
                </a:lnTo>
                <a:lnTo>
                  <a:pt x="47" y="141"/>
                </a:lnTo>
                <a:lnTo>
                  <a:pt x="57" y="144"/>
                </a:lnTo>
                <a:lnTo>
                  <a:pt x="70" y="148"/>
                </a:lnTo>
                <a:lnTo>
                  <a:pt x="78" y="148"/>
                </a:lnTo>
                <a:lnTo>
                  <a:pt x="85" y="148"/>
                </a:lnTo>
                <a:lnTo>
                  <a:pt x="94" y="146"/>
                </a:lnTo>
                <a:lnTo>
                  <a:pt x="101" y="142"/>
                </a:lnTo>
                <a:lnTo>
                  <a:pt x="110" y="137"/>
                </a:lnTo>
                <a:lnTo>
                  <a:pt x="119" y="130"/>
                </a:lnTo>
                <a:lnTo>
                  <a:pt x="126" y="121"/>
                </a:lnTo>
                <a:lnTo>
                  <a:pt x="135" y="109"/>
                </a:lnTo>
                <a:lnTo>
                  <a:pt x="142" y="97"/>
                </a:lnTo>
                <a:lnTo>
                  <a:pt x="145" y="86"/>
                </a:lnTo>
                <a:lnTo>
                  <a:pt x="147" y="76"/>
                </a:lnTo>
                <a:lnTo>
                  <a:pt x="149" y="65"/>
                </a:lnTo>
                <a:lnTo>
                  <a:pt x="147" y="56"/>
                </a:lnTo>
                <a:lnTo>
                  <a:pt x="145" y="48"/>
                </a:lnTo>
                <a:lnTo>
                  <a:pt x="142" y="41"/>
                </a:lnTo>
                <a:lnTo>
                  <a:pt x="138" y="35"/>
                </a:lnTo>
                <a:lnTo>
                  <a:pt x="129" y="25"/>
                </a:lnTo>
                <a:lnTo>
                  <a:pt x="121" y="18"/>
                </a:lnTo>
                <a:lnTo>
                  <a:pt x="110" y="11"/>
                </a:lnTo>
                <a:lnTo>
                  <a:pt x="99" y="6"/>
                </a:lnTo>
                <a:lnTo>
                  <a:pt x="89" y="2"/>
                </a:lnTo>
                <a:lnTo>
                  <a:pt x="78" y="0"/>
                </a:lnTo>
                <a:lnTo>
                  <a:pt x="70" y="0"/>
                </a:lnTo>
                <a:lnTo>
                  <a:pt x="61" y="2"/>
                </a:lnTo>
                <a:lnTo>
                  <a:pt x="54" y="4"/>
                </a:lnTo>
                <a:lnTo>
                  <a:pt x="40" y="11"/>
                </a:lnTo>
                <a:lnTo>
                  <a:pt x="28" y="20"/>
                </a:lnTo>
                <a:lnTo>
                  <a:pt x="19" y="28"/>
                </a:lnTo>
                <a:lnTo>
                  <a:pt x="14" y="37"/>
                </a:lnTo>
                <a:lnTo>
                  <a:pt x="7" y="49"/>
                </a:lnTo>
                <a:lnTo>
                  <a:pt x="3" y="60"/>
                </a:lnTo>
                <a:lnTo>
                  <a:pt x="1" y="70"/>
                </a:lnTo>
                <a:lnTo>
                  <a:pt x="0" y="79"/>
                </a:lnTo>
                <a:lnTo>
                  <a:pt x="1" y="90"/>
                </a:lnTo>
                <a:lnTo>
                  <a:pt x="3" y="97"/>
                </a:lnTo>
                <a:lnTo>
                  <a:pt x="7" y="104"/>
                </a:lnTo>
                <a:lnTo>
                  <a:pt x="10" y="111"/>
                </a:lnTo>
                <a:lnTo>
                  <a:pt x="19" y="121"/>
                </a:lnTo>
                <a:lnTo>
                  <a:pt x="28" y="128"/>
                </a:lnTo>
                <a:lnTo>
                  <a:pt x="38" y="135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9674" name="Picture 222"/>
          <p:cNvPicPr>
            <a:picLocks noChangeAspect="1" noChangeArrowheads="1"/>
          </p:cNvPicPr>
          <p:nvPr/>
        </p:nvPicPr>
        <p:blipFill>
          <a:blip r:embed="rId10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5130800"/>
            <a:ext cx="350838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675" name="Freeform 223"/>
          <p:cNvSpPr>
            <a:spLocks/>
          </p:cNvSpPr>
          <p:nvPr/>
        </p:nvSpPr>
        <p:spPr bwMode="auto">
          <a:xfrm>
            <a:off x="3770313" y="5181600"/>
            <a:ext cx="233362" cy="233363"/>
          </a:xfrm>
          <a:custGeom>
            <a:avLst/>
            <a:gdLst>
              <a:gd name="T0" fmla="*/ 58737 w 147"/>
              <a:gd name="T1" fmla="*/ 214313 h 147"/>
              <a:gd name="T2" fmla="*/ 58737 w 147"/>
              <a:gd name="T3" fmla="*/ 214313 h 147"/>
              <a:gd name="T4" fmla="*/ 71437 w 147"/>
              <a:gd name="T5" fmla="*/ 222250 h 147"/>
              <a:gd name="T6" fmla="*/ 88900 w 147"/>
              <a:gd name="T7" fmla="*/ 227013 h 147"/>
              <a:gd name="T8" fmla="*/ 111125 w 147"/>
              <a:gd name="T9" fmla="*/ 233363 h 147"/>
              <a:gd name="T10" fmla="*/ 122237 w 147"/>
              <a:gd name="T11" fmla="*/ 233363 h 147"/>
              <a:gd name="T12" fmla="*/ 136525 w 147"/>
              <a:gd name="T13" fmla="*/ 233363 h 147"/>
              <a:gd name="T14" fmla="*/ 147637 w 147"/>
              <a:gd name="T15" fmla="*/ 230188 h 147"/>
              <a:gd name="T16" fmla="*/ 161925 w 147"/>
              <a:gd name="T17" fmla="*/ 225425 h 147"/>
              <a:gd name="T18" fmla="*/ 174625 w 147"/>
              <a:gd name="T19" fmla="*/ 215900 h 147"/>
              <a:gd name="T20" fmla="*/ 185737 w 147"/>
              <a:gd name="T21" fmla="*/ 204788 h 147"/>
              <a:gd name="T22" fmla="*/ 200025 w 147"/>
              <a:gd name="T23" fmla="*/ 192088 h 147"/>
              <a:gd name="T24" fmla="*/ 211137 w 147"/>
              <a:gd name="T25" fmla="*/ 171450 h 147"/>
              <a:gd name="T26" fmla="*/ 211137 w 147"/>
              <a:gd name="T27" fmla="*/ 171450 h 147"/>
              <a:gd name="T28" fmla="*/ 222250 w 147"/>
              <a:gd name="T29" fmla="*/ 152400 h 147"/>
              <a:gd name="T30" fmla="*/ 230187 w 147"/>
              <a:gd name="T31" fmla="*/ 134938 h 147"/>
              <a:gd name="T32" fmla="*/ 233362 w 147"/>
              <a:gd name="T33" fmla="*/ 119063 h 147"/>
              <a:gd name="T34" fmla="*/ 233362 w 147"/>
              <a:gd name="T35" fmla="*/ 101600 h 147"/>
              <a:gd name="T36" fmla="*/ 233362 w 147"/>
              <a:gd name="T37" fmla="*/ 88900 h 147"/>
              <a:gd name="T38" fmla="*/ 228600 w 147"/>
              <a:gd name="T39" fmla="*/ 77788 h 147"/>
              <a:gd name="T40" fmla="*/ 225425 w 147"/>
              <a:gd name="T41" fmla="*/ 63500 h 147"/>
              <a:gd name="T42" fmla="*/ 217487 w 147"/>
              <a:gd name="T43" fmla="*/ 55563 h 147"/>
              <a:gd name="T44" fmla="*/ 203200 w 147"/>
              <a:gd name="T45" fmla="*/ 38100 h 147"/>
              <a:gd name="T46" fmla="*/ 188912 w 147"/>
              <a:gd name="T47" fmla="*/ 26988 h 147"/>
              <a:gd name="T48" fmla="*/ 174625 w 147"/>
              <a:gd name="T49" fmla="*/ 15875 h 147"/>
              <a:gd name="T50" fmla="*/ 174625 w 147"/>
              <a:gd name="T51" fmla="*/ 15875 h 147"/>
              <a:gd name="T52" fmla="*/ 155575 w 147"/>
              <a:gd name="T53" fmla="*/ 7938 h 147"/>
              <a:gd name="T54" fmla="*/ 139700 w 147"/>
              <a:gd name="T55" fmla="*/ 1588 h 147"/>
              <a:gd name="T56" fmla="*/ 125412 w 147"/>
              <a:gd name="T57" fmla="*/ 0 h 147"/>
              <a:gd name="T58" fmla="*/ 111125 w 147"/>
              <a:gd name="T59" fmla="*/ 0 h 147"/>
              <a:gd name="T60" fmla="*/ 96837 w 147"/>
              <a:gd name="T61" fmla="*/ 1588 h 147"/>
              <a:gd name="T62" fmla="*/ 82550 w 147"/>
              <a:gd name="T63" fmla="*/ 4763 h 147"/>
              <a:gd name="T64" fmla="*/ 60325 w 147"/>
              <a:gd name="T65" fmla="*/ 15875 h 147"/>
              <a:gd name="T66" fmla="*/ 44450 w 147"/>
              <a:gd name="T67" fmla="*/ 30163 h 147"/>
              <a:gd name="T68" fmla="*/ 30162 w 147"/>
              <a:gd name="T69" fmla="*/ 44450 h 147"/>
              <a:gd name="T70" fmla="*/ 19050 w 147"/>
              <a:gd name="T71" fmla="*/ 57150 h 147"/>
              <a:gd name="T72" fmla="*/ 19050 w 147"/>
              <a:gd name="T73" fmla="*/ 57150 h 147"/>
              <a:gd name="T74" fmla="*/ 11112 w 147"/>
              <a:gd name="T75" fmla="*/ 77788 h 147"/>
              <a:gd name="T76" fmla="*/ 3175 w 147"/>
              <a:gd name="T77" fmla="*/ 93663 h 147"/>
              <a:gd name="T78" fmla="*/ 0 w 147"/>
              <a:gd name="T79" fmla="*/ 111125 h 147"/>
              <a:gd name="T80" fmla="*/ 0 w 147"/>
              <a:gd name="T81" fmla="*/ 127000 h 147"/>
              <a:gd name="T82" fmla="*/ 0 w 147"/>
              <a:gd name="T83" fmla="*/ 141288 h 147"/>
              <a:gd name="T84" fmla="*/ 4762 w 147"/>
              <a:gd name="T85" fmla="*/ 152400 h 147"/>
              <a:gd name="T86" fmla="*/ 7937 w 147"/>
              <a:gd name="T87" fmla="*/ 163513 h 147"/>
              <a:gd name="T88" fmla="*/ 15875 w 147"/>
              <a:gd name="T89" fmla="*/ 174625 h 147"/>
              <a:gd name="T90" fmla="*/ 30162 w 147"/>
              <a:gd name="T91" fmla="*/ 192088 h 147"/>
              <a:gd name="T92" fmla="*/ 44450 w 147"/>
              <a:gd name="T93" fmla="*/ 203200 h 147"/>
              <a:gd name="T94" fmla="*/ 58737 w 147"/>
              <a:gd name="T95" fmla="*/ 214313 h 147"/>
              <a:gd name="T96" fmla="*/ 58737 w 147"/>
              <a:gd name="T97" fmla="*/ 214313 h 14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47" h="147">
                <a:moveTo>
                  <a:pt x="37" y="135"/>
                </a:moveTo>
                <a:lnTo>
                  <a:pt x="37" y="135"/>
                </a:lnTo>
                <a:lnTo>
                  <a:pt x="45" y="140"/>
                </a:lnTo>
                <a:lnTo>
                  <a:pt x="56" y="143"/>
                </a:lnTo>
                <a:lnTo>
                  <a:pt x="70" y="147"/>
                </a:lnTo>
                <a:lnTo>
                  <a:pt x="77" y="147"/>
                </a:lnTo>
                <a:lnTo>
                  <a:pt x="86" y="147"/>
                </a:lnTo>
                <a:lnTo>
                  <a:pt x="93" y="145"/>
                </a:lnTo>
                <a:lnTo>
                  <a:pt x="102" y="142"/>
                </a:lnTo>
                <a:lnTo>
                  <a:pt x="110" y="136"/>
                </a:lnTo>
                <a:lnTo>
                  <a:pt x="117" y="129"/>
                </a:lnTo>
                <a:lnTo>
                  <a:pt x="126" y="121"/>
                </a:lnTo>
                <a:lnTo>
                  <a:pt x="133" y="108"/>
                </a:lnTo>
                <a:lnTo>
                  <a:pt x="140" y="96"/>
                </a:lnTo>
                <a:lnTo>
                  <a:pt x="145" y="85"/>
                </a:lnTo>
                <a:lnTo>
                  <a:pt x="147" y="75"/>
                </a:lnTo>
                <a:lnTo>
                  <a:pt x="147" y="64"/>
                </a:lnTo>
                <a:lnTo>
                  <a:pt x="147" y="56"/>
                </a:lnTo>
                <a:lnTo>
                  <a:pt x="144" y="49"/>
                </a:lnTo>
                <a:lnTo>
                  <a:pt x="142" y="40"/>
                </a:lnTo>
                <a:lnTo>
                  <a:pt x="137" y="35"/>
                </a:lnTo>
                <a:lnTo>
                  <a:pt x="128" y="24"/>
                </a:lnTo>
                <a:lnTo>
                  <a:pt x="119" y="17"/>
                </a:lnTo>
                <a:lnTo>
                  <a:pt x="110" y="10"/>
                </a:lnTo>
                <a:lnTo>
                  <a:pt x="98" y="5"/>
                </a:lnTo>
                <a:lnTo>
                  <a:pt x="88" y="1"/>
                </a:lnTo>
                <a:lnTo>
                  <a:pt x="79" y="0"/>
                </a:lnTo>
                <a:lnTo>
                  <a:pt x="70" y="0"/>
                </a:lnTo>
                <a:lnTo>
                  <a:pt x="61" y="1"/>
                </a:lnTo>
                <a:lnTo>
                  <a:pt x="52" y="3"/>
                </a:lnTo>
                <a:lnTo>
                  <a:pt x="38" y="10"/>
                </a:lnTo>
                <a:lnTo>
                  <a:pt x="28" y="19"/>
                </a:lnTo>
                <a:lnTo>
                  <a:pt x="19" y="28"/>
                </a:lnTo>
                <a:lnTo>
                  <a:pt x="12" y="36"/>
                </a:lnTo>
                <a:lnTo>
                  <a:pt x="7" y="49"/>
                </a:lnTo>
                <a:lnTo>
                  <a:pt x="2" y="59"/>
                </a:lnTo>
                <a:lnTo>
                  <a:pt x="0" y="70"/>
                </a:lnTo>
                <a:lnTo>
                  <a:pt x="0" y="80"/>
                </a:lnTo>
                <a:lnTo>
                  <a:pt x="0" y="89"/>
                </a:lnTo>
                <a:lnTo>
                  <a:pt x="3" y="96"/>
                </a:lnTo>
                <a:lnTo>
                  <a:pt x="5" y="103"/>
                </a:lnTo>
                <a:lnTo>
                  <a:pt x="10" y="110"/>
                </a:lnTo>
                <a:lnTo>
                  <a:pt x="19" y="121"/>
                </a:lnTo>
                <a:lnTo>
                  <a:pt x="28" y="128"/>
                </a:lnTo>
                <a:lnTo>
                  <a:pt x="37" y="135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9676" name="Picture 224"/>
          <p:cNvPicPr>
            <a:picLocks noChangeAspect="1" noChangeArrowheads="1"/>
          </p:cNvPicPr>
          <p:nvPr/>
        </p:nvPicPr>
        <p:blipFill>
          <a:blip r:embed="rId10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113" y="5194300"/>
            <a:ext cx="350837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677" name="Freeform 225"/>
          <p:cNvSpPr>
            <a:spLocks/>
          </p:cNvSpPr>
          <p:nvPr/>
        </p:nvSpPr>
        <p:spPr bwMode="auto">
          <a:xfrm>
            <a:off x="4387850" y="5248275"/>
            <a:ext cx="236538" cy="233363"/>
          </a:xfrm>
          <a:custGeom>
            <a:avLst/>
            <a:gdLst>
              <a:gd name="T0" fmla="*/ 61913 w 149"/>
              <a:gd name="T1" fmla="*/ 211138 h 147"/>
              <a:gd name="T2" fmla="*/ 61913 w 149"/>
              <a:gd name="T3" fmla="*/ 211138 h 147"/>
              <a:gd name="T4" fmla="*/ 74613 w 149"/>
              <a:gd name="T5" fmla="*/ 219075 h 147"/>
              <a:gd name="T6" fmla="*/ 92075 w 149"/>
              <a:gd name="T7" fmla="*/ 227013 h 147"/>
              <a:gd name="T8" fmla="*/ 114300 w 149"/>
              <a:gd name="T9" fmla="*/ 230188 h 147"/>
              <a:gd name="T10" fmla="*/ 125413 w 149"/>
              <a:gd name="T11" fmla="*/ 233363 h 147"/>
              <a:gd name="T12" fmla="*/ 136525 w 149"/>
              <a:gd name="T13" fmla="*/ 230188 h 147"/>
              <a:gd name="T14" fmla="*/ 150813 w 149"/>
              <a:gd name="T15" fmla="*/ 227013 h 147"/>
              <a:gd name="T16" fmla="*/ 161925 w 149"/>
              <a:gd name="T17" fmla="*/ 222250 h 147"/>
              <a:gd name="T18" fmla="*/ 176213 w 149"/>
              <a:gd name="T19" fmla="*/ 215900 h 147"/>
              <a:gd name="T20" fmla="*/ 188913 w 149"/>
              <a:gd name="T21" fmla="*/ 204788 h 147"/>
              <a:gd name="T22" fmla="*/ 203200 w 149"/>
              <a:gd name="T23" fmla="*/ 188913 h 147"/>
              <a:gd name="T24" fmla="*/ 214313 w 149"/>
              <a:gd name="T25" fmla="*/ 171450 h 147"/>
              <a:gd name="T26" fmla="*/ 214313 w 149"/>
              <a:gd name="T27" fmla="*/ 171450 h 147"/>
              <a:gd name="T28" fmla="*/ 225425 w 149"/>
              <a:gd name="T29" fmla="*/ 152400 h 147"/>
              <a:gd name="T30" fmla="*/ 231775 w 149"/>
              <a:gd name="T31" fmla="*/ 133350 h 147"/>
              <a:gd name="T32" fmla="*/ 236538 w 149"/>
              <a:gd name="T33" fmla="*/ 115888 h 147"/>
              <a:gd name="T34" fmla="*/ 236538 w 149"/>
              <a:gd name="T35" fmla="*/ 100013 h 147"/>
              <a:gd name="T36" fmla="*/ 233363 w 149"/>
              <a:gd name="T37" fmla="*/ 85725 h 147"/>
              <a:gd name="T38" fmla="*/ 231775 w 149"/>
              <a:gd name="T39" fmla="*/ 74613 h 147"/>
              <a:gd name="T40" fmla="*/ 225425 w 149"/>
              <a:gd name="T41" fmla="*/ 63500 h 147"/>
              <a:gd name="T42" fmla="*/ 220663 w 149"/>
              <a:gd name="T43" fmla="*/ 52388 h 147"/>
              <a:gd name="T44" fmla="*/ 206375 w 149"/>
              <a:gd name="T45" fmla="*/ 34925 h 147"/>
              <a:gd name="T46" fmla="*/ 192088 w 149"/>
              <a:gd name="T47" fmla="*/ 23813 h 147"/>
              <a:gd name="T48" fmla="*/ 176213 w 149"/>
              <a:gd name="T49" fmla="*/ 15875 h 147"/>
              <a:gd name="T50" fmla="*/ 176213 w 149"/>
              <a:gd name="T51" fmla="*/ 15875 h 147"/>
              <a:gd name="T52" fmla="*/ 158750 w 149"/>
              <a:gd name="T53" fmla="*/ 7938 h 147"/>
              <a:gd name="T54" fmla="*/ 141288 w 149"/>
              <a:gd name="T55" fmla="*/ 1588 h 147"/>
              <a:gd name="T56" fmla="*/ 125413 w 149"/>
              <a:gd name="T57" fmla="*/ 0 h 147"/>
              <a:gd name="T58" fmla="*/ 111125 w 149"/>
              <a:gd name="T59" fmla="*/ 0 h 147"/>
              <a:gd name="T60" fmla="*/ 96838 w 149"/>
              <a:gd name="T61" fmla="*/ 0 h 147"/>
              <a:gd name="T62" fmla="*/ 85725 w 149"/>
              <a:gd name="T63" fmla="*/ 4763 h 147"/>
              <a:gd name="T64" fmla="*/ 63500 w 149"/>
              <a:gd name="T65" fmla="*/ 15875 h 147"/>
              <a:gd name="T66" fmla="*/ 44450 w 149"/>
              <a:gd name="T67" fmla="*/ 30163 h 147"/>
              <a:gd name="T68" fmla="*/ 33338 w 149"/>
              <a:gd name="T69" fmla="*/ 41275 h 147"/>
              <a:gd name="T70" fmla="*/ 22225 w 149"/>
              <a:gd name="T71" fmla="*/ 55563 h 147"/>
              <a:gd name="T72" fmla="*/ 22225 w 149"/>
              <a:gd name="T73" fmla="*/ 55563 h 147"/>
              <a:gd name="T74" fmla="*/ 11113 w 149"/>
              <a:gd name="T75" fmla="*/ 74613 h 147"/>
              <a:gd name="T76" fmla="*/ 6350 w 149"/>
              <a:gd name="T77" fmla="*/ 93663 h 147"/>
              <a:gd name="T78" fmla="*/ 3175 w 149"/>
              <a:gd name="T79" fmla="*/ 107950 h 147"/>
              <a:gd name="T80" fmla="*/ 0 w 149"/>
              <a:gd name="T81" fmla="*/ 125413 h 147"/>
              <a:gd name="T82" fmla="*/ 3175 w 149"/>
              <a:gd name="T83" fmla="*/ 138113 h 147"/>
              <a:gd name="T84" fmla="*/ 6350 w 149"/>
              <a:gd name="T85" fmla="*/ 149225 h 147"/>
              <a:gd name="T86" fmla="*/ 11113 w 149"/>
              <a:gd name="T87" fmla="*/ 163513 h 147"/>
              <a:gd name="T88" fmla="*/ 17463 w 149"/>
              <a:gd name="T89" fmla="*/ 171450 h 147"/>
              <a:gd name="T90" fmla="*/ 30163 w 149"/>
              <a:gd name="T91" fmla="*/ 188913 h 147"/>
              <a:gd name="T92" fmla="*/ 44450 w 149"/>
              <a:gd name="T93" fmla="*/ 203200 h 147"/>
              <a:gd name="T94" fmla="*/ 61913 w 149"/>
              <a:gd name="T95" fmla="*/ 211138 h 147"/>
              <a:gd name="T96" fmla="*/ 61913 w 149"/>
              <a:gd name="T97" fmla="*/ 211138 h 14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49" h="147">
                <a:moveTo>
                  <a:pt x="39" y="133"/>
                </a:moveTo>
                <a:lnTo>
                  <a:pt x="39" y="133"/>
                </a:lnTo>
                <a:lnTo>
                  <a:pt x="47" y="138"/>
                </a:lnTo>
                <a:lnTo>
                  <a:pt x="58" y="143"/>
                </a:lnTo>
                <a:lnTo>
                  <a:pt x="72" y="145"/>
                </a:lnTo>
                <a:lnTo>
                  <a:pt x="79" y="147"/>
                </a:lnTo>
                <a:lnTo>
                  <a:pt x="86" y="145"/>
                </a:lnTo>
                <a:lnTo>
                  <a:pt x="95" y="143"/>
                </a:lnTo>
                <a:lnTo>
                  <a:pt x="102" y="140"/>
                </a:lnTo>
                <a:lnTo>
                  <a:pt x="111" y="136"/>
                </a:lnTo>
                <a:lnTo>
                  <a:pt x="119" y="129"/>
                </a:lnTo>
                <a:lnTo>
                  <a:pt x="128" y="119"/>
                </a:lnTo>
                <a:lnTo>
                  <a:pt x="135" y="108"/>
                </a:lnTo>
                <a:lnTo>
                  <a:pt x="142" y="96"/>
                </a:lnTo>
                <a:lnTo>
                  <a:pt x="146" y="84"/>
                </a:lnTo>
                <a:lnTo>
                  <a:pt x="149" y="73"/>
                </a:lnTo>
                <a:lnTo>
                  <a:pt x="149" y="63"/>
                </a:lnTo>
                <a:lnTo>
                  <a:pt x="147" y="54"/>
                </a:lnTo>
                <a:lnTo>
                  <a:pt x="146" y="47"/>
                </a:lnTo>
                <a:lnTo>
                  <a:pt x="142" y="40"/>
                </a:lnTo>
                <a:lnTo>
                  <a:pt x="139" y="33"/>
                </a:lnTo>
                <a:lnTo>
                  <a:pt x="130" y="22"/>
                </a:lnTo>
                <a:lnTo>
                  <a:pt x="121" y="15"/>
                </a:lnTo>
                <a:lnTo>
                  <a:pt x="111" y="10"/>
                </a:lnTo>
                <a:lnTo>
                  <a:pt x="100" y="5"/>
                </a:lnTo>
                <a:lnTo>
                  <a:pt x="89" y="1"/>
                </a:lnTo>
                <a:lnTo>
                  <a:pt x="79" y="0"/>
                </a:lnTo>
                <a:lnTo>
                  <a:pt x="70" y="0"/>
                </a:lnTo>
                <a:lnTo>
                  <a:pt x="61" y="0"/>
                </a:lnTo>
                <a:lnTo>
                  <a:pt x="54" y="3"/>
                </a:lnTo>
                <a:lnTo>
                  <a:pt x="40" y="10"/>
                </a:lnTo>
                <a:lnTo>
                  <a:pt x="28" y="19"/>
                </a:lnTo>
                <a:lnTo>
                  <a:pt x="21" y="26"/>
                </a:lnTo>
                <a:lnTo>
                  <a:pt x="14" y="35"/>
                </a:lnTo>
                <a:lnTo>
                  <a:pt x="7" y="47"/>
                </a:lnTo>
                <a:lnTo>
                  <a:pt x="4" y="59"/>
                </a:lnTo>
                <a:lnTo>
                  <a:pt x="2" y="68"/>
                </a:lnTo>
                <a:lnTo>
                  <a:pt x="0" y="79"/>
                </a:lnTo>
                <a:lnTo>
                  <a:pt x="2" y="87"/>
                </a:lnTo>
                <a:lnTo>
                  <a:pt x="4" y="94"/>
                </a:lnTo>
                <a:lnTo>
                  <a:pt x="7" y="103"/>
                </a:lnTo>
                <a:lnTo>
                  <a:pt x="11" y="108"/>
                </a:lnTo>
                <a:lnTo>
                  <a:pt x="19" y="119"/>
                </a:lnTo>
                <a:lnTo>
                  <a:pt x="28" y="128"/>
                </a:lnTo>
                <a:lnTo>
                  <a:pt x="39" y="133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9678" name="Picture 226"/>
          <p:cNvPicPr>
            <a:picLocks noChangeAspect="1" noChangeArrowheads="1"/>
          </p:cNvPicPr>
          <p:nvPr/>
        </p:nvPicPr>
        <p:blipFill>
          <a:blip r:embed="rId10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675" y="5408613"/>
            <a:ext cx="350838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679" name="Freeform 227"/>
          <p:cNvSpPr>
            <a:spLocks/>
          </p:cNvSpPr>
          <p:nvPr/>
        </p:nvSpPr>
        <p:spPr bwMode="auto">
          <a:xfrm>
            <a:off x="4824413" y="5462588"/>
            <a:ext cx="234950" cy="233362"/>
          </a:xfrm>
          <a:custGeom>
            <a:avLst/>
            <a:gdLst>
              <a:gd name="T0" fmla="*/ 58738 w 148"/>
              <a:gd name="T1" fmla="*/ 211137 h 147"/>
              <a:gd name="T2" fmla="*/ 58738 w 148"/>
              <a:gd name="T3" fmla="*/ 211137 h 147"/>
              <a:gd name="T4" fmla="*/ 76200 w 148"/>
              <a:gd name="T5" fmla="*/ 219075 h 147"/>
              <a:gd name="T6" fmla="*/ 92075 w 148"/>
              <a:gd name="T7" fmla="*/ 227012 h 147"/>
              <a:gd name="T8" fmla="*/ 111125 w 148"/>
              <a:gd name="T9" fmla="*/ 233362 h 147"/>
              <a:gd name="T10" fmla="*/ 122238 w 148"/>
              <a:gd name="T11" fmla="*/ 233362 h 147"/>
              <a:gd name="T12" fmla="*/ 136525 w 148"/>
              <a:gd name="T13" fmla="*/ 233362 h 147"/>
              <a:gd name="T14" fmla="*/ 147638 w 148"/>
              <a:gd name="T15" fmla="*/ 230187 h 147"/>
              <a:gd name="T16" fmla="*/ 161925 w 148"/>
              <a:gd name="T17" fmla="*/ 225425 h 147"/>
              <a:gd name="T18" fmla="*/ 176213 w 148"/>
              <a:gd name="T19" fmla="*/ 215900 h 147"/>
              <a:gd name="T20" fmla="*/ 190500 w 148"/>
              <a:gd name="T21" fmla="*/ 204787 h 147"/>
              <a:gd name="T22" fmla="*/ 201613 w 148"/>
              <a:gd name="T23" fmla="*/ 192087 h 147"/>
              <a:gd name="T24" fmla="*/ 214313 w 148"/>
              <a:gd name="T25" fmla="*/ 171450 h 147"/>
              <a:gd name="T26" fmla="*/ 214313 w 148"/>
              <a:gd name="T27" fmla="*/ 171450 h 147"/>
              <a:gd name="T28" fmla="*/ 223838 w 148"/>
              <a:gd name="T29" fmla="*/ 152400 h 147"/>
              <a:gd name="T30" fmla="*/ 231775 w 148"/>
              <a:gd name="T31" fmla="*/ 133350 h 147"/>
              <a:gd name="T32" fmla="*/ 234950 w 148"/>
              <a:gd name="T33" fmla="*/ 115887 h 147"/>
              <a:gd name="T34" fmla="*/ 234950 w 148"/>
              <a:gd name="T35" fmla="*/ 101600 h 147"/>
              <a:gd name="T36" fmla="*/ 234950 w 148"/>
              <a:gd name="T37" fmla="*/ 88900 h 147"/>
              <a:gd name="T38" fmla="*/ 231775 w 148"/>
              <a:gd name="T39" fmla="*/ 74612 h 147"/>
              <a:gd name="T40" fmla="*/ 225425 w 148"/>
              <a:gd name="T41" fmla="*/ 63500 h 147"/>
              <a:gd name="T42" fmla="*/ 220663 w 148"/>
              <a:gd name="T43" fmla="*/ 52387 h 147"/>
              <a:gd name="T44" fmla="*/ 203200 w 148"/>
              <a:gd name="T45" fmla="*/ 34925 h 147"/>
              <a:gd name="T46" fmla="*/ 190500 w 148"/>
              <a:gd name="T47" fmla="*/ 23812 h 147"/>
              <a:gd name="T48" fmla="*/ 176213 w 148"/>
              <a:gd name="T49" fmla="*/ 15875 h 147"/>
              <a:gd name="T50" fmla="*/ 176213 w 148"/>
              <a:gd name="T51" fmla="*/ 15875 h 147"/>
              <a:gd name="T52" fmla="*/ 158750 w 148"/>
              <a:gd name="T53" fmla="*/ 7937 h 147"/>
              <a:gd name="T54" fmla="*/ 142875 w 148"/>
              <a:gd name="T55" fmla="*/ 1587 h 147"/>
              <a:gd name="T56" fmla="*/ 125413 w 148"/>
              <a:gd name="T57" fmla="*/ 0 h 147"/>
              <a:gd name="T58" fmla="*/ 111125 w 148"/>
              <a:gd name="T59" fmla="*/ 0 h 147"/>
              <a:gd name="T60" fmla="*/ 98425 w 148"/>
              <a:gd name="T61" fmla="*/ 1587 h 147"/>
              <a:gd name="T62" fmla="*/ 84138 w 148"/>
              <a:gd name="T63" fmla="*/ 4762 h 147"/>
              <a:gd name="T64" fmla="*/ 61913 w 148"/>
              <a:gd name="T65" fmla="*/ 15875 h 147"/>
              <a:gd name="T66" fmla="*/ 44450 w 148"/>
              <a:gd name="T67" fmla="*/ 30162 h 147"/>
              <a:gd name="T68" fmla="*/ 31750 w 148"/>
              <a:gd name="T69" fmla="*/ 41275 h 147"/>
              <a:gd name="T70" fmla="*/ 20638 w 148"/>
              <a:gd name="T71" fmla="*/ 55562 h 147"/>
              <a:gd name="T72" fmla="*/ 20638 w 148"/>
              <a:gd name="T73" fmla="*/ 55562 h 147"/>
              <a:gd name="T74" fmla="*/ 11113 w 148"/>
              <a:gd name="T75" fmla="*/ 74612 h 147"/>
              <a:gd name="T76" fmla="*/ 6350 w 148"/>
              <a:gd name="T77" fmla="*/ 93662 h 147"/>
              <a:gd name="T78" fmla="*/ 0 w 148"/>
              <a:gd name="T79" fmla="*/ 111125 h 147"/>
              <a:gd name="T80" fmla="*/ 0 w 148"/>
              <a:gd name="T81" fmla="*/ 125412 h 147"/>
              <a:gd name="T82" fmla="*/ 3175 w 148"/>
              <a:gd name="T83" fmla="*/ 138112 h 147"/>
              <a:gd name="T84" fmla="*/ 6350 w 148"/>
              <a:gd name="T85" fmla="*/ 152400 h 147"/>
              <a:gd name="T86" fmla="*/ 11113 w 148"/>
              <a:gd name="T87" fmla="*/ 163512 h 147"/>
              <a:gd name="T88" fmla="*/ 17463 w 148"/>
              <a:gd name="T89" fmla="*/ 171450 h 147"/>
              <a:gd name="T90" fmla="*/ 31750 w 148"/>
              <a:gd name="T91" fmla="*/ 188912 h 147"/>
              <a:gd name="T92" fmla="*/ 44450 w 148"/>
              <a:gd name="T93" fmla="*/ 203200 h 147"/>
              <a:gd name="T94" fmla="*/ 58738 w 148"/>
              <a:gd name="T95" fmla="*/ 211137 h 147"/>
              <a:gd name="T96" fmla="*/ 58738 w 148"/>
              <a:gd name="T97" fmla="*/ 211137 h 14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48" h="147">
                <a:moveTo>
                  <a:pt x="37" y="133"/>
                </a:moveTo>
                <a:lnTo>
                  <a:pt x="37" y="133"/>
                </a:lnTo>
                <a:lnTo>
                  <a:pt x="48" y="138"/>
                </a:lnTo>
                <a:lnTo>
                  <a:pt x="58" y="143"/>
                </a:lnTo>
                <a:lnTo>
                  <a:pt x="70" y="147"/>
                </a:lnTo>
                <a:lnTo>
                  <a:pt x="77" y="147"/>
                </a:lnTo>
                <a:lnTo>
                  <a:pt x="86" y="147"/>
                </a:lnTo>
                <a:lnTo>
                  <a:pt x="93" y="145"/>
                </a:lnTo>
                <a:lnTo>
                  <a:pt x="102" y="142"/>
                </a:lnTo>
                <a:lnTo>
                  <a:pt x="111" y="136"/>
                </a:lnTo>
                <a:lnTo>
                  <a:pt x="120" y="129"/>
                </a:lnTo>
                <a:lnTo>
                  <a:pt x="127" y="121"/>
                </a:lnTo>
                <a:lnTo>
                  <a:pt x="135" y="108"/>
                </a:lnTo>
                <a:lnTo>
                  <a:pt x="141" y="96"/>
                </a:lnTo>
                <a:lnTo>
                  <a:pt x="146" y="84"/>
                </a:lnTo>
                <a:lnTo>
                  <a:pt x="148" y="73"/>
                </a:lnTo>
                <a:lnTo>
                  <a:pt x="148" y="64"/>
                </a:lnTo>
                <a:lnTo>
                  <a:pt x="148" y="56"/>
                </a:lnTo>
                <a:lnTo>
                  <a:pt x="146" y="47"/>
                </a:lnTo>
                <a:lnTo>
                  <a:pt x="142" y="40"/>
                </a:lnTo>
                <a:lnTo>
                  <a:pt x="139" y="33"/>
                </a:lnTo>
                <a:lnTo>
                  <a:pt x="128" y="22"/>
                </a:lnTo>
                <a:lnTo>
                  <a:pt x="120" y="15"/>
                </a:lnTo>
                <a:lnTo>
                  <a:pt x="111" y="10"/>
                </a:lnTo>
                <a:lnTo>
                  <a:pt x="100" y="5"/>
                </a:lnTo>
                <a:lnTo>
                  <a:pt x="90" y="1"/>
                </a:lnTo>
                <a:lnTo>
                  <a:pt x="79" y="0"/>
                </a:lnTo>
                <a:lnTo>
                  <a:pt x="70" y="0"/>
                </a:lnTo>
                <a:lnTo>
                  <a:pt x="62" y="1"/>
                </a:lnTo>
                <a:lnTo>
                  <a:pt x="53" y="3"/>
                </a:lnTo>
                <a:lnTo>
                  <a:pt x="39" y="10"/>
                </a:lnTo>
                <a:lnTo>
                  <a:pt x="28" y="19"/>
                </a:lnTo>
                <a:lnTo>
                  <a:pt x="20" y="26"/>
                </a:lnTo>
                <a:lnTo>
                  <a:pt x="13" y="35"/>
                </a:lnTo>
                <a:lnTo>
                  <a:pt x="7" y="47"/>
                </a:lnTo>
                <a:lnTo>
                  <a:pt x="4" y="59"/>
                </a:lnTo>
                <a:lnTo>
                  <a:pt x="0" y="70"/>
                </a:lnTo>
                <a:lnTo>
                  <a:pt x="0" y="79"/>
                </a:lnTo>
                <a:lnTo>
                  <a:pt x="2" y="87"/>
                </a:lnTo>
                <a:lnTo>
                  <a:pt x="4" y="96"/>
                </a:lnTo>
                <a:lnTo>
                  <a:pt x="7" y="103"/>
                </a:lnTo>
                <a:lnTo>
                  <a:pt x="11" y="108"/>
                </a:lnTo>
                <a:lnTo>
                  <a:pt x="20" y="119"/>
                </a:lnTo>
                <a:lnTo>
                  <a:pt x="28" y="128"/>
                </a:lnTo>
                <a:lnTo>
                  <a:pt x="37" y="133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9680" name="Picture 228"/>
          <p:cNvPicPr>
            <a:picLocks noChangeAspect="1" noChangeArrowheads="1"/>
          </p:cNvPicPr>
          <p:nvPr/>
        </p:nvPicPr>
        <p:blipFill>
          <a:blip r:embed="rId1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50" y="6013450"/>
            <a:ext cx="350838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681" name="Freeform 229"/>
          <p:cNvSpPr>
            <a:spLocks/>
          </p:cNvSpPr>
          <p:nvPr/>
        </p:nvSpPr>
        <p:spPr bwMode="auto">
          <a:xfrm>
            <a:off x="5145088" y="6065838"/>
            <a:ext cx="236537" cy="233362"/>
          </a:xfrm>
          <a:custGeom>
            <a:avLst/>
            <a:gdLst>
              <a:gd name="T0" fmla="*/ 60325 w 149"/>
              <a:gd name="T1" fmla="*/ 211137 h 147"/>
              <a:gd name="T2" fmla="*/ 60325 w 149"/>
              <a:gd name="T3" fmla="*/ 211137 h 147"/>
              <a:gd name="T4" fmla="*/ 74612 w 149"/>
              <a:gd name="T5" fmla="*/ 220662 h 147"/>
              <a:gd name="T6" fmla="*/ 92075 w 149"/>
              <a:gd name="T7" fmla="*/ 228600 h 147"/>
              <a:gd name="T8" fmla="*/ 111125 w 149"/>
              <a:gd name="T9" fmla="*/ 231775 h 147"/>
              <a:gd name="T10" fmla="*/ 125412 w 149"/>
              <a:gd name="T11" fmla="*/ 233362 h 147"/>
              <a:gd name="T12" fmla="*/ 136525 w 149"/>
              <a:gd name="T13" fmla="*/ 231775 h 147"/>
              <a:gd name="T14" fmla="*/ 150812 w 149"/>
              <a:gd name="T15" fmla="*/ 228600 h 147"/>
              <a:gd name="T16" fmla="*/ 161925 w 149"/>
              <a:gd name="T17" fmla="*/ 222250 h 147"/>
              <a:gd name="T18" fmla="*/ 174625 w 149"/>
              <a:gd name="T19" fmla="*/ 217487 h 147"/>
              <a:gd name="T20" fmla="*/ 188912 w 149"/>
              <a:gd name="T21" fmla="*/ 206375 h 147"/>
              <a:gd name="T22" fmla="*/ 200025 w 149"/>
              <a:gd name="T23" fmla="*/ 188912 h 147"/>
              <a:gd name="T24" fmla="*/ 214312 w 149"/>
              <a:gd name="T25" fmla="*/ 173037 h 147"/>
              <a:gd name="T26" fmla="*/ 214312 w 149"/>
              <a:gd name="T27" fmla="*/ 173037 h 147"/>
              <a:gd name="T28" fmla="*/ 225425 w 149"/>
              <a:gd name="T29" fmla="*/ 153987 h 147"/>
              <a:gd name="T30" fmla="*/ 230187 w 149"/>
              <a:gd name="T31" fmla="*/ 133350 h 147"/>
              <a:gd name="T32" fmla="*/ 233362 w 149"/>
              <a:gd name="T33" fmla="*/ 117475 h 147"/>
              <a:gd name="T34" fmla="*/ 236537 w 149"/>
              <a:gd name="T35" fmla="*/ 100012 h 147"/>
              <a:gd name="T36" fmla="*/ 233362 w 149"/>
              <a:gd name="T37" fmla="*/ 85725 h 147"/>
              <a:gd name="T38" fmla="*/ 230187 w 149"/>
              <a:gd name="T39" fmla="*/ 74612 h 147"/>
              <a:gd name="T40" fmla="*/ 225425 w 149"/>
              <a:gd name="T41" fmla="*/ 63500 h 147"/>
              <a:gd name="T42" fmla="*/ 219075 w 149"/>
              <a:gd name="T43" fmla="*/ 52387 h 147"/>
              <a:gd name="T44" fmla="*/ 206375 w 149"/>
              <a:gd name="T45" fmla="*/ 36512 h 147"/>
              <a:gd name="T46" fmla="*/ 192087 w 149"/>
              <a:gd name="T47" fmla="*/ 25400 h 147"/>
              <a:gd name="T48" fmla="*/ 174625 w 149"/>
              <a:gd name="T49" fmla="*/ 17462 h 147"/>
              <a:gd name="T50" fmla="*/ 174625 w 149"/>
              <a:gd name="T51" fmla="*/ 17462 h 147"/>
              <a:gd name="T52" fmla="*/ 158750 w 149"/>
              <a:gd name="T53" fmla="*/ 7937 h 147"/>
              <a:gd name="T54" fmla="*/ 141287 w 149"/>
              <a:gd name="T55" fmla="*/ 3175 h 147"/>
              <a:gd name="T56" fmla="*/ 125412 w 149"/>
              <a:gd name="T57" fmla="*/ 0 h 147"/>
              <a:gd name="T58" fmla="*/ 111125 w 149"/>
              <a:gd name="T59" fmla="*/ 0 h 147"/>
              <a:gd name="T60" fmla="*/ 96837 w 149"/>
              <a:gd name="T61" fmla="*/ 0 h 147"/>
              <a:gd name="T62" fmla="*/ 85725 w 149"/>
              <a:gd name="T63" fmla="*/ 6350 h 147"/>
              <a:gd name="T64" fmla="*/ 63500 w 149"/>
              <a:gd name="T65" fmla="*/ 17462 h 147"/>
              <a:gd name="T66" fmla="*/ 44450 w 149"/>
              <a:gd name="T67" fmla="*/ 28575 h 147"/>
              <a:gd name="T68" fmla="*/ 30162 w 149"/>
              <a:gd name="T69" fmla="*/ 41275 h 147"/>
              <a:gd name="T70" fmla="*/ 22225 w 149"/>
              <a:gd name="T71" fmla="*/ 55562 h 147"/>
              <a:gd name="T72" fmla="*/ 22225 w 149"/>
              <a:gd name="T73" fmla="*/ 55562 h 147"/>
              <a:gd name="T74" fmla="*/ 11112 w 149"/>
              <a:gd name="T75" fmla="*/ 74612 h 147"/>
              <a:gd name="T76" fmla="*/ 4762 w 149"/>
              <a:gd name="T77" fmla="*/ 92075 h 147"/>
              <a:gd name="T78" fmla="*/ 3175 w 149"/>
              <a:gd name="T79" fmla="*/ 107950 h 147"/>
              <a:gd name="T80" fmla="*/ 0 w 149"/>
              <a:gd name="T81" fmla="*/ 125412 h 147"/>
              <a:gd name="T82" fmla="*/ 3175 w 149"/>
              <a:gd name="T83" fmla="*/ 139700 h 147"/>
              <a:gd name="T84" fmla="*/ 4762 w 149"/>
              <a:gd name="T85" fmla="*/ 150812 h 147"/>
              <a:gd name="T86" fmla="*/ 11112 w 149"/>
              <a:gd name="T87" fmla="*/ 165100 h 147"/>
              <a:gd name="T88" fmla="*/ 15875 w 149"/>
              <a:gd name="T89" fmla="*/ 173037 h 147"/>
              <a:gd name="T90" fmla="*/ 30162 w 149"/>
              <a:gd name="T91" fmla="*/ 188912 h 147"/>
              <a:gd name="T92" fmla="*/ 44450 w 149"/>
              <a:gd name="T93" fmla="*/ 200025 h 147"/>
              <a:gd name="T94" fmla="*/ 60325 w 149"/>
              <a:gd name="T95" fmla="*/ 211137 h 147"/>
              <a:gd name="T96" fmla="*/ 60325 w 149"/>
              <a:gd name="T97" fmla="*/ 211137 h 14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49" h="147">
                <a:moveTo>
                  <a:pt x="38" y="133"/>
                </a:moveTo>
                <a:lnTo>
                  <a:pt x="38" y="133"/>
                </a:lnTo>
                <a:lnTo>
                  <a:pt x="47" y="139"/>
                </a:lnTo>
                <a:lnTo>
                  <a:pt x="58" y="144"/>
                </a:lnTo>
                <a:lnTo>
                  <a:pt x="70" y="146"/>
                </a:lnTo>
                <a:lnTo>
                  <a:pt x="79" y="147"/>
                </a:lnTo>
                <a:lnTo>
                  <a:pt x="86" y="146"/>
                </a:lnTo>
                <a:lnTo>
                  <a:pt x="95" y="144"/>
                </a:lnTo>
                <a:lnTo>
                  <a:pt x="102" y="140"/>
                </a:lnTo>
                <a:lnTo>
                  <a:pt x="110" y="137"/>
                </a:lnTo>
                <a:lnTo>
                  <a:pt x="119" y="130"/>
                </a:lnTo>
                <a:lnTo>
                  <a:pt x="126" y="119"/>
                </a:lnTo>
                <a:lnTo>
                  <a:pt x="135" y="109"/>
                </a:lnTo>
                <a:lnTo>
                  <a:pt x="142" y="97"/>
                </a:lnTo>
                <a:lnTo>
                  <a:pt x="145" y="84"/>
                </a:lnTo>
                <a:lnTo>
                  <a:pt x="147" y="74"/>
                </a:lnTo>
                <a:lnTo>
                  <a:pt x="149" y="63"/>
                </a:lnTo>
                <a:lnTo>
                  <a:pt x="147" y="54"/>
                </a:lnTo>
                <a:lnTo>
                  <a:pt x="145" y="47"/>
                </a:lnTo>
                <a:lnTo>
                  <a:pt x="142" y="40"/>
                </a:lnTo>
                <a:lnTo>
                  <a:pt x="138" y="33"/>
                </a:lnTo>
                <a:lnTo>
                  <a:pt x="130" y="23"/>
                </a:lnTo>
                <a:lnTo>
                  <a:pt x="121" y="16"/>
                </a:lnTo>
                <a:lnTo>
                  <a:pt x="110" y="11"/>
                </a:lnTo>
                <a:lnTo>
                  <a:pt x="100" y="5"/>
                </a:lnTo>
                <a:lnTo>
                  <a:pt x="89" y="2"/>
                </a:lnTo>
                <a:lnTo>
                  <a:pt x="79" y="0"/>
                </a:lnTo>
                <a:lnTo>
                  <a:pt x="70" y="0"/>
                </a:lnTo>
                <a:lnTo>
                  <a:pt x="61" y="0"/>
                </a:lnTo>
                <a:lnTo>
                  <a:pt x="54" y="4"/>
                </a:lnTo>
                <a:lnTo>
                  <a:pt x="40" y="11"/>
                </a:lnTo>
                <a:lnTo>
                  <a:pt x="28" y="18"/>
                </a:lnTo>
                <a:lnTo>
                  <a:pt x="19" y="26"/>
                </a:lnTo>
                <a:lnTo>
                  <a:pt x="14" y="35"/>
                </a:lnTo>
                <a:lnTo>
                  <a:pt x="7" y="47"/>
                </a:lnTo>
                <a:lnTo>
                  <a:pt x="3" y="58"/>
                </a:lnTo>
                <a:lnTo>
                  <a:pt x="2" y="68"/>
                </a:lnTo>
                <a:lnTo>
                  <a:pt x="0" y="79"/>
                </a:lnTo>
                <a:lnTo>
                  <a:pt x="2" y="88"/>
                </a:lnTo>
                <a:lnTo>
                  <a:pt x="3" y="95"/>
                </a:lnTo>
                <a:lnTo>
                  <a:pt x="7" y="104"/>
                </a:lnTo>
                <a:lnTo>
                  <a:pt x="10" y="109"/>
                </a:lnTo>
                <a:lnTo>
                  <a:pt x="19" y="119"/>
                </a:lnTo>
                <a:lnTo>
                  <a:pt x="28" y="126"/>
                </a:lnTo>
                <a:lnTo>
                  <a:pt x="38" y="133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9682" name="Picture 230"/>
          <p:cNvPicPr>
            <a:picLocks noChangeAspect="1" noChangeArrowheads="1"/>
          </p:cNvPicPr>
          <p:nvPr/>
        </p:nvPicPr>
        <p:blipFill>
          <a:blip r:embed="rId1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488" y="5857875"/>
            <a:ext cx="350837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683" name="Freeform 231"/>
          <p:cNvSpPr>
            <a:spLocks/>
          </p:cNvSpPr>
          <p:nvPr/>
        </p:nvSpPr>
        <p:spPr bwMode="auto">
          <a:xfrm>
            <a:off x="5610225" y="5907088"/>
            <a:ext cx="236538" cy="233362"/>
          </a:xfrm>
          <a:custGeom>
            <a:avLst/>
            <a:gdLst>
              <a:gd name="T0" fmla="*/ 60325 w 149"/>
              <a:gd name="T1" fmla="*/ 211137 h 147"/>
              <a:gd name="T2" fmla="*/ 60325 w 149"/>
              <a:gd name="T3" fmla="*/ 211137 h 147"/>
              <a:gd name="T4" fmla="*/ 74613 w 149"/>
              <a:gd name="T5" fmla="*/ 222250 h 147"/>
              <a:gd name="T6" fmla="*/ 92075 w 149"/>
              <a:gd name="T7" fmla="*/ 228600 h 147"/>
              <a:gd name="T8" fmla="*/ 111125 w 149"/>
              <a:gd name="T9" fmla="*/ 233362 h 147"/>
              <a:gd name="T10" fmla="*/ 125413 w 149"/>
              <a:gd name="T11" fmla="*/ 233362 h 147"/>
              <a:gd name="T12" fmla="*/ 136525 w 149"/>
              <a:gd name="T13" fmla="*/ 233362 h 147"/>
              <a:gd name="T14" fmla="*/ 149225 w 149"/>
              <a:gd name="T15" fmla="*/ 231775 h 147"/>
              <a:gd name="T16" fmla="*/ 160338 w 149"/>
              <a:gd name="T17" fmla="*/ 225425 h 147"/>
              <a:gd name="T18" fmla="*/ 174625 w 149"/>
              <a:gd name="T19" fmla="*/ 217487 h 147"/>
              <a:gd name="T20" fmla="*/ 188913 w 149"/>
              <a:gd name="T21" fmla="*/ 206375 h 147"/>
              <a:gd name="T22" fmla="*/ 200025 w 149"/>
              <a:gd name="T23" fmla="*/ 192087 h 147"/>
              <a:gd name="T24" fmla="*/ 214313 w 149"/>
              <a:gd name="T25" fmla="*/ 173037 h 147"/>
              <a:gd name="T26" fmla="*/ 214313 w 149"/>
              <a:gd name="T27" fmla="*/ 173037 h 147"/>
              <a:gd name="T28" fmla="*/ 225425 w 149"/>
              <a:gd name="T29" fmla="*/ 153987 h 147"/>
              <a:gd name="T30" fmla="*/ 230188 w 149"/>
              <a:gd name="T31" fmla="*/ 136525 h 147"/>
              <a:gd name="T32" fmla="*/ 233363 w 149"/>
              <a:gd name="T33" fmla="*/ 120650 h 147"/>
              <a:gd name="T34" fmla="*/ 236538 w 149"/>
              <a:gd name="T35" fmla="*/ 103187 h 147"/>
              <a:gd name="T36" fmla="*/ 233363 w 149"/>
              <a:gd name="T37" fmla="*/ 88900 h 147"/>
              <a:gd name="T38" fmla="*/ 230188 w 149"/>
              <a:gd name="T39" fmla="*/ 74612 h 147"/>
              <a:gd name="T40" fmla="*/ 225425 w 149"/>
              <a:gd name="T41" fmla="*/ 63500 h 147"/>
              <a:gd name="T42" fmla="*/ 219075 w 149"/>
              <a:gd name="T43" fmla="*/ 55562 h 147"/>
              <a:gd name="T44" fmla="*/ 204788 w 149"/>
              <a:gd name="T45" fmla="*/ 39687 h 147"/>
              <a:gd name="T46" fmla="*/ 192088 w 149"/>
              <a:gd name="T47" fmla="*/ 28575 h 147"/>
              <a:gd name="T48" fmla="*/ 174625 w 149"/>
              <a:gd name="T49" fmla="*/ 17462 h 147"/>
              <a:gd name="T50" fmla="*/ 174625 w 149"/>
              <a:gd name="T51" fmla="*/ 17462 h 147"/>
              <a:gd name="T52" fmla="*/ 158750 w 149"/>
              <a:gd name="T53" fmla="*/ 7937 h 147"/>
              <a:gd name="T54" fmla="*/ 141288 w 149"/>
              <a:gd name="T55" fmla="*/ 3175 h 147"/>
              <a:gd name="T56" fmla="*/ 125413 w 149"/>
              <a:gd name="T57" fmla="*/ 0 h 147"/>
              <a:gd name="T58" fmla="*/ 111125 w 149"/>
              <a:gd name="T59" fmla="*/ 0 h 147"/>
              <a:gd name="T60" fmla="*/ 96838 w 149"/>
              <a:gd name="T61" fmla="*/ 3175 h 147"/>
              <a:gd name="T62" fmla="*/ 85725 w 149"/>
              <a:gd name="T63" fmla="*/ 6350 h 147"/>
              <a:gd name="T64" fmla="*/ 63500 w 149"/>
              <a:gd name="T65" fmla="*/ 17462 h 147"/>
              <a:gd name="T66" fmla="*/ 44450 w 149"/>
              <a:gd name="T67" fmla="*/ 30162 h 147"/>
              <a:gd name="T68" fmla="*/ 30163 w 149"/>
              <a:gd name="T69" fmla="*/ 44450 h 147"/>
              <a:gd name="T70" fmla="*/ 22225 w 149"/>
              <a:gd name="T71" fmla="*/ 58737 h 147"/>
              <a:gd name="T72" fmla="*/ 22225 w 149"/>
              <a:gd name="T73" fmla="*/ 58737 h 147"/>
              <a:gd name="T74" fmla="*/ 11113 w 149"/>
              <a:gd name="T75" fmla="*/ 77787 h 147"/>
              <a:gd name="T76" fmla="*/ 4763 w 149"/>
              <a:gd name="T77" fmla="*/ 95250 h 147"/>
              <a:gd name="T78" fmla="*/ 1588 w 149"/>
              <a:gd name="T79" fmla="*/ 111125 h 147"/>
              <a:gd name="T80" fmla="*/ 0 w 149"/>
              <a:gd name="T81" fmla="*/ 125412 h 147"/>
              <a:gd name="T82" fmla="*/ 1588 w 149"/>
              <a:gd name="T83" fmla="*/ 139700 h 147"/>
              <a:gd name="T84" fmla="*/ 4763 w 149"/>
              <a:gd name="T85" fmla="*/ 153987 h 147"/>
              <a:gd name="T86" fmla="*/ 11113 w 149"/>
              <a:gd name="T87" fmla="*/ 165100 h 147"/>
              <a:gd name="T88" fmla="*/ 15875 w 149"/>
              <a:gd name="T89" fmla="*/ 176212 h 147"/>
              <a:gd name="T90" fmla="*/ 30163 w 149"/>
              <a:gd name="T91" fmla="*/ 192087 h 147"/>
              <a:gd name="T92" fmla="*/ 44450 w 149"/>
              <a:gd name="T93" fmla="*/ 203200 h 147"/>
              <a:gd name="T94" fmla="*/ 60325 w 149"/>
              <a:gd name="T95" fmla="*/ 211137 h 147"/>
              <a:gd name="T96" fmla="*/ 60325 w 149"/>
              <a:gd name="T97" fmla="*/ 211137 h 14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49" h="147">
                <a:moveTo>
                  <a:pt x="38" y="133"/>
                </a:moveTo>
                <a:lnTo>
                  <a:pt x="38" y="133"/>
                </a:lnTo>
                <a:lnTo>
                  <a:pt x="47" y="140"/>
                </a:lnTo>
                <a:lnTo>
                  <a:pt x="58" y="144"/>
                </a:lnTo>
                <a:lnTo>
                  <a:pt x="70" y="147"/>
                </a:lnTo>
                <a:lnTo>
                  <a:pt x="79" y="147"/>
                </a:lnTo>
                <a:lnTo>
                  <a:pt x="86" y="147"/>
                </a:lnTo>
                <a:lnTo>
                  <a:pt x="94" y="146"/>
                </a:lnTo>
                <a:lnTo>
                  <a:pt x="101" y="142"/>
                </a:lnTo>
                <a:lnTo>
                  <a:pt x="110" y="137"/>
                </a:lnTo>
                <a:lnTo>
                  <a:pt x="119" y="130"/>
                </a:lnTo>
                <a:lnTo>
                  <a:pt x="126" y="121"/>
                </a:lnTo>
                <a:lnTo>
                  <a:pt x="135" y="109"/>
                </a:lnTo>
                <a:lnTo>
                  <a:pt x="142" y="97"/>
                </a:lnTo>
                <a:lnTo>
                  <a:pt x="145" y="86"/>
                </a:lnTo>
                <a:lnTo>
                  <a:pt x="147" y="76"/>
                </a:lnTo>
                <a:lnTo>
                  <a:pt x="149" y="65"/>
                </a:lnTo>
                <a:lnTo>
                  <a:pt x="147" y="56"/>
                </a:lnTo>
                <a:lnTo>
                  <a:pt x="145" y="47"/>
                </a:lnTo>
                <a:lnTo>
                  <a:pt x="142" y="40"/>
                </a:lnTo>
                <a:lnTo>
                  <a:pt x="138" y="35"/>
                </a:lnTo>
                <a:lnTo>
                  <a:pt x="129" y="25"/>
                </a:lnTo>
                <a:lnTo>
                  <a:pt x="121" y="18"/>
                </a:lnTo>
                <a:lnTo>
                  <a:pt x="110" y="11"/>
                </a:lnTo>
                <a:lnTo>
                  <a:pt x="100" y="5"/>
                </a:lnTo>
                <a:lnTo>
                  <a:pt x="89" y="2"/>
                </a:lnTo>
                <a:lnTo>
                  <a:pt x="79" y="0"/>
                </a:lnTo>
                <a:lnTo>
                  <a:pt x="70" y="0"/>
                </a:lnTo>
                <a:lnTo>
                  <a:pt x="61" y="2"/>
                </a:lnTo>
                <a:lnTo>
                  <a:pt x="54" y="4"/>
                </a:lnTo>
                <a:lnTo>
                  <a:pt x="40" y="11"/>
                </a:lnTo>
                <a:lnTo>
                  <a:pt x="28" y="19"/>
                </a:lnTo>
                <a:lnTo>
                  <a:pt x="19" y="28"/>
                </a:lnTo>
                <a:lnTo>
                  <a:pt x="14" y="37"/>
                </a:lnTo>
                <a:lnTo>
                  <a:pt x="7" y="49"/>
                </a:lnTo>
                <a:lnTo>
                  <a:pt x="3" y="60"/>
                </a:lnTo>
                <a:lnTo>
                  <a:pt x="1" y="70"/>
                </a:lnTo>
                <a:lnTo>
                  <a:pt x="0" y="79"/>
                </a:lnTo>
                <a:lnTo>
                  <a:pt x="1" y="88"/>
                </a:lnTo>
                <a:lnTo>
                  <a:pt x="3" y="97"/>
                </a:lnTo>
                <a:lnTo>
                  <a:pt x="7" y="104"/>
                </a:lnTo>
                <a:lnTo>
                  <a:pt x="10" y="111"/>
                </a:lnTo>
                <a:lnTo>
                  <a:pt x="19" y="121"/>
                </a:lnTo>
                <a:lnTo>
                  <a:pt x="28" y="128"/>
                </a:lnTo>
                <a:lnTo>
                  <a:pt x="38" y="133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9684" name="Picture 232"/>
          <p:cNvPicPr>
            <a:picLocks noChangeAspect="1" noChangeArrowheads="1"/>
          </p:cNvPicPr>
          <p:nvPr/>
        </p:nvPicPr>
        <p:blipFill>
          <a:blip r:embed="rId1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900" y="5308600"/>
            <a:ext cx="350838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685" name="Freeform 233"/>
          <p:cNvSpPr>
            <a:spLocks/>
          </p:cNvSpPr>
          <p:nvPr/>
        </p:nvSpPr>
        <p:spPr bwMode="auto">
          <a:xfrm>
            <a:off x="5862638" y="5360988"/>
            <a:ext cx="236537" cy="234950"/>
          </a:xfrm>
          <a:custGeom>
            <a:avLst/>
            <a:gdLst>
              <a:gd name="T0" fmla="*/ 61912 w 149"/>
              <a:gd name="T1" fmla="*/ 212725 h 148"/>
              <a:gd name="T2" fmla="*/ 61912 w 149"/>
              <a:gd name="T3" fmla="*/ 212725 h 148"/>
              <a:gd name="T4" fmla="*/ 76200 w 149"/>
              <a:gd name="T5" fmla="*/ 220663 h 148"/>
              <a:gd name="T6" fmla="*/ 92075 w 149"/>
              <a:gd name="T7" fmla="*/ 228600 h 148"/>
              <a:gd name="T8" fmla="*/ 111125 w 149"/>
              <a:gd name="T9" fmla="*/ 231775 h 148"/>
              <a:gd name="T10" fmla="*/ 125412 w 149"/>
              <a:gd name="T11" fmla="*/ 234950 h 148"/>
              <a:gd name="T12" fmla="*/ 136525 w 149"/>
              <a:gd name="T13" fmla="*/ 231775 h 148"/>
              <a:gd name="T14" fmla="*/ 150812 w 149"/>
              <a:gd name="T15" fmla="*/ 228600 h 148"/>
              <a:gd name="T16" fmla="*/ 161925 w 149"/>
              <a:gd name="T17" fmla="*/ 223838 h 148"/>
              <a:gd name="T18" fmla="*/ 176212 w 149"/>
              <a:gd name="T19" fmla="*/ 217488 h 148"/>
              <a:gd name="T20" fmla="*/ 188912 w 149"/>
              <a:gd name="T21" fmla="*/ 206375 h 148"/>
              <a:gd name="T22" fmla="*/ 200025 w 149"/>
              <a:gd name="T23" fmla="*/ 190500 h 148"/>
              <a:gd name="T24" fmla="*/ 214312 w 149"/>
              <a:gd name="T25" fmla="*/ 173038 h 148"/>
              <a:gd name="T26" fmla="*/ 214312 w 149"/>
              <a:gd name="T27" fmla="*/ 173038 h 148"/>
              <a:gd name="T28" fmla="*/ 225425 w 149"/>
              <a:gd name="T29" fmla="*/ 153988 h 148"/>
              <a:gd name="T30" fmla="*/ 231775 w 149"/>
              <a:gd name="T31" fmla="*/ 134938 h 148"/>
              <a:gd name="T32" fmla="*/ 233362 w 149"/>
              <a:gd name="T33" fmla="*/ 117475 h 148"/>
              <a:gd name="T34" fmla="*/ 236537 w 149"/>
              <a:gd name="T35" fmla="*/ 101600 h 148"/>
              <a:gd name="T36" fmla="*/ 233362 w 149"/>
              <a:gd name="T37" fmla="*/ 87313 h 148"/>
              <a:gd name="T38" fmla="*/ 231775 w 149"/>
              <a:gd name="T39" fmla="*/ 76200 h 148"/>
              <a:gd name="T40" fmla="*/ 225425 w 149"/>
              <a:gd name="T41" fmla="*/ 65088 h 148"/>
              <a:gd name="T42" fmla="*/ 220662 w 149"/>
              <a:gd name="T43" fmla="*/ 53975 h 148"/>
              <a:gd name="T44" fmla="*/ 206375 w 149"/>
              <a:gd name="T45" fmla="*/ 36513 h 148"/>
              <a:gd name="T46" fmla="*/ 192087 w 149"/>
              <a:gd name="T47" fmla="*/ 25400 h 148"/>
              <a:gd name="T48" fmla="*/ 176212 w 149"/>
              <a:gd name="T49" fmla="*/ 17463 h 148"/>
              <a:gd name="T50" fmla="*/ 176212 w 149"/>
              <a:gd name="T51" fmla="*/ 17463 h 148"/>
              <a:gd name="T52" fmla="*/ 158750 w 149"/>
              <a:gd name="T53" fmla="*/ 9525 h 148"/>
              <a:gd name="T54" fmla="*/ 142875 w 149"/>
              <a:gd name="T55" fmla="*/ 3175 h 148"/>
              <a:gd name="T56" fmla="*/ 125412 w 149"/>
              <a:gd name="T57" fmla="*/ 0 h 148"/>
              <a:gd name="T58" fmla="*/ 111125 w 149"/>
              <a:gd name="T59" fmla="*/ 0 h 148"/>
              <a:gd name="T60" fmla="*/ 98425 w 149"/>
              <a:gd name="T61" fmla="*/ 0 h 148"/>
              <a:gd name="T62" fmla="*/ 87312 w 149"/>
              <a:gd name="T63" fmla="*/ 6350 h 148"/>
              <a:gd name="T64" fmla="*/ 65087 w 149"/>
              <a:gd name="T65" fmla="*/ 17463 h 148"/>
              <a:gd name="T66" fmla="*/ 44450 w 149"/>
              <a:gd name="T67" fmla="*/ 28575 h 148"/>
              <a:gd name="T68" fmla="*/ 30162 w 149"/>
              <a:gd name="T69" fmla="*/ 42863 h 148"/>
              <a:gd name="T70" fmla="*/ 22225 w 149"/>
              <a:gd name="T71" fmla="*/ 57150 h 148"/>
              <a:gd name="T72" fmla="*/ 22225 w 149"/>
              <a:gd name="T73" fmla="*/ 57150 h 148"/>
              <a:gd name="T74" fmla="*/ 11112 w 149"/>
              <a:gd name="T75" fmla="*/ 76200 h 148"/>
              <a:gd name="T76" fmla="*/ 6350 w 149"/>
              <a:gd name="T77" fmla="*/ 92075 h 148"/>
              <a:gd name="T78" fmla="*/ 3175 w 149"/>
              <a:gd name="T79" fmla="*/ 109538 h 148"/>
              <a:gd name="T80" fmla="*/ 0 w 149"/>
              <a:gd name="T81" fmla="*/ 125413 h 148"/>
              <a:gd name="T82" fmla="*/ 3175 w 149"/>
              <a:gd name="T83" fmla="*/ 139700 h 148"/>
              <a:gd name="T84" fmla="*/ 6350 w 149"/>
              <a:gd name="T85" fmla="*/ 150813 h 148"/>
              <a:gd name="T86" fmla="*/ 11112 w 149"/>
              <a:gd name="T87" fmla="*/ 165100 h 148"/>
              <a:gd name="T88" fmla="*/ 17462 w 149"/>
              <a:gd name="T89" fmla="*/ 173038 h 148"/>
              <a:gd name="T90" fmla="*/ 30162 w 149"/>
              <a:gd name="T91" fmla="*/ 190500 h 148"/>
              <a:gd name="T92" fmla="*/ 44450 w 149"/>
              <a:gd name="T93" fmla="*/ 203200 h 148"/>
              <a:gd name="T94" fmla="*/ 61912 w 149"/>
              <a:gd name="T95" fmla="*/ 212725 h 148"/>
              <a:gd name="T96" fmla="*/ 61912 w 149"/>
              <a:gd name="T97" fmla="*/ 212725 h 148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49" h="148">
                <a:moveTo>
                  <a:pt x="39" y="134"/>
                </a:moveTo>
                <a:lnTo>
                  <a:pt x="39" y="134"/>
                </a:lnTo>
                <a:lnTo>
                  <a:pt x="48" y="139"/>
                </a:lnTo>
                <a:lnTo>
                  <a:pt x="58" y="144"/>
                </a:lnTo>
                <a:lnTo>
                  <a:pt x="70" y="146"/>
                </a:lnTo>
                <a:lnTo>
                  <a:pt x="79" y="148"/>
                </a:lnTo>
                <a:lnTo>
                  <a:pt x="86" y="146"/>
                </a:lnTo>
                <a:lnTo>
                  <a:pt x="95" y="144"/>
                </a:lnTo>
                <a:lnTo>
                  <a:pt x="102" y="141"/>
                </a:lnTo>
                <a:lnTo>
                  <a:pt x="111" y="137"/>
                </a:lnTo>
                <a:lnTo>
                  <a:pt x="119" y="130"/>
                </a:lnTo>
                <a:lnTo>
                  <a:pt x="126" y="120"/>
                </a:lnTo>
                <a:lnTo>
                  <a:pt x="135" y="109"/>
                </a:lnTo>
                <a:lnTo>
                  <a:pt x="142" y="97"/>
                </a:lnTo>
                <a:lnTo>
                  <a:pt x="146" y="85"/>
                </a:lnTo>
                <a:lnTo>
                  <a:pt x="147" y="74"/>
                </a:lnTo>
                <a:lnTo>
                  <a:pt x="149" y="64"/>
                </a:lnTo>
                <a:lnTo>
                  <a:pt x="147" y="55"/>
                </a:lnTo>
                <a:lnTo>
                  <a:pt x="146" y="48"/>
                </a:lnTo>
                <a:lnTo>
                  <a:pt x="142" y="41"/>
                </a:lnTo>
                <a:lnTo>
                  <a:pt x="139" y="34"/>
                </a:lnTo>
                <a:lnTo>
                  <a:pt x="130" y="23"/>
                </a:lnTo>
                <a:lnTo>
                  <a:pt x="121" y="16"/>
                </a:lnTo>
                <a:lnTo>
                  <a:pt x="111" y="11"/>
                </a:lnTo>
                <a:lnTo>
                  <a:pt x="100" y="6"/>
                </a:lnTo>
                <a:lnTo>
                  <a:pt x="90" y="2"/>
                </a:lnTo>
                <a:lnTo>
                  <a:pt x="79" y="0"/>
                </a:lnTo>
                <a:lnTo>
                  <a:pt x="70" y="0"/>
                </a:lnTo>
                <a:lnTo>
                  <a:pt x="62" y="0"/>
                </a:lnTo>
                <a:lnTo>
                  <a:pt x="55" y="4"/>
                </a:lnTo>
                <a:lnTo>
                  <a:pt x="41" y="11"/>
                </a:lnTo>
                <a:lnTo>
                  <a:pt x="28" y="18"/>
                </a:lnTo>
                <a:lnTo>
                  <a:pt x="19" y="27"/>
                </a:lnTo>
                <a:lnTo>
                  <a:pt x="14" y="36"/>
                </a:lnTo>
                <a:lnTo>
                  <a:pt x="7" y="48"/>
                </a:lnTo>
                <a:lnTo>
                  <a:pt x="4" y="58"/>
                </a:lnTo>
                <a:lnTo>
                  <a:pt x="2" y="69"/>
                </a:lnTo>
                <a:lnTo>
                  <a:pt x="0" y="79"/>
                </a:lnTo>
                <a:lnTo>
                  <a:pt x="2" y="88"/>
                </a:lnTo>
                <a:lnTo>
                  <a:pt x="4" y="95"/>
                </a:lnTo>
                <a:lnTo>
                  <a:pt x="7" y="104"/>
                </a:lnTo>
                <a:lnTo>
                  <a:pt x="11" y="109"/>
                </a:lnTo>
                <a:lnTo>
                  <a:pt x="19" y="120"/>
                </a:lnTo>
                <a:lnTo>
                  <a:pt x="28" y="128"/>
                </a:lnTo>
                <a:lnTo>
                  <a:pt x="39" y="134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9686" name="Picture 234"/>
          <p:cNvPicPr>
            <a:picLocks noChangeAspect="1" noChangeArrowheads="1"/>
          </p:cNvPicPr>
          <p:nvPr/>
        </p:nvPicPr>
        <p:blipFill>
          <a:blip r:embed="rId1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25" y="4932363"/>
            <a:ext cx="350838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687" name="Freeform 235"/>
          <p:cNvSpPr>
            <a:spLocks/>
          </p:cNvSpPr>
          <p:nvPr/>
        </p:nvSpPr>
        <p:spPr bwMode="auto">
          <a:xfrm>
            <a:off x="6142038" y="4986338"/>
            <a:ext cx="233362" cy="233362"/>
          </a:xfrm>
          <a:custGeom>
            <a:avLst/>
            <a:gdLst>
              <a:gd name="T0" fmla="*/ 57150 w 147"/>
              <a:gd name="T1" fmla="*/ 211137 h 147"/>
              <a:gd name="T2" fmla="*/ 57150 w 147"/>
              <a:gd name="T3" fmla="*/ 211137 h 147"/>
              <a:gd name="T4" fmla="*/ 71437 w 147"/>
              <a:gd name="T5" fmla="*/ 219075 h 147"/>
              <a:gd name="T6" fmla="*/ 88900 w 147"/>
              <a:gd name="T7" fmla="*/ 228600 h 147"/>
              <a:gd name="T8" fmla="*/ 111125 w 147"/>
              <a:gd name="T9" fmla="*/ 230187 h 147"/>
              <a:gd name="T10" fmla="*/ 122237 w 147"/>
              <a:gd name="T11" fmla="*/ 233362 h 147"/>
              <a:gd name="T12" fmla="*/ 133350 w 147"/>
              <a:gd name="T13" fmla="*/ 230187 h 147"/>
              <a:gd name="T14" fmla="*/ 146050 w 147"/>
              <a:gd name="T15" fmla="*/ 228600 h 147"/>
              <a:gd name="T16" fmla="*/ 160337 w 147"/>
              <a:gd name="T17" fmla="*/ 222250 h 147"/>
              <a:gd name="T18" fmla="*/ 171450 w 147"/>
              <a:gd name="T19" fmla="*/ 217487 h 147"/>
              <a:gd name="T20" fmla="*/ 185737 w 147"/>
              <a:gd name="T21" fmla="*/ 206375 h 147"/>
              <a:gd name="T22" fmla="*/ 200025 w 147"/>
              <a:gd name="T23" fmla="*/ 188912 h 147"/>
              <a:gd name="T24" fmla="*/ 211137 w 147"/>
              <a:gd name="T25" fmla="*/ 171450 h 147"/>
              <a:gd name="T26" fmla="*/ 211137 w 147"/>
              <a:gd name="T27" fmla="*/ 171450 h 147"/>
              <a:gd name="T28" fmla="*/ 222250 w 147"/>
              <a:gd name="T29" fmla="*/ 152400 h 147"/>
              <a:gd name="T30" fmla="*/ 227012 w 147"/>
              <a:gd name="T31" fmla="*/ 133350 h 147"/>
              <a:gd name="T32" fmla="*/ 233362 w 147"/>
              <a:gd name="T33" fmla="*/ 115887 h 147"/>
              <a:gd name="T34" fmla="*/ 233362 w 147"/>
              <a:gd name="T35" fmla="*/ 100012 h 147"/>
              <a:gd name="T36" fmla="*/ 230187 w 147"/>
              <a:gd name="T37" fmla="*/ 85725 h 147"/>
              <a:gd name="T38" fmla="*/ 227012 w 147"/>
              <a:gd name="T39" fmla="*/ 74612 h 147"/>
              <a:gd name="T40" fmla="*/ 222250 w 147"/>
              <a:gd name="T41" fmla="*/ 63500 h 147"/>
              <a:gd name="T42" fmla="*/ 215900 w 147"/>
              <a:gd name="T43" fmla="*/ 52387 h 147"/>
              <a:gd name="T44" fmla="*/ 201612 w 147"/>
              <a:gd name="T45" fmla="*/ 36512 h 147"/>
              <a:gd name="T46" fmla="*/ 188912 w 147"/>
              <a:gd name="T47" fmla="*/ 25400 h 147"/>
              <a:gd name="T48" fmla="*/ 171450 w 147"/>
              <a:gd name="T49" fmla="*/ 15875 h 147"/>
              <a:gd name="T50" fmla="*/ 171450 w 147"/>
              <a:gd name="T51" fmla="*/ 15875 h 147"/>
              <a:gd name="T52" fmla="*/ 155575 w 147"/>
              <a:gd name="T53" fmla="*/ 7937 h 147"/>
              <a:gd name="T54" fmla="*/ 138112 w 147"/>
              <a:gd name="T55" fmla="*/ 3175 h 147"/>
              <a:gd name="T56" fmla="*/ 123825 w 147"/>
              <a:gd name="T57" fmla="*/ 0 h 147"/>
              <a:gd name="T58" fmla="*/ 107950 w 147"/>
              <a:gd name="T59" fmla="*/ 0 h 147"/>
              <a:gd name="T60" fmla="*/ 93662 w 147"/>
              <a:gd name="T61" fmla="*/ 0 h 147"/>
              <a:gd name="T62" fmla="*/ 82550 w 147"/>
              <a:gd name="T63" fmla="*/ 4762 h 147"/>
              <a:gd name="T64" fmla="*/ 60325 w 147"/>
              <a:gd name="T65" fmla="*/ 15875 h 147"/>
              <a:gd name="T66" fmla="*/ 41275 w 147"/>
              <a:gd name="T67" fmla="*/ 26987 h 147"/>
              <a:gd name="T68" fmla="*/ 30162 w 147"/>
              <a:gd name="T69" fmla="*/ 41275 h 147"/>
              <a:gd name="T70" fmla="*/ 19050 w 147"/>
              <a:gd name="T71" fmla="*/ 55562 h 147"/>
              <a:gd name="T72" fmla="*/ 19050 w 147"/>
              <a:gd name="T73" fmla="*/ 55562 h 147"/>
              <a:gd name="T74" fmla="*/ 7937 w 147"/>
              <a:gd name="T75" fmla="*/ 74612 h 147"/>
              <a:gd name="T76" fmla="*/ 1587 w 147"/>
              <a:gd name="T77" fmla="*/ 92075 h 147"/>
              <a:gd name="T78" fmla="*/ 0 w 147"/>
              <a:gd name="T79" fmla="*/ 107950 h 147"/>
              <a:gd name="T80" fmla="*/ 0 w 147"/>
              <a:gd name="T81" fmla="*/ 125412 h 147"/>
              <a:gd name="T82" fmla="*/ 0 w 147"/>
              <a:gd name="T83" fmla="*/ 138112 h 147"/>
              <a:gd name="T84" fmla="*/ 1587 w 147"/>
              <a:gd name="T85" fmla="*/ 149225 h 147"/>
              <a:gd name="T86" fmla="*/ 7937 w 147"/>
              <a:gd name="T87" fmla="*/ 163512 h 147"/>
              <a:gd name="T88" fmla="*/ 15875 w 147"/>
              <a:gd name="T89" fmla="*/ 171450 h 147"/>
              <a:gd name="T90" fmla="*/ 30162 w 147"/>
              <a:gd name="T91" fmla="*/ 188912 h 147"/>
              <a:gd name="T92" fmla="*/ 44450 w 147"/>
              <a:gd name="T93" fmla="*/ 203200 h 147"/>
              <a:gd name="T94" fmla="*/ 57150 w 147"/>
              <a:gd name="T95" fmla="*/ 211137 h 147"/>
              <a:gd name="T96" fmla="*/ 57150 w 147"/>
              <a:gd name="T97" fmla="*/ 211137 h 14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47" h="147">
                <a:moveTo>
                  <a:pt x="36" y="133"/>
                </a:moveTo>
                <a:lnTo>
                  <a:pt x="36" y="133"/>
                </a:lnTo>
                <a:lnTo>
                  <a:pt x="45" y="138"/>
                </a:lnTo>
                <a:lnTo>
                  <a:pt x="56" y="144"/>
                </a:lnTo>
                <a:lnTo>
                  <a:pt x="70" y="145"/>
                </a:lnTo>
                <a:lnTo>
                  <a:pt x="77" y="147"/>
                </a:lnTo>
                <a:lnTo>
                  <a:pt x="84" y="145"/>
                </a:lnTo>
                <a:lnTo>
                  <a:pt x="92" y="144"/>
                </a:lnTo>
                <a:lnTo>
                  <a:pt x="101" y="140"/>
                </a:lnTo>
                <a:lnTo>
                  <a:pt x="108" y="137"/>
                </a:lnTo>
                <a:lnTo>
                  <a:pt x="117" y="130"/>
                </a:lnTo>
                <a:lnTo>
                  <a:pt x="126" y="119"/>
                </a:lnTo>
                <a:lnTo>
                  <a:pt x="133" y="108"/>
                </a:lnTo>
                <a:lnTo>
                  <a:pt x="140" y="96"/>
                </a:lnTo>
                <a:lnTo>
                  <a:pt x="143" y="84"/>
                </a:lnTo>
                <a:lnTo>
                  <a:pt x="147" y="73"/>
                </a:lnTo>
                <a:lnTo>
                  <a:pt x="147" y="63"/>
                </a:lnTo>
                <a:lnTo>
                  <a:pt x="145" y="54"/>
                </a:lnTo>
                <a:lnTo>
                  <a:pt x="143" y="47"/>
                </a:lnTo>
                <a:lnTo>
                  <a:pt x="140" y="40"/>
                </a:lnTo>
                <a:lnTo>
                  <a:pt x="136" y="33"/>
                </a:lnTo>
                <a:lnTo>
                  <a:pt x="127" y="23"/>
                </a:lnTo>
                <a:lnTo>
                  <a:pt x="119" y="16"/>
                </a:lnTo>
                <a:lnTo>
                  <a:pt x="108" y="10"/>
                </a:lnTo>
                <a:lnTo>
                  <a:pt x="98" y="5"/>
                </a:lnTo>
                <a:lnTo>
                  <a:pt x="87" y="2"/>
                </a:lnTo>
                <a:lnTo>
                  <a:pt x="78" y="0"/>
                </a:lnTo>
                <a:lnTo>
                  <a:pt x="68" y="0"/>
                </a:lnTo>
                <a:lnTo>
                  <a:pt x="59" y="0"/>
                </a:lnTo>
                <a:lnTo>
                  <a:pt x="52" y="3"/>
                </a:lnTo>
                <a:lnTo>
                  <a:pt x="38" y="10"/>
                </a:lnTo>
                <a:lnTo>
                  <a:pt x="26" y="17"/>
                </a:lnTo>
                <a:lnTo>
                  <a:pt x="19" y="26"/>
                </a:lnTo>
                <a:lnTo>
                  <a:pt x="12" y="35"/>
                </a:lnTo>
                <a:lnTo>
                  <a:pt x="5" y="47"/>
                </a:lnTo>
                <a:lnTo>
                  <a:pt x="1" y="58"/>
                </a:lnTo>
                <a:lnTo>
                  <a:pt x="0" y="68"/>
                </a:lnTo>
                <a:lnTo>
                  <a:pt x="0" y="79"/>
                </a:lnTo>
                <a:lnTo>
                  <a:pt x="0" y="87"/>
                </a:lnTo>
                <a:lnTo>
                  <a:pt x="1" y="94"/>
                </a:lnTo>
                <a:lnTo>
                  <a:pt x="5" y="103"/>
                </a:lnTo>
                <a:lnTo>
                  <a:pt x="10" y="108"/>
                </a:lnTo>
                <a:lnTo>
                  <a:pt x="19" y="119"/>
                </a:lnTo>
                <a:lnTo>
                  <a:pt x="28" y="128"/>
                </a:lnTo>
                <a:lnTo>
                  <a:pt x="36" y="133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9688" name="Picture 236"/>
          <p:cNvPicPr>
            <a:picLocks noChangeAspect="1" noChangeArrowheads="1"/>
          </p:cNvPicPr>
          <p:nvPr/>
        </p:nvPicPr>
        <p:blipFill>
          <a:blip r:embed="rId1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675" y="4824413"/>
            <a:ext cx="349250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689" name="Freeform 237"/>
          <p:cNvSpPr>
            <a:spLocks/>
          </p:cNvSpPr>
          <p:nvPr/>
        </p:nvSpPr>
        <p:spPr bwMode="auto">
          <a:xfrm>
            <a:off x="6731000" y="4875213"/>
            <a:ext cx="233363" cy="233362"/>
          </a:xfrm>
          <a:custGeom>
            <a:avLst/>
            <a:gdLst>
              <a:gd name="T0" fmla="*/ 58738 w 147"/>
              <a:gd name="T1" fmla="*/ 214312 h 147"/>
              <a:gd name="T2" fmla="*/ 58738 w 147"/>
              <a:gd name="T3" fmla="*/ 214312 h 147"/>
              <a:gd name="T4" fmla="*/ 74613 w 147"/>
              <a:gd name="T5" fmla="*/ 222250 h 147"/>
              <a:gd name="T6" fmla="*/ 88900 w 147"/>
              <a:gd name="T7" fmla="*/ 230187 h 147"/>
              <a:gd name="T8" fmla="*/ 111125 w 147"/>
              <a:gd name="T9" fmla="*/ 233362 h 147"/>
              <a:gd name="T10" fmla="*/ 122238 w 147"/>
              <a:gd name="T11" fmla="*/ 233362 h 147"/>
              <a:gd name="T12" fmla="*/ 136525 w 147"/>
              <a:gd name="T13" fmla="*/ 233362 h 147"/>
              <a:gd name="T14" fmla="*/ 147638 w 147"/>
              <a:gd name="T15" fmla="*/ 230187 h 147"/>
              <a:gd name="T16" fmla="*/ 161925 w 147"/>
              <a:gd name="T17" fmla="*/ 225425 h 147"/>
              <a:gd name="T18" fmla="*/ 176213 w 147"/>
              <a:gd name="T19" fmla="*/ 215900 h 147"/>
              <a:gd name="T20" fmla="*/ 187325 w 147"/>
              <a:gd name="T21" fmla="*/ 204787 h 147"/>
              <a:gd name="T22" fmla="*/ 200025 w 147"/>
              <a:gd name="T23" fmla="*/ 192087 h 147"/>
              <a:gd name="T24" fmla="*/ 214313 w 147"/>
              <a:gd name="T25" fmla="*/ 171450 h 147"/>
              <a:gd name="T26" fmla="*/ 214313 w 147"/>
              <a:gd name="T27" fmla="*/ 171450 h 147"/>
              <a:gd name="T28" fmla="*/ 222250 w 147"/>
              <a:gd name="T29" fmla="*/ 152400 h 147"/>
              <a:gd name="T30" fmla="*/ 231775 w 147"/>
              <a:gd name="T31" fmla="*/ 136525 h 147"/>
              <a:gd name="T32" fmla="*/ 233363 w 147"/>
              <a:gd name="T33" fmla="*/ 119062 h 147"/>
              <a:gd name="T34" fmla="*/ 233363 w 147"/>
              <a:gd name="T35" fmla="*/ 103187 h 147"/>
              <a:gd name="T36" fmla="*/ 233363 w 147"/>
              <a:gd name="T37" fmla="*/ 88900 h 147"/>
              <a:gd name="T38" fmla="*/ 228600 w 147"/>
              <a:gd name="T39" fmla="*/ 77787 h 147"/>
              <a:gd name="T40" fmla="*/ 225425 w 147"/>
              <a:gd name="T41" fmla="*/ 63500 h 147"/>
              <a:gd name="T42" fmla="*/ 217488 w 147"/>
              <a:gd name="T43" fmla="*/ 55562 h 147"/>
              <a:gd name="T44" fmla="*/ 203200 w 147"/>
              <a:gd name="T45" fmla="*/ 38100 h 147"/>
              <a:gd name="T46" fmla="*/ 188913 w 147"/>
              <a:gd name="T47" fmla="*/ 26987 h 147"/>
              <a:gd name="T48" fmla="*/ 176213 w 147"/>
              <a:gd name="T49" fmla="*/ 19050 h 147"/>
              <a:gd name="T50" fmla="*/ 176213 w 147"/>
              <a:gd name="T51" fmla="*/ 19050 h 147"/>
              <a:gd name="T52" fmla="*/ 155575 w 147"/>
              <a:gd name="T53" fmla="*/ 7937 h 147"/>
              <a:gd name="T54" fmla="*/ 142875 w 147"/>
              <a:gd name="T55" fmla="*/ 1587 h 147"/>
              <a:gd name="T56" fmla="*/ 125413 w 147"/>
              <a:gd name="T57" fmla="*/ 1587 h 147"/>
              <a:gd name="T58" fmla="*/ 111125 w 147"/>
              <a:gd name="T59" fmla="*/ 0 h 147"/>
              <a:gd name="T60" fmla="*/ 98425 w 147"/>
              <a:gd name="T61" fmla="*/ 1587 h 147"/>
              <a:gd name="T62" fmla="*/ 84138 w 147"/>
              <a:gd name="T63" fmla="*/ 4762 h 147"/>
              <a:gd name="T64" fmla="*/ 61913 w 147"/>
              <a:gd name="T65" fmla="*/ 15875 h 147"/>
              <a:gd name="T66" fmla="*/ 44450 w 147"/>
              <a:gd name="T67" fmla="*/ 30162 h 147"/>
              <a:gd name="T68" fmla="*/ 30163 w 147"/>
              <a:gd name="T69" fmla="*/ 44450 h 147"/>
              <a:gd name="T70" fmla="*/ 19050 w 147"/>
              <a:gd name="T71" fmla="*/ 57150 h 147"/>
              <a:gd name="T72" fmla="*/ 19050 w 147"/>
              <a:gd name="T73" fmla="*/ 57150 h 147"/>
              <a:gd name="T74" fmla="*/ 11113 w 147"/>
              <a:gd name="T75" fmla="*/ 77787 h 147"/>
              <a:gd name="T76" fmla="*/ 3175 w 147"/>
              <a:gd name="T77" fmla="*/ 93662 h 147"/>
              <a:gd name="T78" fmla="*/ 0 w 147"/>
              <a:gd name="T79" fmla="*/ 111125 h 147"/>
              <a:gd name="T80" fmla="*/ 0 w 147"/>
              <a:gd name="T81" fmla="*/ 127000 h 147"/>
              <a:gd name="T82" fmla="*/ 3175 w 147"/>
              <a:gd name="T83" fmla="*/ 141287 h 147"/>
              <a:gd name="T84" fmla="*/ 6350 w 147"/>
              <a:gd name="T85" fmla="*/ 152400 h 147"/>
              <a:gd name="T86" fmla="*/ 11113 w 147"/>
              <a:gd name="T87" fmla="*/ 163512 h 147"/>
              <a:gd name="T88" fmla="*/ 17463 w 147"/>
              <a:gd name="T89" fmla="*/ 174625 h 147"/>
              <a:gd name="T90" fmla="*/ 30163 w 147"/>
              <a:gd name="T91" fmla="*/ 192087 h 147"/>
              <a:gd name="T92" fmla="*/ 44450 w 147"/>
              <a:gd name="T93" fmla="*/ 203200 h 147"/>
              <a:gd name="T94" fmla="*/ 58738 w 147"/>
              <a:gd name="T95" fmla="*/ 214312 h 147"/>
              <a:gd name="T96" fmla="*/ 58738 w 147"/>
              <a:gd name="T97" fmla="*/ 214312 h 14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47" h="147">
                <a:moveTo>
                  <a:pt x="37" y="135"/>
                </a:moveTo>
                <a:lnTo>
                  <a:pt x="37" y="135"/>
                </a:lnTo>
                <a:lnTo>
                  <a:pt x="47" y="140"/>
                </a:lnTo>
                <a:lnTo>
                  <a:pt x="56" y="145"/>
                </a:lnTo>
                <a:lnTo>
                  <a:pt x="70" y="147"/>
                </a:lnTo>
                <a:lnTo>
                  <a:pt x="77" y="147"/>
                </a:lnTo>
                <a:lnTo>
                  <a:pt x="86" y="147"/>
                </a:lnTo>
                <a:lnTo>
                  <a:pt x="93" y="145"/>
                </a:lnTo>
                <a:lnTo>
                  <a:pt x="102" y="142"/>
                </a:lnTo>
                <a:lnTo>
                  <a:pt x="111" y="136"/>
                </a:lnTo>
                <a:lnTo>
                  <a:pt x="118" y="129"/>
                </a:lnTo>
                <a:lnTo>
                  <a:pt x="126" y="121"/>
                </a:lnTo>
                <a:lnTo>
                  <a:pt x="135" y="108"/>
                </a:lnTo>
                <a:lnTo>
                  <a:pt x="140" y="96"/>
                </a:lnTo>
                <a:lnTo>
                  <a:pt x="146" y="86"/>
                </a:lnTo>
                <a:lnTo>
                  <a:pt x="147" y="75"/>
                </a:lnTo>
                <a:lnTo>
                  <a:pt x="147" y="65"/>
                </a:lnTo>
                <a:lnTo>
                  <a:pt x="147" y="56"/>
                </a:lnTo>
                <a:lnTo>
                  <a:pt x="144" y="49"/>
                </a:lnTo>
                <a:lnTo>
                  <a:pt x="142" y="40"/>
                </a:lnTo>
                <a:lnTo>
                  <a:pt x="137" y="35"/>
                </a:lnTo>
                <a:lnTo>
                  <a:pt x="128" y="24"/>
                </a:lnTo>
                <a:lnTo>
                  <a:pt x="119" y="17"/>
                </a:lnTo>
                <a:lnTo>
                  <a:pt x="111" y="12"/>
                </a:lnTo>
                <a:lnTo>
                  <a:pt x="98" y="5"/>
                </a:lnTo>
                <a:lnTo>
                  <a:pt x="90" y="1"/>
                </a:lnTo>
                <a:lnTo>
                  <a:pt x="79" y="1"/>
                </a:lnTo>
                <a:lnTo>
                  <a:pt x="70" y="0"/>
                </a:lnTo>
                <a:lnTo>
                  <a:pt x="62" y="1"/>
                </a:lnTo>
                <a:lnTo>
                  <a:pt x="53" y="3"/>
                </a:lnTo>
                <a:lnTo>
                  <a:pt x="39" y="10"/>
                </a:lnTo>
                <a:lnTo>
                  <a:pt x="28" y="19"/>
                </a:lnTo>
                <a:lnTo>
                  <a:pt x="19" y="28"/>
                </a:lnTo>
                <a:lnTo>
                  <a:pt x="12" y="36"/>
                </a:lnTo>
                <a:lnTo>
                  <a:pt x="7" y="49"/>
                </a:lnTo>
                <a:lnTo>
                  <a:pt x="2" y="59"/>
                </a:lnTo>
                <a:lnTo>
                  <a:pt x="0" y="70"/>
                </a:lnTo>
                <a:lnTo>
                  <a:pt x="0" y="80"/>
                </a:lnTo>
                <a:lnTo>
                  <a:pt x="2" y="89"/>
                </a:lnTo>
                <a:lnTo>
                  <a:pt x="4" y="96"/>
                </a:lnTo>
                <a:lnTo>
                  <a:pt x="7" y="103"/>
                </a:lnTo>
                <a:lnTo>
                  <a:pt x="11" y="110"/>
                </a:lnTo>
                <a:lnTo>
                  <a:pt x="19" y="121"/>
                </a:lnTo>
                <a:lnTo>
                  <a:pt x="28" y="128"/>
                </a:lnTo>
                <a:lnTo>
                  <a:pt x="37" y="135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9690" name="Picture 238"/>
          <p:cNvPicPr>
            <a:picLocks noChangeAspect="1" noChangeArrowheads="1"/>
          </p:cNvPicPr>
          <p:nvPr/>
        </p:nvPicPr>
        <p:blipFill>
          <a:blip r:embed="rId1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0" y="4425950"/>
            <a:ext cx="350838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691" name="Freeform 239"/>
          <p:cNvSpPr>
            <a:spLocks/>
          </p:cNvSpPr>
          <p:nvPr/>
        </p:nvSpPr>
        <p:spPr bwMode="auto">
          <a:xfrm>
            <a:off x="6948488" y="4479925"/>
            <a:ext cx="236537" cy="233363"/>
          </a:xfrm>
          <a:custGeom>
            <a:avLst/>
            <a:gdLst>
              <a:gd name="T0" fmla="*/ 60325 w 149"/>
              <a:gd name="T1" fmla="*/ 211138 h 147"/>
              <a:gd name="T2" fmla="*/ 60325 w 149"/>
              <a:gd name="T3" fmla="*/ 211138 h 147"/>
              <a:gd name="T4" fmla="*/ 74612 w 149"/>
              <a:gd name="T5" fmla="*/ 219075 h 147"/>
              <a:gd name="T6" fmla="*/ 92075 w 149"/>
              <a:gd name="T7" fmla="*/ 227013 h 147"/>
              <a:gd name="T8" fmla="*/ 114300 w 149"/>
              <a:gd name="T9" fmla="*/ 233363 h 147"/>
              <a:gd name="T10" fmla="*/ 125412 w 149"/>
              <a:gd name="T11" fmla="*/ 233363 h 147"/>
              <a:gd name="T12" fmla="*/ 136525 w 149"/>
              <a:gd name="T13" fmla="*/ 233363 h 147"/>
              <a:gd name="T14" fmla="*/ 150812 w 149"/>
              <a:gd name="T15" fmla="*/ 227013 h 147"/>
              <a:gd name="T16" fmla="*/ 161925 w 149"/>
              <a:gd name="T17" fmla="*/ 225425 h 147"/>
              <a:gd name="T18" fmla="*/ 174625 w 149"/>
              <a:gd name="T19" fmla="*/ 215900 h 147"/>
              <a:gd name="T20" fmla="*/ 188912 w 149"/>
              <a:gd name="T21" fmla="*/ 204788 h 147"/>
              <a:gd name="T22" fmla="*/ 203200 w 149"/>
              <a:gd name="T23" fmla="*/ 188913 h 147"/>
              <a:gd name="T24" fmla="*/ 214312 w 149"/>
              <a:gd name="T25" fmla="*/ 171450 h 147"/>
              <a:gd name="T26" fmla="*/ 214312 w 149"/>
              <a:gd name="T27" fmla="*/ 171450 h 147"/>
              <a:gd name="T28" fmla="*/ 225425 w 149"/>
              <a:gd name="T29" fmla="*/ 152400 h 147"/>
              <a:gd name="T30" fmla="*/ 230187 w 149"/>
              <a:gd name="T31" fmla="*/ 133350 h 147"/>
              <a:gd name="T32" fmla="*/ 236537 w 149"/>
              <a:gd name="T33" fmla="*/ 115888 h 147"/>
              <a:gd name="T34" fmla="*/ 236537 w 149"/>
              <a:gd name="T35" fmla="*/ 103188 h 147"/>
              <a:gd name="T36" fmla="*/ 233362 w 149"/>
              <a:gd name="T37" fmla="*/ 88900 h 147"/>
              <a:gd name="T38" fmla="*/ 230187 w 149"/>
              <a:gd name="T39" fmla="*/ 74613 h 147"/>
              <a:gd name="T40" fmla="*/ 225425 w 149"/>
              <a:gd name="T41" fmla="*/ 63500 h 147"/>
              <a:gd name="T42" fmla="*/ 219075 w 149"/>
              <a:gd name="T43" fmla="*/ 52388 h 147"/>
              <a:gd name="T44" fmla="*/ 206375 w 149"/>
              <a:gd name="T45" fmla="*/ 34925 h 147"/>
              <a:gd name="T46" fmla="*/ 192087 w 149"/>
              <a:gd name="T47" fmla="*/ 23813 h 147"/>
              <a:gd name="T48" fmla="*/ 174625 w 149"/>
              <a:gd name="T49" fmla="*/ 15875 h 147"/>
              <a:gd name="T50" fmla="*/ 174625 w 149"/>
              <a:gd name="T51" fmla="*/ 15875 h 147"/>
              <a:gd name="T52" fmla="*/ 158750 w 149"/>
              <a:gd name="T53" fmla="*/ 7938 h 147"/>
              <a:gd name="T54" fmla="*/ 141287 w 149"/>
              <a:gd name="T55" fmla="*/ 1588 h 147"/>
              <a:gd name="T56" fmla="*/ 125412 w 149"/>
              <a:gd name="T57" fmla="*/ 0 h 147"/>
              <a:gd name="T58" fmla="*/ 111125 w 149"/>
              <a:gd name="T59" fmla="*/ 0 h 147"/>
              <a:gd name="T60" fmla="*/ 96837 w 149"/>
              <a:gd name="T61" fmla="*/ 1588 h 147"/>
              <a:gd name="T62" fmla="*/ 85725 w 149"/>
              <a:gd name="T63" fmla="*/ 4763 h 147"/>
              <a:gd name="T64" fmla="*/ 63500 w 149"/>
              <a:gd name="T65" fmla="*/ 15875 h 147"/>
              <a:gd name="T66" fmla="*/ 44450 w 149"/>
              <a:gd name="T67" fmla="*/ 30163 h 147"/>
              <a:gd name="T68" fmla="*/ 33337 w 149"/>
              <a:gd name="T69" fmla="*/ 41275 h 147"/>
              <a:gd name="T70" fmla="*/ 22225 w 149"/>
              <a:gd name="T71" fmla="*/ 55563 h 147"/>
              <a:gd name="T72" fmla="*/ 22225 w 149"/>
              <a:gd name="T73" fmla="*/ 55563 h 147"/>
              <a:gd name="T74" fmla="*/ 11112 w 149"/>
              <a:gd name="T75" fmla="*/ 74613 h 147"/>
              <a:gd name="T76" fmla="*/ 4762 w 149"/>
              <a:gd name="T77" fmla="*/ 93663 h 147"/>
              <a:gd name="T78" fmla="*/ 3175 w 149"/>
              <a:gd name="T79" fmla="*/ 111125 h 147"/>
              <a:gd name="T80" fmla="*/ 0 w 149"/>
              <a:gd name="T81" fmla="*/ 125413 h 147"/>
              <a:gd name="T82" fmla="*/ 3175 w 149"/>
              <a:gd name="T83" fmla="*/ 138113 h 147"/>
              <a:gd name="T84" fmla="*/ 4762 w 149"/>
              <a:gd name="T85" fmla="*/ 152400 h 147"/>
              <a:gd name="T86" fmla="*/ 11112 w 149"/>
              <a:gd name="T87" fmla="*/ 163513 h 147"/>
              <a:gd name="T88" fmla="*/ 15875 w 149"/>
              <a:gd name="T89" fmla="*/ 171450 h 147"/>
              <a:gd name="T90" fmla="*/ 30162 w 149"/>
              <a:gd name="T91" fmla="*/ 188913 h 147"/>
              <a:gd name="T92" fmla="*/ 44450 w 149"/>
              <a:gd name="T93" fmla="*/ 203200 h 147"/>
              <a:gd name="T94" fmla="*/ 60325 w 149"/>
              <a:gd name="T95" fmla="*/ 211138 h 147"/>
              <a:gd name="T96" fmla="*/ 60325 w 149"/>
              <a:gd name="T97" fmla="*/ 211138 h 14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49" h="147">
                <a:moveTo>
                  <a:pt x="38" y="133"/>
                </a:moveTo>
                <a:lnTo>
                  <a:pt x="38" y="133"/>
                </a:lnTo>
                <a:lnTo>
                  <a:pt x="47" y="138"/>
                </a:lnTo>
                <a:lnTo>
                  <a:pt x="58" y="143"/>
                </a:lnTo>
                <a:lnTo>
                  <a:pt x="72" y="147"/>
                </a:lnTo>
                <a:lnTo>
                  <a:pt x="79" y="147"/>
                </a:lnTo>
                <a:lnTo>
                  <a:pt x="86" y="147"/>
                </a:lnTo>
                <a:lnTo>
                  <a:pt x="95" y="143"/>
                </a:lnTo>
                <a:lnTo>
                  <a:pt x="102" y="142"/>
                </a:lnTo>
                <a:lnTo>
                  <a:pt x="110" y="136"/>
                </a:lnTo>
                <a:lnTo>
                  <a:pt x="119" y="129"/>
                </a:lnTo>
                <a:lnTo>
                  <a:pt x="128" y="119"/>
                </a:lnTo>
                <a:lnTo>
                  <a:pt x="135" y="108"/>
                </a:lnTo>
                <a:lnTo>
                  <a:pt x="142" y="96"/>
                </a:lnTo>
                <a:lnTo>
                  <a:pt x="145" y="84"/>
                </a:lnTo>
                <a:lnTo>
                  <a:pt x="149" y="73"/>
                </a:lnTo>
                <a:lnTo>
                  <a:pt x="149" y="65"/>
                </a:lnTo>
                <a:lnTo>
                  <a:pt x="147" y="56"/>
                </a:lnTo>
                <a:lnTo>
                  <a:pt x="145" y="47"/>
                </a:lnTo>
                <a:lnTo>
                  <a:pt x="142" y="40"/>
                </a:lnTo>
                <a:lnTo>
                  <a:pt x="138" y="33"/>
                </a:lnTo>
                <a:lnTo>
                  <a:pt x="130" y="22"/>
                </a:lnTo>
                <a:lnTo>
                  <a:pt x="121" y="15"/>
                </a:lnTo>
                <a:lnTo>
                  <a:pt x="110" y="10"/>
                </a:lnTo>
                <a:lnTo>
                  <a:pt x="100" y="5"/>
                </a:lnTo>
                <a:lnTo>
                  <a:pt x="89" y="1"/>
                </a:lnTo>
                <a:lnTo>
                  <a:pt x="79" y="0"/>
                </a:lnTo>
                <a:lnTo>
                  <a:pt x="70" y="0"/>
                </a:lnTo>
                <a:lnTo>
                  <a:pt x="61" y="1"/>
                </a:lnTo>
                <a:lnTo>
                  <a:pt x="54" y="3"/>
                </a:lnTo>
                <a:lnTo>
                  <a:pt x="40" y="10"/>
                </a:lnTo>
                <a:lnTo>
                  <a:pt x="28" y="19"/>
                </a:lnTo>
                <a:lnTo>
                  <a:pt x="21" y="26"/>
                </a:lnTo>
                <a:lnTo>
                  <a:pt x="14" y="35"/>
                </a:lnTo>
                <a:lnTo>
                  <a:pt x="7" y="47"/>
                </a:lnTo>
                <a:lnTo>
                  <a:pt x="3" y="59"/>
                </a:lnTo>
                <a:lnTo>
                  <a:pt x="2" y="70"/>
                </a:lnTo>
                <a:lnTo>
                  <a:pt x="0" y="79"/>
                </a:lnTo>
                <a:lnTo>
                  <a:pt x="2" y="87"/>
                </a:lnTo>
                <a:lnTo>
                  <a:pt x="3" y="96"/>
                </a:lnTo>
                <a:lnTo>
                  <a:pt x="7" y="103"/>
                </a:lnTo>
                <a:lnTo>
                  <a:pt x="10" y="108"/>
                </a:lnTo>
                <a:lnTo>
                  <a:pt x="19" y="119"/>
                </a:lnTo>
                <a:lnTo>
                  <a:pt x="28" y="128"/>
                </a:lnTo>
                <a:lnTo>
                  <a:pt x="38" y="133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9692" name="Picture 240"/>
          <p:cNvPicPr>
            <a:picLocks noChangeAspect="1" noChangeArrowheads="1"/>
          </p:cNvPicPr>
          <p:nvPr/>
        </p:nvPicPr>
        <p:blipFill>
          <a:blip r:embed="rId1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513" y="3984625"/>
            <a:ext cx="350837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693" name="Freeform 241"/>
          <p:cNvSpPr>
            <a:spLocks/>
          </p:cNvSpPr>
          <p:nvPr/>
        </p:nvSpPr>
        <p:spPr bwMode="auto">
          <a:xfrm>
            <a:off x="6446838" y="4037013"/>
            <a:ext cx="234950" cy="233362"/>
          </a:xfrm>
          <a:custGeom>
            <a:avLst/>
            <a:gdLst>
              <a:gd name="T0" fmla="*/ 58738 w 148"/>
              <a:gd name="T1" fmla="*/ 211137 h 147"/>
              <a:gd name="T2" fmla="*/ 58738 w 148"/>
              <a:gd name="T3" fmla="*/ 211137 h 147"/>
              <a:gd name="T4" fmla="*/ 73025 w 148"/>
              <a:gd name="T5" fmla="*/ 219075 h 147"/>
              <a:gd name="T6" fmla="*/ 88900 w 148"/>
              <a:gd name="T7" fmla="*/ 228600 h 147"/>
              <a:gd name="T8" fmla="*/ 111125 w 148"/>
              <a:gd name="T9" fmla="*/ 233362 h 147"/>
              <a:gd name="T10" fmla="*/ 122238 w 148"/>
              <a:gd name="T11" fmla="*/ 233362 h 147"/>
              <a:gd name="T12" fmla="*/ 133350 w 148"/>
              <a:gd name="T13" fmla="*/ 233362 h 147"/>
              <a:gd name="T14" fmla="*/ 147638 w 148"/>
              <a:gd name="T15" fmla="*/ 228600 h 147"/>
              <a:gd name="T16" fmla="*/ 161925 w 148"/>
              <a:gd name="T17" fmla="*/ 225425 h 147"/>
              <a:gd name="T18" fmla="*/ 173038 w 148"/>
              <a:gd name="T19" fmla="*/ 217487 h 147"/>
              <a:gd name="T20" fmla="*/ 187325 w 148"/>
              <a:gd name="T21" fmla="*/ 206375 h 147"/>
              <a:gd name="T22" fmla="*/ 201613 w 148"/>
              <a:gd name="T23" fmla="*/ 188912 h 147"/>
              <a:gd name="T24" fmla="*/ 212725 w 148"/>
              <a:gd name="T25" fmla="*/ 173037 h 147"/>
              <a:gd name="T26" fmla="*/ 212725 w 148"/>
              <a:gd name="T27" fmla="*/ 173037 h 147"/>
              <a:gd name="T28" fmla="*/ 223838 w 148"/>
              <a:gd name="T29" fmla="*/ 152400 h 147"/>
              <a:gd name="T30" fmla="*/ 228600 w 148"/>
              <a:gd name="T31" fmla="*/ 133350 h 147"/>
              <a:gd name="T32" fmla="*/ 234950 w 148"/>
              <a:gd name="T33" fmla="*/ 117475 h 147"/>
              <a:gd name="T34" fmla="*/ 234950 w 148"/>
              <a:gd name="T35" fmla="*/ 103187 h 147"/>
              <a:gd name="T36" fmla="*/ 231775 w 148"/>
              <a:gd name="T37" fmla="*/ 88900 h 147"/>
              <a:gd name="T38" fmla="*/ 228600 w 148"/>
              <a:gd name="T39" fmla="*/ 74612 h 147"/>
              <a:gd name="T40" fmla="*/ 223838 w 148"/>
              <a:gd name="T41" fmla="*/ 63500 h 147"/>
              <a:gd name="T42" fmla="*/ 217488 w 148"/>
              <a:gd name="T43" fmla="*/ 52387 h 147"/>
              <a:gd name="T44" fmla="*/ 203200 w 148"/>
              <a:gd name="T45" fmla="*/ 36512 h 147"/>
              <a:gd name="T46" fmla="*/ 190500 w 148"/>
              <a:gd name="T47" fmla="*/ 25400 h 147"/>
              <a:gd name="T48" fmla="*/ 173038 w 148"/>
              <a:gd name="T49" fmla="*/ 15875 h 147"/>
              <a:gd name="T50" fmla="*/ 173038 w 148"/>
              <a:gd name="T51" fmla="*/ 15875 h 147"/>
              <a:gd name="T52" fmla="*/ 157163 w 148"/>
              <a:gd name="T53" fmla="*/ 7937 h 147"/>
              <a:gd name="T54" fmla="*/ 139700 w 148"/>
              <a:gd name="T55" fmla="*/ 3175 h 147"/>
              <a:gd name="T56" fmla="*/ 125413 w 148"/>
              <a:gd name="T57" fmla="*/ 0 h 147"/>
              <a:gd name="T58" fmla="*/ 109538 w 148"/>
              <a:gd name="T59" fmla="*/ 0 h 147"/>
              <a:gd name="T60" fmla="*/ 95250 w 148"/>
              <a:gd name="T61" fmla="*/ 3175 h 147"/>
              <a:gd name="T62" fmla="*/ 84138 w 148"/>
              <a:gd name="T63" fmla="*/ 4762 h 147"/>
              <a:gd name="T64" fmla="*/ 61913 w 148"/>
              <a:gd name="T65" fmla="*/ 15875 h 147"/>
              <a:gd name="T66" fmla="*/ 42863 w 148"/>
              <a:gd name="T67" fmla="*/ 30162 h 147"/>
              <a:gd name="T68" fmla="*/ 31750 w 148"/>
              <a:gd name="T69" fmla="*/ 41275 h 147"/>
              <a:gd name="T70" fmla="*/ 20638 w 148"/>
              <a:gd name="T71" fmla="*/ 55562 h 147"/>
              <a:gd name="T72" fmla="*/ 20638 w 148"/>
              <a:gd name="T73" fmla="*/ 55562 h 147"/>
              <a:gd name="T74" fmla="*/ 9525 w 148"/>
              <a:gd name="T75" fmla="*/ 74612 h 147"/>
              <a:gd name="T76" fmla="*/ 3175 w 148"/>
              <a:gd name="T77" fmla="*/ 95250 h 147"/>
              <a:gd name="T78" fmla="*/ 0 w 148"/>
              <a:gd name="T79" fmla="*/ 111125 h 147"/>
              <a:gd name="T80" fmla="*/ 0 w 148"/>
              <a:gd name="T81" fmla="*/ 125412 h 147"/>
              <a:gd name="T82" fmla="*/ 0 w 148"/>
              <a:gd name="T83" fmla="*/ 139700 h 147"/>
              <a:gd name="T84" fmla="*/ 3175 w 148"/>
              <a:gd name="T85" fmla="*/ 152400 h 147"/>
              <a:gd name="T86" fmla="*/ 9525 w 148"/>
              <a:gd name="T87" fmla="*/ 163512 h 147"/>
              <a:gd name="T88" fmla="*/ 14288 w 148"/>
              <a:gd name="T89" fmla="*/ 173037 h 147"/>
              <a:gd name="T90" fmla="*/ 28575 w 148"/>
              <a:gd name="T91" fmla="*/ 188912 h 147"/>
              <a:gd name="T92" fmla="*/ 42863 w 148"/>
              <a:gd name="T93" fmla="*/ 203200 h 147"/>
              <a:gd name="T94" fmla="*/ 58738 w 148"/>
              <a:gd name="T95" fmla="*/ 211137 h 147"/>
              <a:gd name="T96" fmla="*/ 58738 w 148"/>
              <a:gd name="T97" fmla="*/ 211137 h 14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48" h="147">
                <a:moveTo>
                  <a:pt x="37" y="133"/>
                </a:moveTo>
                <a:lnTo>
                  <a:pt x="37" y="133"/>
                </a:lnTo>
                <a:lnTo>
                  <a:pt x="46" y="138"/>
                </a:lnTo>
                <a:lnTo>
                  <a:pt x="56" y="144"/>
                </a:lnTo>
                <a:lnTo>
                  <a:pt x="70" y="147"/>
                </a:lnTo>
                <a:lnTo>
                  <a:pt x="77" y="147"/>
                </a:lnTo>
                <a:lnTo>
                  <a:pt x="84" y="147"/>
                </a:lnTo>
                <a:lnTo>
                  <a:pt x="93" y="144"/>
                </a:lnTo>
                <a:lnTo>
                  <a:pt x="102" y="142"/>
                </a:lnTo>
                <a:lnTo>
                  <a:pt x="109" y="137"/>
                </a:lnTo>
                <a:lnTo>
                  <a:pt x="118" y="130"/>
                </a:lnTo>
                <a:lnTo>
                  <a:pt x="127" y="119"/>
                </a:lnTo>
                <a:lnTo>
                  <a:pt x="134" y="109"/>
                </a:lnTo>
                <a:lnTo>
                  <a:pt x="141" y="96"/>
                </a:lnTo>
                <a:lnTo>
                  <a:pt x="144" y="84"/>
                </a:lnTo>
                <a:lnTo>
                  <a:pt x="148" y="74"/>
                </a:lnTo>
                <a:lnTo>
                  <a:pt x="148" y="65"/>
                </a:lnTo>
                <a:lnTo>
                  <a:pt x="146" y="56"/>
                </a:lnTo>
                <a:lnTo>
                  <a:pt x="144" y="47"/>
                </a:lnTo>
                <a:lnTo>
                  <a:pt x="141" y="40"/>
                </a:lnTo>
                <a:lnTo>
                  <a:pt x="137" y="33"/>
                </a:lnTo>
                <a:lnTo>
                  <a:pt x="128" y="23"/>
                </a:lnTo>
                <a:lnTo>
                  <a:pt x="120" y="16"/>
                </a:lnTo>
                <a:lnTo>
                  <a:pt x="109" y="10"/>
                </a:lnTo>
                <a:lnTo>
                  <a:pt x="99" y="5"/>
                </a:lnTo>
                <a:lnTo>
                  <a:pt x="88" y="2"/>
                </a:lnTo>
                <a:lnTo>
                  <a:pt x="79" y="0"/>
                </a:lnTo>
                <a:lnTo>
                  <a:pt x="69" y="0"/>
                </a:lnTo>
                <a:lnTo>
                  <a:pt x="60" y="2"/>
                </a:lnTo>
                <a:lnTo>
                  <a:pt x="53" y="3"/>
                </a:lnTo>
                <a:lnTo>
                  <a:pt x="39" y="10"/>
                </a:lnTo>
                <a:lnTo>
                  <a:pt x="27" y="19"/>
                </a:lnTo>
                <a:lnTo>
                  <a:pt x="20" y="26"/>
                </a:lnTo>
                <a:lnTo>
                  <a:pt x="13" y="35"/>
                </a:lnTo>
                <a:lnTo>
                  <a:pt x="6" y="47"/>
                </a:lnTo>
                <a:lnTo>
                  <a:pt x="2" y="60"/>
                </a:lnTo>
                <a:lnTo>
                  <a:pt x="0" y="70"/>
                </a:lnTo>
                <a:lnTo>
                  <a:pt x="0" y="79"/>
                </a:lnTo>
                <a:lnTo>
                  <a:pt x="0" y="88"/>
                </a:lnTo>
                <a:lnTo>
                  <a:pt x="2" y="96"/>
                </a:lnTo>
                <a:lnTo>
                  <a:pt x="6" y="103"/>
                </a:lnTo>
                <a:lnTo>
                  <a:pt x="9" y="109"/>
                </a:lnTo>
                <a:lnTo>
                  <a:pt x="18" y="119"/>
                </a:lnTo>
                <a:lnTo>
                  <a:pt x="27" y="128"/>
                </a:lnTo>
                <a:lnTo>
                  <a:pt x="37" y="133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9694" name="Picture 242"/>
          <p:cNvPicPr>
            <a:picLocks noChangeAspect="1" noChangeArrowheads="1"/>
          </p:cNvPicPr>
          <p:nvPr/>
        </p:nvPicPr>
        <p:blipFill>
          <a:blip r:embed="rId1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238" y="3586163"/>
            <a:ext cx="350837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695" name="Freeform 243"/>
          <p:cNvSpPr>
            <a:spLocks/>
          </p:cNvSpPr>
          <p:nvPr/>
        </p:nvSpPr>
        <p:spPr bwMode="auto">
          <a:xfrm>
            <a:off x="6153150" y="3635375"/>
            <a:ext cx="233363" cy="234950"/>
          </a:xfrm>
          <a:custGeom>
            <a:avLst/>
            <a:gdLst>
              <a:gd name="T0" fmla="*/ 57150 w 147"/>
              <a:gd name="T1" fmla="*/ 212725 h 148"/>
              <a:gd name="T2" fmla="*/ 57150 w 147"/>
              <a:gd name="T3" fmla="*/ 212725 h 148"/>
              <a:gd name="T4" fmla="*/ 74613 w 147"/>
              <a:gd name="T5" fmla="*/ 223838 h 148"/>
              <a:gd name="T6" fmla="*/ 90488 w 147"/>
              <a:gd name="T7" fmla="*/ 228600 h 148"/>
              <a:gd name="T8" fmla="*/ 111125 w 147"/>
              <a:gd name="T9" fmla="*/ 234950 h 148"/>
              <a:gd name="T10" fmla="*/ 122238 w 147"/>
              <a:gd name="T11" fmla="*/ 234950 h 148"/>
              <a:gd name="T12" fmla="*/ 134938 w 147"/>
              <a:gd name="T13" fmla="*/ 234950 h 148"/>
              <a:gd name="T14" fmla="*/ 146050 w 147"/>
              <a:gd name="T15" fmla="*/ 231775 h 148"/>
              <a:gd name="T16" fmla="*/ 160338 w 147"/>
              <a:gd name="T17" fmla="*/ 225425 h 148"/>
              <a:gd name="T18" fmla="*/ 174625 w 147"/>
              <a:gd name="T19" fmla="*/ 217488 h 148"/>
              <a:gd name="T20" fmla="*/ 185738 w 147"/>
              <a:gd name="T21" fmla="*/ 206375 h 148"/>
              <a:gd name="T22" fmla="*/ 200025 w 147"/>
              <a:gd name="T23" fmla="*/ 192088 h 148"/>
              <a:gd name="T24" fmla="*/ 214313 w 147"/>
              <a:gd name="T25" fmla="*/ 173038 h 148"/>
              <a:gd name="T26" fmla="*/ 214313 w 147"/>
              <a:gd name="T27" fmla="*/ 173038 h 148"/>
              <a:gd name="T28" fmla="*/ 222250 w 147"/>
              <a:gd name="T29" fmla="*/ 153988 h 148"/>
              <a:gd name="T30" fmla="*/ 230188 w 147"/>
              <a:gd name="T31" fmla="*/ 136525 h 148"/>
              <a:gd name="T32" fmla="*/ 233363 w 147"/>
              <a:gd name="T33" fmla="*/ 120650 h 148"/>
              <a:gd name="T34" fmla="*/ 233363 w 147"/>
              <a:gd name="T35" fmla="*/ 103188 h 148"/>
              <a:gd name="T36" fmla="*/ 233363 w 147"/>
              <a:gd name="T37" fmla="*/ 90488 h 148"/>
              <a:gd name="T38" fmla="*/ 230188 w 147"/>
              <a:gd name="T39" fmla="*/ 76200 h 148"/>
              <a:gd name="T40" fmla="*/ 225425 w 147"/>
              <a:gd name="T41" fmla="*/ 65088 h 148"/>
              <a:gd name="T42" fmla="*/ 219075 w 147"/>
              <a:gd name="T43" fmla="*/ 55563 h 148"/>
              <a:gd name="T44" fmla="*/ 201613 w 147"/>
              <a:gd name="T45" fmla="*/ 39688 h 148"/>
              <a:gd name="T46" fmla="*/ 188913 w 147"/>
              <a:gd name="T47" fmla="*/ 28575 h 148"/>
              <a:gd name="T48" fmla="*/ 174625 w 147"/>
              <a:gd name="T49" fmla="*/ 17463 h 148"/>
              <a:gd name="T50" fmla="*/ 174625 w 147"/>
              <a:gd name="T51" fmla="*/ 17463 h 148"/>
              <a:gd name="T52" fmla="*/ 157163 w 147"/>
              <a:gd name="T53" fmla="*/ 9525 h 148"/>
              <a:gd name="T54" fmla="*/ 141288 w 147"/>
              <a:gd name="T55" fmla="*/ 3175 h 148"/>
              <a:gd name="T56" fmla="*/ 123825 w 147"/>
              <a:gd name="T57" fmla="*/ 0 h 148"/>
              <a:gd name="T58" fmla="*/ 111125 w 147"/>
              <a:gd name="T59" fmla="*/ 0 h 148"/>
              <a:gd name="T60" fmla="*/ 96838 w 147"/>
              <a:gd name="T61" fmla="*/ 3175 h 148"/>
              <a:gd name="T62" fmla="*/ 82550 w 147"/>
              <a:gd name="T63" fmla="*/ 6350 h 148"/>
              <a:gd name="T64" fmla="*/ 60325 w 147"/>
              <a:gd name="T65" fmla="*/ 17463 h 148"/>
              <a:gd name="T66" fmla="*/ 44450 w 147"/>
              <a:gd name="T67" fmla="*/ 31750 h 148"/>
              <a:gd name="T68" fmla="*/ 30163 w 147"/>
              <a:gd name="T69" fmla="*/ 44450 h 148"/>
              <a:gd name="T70" fmla="*/ 19050 w 147"/>
              <a:gd name="T71" fmla="*/ 58738 h 148"/>
              <a:gd name="T72" fmla="*/ 19050 w 147"/>
              <a:gd name="T73" fmla="*/ 58738 h 148"/>
              <a:gd name="T74" fmla="*/ 11113 w 147"/>
              <a:gd name="T75" fmla="*/ 79375 h 148"/>
              <a:gd name="T76" fmla="*/ 1588 w 147"/>
              <a:gd name="T77" fmla="*/ 95250 h 148"/>
              <a:gd name="T78" fmla="*/ 0 w 147"/>
              <a:gd name="T79" fmla="*/ 112713 h 148"/>
              <a:gd name="T80" fmla="*/ 0 w 147"/>
              <a:gd name="T81" fmla="*/ 125413 h 148"/>
              <a:gd name="T82" fmla="*/ 1588 w 147"/>
              <a:gd name="T83" fmla="*/ 139700 h 148"/>
              <a:gd name="T84" fmla="*/ 4763 w 147"/>
              <a:gd name="T85" fmla="*/ 153988 h 148"/>
              <a:gd name="T86" fmla="*/ 11113 w 147"/>
              <a:gd name="T87" fmla="*/ 165100 h 148"/>
              <a:gd name="T88" fmla="*/ 15875 w 147"/>
              <a:gd name="T89" fmla="*/ 176213 h 148"/>
              <a:gd name="T90" fmla="*/ 30163 w 147"/>
              <a:gd name="T91" fmla="*/ 192088 h 148"/>
              <a:gd name="T92" fmla="*/ 44450 w 147"/>
              <a:gd name="T93" fmla="*/ 203200 h 148"/>
              <a:gd name="T94" fmla="*/ 57150 w 147"/>
              <a:gd name="T95" fmla="*/ 212725 h 148"/>
              <a:gd name="T96" fmla="*/ 57150 w 147"/>
              <a:gd name="T97" fmla="*/ 212725 h 148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47" h="148">
                <a:moveTo>
                  <a:pt x="36" y="134"/>
                </a:moveTo>
                <a:lnTo>
                  <a:pt x="36" y="134"/>
                </a:lnTo>
                <a:lnTo>
                  <a:pt x="47" y="141"/>
                </a:lnTo>
                <a:lnTo>
                  <a:pt x="57" y="144"/>
                </a:lnTo>
                <a:lnTo>
                  <a:pt x="70" y="148"/>
                </a:lnTo>
                <a:lnTo>
                  <a:pt x="77" y="148"/>
                </a:lnTo>
                <a:lnTo>
                  <a:pt x="85" y="148"/>
                </a:lnTo>
                <a:lnTo>
                  <a:pt x="92" y="146"/>
                </a:lnTo>
                <a:lnTo>
                  <a:pt x="101" y="142"/>
                </a:lnTo>
                <a:lnTo>
                  <a:pt x="110" y="137"/>
                </a:lnTo>
                <a:lnTo>
                  <a:pt x="117" y="130"/>
                </a:lnTo>
                <a:lnTo>
                  <a:pt x="126" y="121"/>
                </a:lnTo>
                <a:lnTo>
                  <a:pt x="135" y="109"/>
                </a:lnTo>
                <a:lnTo>
                  <a:pt x="140" y="97"/>
                </a:lnTo>
                <a:lnTo>
                  <a:pt x="145" y="86"/>
                </a:lnTo>
                <a:lnTo>
                  <a:pt x="147" y="76"/>
                </a:lnTo>
                <a:lnTo>
                  <a:pt x="147" y="65"/>
                </a:lnTo>
                <a:lnTo>
                  <a:pt x="147" y="57"/>
                </a:lnTo>
                <a:lnTo>
                  <a:pt x="145" y="48"/>
                </a:lnTo>
                <a:lnTo>
                  <a:pt x="142" y="41"/>
                </a:lnTo>
                <a:lnTo>
                  <a:pt x="138" y="35"/>
                </a:lnTo>
                <a:lnTo>
                  <a:pt x="127" y="25"/>
                </a:lnTo>
                <a:lnTo>
                  <a:pt x="119" y="18"/>
                </a:lnTo>
                <a:lnTo>
                  <a:pt x="110" y="11"/>
                </a:lnTo>
                <a:lnTo>
                  <a:pt x="99" y="6"/>
                </a:lnTo>
                <a:lnTo>
                  <a:pt x="89" y="2"/>
                </a:lnTo>
                <a:lnTo>
                  <a:pt x="78" y="0"/>
                </a:lnTo>
                <a:lnTo>
                  <a:pt x="70" y="0"/>
                </a:lnTo>
                <a:lnTo>
                  <a:pt x="61" y="2"/>
                </a:lnTo>
                <a:lnTo>
                  <a:pt x="52" y="4"/>
                </a:lnTo>
                <a:lnTo>
                  <a:pt x="38" y="11"/>
                </a:lnTo>
                <a:lnTo>
                  <a:pt x="28" y="20"/>
                </a:lnTo>
                <a:lnTo>
                  <a:pt x="19" y="28"/>
                </a:lnTo>
                <a:lnTo>
                  <a:pt x="12" y="37"/>
                </a:lnTo>
                <a:lnTo>
                  <a:pt x="7" y="50"/>
                </a:lnTo>
                <a:lnTo>
                  <a:pt x="1" y="60"/>
                </a:lnTo>
                <a:lnTo>
                  <a:pt x="0" y="71"/>
                </a:lnTo>
                <a:lnTo>
                  <a:pt x="0" y="79"/>
                </a:lnTo>
                <a:lnTo>
                  <a:pt x="1" y="88"/>
                </a:lnTo>
                <a:lnTo>
                  <a:pt x="3" y="97"/>
                </a:lnTo>
                <a:lnTo>
                  <a:pt x="7" y="104"/>
                </a:lnTo>
                <a:lnTo>
                  <a:pt x="10" y="111"/>
                </a:lnTo>
                <a:lnTo>
                  <a:pt x="19" y="121"/>
                </a:lnTo>
                <a:lnTo>
                  <a:pt x="28" y="128"/>
                </a:lnTo>
                <a:lnTo>
                  <a:pt x="36" y="134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9696" name="Picture 244"/>
          <p:cNvPicPr>
            <a:picLocks noChangeAspect="1" noChangeArrowheads="1"/>
          </p:cNvPicPr>
          <p:nvPr/>
        </p:nvPicPr>
        <p:blipFill>
          <a:blip r:embed="rId1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025" y="2973388"/>
            <a:ext cx="350838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697" name="Freeform 245"/>
          <p:cNvSpPr>
            <a:spLocks/>
          </p:cNvSpPr>
          <p:nvPr/>
        </p:nvSpPr>
        <p:spPr bwMode="auto">
          <a:xfrm>
            <a:off x="6227763" y="3024188"/>
            <a:ext cx="236537" cy="233362"/>
          </a:xfrm>
          <a:custGeom>
            <a:avLst/>
            <a:gdLst>
              <a:gd name="T0" fmla="*/ 60325 w 149"/>
              <a:gd name="T1" fmla="*/ 211137 h 147"/>
              <a:gd name="T2" fmla="*/ 60325 w 149"/>
              <a:gd name="T3" fmla="*/ 211137 h 147"/>
              <a:gd name="T4" fmla="*/ 74612 w 149"/>
              <a:gd name="T5" fmla="*/ 222250 h 147"/>
              <a:gd name="T6" fmla="*/ 92075 w 149"/>
              <a:gd name="T7" fmla="*/ 227012 h 147"/>
              <a:gd name="T8" fmla="*/ 111125 w 149"/>
              <a:gd name="T9" fmla="*/ 233362 h 147"/>
              <a:gd name="T10" fmla="*/ 125412 w 149"/>
              <a:gd name="T11" fmla="*/ 233362 h 147"/>
              <a:gd name="T12" fmla="*/ 136525 w 149"/>
              <a:gd name="T13" fmla="*/ 233362 h 147"/>
              <a:gd name="T14" fmla="*/ 150812 w 149"/>
              <a:gd name="T15" fmla="*/ 230187 h 147"/>
              <a:gd name="T16" fmla="*/ 161925 w 149"/>
              <a:gd name="T17" fmla="*/ 225425 h 147"/>
              <a:gd name="T18" fmla="*/ 174625 w 149"/>
              <a:gd name="T19" fmla="*/ 215900 h 147"/>
              <a:gd name="T20" fmla="*/ 188912 w 149"/>
              <a:gd name="T21" fmla="*/ 204787 h 147"/>
              <a:gd name="T22" fmla="*/ 200025 w 149"/>
              <a:gd name="T23" fmla="*/ 192087 h 147"/>
              <a:gd name="T24" fmla="*/ 214312 w 149"/>
              <a:gd name="T25" fmla="*/ 171450 h 147"/>
              <a:gd name="T26" fmla="*/ 214312 w 149"/>
              <a:gd name="T27" fmla="*/ 171450 h 147"/>
              <a:gd name="T28" fmla="*/ 225425 w 149"/>
              <a:gd name="T29" fmla="*/ 152400 h 147"/>
              <a:gd name="T30" fmla="*/ 230187 w 149"/>
              <a:gd name="T31" fmla="*/ 136525 h 147"/>
              <a:gd name="T32" fmla="*/ 233362 w 149"/>
              <a:gd name="T33" fmla="*/ 119062 h 147"/>
              <a:gd name="T34" fmla="*/ 236537 w 149"/>
              <a:gd name="T35" fmla="*/ 103187 h 147"/>
              <a:gd name="T36" fmla="*/ 233362 w 149"/>
              <a:gd name="T37" fmla="*/ 88900 h 147"/>
              <a:gd name="T38" fmla="*/ 230187 w 149"/>
              <a:gd name="T39" fmla="*/ 74612 h 147"/>
              <a:gd name="T40" fmla="*/ 225425 w 149"/>
              <a:gd name="T41" fmla="*/ 63500 h 147"/>
              <a:gd name="T42" fmla="*/ 219075 w 149"/>
              <a:gd name="T43" fmla="*/ 55562 h 147"/>
              <a:gd name="T44" fmla="*/ 206375 w 149"/>
              <a:gd name="T45" fmla="*/ 38100 h 147"/>
              <a:gd name="T46" fmla="*/ 192087 w 149"/>
              <a:gd name="T47" fmla="*/ 23812 h 147"/>
              <a:gd name="T48" fmla="*/ 174625 w 149"/>
              <a:gd name="T49" fmla="*/ 15875 h 147"/>
              <a:gd name="T50" fmla="*/ 174625 w 149"/>
              <a:gd name="T51" fmla="*/ 15875 h 147"/>
              <a:gd name="T52" fmla="*/ 158750 w 149"/>
              <a:gd name="T53" fmla="*/ 7937 h 147"/>
              <a:gd name="T54" fmla="*/ 141287 w 149"/>
              <a:gd name="T55" fmla="*/ 1587 h 147"/>
              <a:gd name="T56" fmla="*/ 125412 w 149"/>
              <a:gd name="T57" fmla="*/ 0 h 147"/>
              <a:gd name="T58" fmla="*/ 111125 w 149"/>
              <a:gd name="T59" fmla="*/ 0 h 147"/>
              <a:gd name="T60" fmla="*/ 96837 w 149"/>
              <a:gd name="T61" fmla="*/ 1587 h 147"/>
              <a:gd name="T62" fmla="*/ 85725 w 149"/>
              <a:gd name="T63" fmla="*/ 4762 h 147"/>
              <a:gd name="T64" fmla="*/ 63500 w 149"/>
              <a:gd name="T65" fmla="*/ 15875 h 147"/>
              <a:gd name="T66" fmla="*/ 44450 w 149"/>
              <a:gd name="T67" fmla="*/ 30162 h 147"/>
              <a:gd name="T68" fmla="*/ 30162 w 149"/>
              <a:gd name="T69" fmla="*/ 44450 h 147"/>
              <a:gd name="T70" fmla="*/ 22225 w 149"/>
              <a:gd name="T71" fmla="*/ 58737 h 147"/>
              <a:gd name="T72" fmla="*/ 22225 w 149"/>
              <a:gd name="T73" fmla="*/ 58737 h 147"/>
              <a:gd name="T74" fmla="*/ 11112 w 149"/>
              <a:gd name="T75" fmla="*/ 77787 h 147"/>
              <a:gd name="T76" fmla="*/ 4762 w 149"/>
              <a:gd name="T77" fmla="*/ 93662 h 147"/>
              <a:gd name="T78" fmla="*/ 3175 w 149"/>
              <a:gd name="T79" fmla="*/ 111125 h 147"/>
              <a:gd name="T80" fmla="*/ 0 w 149"/>
              <a:gd name="T81" fmla="*/ 125412 h 147"/>
              <a:gd name="T82" fmla="*/ 3175 w 149"/>
              <a:gd name="T83" fmla="*/ 138112 h 147"/>
              <a:gd name="T84" fmla="*/ 4762 w 149"/>
              <a:gd name="T85" fmla="*/ 152400 h 147"/>
              <a:gd name="T86" fmla="*/ 11112 w 149"/>
              <a:gd name="T87" fmla="*/ 163512 h 147"/>
              <a:gd name="T88" fmla="*/ 15875 w 149"/>
              <a:gd name="T89" fmla="*/ 174625 h 147"/>
              <a:gd name="T90" fmla="*/ 30162 w 149"/>
              <a:gd name="T91" fmla="*/ 192087 h 147"/>
              <a:gd name="T92" fmla="*/ 44450 w 149"/>
              <a:gd name="T93" fmla="*/ 203200 h 147"/>
              <a:gd name="T94" fmla="*/ 60325 w 149"/>
              <a:gd name="T95" fmla="*/ 211137 h 147"/>
              <a:gd name="T96" fmla="*/ 60325 w 149"/>
              <a:gd name="T97" fmla="*/ 211137 h 14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49" h="147">
                <a:moveTo>
                  <a:pt x="38" y="133"/>
                </a:moveTo>
                <a:lnTo>
                  <a:pt x="38" y="133"/>
                </a:lnTo>
                <a:lnTo>
                  <a:pt x="47" y="140"/>
                </a:lnTo>
                <a:lnTo>
                  <a:pt x="58" y="143"/>
                </a:lnTo>
                <a:lnTo>
                  <a:pt x="70" y="147"/>
                </a:lnTo>
                <a:lnTo>
                  <a:pt x="79" y="147"/>
                </a:lnTo>
                <a:lnTo>
                  <a:pt x="86" y="147"/>
                </a:lnTo>
                <a:lnTo>
                  <a:pt x="95" y="145"/>
                </a:lnTo>
                <a:lnTo>
                  <a:pt x="102" y="142"/>
                </a:lnTo>
                <a:lnTo>
                  <a:pt x="110" y="136"/>
                </a:lnTo>
                <a:lnTo>
                  <a:pt x="119" y="129"/>
                </a:lnTo>
                <a:lnTo>
                  <a:pt x="126" y="121"/>
                </a:lnTo>
                <a:lnTo>
                  <a:pt x="135" y="108"/>
                </a:lnTo>
                <a:lnTo>
                  <a:pt x="142" y="96"/>
                </a:lnTo>
                <a:lnTo>
                  <a:pt x="145" y="86"/>
                </a:lnTo>
                <a:lnTo>
                  <a:pt x="147" y="75"/>
                </a:lnTo>
                <a:lnTo>
                  <a:pt x="149" y="65"/>
                </a:lnTo>
                <a:lnTo>
                  <a:pt x="147" y="56"/>
                </a:lnTo>
                <a:lnTo>
                  <a:pt x="145" y="47"/>
                </a:lnTo>
                <a:lnTo>
                  <a:pt x="142" y="40"/>
                </a:lnTo>
                <a:lnTo>
                  <a:pt x="138" y="35"/>
                </a:lnTo>
                <a:lnTo>
                  <a:pt x="130" y="24"/>
                </a:lnTo>
                <a:lnTo>
                  <a:pt x="121" y="15"/>
                </a:lnTo>
                <a:lnTo>
                  <a:pt x="110" y="10"/>
                </a:lnTo>
                <a:lnTo>
                  <a:pt x="100" y="5"/>
                </a:lnTo>
                <a:lnTo>
                  <a:pt x="89" y="1"/>
                </a:lnTo>
                <a:lnTo>
                  <a:pt x="79" y="0"/>
                </a:lnTo>
                <a:lnTo>
                  <a:pt x="70" y="0"/>
                </a:lnTo>
                <a:lnTo>
                  <a:pt x="61" y="1"/>
                </a:lnTo>
                <a:lnTo>
                  <a:pt x="54" y="3"/>
                </a:lnTo>
                <a:lnTo>
                  <a:pt x="40" y="10"/>
                </a:lnTo>
                <a:lnTo>
                  <a:pt x="28" y="19"/>
                </a:lnTo>
                <a:lnTo>
                  <a:pt x="19" y="28"/>
                </a:lnTo>
                <a:lnTo>
                  <a:pt x="14" y="37"/>
                </a:lnTo>
                <a:lnTo>
                  <a:pt x="7" y="49"/>
                </a:lnTo>
                <a:lnTo>
                  <a:pt x="3" y="59"/>
                </a:lnTo>
                <a:lnTo>
                  <a:pt x="2" y="70"/>
                </a:lnTo>
                <a:lnTo>
                  <a:pt x="0" y="79"/>
                </a:lnTo>
                <a:lnTo>
                  <a:pt x="2" y="87"/>
                </a:lnTo>
                <a:lnTo>
                  <a:pt x="3" y="96"/>
                </a:lnTo>
                <a:lnTo>
                  <a:pt x="7" y="103"/>
                </a:lnTo>
                <a:lnTo>
                  <a:pt x="10" y="110"/>
                </a:lnTo>
                <a:lnTo>
                  <a:pt x="19" y="121"/>
                </a:lnTo>
                <a:lnTo>
                  <a:pt x="28" y="128"/>
                </a:lnTo>
                <a:lnTo>
                  <a:pt x="38" y="133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9698" name="Picture 246"/>
          <p:cNvPicPr>
            <a:picLocks noChangeAspect="1" noChangeArrowheads="1"/>
          </p:cNvPicPr>
          <p:nvPr/>
        </p:nvPicPr>
        <p:blipFill>
          <a:blip r:embed="rId1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863" y="4287838"/>
            <a:ext cx="350837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699" name="Freeform 247"/>
          <p:cNvSpPr>
            <a:spLocks/>
          </p:cNvSpPr>
          <p:nvPr/>
        </p:nvSpPr>
        <p:spPr bwMode="auto">
          <a:xfrm>
            <a:off x="3911600" y="4337050"/>
            <a:ext cx="236538" cy="234950"/>
          </a:xfrm>
          <a:custGeom>
            <a:avLst/>
            <a:gdLst>
              <a:gd name="T0" fmla="*/ 61913 w 149"/>
              <a:gd name="T1" fmla="*/ 212725 h 148"/>
              <a:gd name="T2" fmla="*/ 61913 w 149"/>
              <a:gd name="T3" fmla="*/ 212725 h 148"/>
              <a:gd name="T4" fmla="*/ 76200 w 149"/>
              <a:gd name="T5" fmla="*/ 223838 h 148"/>
              <a:gd name="T6" fmla="*/ 92075 w 149"/>
              <a:gd name="T7" fmla="*/ 228600 h 148"/>
              <a:gd name="T8" fmla="*/ 111125 w 149"/>
              <a:gd name="T9" fmla="*/ 234950 h 148"/>
              <a:gd name="T10" fmla="*/ 125413 w 149"/>
              <a:gd name="T11" fmla="*/ 234950 h 148"/>
              <a:gd name="T12" fmla="*/ 136525 w 149"/>
              <a:gd name="T13" fmla="*/ 234950 h 148"/>
              <a:gd name="T14" fmla="*/ 150813 w 149"/>
              <a:gd name="T15" fmla="*/ 231775 h 148"/>
              <a:gd name="T16" fmla="*/ 161925 w 149"/>
              <a:gd name="T17" fmla="*/ 225425 h 148"/>
              <a:gd name="T18" fmla="*/ 176213 w 149"/>
              <a:gd name="T19" fmla="*/ 217488 h 148"/>
              <a:gd name="T20" fmla="*/ 190500 w 149"/>
              <a:gd name="T21" fmla="*/ 206375 h 148"/>
              <a:gd name="T22" fmla="*/ 201613 w 149"/>
              <a:gd name="T23" fmla="*/ 192088 h 148"/>
              <a:gd name="T24" fmla="*/ 214313 w 149"/>
              <a:gd name="T25" fmla="*/ 173038 h 148"/>
              <a:gd name="T26" fmla="*/ 214313 w 149"/>
              <a:gd name="T27" fmla="*/ 173038 h 148"/>
              <a:gd name="T28" fmla="*/ 225425 w 149"/>
              <a:gd name="T29" fmla="*/ 153988 h 148"/>
              <a:gd name="T30" fmla="*/ 231775 w 149"/>
              <a:gd name="T31" fmla="*/ 136525 h 148"/>
              <a:gd name="T32" fmla="*/ 234950 w 149"/>
              <a:gd name="T33" fmla="*/ 120650 h 148"/>
              <a:gd name="T34" fmla="*/ 236538 w 149"/>
              <a:gd name="T35" fmla="*/ 103188 h 148"/>
              <a:gd name="T36" fmla="*/ 234950 w 149"/>
              <a:gd name="T37" fmla="*/ 88900 h 148"/>
              <a:gd name="T38" fmla="*/ 231775 w 149"/>
              <a:gd name="T39" fmla="*/ 76200 h 148"/>
              <a:gd name="T40" fmla="*/ 225425 w 149"/>
              <a:gd name="T41" fmla="*/ 65088 h 148"/>
              <a:gd name="T42" fmla="*/ 220663 w 149"/>
              <a:gd name="T43" fmla="*/ 55563 h 148"/>
              <a:gd name="T44" fmla="*/ 206375 w 149"/>
              <a:gd name="T45" fmla="*/ 39688 h 148"/>
              <a:gd name="T46" fmla="*/ 192088 w 149"/>
              <a:gd name="T47" fmla="*/ 25400 h 148"/>
              <a:gd name="T48" fmla="*/ 176213 w 149"/>
              <a:gd name="T49" fmla="*/ 17463 h 148"/>
              <a:gd name="T50" fmla="*/ 176213 w 149"/>
              <a:gd name="T51" fmla="*/ 17463 h 148"/>
              <a:gd name="T52" fmla="*/ 158750 w 149"/>
              <a:gd name="T53" fmla="*/ 9525 h 148"/>
              <a:gd name="T54" fmla="*/ 142875 w 149"/>
              <a:gd name="T55" fmla="*/ 3175 h 148"/>
              <a:gd name="T56" fmla="*/ 125413 w 149"/>
              <a:gd name="T57" fmla="*/ 0 h 148"/>
              <a:gd name="T58" fmla="*/ 111125 w 149"/>
              <a:gd name="T59" fmla="*/ 0 h 148"/>
              <a:gd name="T60" fmla="*/ 98425 w 149"/>
              <a:gd name="T61" fmla="*/ 3175 h 148"/>
              <a:gd name="T62" fmla="*/ 87313 w 149"/>
              <a:gd name="T63" fmla="*/ 6350 h 148"/>
              <a:gd name="T64" fmla="*/ 65088 w 149"/>
              <a:gd name="T65" fmla="*/ 17463 h 148"/>
              <a:gd name="T66" fmla="*/ 44450 w 149"/>
              <a:gd name="T67" fmla="*/ 31750 h 148"/>
              <a:gd name="T68" fmla="*/ 31750 w 149"/>
              <a:gd name="T69" fmla="*/ 44450 h 148"/>
              <a:gd name="T70" fmla="*/ 22225 w 149"/>
              <a:gd name="T71" fmla="*/ 58738 h 148"/>
              <a:gd name="T72" fmla="*/ 22225 w 149"/>
              <a:gd name="T73" fmla="*/ 58738 h 148"/>
              <a:gd name="T74" fmla="*/ 11113 w 149"/>
              <a:gd name="T75" fmla="*/ 77788 h 148"/>
              <a:gd name="T76" fmla="*/ 6350 w 149"/>
              <a:gd name="T77" fmla="*/ 95250 h 148"/>
              <a:gd name="T78" fmla="*/ 3175 w 149"/>
              <a:gd name="T79" fmla="*/ 111125 h 148"/>
              <a:gd name="T80" fmla="*/ 0 w 149"/>
              <a:gd name="T81" fmla="*/ 125413 h 148"/>
              <a:gd name="T82" fmla="*/ 3175 w 149"/>
              <a:gd name="T83" fmla="*/ 139700 h 148"/>
              <a:gd name="T84" fmla="*/ 6350 w 149"/>
              <a:gd name="T85" fmla="*/ 153988 h 148"/>
              <a:gd name="T86" fmla="*/ 11113 w 149"/>
              <a:gd name="T87" fmla="*/ 165100 h 148"/>
              <a:gd name="T88" fmla="*/ 17463 w 149"/>
              <a:gd name="T89" fmla="*/ 176213 h 148"/>
              <a:gd name="T90" fmla="*/ 31750 w 149"/>
              <a:gd name="T91" fmla="*/ 192088 h 148"/>
              <a:gd name="T92" fmla="*/ 44450 w 149"/>
              <a:gd name="T93" fmla="*/ 203200 h 148"/>
              <a:gd name="T94" fmla="*/ 61913 w 149"/>
              <a:gd name="T95" fmla="*/ 212725 h 148"/>
              <a:gd name="T96" fmla="*/ 61913 w 149"/>
              <a:gd name="T97" fmla="*/ 212725 h 148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49" h="148">
                <a:moveTo>
                  <a:pt x="39" y="134"/>
                </a:moveTo>
                <a:lnTo>
                  <a:pt x="39" y="134"/>
                </a:lnTo>
                <a:lnTo>
                  <a:pt x="48" y="141"/>
                </a:lnTo>
                <a:lnTo>
                  <a:pt x="58" y="144"/>
                </a:lnTo>
                <a:lnTo>
                  <a:pt x="70" y="148"/>
                </a:lnTo>
                <a:lnTo>
                  <a:pt x="79" y="148"/>
                </a:lnTo>
                <a:lnTo>
                  <a:pt x="86" y="148"/>
                </a:lnTo>
                <a:lnTo>
                  <a:pt x="95" y="146"/>
                </a:lnTo>
                <a:lnTo>
                  <a:pt x="102" y="142"/>
                </a:lnTo>
                <a:lnTo>
                  <a:pt x="111" y="137"/>
                </a:lnTo>
                <a:lnTo>
                  <a:pt x="120" y="130"/>
                </a:lnTo>
                <a:lnTo>
                  <a:pt x="127" y="121"/>
                </a:lnTo>
                <a:lnTo>
                  <a:pt x="135" y="109"/>
                </a:lnTo>
                <a:lnTo>
                  <a:pt x="142" y="97"/>
                </a:lnTo>
                <a:lnTo>
                  <a:pt x="146" y="86"/>
                </a:lnTo>
                <a:lnTo>
                  <a:pt x="148" y="76"/>
                </a:lnTo>
                <a:lnTo>
                  <a:pt x="149" y="65"/>
                </a:lnTo>
                <a:lnTo>
                  <a:pt x="148" y="56"/>
                </a:lnTo>
                <a:lnTo>
                  <a:pt x="146" y="48"/>
                </a:lnTo>
                <a:lnTo>
                  <a:pt x="142" y="41"/>
                </a:lnTo>
                <a:lnTo>
                  <a:pt x="139" y="35"/>
                </a:lnTo>
                <a:lnTo>
                  <a:pt x="130" y="25"/>
                </a:lnTo>
                <a:lnTo>
                  <a:pt x="121" y="16"/>
                </a:lnTo>
                <a:lnTo>
                  <a:pt x="111" y="11"/>
                </a:lnTo>
                <a:lnTo>
                  <a:pt x="100" y="6"/>
                </a:lnTo>
                <a:lnTo>
                  <a:pt x="90" y="2"/>
                </a:lnTo>
                <a:lnTo>
                  <a:pt x="79" y="0"/>
                </a:lnTo>
                <a:lnTo>
                  <a:pt x="70" y="0"/>
                </a:lnTo>
                <a:lnTo>
                  <a:pt x="62" y="2"/>
                </a:lnTo>
                <a:lnTo>
                  <a:pt x="55" y="4"/>
                </a:lnTo>
                <a:lnTo>
                  <a:pt x="41" y="11"/>
                </a:lnTo>
                <a:lnTo>
                  <a:pt x="28" y="20"/>
                </a:lnTo>
                <a:lnTo>
                  <a:pt x="20" y="28"/>
                </a:lnTo>
                <a:lnTo>
                  <a:pt x="14" y="37"/>
                </a:lnTo>
                <a:lnTo>
                  <a:pt x="7" y="49"/>
                </a:lnTo>
                <a:lnTo>
                  <a:pt x="4" y="60"/>
                </a:lnTo>
                <a:lnTo>
                  <a:pt x="2" y="70"/>
                </a:lnTo>
                <a:lnTo>
                  <a:pt x="0" y="79"/>
                </a:lnTo>
                <a:lnTo>
                  <a:pt x="2" y="88"/>
                </a:lnTo>
                <a:lnTo>
                  <a:pt x="4" y="97"/>
                </a:lnTo>
                <a:lnTo>
                  <a:pt x="7" y="104"/>
                </a:lnTo>
                <a:lnTo>
                  <a:pt x="11" y="111"/>
                </a:lnTo>
                <a:lnTo>
                  <a:pt x="20" y="121"/>
                </a:lnTo>
                <a:lnTo>
                  <a:pt x="28" y="128"/>
                </a:lnTo>
                <a:lnTo>
                  <a:pt x="39" y="134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9700" name="Picture 248"/>
          <p:cNvPicPr>
            <a:picLocks noChangeAspect="1" noChangeArrowheads="1"/>
          </p:cNvPicPr>
          <p:nvPr/>
        </p:nvPicPr>
        <p:blipFill>
          <a:blip r:embed="rId1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050" y="3794125"/>
            <a:ext cx="350838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701" name="Freeform 249"/>
          <p:cNvSpPr>
            <a:spLocks/>
          </p:cNvSpPr>
          <p:nvPr/>
        </p:nvSpPr>
        <p:spPr bwMode="auto">
          <a:xfrm>
            <a:off x="4014788" y="3844925"/>
            <a:ext cx="236537" cy="233363"/>
          </a:xfrm>
          <a:custGeom>
            <a:avLst/>
            <a:gdLst>
              <a:gd name="T0" fmla="*/ 61912 w 149"/>
              <a:gd name="T1" fmla="*/ 211138 h 147"/>
              <a:gd name="T2" fmla="*/ 61912 w 149"/>
              <a:gd name="T3" fmla="*/ 211138 h 147"/>
              <a:gd name="T4" fmla="*/ 74612 w 149"/>
              <a:gd name="T5" fmla="*/ 222250 h 147"/>
              <a:gd name="T6" fmla="*/ 92075 w 149"/>
              <a:gd name="T7" fmla="*/ 228600 h 147"/>
              <a:gd name="T8" fmla="*/ 111125 w 149"/>
              <a:gd name="T9" fmla="*/ 233363 h 147"/>
              <a:gd name="T10" fmla="*/ 125412 w 149"/>
              <a:gd name="T11" fmla="*/ 233363 h 147"/>
              <a:gd name="T12" fmla="*/ 136525 w 149"/>
              <a:gd name="T13" fmla="*/ 233363 h 147"/>
              <a:gd name="T14" fmla="*/ 150812 w 149"/>
              <a:gd name="T15" fmla="*/ 230188 h 147"/>
              <a:gd name="T16" fmla="*/ 161925 w 149"/>
              <a:gd name="T17" fmla="*/ 225425 h 147"/>
              <a:gd name="T18" fmla="*/ 176212 w 149"/>
              <a:gd name="T19" fmla="*/ 217488 h 147"/>
              <a:gd name="T20" fmla="*/ 188912 w 149"/>
              <a:gd name="T21" fmla="*/ 206375 h 147"/>
              <a:gd name="T22" fmla="*/ 200025 w 149"/>
              <a:gd name="T23" fmla="*/ 192088 h 147"/>
              <a:gd name="T24" fmla="*/ 214312 w 149"/>
              <a:gd name="T25" fmla="*/ 173038 h 147"/>
              <a:gd name="T26" fmla="*/ 214312 w 149"/>
              <a:gd name="T27" fmla="*/ 173038 h 147"/>
              <a:gd name="T28" fmla="*/ 225425 w 149"/>
              <a:gd name="T29" fmla="*/ 152400 h 147"/>
              <a:gd name="T30" fmla="*/ 231775 w 149"/>
              <a:gd name="T31" fmla="*/ 133350 h 147"/>
              <a:gd name="T32" fmla="*/ 233362 w 149"/>
              <a:gd name="T33" fmla="*/ 117475 h 147"/>
              <a:gd name="T34" fmla="*/ 236537 w 149"/>
              <a:gd name="T35" fmla="*/ 103188 h 147"/>
              <a:gd name="T36" fmla="*/ 233362 w 149"/>
              <a:gd name="T37" fmla="*/ 88900 h 147"/>
              <a:gd name="T38" fmla="*/ 231775 w 149"/>
              <a:gd name="T39" fmla="*/ 74613 h 147"/>
              <a:gd name="T40" fmla="*/ 225425 w 149"/>
              <a:gd name="T41" fmla="*/ 63500 h 147"/>
              <a:gd name="T42" fmla="*/ 220662 w 149"/>
              <a:gd name="T43" fmla="*/ 52388 h 147"/>
              <a:gd name="T44" fmla="*/ 206375 w 149"/>
              <a:gd name="T45" fmla="*/ 38100 h 147"/>
              <a:gd name="T46" fmla="*/ 192087 w 149"/>
              <a:gd name="T47" fmla="*/ 25400 h 147"/>
              <a:gd name="T48" fmla="*/ 176212 w 149"/>
              <a:gd name="T49" fmla="*/ 15875 h 147"/>
              <a:gd name="T50" fmla="*/ 176212 w 149"/>
              <a:gd name="T51" fmla="*/ 15875 h 147"/>
              <a:gd name="T52" fmla="*/ 158750 w 149"/>
              <a:gd name="T53" fmla="*/ 7938 h 147"/>
              <a:gd name="T54" fmla="*/ 142875 w 149"/>
              <a:gd name="T55" fmla="*/ 3175 h 147"/>
              <a:gd name="T56" fmla="*/ 125412 w 149"/>
              <a:gd name="T57" fmla="*/ 0 h 147"/>
              <a:gd name="T58" fmla="*/ 111125 w 149"/>
              <a:gd name="T59" fmla="*/ 0 h 147"/>
              <a:gd name="T60" fmla="*/ 98425 w 149"/>
              <a:gd name="T61" fmla="*/ 3175 h 147"/>
              <a:gd name="T62" fmla="*/ 87312 w 149"/>
              <a:gd name="T63" fmla="*/ 4763 h 147"/>
              <a:gd name="T64" fmla="*/ 63500 w 149"/>
              <a:gd name="T65" fmla="*/ 15875 h 147"/>
              <a:gd name="T66" fmla="*/ 44450 w 149"/>
              <a:gd name="T67" fmla="*/ 30163 h 147"/>
              <a:gd name="T68" fmla="*/ 30162 w 149"/>
              <a:gd name="T69" fmla="*/ 44450 h 147"/>
              <a:gd name="T70" fmla="*/ 22225 w 149"/>
              <a:gd name="T71" fmla="*/ 58738 h 147"/>
              <a:gd name="T72" fmla="*/ 22225 w 149"/>
              <a:gd name="T73" fmla="*/ 58738 h 147"/>
              <a:gd name="T74" fmla="*/ 11112 w 149"/>
              <a:gd name="T75" fmla="*/ 74613 h 147"/>
              <a:gd name="T76" fmla="*/ 6350 w 149"/>
              <a:gd name="T77" fmla="*/ 95250 h 147"/>
              <a:gd name="T78" fmla="*/ 3175 w 149"/>
              <a:gd name="T79" fmla="*/ 111125 h 147"/>
              <a:gd name="T80" fmla="*/ 0 w 149"/>
              <a:gd name="T81" fmla="*/ 125413 h 147"/>
              <a:gd name="T82" fmla="*/ 3175 w 149"/>
              <a:gd name="T83" fmla="*/ 139700 h 147"/>
              <a:gd name="T84" fmla="*/ 6350 w 149"/>
              <a:gd name="T85" fmla="*/ 152400 h 147"/>
              <a:gd name="T86" fmla="*/ 11112 w 149"/>
              <a:gd name="T87" fmla="*/ 163513 h 147"/>
              <a:gd name="T88" fmla="*/ 17462 w 149"/>
              <a:gd name="T89" fmla="*/ 174625 h 147"/>
              <a:gd name="T90" fmla="*/ 30162 w 149"/>
              <a:gd name="T91" fmla="*/ 192088 h 147"/>
              <a:gd name="T92" fmla="*/ 44450 w 149"/>
              <a:gd name="T93" fmla="*/ 203200 h 147"/>
              <a:gd name="T94" fmla="*/ 61912 w 149"/>
              <a:gd name="T95" fmla="*/ 211138 h 147"/>
              <a:gd name="T96" fmla="*/ 61912 w 149"/>
              <a:gd name="T97" fmla="*/ 211138 h 14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49" h="147">
                <a:moveTo>
                  <a:pt x="39" y="133"/>
                </a:moveTo>
                <a:lnTo>
                  <a:pt x="39" y="133"/>
                </a:lnTo>
                <a:lnTo>
                  <a:pt x="47" y="140"/>
                </a:lnTo>
                <a:lnTo>
                  <a:pt x="58" y="144"/>
                </a:lnTo>
                <a:lnTo>
                  <a:pt x="70" y="147"/>
                </a:lnTo>
                <a:lnTo>
                  <a:pt x="79" y="147"/>
                </a:lnTo>
                <a:lnTo>
                  <a:pt x="86" y="147"/>
                </a:lnTo>
                <a:lnTo>
                  <a:pt x="95" y="145"/>
                </a:lnTo>
                <a:lnTo>
                  <a:pt x="102" y="142"/>
                </a:lnTo>
                <a:lnTo>
                  <a:pt x="111" y="137"/>
                </a:lnTo>
                <a:lnTo>
                  <a:pt x="119" y="130"/>
                </a:lnTo>
                <a:lnTo>
                  <a:pt x="126" y="121"/>
                </a:lnTo>
                <a:lnTo>
                  <a:pt x="135" y="109"/>
                </a:lnTo>
                <a:lnTo>
                  <a:pt x="142" y="96"/>
                </a:lnTo>
                <a:lnTo>
                  <a:pt x="146" y="84"/>
                </a:lnTo>
                <a:lnTo>
                  <a:pt x="147" y="74"/>
                </a:lnTo>
                <a:lnTo>
                  <a:pt x="149" y="65"/>
                </a:lnTo>
                <a:lnTo>
                  <a:pt x="147" y="56"/>
                </a:lnTo>
                <a:lnTo>
                  <a:pt x="146" y="47"/>
                </a:lnTo>
                <a:lnTo>
                  <a:pt x="142" y="40"/>
                </a:lnTo>
                <a:lnTo>
                  <a:pt x="139" y="33"/>
                </a:lnTo>
                <a:lnTo>
                  <a:pt x="130" y="24"/>
                </a:lnTo>
                <a:lnTo>
                  <a:pt x="121" y="16"/>
                </a:lnTo>
                <a:lnTo>
                  <a:pt x="111" y="10"/>
                </a:lnTo>
                <a:lnTo>
                  <a:pt x="100" y="5"/>
                </a:lnTo>
                <a:lnTo>
                  <a:pt x="90" y="2"/>
                </a:lnTo>
                <a:lnTo>
                  <a:pt x="79" y="0"/>
                </a:lnTo>
                <a:lnTo>
                  <a:pt x="70" y="0"/>
                </a:lnTo>
                <a:lnTo>
                  <a:pt x="62" y="2"/>
                </a:lnTo>
                <a:lnTo>
                  <a:pt x="55" y="3"/>
                </a:lnTo>
                <a:lnTo>
                  <a:pt x="40" y="10"/>
                </a:lnTo>
                <a:lnTo>
                  <a:pt x="28" y="19"/>
                </a:lnTo>
                <a:lnTo>
                  <a:pt x="19" y="28"/>
                </a:lnTo>
                <a:lnTo>
                  <a:pt x="14" y="37"/>
                </a:lnTo>
                <a:lnTo>
                  <a:pt x="7" y="47"/>
                </a:lnTo>
                <a:lnTo>
                  <a:pt x="4" y="60"/>
                </a:lnTo>
                <a:lnTo>
                  <a:pt x="2" y="70"/>
                </a:lnTo>
                <a:lnTo>
                  <a:pt x="0" y="79"/>
                </a:lnTo>
                <a:lnTo>
                  <a:pt x="2" y="88"/>
                </a:lnTo>
                <a:lnTo>
                  <a:pt x="4" y="96"/>
                </a:lnTo>
                <a:lnTo>
                  <a:pt x="7" y="103"/>
                </a:lnTo>
                <a:lnTo>
                  <a:pt x="11" y="110"/>
                </a:lnTo>
                <a:lnTo>
                  <a:pt x="19" y="121"/>
                </a:lnTo>
                <a:lnTo>
                  <a:pt x="28" y="128"/>
                </a:lnTo>
                <a:lnTo>
                  <a:pt x="39" y="133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9702" name="Picture 250"/>
          <p:cNvPicPr>
            <a:picLocks noChangeAspect="1" noChangeArrowheads="1"/>
          </p:cNvPicPr>
          <p:nvPr/>
        </p:nvPicPr>
        <p:blipFill>
          <a:blip r:embed="rId1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175" y="1606550"/>
            <a:ext cx="233363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703" name="Freeform 251"/>
          <p:cNvSpPr>
            <a:spLocks/>
          </p:cNvSpPr>
          <p:nvPr/>
        </p:nvSpPr>
        <p:spPr bwMode="auto">
          <a:xfrm>
            <a:off x="6016625" y="1643063"/>
            <a:ext cx="149225" cy="147637"/>
          </a:xfrm>
          <a:custGeom>
            <a:avLst/>
            <a:gdLst>
              <a:gd name="T0" fmla="*/ 38100 w 94"/>
              <a:gd name="T1" fmla="*/ 136525 h 93"/>
              <a:gd name="T2" fmla="*/ 38100 w 94"/>
              <a:gd name="T3" fmla="*/ 136525 h 93"/>
              <a:gd name="T4" fmla="*/ 46038 w 94"/>
              <a:gd name="T5" fmla="*/ 141287 h 93"/>
              <a:gd name="T6" fmla="*/ 57150 w 94"/>
              <a:gd name="T7" fmla="*/ 144462 h 93"/>
              <a:gd name="T8" fmla="*/ 71438 w 94"/>
              <a:gd name="T9" fmla="*/ 147637 h 93"/>
              <a:gd name="T10" fmla="*/ 85725 w 94"/>
              <a:gd name="T11" fmla="*/ 147637 h 93"/>
              <a:gd name="T12" fmla="*/ 101600 w 94"/>
              <a:gd name="T13" fmla="*/ 141287 h 93"/>
              <a:gd name="T14" fmla="*/ 111125 w 94"/>
              <a:gd name="T15" fmla="*/ 139700 h 93"/>
              <a:gd name="T16" fmla="*/ 119063 w 94"/>
              <a:gd name="T17" fmla="*/ 130175 h 93"/>
              <a:gd name="T18" fmla="*/ 127000 w 94"/>
              <a:gd name="T19" fmla="*/ 122237 h 93"/>
              <a:gd name="T20" fmla="*/ 136525 w 94"/>
              <a:gd name="T21" fmla="*/ 111125 h 93"/>
              <a:gd name="T22" fmla="*/ 136525 w 94"/>
              <a:gd name="T23" fmla="*/ 111125 h 93"/>
              <a:gd name="T24" fmla="*/ 141288 w 94"/>
              <a:gd name="T25" fmla="*/ 96837 h 93"/>
              <a:gd name="T26" fmla="*/ 147638 w 94"/>
              <a:gd name="T27" fmla="*/ 85725 h 93"/>
              <a:gd name="T28" fmla="*/ 149225 w 94"/>
              <a:gd name="T29" fmla="*/ 74612 h 93"/>
              <a:gd name="T30" fmla="*/ 149225 w 94"/>
              <a:gd name="T31" fmla="*/ 63500 h 93"/>
              <a:gd name="T32" fmla="*/ 147638 w 94"/>
              <a:gd name="T33" fmla="*/ 47625 h 93"/>
              <a:gd name="T34" fmla="*/ 138113 w 94"/>
              <a:gd name="T35" fmla="*/ 33337 h 93"/>
              <a:gd name="T36" fmla="*/ 130175 w 94"/>
              <a:gd name="T37" fmla="*/ 25400 h 93"/>
              <a:gd name="T38" fmla="*/ 119063 w 94"/>
              <a:gd name="T39" fmla="*/ 17462 h 93"/>
              <a:gd name="T40" fmla="*/ 111125 w 94"/>
              <a:gd name="T41" fmla="*/ 11112 h 93"/>
              <a:gd name="T42" fmla="*/ 111125 w 94"/>
              <a:gd name="T43" fmla="*/ 11112 h 93"/>
              <a:gd name="T44" fmla="*/ 100013 w 94"/>
              <a:gd name="T45" fmla="*/ 6350 h 93"/>
              <a:gd name="T46" fmla="*/ 88900 w 94"/>
              <a:gd name="T47" fmla="*/ 3175 h 93"/>
              <a:gd name="T48" fmla="*/ 68263 w 94"/>
              <a:gd name="T49" fmla="*/ 0 h 93"/>
              <a:gd name="T50" fmla="*/ 52388 w 94"/>
              <a:gd name="T51" fmla="*/ 3175 h 93"/>
              <a:gd name="T52" fmla="*/ 38100 w 94"/>
              <a:gd name="T53" fmla="*/ 11112 h 93"/>
              <a:gd name="T54" fmla="*/ 26988 w 94"/>
              <a:gd name="T55" fmla="*/ 19050 h 93"/>
              <a:gd name="T56" fmla="*/ 19050 w 94"/>
              <a:gd name="T57" fmla="*/ 28575 h 93"/>
              <a:gd name="T58" fmla="*/ 12700 w 94"/>
              <a:gd name="T59" fmla="*/ 36512 h 93"/>
              <a:gd name="T60" fmla="*/ 12700 w 94"/>
              <a:gd name="T61" fmla="*/ 36512 h 93"/>
              <a:gd name="T62" fmla="*/ 4763 w 94"/>
              <a:gd name="T63" fmla="*/ 47625 h 93"/>
              <a:gd name="T64" fmla="*/ 1588 w 94"/>
              <a:gd name="T65" fmla="*/ 61912 h 93"/>
              <a:gd name="T66" fmla="*/ 0 w 94"/>
              <a:gd name="T67" fmla="*/ 80962 h 93"/>
              <a:gd name="T68" fmla="*/ 1588 w 94"/>
              <a:gd name="T69" fmla="*/ 96837 h 93"/>
              <a:gd name="T70" fmla="*/ 11113 w 94"/>
              <a:gd name="T71" fmla="*/ 111125 h 93"/>
              <a:gd name="T72" fmla="*/ 19050 w 94"/>
              <a:gd name="T73" fmla="*/ 122237 h 93"/>
              <a:gd name="T74" fmla="*/ 26988 w 94"/>
              <a:gd name="T75" fmla="*/ 128587 h 93"/>
              <a:gd name="T76" fmla="*/ 38100 w 94"/>
              <a:gd name="T77" fmla="*/ 136525 h 93"/>
              <a:gd name="T78" fmla="*/ 38100 w 94"/>
              <a:gd name="T79" fmla="*/ 136525 h 93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94" h="93">
                <a:moveTo>
                  <a:pt x="24" y="86"/>
                </a:moveTo>
                <a:lnTo>
                  <a:pt x="24" y="86"/>
                </a:lnTo>
                <a:lnTo>
                  <a:pt x="29" y="89"/>
                </a:lnTo>
                <a:lnTo>
                  <a:pt x="36" y="91"/>
                </a:lnTo>
                <a:lnTo>
                  <a:pt x="45" y="93"/>
                </a:lnTo>
                <a:lnTo>
                  <a:pt x="54" y="93"/>
                </a:lnTo>
                <a:lnTo>
                  <a:pt x="64" y="89"/>
                </a:lnTo>
                <a:lnTo>
                  <a:pt x="70" y="88"/>
                </a:lnTo>
                <a:lnTo>
                  <a:pt x="75" y="82"/>
                </a:lnTo>
                <a:lnTo>
                  <a:pt x="80" y="77"/>
                </a:lnTo>
                <a:lnTo>
                  <a:pt x="86" y="70"/>
                </a:lnTo>
                <a:lnTo>
                  <a:pt x="89" y="61"/>
                </a:lnTo>
                <a:lnTo>
                  <a:pt x="93" y="54"/>
                </a:lnTo>
                <a:lnTo>
                  <a:pt x="94" y="47"/>
                </a:lnTo>
                <a:lnTo>
                  <a:pt x="94" y="40"/>
                </a:lnTo>
                <a:lnTo>
                  <a:pt x="93" y="30"/>
                </a:lnTo>
                <a:lnTo>
                  <a:pt x="87" y="21"/>
                </a:lnTo>
                <a:lnTo>
                  <a:pt x="82" y="16"/>
                </a:lnTo>
                <a:lnTo>
                  <a:pt x="75" y="11"/>
                </a:lnTo>
                <a:lnTo>
                  <a:pt x="70" y="7"/>
                </a:lnTo>
                <a:lnTo>
                  <a:pt x="63" y="4"/>
                </a:lnTo>
                <a:lnTo>
                  <a:pt x="56" y="2"/>
                </a:lnTo>
                <a:lnTo>
                  <a:pt x="43" y="0"/>
                </a:lnTo>
                <a:lnTo>
                  <a:pt x="33" y="2"/>
                </a:lnTo>
                <a:lnTo>
                  <a:pt x="24" y="7"/>
                </a:lnTo>
                <a:lnTo>
                  <a:pt x="17" y="12"/>
                </a:lnTo>
                <a:lnTo>
                  <a:pt x="12" y="18"/>
                </a:lnTo>
                <a:lnTo>
                  <a:pt x="8" y="23"/>
                </a:lnTo>
                <a:lnTo>
                  <a:pt x="3" y="30"/>
                </a:lnTo>
                <a:lnTo>
                  <a:pt x="1" y="39"/>
                </a:lnTo>
                <a:lnTo>
                  <a:pt x="0" y="51"/>
                </a:lnTo>
                <a:lnTo>
                  <a:pt x="1" y="61"/>
                </a:lnTo>
                <a:lnTo>
                  <a:pt x="7" y="70"/>
                </a:lnTo>
                <a:lnTo>
                  <a:pt x="12" y="77"/>
                </a:lnTo>
                <a:lnTo>
                  <a:pt x="17" y="81"/>
                </a:lnTo>
                <a:lnTo>
                  <a:pt x="24" y="86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9704" name="Picture 252"/>
          <p:cNvPicPr>
            <a:picLocks noChangeAspect="1" noChangeArrowheads="1"/>
          </p:cNvPicPr>
          <p:nvPr/>
        </p:nvPicPr>
        <p:blipFill>
          <a:blip r:embed="rId1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963" y="1289050"/>
            <a:ext cx="233362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705" name="Freeform 253"/>
          <p:cNvSpPr>
            <a:spLocks/>
          </p:cNvSpPr>
          <p:nvPr/>
        </p:nvSpPr>
        <p:spPr bwMode="auto">
          <a:xfrm>
            <a:off x="6094413" y="1325563"/>
            <a:ext cx="149225" cy="150812"/>
          </a:xfrm>
          <a:custGeom>
            <a:avLst/>
            <a:gdLst>
              <a:gd name="T0" fmla="*/ 38100 w 94"/>
              <a:gd name="T1" fmla="*/ 136525 h 95"/>
              <a:gd name="T2" fmla="*/ 38100 w 94"/>
              <a:gd name="T3" fmla="*/ 136525 h 95"/>
              <a:gd name="T4" fmla="*/ 47625 w 94"/>
              <a:gd name="T5" fmla="*/ 142875 h 95"/>
              <a:gd name="T6" fmla="*/ 58738 w 94"/>
              <a:gd name="T7" fmla="*/ 147637 h 95"/>
              <a:gd name="T8" fmla="*/ 71438 w 94"/>
              <a:gd name="T9" fmla="*/ 150812 h 95"/>
              <a:gd name="T10" fmla="*/ 85725 w 94"/>
              <a:gd name="T11" fmla="*/ 150812 h 95"/>
              <a:gd name="T12" fmla="*/ 103188 w 94"/>
              <a:gd name="T13" fmla="*/ 144462 h 95"/>
              <a:gd name="T14" fmla="*/ 111125 w 94"/>
              <a:gd name="T15" fmla="*/ 139700 h 95"/>
              <a:gd name="T16" fmla="*/ 119063 w 94"/>
              <a:gd name="T17" fmla="*/ 131762 h 95"/>
              <a:gd name="T18" fmla="*/ 127000 w 94"/>
              <a:gd name="T19" fmla="*/ 122237 h 95"/>
              <a:gd name="T20" fmla="*/ 136525 w 94"/>
              <a:gd name="T21" fmla="*/ 111125 h 95"/>
              <a:gd name="T22" fmla="*/ 136525 w 94"/>
              <a:gd name="T23" fmla="*/ 111125 h 95"/>
              <a:gd name="T24" fmla="*/ 141288 w 94"/>
              <a:gd name="T25" fmla="*/ 98425 h 95"/>
              <a:gd name="T26" fmla="*/ 147638 w 94"/>
              <a:gd name="T27" fmla="*/ 87312 h 95"/>
              <a:gd name="T28" fmla="*/ 149225 w 94"/>
              <a:gd name="T29" fmla="*/ 76200 h 95"/>
              <a:gd name="T30" fmla="*/ 149225 w 94"/>
              <a:gd name="T31" fmla="*/ 66675 h 95"/>
              <a:gd name="T32" fmla="*/ 147638 w 94"/>
              <a:gd name="T33" fmla="*/ 50800 h 95"/>
              <a:gd name="T34" fmla="*/ 138113 w 94"/>
              <a:gd name="T35" fmla="*/ 36512 h 95"/>
              <a:gd name="T36" fmla="*/ 130175 w 94"/>
              <a:gd name="T37" fmla="*/ 25400 h 95"/>
              <a:gd name="T38" fmla="*/ 122238 w 94"/>
              <a:gd name="T39" fmla="*/ 17462 h 95"/>
              <a:gd name="T40" fmla="*/ 111125 w 94"/>
              <a:gd name="T41" fmla="*/ 11112 h 95"/>
              <a:gd name="T42" fmla="*/ 111125 w 94"/>
              <a:gd name="T43" fmla="*/ 11112 h 95"/>
              <a:gd name="T44" fmla="*/ 100013 w 94"/>
              <a:gd name="T45" fmla="*/ 6350 h 95"/>
              <a:gd name="T46" fmla="*/ 88900 w 94"/>
              <a:gd name="T47" fmla="*/ 3175 h 95"/>
              <a:gd name="T48" fmla="*/ 71438 w 94"/>
              <a:gd name="T49" fmla="*/ 0 h 95"/>
              <a:gd name="T50" fmla="*/ 52388 w 94"/>
              <a:gd name="T51" fmla="*/ 6350 h 95"/>
              <a:gd name="T52" fmla="*/ 38100 w 94"/>
              <a:gd name="T53" fmla="*/ 11112 h 95"/>
              <a:gd name="T54" fmla="*/ 26988 w 94"/>
              <a:gd name="T55" fmla="*/ 19050 h 95"/>
              <a:gd name="T56" fmla="*/ 19050 w 94"/>
              <a:gd name="T57" fmla="*/ 28575 h 95"/>
              <a:gd name="T58" fmla="*/ 12700 w 94"/>
              <a:gd name="T59" fmla="*/ 39687 h 95"/>
              <a:gd name="T60" fmla="*/ 12700 w 94"/>
              <a:gd name="T61" fmla="*/ 39687 h 95"/>
              <a:gd name="T62" fmla="*/ 7938 w 94"/>
              <a:gd name="T63" fmla="*/ 50800 h 95"/>
              <a:gd name="T64" fmla="*/ 1588 w 94"/>
              <a:gd name="T65" fmla="*/ 61912 h 95"/>
              <a:gd name="T66" fmla="*/ 0 w 94"/>
              <a:gd name="T67" fmla="*/ 80962 h 95"/>
              <a:gd name="T68" fmla="*/ 1588 w 94"/>
              <a:gd name="T69" fmla="*/ 98425 h 95"/>
              <a:gd name="T70" fmla="*/ 11113 w 94"/>
              <a:gd name="T71" fmla="*/ 111125 h 95"/>
              <a:gd name="T72" fmla="*/ 19050 w 94"/>
              <a:gd name="T73" fmla="*/ 122237 h 95"/>
              <a:gd name="T74" fmla="*/ 26988 w 94"/>
              <a:gd name="T75" fmla="*/ 131762 h 95"/>
              <a:gd name="T76" fmla="*/ 38100 w 94"/>
              <a:gd name="T77" fmla="*/ 136525 h 95"/>
              <a:gd name="T78" fmla="*/ 38100 w 94"/>
              <a:gd name="T79" fmla="*/ 136525 h 9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94" h="95">
                <a:moveTo>
                  <a:pt x="24" y="86"/>
                </a:moveTo>
                <a:lnTo>
                  <a:pt x="24" y="86"/>
                </a:lnTo>
                <a:lnTo>
                  <a:pt x="30" y="90"/>
                </a:lnTo>
                <a:lnTo>
                  <a:pt x="37" y="93"/>
                </a:lnTo>
                <a:lnTo>
                  <a:pt x="45" y="95"/>
                </a:lnTo>
                <a:lnTo>
                  <a:pt x="54" y="95"/>
                </a:lnTo>
                <a:lnTo>
                  <a:pt x="65" y="91"/>
                </a:lnTo>
                <a:lnTo>
                  <a:pt x="70" y="88"/>
                </a:lnTo>
                <a:lnTo>
                  <a:pt x="75" y="83"/>
                </a:lnTo>
                <a:lnTo>
                  <a:pt x="80" y="77"/>
                </a:lnTo>
                <a:lnTo>
                  <a:pt x="86" y="70"/>
                </a:lnTo>
                <a:lnTo>
                  <a:pt x="89" y="62"/>
                </a:lnTo>
                <a:lnTo>
                  <a:pt x="93" y="55"/>
                </a:lnTo>
                <a:lnTo>
                  <a:pt x="94" y="48"/>
                </a:lnTo>
                <a:lnTo>
                  <a:pt x="94" y="42"/>
                </a:lnTo>
                <a:lnTo>
                  <a:pt x="93" y="32"/>
                </a:lnTo>
                <a:lnTo>
                  <a:pt x="87" y="23"/>
                </a:lnTo>
                <a:lnTo>
                  <a:pt x="82" y="16"/>
                </a:lnTo>
                <a:lnTo>
                  <a:pt x="77" y="11"/>
                </a:lnTo>
                <a:lnTo>
                  <a:pt x="70" y="7"/>
                </a:lnTo>
                <a:lnTo>
                  <a:pt x="63" y="4"/>
                </a:lnTo>
                <a:lnTo>
                  <a:pt x="56" y="2"/>
                </a:lnTo>
                <a:lnTo>
                  <a:pt x="45" y="0"/>
                </a:lnTo>
                <a:lnTo>
                  <a:pt x="33" y="4"/>
                </a:lnTo>
                <a:lnTo>
                  <a:pt x="24" y="7"/>
                </a:lnTo>
                <a:lnTo>
                  <a:pt x="17" y="12"/>
                </a:lnTo>
                <a:lnTo>
                  <a:pt x="12" y="18"/>
                </a:lnTo>
                <a:lnTo>
                  <a:pt x="8" y="25"/>
                </a:lnTo>
                <a:lnTo>
                  <a:pt x="5" y="32"/>
                </a:lnTo>
                <a:lnTo>
                  <a:pt x="1" y="39"/>
                </a:lnTo>
                <a:lnTo>
                  <a:pt x="0" y="51"/>
                </a:lnTo>
                <a:lnTo>
                  <a:pt x="1" y="62"/>
                </a:lnTo>
                <a:lnTo>
                  <a:pt x="7" y="70"/>
                </a:lnTo>
                <a:lnTo>
                  <a:pt x="12" y="77"/>
                </a:lnTo>
                <a:lnTo>
                  <a:pt x="17" y="83"/>
                </a:lnTo>
                <a:lnTo>
                  <a:pt x="24" y="86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4">
      <a:dk1>
        <a:srgbClr val="0E2FAD"/>
      </a:dk1>
      <a:lt1>
        <a:srgbClr val="FFFFFF"/>
      </a:lt1>
      <a:dk2>
        <a:srgbClr val="0E2FAD"/>
      </a:dk2>
      <a:lt2>
        <a:srgbClr val="B3CCE6"/>
      </a:lt2>
      <a:accent1>
        <a:srgbClr val="7FD7FC"/>
      </a:accent1>
      <a:accent2>
        <a:srgbClr val="6BA7F8"/>
      </a:accent2>
      <a:accent3>
        <a:srgbClr val="FFFFFF"/>
      </a:accent3>
      <a:accent4>
        <a:srgbClr val="0A2793"/>
      </a:accent4>
      <a:accent5>
        <a:srgbClr val="C0E8FD"/>
      </a:accent5>
      <a:accent6>
        <a:srgbClr val="6097E1"/>
      </a:accent6>
      <a:hlink>
        <a:srgbClr val="FF9D3B"/>
      </a:hlink>
      <a:folHlink>
        <a:srgbClr val="007B7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AB57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9D3B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212</Words>
  <Application>Microsoft Office PowerPoint</Application>
  <PresentationFormat>On-screen Show (4:3)</PresentationFormat>
  <Paragraphs>55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Gill Sans MT</vt:lpstr>
      <vt:lpstr>MS PGothic</vt:lpstr>
      <vt:lpstr>Wingdings</vt:lpstr>
      <vt:lpstr>Default Design</vt:lpstr>
      <vt:lpstr>More Star Clip 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Use of templates</vt:lpstr>
    </vt:vector>
  </TitlesOfParts>
  <Company>Clearly Presented Ltd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More Star Clip Art</dc:title>
  <dc:creator>Presentation Magazine</dc:creator>
  <cp:lastModifiedBy>Jonty Pearce</cp:lastModifiedBy>
  <cp:revision>7</cp:revision>
  <dcterms:created xsi:type="dcterms:W3CDTF">2009-11-03T13:35:13Z</dcterms:created>
  <dcterms:modified xsi:type="dcterms:W3CDTF">2015-02-22T11:12:36Z</dcterms:modified>
</cp:coreProperties>
</file>