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BD8C6313-1602-4AEB-BF4F-98136AB5303B}" type="slidenum">
              <a:rPr lang="en-US" altLang="en-US"/>
              <a:pPr>
                <a:defRPr/>
              </a:pPr>
              <a:t>‹#›</a:t>
            </a:fld>
            <a:endParaRPr lang="en-US" altLang="en-US"/>
          </a:p>
        </p:txBody>
      </p:sp>
    </p:spTree>
    <p:extLst>
      <p:ext uri="{BB962C8B-B14F-4D97-AF65-F5344CB8AC3E}">
        <p14:creationId xmlns:p14="http://schemas.microsoft.com/office/powerpoint/2010/main" val="860173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AE853C39-C87F-4FD5-B5FA-044E0D7007BB}"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2657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BC84DD7E-F894-4969-AB6B-85C8C3A8410A}"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4700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CB250F-7BFB-499B-BD2E-32D68EB626D5}" type="slidenum">
              <a:rPr lang="en-US" altLang="en-US"/>
              <a:pPr>
                <a:defRPr/>
              </a:pPr>
              <a:t>‹#›</a:t>
            </a:fld>
            <a:endParaRPr lang="en-US" altLang="en-US"/>
          </a:p>
        </p:txBody>
      </p:sp>
    </p:spTree>
    <p:extLst>
      <p:ext uri="{BB962C8B-B14F-4D97-AF65-F5344CB8AC3E}">
        <p14:creationId xmlns:p14="http://schemas.microsoft.com/office/powerpoint/2010/main" val="23184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8C26C97-B629-44D8-B05B-B50D79764BE6}" type="slidenum">
              <a:rPr lang="en-US" altLang="en-US"/>
              <a:pPr>
                <a:defRPr/>
              </a:pPr>
              <a:t>‹#›</a:t>
            </a:fld>
            <a:endParaRPr lang="en-US" altLang="en-US"/>
          </a:p>
        </p:txBody>
      </p:sp>
    </p:spTree>
    <p:extLst>
      <p:ext uri="{BB962C8B-B14F-4D97-AF65-F5344CB8AC3E}">
        <p14:creationId xmlns:p14="http://schemas.microsoft.com/office/powerpoint/2010/main" val="88668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8B7E36-CF22-4747-B06E-E7CE8FB4BD24}" type="slidenum">
              <a:rPr lang="en-US" altLang="en-US"/>
              <a:pPr>
                <a:defRPr/>
              </a:pPr>
              <a:t>‹#›</a:t>
            </a:fld>
            <a:endParaRPr lang="en-US" altLang="en-US"/>
          </a:p>
        </p:txBody>
      </p:sp>
    </p:spTree>
    <p:extLst>
      <p:ext uri="{BB962C8B-B14F-4D97-AF65-F5344CB8AC3E}">
        <p14:creationId xmlns:p14="http://schemas.microsoft.com/office/powerpoint/2010/main" val="362614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5BB75C4-0447-4CF6-8061-440067BFB51B}" type="slidenum">
              <a:rPr lang="en-US" altLang="en-US"/>
              <a:pPr>
                <a:defRPr/>
              </a:pPr>
              <a:t>‹#›</a:t>
            </a:fld>
            <a:endParaRPr lang="en-US" altLang="en-US"/>
          </a:p>
        </p:txBody>
      </p:sp>
    </p:spTree>
    <p:extLst>
      <p:ext uri="{BB962C8B-B14F-4D97-AF65-F5344CB8AC3E}">
        <p14:creationId xmlns:p14="http://schemas.microsoft.com/office/powerpoint/2010/main" val="63832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B4C52D-A3A7-4225-8B50-66B4B0910F75}" type="slidenum">
              <a:rPr lang="en-US" altLang="en-US"/>
              <a:pPr>
                <a:defRPr/>
              </a:pPr>
              <a:t>‹#›</a:t>
            </a:fld>
            <a:endParaRPr lang="en-US" altLang="en-US"/>
          </a:p>
        </p:txBody>
      </p:sp>
    </p:spTree>
    <p:extLst>
      <p:ext uri="{BB962C8B-B14F-4D97-AF65-F5344CB8AC3E}">
        <p14:creationId xmlns:p14="http://schemas.microsoft.com/office/powerpoint/2010/main" val="305971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5015CA-36AE-4484-81F0-6EB9CC3A4461}" type="slidenum">
              <a:rPr lang="en-US" altLang="en-US"/>
              <a:pPr>
                <a:defRPr/>
              </a:pPr>
              <a:t>‹#›</a:t>
            </a:fld>
            <a:endParaRPr lang="en-US" altLang="en-US"/>
          </a:p>
        </p:txBody>
      </p:sp>
    </p:spTree>
    <p:extLst>
      <p:ext uri="{BB962C8B-B14F-4D97-AF65-F5344CB8AC3E}">
        <p14:creationId xmlns:p14="http://schemas.microsoft.com/office/powerpoint/2010/main" val="92044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253DCFD-DC8A-4813-8EAD-05413DCDF3AF}" type="slidenum">
              <a:rPr lang="en-US" altLang="en-US"/>
              <a:pPr>
                <a:defRPr/>
              </a:pPr>
              <a:t>‹#›</a:t>
            </a:fld>
            <a:endParaRPr lang="en-US" altLang="en-US"/>
          </a:p>
        </p:txBody>
      </p:sp>
    </p:spTree>
    <p:extLst>
      <p:ext uri="{BB962C8B-B14F-4D97-AF65-F5344CB8AC3E}">
        <p14:creationId xmlns:p14="http://schemas.microsoft.com/office/powerpoint/2010/main" val="247549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47A883D-EC82-412D-8A86-F8AE402B0627}" type="slidenum">
              <a:rPr lang="en-US" altLang="en-US"/>
              <a:pPr>
                <a:defRPr/>
              </a:pPr>
              <a:t>‹#›</a:t>
            </a:fld>
            <a:endParaRPr lang="en-US" altLang="en-US"/>
          </a:p>
        </p:txBody>
      </p:sp>
    </p:spTree>
    <p:extLst>
      <p:ext uri="{BB962C8B-B14F-4D97-AF65-F5344CB8AC3E}">
        <p14:creationId xmlns:p14="http://schemas.microsoft.com/office/powerpoint/2010/main" val="409073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02658AA-1A8A-439A-B22C-D0C7F5B0C23A}" type="slidenum">
              <a:rPr lang="en-US" altLang="en-US"/>
              <a:pPr>
                <a:defRPr/>
              </a:pPr>
              <a:t>‹#›</a:t>
            </a:fld>
            <a:endParaRPr lang="en-US" altLang="en-US"/>
          </a:p>
        </p:txBody>
      </p:sp>
    </p:spTree>
    <p:extLst>
      <p:ext uri="{BB962C8B-B14F-4D97-AF65-F5344CB8AC3E}">
        <p14:creationId xmlns:p14="http://schemas.microsoft.com/office/powerpoint/2010/main" val="238584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40241DC-DBC1-4EAD-B245-56C9968D583D}" type="slidenum">
              <a:rPr lang="en-US" altLang="en-US"/>
              <a:pPr>
                <a:defRPr/>
              </a:pPr>
              <a:t>‹#›</a:t>
            </a:fld>
            <a:endParaRPr lang="en-US" altLang="en-US"/>
          </a:p>
        </p:txBody>
      </p:sp>
    </p:spTree>
    <p:extLst>
      <p:ext uri="{BB962C8B-B14F-4D97-AF65-F5344CB8AC3E}">
        <p14:creationId xmlns:p14="http://schemas.microsoft.com/office/powerpoint/2010/main" val="241242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1D0C1A4-C9FC-4496-9490-923FC4DB4684}" type="slidenum">
              <a:rPr lang="en-US" altLang="en-US"/>
              <a:pPr>
                <a:defRPr/>
              </a:pPr>
              <a:t>‹#›</a:t>
            </a:fld>
            <a:endParaRPr lang="en-US" altLang="en-US"/>
          </a:p>
        </p:txBody>
      </p:sp>
    </p:spTree>
    <p:extLst>
      <p:ext uri="{BB962C8B-B14F-4D97-AF65-F5344CB8AC3E}">
        <p14:creationId xmlns:p14="http://schemas.microsoft.com/office/powerpoint/2010/main" val="310939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14F839C-3666-43BF-BEBD-4947A559D3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3" descr="snow-pattern"/>
          <p:cNvPicPr>
            <a:picLocks noChangeAspect="1" noChangeArrowheads="1"/>
          </p:cNvPicPr>
          <p:nvPr/>
        </p:nvPicPr>
        <p:blipFill>
          <a:blip r:embed="rId3">
            <a:extLst>
              <a:ext uri="{28A0092B-C50C-407E-A947-70E740481C1C}">
                <a14:useLocalDpi xmlns:a14="http://schemas.microsoft.com/office/drawing/2010/main" val="0"/>
              </a:ext>
            </a:extLst>
          </a:blip>
          <a:srcRect t="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2873</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26</cp:revision>
  <dcterms:created xsi:type="dcterms:W3CDTF">2006-11-27T04:22:40Z</dcterms:created>
  <dcterms:modified xsi:type="dcterms:W3CDTF">2015-02-22T11:12:20Z</dcterms:modified>
</cp:coreProperties>
</file>