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C4C4C"/>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varScale="1">
        <p:scale>
          <a:sx n="114" d="100"/>
          <a:sy n="114" d="100"/>
        </p:scale>
        <p:origin x="-780" y="-108"/>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4225718-7713-4E40-9D4E-681CE2CBC5CB}" type="slidenum">
              <a:rPr lang="en-GB" altLang="en-US"/>
              <a:pPr>
                <a:defRPr/>
              </a:pPr>
              <a:t>‹#›</a:t>
            </a:fld>
            <a:endParaRPr lang="en-GB" altLang="en-US"/>
          </a:p>
        </p:txBody>
      </p:sp>
    </p:spTree>
    <p:extLst>
      <p:ext uri="{BB962C8B-B14F-4D97-AF65-F5344CB8AC3E}">
        <p14:creationId xmlns:p14="http://schemas.microsoft.com/office/powerpoint/2010/main" val="1617023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1BCE32F-7830-492F-9B07-D80A157A8023}" type="slidenum">
              <a:rPr lang="en-GB" altLang="en-US"/>
              <a:pPr>
                <a:defRPr/>
              </a:pPr>
              <a:t>‹#›</a:t>
            </a:fld>
            <a:endParaRPr lang="en-GB" altLang="en-US"/>
          </a:p>
        </p:txBody>
      </p:sp>
    </p:spTree>
    <p:extLst>
      <p:ext uri="{BB962C8B-B14F-4D97-AF65-F5344CB8AC3E}">
        <p14:creationId xmlns:p14="http://schemas.microsoft.com/office/powerpoint/2010/main" val="1066555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F6A3A2-EF92-450B-B058-C23A7D502F92}"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0273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749919-7E84-46DD-9F80-A88989BB057A}"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32367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B52268-E33B-49AD-ABDD-FCDA63E3CBFC}"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9842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15A785-9F05-4D32-A5CB-BB3ED88F344E}"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25937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3F2033-DAA1-49BE-AA27-3DA484E9515E}"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75239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069E46-41EE-4939-9DF9-EB1895F66AA1}"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52689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snowflakes"/>
          <p:cNvPicPr>
            <a:picLocks noChangeAspect="1" noChangeArrowheads="1"/>
          </p:cNvPicPr>
          <p:nvPr/>
        </p:nvPicPr>
        <p:blipFill>
          <a:blip r:embed="rId2">
            <a:extLst>
              <a:ext uri="{28A0092B-C50C-407E-A947-70E740481C1C}">
                <a14:useLocalDpi xmlns:a14="http://schemas.microsoft.com/office/drawing/2010/main" val="0"/>
              </a:ext>
            </a:extLst>
          </a:blip>
          <a:srcRect l="3125" r="3125"/>
          <a:stretch>
            <a:fillRect/>
          </a:stretch>
        </p:blipFill>
        <p:spPr bwMode="auto">
          <a:xfrm>
            <a:off x="0" y="-20638"/>
            <a:ext cx="9144000" cy="689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GB"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GB"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B9538249-931A-4A86-9418-65528FFFC1F0}" type="slidenum">
              <a:rPr lang="en-GB" altLang="en-US"/>
              <a:pPr>
                <a:defRPr/>
              </a:pPr>
              <a:t>‹#›</a:t>
            </a:fld>
            <a:endParaRPr lang="en-GB" altLang="en-US"/>
          </a:p>
        </p:txBody>
      </p:sp>
    </p:spTree>
    <p:extLst>
      <p:ext uri="{BB962C8B-B14F-4D97-AF65-F5344CB8AC3E}">
        <p14:creationId xmlns:p14="http://schemas.microsoft.com/office/powerpoint/2010/main" val="418854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59B65A-9DAD-4D21-A980-92C4A032935F}" type="slidenum">
              <a:rPr lang="en-GB" altLang="en-US"/>
              <a:pPr>
                <a:defRPr/>
              </a:pPr>
              <a:t>‹#›</a:t>
            </a:fld>
            <a:endParaRPr lang="en-GB" altLang="en-US"/>
          </a:p>
        </p:txBody>
      </p:sp>
    </p:spTree>
    <p:extLst>
      <p:ext uri="{BB962C8B-B14F-4D97-AF65-F5344CB8AC3E}">
        <p14:creationId xmlns:p14="http://schemas.microsoft.com/office/powerpoint/2010/main" val="328510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AD36F2-906F-4EA9-918A-CD07071B4B7E}" type="slidenum">
              <a:rPr lang="en-GB" altLang="en-US"/>
              <a:pPr>
                <a:defRPr/>
              </a:pPr>
              <a:t>‹#›</a:t>
            </a:fld>
            <a:endParaRPr lang="en-GB" altLang="en-US"/>
          </a:p>
        </p:txBody>
      </p:sp>
    </p:spTree>
    <p:extLst>
      <p:ext uri="{BB962C8B-B14F-4D97-AF65-F5344CB8AC3E}">
        <p14:creationId xmlns:p14="http://schemas.microsoft.com/office/powerpoint/2010/main" val="225929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EBDB1B-0FDB-496F-8A1F-6AFA52503484}" type="slidenum">
              <a:rPr lang="en-GB" altLang="en-US"/>
              <a:pPr>
                <a:defRPr/>
              </a:pPr>
              <a:t>‹#›</a:t>
            </a:fld>
            <a:endParaRPr lang="en-GB" altLang="en-US"/>
          </a:p>
        </p:txBody>
      </p:sp>
    </p:spTree>
    <p:extLst>
      <p:ext uri="{BB962C8B-B14F-4D97-AF65-F5344CB8AC3E}">
        <p14:creationId xmlns:p14="http://schemas.microsoft.com/office/powerpoint/2010/main" val="1384975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E949143E-C267-4FA7-B545-976263DE002F}" type="slidenum">
              <a:rPr lang="en-GB" altLang="en-US"/>
              <a:pPr>
                <a:defRPr/>
              </a:pPr>
              <a:t>‹#›</a:t>
            </a:fld>
            <a:endParaRPr lang="en-GB" altLang="en-US"/>
          </a:p>
        </p:txBody>
      </p:sp>
    </p:spTree>
    <p:extLst>
      <p:ext uri="{BB962C8B-B14F-4D97-AF65-F5344CB8AC3E}">
        <p14:creationId xmlns:p14="http://schemas.microsoft.com/office/powerpoint/2010/main" val="34120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A6B9948-6096-461D-B2EB-8A8B152C20AD}" type="slidenum">
              <a:rPr lang="en-GB" altLang="en-US"/>
              <a:pPr>
                <a:defRPr/>
              </a:pPr>
              <a:t>‹#›</a:t>
            </a:fld>
            <a:endParaRPr lang="en-GB" altLang="en-US"/>
          </a:p>
        </p:txBody>
      </p:sp>
    </p:spTree>
    <p:extLst>
      <p:ext uri="{BB962C8B-B14F-4D97-AF65-F5344CB8AC3E}">
        <p14:creationId xmlns:p14="http://schemas.microsoft.com/office/powerpoint/2010/main" val="375452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4ADA01-92F3-4C18-9E57-10E582FBDAD5}" type="slidenum">
              <a:rPr lang="en-GB" altLang="en-US"/>
              <a:pPr>
                <a:defRPr/>
              </a:pPr>
              <a:t>‹#›</a:t>
            </a:fld>
            <a:endParaRPr lang="en-GB" altLang="en-US"/>
          </a:p>
        </p:txBody>
      </p:sp>
    </p:spTree>
    <p:extLst>
      <p:ext uri="{BB962C8B-B14F-4D97-AF65-F5344CB8AC3E}">
        <p14:creationId xmlns:p14="http://schemas.microsoft.com/office/powerpoint/2010/main" val="68337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E9E6921-1FB2-45F0-B3F1-0C8236E0C37F}" type="slidenum">
              <a:rPr lang="en-GB" altLang="en-US"/>
              <a:pPr>
                <a:defRPr/>
              </a:pPr>
              <a:t>‹#›</a:t>
            </a:fld>
            <a:endParaRPr lang="en-GB" altLang="en-US"/>
          </a:p>
        </p:txBody>
      </p:sp>
    </p:spTree>
    <p:extLst>
      <p:ext uri="{BB962C8B-B14F-4D97-AF65-F5344CB8AC3E}">
        <p14:creationId xmlns:p14="http://schemas.microsoft.com/office/powerpoint/2010/main" val="21787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3BDCAE01-EE3D-4781-8527-F27777ABFE99}" type="slidenum">
              <a:rPr lang="en-GB" altLang="en-US"/>
              <a:pPr>
                <a:defRPr/>
              </a:pPr>
              <a:t>‹#›</a:t>
            </a:fld>
            <a:endParaRPr lang="en-GB" altLang="en-US"/>
          </a:p>
        </p:txBody>
      </p:sp>
    </p:spTree>
    <p:extLst>
      <p:ext uri="{BB962C8B-B14F-4D97-AF65-F5344CB8AC3E}">
        <p14:creationId xmlns:p14="http://schemas.microsoft.com/office/powerpoint/2010/main" val="40826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D9D3EDCB-65F7-4DE4-A87B-D9DCF6137B41}" type="slidenum">
              <a:rPr lang="en-GB" altLang="en-US"/>
              <a:pPr>
                <a:defRPr/>
              </a:pPr>
              <a:t>‹#›</a:t>
            </a:fld>
            <a:endParaRPr lang="en-GB" altLang="en-US"/>
          </a:p>
        </p:txBody>
      </p:sp>
    </p:spTree>
    <p:extLst>
      <p:ext uri="{BB962C8B-B14F-4D97-AF65-F5344CB8AC3E}">
        <p14:creationId xmlns:p14="http://schemas.microsoft.com/office/powerpoint/2010/main" val="103752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FA6C51B6-E81D-4C8C-8282-C15DF3D6FDA0}" type="slidenum">
              <a:rPr lang="en-GB" altLang="en-US"/>
              <a:pPr>
                <a:defRPr/>
              </a:pPr>
              <a:t>‹#›</a:t>
            </a:fld>
            <a:endParaRPr lang="en-GB" altLang="en-US"/>
          </a:p>
        </p:txBody>
      </p:sp>
    </p:spTree>
    <p:extLst>
      <p:ext uri="{BB962C8B-B14F-4D97-AF65-F5344CB8AC3E}">
        <p14:creationId xmlns:p14="http://schemas.microsoft.com/office/powerpoint/2010/main" val="260328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2AD116-A68A-4B7A-A702-8788F251AE4B}" type="slidenum">
              <a:rPr lang="en-GB" altLang="en-US"/>
              <a:pPr>
                <a:defRPr/>
              </a:pPr>
              <a:t>‹#›</a:t>
            </a:fld>
            <a:endParaRPr lang="en-GB" altLang="en-US"/>
          </a:p>
        </p:txBody>
      </p:sp>
    </p:spTree>
    <p:extLst>
      <p:ext uri="{BB962C8B-B14F-4D97-AF65-F5344CB8AC3E}">
        <p14:creationId xmlns:p14="http://schemas.microsoft.com/office/powerpoint/2010/main" val="216957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DAF1853-193A-4C3D-BADE-A9E8995B8FCE}" type="slidenum">
              <a:rPr lang="en-GB" altLang="en-US"/>
              <a:pPr>
                <a:defRPr/>
              </a:pPr>
              <a:t>‹#›</a:t>
            </a:fld>
            <a:endParaRPr lang="en-GB" altLang="en-US"/>
          </a:p>
        </p:txBody>
      </p:sp>
    </p:spTree>
    <p:extLst>
      <p:ext uri="{BB962C8B-B14F-4D97-AF65-F5344CB8AC3E}">
        <p14:creationId xmlns:p14="http://schemas.microsoft.com/office/powerpoint/2010/main" val="351617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snowflakes"/>
          <p:cNvPicPr>
            <a:picLocks noChangeAspect="1" noChangeArrowheads="1"/>
          </p:cNvPicPr>
          <p:nvPr/>
        </p:nvPicPr>
        <p:blipFill>
          <a:blip r:embed="rId15">
            <a:extLst>
              <a:ext uri="{28A0092B-C50C-407E-A947-70E740481C1C}">
                <a14:useLocalDpi xmlns:a14="http://schemas.microsoft.com/office/drawing/2010/main" val="0"/>
              </a:ext>
            </a:extLst>
          </a:blip>
          <a:srcRect l="59375" t="61864" r="3125"/>
          <a:stretch>
            <a:fillRect/>
          </a:stretch>
        </p:blipFill>
        <p:spPr bwMode="auto">
          <a:xfrm>
            <a:off x="5486400" y="4267200"/>
            <a:ext cx="36576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8F915DB-F4C8-4AB5-9A1E-E4A08C35313E}" type="slidenum">
              <a:rPr lang="en-GB" altLang="en-US"/>
              <a:pPr>
                <a:defRPr/>
              </a:pPr>
              <a:t>‹#›</a:t>
            </a:fld>
            <a:endParaRPr lang="en-GB"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1730375"/>
            <a:ext cx="7772400" cy="1470025"/>
          </a:xfrm>
        </p:spPr>
        <p:txBody>
          <a:bodyPr/>
          <a:lstStyle/>
          <a:p>
            <a:pPr eaLnBrk="1" hangingPunct="1"/>
            <a:r>
              <a:rPr lang="en-GB" altLang="en-US" sz="7200" b="1" smtClean="0">
                <a:solidFill>
                  <a:srgbClr val="FFFFFF"/>
                </a:solidFill>
              </a:rPr>
              <a:t>Snow flakes</a:t>
            </a:r>
            <a:endParaRPr lang="en-GB" altLang="en-US" smtClean="0"/>
          </a:p>
        </p:txBody>
      </p:sp>
      <p:sp>
        <p:nvSpPr>
          <p:cNvPr id="5123" name="Rectangle 6"/>
          <p:cNvSpPr>
            <a:spLocks noGrp="1" noChangeArrowheads="1"/>
          </p:cNvSpPr>
          <p:nvPr>
            <p:ph type="subTitle" idx="1"/>
          </p:nvPr>
        </p:nvSpPr>
        <p:spPr>
          <a:xfrm>
            <a:off x="1447800" y="3200400"/>
            <a:ext cx="6400800" cy="1752600"/>
          </a:xfrm>
        </p:spPr>
        <p:txBody>
          <a:bodyPr/>
          <a:lstStyle/>
          <a:p>
            <a:pPr eaLnBrk="1" hangingPunct="1"/>
            <a:r>
              <a:rPr lang="en-GB" altLang="en-US" sz="5400" smtClean="0">
                <a:solidFill>
                  <a:srgbClr val="4C4C4C"/>
                </a:solidFill>
              </a:rPr>
              <a:t>template</a:t>
            </a:r>
            <a:endParaRPr lang="en-GB" altLang="en-US" smtClean="0">
              <a:solidFill>
                <a:srgbClr val="4C4C4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p>
        </p:txBody>
      </p:sp>
      <p:graphicFrame>
        <p:nvGraphicFramePr>
          <p:cNvPr id="9219" name="Object 3"/>
          <p:cNvGraphicFramePr>
            <a:graphicFrameLocks noChangeAspect="1"/>
          </p:cNvGraphicFramePr>
          <p:nvPr>
            <p:ph type="chart" idx="1"/>
          </p:nvPr>
        </p:nvGraphicFramePr>
        <p:xfrm>
          <a:off x="1008063" y="17732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063" y="17732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881188"/>
            <a:ext cx="2628900" cy="3284537"/>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484188" y="42926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3328" name="Rectangle 16"/>
          <p:cNvSpPr>
            <a:spLocks noChangeArrowheads="1"/>
          </p:cNvSpPr>
          <p:nvPr/>
        </p:nvSpPr>
        <p:spPr bwMode="auto">
          <a:xfrm>
            <a:off x="3379788" y="42926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nowflakes">
  <a:themeElements>
    <a:clrScheme name="">
      <a:dk1>
        <a:srgbClr val="000000"/>
      </a:dk1>
      <a:lt1>
        <a:srgbClr val="949494"/>
      </a:lt1>
      <a:dk2>
        <a:srgbClr val="000000"/>
      </a:dk2>
      <a:lt2>
        <a:srgbClr val="FFFFFF"/>
      </a:lt2>
      <a:accent1>
        <a:srgbClr val="FFFFCC"/>
      </a:accent1>
      <a:accent2>
        <a:srgbClr val="0066FF"/>
      </a:accent2>
      <a:accent3>
        <a:srgbClr val="AAAAAA"/>
      </a:accent3>
      <a:accent4>
        <a:srgbClr val="7E7E7E"/>
      </a:accent4>
      <a:accent5>
        <a:srgbClr val="FFFFE2"/>
      </a:accent5>
      <a:accent6>
        <a:srgbClr val="005CE7"/>
      </a:accent6>
      <a:hlink>
        <a:srgbClr val="66CCFF"/>
      </a:hlink>
      <a:folHlink>
        <a:srgbClr val="4C4C4C"/>
      </a:folHlink>
    </a:clrScheme>
    <a:fontScheme name="snowflak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nowflak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nowflak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nowflak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nowflak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nowflak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nowflak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nowflak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nowflak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nowflak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nowflak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nowflak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nowflak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nowflakes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nowflakes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snowflakes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snowflakes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snowflakes</Template>
  <TotalTime>13</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snowflakes</vt:lpstr>
      <vt:lpstr>Microsoft Graph Chart</vt:lpstr>
      <vt:lpstr>Snow flakes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Snow flakes</dc:title>
  <dc:creator>Presentation Magazine</dc:creator>
  <cp:lastModifiedBy>Jonty Pearce</cp:lastModifiedBy>
  <cp:revision>3</cp:revision>
  <dcterms:created xsi:type="dcterms:W3CDTF">2008-11-22T06:33:08Z</dcterms:created>
  <dcterms:modified xsi:type="dcterms:W3CDTF">2015-02-22T11:11:58Z</dcterms:modified>
</cp:coreProperties>
</file>