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52">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FF8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860" y="-402"/>
      </p:cViewPr>
      <p:guideLst>
        <p:guide orient="horz" pos="3552"/>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DC713B6-0914-49D6-BF37-6C99C07806CB}" type="slidenum">
              <a:rPr lang="en-US" altLang="en-US"/>
              <a:pPr>
                <a:defRPr/>
              </a:pPr>
              <a:t>‹#›</a:t>
            </a:fld>
            <a:endParaRPr lang="en-US" altLang="en-US"/>
          </a:p>
        </p:txBody>
      </p:sp>
    </p:spTree>
    <p:extLst>
      <p:ext uri="{BB962C8B-B14F-4D97-AF65-F5344CB8AC3E}">
        <p14:creationId xmlns:p14="http://schemas.microsoft.com/office/powerpoint/2010/main" val="2301169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B3E5D85-AF58-4F92-8F4A-DD381BC65847}" type="slidenum">
              <a:rPr lang="en-US" altLang="en-US"/>
              <a:pPr>
                <a:defRPr/>
              </a:pPr>
              <a:t>‹#›</a:t>
            </a:fld>
            <a:endParaRPr lang="en-US" altLang="en-US"/>
          </a:p>
        </p:txBody>
      </p:sp>
    </p:spTree>
    <p:extLst>
      <p:ext uri="{BB962C8B-B14F-4D97-AF65-F5344CB8AC3E}">
        <p14:creationId xmlns:p14="http://schemas.microsoft.com/office/powerpoint/2010/main" val="22439556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FB7DDE-B7C8-4BB0-8A81-2B5EED63B22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468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2692C2-BB98-49BA-87AB-127BBA3A8A8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75850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C77A07-B86E-45DA-8D7F-96FFAC4CCB7D}"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1408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0B7AA5-9688-4FEC-82CF-B95A677C7D29}"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822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DE15A1-273F-425E-9C77-FF8FD906F06A}"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11632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 name="Picture 21" descr="padandpen"/>
          <p:cNvPicPr>
            <a:picLocks noChangeAspect="1" noChangeArrowheads="1"/>
          </p:cNvPicPr>
          <p:nvPr userDrawn="1"/>
        </p:nvPicPr>
        <p:blipFill>
          <a:blip r:embed="rId2">
            <a:extLst>
              <a:ext uri="{28A0092B-C50C-407E-A947-70E740481C1C}">
                <a14:useLocalDpi xmlns:a14="http://schemas.microsoft.com/office/drawing/2010/main" val="0"/>
              </a:ext>
            </a:extLst>
          </a:blip>
          <a:srcRect l="1335" t="253" r="1352" b="27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6E859D07-4B1C-4139-A7CA-EDB6B0153FD9}" type="slidenum">
              <a:rPr lang="en-US" altLang="en-US"/>
              <a:pPr>
                <a:defRPr/>
              </a:pPr>
              <a:t>‹#›</a:t>
            </a:fld>
            <a:endParaRPr lang="en-US" altLang="en-US"/>
          </a:p>
        </p:txBody>
      </p:sp>
    </p:spTree>
    <p:extLst>
      <p:ext uri="{BB962C8B-B14F-4D97-AF65-F5344CB8AC3E}">
        <p14:creationId xmlns:p14="http://schemas.microsoft.com/office/powerpoint/2010/main" val="206021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BA58D7-B77C-466B-B32B-4B60C6B67EC5}" type="slidenum">
              <a:rPr lang="en-US" altLang="en-US"/>
              <a:pPr>
                <a:defRPr/>
              </a:pPr>
              <a:t>‹#›</a:t>
            </a:fld>
            <a:endParaRPr lang="en-US" altLang="en-US"/>
          </a:p>
        </p:txBody>
      </p:sp>
    </p:spTree>
    <p:extLst>
      <p:ext uri="{BB962C8B-B14F-4D97-AF65-F5344CB8AC3E}">
        <p14:creationId xmlns:p14="http://schemas.microsoft.com/office/powerpoint/2010/main" val="345813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351CEB-E83D-451C-B943-742CC514C123}" type="slidenum">
              <a:rPr lang="en-US" altLang="en-US"/>
              <a:pPr>
                <a:defRPr/>
              </a:pPr>
              <a:t>‹#›</a:t>
            </a:fld>
            <a:endParaRPr lang="en-US" altLang="en-US"/>
          </a:p>
        </p:txBody>
      </p:sp>
    </p:spTree>
    <p:extLst>
      <p:ext uri="{BB962C8B-B14F-4D97-AF65-F5344CB8AC3E}">
        <p14:creationId xmlns:p14="http://schemas.microsoft.com/office/powerpoint/2010/main" val="94231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22175C-F0FC-4A34-96AE-6D82409D4D21}" type="slidenum">
              <a:rPr lang="en-US" altLang="en-US"/>
              <a:pPr>
                <a:defRPr/>
              </a:pPr>
              <a:t>‹#›</a:t>
            </a:fld>
            <a:endParaRPr lang="en-US" altLang="en-US"/>
          </a:p>
        </p:txBody>
      </p:sp>
    </p:spTree>
    <p:extLst>
      <p:ext uri="{BB962C8B-B14F-4D97-AF65-F5344CB8AC3E}">
        <p14:creationId xmlns:p14="http://schemas.microsoft.com/office/powerpoint/2010/main" val="697568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6CD7F8-6E7D-4264-80E9-5449B2C41AAF}" type="slidenum">
              <a:rPr lang="en-US" altLang="en-US"/>
              <a:pPr>
                <a:defRPr/>
              </a:pPr>
              <a:t>‹#›</a:t>
            </a:fld>
            <a:endParaRPr lang="en-US" altLang="en-US"/>
          </a:p>
        </p:txBody>
      </p:sp>
    </p:spTree>
    <p:extLst>
      <p:ext uri="{BB962C8B-B14F-4D97-AF65-F5344CB8AC3E}">
        <p14:creationId xmlns:p14="http://schemas.microsoft.com/office/powerpoint/2010/main" val="268456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64AC1C6-0514-4F4B-A87F-64CBB1738C2B}" type="slidenum">
              <a:rPr lang="en-US" altLang="en-US"/>
              <a:pPr>
                <a:defRPr/>
              </a:pPr>
              <a:t>‹#›</a:t>
            </a:fld>
            <a:endParaRPr lang="en-US" altLang="en-US"/>
          </a:p>
        </p:txBody>
      </p:sp>
    </p:spTree>
    <p:extLst>
      <p:ext uri="{BB962C8B-B14F-4D97-AF65-F5344CB8AC3E}">
        <p14:creationId xmlns:p14="http://schemas.microsoft.com/office/powerpoint/2010/main" val="137837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3E3C04-4025-4FA1-A470-BFB6519288B2}" type="slidenum">
              <a:rPr lang="en-US" altLang="en-US"/>
              <a:pPr>
                <a:defRPr/>
              </a:pPr>
              <a:t>‹#›</a:t>
            </a:fld>
            <a:endParaRPr lang="en-US" altLang="en-US"/>
          </a:p>
        </p:txBody>
      </p:sp>
    </p:spTree>
    <p:extLst>
      <p:ext uri="{BB962C8B-B14F-4D97-AF65-F5344CB8AC3E}">
        <p14:creationId xmlns:p14="http://schemas.microsoft.com/office/powerpoint/2010/main" val="408103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1249F0-5A72-4135-B12A-23B3C69E7CA9}" type="slidenum">
              <a:rPr lang="en-US" altLang="en-US"/>
              <a:pPr>
                <a:defRPr/>
              </a:pPr>
              <a:t>‹#›</a:t>
            </a:fld>
            <a:endParaRPr lang="en-US" altLang="en-US"/>
          </a:p>
        </p:txBody>
      </p:sp>
    </p:spTree>
    <p:extLst>
      <p:ext uri="{BB962C8B-B14F-4D97-AF65-F5344CB8AC3E}">
        <p14:creationId xmlns:p14="http://schemas.microsoft.com/office/powerpoint/2010/main" val="395768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D4F1B80-0BF9-400C-8411-FEAA86457DB4}" type="slidenum">
              <a:rPr lang="en-US" altLang="en-US"/>
              <a:pPr>
                <a:defRPr/>
              </a:pPr>
              <a:t>‹#›</a:t>
            </a:fld>
            <a:endParaRPr lang="en-US" altLang="en-US"/>
          </a:p>
        </p:txBody>
      </p:sp>
    </p:spTree>
    <p:extLst>
      <p:ext uri="{BB962C8B-B14F-4D97-AF65-F5344CB8AC3E}">
        <p14:creationId xmlns:p14="http://schemas.microsoft.com/office/powerpoint/2010/main" val="258125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FA56A11-E1EC-4275-BAEE-64B78F7E0C8B}" type="slidenum">
              <a:rPr lang="en-US" altLang="en-US"/>
              <a:pPr>
                <a:defRPr/>
              </a:pPr>
              <a:t>‹#›</a:t>
            </a:fld>
            <a:endParaRPr lang="en-US" altLang="en-US"/>
          </a:p>
        </p:txBody>
      </p:sp>
    </p:spTree>
    <p:extLst>
      <p:ext uri="{BB962C8B-B14F-4D97-AF65-F5344CB8AC3E}">
        <p14:creationId xmlns:p14="http://schemas.microsoft.com/office/powerpoint/2010/main" val="18829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3DC1685-9EFE-4232-8734-575147A771B0}" type="slidenum">
              <a:rPr lang="en-US" altLang="en-US"/>
              <a:pPr>
                <a:defRPr/>
              </a:pPr>
              <a:t>‹#›</a:t>
            </a:fld>
            <a:endParaRPr lang="en-US" altLang="en-US"/>
          </a:p>
        </p:txBody>
      </p:sp>
    </p:spTree>
    <p:extLst>
      <p:ext uri="{BB962C8B-B14F-4D97-AF65-F5344CB8AC3E}">
        <p14:creationId xmlns:p14="http://schemas.microsoft.com/office/powerpoint/2010/main" val="364930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D80C81A-BB28-4A92-B33E-866CE8B0DB0C}" type="slidenum">
              <a:rPr lang="en-US" altLang="en-US"/>
              <a:pPr>
                <a:defRPr/>
              </a:pPr>
              <a:t>‹#›</a:t>
            </a:fld>
            <a:endParaRPr lang="en-US" altLang="en-US"/>
          </a:p>
        </p:txBody>
      </p:sp>
    </p:spTree>
    <p:extLst>
      <p:ext uri="{BB962C8B-B14F-4D97-AF65-F5344CB8AC3E}">
        <p14:creationId xmlns:p14="http://schemas.microsoft.com/office/powerpoint/2010/main" val="129262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CB08917-8509-406E-AA32-41274E76564D}" type="slidenum">
              <a:rPr lang="en-US" altLang="en-US"/>
              <a:pPr>
                <a:defRPr/>
              </a:pPr>
              <a:t>‹#›</a:t>
            </a:fld>
            <a:endParaRPr lang="en-US" altLang="en-US"/>
          </a:p>
        </p:txBody>
      </p:sp>
    </p:spTree>
    <p:extLst>
      <p:ext uri="{BB962C8B-B14F-4D97-AF65-F5344CB8AC3E}">
        <p14:creationId xmlns:p14="http://schemas.microsoft.com/office/powerpoint/2010/main" val="353796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6C9B72F-B8E0-4F27-9BB2-57FB167186AC}" type="slidenum">
              <a:rPr lang="en-US" altLang="en-US"/>
              <a:pPr>
                <a:defRPr/>
              </a:pPr>
              <a:t>‹#›</a:t>
            </a:fld>
            <a:endParaRPr lang="en-US" altLang="en-US"/>
          </a:p>
        </p:txBody>
      </p:sp>
      <p:pic>
        <p:nvPicPr>
          <p:cNvPr id="1031" name="Picture 21" descr="justpad"/>
          <p:cNvPicPr>
            <a:picLocks noChangeAspect="1" noChangeArrowheads="1"/>
          </p:cNvPicPr>
          <p:nvPr userDrawn="1"/>
        </p:nvPicPr>
        <p:blipFill>
          <a:blip r:embed="rId15">
            <a:extLst>
              <a:ext uri="{28A0092B-C50C-407E-A947-70E740481C1C}">
                <a14:useLocalDpi xmlns:a14="http://schemas.microsoft.com/office/drawing/2010/main" val="0"/>
              </a:ext>
            </a:extLst>
          </a:blip>
          <a:srcRect l="1335" t="253" r="1352" b="27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60"/>
          <p:cNvSpPr txBox="1">
            <a:spLocks noChangeArrowheads="1"/>
          </p:cNvSpPr>
          <p:nvPr/>
        </p:nvSpPr>
        <p:spPr bwMode="auto">
          <a:xfrm>
            <a:off x="1524000" y="2070100"/>
            <a:ext cx="6324600" cy="2943225"/>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14000" u="sng">
                <a:solidFill>
                  <a:schemeClr val="tx2"/>
                </a:solidFill>
                <a:latin typeface="Arial Black" panose="020B0A04020102020204" pitchFamily="34" charset="0"/>
              </a:rPr>
              <a:t>TITLE</a:t>
            </a:r>
            <a:r>
              <a:rPr lang="en-US" altLang="en-US" sz="4800" b="1">
                <a:solidFill>
                  <a:schemeClr val="tx2"/>
                </a:solidFill>
                <a:latin typeface="Arial Black" panose="020B0A04020102020204" pitchFamily="34" charset="0"/>
              </a:rPr>
              <a:t> </a:t>
            </a:r>
            <a:endParaRPr lang="en-US" altLang="en-US" sz="4800" b="1">
              <a:solidFill>
                <a:srgbClr val="CCCCCC"/>
              </a:solidFill>
              <a:latin typeface="Arial Black" panose="020B0A04020102020204" pitchFamily="34" charset="0"/>
            </a:endParaRPr>
          </a:p>
          <a:p>
            <a:pPr eaLnBrk="1" hangingPunct="1">
              <a:spcBef>
                <a:spcPct val="50000"/>
              </a:spcBef>
            </a:pPr>
            <a:endParaRPr lang="en-US" altLang="en-US"/>
          </a:p>
        </p:txBody>
      </p:sp>
      <p:sp>
        <p:nvSpPr>
          <p:cNvPr id="5125" name="Rectangle 62"/>
          <p:cNvSpPr>
            <a:spLocks noChangeArrowheads="1"/>
          </p:cNvSpPr>
          <p:nvPr/>
        </p:nvSpPr>
        <p:spPr bwMode="auto">
          <a:xfrm>
            <a:off x="1676400" y="1676400"/>
            <a:ext cx="55356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chemeClr val="hlink"/>
                </a:solidFill>
              </a:rPr>
              <a:t>PowerPoint </a:t>
            </a:r>
            <a:r>
              <a:rPr lang="en-US" altLang="en-US" sz="4800">
                <a:solidFill>
                  <a:schemeClr val="hlink"/>
                </a:solidFill>
              </a:rPr>
              <a:t>project</a:t>
            </a:r>
            <a:endParaRPr lang="en-US" altLang="en-US" sz="6600"/>
          </a:p>
        </p:txBody>
      </p:sp>
      <p:sp>
        <p:nvSpPr>
          <p:cNvPr id="5126" name="Rectangle 63"/>
          <p:cNvSpPr>
            <a:spLocks noChangeArrowheads="1"/>
          </p:cNvSpPr>
          <p:nvPr/>
        </p:nvSpPr>
        <p:spPr bwMode="auto">
          <a:xfrm>
            <a:off x="2971800" y="5638800"/>
            <a:ext cx="3335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note pad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2"/>
          <p:cNvSpPr>
            <a:spLocks noChangeArrowheads="1"/>
          </p:cNvSpPr>
          <p:nvPr/>
        </p:nvSpPr>
        <p:spPr bwMode="auto">
          <a:xfrm>
            <a:off x="1447800" y="1295400"/>
            <a:ext cx="6400800" cy="4197350"/>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aphicFrame>
        <p:nvGraphicFramePr>
          <p:cNvPr id="7171" name="Object 3"/>
          <p:cNvGraphicFramePr>
            <a:graphicFrameLocks noChangeAspect="1"/>
          </p:cNvGraphicFramePr>
          <p:nvPr>
            <p:ph type="chart" idx="1"/>
          </p:nvPr>
        </p:nvGraphicFramePr>
        <p:xfrm>
          <a:off x="2209800" y="1362075"/>
          <a:ext cx="5067300" cy="4044950"/>
        </p:xfrm>
        <a:graphic>
          <a:graphicData uri="http://schemas.openxmlformats.org/presentationml/2006/ole">
            <mc:AlternateContent xmlns:mc="http://schemas.openxmlformats.org/markup-compatibility/2006">
              <mc:Choice xmlns:v="urn:schemas-microsoft-com:vml" Requires="v">
                <p:oleObj spid="_x0000_s7177"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2" name="Rectangle 28"/>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3" name="Rectangle 29"/>
          <p:cNvSpPr>
            <a:spLocks noChangeArrowheads="1"/>
          </p:cNvSpPr>
          <p:nvPr/>
        </p:nvSpPr>
        <p:spPr bwMode="auto">
          <a:xfrm rot="7848511">
            <a:off x="7658100" y="7366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4" name="Rectangle 30"/>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5" name="Rectangle 31"/>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6" name="Text Box 33"/>
          <p:cNvSpPr txBox="1">
            <a:spLocks noChangeArrowheads="1"/>
          </p:cNvSpPr>
          <p:nvPr/>
        </p:nvSpPr>
        <p:spPr bwMode="auto">
          <a:xfrm>
            <a:off x="29718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95400"/>
            <a:ext cx="6400800" cy="4197350"/>
          </a:xfrm>
          <a:prstGeom prst="rect">
            <a:avLst/>
          </a:prstGeom>
          <a:solidFill>
            <a:srgbClr val="CCCCCC"/>
          </a:solidFill>
          <a:ln w="9525">
            <a:solidFill>
              <a:srgbClr val="CCCCCC"/>
            </a:solidFill>
            <a:miter lim="800000"/>
            <a:headEnd/>
            <a:tailEnd/>
          </a:ln>
        </p:spPr>
      </p:pic>
      <p:sp>
        <p:nvSpPr>
          <p:cNvPr id="9219" name="Rectangle 32"/>
          <p:cNvSpPr>
            <a:spLocks noChangeArrowheads="1"/>
          </p:cNvSpPr>
          <p:nvPr/>
        </p:nvSpPr>
        <p:spPr bwMode="auto">
          <a:xfrm rot="2448511">
            <a:off x="12573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Rectangle 33"/>
          <p:cNvSpPr>
            <a:spLocks noChangeArrowheads="1"/>
          </p:cNvSpPr>
          <p:nvPr/>
        </p:nvSpPr>
        <p:spPr bwMode="auto">
          <a:xfrm rot="7848511">
            <a:off x="7658100" y="72390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1" name="Rectangle 34"/>
          <p:cNvSpPr>
            <a:spLocks noChangeArrowheads="1"/>
          </p:cNvSpPr>
          <p:nvPr/>
        </p:nvSpPr>
        <p:spPr bwMode="auto">
          <a:xfrm rot="19151489" flipV="1">
            <a:off x="12192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2" name="Rectangle 35"/>
          <p:cNvSpPr>
            <a:spLocks noChangeArrowheads="1"/>
          </p:cNvSpPr>
          <p:nvPr/>
        </p:nvSpPr>
        <p:spPr bwMode="auto">
          <a:xfrm rot="13751489" flipV="1">
            <a:off x="7620000" y="4921250"/>
            <a:ext cx="381000" cy="1143000"/>
          </a:xfrm>
          <a:prstGeom prst="rect">
            <a:avLst/>
          </a:prstGeom>
          <a:solidFill>
            <a:schemeClr val="bg1">
              <a:alpha val="38039"/>
            </a:schemeClr>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3" name="Rectangle 37"/>
          <p:cNvSpPr>
            <a:spLocks noChangeArrowheads="1"/>
          </p:cNvSpPr>
          <p:nvPr/>
        </p:nvSpPr>
        <p:spPr bwMode="auto">
          <a:xfrm>
            <a:off x="2971800" y="5638800"/>
            <a:ext cx="2763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685800" y="9477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2" name="Group 44"/>
          <p:cNvGraphicFramePr>
            <a:graphicFrameLocks noGrp="1"/>
          </p:cNvGraphicFramePr>
          <p:nvPr>
            <p:ph sz="half" idx="2"/>
          </p:nvPr>
        </p:nvGraphicFramePr>
        <p:xfrm>
          <a:off x="4800600" y="3554413"/>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78" name="Rectangle 16"/>
          <p:cNvSpPr>
            <a:spLocks noChangeArrowheads="1"/>
          </p:cNvSpPr>
          <p:nvPr/>
        </p:nvSpPr>
        <p:spPr bwMode="auto">
          <a:xfrm>
            <a:off x="914400" y="3554413"/>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9" name="Rectangle 45"/>
          <p:cNvSpPr>
            <a:spLocks noChangeArrowheads="1"/>
          </p:cNvSpPr>
          <p:nvPr/>
        </p:nvSpPr>
        <p:spPr bwMode="auto">
          <a:xfrm>
            <a:off x="2971800" y="56388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66CCFF"/>
      </a:accent1>
      <a:accent2>
        <a:srgbClr val="00FF80"/>
      </a:accent2>
      <a:accent3>
        <a:srgbClr val="FFFFFF"/>
      </a:accent3>
      <a:accent4>
        <a:srgbClr val="404040"/>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1855</TotalTime>
  <Words>210</Words>
  <Application>Microsoft Office PowerPoint</Application>
  <PresentationFormat>On-screen Show (4:3)</PresentationFormat>
  <Paragraphs>30</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pad and pen business PowerPoint template</dc:title>
  <dc:creator>Presentation Magazine</dc:creator>
  <cp:lastModifiedBy>Jonty Pearce</cp:lastModifiedBy>
  <cp:revision>72</cp:revision>
  <dcterms:modified xsi:type="dcterms:W3CDTF">2015-02-22T11:11:37Z</dcterms:modified>
</cp:coreProperties>
</file>