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
  </p:notesMasterIdLst>
  <p:sldIdLst>
    <p:sldId id="259" r:id="rId2"/>
    <p:sldId id="256" r:id="rId3"/>
    <p:sldId id="260" r:id="rId4"/>
    <p:sldId id="257" r:id="rId5"/>
    <p:sldId id="258" r:id="rId6"/>
    <p:sldId id="261" r:id="rId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E6E6E6"/>
    <a:srgbClr val="FF6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787"/>
    <p:restoredTop sz="94693" autoAdjust="0"/>
  </p:normalViewPr>
  <p:slideViewPr>
    <p:cSldViewPr>
      <p:cViewPr>
        <p:scale>
          <a:sx n="100" d="100"/>
          <a:sy n="100" d="100"/>
        </p:scale>
        <p:origin x="-834" y="-5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200" smtClean="0">
                <a:latin typeface="Arial" panose="020B0604020202020204" pitchFamily="34" charset="0"/>
              </a:defRPr>
            </a:lvl1pPr>
          </a:lstStyle>
          <a:p>
            <a:pPr>
              <a:defRPr/>
            </a:pPr>
            <a:endParaRPr lang="en-GB" altLang="en-US"/>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atin typeface="Arial" panose="020B0604020202020204" pitchFamily="34" charset="0"/>
              </a:defRPr>
            </a:lvl1pPr>
          </a:lstStyle>
          <a:p>
            <a:pPr>
              <a:defRPr/>
            </a:pPr>
            <a:endParaRPr lang="en-GB" altLang="en-US"/>
          </a:p>
        </p:txBody>
      </p:sp>
      <p:sp>
        <p:nvSpPr>
          <p:cNvPr id="20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defRPr sz="1200" smtClean="0">
                <a:latin typeface="Arial" panose="020B0604020202020204" pitchFamily="34" charset="0"/>
              </a:defRPr>
            </a:lvl1pPr>
          </a:lstStyle>
          <a:p>
            <a:pPr>
              <a:defRPr/>
            </a:pPr>
            <a:endParaRPr lang="en-GB" alt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atin typeface="Arial" panose="020B0604020202020204" pitchFamily="34" charset="0"/>
              </a:defRPr>
            </a:lvl1pPr>
          </a:lstStyle>
          <a:p>
            <a:pPr>
              <a:defRPr/>
            </a:pPr>
            <a:fld id="{B3C30AF1-8192-4538-8DFA-FB958EA33E78}" type="slidenum">
              <a:rPr lang="en-GB" altLang="en-US"/>
              <a:pPr>
                <a:defRPr/>
              </a:pPr>
              <a:t>‹#›</a:t>
            </a:fld>
            <a:endParaRPr lang="en-GB" altLang="en-US"/>
          </a:p>
        </p:txBody>
      </p:sp>
    </p:spTree>
    <p:extLst>
      <p:ext uri="{BB962C8B-B14F-4D97-AF65-F5344CB8AC3E}">
        <p14:creationId xmlns:p14="http://schemas.microsoft.com/office/powerpoint/2010/main" val="36905504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lgn="ctr">
              <a:spcBef>
                <a:spcPct val="50000"/>
              </a:spcBef>
              <a:defRPr sz="2400">
                <a:solidFill>
                  <a:schemeClr val="tx1"/>
                </a:solidFill>
                <a:latin typeface="Times" panose="02020603050405020304" pitchFamily="18" charset="0"/>
                <a:ea typeface="MS PGothic" panose="020B0600070205080204" pitchFamily="34" charset="-128"/>
              </a:defRPr>
            </a:lvl1pPr>
            <a:lvl2pPr marL="742950" indent="-285750" algn="ctr">
              <a:spcBef>
                <a:spcPct val="50000"/>
              </a:spcBef>
              <a:defRPr sz="2400">
                <a:solidFill>
                  <a:schemeClr val="tx1"/>
                </a:solidFill>
                <a:latin typeface="Times" panose="02020603050405020304" pitchFamily="18" charset="0"/>
                <a:ea typeface="MS PGothic" panose="020B0600070205080204" pitchFamily="34" charset="-128"/>
              </a:defRPr>
            </a:lvl2pPr>
            <a:lvl3pPr marL="1143000" indent="-228600" algn="ctr">
              <a:spcBef>
                <a:spcPct val="50000"/>
              </a:spcBef>
              <a:defRPr sz="2400">
                <a:solidFill>
                  <a:schemeClr val="tx1"/>
                </a:solidFill>
                <a:latin typeface="Times" panose="02020603050405020304" pitchFamily="18" charset="0"/>
                <a:ea typeface="MS PGothic" panose="020B0600070205080204" pitchFamily="34" charset="-128"/>
              </a:defRPr>
            </a:lvl3pPr>
            <a:lvl4pPr marL="1600200" indent="-228600" algn="ctr">
              <a:spcBef>
                <a:spcPct val="50000"/>
              </a:spcBef>
              <a:defRPr sz="2400">
                <a:solidFill>
                  <a:schemeClr val="tx1"/>
                </a:solidFill>
                <a:latin typeface="Times" panose="02020603050405020304" pitchFamily="18" charset="0"/>
                <a:ea typeface="MS PGothic" panose="020B0600070205080204" pitchFamily="34" charset="-128"/>
              </a:defRPr>
            </a:lvl4pPr>
            <a:lvl5pPr marL="2057400" indent="-228600" algn="ctr">
              <a:spcBef>
                <a:spcPct val="50000"/>
              </a:spcBef>
              <a:defRPr sz="2400">
                <a:solidFill>
                  <a:schemeClr val="tx1"/>
                </a:solidFill>
                <a:latin typeface="Times" panose="02020603050405020304" pitchFamily="18" charset="0"/>
                <a:ea typeface="MS PGothic" panose="020B0600070205080204" pitchFamily="34" charset="-128"/>
              </a:defRPr>
            </a:lvl5pPr>
            <a:lvl6pPr marL="25146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spcBef>
                <a:spcPct val="0"/>
              </a:spcBef>
            </a:pPr>
            <a:fld id="{43E1E2B7-6A04-4C95-AE54-23871A73FC5E}" type="slidenum">
              <a:rPr lang="en-GB" altLang="en-US" sz="1200">
                <a:latin typeface="Arial" panose="020B0604020202020204" pitchFamily="34" charset="0"/>
              </a:rPr>
              <a:pPr algn="r">
                <a:spcBef>
                  <a:spcPct val="0"/>
                </a:spcBef>
              </a:pPr>
              <a:t>1</a:t>
            </a:fld>
            <a:endParaRPr lang="en-GB" altLang="en-US" sz="1200">
              <a:latin typeface="Arial" panose="020B0604020202020204" pitchFamily="34" charset="0"/>
            </a:endParaRPr>
          </a:p>
        </p:txBody>
      </p:sp>
      <p:sp>
        <p:nvSpPr>
          <p:cNvPr id="4099" name="Rectangle 2"/>
          <p:cNvSpPr>
            <a:spLocks noRo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4281747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lgn="ctr">
              <a:spcBef>
                <a:spcPct val="50000"/>
              </a:spcBef>
              <a:defRPr sz="2400">
                <a:solidFill>
                  <a:schemeClr val="tx1"/>
                </a:solidFill>
                <a:latin typeface="Times" panose="02020603050405020304" pitchFamily="18" charset="0"/>
                <a:ea typeface="MS PGothic" panose="020B0600070205080204" pitchFamily="34" charset="-128"/>
              </a:defRPr>
            </a:lvl1pPr>
            <a:lvl2pPr marL="742950" indent="-285750" algn="ctr">
              <a:spcBef>
                <a:spcPct val="50000"/>
              </a:spcBef>
              <a:defRPr sz="2400">
                <a:solidFill>
                  <a:schemeClr val="tx1"/>
                </a:solidFill>
                <a:latin typeface="Times" panose="02020603050405020304" pitchFamily="18" charset="0"/>
                <a:ea typeface="MS PGothic" panose="020B0600070205080204" pitchFamily="34" charset="-128"/>
              </a:defRPr>
            </a:lvl2pPr>
            <a:lvl3pPr marL="1143000" indent="-228600" algn="ctr">
              <a:spcBef>
                <a:spcPct val="50000"/>
              </a:spcBef>
              <a:defRPr sz="2400">
                <a:solidFill>
                  <a:schemeClr val="tx1"/>
                </a:solidFill>
                <a:latin typeface="Times" panose="02020603050405020304" pitchFamily="18" charset="0"/>
                <a:ea typeface="MS PGothic" panose="020B0600070205080204" pitchFamily="34" charset="-128"/>
              </a:defRPr>
            </a:lvl3pPr>
            <a:lvl4pPr marL="1600200" indent="-228600" algn="ctr">
              <a:spcBef>
                <a:spcPct val="50000"/>
              </a:spcBef>
              <a:defRPr sz="2400">
                <a:solidFill>
                  <a:schemeClr val="tx1"/>
                </a:solidFill>
                <a:latin typeface="Times" panose="02020603050405020304" pitchFamily="18" charset="0"/>
                <a:ea typeface="MS PGothic" panose="020B0600070205080204" pitchFamily="34" charset="-128"/>
              </a:defRPr>
            </a:lvl4pPr>
            <a:lvl5pPr marL="2057400" indent="-228600" algn="ctr">
              <a:spcBef>
                <a:spcPct val="50000"/>
              </a:spcBef>
              <a:defRPr sz="2400">
                <a:solidFill>
                  <a:schemeClr val="tx1"/>
                </a:solidFill>
                <a:latin typeface="Times" panose="02020603050405020304" pitchFamily="18" charset="0"/>
                <a:ea typeface="MS PGothic" panose="020B0600070205080204" pitchFamily="34" charset="-128"/>
              </a:defRPr>
            </a:lvl5pPr>
            <a:lvl6pPr marL="25146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spcBef>
                <a:spcPct val="0"/>
              </a:spcBef>
            </a:pPr>
            <a:fld id="{BA36BBDE-9E5F-411B-AD46-3196B18D635E}" type="slidenum">
              <a:rPr lang="en-GB" altLang="en-US" sz="1200">
                <a:latin typeface="Arial" panose="020B0604020202020204" pitchFamily="34" charset="0"/>
              </a:rPr>
              <a:pPr algn="r">
                <a:spcBef>
                  <a:spcPct val="0"/>
                </a:spcBef>
              </a:pPr>
              <a:t>2</a:t>
            </a:fld>
            <a:endParaRPr lang="en-GB" altLang="en-US" sz="1200">
              <a:latin typeface="Arial" panose="020B0604020202020204" pitchFamily="34" charset="0"/>
            </a:endParaRPr>
          </a:p>
        </p:txBody>
      </p:sp>
      <p:sp>
        <p:nvSpPr>
          <p:cNvPr id="6147" name="Rectangle 2"/>
          <p:cNvSpPr>
            <a:spLocks noRo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469728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lgn="ctr">
              <a:spcBef>
                <a:spcPct val="50000"/>
              </a:spcBef>
              <a:defRPr sz="2400">
                <a:solidFill>
                  <a:schemeClr val="tx1"/>
                </a:solidFill>
                <a:latin typeface="Times" panose="02020603050405020304" pitchFamily="18" charset="0"/>
                <a:ea typeface="MS PGothic" panose="020B0600070205080204" pitchFamily="34" charset="-128"/>
              </a:defRPr>
            </a:lvl1pPr>
            <a:lvl2pPr marL="742950" indent="-285750" algn="ctr">
              <a:spcBef>
                <a:spcPct val="50000"/>
              </a:spcBef>
              <a:defRPr sz="2400">
                <a:solidFill>
                  <a:schemeClr val="tx1"/>
                </a:solidFill>
                <a:latin typeface="Times" panose="02020603050405020304" pitchFamily="18" charset="0"/>
                <a:ea typeface="MS PGothic" panose="020B0600070205080204" pitchFamily="34" charset="-128"/>
              </a:defRPr>
            </a:lvl2pPr>
            <a:lvl3pPr marL="1143000" indent="-228600" algn="ctr">
              <a:spcBef>
                <a:spcPct val="50000"/>
              </a:spcBef>
              <a:defRPr sz="2400">
                <a:solidFill>
                  <a:schemeClr val="tx1"/>
                </a:solidFill>
                <a:latin typeface="Times" panose="02020603050405020304" pitchFamily="18" charset="0"/>
                <a:ea typeface="MS PGothic" panose="020B0600070205080204" pitchFamily="34" charset="-128"/>
              </a:defRPr>
            </a:lvl3pPr>
            <a:lvl4pPr marL="1600200" indent="-228600" algn="ctr">
              <a:spcBef>
                <a:spcPct val="50000"/>
              </a:spcBef>
              <a:defRPr sz="2400">
                <a:solidFill>
                  <a:schemeClr val="tx1"/>
                </a:solidFill>
                <a:latin typeface="Times" panose="02020603050405020304" pitchFamily="18" charset="0"/>
                <a:ea typeface="MS PGothic" panose="020B0600070205080204" pitchFamily="34" charset="-128"/>
              </a:defRPr>
            </a:lvl4pPr>
            <a:lvl5pPr marL="2057400" indent="-228600" algn="ctr">
              <a:spcBef>
                <a:spcPct val="50000"/>
              </a:spcBef>
              <a:defRPr sz="2400">
                <a:solidFill>
                  <a:schemeClr val="tx1"/>
                </a:solidFill>
                <a:latin typeface="Times" panose="02020603050405020304" pitchFamily="18" charset="0"/>
                <a:ea typeface="MS PGothic" panose="020B0600070205080204" pitchFamily="34" charset="-128"/>
              </a:defRPr>
            </a:lvl5pPr>
            <a:lvl6pPr marL="25146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spcBef>
                <a:spcPct val="0"/>
              </a:spcBef>
            </a:pPr>
            <a:fld id="{D21CE534-963A-4220-A58B-27DF5C6154C6}" type="slidenum">
              <a:rPr lang="en-GB" altLang="en-US" sz="1200">
                <a:latin typeface="Arial" panose="020B0604020202020204" pitchFamily="34" charset="0"/>
              </a:rPr>
              <a:pPr algn="r">
                <a:spcBef>
                  <a:spcPct val="0"/>
                </a:spcBef>
              </a:pPr>
              <a:t>3</a:t>
            </a:fld>
            <a:endParaRPr lang="en-GB" altLang="en-US" sz="1200">
              <a:latin typeface="Arial" panose="020B0604020202020204" pitchFamily="34" charset="0"/>
            </a:endParaRPr>
          </a:p>
        </p:txBody>
      </p:sp>
      <p:sp>
        <p:nvSpPr>
          <p:cNvPr id="8195" name="Rectangle 2"/>
          <p:cNvSpPr>
            <a:spLocks noRo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630719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lgn="ctr">
              <a:spcBef>
                <a:spcPct val="50000"/>
              </a:spcBef>
              <a:defRPr sz="2400">
                <a:solidFill>
                  <a:schemeClr val="tx1"/>
                </a:solidFill>
                <a:latin typeface="Times" panose="02020603050405020304" pitchFamily="18" charset="0"/>
                <a:ea typeface="MS PGothic" panose="020B0600070205080204" pitchFamily="34" charset="-128"/>
              </a:defRPr>
            </a:lvl1pPr>
            <a:lvl2pPr marL="742950" indent="-285750" algn="ctr">
              <a:spcBef>
                <a:spcPct val="50000"/>
              </a:spcBef>
              <a:defRPr sz="2400">
                <a:solidFill>
                  <a:schemeClr val="tx1"/>
                </a:solidFill>
                <a:latin typeface="Times" panose="02020603050405020304" pitchFamily="18" charset="0"/>
                <a:ea typeface="MS PGothic" panose="020B0600070205080204" pitchFamily="34" charset="-128"/>
              </a:defRPr>
            </a:lvl2pPr>
            <a:lvl3pPr marL="1143000" indent="-228600" algn="ctr">
              <a:spcBef>
                <a:spcPct val="50000"/>
              </a:spcBef>
              <a:defRPr sz="2400">
                <a:solidFill>
                  <a:schemeClr val="tx1"/>
                </a:solidFill>
                <a:latin typeface="Times" panose="02020603050405020304" pitchFamily="18" charset="0"/>
                <a:ea typeface="MS PGothic" panose="020B0600070205080204" pitchFamily="34" charset="-128"/>
              </a:defRPr>
            </a:lvl3pPr>
            <a:lvl4pPr marL="1600200" indent="-228600" algn="ctr">
              <a:spcBef>
                <a:spcPct val="50000"/>
              </a:spcBef>
              <a:defRPr sz="2400">
                <a:solidFill>
                  <a:schemeClr val="tx1"/>
                </a:solidFill>
                <a:latin typeface="Times" panose="02020603050405020304" pitchFamily="18" charset="0"/>
                <a:ea typeface="MS PGothic" panose="020B0600070205080204" pitchFamily="34" charset="-128"/>
              </a:defRPr>
            </a:lvl4pPr>
            <a:lvl5pPr marL="2057400" indent="-228600" algn="ctr">
              <a:spcBef>
                <a:spcPct val="50000"/>
              </a:spcBef>
              <a:defRPr sz="2400">
                <a:solidFill>
                  <a:schemeClr val="tx1"/>
                </a:solidFill>
                <a:latin typeface="Times" panose="02020603050405020304" pitchFamily="18" charset="0"/>
                <a:ea typeface="MS PGothic" panose="020B0600070205080204" pitchFamily="34" charset="-128"/>
              </a:defRPr>
            </a:lvl5pPr>
            <a:lvl6pPr marL="25146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spcBef>
                <a:spcPct val="0"/>
              </a:spcBef>
            </a:pPr>
            <a:fld id="{E519C23A-F101-4B90-B393-20CFCA5321CC}" type="slidenum">
              <a:rPr lang="en-GB" altLang="en-US" sz="1200">
                <a:latin typeface="Arial" panose="020B0604020202020204" pitchFamily="34" charset="0"/>
              </a:rPr>
              <a:pPr algn="r">
                <a:spcBef>
                  <a:spcPct val="0"/>
                </a:spcBef>
              </a:pPr>
              <a:t>4</a:t>
            </a:fld>
            <a:endParaRPr lang="en-GB" altLang="en-US" sz="1200">
              <a:latin typeface="Arial" panose="020B0604020202020204" pitchFamily="34" charset="0"/>
            </a:endParaRPr>
          </a:p>
        </p:txBody>
      </p:sp>
      <p:sp>
        <p:nvSpPr>
          <p:cNvPr id="10243" name="Rectangle 2"/>
          <p:cNvSpPr>
            <a:spLocks noRo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4287672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lgn="ctr">
              <a:spcBef>
                <a:spcPct val="50000"/>
              </a:spcBef>
              <a:defRPr sz="2400">
                <a:solidFill>
                  <a:schemeClr val="tx1"/>
                </a:solidFill>
                <a:latin typeface="Times" panose="02020603050405020304" pitchFamily="18" charset="0"/>
                <a:ea typeface="MS PGothic" panose="020B0600070205080204" pitchFamily="34" charset="-128"/>
              </a:defRPr>
            </a:lvl1pPr>
            <a:lvl2pPr marL="742950" indent="-285750" algn="ctr">
              <a:spcBef>
                <a:spcPct val="50000"/>
              </a:spcBef>
              <a:defRPr sz="2400">
                <a:solidFill>
                  <a:schemeClr val="tx1"/>
                </a:solidFill>
                <a:latin typeface="Times" panose="02020603050405020304" pitchFamily="18" charset="0"/>
                <a:ea typeface="MS PGothic" panose="020B0600070205080204" pitchFamily="34" charset="-128"/>
              </a:defRPr>
            </a:lvl2pPr>
            <a:lvl3pPr marL="1143000" indent="-228600" algn="ctr">
              <a:spcBef>
                <a:spcPct val="50000"/>
              </a:spcBef>
              <a:defRPr sz="2400">
                <a:solidFill>
                  <a:schemeClr val="tx1"/>
                </a:solidFill>
                <a:latin typeface="Times" panose="02020603050405020304" pitchFamily="18" charset="0"/>
                <a:ea typeface="MS PGothic" panose="020B0600070205080204" pitchFamily="34" charset="-128"/>
              </a:defRPr>
            </a:lvl3pPr>
            <a:lvl4pPr marL="1600200" indent="-228600" algn="ctr">
              <a:spcBef>
                <a:spcPct val="50000"/>
              </a:spcBef>
              <a:defRPr sz="2400">
                <a:solidFill>
                  <a:schemeClr val="tx1"/>
                </a:solidFill>
                <a:latin typeface="Times" panose="02020603050405020304" pitchFamily="18" charset="0"/>
                <a:ea typeface="MS PGothic" panose="020B0600070205080204" pitchFamily="34" charset="-128"/>
              </a:defRPr>
            </a:lvl4pPr>
            <a:lvl5pPr marL="2057400" indent="-228600" algn="ctr">
              <a:spcBef>
                <a:spcPct val="50000"/>
              </a:spcBef>
              <a:defRPr sz="2400">
                <a:solidFill>
                  <a:schemeClr val="tx1"/>
                </a:solidFill>
                <a:latin typeface="Times" panose="02020603050405020304" pitchFamily="18" charset="0"/>
                <a:ea typeface="MS PGothic" panose="020B0600070205080204" pitchFamily="34" charset="-128"/>
              </a:defRPr>
            </a:lvl5pPr>
            <a:lvl6pPr marL="25146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spcBef>
                <a:spcPct val="0"/>
              </a:spcBef>
            </a:pPr>
            <a:fld id="{6B746E29-EE8A-4729-9CD2-E5C8C2AA8A3D}" type="slidenum">
              <a:rPr lang="en-GB" altLang="en-US" sz="1200">
                <a:latin typeface="Arial" panose="020B0604020202020204" pitchFamily="34" charset="0"/>
              </a:rPr>
              <a:pPr algn="r">
                <a:spcBef>
                  <a:spcPct val="0"/>
                </a:spcBef>
              </a:pPr>
              <a:t>5</a:t>
            </a:fld>
            <a:endParaRPr lang="en-GB" altLang="en-US" sz="1200">
              <a:latin typeface="Arial" panose="020B0604020202020204" pitchFamily="34" charset="0"/>
            </a:endParaRPr>
          </a:p>
        </p:txBody>
      </p:sp>
      <p:sp>
        <p:nvSpPr>
          <p:cNvPr id="12291" name="Rectangle 2"/>
          <p:cNvSpPr>
            <a:spLocks noRo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710189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lgn="ctr">
              <a:spcBef>
                <a:spcPct val="50000"/>
              </a:spcBef>
              <a:defRPr sz="2400">
                <a:solidFill>
                  <a:schemeClr val="tx1"/>
                </a:solidFill>
                <a:latin typeface="Times" panose="02020603050405020304" pitchFamily="18" charset="0"/>
                <a:ea typeface="MS PGothic" panose="020B0600070205080204" pitchFamily="34" charset="-128"/>
              </a:defRPr>
            </a:lvl1pPr>
            <a:lvl2pPr marL="742950" indent="-285750" algn="ctr">
              <a:spcBef>
                <a:spcPct val="50000"/>
              </a:spcBef>
              <a:defRPr sz="2400">
                <a:solidFill>
                  <a:schemeClr val="tx1"/>
                </a:solidFill>
                <a:latin typeface="Times" panose="02020603050405020304" pitchFamily="18" charset="0"/>
                <a:ea typeface="MS PGothic" panose="020B0600070205080204" pitchFamily="34" charset="-128"/>
              </a:defRPr>
            </a:lvl2pPr>
            <a:lvl3pPr marL="1143000" indent="-228600" algn="ctr">
              <a:spcBef>
                <a:spcPct val="50000"/>
              </a:spcBef>
              <a:defRPr sz="2400">
                <a:solidFill>
                  <a:schemeClr val="tx1"/>
                </a:solidFill>
                <a:latin typeface="Times" panose="02020603050405020304" pitchFamily="18" charset="0"/>
                <a:ea typeface="MS PGothic" panose="020B0600070205080204" pitchFamily="34" charset="-128"/>
              </a:defRPr>
            </a:lvl3pPr>
            <a:lvl4pPr marL="1600200" indent="-228600" algn="ctr">
              <a:spcBef>
                <a:spcPct val="50000"/>
              </a:spcBef>
              <a:defRPr sz="2400">
                <a:solidFill>
                  <a:schemeClr val="tx1"/>
                </a:solidFill>
                <a:latin typeface="Times" panose="02020603050405020304" pitchFamily="18" charset="0"/>
                <a:ea typeface="MS PGothic" panose="020B0600070205080204" pitchFamily="34" charset="-128"/>
              </a:defRPr>
            </a:lvl4pPr>
            <a:lvl5pPr marL="2057400" indent="-228600" algn="ctr">
              <a:spcBef>
                <a:spcPct val="50000"/>
              </a:spcBef>
              <a:defRPr sz="2400">
                <a:solidFill>
                  <a:schemeClr val="tx1"/>
                </a:solidFill>
                <a:latin typeface="Times" panose="02020603050405020304" pitchFamily="18" charset="0"/>
                <a:ea typeface="MS PGothic" panose="020B0600070205080204" pitchFamily="34" charset="-128"/>
              </a:defRPr>
            </a:lvl5pPr>
            <a:lvl6pPr marL="25146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spcBef>
                <a:spcPct val="0"/>
              </a:spcBef>
            </a:pPr>
            <a:fld id="{7948B85A-9C9D-43B9-9CF6-7B548A183C6D}" type="slidenum">
              <a:rPr lang="en-GB" altLang="en-US" sz="1200">
                <a:latin typeface="Arial" panose="020B0604020202020204" pitchFamily="34" charset="0"/>
              </a:rPr>
              <a:pPr algn="r">
                <a:spcBef>
                  <a:spcPct val="0"/>
                </a:spcBef>
              </a:pPr>
              <a:t>6</a:t>
            </a:fld>
            <a:endParaRPr lang="en-GB" altLang="en-US" sz="1200">
              <a:latin typeface="Arial" panose="020B0604020202020204" pitchFamily="34" charset="0"/>
            </a:endParaRPr>
          </a:p>
        </p:txBody>
      </p:sp>
      <p:sp>
        <p:nvSpPr>
          <p:cNvPr id="14339" name="Rectangle 2"/>
          <p:cNvSpPr>
            <a:spLocks noRo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257946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D4FE97B-B276-4C27-89EC-67F7B14AFBE6}" type="slidenum">
              <a:rPr lang="en-US" altLang="en-US"/>
              <a:pPr>
                <a:defRPr/>
              </a:pPr>
              <a:t>‹#›</a:t>
            </a:fld>
            <a:endParaRPr lang="en-US" altLang="en-US"/>
          </a:p>
        </p:txBody>
      </p:sp>
    </p:spTree>
    <p:extLst>
      <p:ext uri="{BB962C8B-B14F-4D97-AF65-F5344CB8AC3E}">
        <p14:creationId xmlns:p14="http://schemas.microsoft.com/office/powerpoint/2010/main" val="209172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EDEFD94-99A4-413C-AF0A-D5B1AD294EBB}" type="slidenum">
              <a:rPr lang="en-US" altLang="en-US"/>
              <a:pPr>
                <a:defRPr/>
              </a:pPr>
              <a:t>‹#›</a:t>
            </a:fld>
            <a:endParaRPr lang="en-US" altLang="en-US"/>
          </a:p>
        </p:txBody>
      </p:sp>
    </p:spTree>
    <p:extLst>
      <p:ext uri="{BB962C8B-B14F-4D97-AF65-F5344CB8AC3E}">
        <p14:creationId xmlns:p14="http://schemas.microsoft.com/office/powerpoint/2010/main" val="3907483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52378D5-F8BF-43F0-92DE-6310EDC0A2D7}" type="slidenum">
              <a:rPr lang="en-US" altLang="en-US"/>
              <a:pPr>
                <a:defRPr/>
              </a:pPr>
              <a:t>‹#›</a:t>
            </a:fld>
            <a:endParaRPr lang="en-US" altLang="en-US"/>
          </a:p>
        </p:txBody>
      </p:sp>
    </p:spTree>
    <p:extLst>
      <p:ext uri="{BB962C8B-B14F-4D97-AF65-F5344CB8AC3E}">
        <p14:creationId xmlns:p14="http://schemas.microsoft.com/office/powerpoint/2010/main" val="2760569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5DE4C25-17D0-4F96-8A27-D7E0F2087CB7}" type="slidenum">
              <a:rPr lang="en-US" altLang="en-US"/>
              <a:pPr>
                <a:defRPr/>
              </a:pPr>
              <a:t>‹#›</a:t>
            </a:fld>
            <a:endParaRPr lang="en-US" altLang="en-US"/>
          </a:p>
        </p:txBody>
      </p:sp>
    </p:spTree>
    <p:extLst>
      <p:ext uri="{BB962C8B-B14F-4D97-AF65-F5344CB8AC3E}">
        <p14:creationId xmlns:p14="http://schemas.microsoft.com/office/powerpoint/2010/main" val="2132729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BE06B98-9886-49FB-B7DB-5E0AA14F9596}" type="slidenum">
              <a:rPr lang="en-US" altLang="en-US"/>
              <a:pPr>
                <a:defRPr/>
              </a:pPr>
              <a:t>‹#›</a:t>
            </a:fld>
            <a:endParaRPr lang="en-US" altLang="en-US"/>
          </a:p>
        </p:txBody>
      </p:sp>
    </p:spTree>
    <p:extLst>
      <p:ext uri="{BB962C8B-B14F-4D97-AF65-F5344CB8AC3E}">
        <p14:creationId xmlns:p14="http://schemas.microsoft.com/office/powerpoint/2010/main" val="2241986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4560138-33CC-4237-A6BC-3F4250A9A159}" type="slidenum">
              <a:rPr lang="en-US" altLang="en-US"/>
              <a:pPr>
                <a:defRPr/>
              </a:pPr>
              <a:t>‹#›</a:t>
            </a:fld>
            <a:endParaRPr lang="en-US" altLang="en-US"/>
          </a:p>
        </p:txBody>
      </p:sp>
    </p:spTree>
    <p:extLst>
      <p:ext uri="{BB962C8B-B14F-4D97-AF65-F5344CB8AC3E}">
        <p14:creationId xmlns:p14="http://schemas.microsoft.com/office/powerpoint/2010/main" val="647616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CE8FB28A-5CAF-4362-95C6-9E62E71ABFA1}" type="slidenum">
              <a:rPr lang="en-US" altLang="en-US"/>
              <a:pPr>
                <a:defRPr/>
              </a:pPr>
              <a:t>‹#›</a:t>
            </a:fld>
            <a:endParaRPr lang="en-US" altLang="en-US"/>
          </a:p>
        </p:txBody>
      </p:sp>
    </p:spTree>
    <p:extLst>
      <p:ext uri="{BB962C8B-B14F-4D97-AF65-F5344CB8AC3E}">
        <p14:creationId xmlns:p14="http://schemas.microsoft.com/office/powerpoint/2010/main" val="1858639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D2CB192-555C-4D66-B46E-14CCDCDF83F3}" type="slidenum">
              <a:rPr lang="en-US" altLang="en-US"/>
              <a:pPr>
                <a:defRPr/>
              </a:pPr>
              <a:t>‹#›</a:t>
            </a:fld>
            <a:endParaRPr lang="en-US" altLang="en-US"/>
          </a:p>
        </p:txBody>
      </p:sp>
    </p:spTree>
    <p:extLst>
      <p:ext uri="{BB962C8B-B14F-4D97-AF65-F5344CB8AC3E}">
        <p14:creationId xmlns:p14="http://schemas.microsoft.com/office/powerpoint/2010/main" val="107302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E7771DC1-D4CC-4FF6-AD81-FBC9ED3431D1}" type="slidenum">
              <a:rPr lang="en-US" altLang="en-US"/>
              <a:pPr>
                <a:defRPr/>
              </a:pPr>
              <a:t>‹#›</a:t>
            </a:fld>
            <a:endParaRPr lang="en-US" altLang="en-US"/>
          </a:p>
        </p:txBody>
      </p:sp>
    </p:spTree>
    <p:extLst>
      <p:ext uri="{BB962C8B-B14F-4D97-AF65-F5344CB8AC3E}">
        <p14:creationId xmlns:p14="http://schemas.microsoft.com/office/powerpoint/2010/main" val="49139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DE6D06E-376C-461E-ABE2-8B48444B1D13}" type="slidenum">
              <a:rPr lang="en-US" altLang="en-US"/>
              <a:pPr>
                <a:defRPr/>
              </a:pPr>
              <a:t>‹#›</a:t>
            </a:fld>
            <a:endParaRPr lang="en-US" altLang="en-US"/>
          </a:p>
        </p:txBody>
      </p:sp>
    </p:spTree>
    <p:extLst>
      <p:ext uri="{BB962C8B-B14F-4D97-AF65-F5344CB8AC3E}">
        <p14:creationId xmlns:p14="http://schemas.microsoft.com/office/powerpoint/2010/main" val="789165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34D12D0-92AD-405C-BF6E-169545673515}" type="slidenum">
              <a:rPr lang="en-US" altLang="en-US"/>
              <a:pPr>
                <a:defRPr/>
              </a:pPr>
              <a:t>‹#›</a:t>
            </a:fld>
            <a:endParaRPr lang="en-US" altLang="en-US"/>
          </a:p>
        </p:txBody>
      </p:sp>
    </p:spTree>
    <p:extLst>
      <p:ext uri="{BB962C8B-B14F-4D97-AF65-F5344CB8AC3E}">
        <p14:creationId xmlns:p14="http://schemas.microsoft.com/office/powerpoint/2010/main" val="580413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spcBef>
                <a:spcPct val="0"/>
              </a:spcBef>
              <a:defRPr sz="1400" smtClean="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0"/>
              </a:spcBef>
              <a:defRPr sz="1400" smtClean="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0"/>
              </a:spcBef>
              <a:defRPr sz="1400" smtClean="0">
                <a:latin typeface="+mn-lt"/>
              </a:defRPr>
            </a:lvl1pPr>
          </a:lstStyle>
          <a:p>
            <a:pPr>
              <a:defRPr/>
            </a:pPr>
            <a:fld id="{4872B368-791E-4DD3-BA43-B13EFAC3DE2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presentationmagazine.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3074" name="Picture 4" descr="stam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3990975"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6" descr="stamp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371600"/>
            <a:ext cx="3990975"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2378075" y="304800"/>
            <a:ext cx="438785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a:spcBef>
                <a:spcPct val="50000"/>
              </a:spcBef>
              <a:defRPr sz="2400">
                <a:solidFill>
                  <a:schemeClr val="tx1"/>
                </a:solidFill>
                <a:latin typeface="Times" panose="02020603050405020304" pitchFamily="18" charset="0"/>
                <a:ea typeface="MS PGothic" panose="020B0600070205080204" pitchFamily="34" charset="-128"/>
              </a:defRPr>
            </a:lvl1pPr>
            <a:lvl2pPr marL="742950" indent="-285750" algn="ctr">
              <a:spcBef>
                <a:spcPct val="50000"/>
              </a:spcBef>
              <a:defRPr sz="2400">
                <a:solidFill>
                  <a:schemeClr val="tx1"/>
                </a:solidFill>
                <a:latin typeface="Times" panose="02020603050405020304" pitchFamily="18" charset="0"/>
                <a:ea typeface="MS PGothic" panose="020B0600070205080204" pitchFamily="34" charset="-128"/>
              </a:defRPr>
            </a:lvl2pPr>
            <a:lvl3pPr marL="1143000" indent="-228600" algn="ctr">
              <a:spcBef>
                <a:spcPct val="50000"/>
              </a:spcBef>
              <a:defRPr sz="2400">
                <a:solidFill>
                  <a:schemeClr val="tx1"/>
                </a:solidFill>
                <a:latin typeface="Times" panose="02020603050405020304" pitchFamily="18" charset="0"/>
                <a:ea typeface="MS PGothic" panose="020B0600070205080204" pitchFamily="34" charset="-128"/>
              </a:defRPr>
            </a:lvl3pPr>
            <a:lvl4pPr marL="1600200" indent="-228600" algn="ctr">
              <a:spcBef>
                <a:spcPct val="50000"/>
              </a:spcBef>
              <a:defRPr sz="2400">
                <a:solidFill>
                  <a:schemeClr val="tx1"/>
                </a:solidFill>
                <a:latin typeface="Times" panose="02020603050405020304" pitchFamily="18" charset="0"/>
                <a:ea typeface="MS PGothic" panose="020B0600070205080204" pitchFamily="34" charset="-128"/>
              </a:defRPr>
            </a:lvl4pPr>
            <a:lvl5pPr marL="2057400" indent="-228600" algn="ctr">
              <a:spcBef>
                <a:spcPct val="50000"/>
              </a:spcBef>
              <a:defRPr sz="2400">
                <a:solidFill>
                  <a:schemeClr val="tx1"/>
                </a:solidFill>
                <a:latin typeface="Times" panose="02020603050405020304" pitchFamily="18" charset="0"/>
                <a:ea typeface="MS PGothic" panose="020B0600070205080204" pitchFamily="34" charset="-128"/>
              </a:defRPr>
            </a:lvl5pPr>
            <a:lvl6pPr marL="25146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9600" b="1">
                <a:latin typeface="Rockwell Extra Bold" panose="02060903040505020403" pitchFamily="18" charset="0"/>
              </a:rPr>
              <a:t>n</a:t>
            </a:r>
            <a:r>
              <a:rPr lang="en-US" altLang="en-US" sz="9600" b="1">
                <a:solidFill>
                  <a:srgbClr val="FF6FCF"/>
                </a:solidFill>
                <a:latin typeface="Rockwell Extra Bold" panose="02060903040505020403" pitchFamily="18" charset="0"/>
              </a:rPr>
              <a:t>a</a:t>
            </a:r>
            <a:r>
              <a:rPr lang="en-US" altLang="en-US" sz="9600" b="1">
                <a:latin typeface="Rockwell Extra Bold" panose="02060903040505020403" pitchFamily="18" charset="0"/>
              </a:rPr>
              <a:t>me</a:t>
            </a:r>
          </a:p>
        </p:txBody>
      </p:sp>
      <p:sp>
        <p:nvSpPr>
          <p:cNvPr id="3077" name="Rectangle 2"/>
          <p:cNvSpPr>
            <a:spLocks noGrp="1" noChangeArrowheads="1"/>
          </p:cNvSpPr>
          <p:nvPr>
            <p:ph type="title"/>
          </p:nvPr>
        </p:nvSpPr>
        <p:spPr>
          <a:xfrm>
            <a:off x="685800" y="1295400"/>
            <a:ext cx="7772400" cy="1143000"/>
          </a:xfrm>
        </p:spPr>
        <p:txBody>
          <a:bodyPr/>
          <a:lstStyle/>
          <a:p>
            <a:pPr eaLnBrk="1" hangingPunct="1"/>
            <a:r>
              <a:rPr lang="en-US" altLang="en-US" sz="3200" b="1" smtClean="0"/>
              <a:t>STAMPS</a:t>
            </a:r>
            <a:endParaRPr lang="en-US" altLang="en-US" smtClean="0"/>
          </a:p>
        </p:txBody>
      </p:sp>
      <p:pic>
        <p:nvPicPr>
          <p:cNvPr id="3078" name="Picture 5" descr="stamp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657600"/>
            <a:ext cx="3990975"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descr="stamp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657600"/>
            <a:ext cx="399097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 Box 9"/>
          <p:cNvSpPr txBox="1">
            <a:spLocks noChangeArrowheads="1"/>
          </p:cNvSpPr>
          <p:nvPr/>
        </p:nvSpPr>
        <p:spPr bwMode="auto">
          <a:xfrm>
            <a:off x="2933700" y="-228600"/>
            <a:ext cx="32766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spcBef>
                <a:spcPct val="50000"/>
              </a:spcBef>
              <a:defRPr sz="2400">
                <a:solidFill>
                  <a:schemeClr val="tx1"/>
                </a:solidFill>
                <a:latin typeface="Times" panose="02020603050405020304" pitchFamily="18" charset="0"/>
                <a:ea typeface="MS PGothic" panose="020B0600070205080204" pitchFamily="34" charset="-128"/>
              </a:defRPr>
            </a:lvl1pPr>
            <a:lvl2pPr marL="742950" indent="-285750" algn="ctr">
              <a:spcBef>
                <a:spcPct val="50000"/>
              </a:spcBef>
              <a:defRPr sz="2400">
                <a:solidFill>
                  <a:schemeClr val="tx1"/>
                </a:solidFill>
                <a:latin typeface="Times" panose="02020603050405020304" pitchFamily="18" charset="0"/>
                <a:ea typeface="MS PGothic" panose="020B0600070205080204" pitchFamily="34" charset="-128"/>
              </a:defRPr>
            </a:lvl2pPr>
            <a:lvl3pPr marL="1143000" indent="-228600" algn="ctr">
              <a:spcBef>
                <a:spcPct val="50000"/>
              </a:spcBef>
              <a:defRPr sz="2400">
                <a:solidFill>
                  <a:schemeClr val="tx1"/>
                </a:solidFill>
                <a:latin typeface="Times" panose="02020603050405020304" pitchFamily="18" charset="0"/>
                <a:ea typeface="MS PGothic" panose="020B0600070205080204" pitchFamily="34" charset="-128"/>
              </a:defRPr>
            </a:lvl3pPr>
            <a:lvl4pPr marL="1600200" indent="-228600" algn="ctr">
              <a:spcBef>
                <a:spcPct val="50000"/>
              </a:spcBef>
              <a:defRPr sz="2400">
                <a:solidFill>
                  <a:schemeClr val="tx1"/>
                </a:solidFill>
                <a:latin typeface="Times" panose="02020603050405020304" pitchFamily="18" charset="0"/>
                <a:ea typeface="MS PGothic" panose="020B0600070205080204" pitchFamily="34" charset="-128"/>
              </a:defRPr>
            </a:lvl4pPr>
            <a:lvl5pPr marL="2057400" indent="-228600" algn="ctr">
              <a:spcBef>
                <a:spcPct val="50000"/>
              </a:spcBef>
              <a:defRPr sz="2400">
                <a:solidFill>
                  <a:schemeClr val="tx1"/>
                </a:solidFill>
                <a:latin typeface="Times" panose="02020603050405020304" pitchFamily="18" charset="0"/>
                <a:ea typeface="MS PGothic" panose="020B0600070205080204" pitchFamily="34" charset="-128"/>
              </a:defRPr>
            </a:lvl5pPr>
            <a:lvl6pPr marL="25146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7200" i="1"/>
              <a:t>g</a:t>
            </a:r>
            <a:r>
              <a:rPr lang="en-US" altLang="en-US" sz="6000" i="1"/>
              <a:t>r</a:t>
            </a:r>
            <a:r>
              <a:rPr lang="en-US" altLang="en-US" sz="4800" i="1"/>
              <a:t>u</a:t>
            </a:r>
            <a:r>
              <a:rPr lang="en-US" altLang="en-US" sz="6000" i="1">
                <a:solidFill>
                  <a:srgbClr val="66CCFF"/>
                </a:solidFill>
              </a:rPr>
              <a:t>n</a:t>
            </a:r>
            <a:r>
              <a:rPr lang="en-US" altLang="en-US" sz="3200" i="1"/>
              <a:t>G</a:t>
            </a:r>
            <a:r>
              <a:rPr lang="en-US" altLang="en-US" sz="5400" i="1"/>
              <a:t>e</a:t>
            </a:r>
            <a:endParaRPr lang="en-US" altLang="en-US" sz="5400"/>
          </a:p>
        </p:txBody>
      </p:sp>
      <p:sp>
        <p:nvSpPr>
          <p:cNvPr id="3081" name="Text Box 10"/>
          <p:cNvSpPr txBox="1">
            <a:spLocks noChangeArrowheads="1"/>
          </p:cNvSpPr>
          <p:nvPr/>
        </p:nvSpPr>
        <p:spPr bwMode="auto">
          <a:xfrm>
            <a:off x="5105400" y="6553200"/>
            <a:ext cx="510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spcBef>
                <a:spcPct val="50000"/>
              </a:spcBef>
              <a:defRPr sz="2400">
                <a:solidFill>
                  <a:schemeClr val="tx1"/>
                </a:solidFill>
                <a:latin typeface="Times" panose="02020603050405020304" pitchFamily="18" charset="0"/>
                <a:ea typeface="MS PGothic" panose="020B0600070205080204" pitchFamily="34" charset="-128"/>
              </a:defRPr>
            </a:lvl1pPr>
            <a:lvl2pPr marL="742950" indent="-285750" algn="ctr">
              <a:spcBef>
                <a:spcPct val="50000"/>
              </a:spcBef>
              <a:defRPr sz="2400">
                <a:solidFill>
                  <a:schemeClr val="tx1"/>
                </a:solidFill>
                <a:latin typeface="Times" panose="02020603050405020304" pitchFamily="18" charset="0"/>
                <a:ea typeface="MS PGothic" panose="020B0600070205080204" pitchFamily="34" charset="-128"/>
              </a:defRPr>
            </a:lvl2pPr>
            <a:lvl3pPr marL="1143000" indent="-228600" algn="ctr">
              <a:spcBef>
                <a:spcPct val="50000"/>
              </a:spcBef>
              <a:defRPr sz="2400">
                <a:solidFill>
                  <a:schemeClr val="tx1"/>
                </a:solidFill>
                <a:latin typeface="Times" panose="02020603050405020304" pitchFamily="18" charset="0"/>
                <a:ea typeface="MS PGothic" panose="020B0600070205080204" pitchFamily="34" charset="-128"/>
              </a:defRPr>
            </a:lvl3pPr>
            <a:lvl4pPr marL="1600200" indent="-228600" algn="ctr">
              <a:spcBef>
                <a:spcPct val="50000"/>
              </a:spcBef>
              <a:defRPr sz="2400">
                <a:solidFill>
                  <a:schemeClr val="tx1"/>
                </a:solidFill>
                <a:latin typeface="Times" panose="02020603050405020304" pitchFamily="18" charset="0"/>
                <a:ea typeface="MS PGothic" panose="020B0600070205080204" pitchFamily="34" charset="-128"/>
              </a:defRPr>
            </a:lvl4pPr>
            <a:lvl5pPr marL="2057400" indent="-228600" algn="ctr">
              <a:spcBef>
                <a:spcPct val="50000"/>
              </a:spcBef>
              <a:defRPr sz="2400">
                <a:solidFill>
                  <a:schemeClr val="tx1"/>
                </a:solidFill>
                <a:latin typeface="Times" panose="02020603050405020304" pitchFamily="18" charset="0"/>
                <a:ea typeface="MS PGothic" panose="020B0600070205080204" pitchFamily="34" charset="-128"/>
              </a:defRPr>
            </a:lvl5pPr>
            <a:lvl6pPr marL="25146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a:latin typeface="Arial" panose="020B0604020202020204" pitchFamily="34" charset="0"/>
              </a:rPr>
              <a:t>www.PresentationMagazine.com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stam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1475"/>
            <a:ext cx="8991600" cy="648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ctrTitle"/>
          </p:nvPr>
        </p:nvSpPr>
        <p:spPr>
          <a:xfrm>
            <a:off x="2667000" y="2743200"/>
            <a:ext cx="3657600" cy="1676400"/>
          </a:xfrm>
        </p:spPr>
        <p:txBody>
          <a:bodyPr anchor="ctr"/>
          <a:lstStyle/>
          <a:p>
            <a:pPr eaLnBrk="1" hangingPunct="1"/>
            <a:r>
              <a:rPr lang="en-US" altLang="en-US" sz="5400" b="1" smtClean="0">
                <a:solidFill>
                  <a:schemeClr val="bg1"/>
                </a:solidFill>
                <a:latin typeface="Rockwell Extra Bold" panose="02060903040505020403" pitchFamily="18" charset="0"/>
              </a:rPr>
              <a:t>NAME STAMP</a:t>
            </a:r>
            <a:endParaRPr lang="en-US" altLang="en-US" sz="7200" smtClean="0"/>
          </a:p>
        </p:txBody>
      </p:sp>
      <p:sp>
        <p:nvSpPr>
          <p:cNvPr id="5124" name="Oval 7"/>
          <p:cNvSpPr>
            <a:spLocks noChangeArrowheads="1"/>
          </p:cNvSpPr>
          <p:nvPr/>
        </p:nvSpPr>
        <p:spPr bwMode="auto">
          <a:xfrm>
            <a:off x="4191000" y="533400"/>
            <a:ext cx="1219200" cy="11430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lgn="ctr">
              <a:spcBef>
                <a:spcPct val="50000"/>
              </a:spcBef>
              <a:defRPr sz="2400">
                <a:solidFill>
                  <a:schemeClr val="tx1"/>
                </a:solidFill>
                <a:latin typeface="Times" panose="02020603050405020304" pitchFamily="18" charset="0"/>
                <a:ea typeface="MS PGothic" panose="020B0600070205080204" pitchFamily="34" charset="-128"/>
              </a:defRPr>
            </a:lvl1pPr>
            <a:lvl2pPr marL="742950" indent="-285750" algn="ctr">
              <a:spcBef>
                <a:spcPct val="50000"/>
              </a:spcBef>
              <a:defRPr sz="2400">
                <a:solidFill>
                  <a:schemeClr val="tx1"/>
                </a:solidFill>
                <a:latin typeface="Times" panose="02020603050405020304" pitchFamily="18" charset="0"/>
                <a:ea typeface="MS PGothic" panose="020B0600070205080204" pitchFamily="34" charset="-128"/>
              </a:defRPr>
            </a:lvl2pPr>
            <a:lvl3pPr marL="1143000" indent="-228600" algn="ctr">
              <a:spcBef>
                <a:spcPct val="50000"/>
              </a:spcBef>
              <a:defRPr sz="2400">
                <a:solidFill>
                  <a:schemeClr val="tx1"/>
                </a:solidFill>
                <a:latin typeface="Times" panose="02020603050405020304" pitchFamily="18" charset="0"/>
                <a:ea typeface="MS PGothic" panose="020B0600070205080204" pitchFamily="34" charset="-128"/>
              </a:defRPr>
            </a:lvl3pPr>
            <a:lvl4pPr marL="1600200" indent="-228600" algn="ctr">
              <a:spcBef>
                <a:spcPct val="50000"/>
              </a:spcBef>
              <a:defRPr sz="2400">
                <a:solidFill>
                  <a:schemeClr val="tx1"/>
                </a:solidFill>
                <a:latin typeface="Times" panose="02020603050405020304" pitchFamily="18" charset="0"/>
                <a:ea typeface="MS PGothic" panose="020B0600070205080204" pitchFamily="34" charset="-128"/>
              </a:defRPr>
            </a:lvl4pPr>
            <a:lvl5pPr marL="2057400" indent="-228600" algn="ctr">
              <a:spcBef>
                <a:spcPct val="50000"/>
              </a:spcBef>
              <a:defRPr sz="2400">
                <a:solidFill>
                  <a:schemeClr val="tx1"/>
                </a:solidFill>
                <a:latin typeface="Times" panose="02020603050405020304" pitchFamily="18" charset="0"/>
                <a:ea typeface="MS PGothic" panose="020B0600070205080204" pitchFamily="34" charset="-128"/>
              </a:defRPr>
            </a:lvl5pPr>
            <a:lvl6pPr marL="25146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5125" name="WordArt 12"/>
          <p:cNvSpPr>
            <a:spLocks noChangeArrowheads="1" noChangeShapeType="1" noTextEdit="1"/>
          </p:cNvSpPr>
          <p:nvPr/>
        </p:nvSpPr>
        <p:spPr bwMode="auto">
          <a:xfrm>
            <a:off x="3200400" y="1295400"/>
            <a:ext cx="2667000" cy="723900"/>
          </a:xfrm>
          <a:prstGeom prst="rect">
            <a:avLst/>
          </a:prstGeom>
        </p:spPr>
        <p:txBody>
          <a:bodyPr spcFirstLastPara="1" wrap="none" fromWordArt="1">
            <a:prstTxWarp prst="textArchUp">
              <a:avLst>
                <a:gd name="adj" fmla="val 10800000"/>
              </a:avLst>
            </a:prstTxWarp>
          </a:bodyPr>
          <a:lstStyle/>
          <a:p>
            <a:pPr algn="ctr"/>
            <a:r>
              <a:rPr lang="en-GB" sz="3600" kern="10">
                <a:ln w="9525">
                  <a:solidFill>
                    <a:srgbClr val="000000"/>
                  </a:solidFill>
                  <a:round/>
                  <a:headEnd/>
                  <a:tailEnd/>
                </a:ln>
                <a:solidFill>
                  <a:srgbClr val="000000"/>
                </a:solidFill>
                <a:latin typeface="Arial Black" panose="020B0A04020102020204" pitchFamily="34" charset="0"/>
              </a:rPr>
              <a:t>my project</a:t>
            </a:r>
          </a:p>
        </p:txBody>
      </p:sp>
      <p:sp>
        <p:nvSpPr>
          <p:cNvPr id="5126" name="WordArt 13"/>
          <p:cNvSpPr>
            <a:spLocks noChangeArrowheads="1" noChangeShapeType="1" noTextEdit="1"/>
          </p:cNvSpPr>
          <p:nvPr/>
        </p:nvSpPr>
        <p:spPr bwMode="auto">
          <a:xfrm>
            <a:off x="3746500" y="5638800"/>
            <a:ext cx="1651000" cy="560388"/>
          </a:xfrm>
          <a:prstGeom prst="rect">
            <a:avLst/>
          </a:prstGeom>
        </p:spPr>
        <p:txBody>
          <a:bodyPr wrap="none" fromWordArt="1">
            <a:prstTxWarp prst="textCanDown">
              <a:avLst>
                <a:gd name="adj" fmla="val 33333"/>
              </a:avLst>
            </a:prstTxWarp>
          </a:bodyPr>
          <a:lstStyle/>
          <a:p>
            <a:pPr algn="ctr"/>
            <a:r>
              <a:rPr lang="en-GB" sz="3600" kern="10">
                <a:ln w="9525">
                  <a:solidFill>
                    <a:srgbClr val="000000"/>
                  </a:solidFill>
                  <a:round/>
                  <a:headEnd/>
                  <a:tailEnd/>
                </a:ln>
                <a:solidFill>
                  <a:srgbClr val="000000"/>
                </a:solidFill>
                <a:latin typeface="Arial Black" panose="020B0A04020102020204" pitchFamily="34" charset="0"/>
              </a:rPr>
              <a:t>09|07|2007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stamp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500063"/>
            <a:ext cx="8812213" cy="635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a:xfrm>
            <a:off x="762000" y="3276600"/>
            <a:ext cx="7772400" cy="1143000"/>
          </a:xfrm>
        </p:spPr>
        <p:txBody>
          <a:bodyPr/>
          <a:lstStyle/>
          <a:p>
            <a:pPr eaLnBrk="1" hangingPunct="1"/>
            <a:r>
              <a:rPr lang="en-US" altLang="en-US" sz="7200" b="1" u="sng" smtClean="0">
                <a:latin typeface="Rockwell Extra Bold" panose="02060903040505020403" pitchFamily="18" charset="0"/>
              </a:rPr>
              <a:t>MY </a:t>
            </a:r>
            <a:r>
              <a:rPr lang="en-US" altLang="en-US" b="1" u="sng" smtClean="0">
                <a:latin typeface="Rockwell Extra Bold" panose="02060903040505020403" pitchFamily="18" charset="0"/>
              </a:rPr>
              <a:t/>
            </a:r>
            <a:br>
              <a:rPr lang="en-US" altLang="en-US" b="1" u="sng" smtClean="0">
                <a:latin typeface="Rockwell Extra Bold" panose="02060903040505020403" pitchFamily="18" charset="0"/>
              </a:rPr>
            </a:br>
            <a:r>
              <a:rPr lang="en-US" altLang="en-US" b="1" u="sng" smtClean="0">
                <a:latin typeface="Rockwell Extra Bold" panose="02060903040505020403" pitchFamily="18" charset="0"/>
              </a:rPr>
              <a:t>BAND</a:t>
            </a:r>
            <a:endParaRPr lang="en-US" alt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stam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39688"/>
            <a:ext cx="9396413" cy="677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noChangeArrowheads="1"/>
          </p:cNvSpPr>
          <p:nvPr>
            <p:ph type="title"/>
          </p:nvPr>
        </p:nvSpPr>
        <p:spPr>
          <a:xfrm>
            <a:off x="685800" y="2971800"/>
            <a:ext cx="7772400" cy="1143000"/>
          </a:xfrm>
        </p:spPr>
        <p:txBody>
          <a:bodyPr/>
          <a:lstStyle/>
          <a:p>
            <a:pPr eaLnBrk="1" hangingPunct="1"/>
            <a:r>
              <a:rPr lang="en-US" altLang="en-US" sz="3600" smtClean="0">
                <a:latin typeface="Arial Black" panose="020B0A04020102020204" pitchFamily="34" charset="0"/>
              </a:rPr>
              <a:t>THE PROJECT</a:t>
            </a:r>
          </a:p>
        </p:txBody>
      </p:sp>
      <p:sp>
        <p:nvSpPr>
          <p:cNvPr id="9220" name="Text Box 5"/>
          <p:cNvSpPr txBox="1">
            <a:spLocks noChangeArrowheads="1"/>
          </p:cNvSpPr>
          <p:nvPr/>
        </p:nvSpPr>
        <p:spPr bwMode="auto">
          <a:xfrm>
            <a:off x="3581400" y="4022725"/>
            <a:ext cx="205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spcBef>
                <a:spcPct val="50000"/>
              </a:spcBef>
              <a:defRPr sz="2400">
                <a:solidFill>
                  <a:schemeClr val="tx1"/>
                </a:solidFill>
                <a:latin typeface="Times" panose="02020603050405020304" pitchFamily="18" charset="0"/>
                <a:ea typeface="MS PGothic" panose="020B0600070205080204" pitchFamily="34" charset="-128"/>
              </a:defRPr>
            </a:lvl1pPr>
            <a:lvl2pPr marL="742950" indent="-285750" algn="ctr">
              <a:spcBef>
                <a:spcPct val="50000"/>
              </a:spcBef>
              <a:defRPr sz="2400">
                <a:solidFill>
                  <a:schemeClr val="tx1"/>
                </a:solidFill>
                <a:latin typeface="Times" panose="02020603050405020304" pitchFamily="18" charset="0"/>
                <a:ea typeface="MS PGothic" panose="020B0600070205080204" pitchFamily="34" charset="-128"/>
              </a:defRPr>
            </a:lvl2pPr>
            <a:lvl3pPr marL="1143000" indent="-228600" algn="ctr">
              <a:spcBef>
                <a:spcPct val="50000"/>
              </a:spcBef>
              <a:defRPr sz="2400">
                <a:solidFill>
                  <a:schemeClr val="tx1"/>
                </a:solidFill>
                <a:latin typeface="Times" panose="02020603050405020304" pitchFamily="18" charset="0"/>
                <a:ea typeface="MS PGothic" panose="020B0600070205080204" pitchFamily="34" charset="-128"/>
              </a:defRPr>
            </a:lvl3pPr>
            <a:lvl4pPr marL="1600200" indent="-228600" algn="ctr">
              <a:spcBef>
                <a:spcPct val="50000"/>
              </a:spcBef>
              <a:defRPr sz="2400">
                <a:solidFill>
                  <a:schemeClr val="tx1"/>
                </a:solidFill>
                <a:latin typeface="Times" panose="02020603050405020304" pitchFamily="18" charset="0"/>
                <a:ea typeface="MS PGothic" panose="020B0600070205080204" pitchFamily="34" charset="-128"/>
              </a:defRPr>
            </a:lvl4pPr>
            <a:lvl5pPr marL="2057400" indent="-228600" algn="ctr">
              <a:spcBef>
                <a:spcPct val="50000"/>
              </a:spcBef>
              <a:defRPr sz="2400">
                <a:solidFill>
                  <a:schemeClr val="tx1"/>
                </a:solidFill>
                <a:latin typeface="Times" panose="02020603050405020304" pitchFamily="18" charset="0"/>
                <a:ea typeface="MS PGothic" panose="020B0600070205080204" pitchFamily="34" charset="-128"/>
              </a:defRPr>
            </a:lvl5pPr>
            <a:lvl6pPr marL="25146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4000" b="1">
                <a:solidFill>
                  <a:schemeClr val="bg1"/>
                </a:solidFill>
                <a:latin typeface="Arial" panose="020B0604020202020204" pitchFamily="34" charset="0"/>
              </a:rPr>
              <a:t>NO / 01</a:t>
            </a:r>
            <a:endParaRPr lang="en-US" altLang="en-US">
              <a:latin typeface="Arial" panose="020B0604020202020204" pitchFamily="34" charset="0"/>
            </a:endParaRPr>
          </a:p>
        </p:txBody>
      </p:sp>
      <p:sp>
        <p:nvSpPr>
          <p:cNvPr id="9221" name="Text Box 6"/>
          <p:cNvSpPr txBox="1">
            <a:spLocks noChangeArrowheads="1"/>
          </p:cNvSpPr>
          <p:nvPr/>
        </p:nvSpPr>
        <p:spPr bwMode="auto">
          <a:xfrm>
            <a:off x="3276600" y="3810000"/>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spcBef>
                <a:spcPct val="50000"/>
              </a:spcBef>
              <a:defRPr sz="2400">
                <a:solidFill>
                  <a:schemeClr val="tx1"/>
                </a:solidFill>
                <a:latin typeface="Times" panose="02020603050405020304" pitchFamily="18" charset="0"/>
                <a:ea typeface="MS PGothic" panose="020B0600070205080204" pitchFamily="34" charset="-128"/>
              </a:defRPr>
            </a:lvl1pPr>
            <a:lvl2pPr marL="742950" indent="-285750" algn="ctr">
              <a:spcBef>
                <a:spcPct val="50000"/>
              </a:spcBef>
              <a:defRPr sz="2400">
                <a:solidFill>
                  <a:schemeClr val="tx1"/>
                </a:solidFill>
                <a:latin typeface="Times" panose="02020603050405020304" pitchFamily="18" charset="0"/>
                <a:ea typeface="MS PGothic" panose="020B0600070205080204" pitchFamily="34" charset="-128"/>
              </a:defRPr>
            </a:lvl2pPr>
            <a:lvl3pPr marL="1143000" indent="-228600" algn="ctr">
              <a:spcBef>
                <a:spcPct val="50000"/>
              </a:spcBef>
              <a:defRPr sz="2400">
                <a:solidFill>
                  <a:schemeClr val="tx1"/>
                </a:solidFill>
                <a:latin typeface="Times" panose="02020603050405020304" pitchFamily="18" charset="0"/>
                <a:ea typeface="MS PGothic" panose="020B0600070205080204" pitchFamily="34" charset="-128"/>
              </a:defRPr>
            </a:lvl3pPr>
            <a:lvl4pPr marL="1600200" indent="-228600" algn="ctr">
              <a:spcBef>
                <a:spcPct val="50000"/>
              </a:spcBef>
              <a:defRPr sz="2400">
                <a:solidFill>
                  <a:schemeClr val="tx1"/>
                </a:solidFill>
                <a:latin typeface="Times" panose="02020603050405020304" pitchFamily="18" charset="0"/>
                <a:ea typeface="MS PGothic" panose="020B0600070205080204" pitchFamily="34" charset="-128"/>
              </a:defRPr>
            </a:lvl4pPr>
            <a:lvl5pPr marL="2057400" indent="-228600" algn="ctr">
              <a:spcBef>
                <a:spcPct val="50000"/>
              </a:spcBef>
              <a:defRPr sz="2400">
                <a:solidFill>
                  <a:schemeClr val="tx1"/>
                </a:solidFill>
                <a:latin typeface="Times" panose="02020603050405020304" pitchFamily="18" charset="0"/>
                <a:ea typeface="MS PGothic" panose="020B0600070205080204" pitchFamily="34" charset="-128"/>
              </a:defRPr>
            </a:lvl5pPr>
            <a:lvl6pPr marL="25146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600">
                <a:solidFill>
                  <a:schemeClr val="bg1"/>
                </a:solidFill>
                <a:latin typeface="Arial" panose="020B0604020202020204" pitchFamily="34" charset="0"/>
              </a:rPr>
              <a:t>the name</a:t>
            </a:r>
            <a:endParaRPr lang="en-US" altLang="en-US">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tamp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04800"/>
            <a:ext cx="8659813" cy="624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p:nvPr>
        </p:nvSpPr>
        <p:spPr>
          <a:xfrm>
            <a:off x="2514600" y="2743200"/>
            <a:ext cx="4114800" cy="1181100"/>
          </a:xfrm>
        </p:spPr>
        <p:txBody>
          <a:bodyPr/>
          <a:lstStyle/>
          <a:p>
            <a:pPr eaLnBrk="1" hangingPunct="1"/>
            <a:r>
              <a:rPr lang="en-US" altLang="en-US" b="1" smtClean="0">
                <a:solidFill>
                  <a:schemeClr val="bg1"/>
                </a:solidFill>
              </a:rPr>
              <a:t>my </a:t>
            </a:r>
            <a:br>
              <a:rPr lang="en-US" altLang="en-US" b="1" smtClean="0">
                <a:solidFill>
                  <a:schemeClr val="bg1"/>
                </a:solidFill>
              </a:rPr>
            </a:br>
            <a:r>
              <a:rPr lang="en-US" altLang="en-US" sz="7200" b="1" smtClean="0">
                <a:solidFill>
                  <a:schemeClr val="bg1"/>
                </a:solidFill>
              </a:rPr>
              <a:t>name</a:t>
            </a:r>
            <a:endParaRPr lang="en-US" altLang="en-US" b="1" smtClean="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spcBef>
                <a:spcPct val="50000"/>
              </a:spcBef>
              <a:defRPr sz="2400">
                <a:solidFill>
                  <a:schemeClr val="tx1"/>
                </a:solidFill>
                <a:latin typeface="Times" panose="02020603050405020304" pitchFamily="18" charset="0"/>
                <a:ea typeface="MS PGothic" panose="020B0600070205080204" pitchFamily="34" charset="-128"/>
              </a:defRPr>
            </a:lvl1pPr>
            <a:lvl2pPr marL="742950" indent="-285750" algn="ctr">
              <a:spcBef>
                <a:spcPct val="50000"/>
              </a:spcBef>
              <a:defRPr sz="2400">
                <a:solidFill>
                  <a:schemeClr val="tx1"/>
                </a:solidFill>
                <a:latin typeface="Times" panose="02020603050405020304" pitchFamily="18" charset="0"/>
                <a:ea typeface="MS PGothic" panose="020B0600070205080204" pitchFamily="34" charset="-128"/>
              </a:defRPr>
            </a:lvl2pPr>
            <a:lvl3pPr marL="1143000" indent="-228600" algn="ctr">
              <a:spcBef>
                <a:spcPct val="50000"/>
              </a:spcBef>
              <a:defRPr sz="2400">
                <a:solidFill>
                  <a:schemeClr val="tx1"/>
                </a:solidFill>
                <a:latin typeface="Times" panose="02020603050405020304" pitchFamily="18" charset="0"/>
                <a:ea typeface="MS PGothic" panose="020B0600070205080204" pitchFamily="34" charset="-128"/>
              </a:defRPr>
            </a:lvl3pPr>
            <a:lvl4pPr marL="1600200" indent="-228600" algn="ctr">
              <a:spcBef>
                <a:spcPct val="50000"/>
              </a:spcBef>
              <a:defRPr sz="2400">
                <a:solidFill>
                  <a:schemeClr val="tx1"/>
                </a:solidFill>
                <a:latin typeface="Times" panose="02020603050405020304" pitchFamily="18" charset="0"/>
                <a:ea typeface="MS PGothic" panose="020B0600070205080204" pitchFamily="34" charset="-128"/>
              </a:defRPr>
            </a:lvl4pPr>
            <a:lvl5pPr marL="2057400" indent="-228600" algn="ctr">
              <a:spcBef>
                <a:spcPct val="50000"/>
              </a:spcBef>
              <a:defRPr sz="2400">
                <a:solidFill>
                  <a:schemeClr val="tx1"/>
                </a:solidFill>
                <a:latin typeface="Times" panose="02020603050405020304" pitchFamily="18" charset="0"/>
                <a:ea typeface="MS PGothic" panose="020B0600070205080204" pitchFamily="34" charset="-128"/>
              </a:defRPr>
            </a:lvl5pPr>
            <a:lvl6pPr marL="25146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13315" name="Rectangle 3"/>
          <p:cNvSpPr>
            <a:spLocks noGrp="1" noChangeArrowheads="1"/>
          </p:cNvSpPr>
          <p:nvPr>
            <p:ph type="title"/>
          </p:nvPr>
        </p:nvSpPr>
        <p:spPr/>
        <p:txBody>
          <a:bodyPr/>
          <a:lstStyle/>
          <a:p>
            <a:pPr eaLnBrk="1" hangingPunct="1"/>
            <a:r>
              <a:rPr lang="en-GB" altLang="en-US" smtClean="0"/>
              <a:t>Use of templates</a:t>
            </a:r>
            <a:endParaRPr lang="en-US" altLang="en-US" smtClean="0"/>
          </a:p>
        </p:txBody>
      </p:sp>
      <p:sp>
        <p:nvSpPr>
          <p:cNvPr id="13316" name="Text Box 4"/>
          <p:cNvSpPr txBox="1">
            <a:spLocks noChangeArrowheads="1"/>
          </p:cNvSpPr>
          <p:nvPr/>
        </p:nvSpPr>
        <p:spPr bwMode="auto">
          <a:xfrm>
            <a:off x="1150938" y="1463675"/>
            <a:ext cx="6950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spcBef>
                <a:spcPct val="50000"/>
              </a:spcBef>
              <a:defRPr sz="2400">
                <a:solidFill>
                  <a:schemeClr val="tx1"/>
                </a:solidFill>
                <a:latin typeface="Times" panose="02020603050405020304" pitchFamily="18" charset="0"/>
                <a:ea typeface="MS PGothic" panose="020B0600070205080204" pitchFamily="34" charset="-128"/>
              </a:defRPr>
            </a:lvl1pPr>
            <a:lvl2pPr marL="742950" indent="-285750" algn="ctr">
              <a:spcBef>
                <a:spcPct val="50000"/>
              </a:spcBef>
              <a:defRPr sz="2400">
                <a:solidFill>
                  <a:schemeClr val="tx1"/>
                </a:solidFill>
                <a:latin typeface="Times" panose="02020603050405020304" pitchFamily="18" charset="0"/>
                <a:ea typeface="MS PGothic" panose="020B0600070205080204" pitchFamily="34" charset="-128"/>
              </a:defRPr>
            </a:lvl2pPr>
            <a:lvl3pPr marL="1143000" indent="-228600" algn="ctr">
              <a:spcBef>
                <a:spcPct val="50000"/>
              </a:spcBef>
              <a:defRPr sz="2400">
                <a:solidFill>
                  <a:schemeClr val="tx1"/>
                </a:solidFill>
                <a:latin typeface="Times" panose="02020603050405020304" pitchFamily="18" charset="0"/>
                <a:ea typeface="MS PGothic" panose="020B0600070205080204" pitchFamily="34" charset="-128"/>
              </a:defRPr>
            </a:lvl3pPr>
            <a:lvl4pPr marL="1600200" indent="-228600" algn="ctr">
              <a:spcBef>
                <a:spcPct val="50000"/>
              </a:spcBef>
              <a:defRPr sz="2400">
                <a:solidFill>
                  <a:schemeClr val="tx1"/>
                </a:solidFill>
                <a:latin typeface="Times" panose="02020603050405020304" pitchFamily="18" charset="0"/>
                <a:ea typeface="MS PGothic" panose="020B0600070205080204" pitchFamily="34" charset="-128"/>
              </a:defRPr>
            </a:lvl4pPr>
            <a:lvl5pPr marL="2057400" indent="-228600" algn="ctr">
              <a:spcBef>
                <a:spcPct val="50000"/>
              </a:spcBef>
              <a:defRPr sz="2400">
                <a:solidFill>
                  <a:schemeClr val="tx1"/>
                </a:solidFill>
                <a:latin typeface="Times" panose="02020603050405020304" pitchFamily="18" charset="0"/>
                <a:ea typeface="MS PGothic" panose="020B0600070205080204" pitchFamily="34" charset="-128"/>
              </a:defRPr>
            </a:lvl5pPr>
            <a:lvl6pPr marL="25146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9pPr>
          </a:lstStyle>
          <a:p>
            <a:pPr algn="l" eaLnBrk="1" hangingPunct="1"/>
            <a:r>
              <a:rPr lang="en-GB" altLang="en-US" sz="2000" b="1">
                <a:latin typeface="Arial" panose="020B0604020202020204" pitchFamily="34" charset="0"/>
                <a:cs typeface="Arial" panose="020B0604020202020204" pitchFamily="34" charset="0"/>
              </a:rPr>
              <a:t>You are free to use these templates for your personal and business presentations.</a:t>
            </a:r>
          </a:p>
        </p:txBody>
      </p:sp>
      <p:sp>
        <p:nvSpPr>
          <p:cNvPr id="13317" name="Text Box 5"/>
          <p:cNvSpPr txBox="1">
            <a:spLocks noChangeArrowheads="1"/>
          </p:cNvSpPr>
          <p:nvPr/>
        </p:nvSpPr>
        <p:spPr bwMode="auto">
          <a:xfrm>
            <a:off x="1150938" y="3140075"/>
            <a:ext cx="3409950"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spcBef>
                <a:spcPct val="20000"/>
              </a:spcBef>
              <a:buChar char="•"/>
              <a:defRPr sz="3200">
                <a:solidFill>
                  <a:schemeClr val="tx1"/>
                </a:solidFill>
                <a:latin typeface="Arial" panose="020B0604020202020204" pitchFamily="34" charset="0"/>
                <a:ea typeface="MS PGothic" panose="020B0600070205080204" pitchFamily="34" charset="-128"/>
              </a:defRPr>
            </a:lvl1pPr>
            <a:lvl2pPr marL="53340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GB" altLang="en-US" sz="1600" b="1" u="sng">
                <a:cs typeface="Arial" panose="020B0604020202020204" pitchFamily="34" charset="0"/>
              </a:rPr>
              <a:t>Do</a:t>
            </a:r>
          </a:p>
          <a:p>
            <a:pPr eaLnBrk="1" hangingPunct="1">
              <a:spcBef>
                <a:spcPct val="0"/>
              </a:spcBef>
              <a:buFont typeface="Wingdings" panose="05000000000000000000" pitchFamily="2" charset="2"/>
              <a:buChar char="ü"/>
            </a:pPr>
            <a:r>
              <a:rPr lang="en-GB" altLang="en-US" sz="1400">
                <a:cs typeface="Arial" panose="020B0604020202020204" pitchFamily="34" charset="0"/>
              </a:rPr>
              <a:t>Use these templates for your presentations</a:t>
            </a:r>
          </a:p>
          <a:p>
            <a:pPr eaLnBrk="1" hangingPunct="1">
              <a:spcBef>
                <a:spcPct val="0"/>
              </a:spcBef>
              <a:buFont typeface="Wingdings" panose="05000000000000000000" pitchFamily="2" charset="2"/>
              <a:buChar char="ü"/>
            </a:pPr>
            <a:r>
              <a:rPr lang="en-GB" altLang="en-US" sz="1400">
                <a:cs typeface="Arial" panose="020B0604020202020204" pitchFamily="34" charset="0"/>
              </a:rPr>
              <a:t>Display your presentation on a web site provided that it is not for the purpose of downloading the template.</a:t>
            </a:r>
          </a:p>
          <a:p>
            <a:pPr eaLnBrk="1" hangingPunct="1">
              <a:spcBef>
                <a:spcPct val="0"/>
              </a:spcBef>
              <a:buFont typeface="Wingdings" panose="05000000000000000000" pitchFamily="2" charset="2"/>
              <a:buChar char="ü"/>
            </a:pPr>
            <a:r>
              <a:rPr lang="en-US" altLang="en-US" sz="1400">
                <a:cs typeface="Arial" panose="020B0604020202020204" pitchFamily="34" charset="0"/>
              </a:rPr>
              <a:t>If you like these templates, we would always appreciate a link back to our website.  Many thanks.</a:t>
            </a:r>
          </a:p>
          <a:p>
            <a:pPr eaLnBrk="1" hangingPunct="1">
              <a:spcBef>
                <a:spcPct val="0"/>
              </a:spcBef>
              <a:buFont typeface="Wingdings" panose="05000000000000000000" pitchFamily="2" charset="2"/>
              <a:buChar char="ü"/>
            </a:pPr>
            <a:endParaRPr lang="en-US" altLang="en-US" sz="1400">
              <a:cs typeface="Arial" panose="020B0604020202020204" pitchFamily="34" charset="0"/>
            </a:endParaRPr>
          </a:p>
        </p:txBody>
      </p:sp>
      <p:sp>
        <p:nvSpPr>
          <p:cNvPr id="13318" name="Text Box 6"/>
          <p:cNvSpPr txBox="1">
            <a:spLocks noChangeArrowheads="1"/>
          </p:cNvSpPr>
          <p:nvPr/>
        </p:nvSpPr>
        <p:spPr bwMode="auto">
          <a:xfrm>
            <a:off x="4495800" y="3140075"/>
            <a:ext cx="3640138"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GB" altLang="en-US" sz="1600" b="1" u="sng">
                <a:cs typeface="Arial" panose="020B0604020202020204" pitchFamily="34" charset="0"/>
              </a:rPr>
              <a:t>Don’t</a:t>
            </a:r>
          </a:p>
          <a:p>
            <a:pPr eaLnBrk="1" hangingPunct="1">
              <a:spcBef>
                <a:spcPct val="0"/>
              </a:spcBef>
              <a:buFont typeface="Wingdings" panose="05000000000000000000" pitchFamily="2" charset="2"/>
              <a:buChar char="û"/>
            </a:pPr>
            <a:r>
              <a:rPr lang="en-GB" altLang="en-US" sz="1400">
                <a:cs typeface="Arial" panose="020B0604020202020204" pitchFamily="34" charset="0"/>
              </a:rPr>
              <a:t>Resell or distribute these templates</a:t>
            </a:r>
          </a:p>
          <a:p>
            <a:pPr eaLnBrk="1" hangingPunct="1">
              <a:spcBef>
                <a:spcPct val="0"/>
              </a:spcBef>
              <a:buFont typeface="Wingdings" panose="05000000000000000000" pitchFamily="2" charset="2"/>
              <a:buChar char="û"/>
            </a:pPr>
            <a:r>
              <a:rPr lang="en-GB" altLang="en-US" sz="1400">
                <a:cs typeface="Arial" panose="020B0604020202020204" pitchFamily="34" charset="0"/>
              </a:rPr>
              <a:t>Put these templates on a website for download.  This includes uploading them onto file sharing networks like Slideshare, Myspace, Facebook, bit torrent etc</a:t>
            </a:r>
          </a:p>
          <a:p>
            <a:pPr eaLnBrk="1" hangingPunct="1">
              <a:spcBef>
                <a:spcPct val="0"/>
              </a:spcBef>
              <a:buFont typeface="Wingdings" panose="05000000000000000000" pitchFamily="2" charset="2"/>
              <a:buChar char="û"/>
            </a:pPr>
            <a:r>
              <a:rPr lang="en-GB" altLang="en-US" sz="1400">
                <a:cs typeface="Arial" panose="020B0604020202020204" pitchFamily="34" charset="0"/>
              </a:rPr>
              <a:t>Pass off any of our created content as your own work</a:t>
            </a:r>
            <a:endParaRPr lang="en-US" altLang="en-US" sz="1400">
              <a:cs typeface="Arial" panose="020B0604020202020204" pitchFamily="34" charset="0"/>
            </a:endParaRPr>
          </a:p>
        </p:txBody>
      </p:sp>
      <p:sp>
        <p:nvSpPr>
          <p:cNvPr id="13319" name="Text Box 7"/>
          <p:cNvSpPr txBox="1">
            <a:spLocks noChangeArrowheads="1"/>
          </p:cNvSpPr>
          <p:nvPr/>
        </p:nvSpPr>
        <p:spPr bwMode="auto">
          <a:xfrm>
            <a:off x="1042988" y="5422900"/>
            <a:ext cx="7164387" cy="915988"/>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ctr">
              <a:spcBef>
                <a:spcPct val="50000"/>
              </a:spcBef>
              <a:defRPr sz="2400">
                <a:solidFill>
                  <a:schemeClr val="tx1"/>
                </a:solidFill>
                <a:latin typeface="Times" panose="02020603050405020304" pitchFamily="18" charset="0"/>
                <a:ea typeface="MS PGothic" panose="020B0600070205080204" pitchFamily="34" charset="-128"/>
              </a:defRPr>
            </a:lvl1pPr>
            <a:lvl2pPr algn="ctr">
              <a:spcBef>
                <a:spcPct val="50000"/>
              </a:spcBef>
              <a:defRPr sz="2400">
                <a:solidFill>
                  <a:schemeClr val="tx1"/>
                </a:solidFill>
                <a:latin typeface="Times" panose="02020603050405020304" pitchFamily="18" charset="0"/>
                <a:ea typeface="MS PGothic" panose="020B0600070205080204" pitchFamily="34" charset="-128"/>
              </a:defRPr>
            </a:lvl2pPr>
            <a:lvl3pPr marL="1143000" indent="-228600" algn="ctr">
              <a:spcBef>
                <a:spcPct val="50000"/>
              </a:spcBef>
              <a:defRPr sz="2400">
                <a:solidFill>
                  <a:schemeClr val="tx1"/>
                </a:solidFill>
                <a:latin typeface="Times" panose="02020603050405020304" pitchFamily="18" charset="0"/>
                <a:ea typeface="MS PGothic" panose="020B0600070205080204" pitchFamily="34" charset="-128"/>
              </a:defRPr>
            </a:lvl3pPr>
            <a:lvl4pPr marL="1600200" indent="-228600" algn="ctr">
              <a:spcBef>
                <a:spcPct val="50000"/>
              </a:spcBef>
              <a:defRPr sz="2400">
                <a:solidFill>
                  <a:schemeClr val="tx1"/>
                </a:solidFill>
                <a:latin typeface="Times" panose="02020603050405020304" pitchFamily="18" charset="0"/>
                <a:ea typeface="MS PGothic" panose="020B0600070205080204" pitchFamily="34" charset="-128"/>
              </a:defRPr>
            </a:lvl4pPr>
            <a:lvl5pPr marL="2057400" indent="-228600" algn="ctr">
              <a:spcBef>
                <a:spcPct val="50000"/>
              </a:spcBef>
              <a:defRPr sz="2400">
                <a:solidFill>
                  <a:schemeClr val="tx1"/>
                </a:solidFill>
                <a:latin typeface="Times" panose="02020603050405020304" pitchFamily="18" charset="0"/>
                <a:ea typeface="MS PGothic" panose="020B0600070205080204" pitchFamily="34" charset="-128"/>
              </a:defRPr>
            </a:lvl5pPr>
            <a:lvl6pPr marL="25146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9pPr>
          </a:lstStyle>
          <a:p>
            <a:pPr lvl="1" eaLnBrk="1" hangingPunct="1">
              <a:lnSpc>
                <a:spcPct val="90000"/>
              </a:lnSpc>
              <a:spcBef>
                <a:spcPct val="20000"/>
              </a:spcBef>
              <a:buClr>
                <a:schemeClr val="accent1"/>
              </a:buClr>
            </a:pPr>
            <a:r>
              <a:rPr lang="en-GB" altLang="en-US" sz="2000" b="1">
                <a:latin typeface="Arial" panose="020B0604020202020204" pitchFamily="34" charset="0"/>
                <a:cs typeface="Arial" panose="020B0604020202020204" pitchFamily="34" charset="0"/>
              </a:rPr>
              <a:t>You can find many more free templates on the Presentation Magazine website </a:t>
            </a:r>
            <a:r>
              <a:rPr lang="en-GB" altLang="en-US" sz="2000" b="1">
                <a:latin typeface="Arial" panose="020B0604020202020204" pitchFamily="34" charset="0"/>
                <a:cs typeface="Arial" panose="020B0604020202020204" pitchFamily="34" charset="0"/>
                <a:hlinkClick r:id="rId3"/>
              </a:rPr>
              <a:t>www.presentationmagazine.com</a:t>
            </a:r>
            <a:r>
              <a:rPr lang="en-GB" altLang="en-US" sz="2000" b="1">
                <a:latin typeface="Arial" panose="020B0604020202020204" pitchFamily="34" charset="0"/>
                <a:cs typeface="Arial" panose="020B0604020202020204" pitchFamily="34" charset="0"/>
              </a:rPr>
              <a:t>  </a:t>
            </a:r>
            <a:endParaRPr lang="en-US" altLang="en-US" sz="2000" b="1">
              <a:latin typeface="Arial" panose="020B0604020202020204" pitchFamily="34" charset="0"/>
              <a:cs typeface="Arial" panose="020B0604020202020204" pitchFamily="34" charset="0"/>
            </a:endParaRPr>
          </a:p>
        </p:txBody>
      </p:sp>
      <p:sp>
        <p:nvSpPr>
          <p:cNvPr id="13320" name="Text Box 8"/>
          <p:cNvSpPr txBox="1">
            <a:spLocks noChangeArrowheads="1"/>
          </p:cNvSpPr>
          <p:nvPr/>
        </p:nvSpPr>
        <p:spPr bwMode="auto">
          <a:xfrm>
            <a:off x="1150938" y="2360613"/>
            <a:ext cx="692626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spcBef>
                <a:spcPct val="50000"/>
              </a:spcBef>
              <a:defRPr sz="2400">
                <a:solidFill>
                  <a:schemeClr val="tx1"/>
                </a:solidFill>
                <a:latin typeface="Times" panose="02020603050405020304" pitchFamily="18" charset="0"/>
                <a:ea typeface="MS PGothic" panose="020B0600070205080204" pitchFamily="34" charset="-128"/>
              </a:defRPr>
            </a:lvl1pPr>
            <a:lvl2pPr marL="742950" indent="-285750" algn="ctr">
              <a:spcBef>
                <a:spcPct val="50000"/>
              </a:spcBef>
              <a:defRPr sz="2400">
                <a:solidFill>
                  <a:schemeClr val="tx1"/>
                </a:solidFill>
                <a:latin typeface="Times" panose="02020603050405020304" pitchFamily="18" charset="0"/>
                <a:ea typeface="MS PGothic" panose="020B0600070205080204" pitchFamily="34" charset="-128"/>
              </a:defRPr>
            </a:lvl2pPr>
            <a:lvl3pPr marL="1143000" indent="-228600" algn="ctr">
              <a:spcBef>
                <a:spcPct val="50000"/>
              </a:spcBef>
              <a:defRPr sz="2400">
                <a:solidFill>
                  <a:schemeClr val="tx1"/>
                </a:solidFill>
                <a:latin typeface="Times" panose="02020603050405020304" pitchFamily="18" charset="0"/>
                <a:ea typeface="MS PGothic" panose="020B0600070205080204" pitchFamily="34" charset="-128"/>
              </a:defRPr>
            </a:lvl3pPr>
            <a:lvl4pPr marL="1600200" indent="-228600" algn="ctr">
              <a:spcBef>
                <a:spcPct val="50000"/>
              </a:spcBef>
              <a:defRPr sz="2400">
                <a:solidFill>
                  <a:schemeClr val="tx1"/>
                </a:solidFill>
                <a:latin typeface="Times" panose="02020603050405020304" pitchFamily="18" charset="0"/>
                <a:ea typeface="MS PGothic" panose="020B0600070205080204" pitchFamily="34" charset="-128"/>
              </a:defRPr>
            </a:lvl4pPr>
            <a:lvl5pPr marL="2057400" indent="-228600" algn="ctr">
              <a:spcBef>
                <a:spcPct val="50000"/>
              </a:spcBef>
              <a:defRPr sz="2400">
                <a:solidFill>
                  <a:schemeClr val="tx1"/>
                </a:solidFill>
                <a:latin typeface="Times" panose="02020603050405020304" pitchFamily="18" charset="0"/>
                <a:ea typeface="MS PGothic" panose="020B0600070205080204" pitchFamily="34" charset="-128"/>
              </a:defRPr>
            </a:lvl5pPr>
            <a:lvl6pPr marL="25146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algn="ctr" eaLnBrk="0" fontAlgn="base" hangingPunct="0">
              <a:spcBef>
                <a:spcPct val="50000"/>
              </a:spcBef>
              <a:spcAft>
                <a:spcPct val="0"/>
              </a:spcAft>
              <a:defRPr sz="2400">
                <a:solidFill>
                  <a:schemeClr val="tx1"/>
                </a:solidFill>
                <a:latin typeface="Times" panose="02020603050405020304" pitchFamily="18" charset="0"/>
                <a:ea typeface="MS PGothic" panose="020B0600070205080204" pitchFamily="34" charset="-128"/>
              </a:defRPr>
            </a:lvl9pPr>
          </a:lstStyle>
          <a:p>
            <a:pPr algn="l" eaLnBrk="1" hangingPunct="1"/>
            <a:r>
              <a:rPr lang="en-GB" altLang="en-US" sz="1400">
                <a:latin typeface="Arial" panose="020B0604020202020204" pitchFamily="34" charset="0"/>
                <a:cs typeface="Arial" panose="020B0604020202020204" pitchFamily="34" charset="0"/>
              </a:rPr>
              <a:t>We have put a lot of work into developing all these templates and retain the copyright in them.  They are not Open Source templates.  You can use them freely providing that you do not redistribute or sell them.</a:t>
            </a:r>
            <a:endParaRPr lang="en-US" altLang="en-US" sz="140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186</Words>
  <Application>Microsoft Office PowerPoint</Application>
  <PresentationFormat>On-screen Show (4:3)</PresentationFormat>
  <Paragraphs>30</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Times</vt:lpstr>
      <vt:lpstr>MS PGothic</vt:lpstr>
      <vt:lpstr>Arial</vt:lpstr>
      <vt:lpstr>Rockwell Extra Bold</vt:lpstr>
      <vt:lpstr>Arial Black</vt:lpstr>
      <vt:lpstr>Wingdings</vt:lpstr>
      <vt:lpstr>Blank Presentation</vt:lpstr>
      <vt:lpstr>STAMPS</vt:lpstr>
      <vt:lpstr>NAME STAMP</vt:lpstr>
      <vt:lpstr>MY  BAND</vt:lpstr>
      <vt:lpstr>THE PROJECT</vt:lpstr>
      <vt:lpstr>my  name</vt:lpstr>
      <vt:lpstr>Use of templates</vt:lpstr>
    </vt:vector>
  </TitlesOfParts>
  <Company>Presentation Magazine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STAMP</dc:title>
  <dc:creator>Presentation Magazine</dc:creator>
  <cp:lastModifiedBy>Jonty Pearce</cp:lastModifiedBy>
  <cp:revision>9</cp:revision>
  <dcterms:created xsi:type="dcterms:W3CDTF">2007-10-11T12:03:56Z</dcterms:created>
  <dcterms:modified xsi:type="dcterms:W3CDTF">2015-02-22T11:11:36Z</dcterms:modified>
</cp:coreProperties>
</file>