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259" r:id="rId3"/>
    <p:sldId id="269" r:id="rId4"/>
    <p:sldId id="260" r:id="rId5"/>
    <p:sldId id="262" r:id="rId6"/>
    <p:sldId id="266" r:id="rId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B6D0"/>
    <a:srgbClr val="5878A8"/>
    <a:srgbClr val="90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napToGrid="0">
      <p:cViewPr>
        <p:scale>
          <a:sx n="75" d="100"/>
          <a:sy n="75" d="100"/>
        </p:scale>
        <p:origin x="-930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9F92013-160C-412D-A915-0831DEE714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83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61BA78-9930-4B1E-89B6-87B7974C4904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84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1331AA-DE06-4D0D-BCCC-EC954CBCBC77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8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924521-95C5-4359-8C32-59C003677021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68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902B6B-9460-4839-96F4-DB95B82881E2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4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-7938"/>
            <a:ext cx="4572000" cy="6865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7938"/>
            <a:ext cx="457676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4762500" y="292100"/>
            <a:ext cx="4178300" cy="185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600" y="508000"/>
            <a:ext cx="4368800" cy="469900"/>
          </a:xfrm>
        </p:spPr>
        <p:txBody>
          <a:bodyPr/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9546" y="1206500"/>
            <a:ext cx="5044208" cy="431800"/>
          </a:xfrm>
        </p:spPr>
        <p:txBody>
          <a:bodyPr anchor="ctr" anchorCtr="1"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90A191-3C0C-407B-AC8C-18349142F6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849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12C5D-6074-4869-AA2A-9542D2504C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680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39900"/>
            <a:ext cx="2057400" cy="4386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27200"/>
            <a:ext cx="6019800" cy="439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ED37F-18AB-4188-A4F7-D52A548C87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278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21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808E1-9F81-49B4-B8FB-2A72D36AB7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6935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58801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964AE-6651-4193-B35D-E040663E69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774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63701"/>
            <a:ext cx="8229600" cy="436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865F0-16D0-4FF8-BC20-157427CF3D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000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557C9-2378-4F6E-BC32-1F94472002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546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E2C97-E509-4EE8-8F8C-5572172FBB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836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91FDE-C112-4481-AFB0-C37EC42E8F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769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29319-9E81-45EE-B245-4C60402879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34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2B439-CB81-4EAA-A79B-920A56779B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794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614"/>
            <a:ext cx="3008313" cy="9010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87500"/>
            <a:ext cx="5111750" cy="4538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DE4D0-A870-4977-A40C-D2E0977098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69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16099"/>
            <a:ext cx="5486400" cy="3505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24500"/>
            <a:ext cx="5486400" cy="647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96B7B-57F4-4B87-8139-60356B08AD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193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985000" cy="1439863"/>
          </a:xfrm>
          <a:prstGeom prst="rect">
            <a:avLst/>
          </a:prstGeom>
          <a:gradFill flip="none" rotWithShape="1">
            <a:gsLst>
              <a:gs pos="0">
                <a:srgbClr val="5878A8"/>
              </a:gs>
              <a:gs pos="0">
                <a:schemeClr val="accent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300" y="149225"/>
            <a:ext cx="6480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CB469CC-5F34-465A-A675-22DD1B24B6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" b="51778"/>
          <a:stretch>
            <a:fillRect/>
          </a:stretch>
        </p:blipFill>
        <p:spPr bwMode="auto">
          <a:xfrm>
            <a:off x="6985000" y="0"/>
            <a:ext cx="2159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Char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673600" y="685800"/>
            <a:ext cx="4368800" cy="469900"/>
          </a:xfrm>
        </p:spPr>
        <p:txBody>
          <a:bodyPr/>
          <a:lstStyle/>
          <a:p>
            <a:r>
              <a:rPr lang="en-GB" altLang="en-US" smtClean="0">
                <a:cs typeface="Arial" panose="020B0604020202020204" pitchFamily="34" charset="0"/>
              </a:rPr>
              <a:t>PowerPoint</a:t>
            </a:r>
            <a:r>
              <a:rPr lang="en-US" altLang="en-US" smtClean="0"/>
              <a:t> Template</a:t>
            </a:r>
            <a:endParaRPr lang="en-GB" altLang="en-US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4329113" y="1778000"/>
            <a:ext cx="5045075" cy="431800"/>
          </a:xfrm>
        </p:spPr>
        <p:txBody>
          <a:bodyPr/>
          <a:lstStyle/>
          <a:p>
            <a:r>
              <a:rPr lang="en-US" altLang="en-US" sz="2700" smtClean="0"/>
              <a:t>Your Name</a:t>
            </a:r>
          </a:p>
          <a:p>
            <a:endParaRPr lang="en-GB" alt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 Bullet Point Slide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3700"/>
            <a:ext cx="8229600" cy="4368800"/>
          </a:xfrm>
        </p:spPr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Sample Chart</a:t>
            </a:r>
            <a:endParaRPr lang="en-GB" altLang="en-US" smtClean="0"/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</p:nvPr>
        </p:nvGraphicFramePr>
        <p:xfrm>
          <a:off x="901700" y="1790700"/>
          <a:ext cx="7340600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4" imgW="7340220" imgH="3944454" progId="Excel.Chart.8">
                  <p:embed/>
                </p:oleObj>
              </mc:Choice>
              <mc:Fallback>
                <p:oleObj r:id="rId4" imgW="7340220" imgH="3944454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790700"/>
                        <a:ext cx="7340600" cy="394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875" y="286385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48200" y="2863850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19363" y="4478338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587750" y="4478338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656138" y="4478338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726113" y="4478338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708650" y="2863850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503488" y="2863850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4413" y="2224088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602038" y="2101850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552950" y="2224088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832475" y="2101850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662238" y="3838575"/>
            <a:ext cx="54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08388" y="38385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543425" y="3716338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624513" y="3714750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0244" name="Picture 4" descr="IMG_9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951038"/>
            <a:ext cx="2586037" cy="3217862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solidFill>
                  <a:srgbClr val="6097E1"/>
                </a:solidFill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cs typeface="Arial" panose="020B0604020202020204" pitchFamily="34" charset="0"/>
              </a:rPr>
              <a:t>  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36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1EAFF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197</Words>
  <Application>Microsoft Office PowerPoint</Application>
  <PresentationFormat>On-screen Show (4:3)</PresentationFormat>
  <Paragraphs>38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Wingdings</vt:lpstr>
      <vt:lpstr>Default Design</vt:lpstr>
      <vt:lpstr>Microsoft Excel Chart</vt:lpstr>
      <vt:lpstr>PowerPoint Template</vt:lpstr>
      <vt:lpstr>Example Bullet Point Slide</vt:lpstr>
      <vt:lpstr>Sample Chart</vt:lpstr>
      <vt:lpstr>Colour scheme</vt:lpstr>
      <vt:lpstr>Picture slide</vt:lpstr>
      <vt:lpstr>Use of templates</vt:lpstr>
    </vt:vector>
  </TitlesOfParts>
  <Company>Clearly Presented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shops PowerPoint Template</dc:title>
  <dc:creator>Presentation Magazine</dc:creator>
  <cp:lastModifiedBy>Jonty Pearce</cp:lastModifiedBy>
  <cp:revision>37</cp:revision>
  <dcterms:created xsi:type="dcterms:W3CDTF">2009-11-03T13:35:13Z</dcterms:created>
  <dcterms:modified xsi:type="dcterms:W3CDTF">2015-02-22T11:11:25Z</dcterms:modified>
</cp:coreProperties>
</file>