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78" r:id="rId3"/>
    <p:sldId id="277" r:id="rId4"/>
    <p:sldId id="280" r:id="rId5"/>
    <p:sldId id="279" r:id="rId6"/>
    <p:sldId id="275" r:id="rId7"/>
    <p:sldId id="281" r:id="rId8"/>
    <p:sldId id="283" r:id="rId9"/>
    <p:sldId id="286"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7FD7FC"/>
    <a:srgbClr val="FFFF66"/>
    <a:srgbClr val="FFC993"/>
    <a:srgbClr val="FFD7AF"/>
    <a:srgbClr val="748ED6"/>
    <a:srgbClr val="1944E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snapToGrid="0" snapToObjects="1">
      <p:cViewPr>
        <p:scale>
          <a:sx n="66" d="100"/>
          <a:sy n="66" d="100"/>
        </p:scale>
        <p:origin x="-3066" y="-1326"/>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E015EA6-3306-4995-8DAC-1DB37138D907}" type="slidenum">
              <a:rPr lang="en-GB" altLang="en-US"/>
              <a:pPr>
                <a:defRPr/>
              </a:pPr>
              <a:t>‹#›</a:t>
            </a:fld>
            <a:endParaRPr lang="en-GB" altLang="en-US"/>
          </a:p>
        </p:txBody>
      </p:sp>
    </p:spTree>
    <p:extLst>
      <p:ext uri="{BB962C8B-B14F-4D97-AF65-F5344CB8AC3E}">
        <p14:creationId xmlns:p14="http://schemas.microsoft.com/office/powerpoint/2010/main" val="2437924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EE7A183-D1F5-4640-ADD8-590BE7AE44AA}" type="slidenum">
              <a:rPr lang="en-GB" altLang="en-US"/>
              <a:pPr>
                <a:defRPr/>
              </a:pPr>
              <a:t>‹#›</a:t>
            </a:fld>
            <a:endParaRPr lang="en-GB" altLang="en-US"/>
          </a:p>
        </p:txBody>
      </p:sp>
    </p:spTree>
    <p:extLst>
      <p:ext uri="{BB962C8B-B14F-4D97-AF65-F5344CB8AC3E}">
        <p14:creationId xmlns:p14="http://schemas.microsoft.com/office/powerpoint/2010/main" val="24747967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03B653-C132-4536-A8D9-B1F65AA1CFB1}"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04179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89CD09-64D8-4F3D-B7C2-881B01A10095}"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76252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3931872-AB29-425C-A162-CCD29BF4158A}"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47138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8784B8C-C368-4265-BD05-8557AD3BEAF5}"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814717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2CEE10B-BC3F-42F8-8F1B-D78EBE997565}"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668162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E140CE-E495-4FBE-9A9E-84976C868E86}"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4266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7C7988B-823F-4135-970F-FB8832A72F6B}"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029205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EFC62E3-A2B6-42FA-8B83-95D90A7F895C}"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09419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B678A2-6B9A-4409-B981-AC75C00B79C3}"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9173444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butterfly"/>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30325" y="1233488"/>
            <a:ext cx="6826250" cy="522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7"/>
          <p:cNvSpPr>
            <a:spLocks noGrp="1" noChangeArrowheads="1"/>
          </p:cNvSpPr>
          <p:nvPr>
            <p:ph type="subTitle" idx="1"/>
          </p:nvPr>
        </p:nvSpPr>
        <p:spPr>
          <a:xfrm>
            <a:off x="1439863" y="5616575"/>
            <a:ext cx="6716712" cy="842963"/>
          </a:xfrm>
          <a:extLst>
            <a:ext uri="{909E8E84-426E-40DD-AFC4-6F175D3DCCD1}">
              <a14:hiddenFill xmlns:a14="http://schemas.microsoft.com/office/drawing/2010/main">
                <a:solidFill>
                  <a:schemeClr val="accent1"/>
                </a:solidFill>
              </a14:hiddenFill>
            </a:ext>
          </a:extLst>
        </p:spPr>
        <p:txBody>
          <a:bodyPr/>
          <a:lstStyle>
            <a:lvl1pPr marL="0" indent="0" algn="ctr">
              <a:buFontTx/>
              <a:buNone/>
              <a:defRPr/>
            </a:lvl1pPr>
          </a:lstStyle>
          <a:p>
            <a:pPr lvl="0"/>
            <a:r>
              <a:rPr lang="en-GB" altLang="en-US" noProof="0" smtClean="0"/>
              <a:t>Click to edit Master subtitle style</a:t>
            </a:r>
          </a:p>
        </p:txBody>
      </p:sp>
      <p:sp>
        <p:nvSpPr>
          <p:cNvPr id="4102" name="Rectangle 6"/>
          <p:cNvSpPr>
            <a:spLocks noGrp="1" noChangeArrowheads="1"/>
          </p:cNvSpPr>
          <p:nvPr>
            <p:ph type="ctrTitle"/>
          </p:nvPr>
        </p:nvSpPr>
        <p:spPr>
          <a:xfrm>
            <a:off x="1368425" y="0"/>
            <a:ext cx="6716713" cy="1611313"/>
          </a:xfrm>
        </p:spPr>
        <p:txBody>
          <a:bodyPr/>
          <a:lstStyle>
            <a:lvl1pPr>
              <a:defRPr sz="4800"/>
            </a:lvl1pPr>
          </a:lstStyle>
          <a:p>
            <a:pPr lvl="0"/>
            <a:r>
              <a:rPr lang="en-GB" altLang="en-US" noProof="0" smtClean="0"/>
              <a:t>Click to edit Master title style</a:t>
            </a:r>
          </a:p>
        </p:txBody>
      </p:sp>
      <p:sp>
        <p:nvSpPr>
          <p:cNvPr id="5"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6"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7"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4E7CC11-F8F9-4E26-94C1-7320BD4988EF}" type="slidenum">
              <a:rPr lang="en-GB" altLang="en-US"/>
              <a:pPr>
                <a:defRPr/>
              </a:pPr>
              <a:t>‹#›</a:t>
            </a:fld>
            <a:endParaRPr lang="en-GB" altLang="en-US"/>
          </a:p>
        </p:txBody>
      </p:sp>
    </p:spTree>
    <p:extLst>
      <p:ext uri="{BB962C8B-B14F-4D97-AF65-F5344CB8AC3E}">
        <p14:creationId xmlns:p14="http://schemas.microsoft.com/office/powerpoint/2010/main" val="253692449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8233333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53038" y="260350"/>
            <a:ext cx="1597025" cy="6084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4643438" cy="6084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92475291"/>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392863" cy="12239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741488"/>
            <a:ext cx="6392863" cy="4603750"/>
          </a:xfrm>
        </p:spPr>
        <p:txBody>
          <a:bodyPr/>
          <a:lstStyle/>
          <a:p>
            <a:pPr lvl="0"/>
            <a:endParaRPr lang="en-GB" noProof="0" smtClean="0"/>
          </a:p>
        </p:txBody>
      </p:sp>
    </p:spTree>
    <p:extLst>
      <p:ext uri="{BB962C8B-B14F-4D97-AF65-F5344CB8AC3E}">
        <p14:creationId xmlns:p14="http://schemas.microsoft.com/office/powerpoint/2010/main" val="418552773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392863" cy="12239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41488"/>
            <a:ext cx="3119438"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729038" y="1741488"/>
            <a:ext cx="31210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386189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6312301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15609356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41488"/>
            <a:ext cx="3119438"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729038" y="1741488"/>
            <a:ext cx="31210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6016423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1045433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28109422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776085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5544567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73802894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60350"/>
            <a:ext cx="6392863"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741488"/>
            <a:ext cx="6392863" cy="4603750"/>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pic>
        <p:nvPicPr>
          <p:cNvPr id="1028" name="Picture 20" descr="butterfly"/>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243763" y="2913063"/>
            <a:ext cx="1900237"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21" descr="butterfly"/>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243763" y="5070475"/>
            <a:ext cx="1900237"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22" descr="butterfly"/>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243763" y="757238"/>
            <a:ext cx="1900237"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p:wipe dir="r"/>
  </p:transition>
  <p:txStyles>
    <p:titleStyle>
      <a:lvl1pPr algn="ctr" rtl="0" eaLnBrk="0" fontAlgn="base" hangingPunct="0">
        <a:spcBef>
          <a:spcPct val="0"/>
        </a:spcBef>
        <a:spcAft>
          <a:spcPct val="0"/>
        </a:spcAft>
        <a:defRPr sz="4000" b="1" kern="1200">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000" b="1">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000" b="1">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lstStyle/>
          <a:p>
            <a:pPr eaLnBrk="1" hangingPunct="1"/>
            <a:r>
              <a:rPr lang="en-GB" altLang="en-US" smtClean="0"/>
              <a:t>Butterfly Template</a:t>
            </a:r>
          </a:p>
        </p:txBody>
      </p:sp>
      <p:sp>
        <p:nvSpPr>
          <p:cNvPr id="5123" name="Rectangle 5"/>
          <p:cNvSpPr>
            <a:spLocks noGrp="1" noChangeArrowheads="1"/>
          </p:cNvSpPr>
          <p:nvPr>
            <p:ph type="subTitle" idx="1"/>
          </p:nvPr>
        </p:nvSpPr>
        <p:spPr>
          <a:xfrm>
            <a:off x="1439863" y="5616575"/>
            <a:ext cx="6529387" cy="842963"/>
          </a:xfrm>
        </p:spPr>
        <p:txBody>
          <a:bodyPr/>
          <a:lstStyle/>
          <a:p>
            <a:pPr eaLnBrk="1" hangingPunct="1"/>
            <a:r>
              <a:rPr lang="en-GB" altLang="en-US" sz="4000" smtClean="0"/>
              <a:t>Your name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9219" name="Rectangle 3"/>
          <p:cNvSpPr>
            <a:spLocks noChangeArrowheads="1"/>
          </p:cNvSpPr>
          <p:nvPr/>
        </p:nvSpPr>
        <p:spPr bwMode="auto">
          <a:xfrm>
            <a:off x="2671763" y="2787650"/>
            <a:ext cx="827087"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0" name="Rectangle 4"/>
          <p:cNvSpPr>
            <a:spLocks noChangeArrowheads="1"/>
          </p:cNvSpPr>
          <p:nvPr/>
        </p:nvSpPr>
        <p:spPr bwMode="auto">
          <a:xfrm>
            <a:off x="3748088" y="2787650"/>
            <a:ext cx="827087"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1" name="Rectangle 5"/>
          <p:cNvSpPr>
            <a:spLocks noChangeArrowheads="1"/>
          </p:cNvSpPr>
          <p:nvPr/>
        </p:nvSpPr>
        <p:spPr bwMode="auto">
          <a:xfrm>
            <a:off x="1619250" y="4402138"/>
            <a:ext cx="827088"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2" name="Rectangle 6"/>
          <p:cNvSpPr>
            <a:spLocks noChangeArrowheads="1"/>
          </p:cNvSpPr>
          <p:nvPr/>
        </p:nvSpPr>
        <p:spPr bwMode="auto">
          <a:xfrm>
            <a:off x="2687638" y="4402138"/>
            <a:ext cx="827087"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3" name="Rectangle 7"/>
          <p:cNvSpPr>
            <a:spLocks noChangeArrowheads="1"/>
          </p:cNvSpPr>
          <p:nvPr/>
        </p:nvSpPr>
        <p:spPr bwMode="auto">
          <a:xfrm>
            <a:off x="3756025" y="4402138"/>
            <a:ext cx="827088"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4" name="Rectangle 8"/>
          <p:cNvSpPr>
            <a:spLocks noChangeArrowheads="1"/>
          </p:cNvSpPr>
          <p:nvPr/>
        </p:nvSpPr>
        <p:spPr bwMode="auto">
          <a:xfrm>
            <a:off x="4826000" y="4402138"/>
            <a:ext cx="827088"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5" name="Rectangle 9"/>
          <p:cNvSpPr>
            <a:spLocks noChangeArrowheads="1"/>
          </p:cNvSpPr>
          <p:nvPr/>
        </p:nvSpPr>
        <p:spPr bwMode="auto">
          <a:xfrm>
            <a:off x="4808538" y="2787650"/>
            <a:ext cx="827087"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6" name="Rectangle 10"/>
          <p:cNvSpPr>
            <a:spLocks noChangeArrowheads="1"/>
          </p:cNvSpPr>
          <p:nvPr/>
        </p:nvSpPr>
        <p:spPr bwMode="auto">
          <a:xfrm>
            <a:off x="1603375" y="2787650"/>
            <a:ext cx="827088"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7" name="Text Box 11"/>
          <p:cNvSpPr txBox="1">
            <a:spLocks noChangeArrowheads="1"/>
          </p:cNvSpPr>
          <p:nvPr/>
        </p:nvSpPr>
        <p:spPr bwMode="auto">
          <a:xfrm>
            <a:off x="1384300"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Background</a:t>
            </a:r>
            <a:endParaRPr lang="en-US" altLang="en-US" sz="1600"/>
          </a:p>
        </p:txBody>
      </p:sp>
      <p:sp>
        <p:nvSpPr>
          <p:cNvPr id="9228" name="Text Box 12"/>
          <p:cNvSpPr txBox="1">
            <a:spLocks noChangeArrowheads="1"/>
          </p:cNvSpPr>
          <p:nvPr/>
        </p:nvSpPr>
        <p:spPr bwMode="auto">
          <a:xfrm>
            <a:off x="2701925"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Text &amp;</a:t>
            </a:r>
          </a:p>
          <a:p>
            <a:pPr algn="ctr" eaLnBrk="1" hangingPunct="1"/>
            <a:r>
              <a:rPr lang="en-GB" altLang="en-US" sz="1600"/>
              <a:t>Lines</a:t>
            </a:r>
            <a:endParaRPr lang="en-US" altLang="en-US" sz="1600"/>
          </a:p>
        </p:txBody>
      </p:sp>
      <p:sp>
        <p:nvSpPr>
          <p:cNvPr id="9229" name="Text Box 13"/>
          <p:cNvSpPr txBox="1">
            <a:spLocks noChangeArrowheads="1"/>
          </p:cNvSpPr>
          <p:nvPr/>
        </p:nvSpPr>
        <p:spPr bwMode="auto">
          <a:xfrm>
            <a:off x="3652838" y="2147888"/>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Shadows</a:t>
            </a:r>
            <a:endParaRPr lang="en-US" altLang="en-US" sz="1600"/>
          </a:p>
        </p:txBody>
      </p:sp>
      <p:sp>
        <p:nvSpPr>
          <p:cNvPr id="9230" name="Text Box 14"/>
          <p:cNvSpPr txBox="1">
            <a:spLocks noChangeArrowheads="1"/>
          </p:cNvSpPr>
          <p:nvPr/>
        </p:nvSpPr>
        <p:spPr bwMode="auto">
          <a:xfrm>
            <a:off x="4932363" y="2025650"/>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Title</a:t>
            </a:r>
            <a:br>
              <a:rPr lang="en-GB" altLang="en-US" sz="1600"/>
            </a:br>
            <a:r>
              <a:rPr lang="en-GB" altLang="en-US" sz="1600"/>
              <a:t>Text</a:t>
            </a:r>
            <a:endParaRPr lang="en-US" altLang="en-US" sz="1600"/>
          </a:p>
        </p:txBody>
      </p:sp>
      <p:sp>
        <p:nvSpPr>
          <p:cNvPr id="9231" name="Text Box 15"/>
          <p:cNvSpPr txBox="1">
            <a:spLocks noChangeArrowheads="1"/>
          </p:cNvSpPr>
          <p:nvPr/>
        </p:nvSpPr>
        <p:spPr bwMode="auto">
          <a:xfrm>
            <a:off x="1762125"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Fills</a:t>
            </a:r>
            <a:endParaRPr lang="en-US" altLang="en-US" sz="1600"/>
          </a:p>
        </p:txBody>
      </p:sp>
      <p:sp>
        <p:nvSpPr>
          <p:cNvPr id="9232" name="Text Box 16"/>
          <p:cNvSpPr txBox="1">
            <a:spLocks noChangeArrowheads="1"/>
          </p:cNvSpPr>
          <p:nvPr/>
        </p:nvSpPr>
        <p:spPr bwMode="auto">
          <a:xfrm>
            <a:off x="2708275" y="376237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a:t>
            </a:r>
            <a:endParaRPr lang="en-US" altLang="en-US" sz="1600"/>
          </a:p>
        </p:txBody>
      </p:sp>
      <p:sp>
        <p:nvSpPr>
          <p:cNvPr id="9233" name="Text Box 17"/>
          <p:cNvSpPr txBox="1">
            <a:spLocks noChangeArrowheads="1"/>
          </p:cNvSpPr>
          <p:nvPr/>
        </p:nvSpPr>
        <p:spPr bwMode="auto">
          <a:xfrm>
            <a:off x="3643313"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 &amp;</a:t>
            </a:r>
          </a:p>
          <a:p>
            <a:pPr algn="ctr" eaLnBrk="1" hangingPunct="1"/>
            <a:r>
              <a:rPr lang="en-GB" altLang="en-US" sz="1600"/>
              <a:t>Hyperlink</a:t>
            </a:r>
            <a:endParaRPr lang="en-US" altLang="en-US" sz="1600"/>
          </a:p>
        </p:txBody>
      </p:sp>
      <p:sp>
        <p:nvSpPr>
          <p:cNvPr id="9234" name="Text Box 18"/>
          <p:cNvSpPr txBox="1">
            <a:spLocks noChangeArrowheads="1"/>
          </p:cNvSpPr>
          <p:nvPr/>
        </p:nvSpPr>
        <p:spPr bwMode="auto">
          <a:xfrm>
            <a:off x="4724400"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Followed</a:t>
            </a:r>
          </a:p>
          <a:p>
            <a:pPr algn="ctr" eaLnBrk="1" hangingPunct="1"/>
            <a:r>
              <a:rPr lang="en-GB" altLang="en-US" sz="1600"/>
              <a:t>Hyperlink</a:t>
            </a:r>
            <a:endParaRPr lang="en-US" altLang="en-US" sz="160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1267" name="Object 3"/>
          <p:cNvGraphicFramePr>
            <a:graphicFrameLocks noChangeAspect="1"/>
          </p:cNvGraphicFramePr>
          <p:nvPr/>
        </p:nvGraphicFramePr>
        <p:xfrm>
          <a:off x="130175" y="1989138"/>
          <a:ext cx="6732588" cy="3740150"/>
        </p:xfrm>
        <a:graphic>
          <a:graphicData uri="http://schemas.openxmlformats.org/presentationml/2006/ole">
            <mc:AlternateContent xmlns:mc="http://schemas.openxmlformats.org/markup-compatibility/2006">
              <mc:Choice xmlns:v="urn:schemas-microsoft-com:vml" Requires="v">
                <p:oleObj spid="_x0000_s11268" name="Chart" r:id="rId4" imgW="8296275" imgH="4610100" progId="MSGraph.Chart.8">
                  <p:embed followColorScheme="full"/>
                </p:oleObj>
              </mc:Choice>
              <mc:Fallback>
                <p:oleObj name="Chart" r:id="rId4" imgW="8296275"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175" y="1989138"/>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3315" name="Rectangle 3"/>
          <p:cNvSpPr>
            <a:spLocks noGrp="1" noChangeArrowheads="1"/>
          </p:cNvSpPr>
          <p:nvPr>
            <p:ph type="body" sz="half" idx="1"/>
          </p:nvPr>
        </p:nvSpPr>
        <p:spPr>
          <a:xfrm>
            <a:off x="457200" y="1741488"/>
            <a:ext cx="3128963" cy="4603750"/>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3316" name="Picture 7" descr="water 0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0725" y="3140075"/>
            <a:ext cx="3241675" cy="3205163"/>
          </a:xfrm>
          <a:prstGeom prst="rect">
            <a:avLst/>
          </a:prstGeom>
          <a:solidFill>
            <a:schemeClr val="tx1"/>
          </a:solidFill>
          <a:ln w="5715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Process Flow</a:t>
            </a:r>
          </a:p>
        </p:txBody>
      </p:sp>
      <p:sp>
        <p:nvSpPr>
          <p:cNvPr id="15363" name="Rectangle 3"/>
          <p:cNvSpPr>
            <a:spLocks noChangeArrowheads="1"/>
          </p:cNvSpPr>
          <p:nvPr/>
        </p:nvSpPr>
        <p:spPr bwMode="auto">
          <a:xfrm>
            <a:off x="731838" y="3116263"/>
            <a:ext cx="1376362" cy="2354262"/>
          </a:xfrm>
          <a:prstGeom prst="rect">
            <a:avLst/>
          </a:prstGeom>
          <a:solidFill>
            <a:srgbClr val="748ED6"/>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4" name="Rectangle 4"/>
          <p:cNvSpPr>
            <a:spLocks noChangeArrowheads="1"/>
          </p:cNvSpPr>
          <p:nvPr/>
        </p:nvSpPr>
        <p:spPr bwMode="auto">
          <a:xfrm>
            <a:off x="2266950" y="3116263"/>
            <a:ext cx="1376363" cy="2354262"/>
          </a:xfrm>
          <a:prstGeom prst="rect">
            <a:avLst/>
          </a:prstGeom>
          <a:solidFill>
            <a:srgbClr val="0091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5" name="Rectangle 5"/>
          <p:cNvSpPr>
            <a:spLocks noChangeArrowheads="1"/>
          </p:cNvSpPr>
          <p:nvPr/>
        </p:nvSpPr>
        <p:spPr bwMode="auto">
          <a:xfrm>
            <a:off x="3776663" y="3116263"/>
            <a:ext cx="1376362" cy="2354262"/>
          </a:xfrm>
          <a:prstGeom prst="rect">
            <a:avLst/>
          </a:prstGeom>
          <a:solidFill>
            <a:srgbClr val="99CCFF"/>
          </a:solidFill>
          <a:ln w="12700"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5366" name="Rectangle 6"/>
          <p:cNvSpPr>
            <a:spLocks noChangeArrowheads="1"/>
          </p:cNvSpPr>
          <p:nvPr/>
        </p:nvSpPr>
        <p:spPr bwMode="auto">
          <a:xfrm>
            <a:off x="5284788" y="3116263"/>
            <a:ext cx="1376362" cy="2354262"/>
          </a:xfrm>
          <a:prstGeom prst="rect">
            <a:avLst/>
          </a:prstGeom>
          <a:solidFill>
            <a:srgbClr val="FFAB57"/>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7" name="Rectangle 7"/>
          <p:cNvSpPr>
            <a:spLocks noChangeArrowheads="1"/>
          </p:cNvSpPr>
          <p:nvPr/>
        </p:nvSpPr>
        <p:spPr bwMode="auto">
          <a:xfrm>
            <a:off x="6796088" y="3116263"/>
            <a:ext cx="1376362" cy="2354262"/>
          </a:xfrm>
          <a:prstGeom prst="rect">
            <a:avLst/>
          </a:prstGeom>
          <a:solidFill>
            <a:srgbClr val="FFC9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5368" name="Freeform 18"/>
          <p:cNvSpPr>
            <a:spLocks/>
          </p:cNvSpPr>
          <p:nvPr/>
        </p:nvSpPr>
        <p:spPr bwMode="auto">
          <a:xfrm>
            <a:off x="2266950" y="1643063"/>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0091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69" name="Freeform 19"/>
          <p:cNvSpPr>
            <a:spLocks/>
          </p:cNvSpPr>
          <p:nvPr/>
        </p:nvSpPr>
        <p:spPr bwMode="auto">
          <a:xfrm>
            <a:off x="731838" y="1643063"/>
            <a:ext cx="1898650" cy="1270000"/>
          </a:xfrm>
          <a:custGeom>
            <a:avLst/>
            <a:gdLst>
              <a:gd name="T0" fmla="*/ 1660525 w 1196"/>
              <a:gd name="T1" fmla="*/ 323850 h 800"/>
              <a:gd name="T2" fmla="*/ 1416050 w 1196"/>
              <a:gd name="T3" fmla="*/ 0 h 800"/>
              <a:gd name="T4" fmla="*/ 0 w 1196"/>
              <a:gd name="T5" fmla="*/ 0 h 800"/>
              <a:gd name="T6" fmla="*/ 0 w 1196"/>
              <a:gd name="T7" fmla="*/ 1270000 h 800"/>
              <a:gd name="T8" fmla="*/ 1416050 w 1196"/>
              <a:gd name="T9" fmla="*/ 1270000 h 800"/>
              <a:gd name="T10" fmla="*/ 1660525 w 1196"/>
              <a:gd name="T11" fmla="*/ 946150 h 800"/>
              <a:gd name="T12" fmla="*/ 1898650 w 1196"/>
              <a:gd name="T13" fmla="*/ 635000 h 800"/>
              <a:gd name="T14" fmla="*/ 1660525 w 1196"/>
              <a:gd name="T15" fmla="*/ 323850 h 8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96" h="800">
                <a:moveTo>
                  <a:pt x="1046" y="204"/>
                </a:moveTo>
                <a:lnTo>
                  <a:pt x="892" y="0"/>
                </a:lnTo>
                <a:lnTo>
                  <a:pt x="0" y="0"/>
                </a:lnTo>
                <a:lnTo>
                  <a:pt x="0" y="800"/>
                </a:lnTo>
                <a:lnTo>
                  <a:pt x="892" y="800"/>
                </a:lnTo>
                <a:lnTo>
                  <a:pt x="1046" y="596"/>
                </a:lnTo>
                <a:lnTo>
                  <a:pt x="1196" y="400"/>
                </a:lnTo>
                <a:lnTo>
                  <a:pt x="1046" y="204"/>
                </a:lnTo>
                <a:close/>
              </a:path>
            </a:pathLst>
          </a:custGeom>
          <a:solidFill>
            <a:srgbClr val="748ED6"/>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0" name="Freeform 20"/>
          <p:cNvSpPr>
            <a:spLocks/>
          </p:cNvSpPr>
          <p:nvPr/>
        </p:nvSpPr>
        <p:spPr bwMode="auto">
          <a:xfrm>
            <a:off x="3776663" y="1643063"/>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99CCFF"/>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1" name="Freeform 21"/>
          <p:cNvSpPr>
            <a:spLocks/>
          </p:cNvSpPr>
          <p:nvPr/>
        </p:nvSpPr>
        <p:spPr bwMode="auto">
          <a:xfrm>
            <a:off x="5284788" y="1643063"/>
            <a:ext cx="1857375" cy="1270000"/>
          </a:xfrm>
          <a:custGeom>
            <a:avLst/>
            <a:gdLst>
              <a:gd name="T0" fmla="*/ 1619250 w 1170"/>
              <a:gd name="T1" fmla="*/ 323850 h 800"/>
              <a:gd name="T2" fmla="*/ 1371600 w 1170"/>
              <a:gd name="T3" fmla="*/ 0 h 800"/>
              <a:gd name="T4" fmla="*/ 0 w 1170"/>
              <a:gd name="T5" fmla="*/ 0 h 800"/>
              <a:gd name="T6" fmla="*/ 247650 w 1170"/>
              <a:gd name="T7" fmla="*/ 323850 h 800"/>
              <a:gd name="T8" fmla="*/ 485775 w 1170"/>
              <a:gd name="T9" fmla="*/ 635000 h 800"/>
              <a:gd name="T10" fmla="*/ 247650 w 1170"/>
              <a:gd name="T11" fmla="*/ 946150 h 800"/>
              <a:gd name="T12" fmla="*/ 0 w 1170"/>
              <a:gd name="T13" fmla="*/ 1270000 h 800"/>
              <a:gd name="T14" fmla="*/ 1371600 w 1170"/>
              <a:gd name="T15" fmla="*/ 1270000 h 800"/>
              <a:gd name="T16" fmla="*/ 1619250 w 1170"/>
              <a:gd name="T17" fmla="*/ 946150 h 800"/>
              <a:gd name="T18" fmla="*/ 1857375 w 1170"/>
              <a:gd name="T19" fmla="*/ 635000 h 800"/>
              <a:gd name="T20" fmla="*/ 1619250 w 1170"/>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0" h="800">
                <a:moveTo>
                  <a:pt x="1020" y="204"/>
                </a:moveTo>
                <a:lnTo>
                  <a:pt x="864" y="0"/>
                </a:lnTo>
                <a:lnTo>
                  <a:pt x="0" y="0"/>
                </a:lnTo>
                <a:lnTo>
                  <a:pt x="156" y="204"/>
                </a:lnTo>
                <a:lnTo>
                  <a:pt x="306" y="400"/>
                </a:lnTo>
                <a:lnTo>
                  <a:pt x="156" y="596"/>
                </a:lnTo>
                <a:lnTo>
                  <a:pt x="0" y="800"/>
                </a:lnTo>
                <a:lnTo>
                  <a:pt x="864" y="800"/>
                </a:lnTo>
                <a:lnTo>
                  <a:pt x="1020" y="596"/>
                </a:lnTo>
                <a:lnTo>
                  <a:pt x="1170" y="400"/>
                </a:lnTo>
                <a:lnTo>
                  <a:pt x="1020" y="204"/>
                </a:lnTo>
                <a:close/>
              </a:path>
            </a:pathLst>
          </a:custGeom>
          <a:solidFill>
            <a:srgbClr val="FFAB57"/>
          </a:solidFill>
          <a:ln w="12700" cmpd="sng">
            <a:solidFill>
              <a:schemeClr val="tx1"/>
            </a:solidFill>
            <a:prstDash val="solid"/>
            <a:round/>
            <a:headEnd/>
            <a:tailEnd/>
          </a:ln>
        </p:spPr>
        <p:txBody>
          <a:bodyPr/>
          <a:lstStyle/>
          <a:p>
            <a:endParaRPr lang="en-GB"/>
          </a:p>
        </p:txBody>
      </p:sp>
      <p:sp>
        <p:nvSpPr>
          <p:cNvPr id="15372" name="Freeform 22"/>
          <p:cNvSpPr>
            <a:spLocks/>
          </p:cNvSpPr>
          <p:nvPr/>
        </p:nvSpPr>
        <p:spPr bwMode="auto">
          <a:xfrm>
            <a:off x="6796088" y="1643063"/>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FFC9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3" name="Text Box 23"/>
          <p:cNvSpPr txBox="1">
            <a:spLocks noChangeArrowheads="1"/>
          </p:cNvSpPr>
          <p:nvPr/>
        </p:nvSpPr>
        <p:spPr bwMode="auto">
          <a:xfrm>
            <a:off x="2916238" y="20955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Plan</a:t>
            </a:r>
          </a:p>
        </p:txBody>
      </p:sp>
      <p:sp>
        <p:nvSpPr>
          <p:cNvPr id="15374" name="Text Box 24"/>
          <p:cNvSpPr txBox="1">
            <a:spLocks noChangeArrowheads="1"/>
          </p:cNvSpPr>
          <p:nvPr/>
        </p:nvSpPr>
        <p:spPr bwMode="auto">
          <a:xfrm>
            <a:off x="1031875" y="2093913"/>
            <a:ext cx="895350" cy="366712"/>
          </a:xfrm>
          <a:prstGeom prst="rect">
            <a:avLst/>
          </a:prstGeom>
          <a:noFill/>
          <a:ln>
            <a:noFill/>
          </a:ln>
          <a:effectLst/>
          <a:extLst>
            <a:ext uri="{909E8E84-426E-40DD-AFC4-6F175D3DCCD1}">
              <a14:hiddenFill xmlns:a14="http://schemas.microsoft.com/office/drawing/2010/main">
                <a:solidFill>
                  <a:srgbClr val="2E4C9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Design</a:t>
            </a:r>
          </a:p>
        </p:txBody>
      </p:sp>
      <p:sp>
        <p:nvSpPr>
          <p:cNvPr id="15375" name="Text Box 25"/>
          <p:cNvSpPr txBox="1">
            <a:spLocks noChangeArrowheads="1"/>
          </p:cNvSpPr>
          <p:nvPr/>
        </p:nvSpPr>
        <p:spPr bwMode="auto">
          <a:xfrm>
            <a:off x="4446588" y="209550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Build</a:t>
            </a:r>
          </a:p>
        </p:txBody>
      </p:sp>
      <p:sp>
        <p:nvSpPr>
          <p:cNvPr id="15376" name="Text Box 26"/>
          <p:cNvSpPr txBox="1">
            <a:spLocks noChangeArrowheads="1"/>
          </p:cNvSpPr>
          <p:nvPr/>
        </p:nvSpPr>
        <p:spPr bwMode="auto">
          <a:xfrm>
            <a:off x="5959475" y="2093913"/>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Test</a:t>
            </a:r>
          </a:p>
        </p:txBody>
      </p:sp>
      <p:sp>
        <p:nvSpPr>
          <p:cNvPr id="15377" name="Text Box 27"/>
          <p:cNvSpPr txBox="1">
            <a:spLocks noChangeArrowheads="1"/>
          </p:cNvSpPr>
          <p:nvPr/>
        </p:nvSpPr>
        <p:spPr bwMode="auto">
          <a:xfrm>
            <a:off x="7366000" y="20955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Evaluate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85027" name="Group 35"/>
          <p:cNvGraphicFramePr>
            <a:graphicFrameLocks noGrp="1"/>
          </p:cNvGraphicFramePr>
          <p:nvPr>
            <p:ph type="tbl" idx="1"/>
          </p:nvPr>
        </p:nvGraphicFramePr>
        <p:xfrm>
          <a:off x="990600" y="2063750"/>
          <a:ext cx="5751513" cy="3275013"/>
        </p:xfrm>
        <a:graphic>
          <a:graphicData uri="http://schemas.openxmlformats.org/drawingml/2006/table">
            <a:tbl>
              <a:tblPr/>
              <a:tblGrid>
                <a:gridCol w="2876550"/>
                <a:gridCol w="2874963"/>
              </a:tblGrid>
              <a:tr h="519072">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7437" name="Text Box 29"/>
          <p:cNvSpPr txBox="1">
            <a:spLocks noChangeArrowheads="1"/>
          </p:cNvSpPr>
          <p:nvPr/>
        </p:nvSpPr>
        <p:spPr bwMode="auto">
          <a:xfrm>
            <a:off x="2630488" y="5397500"/>
            <a:ext cx="411003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you to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457200" y="1741488"/>
            <a:ext cx="3643313" cy="4603750"/>
          </a:xfrm>
          <a:extLst>
            <a:ext uri="{909E8E84-426E-40DD-AFC4-6F175D3DCCD1}">
              <a14:hiddenFill xmlns:a14="http://schemas.microsoft.com/office/drawing/2010/main">
                <a:solidFill>
                  <a:schemeClr val="accent1">
                    <a:alpha val="50195"/>
                  </a:schemeClr>
                </a:solidFill>
              </a14:hiddenFill>
            </a:ext>
          </a:extLst>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89092" name="Group 4"/>
          <p:cNvGraphicFramePr>
            <a:graphicFrameLocks noGrp="1"/>
          </p:cNvGraphicFramePr>
          <p:nvPr>
            <p:ph sz="half" idx="2"/>
          </p:nvPr>
        </p:nvGraphicFramePr>
        <p:xfrm>
          <a:off x="4333875" y="1925638"/>
          <a:ext cx="2463800" cy="1643062"/>
        </p:xfrm>
        <a:graphic>
          <a:graphicData uri="http://schemas.openxmlformats.org/drawingml/2006/table">
            <a:tbl>
              <a:tblPr/>
              <a:tblGrid>
                <a:gridCol w="1231900"/>
                <a:gridCol w="1231900"/>
              </a:tblGrid>
              <a:tr h="822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1577975" y="482441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4457700" y="482441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493713"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493713"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3838575"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385763"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493713"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F2BB66"/>
      </a:accent1>
      <a:accent2>
        <a:srgbClr val="249E3B"/>
      </a:accent2>
      <a:accent3>
        <a:srgbClr val="FFFFFF"/>
      </a:accent3>
      <a:accent4>
        <a:srgbClr val="000000"/>
      </a:accent4>
      <a:accent5>
        <a:srgbClr val="F7DAB8"/>
      </a:accent5>
      <a:accent6>
        <a:srgbClr val="208F35"/>
      </a:accent6>
      <a:hlink>
        <a:srgbClr val="D55708"/>
      </a:hlink>
      <a:folHlink>
        <a:srgbClr val="E4700D"/>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1080</TotalTime>
  <Words>302</Words>
  <Application>Microsoft Office PowerPoint</Application>
  <PresentationFormat>On-screen Show (4:3)</PresentationFormat>
  <Paragraphs>78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Butterfly Template</vt:lpstr>
      <vt:lpstr>Example Bullet Point Slide</vt:lpstr>
      <vt:lpstr>Colour scheme</vt:lpstr>
      <vt:lpstr>Sample Graph (3 colours)</vt:lpstr>
      <vt:lpstr>Picture slide</vt:lpstr>
      <vt:lpstr>Process Flow</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Butterfly PowerPoint Template</dc:title>
  <dc:creator>Presentation Magazine</dc:creator>
  <cp:lastModifiedBy>Jonty Pearce</cp:lastModifiedBy>
  <cp:revision>41</cp:revision>
  <dcterms:created xsi:type="dcterms:W3CDTF">2005-03-15T10:04:38Z</dcterms:created>
  <dcterms:modified xsi:type="dcterms:W3CDTF">2015-02-22T11:11:09Z</dcterms:modified>
</cp:coreProperties>
</file>