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9" r:id="rId3"/>
    <p:sldId id="261" r:id="rId4"/>
    <p:sldId id="262" r:id="rId5"/>
    <p:sldId id="263" r:id="rId6"/>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DDDDDD"/>
    <a:srgbClr val="FF99FF"/>
    <a:srgbClr val="FF66FF"/>
    <a:srgbClr val="CC0099"/>
    <a:srgbClr val="CCFF99"/>
    <a:srgbClr val="99FF66"/>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8" d="100"/>
          <a:sy n="98" d="100"/>
        </p:scale>
        <p:origin x="-120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GB" altLang="en-US"/>
          </a:p>
        </p:txBody>
      </p:sp>
      <p:sp>
        <p:nvSpPr>
          <p:cNvPr id="921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GB" altLang="en-US"/>
          </a:p>
        </p:txBody>
      </p:sp>
      <p:sp>
        <p:nvSpPr>
          <p:cNvPr id="205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22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922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GB" altLang="en-US"/>
          </a:p>
        </p:txBody>
      </p:sp>
      <p:sp>
        <p:nvSpPr>
          <p:cNvPr id="922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9024B9BB-716C-4E84-9AF3-DD747E0D4397}" type="slidenum">
              <a:rPr lang="en-GB" altLang="en-US"/>
              <a:pPr>
                <a:defRPr/>
              </a:pPr>
              <a:t>‹#›</a:t>
            </a:fld>
            <a:endParaRPr lang="en-GB" altLang="en-US"/>
          </a:p>
        </p:txBody>
      </p:sp>
    </p:spTree>
    <p:extLst>
      <p:ext uri="{BB962C8B-B14F-4D97-AF65-F5344CB8AC3E}">
        <p14:creationId xmlns:p14="http://schemas.microsoft.com/office/powerpoint/2010/main" val="30444423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A967D31-BB9E-4EC5-B532-F43500D405A1}" type="slidenum">
              <a:rPr lang="en-GB" altLang="en-US"/>
              <a:pPr/>
              <a:t>1</a:t>
            </a:fld>
            <a:endParaRPr lang="en-GB" altLang="en-US"/>
          </a:p>
        </p:txBody>
      </p:sp>
      <p:sp>
        <p:nvSpPr>
          <p:cNvPr id="4099" name="Rectangle 2"/>
          <p:cNvSpPr>
            <a:spLocks noRo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4191607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5902C03-F5A0-4E35-87ED-9DCFF4C81C6A}" type="slidenum">
              <a:rPr lang="en-GB" altLang="en-US"/>
              <a:pPr/>
              <a:t>2</a:t>
            </a:fld>
            <a:endParaRPr lang="en-GB"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0229617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BCA7086-E945-4592-B625-0F3BD3A5C281}" type="slidenum">
              <a:rPr lang="en-GB" altLang="en-US"/>
              <a:pPr/>
              <a:t>3</a:t>
            </a:fld>
            <a:endParaRPr lang="en-GB"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11771631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EEF7099-27AF-4D55-B763-F8F95A0DC4B0}" type="slidenum">
              <a:rPr lang="en-GB" altLang="en-US"/>
              <a:pPr/>
              <a:t>4</a:t>
            </a:fld>
            <a:endParaRPr lang="en-GB"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3827210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05CAABE-2DBA-40D6-B472-15D605D1D5CA}" type="slidenum">
              <a:rPr lang="en-GB" altLang="en-US"/>
              <a:pPr/>
              <a:t>5</a:t>
            </a:fld>
            <a:endParaRPr lang="en-GB"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8406475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ED9F1490-BF56-4F3D-A89A-63E0BD3EF580}" type="slidenum">
              <a:rPr lang="en-GB" altLang="en-US"/>
              <a:pPr>
                <a:defRPr/>
              </a:pPr>
              <a:t>‹#›</a:t>
            </a:fld>
            <a:endParaRPr lang="en-GB" altLang="en-US"/>
          </a:p>
        </p:txBody>
      </p:sp>
    </p:spTree>
    <p:extLst>
      <p:ext uri="{BB962C8B-B14F-4D97-AF65-F5344CB8AC3E}">
        <p14:creationId xmlns:p14="http://schemas.microsoft.com/office/powerpoint/2010/main" val="40713033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A0429239-891F-4682-B79E-7622C8A84E6F}" type="slidenum">
              <a:rPr lang="en-GB" altLang="en-US"/>
              <a:pPr>
                <a:defRPr/>
              </a:pPr>
              <a:t>‹#›</a:t>
            </a:fld>
            <a:endParaRPr lang="en-GB" altLang="en-US"/>
          </a:p>
        </p:txBody>
      </p:sp>
    </p:spTree>
    <p:extLst>
      <p:ext uri="{BB962C8B-B14F-4D97-AF65-F5344CB8AC3E}">
        <p14:creationId xmlns:p14="http://schemas.microsoft.com/office/powerpoint/2010/main" val="4124977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87E6B16E-9771-4496-BA60-061DA1883371}" type="slidenum">
              <a:rPr lang="en-GB" altLang="en-US"/>
              <a:pPr>
                <a:defRPr/>
              </a:pPr>
              <a:t>‹#›</a:t>
            </a:fld>
            <a:endParaRPr lang="en-GB" altLang="en-US"/>
          </a:p>
        </p:txBody>
      </p:sp>
    </p:spTree>
    <p:extLst>
      <p:ext uri="{BB962C8B-B14F-4D97-AF65-F5344CB8AC3E}">
        <p14:creationId xmlns:p14="http://schemas.microsoft.com/office/powerpoint/2010/main" val="227016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CC776299-3842-4DA3-A40F-D937E6BEFE20}" type="slidenum">
              <a:rPr lang="en-GB" altLang="en-US"/>
              <a:pPr>
                <a:defRPr/>
              </a:pPr>
              <a:t>‹#›</a:t>
            </a:fld>
            <a:endParaRPr lang="en-GB" altLang="en-US"/>
          </a:p>
        </p:txBody>
      </p:sp>
    </p:spTree>
    <p:extLst>
      <p:ext uri="{BB962C8B-B14F-4D97-AF65-F5344CB8AC3E}">
        <p14:creationId xmlns:p14="http://schemas.microsoft.com/office/powerpoint/2010/main" val="28973329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924823AB-1195-4476-BC7D-D05A188F47EE}" type="slidenum">
              <a:rPr lang="en-GB" altLang="en-US"/>
              <a:pPr>
                <a:defRPr/>
              </a:pPr>
              <a:t>‹#›</a:t>
            </a:fld>
            <a:endParaRPr lang="en-GB" altLang="en-US"/>
          </a:p>
        </p:txBody>
      </p:sp>
    </p:spTree>
    <p:extLst>
      <p:ext uri="{BB962C8B-B14F-4D97-AF65-F5344CB8AC3E}">
        <p14:creationId xmlns:p14="http://schemas.microsoft.com/office/powerpoint/2010/main" val="38887614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BB7D650E-4451-42B7-B1E0-6F558BCAF6E4}" type="slidenum">
              <a:rPr lang="en-GB" altLang="en-US"/>
              <a:pPr>
                <a:defRPr/>
              </a:pPr>
              <a:t>‹#›</a:t>
            </a:fld>
            <a:endParaRPr lang="en-GB" altLang="en-US"/>
          </a:p>
        </p:txBody>
      </p:sp>
    </p:spTree>
    <p:extLst>
      <p:ext uri="{BB962C8B-B14F-4D97-AF65-F5344CB8AC3E}">
        <p14:creationId xmlns:p14="http://schemas.microsoft.com/office/powerpoint/2010/main" val="1486335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6"/>
          <p:cNvSpPr>
            <a:spLocks noGrp="1" noChangeArrowheads="1"/>
          </p:cNvSpPr>
          <p:nvPr>
            <p:ph type="sldNum" sz="quarter" idx="12"/>
          </p:nvPr>
        </p:nvSpPr>
        <p:spPr>
          <a:ln/>
        </p:spPr>
        <p:txBody>
          <a:bodyPr/>
          <a:lstStyle>
            <a:lvl1pPr>
              <a:defRPr/>
            </a:lvl1pPr>
          </a:lstStyle>
          <a:p>
            <a:pPr>
              <a:defRPr/>
            </a:pPr>
            <a:fld id="{17E15278-CC32-4A44-A2DE-3D8801EC73CA}" type="slidenum">
              <a:rPr lang="en-GB" altLang="en-US"/>
              <a:pPr>
                <a:defRPr/>
              </a:pPr>
              <a:t>‹#›</a:t>
            </a:fld>
            <a:endParaRPr lang="en-GB" altLang="en-US"/>
          </a:p>
        </p:txBody>
      </p:sp>
    </p:spTree>
    <p:extLst>
      <p:ext uri="{BB962C8B-B14F-4D97-AF65-F5344CB8AC3E}">
        <p14:creationId xmlns:p14="http://schemas.microsoft.com/office/powerpoint/2010/main" val="16509906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6"/>
          <p:cNvSpPr>
            <a:spLocks noGrp="1" noChangeArrowheads="1"/>
          </p:cNvSpPr>
          <p:nvPr>
            <p:ph type="sldNum" sz="quarter" idx="12"/>
          </p:nvPr>
        </p:nvSpPr>
        <p:spPr>
          <a:ln/>
        </p:spPr>
        <p:txBody>
          <a:bodyPr/>
          <a:lstStyle>
            <a:lvl1pPr>
              <a:defRPr/>
            </a:lvl1pPr>
          </a:lstStyle>
          <a:p>
            <a:pPr>
              <a:defRPr/>
            </a:pPr>
            <a:fld id="{5E8548CD-640D-4215-B6CF-C09EED3C1D99}" type="slidenum">
              <a:rPr lang="en-GB" altLang="en-US"/>
              <a:pPr>
                <a:defRPr/>
              </a:pPr>
              <a:t>‹#›</a:t>
            </a:fld>
            <a:endParaRPr lang="en-GB" altLang="en-US"/>
          </a:p>
        </p:txBody>
      </p:sp>
    </p:spTree>
    <p:extLst>
      <p:ext uri="{BB962C8B-B14F-4D97-AF65-F5344CB8AC3E}">
        <p14:creationId xmlns:p14="http://schemas.microsoft.com/office/powerpoint/2010/main" val="23512901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6"/>
          <p:cNvSpPr>
            <a:spLocks noGrp="1" noChangeArrowheads="1"/>
          </p:cNvSpPr>
          <p:nvPr>
            <p:ph type="sldNum" sz="quarter" idx="12"/>
          </p:nvPr>
        </p:nvSpPr>
        <p:spPr>
          <a:ln/>
        </p:spPr>
        <p:txBody>
          <a:bodyPr/>
          <a:lstStyle>
            <a:lvl1pPr>
              <a:defRPr/>
            </a:lvl1pPr>
          </a:lstStyle>
          <a:p>
            <a:pPr>
              <a:defRPr/>
            </a:pPr>
            <a:fld id="{A8A09012-9577-4F1F-A3D3-C1A3B2724102}" type="slidenum">
              <a:rPr lang="en-GB" altLang="en-US"/>
              <a:pPr>
                <a:defRPr/>
              </a:pPr>
              <a:t>‹#›</a:t>
            </a:fld>
            <a:endParaRPr lang="en-GB" altLang="en-US"/>
          </a:p>
        </p:txBody>
      </p:sp>
    </p:spTree>
    <p:extLst>
      <p:ext uri="{BB962C8B-B14F-4D97-AF65-F5344CB8AC3E}">
        <p14:creationId xmlns:p14="http://schemas.microsoft.com/office/powerpoint/2010/main" val="3785573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212261A3-B884-46F2-9817-463F362F8349}" type="slidenum">
              <a:rPr lang="en-GB" altLang="en-US"/>
              <a:pPr>
                <a:defRPr/>
              </a:pPr>
              <a:t>‹#›</a:t>
            </a:fld>
            <a:endParaRPr lang="en-GB" altLang="en-US"/>
          </a:p>
        </p:txBody>
      </p:sp>
    </p:spTree>
    <p:extLst>
      <p:ext uri="{BB962C8B-B14F-4D97-AF65-F5344CB8AC3E}">
        <p14:creationId xmlns:p14="http://schemas.microsoft.com/office/powerpoint/2010/main" val="2766631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FD85376D-25BF-4670-A4B8-C3BD8368E3AD}" type="slidenum">
              <a:rPr lang="en-GB" altLang="en-US"/>
              <a:pPr>
                <a:defRPr/>
              </a:pPr>
              <a:t>‹#›</a:t>
            </a:fld>
            <a:endParaRPr lang="en-GB" altLang="en-US"/>
          </a:p>
        </p:txBody>
      </p:sp>
    </p:spTree>
    <p:extLst>
      <p:ext uri="{BB962C8B-B14F-4D97-AF65-F5344CB8AC3E}">
        <p14:creationId xmlns:p14="http://schemas.microsoft.com/office/powerpoint/2010/main" val="40661322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GB"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GB"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A46D03E0-2134-4702-A24C-C6BCB8D7E7A5}"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84" name="Group 36"/>
          <p:cNvGraphicFramePr>
            <a:graphicFrameLocks noGrp="1"/>
          </p:cNvGraphicFramePr>
          <p:nvPr/>
        </p:nvGraphicFramePr>
        <p:xfrm>
          <a:off x="755650" y="549275"/>
          <a:ext cx="8135938" cy="5688013"/>
        </p:xfrm>
        <a:graphic>
          <a:graphicData uri="http://schemas.openxmlformats.org/drawingml/2006/table">
            <a:tbl>
              <a:tblPr/>
              <a:tblGrid>
                <a:gridCol w="4068763"/>
                <a:gridCol w="4067175"/>
              </a:tblGrid>
              <a:tr h="113823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smtClean="0">
                          <a:ln>
                            <a:noFill/>
                          </a:ln>
                          <a:solidFill>
                            <a:schemeClr val="tx1"/>
                          </a:solidFill>
                          <a:effectLst/>
                          <a:latin typeface="Arial Black" panose="020B0A04020102020204" pitchFamily="34" charset="0"/>
                          <a:cs typeface="Arial" panose="020B0604020202020204" pitchFamily="34" charset="0"/>
                        </a:rPr>
                        <a:t>Monday</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1200" b="0" i="0" u="none" strike="noStrike" cap="none" normalizeH="0" baseline="0" smtClean="0">
                        <a:ln>
                          <a:noFill/>
                        </a:ln>
                        <a:solidFill>
                          <a:schemeClr val="tx1"/>
                        </a:solidFill>
                        <a:effectLst/>
                        <a:latin typeface="Arial Black" panose="020B0A040201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smtClean="0">
                          <a:ln>
                            <a:noFill/>
                          </a:ln>
                          <a:solidFill>
                            <a:schemeClr val="tx1"/>
                          </a:solidFill>
                          <a:effectLst/>
                          <a:latin typeface="Arial Black" panose="020B0A04020102020204" pitchFamily="34" charset="0"/>
                          <a:cs typeface="Arial" panose="020B0604020202020204" pitchFamily="34" charset="0"/>
                        </a:rPr>
                        <a:t>Saturday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r>
              <a:tr h="1136650">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smtClean="0">
                          <a:ln>
                            <a:noFill/>
                          </a:ln>
                          <a:solidFill>
                            <a:schemeClr val="tx1"/>
                          </a:solidFill>
                          <a:effectLst/>
                          <a:latin typeface="Arial Black" panose="020B0A04020102020204" pitchFamily="34" charset="0"/>
                          <a:cs typeface="Arial" panose="020B0604020202020204" pitchFamily="34" charset="0"/>
                        </a:rPr>
                        <a:t>Tuesday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smtClean="0">
                          <a:ln>
                            <a:noFill/>
                          </a:ln>
                          <a:solidFill>
                            <a:schemeClr val="tx1"/>
                          </a:solidFill>
                          <a:effectLst/>
                          <a:latin typeface="Arial Black" panose="020B0A04020102020204" pitchFamily="34" charset="0"/>
                          <a:cs typeface="Arial" panose="020B0604020202020204" pitchFamily="34" charset="0"/>
                        </a:rPr>
                        <a:t>Sunday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r>
              <a:tr h="113823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smtClean="0">
                          <a:ln>
                            <a:noFill/>
                          </a:ln>
                          <a:solidFill>
                            <a:schemeClr val="tx1"/>
                          </a:solidFill>
                          <a:effectLst/>
                          <a:latin typeface="Arial Black" panose="020B0A04020102020204" pitchFamily="34" charset="0"/>
                          <a:cs typeface="Arial" panose="020B0604020202020204" pitchFamily="34" charset="0"/>
                        </a:rPr>
                        <a:t>Wednesday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3">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smtClean="0">
                          <a:ln>
                            <a:noFill/>
                          </a:ln>
                          <a:solidFill>
                            <a:schemeClr val="tx1"/>
                          </a:solidFill>
                          <a:effectLst/>
                          <a:latin typeface="Arial Black" panose="020B0A04020102020204" pitchFamily="34" charset="0"/>
                          <a:cs typeface="Arial" panose="020B0604020202020204" pitchFamily="34" charset="0"/>
                        </a:rPr>
                        <a:t>Notes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1136650">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smtClean="0">
                          <a:ln>
                            <a:noFill/>
                          </a:ln>
                          <a:solidFill>
                            <a:schemeClr val="tx1"/>
                          </a:solidFill>
                          <a:effectLst/>
                          <a:latin typeface="Arial Black" panose="020B0A04020102020204" pitchFamily="34" charset="0"/>
                          <a:cs typeface="Arial" panose="020B0604020202020204" pitchFamily="34" charset="0"/>
                        </a:rPr>
                        <a:t>Thursday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tr>
              <a:tr h="113823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smtClean="0">
                          <a:ln>
                            <a:noFill/>
                          </a:ln>
                          <a:solidFill>
                            <a:schemeClr val="tx1"/>
                          </a:solidFill>
                          <a:effectLst/>
                          <a:latin typeface="Arial Black" panose="020B0A04020102020204" pitchFamily="34" charset="0"/>
                          <a:cs typeface="Arial" panose="020B0604020202020204" pitchFamily="34" charset="0"/>
                        </a:rPr>
                        <a:t>Friday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tr>
            </a:tbl>
          </a:graphicData>
        </a:graphic>
      </p:graphicFrame>
      <p:sp>
        <p:nvSpPr>
          <p:cNvPr id="3092" name="Text Box 31"/>
          <p:cNvSpPr txBox="1">
            <a:spLocks noChangeArrowheads="1"/>
          </p:cNvSpPr>
          <p:nvPr/>
        </p:nvSpPr>
        <p:spPr bwMode="auto">
          <a:xfrm>
            <a:off x="827088" y="6394450"/>
            <a:ext cx="26416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200">
                <a:latin typeface="Arial Black" panose="020B0A04020102020204" pitchFamily="34" charset="0"/>
              </a:rPr>
              <a:t>Weekly Calendar - Landscape</a:t>
            </a:r>
          </a:p>
        </p:txBody>
      </p:sp>
      <p:sp>
        <p:nvSpPr>
          <p:cNvPr id="3093" name="Text Box 32"/>
          <p:cNvSpPr txBox="1">
            <a:spLocks noChangeArrowheads="1"/>
          </p:cNvSpPr>
          <p:nvPr/>
        </p:nvSpPr>
        <p:spPr bwMode="auto">
          <a:xfrm>
            <a:off x="5651500" y="6370638"/>
            <a:ext cx="3275013" cy="214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800">
                <a:latin typeface="Arial Black" panose="020B0A04020102020204" pitchFamily="34" charset="0"/>
              </a:rPr>
              <a:t>Free templates available on PresentationMagazine.com</a:t>
            </a:r>
          </a:p>
        </p:txBody>
      </p:sp>
      <p:sp>
        <p:nvSpPr>
          <p:cNvPr id="3094" name="AutoShape 33"/>
          <p:cNvSpPr>
            <a:spLocks noChangeArrowheads="1"/>
          </p:cNvSpPr>
          <p:nvPr/>
        </p:nvSpPr>
        <p:spPr bwMode="auto">
          <a:xfrm>
            <a:off x="2578100" y="138113"/>
            <a:ext cx="338138" cy="338137"/>
          </a:xfrm>
          <a:custGeom>
            <a:avLst/>
            <a:gdLst>
              <a:gd name="T0" fmla="*/ 169069 w 21600"/>
              <a:gd name="T1" fmla="*/ 0 h 21600"/>
              <a:gd name="T2" fmla="*/ 49515 w 21600"/>
              <a:gd name="T3" fmla="*/ 49515 h 21600"/>
              <a:gd name="T4" fmla="*/ 0 w 21600"/>
              <a:gd name="T5" fmla="*/ 169069 h 21600"/>
              <a:gd name="T6" fmla="*/ 49515 w 21600"/>
              <a:gd name="T7" fmla="*/ 288622 h 21600"/>
              <a:gd name="T8" fmla="*/ 169069 w 21600"/>
              <a:gd name="T9" fmla="*/ 338137 h 21600"/>
              <a:gd name="T10" fmla="*/ 288623 w 21600"/>
              <a:gd name="T11" fmla="*/ 288622 h 21600"/>
              <a:gd name="T12" fmla="*/ 338138 w 21600"/>
              <a:gd name="T13" fmla="*/ 169069 h 21600"/>
              <a:gd name="T14" fmla="*/ 288623 w 21600"/>
              <a:gd name="T15" fmla="*/ 49515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chemeClr val="tx1"/>
          </a:solidFill>
          <a:ln w="9525">
            <a:solidFill>
              <a:schemeClr val="tx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5" name="AutoShape 35"/>
          <p:cNvSpPr>
            <a:spLocks noChangeArrowheads="1"/>
          </p:cNvSpPr>
          <p:nvPr/>
        </p:nvSpPr>
        <p:spPr bwMode="auto">
          <a:xfrm>
            <a:off x="6804025" y="138113"/>
            <a:ext cx="338138" cy="338137"/>
          </a:xfrm>
          <a:custGeom>
            <a:avLst/>
            <a:gdLst>
              <a:gd name="T0" fmla="*/ 169069 w 21600"/>
              <a:gd name="T1" fmla="*/ 0 h 21600"/>
              <a:gd name="T2" fmla="*/ 49515 w 21600"/>
              <a:gd name="T3" fmla="*/ 49515 h 21600"/>
              <a:gd name="T4" fmla="*/ 0 w 21600"/>
              <a:gd name="T5" fmla="*/ 169069 h 21600"/>
              <a:gd name="T6" fmla="*/ 49515 w 21600"/>
              <a:gd name="T7" fmla="*/ 288622 h 21600"/>
              <a:gd name="T8" fmla="*/ 169069 w 21600"/>
              <a:gd name="T9" fmla="*/ 338137 h 21600"/>
              <a:gd name="T10" fmla="*/ 288623 w 21600"/>
              <a:gd name="T11" fmla="*/ 288622 h 21600"/>
              <a:gd name="T12" fmla="*/ 338138 w 21600"/>
              <a:gd name="T13" fmla="*/ 169069 h 21600"/>
              <a:gd name="T14" fmla="*/ 288623 w 21600"/>
              <a:gd name="T15" fmla="*/ 49515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chemeClr val="tx1"/>
          </a:solidFill>
          <a:ln w="9525">
            <a:solidFill>
              <a:schemeClr val="tx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258" name="Group 138"/>
          <p:cNvGraphicFramePr>
            <a:graphicFrameLocks noGrp="1"/>
          </p:cNvGraphicFramePr>
          <p:nvPr/>
        </p:nvGraphicFramePr>
        <p:xfrm>
          <a:off x="755650" y="549275"/>
          <a:ext cx="8135938" cy="5688013"/>
        </p:xfrm>
        <a:graphic>
          <a:graphicData uri="http://schemas.openxmlformats.org/drawingml/2006/table">
            <a:tbl>
              <a:tblPr/>
              <a:tblGrid>
                <a:gridCol w="4068763"/>
                <a:gridCol w="4067175"/>
              </a:tblGrid>
              <a:tr h="113823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smtClean="0">
                          <a:ln>
                            <a:noFill/>
                          </a:ln>
                          <a:solidFill>
                            <a:srgbClr val="008000"/>
                          </a:solidFill>
                          <a:effectLst/>
                          <a:latin typeface="Arial Black" panose="020B0A04020102020204" pitchFamily="34" charset="0"/>
                          <a:cs typeface="Arial" panose="020B0604020202020204" pitchFamily="34" charset="0"/>
                        </a:rPr>
                        <a:t>Monday</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1200" b="0" i="0" u="none" strike="noStrike" cap="none" normalizeH="0" baseline="0" smtClean="0">
                        <a:ln>
                          <a:noFill/>
                        </a:ln>
                        <a:solidFill>
                          <a:srgbClr val="008000"/>
                        </a:solidFill>
                        <a:effectLst/>
                        <a:latin typeface="Arial Black" panose="020B0A04020102020204" pitchFamily="34" charset="0"/>
                        <a:cs typeface="Arial" panose="020B0604020202020204" pitchFamily="34" charset="0"/>
                      </a:endParaRPr>
                    </a:p>
                  </a:txBody>
                  <a:tcPr horzOverflow="overflow">
                    <a:lnL w="28575" cap="flat" cmpd="sng" algn="ctr">
                      <a:solidFill>
                        <a:srgbClr val="00CC00"/>
                      </a:solidFill>
                      <a:prstDash val="solid"/>
                      <a:round/>
                      <a:headEnd type="none" w="med" len="med"/>
                      <a:tailEnd type="none" w="med" len="med"/>
                    </a:lnL>
                    <a:lnR w="12700" cap="flat" cmpd="sng" algn="ctr">
                      <a:solidFill>
                        <a:srgbClr val="00CC00"/>
                      </a:solidFill>
                      <a:prstDash val="solid"/>
                      <a:round/>
                      <a:headEnd type="none" w="med" len="med"/>
                      <a:tailEnd type="none" w="med" len="med"/>
                    </a:lnR>
                    <a:lnT w="28575" cap="flat" cmpd="sng" algn="ctr">
                      <a:solidFill>
                        <a:srgbClr val="00CC00"/>
                      </a:solidFill>
                      <a:prstDash val="solid"/>
                      <a:round/>
                      <a:headEnd type="none" w="med" len="med"/>
                      <a:tailEnd type="none" w="med" len="med"/>
                    </a:lnT>
                    <a:lnB w="12700" cap="flat" cmpd="sng" algn="ctr">
                      <a:solidFill>
                        <a:srgbClr val="00CC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smtClean="0">
                          <a:ln>
                            <a:noFill/>
                          </a:ln>
                          <a:solidFill>
                            <a:srgbClr val="008000"/>
                          </a:solidFill>
                          <a:effectLst/>
                          <a:latin typeface="Arial Black" panose="020B0A04020102020204" pitchFamily="34" charset="0"/>
                          <a:cs typeface="Arial" panose="020B0604020202020204" pitchFamily="34" charset="0"/>
                        </a:rPr>
                        <a:t>Saturday</a:t>
                      </a:r>
                    </a:p>
                  </a:txBody>
                  <a:tcPr horzOverflow="overflow">
                    <a:lnL w="12700" cap="flat" cmpd="sng" algn="ctr">
                      <a:solidFill>
                        <a:srgbClr val="00CC00"/>
                      </a:solidFill>
                      <a:prstDash val="solid"/>
                      <a:round/>
                      <a:headEnd type="none" w="med" len="med"/>
                      <a:tailEnd type="none" w="med" len="med"/>
                    </a:lnL>
                    <a:lnR w="28575" cap="flat" cmpd="sng" algn="ctr">
                      <a:solidFill>
                        <a:srgbClr val="00CC00"/>
                      </a:solidFill>
                      <a:prstDash val="solid"/>
                      <a:round/>
                      <a:headEnd type="none" w="med" len="med"/>
                      <a:tailEnd type="none" w="med" len="med"/>
                    </a:lnR>
                    <a:lnT w="28575" cap="flat" cmpd="sng" algn="ctr">
                      <a:solidFill>
                        <a:srgbClr val="00CC00"/>
                      </a:solidFill>
                      <a:prstDash val="solid"/>
                      <a:round/>
                      <a:headEnd type="none" w="med" len="med"/>
                      <a:tailEnd type="none" w="med" len="med"/>
                    </a:lnT>
                    <a:lnB w="12700" cap="flat" cmpd="sng" algn="ctr">
                      <a:solidFill>
                        <a:srgbClr val="00CC00"/>
                      </a:solidFill>
                      <a:prstDash val="solid"/>
                      <a:round/>
                      <a:headEnd type="none" w="med" len="med"/>
                      <a:tailEnd type="none" w="med" len="med"/>
                    </a:lnB>
                    <a:lnTlToBr>
                      <a:noFill/>
                    </a:lnTlToBr>
                    <a:lnBlToTr>
                      <a:noFill/>
                    </a:lnBlToTr>
                    <a:solidFill>
                      <a:srgbClr val="CCFF99"/>
                    </a:solidFill>
                  </a:tcPr>
                </a:tc>
              </a:tr>
              <a:tr h="1136650">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smtClean="0">
                          <a:ln>
                            <a:noFill/>
                          </a:ln>
                          <a:solidFill>
                            <a:srgbClr val="008000"/>
                          </a:solidFill>
                          <a:effectLst/>
                          <a:latin typeface="Arial Black" panose="020B0A04020102020204" pitchFamily="34" charset="0"/>
                          <a:cs typeface="Arial" panose="020B0604020202020204" pitchFamily="34" charset="0"/>
                        </a:rPr>
                        <a:t>Tuesday</a:t>
                      </a:r>
                    </a:p>
                  </a:txBody>
                  <a:tcPr horzOverflow="overflow">
                    <a:lnL w="28575" cap="flat" cmpd="sng" algn="ctr">
                      <a:solidFill>
                        <a:srgbClr val="00CC00"/>
                      </a:solidFill>
                      <a:prstDash val="solid"/>
                      <a:round/>
                      <a:headEnd type="none" w="med" len="med"/>
                      <a:tailEnd type="none" w="med" len="med"/>
                    </a:lnL>
                    <a:lnR w="12700" cap="flat" cmpd="sng" algn="ctr">
                      <a:solidFill>
                        <a:srgbClr val="00CC00"/>
                      </a:solidFill>
                      <a:prstDash val="solid"/>
                      <a:round/>
                      <a:headEnd type="none" w="med" len="med"/>
                      <a:tailEnd type="none" w="med" len="med"/>
                    </a:lnR>
                    <a:lnT w="12700" cap="flat" cmpd="sng" algn="ctr">
                      <a:solidFill>
                        <a:srgbClr val="00CC00"/>
                      </a:solidFill>
                      <a:prstDash val="solid"/>
                      <a:round/>
                      <a:headEnd type="none" w="med" len="med"/>
                      <a:tailEnd type="none" w="med" len="med"/>
                    </a:lnT>
                    <a:lnB w="12700" cap="flat" cmpd="sng" algn="ctr">
                      <a:solidFill>
                        <a:srgbClr val="00CC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smtClean="0">
                          <a:ln>
                            <a:noFill/>
                          </a:ln>
                          <a:solidFill>
                            <a:srgbClr val="008000"/>
                          </a:solidFill>
                          <a:effectLst/>
                          <a:latin typeface="Arial Black" panose="020B0A04020102020204" pitchFamily="34" charset="0"/>
                          <a:cs typeface="Arial" panose="020B0604020202020204" pitchFamily="34" charset="0"/>
                        </a:rPr>
                        <a:t>Sunday</a:t>
                      </a:r>
                    </a:p>
                  </a:txBody>
                  <a:tcPr horzOverflow="overflow">
                    <a:lnL w="12700" cap="flat" cmpd="sng" algn="ctr">
                      <a:solidFill>
                        <a:srgbClr val="00CC00"/>
                      </a:solidFill>
                      <a:prstDash val="solid"/>
                      <a:round/>
                      <a:headEnd type="none" w="med" len="med"/>
                      <a:tailEnd type="none" w="med" len="med"/>
                    </a:lnL>
                    <a:lnR w="28575" cap="flat" cmpd="sng" algn="ctr">
                      <a:solidFill>
                        <a:srgbClr val="00CC00"/>
                      </a:solidFill>
                      <a:prstDash val="solid"/>
                      <a:round/>
                      <a:headEnd type="none" w="med" len="med"/>
                      <a:tailEnd type="none" w="med" len="med"/>
                    </a:lnR>
                    <a:lnT w="12700" cap="flat" cmpd="sng" algn="ctr">
                      <a:solidFill>
                        <a:srgbClr val="00CC00"/>
                      </a:solidFill>
                      <a:prstDash val="solid"/>
                      <a:round/>
                      <a:headEnd type="none" w="med" len="med"/>
                      <a:tailEnd type="none" w="med" len="med"/>
                    </a:lnT>
                    <a:lnB w="12700" cap="flat" cmpd="sng" algn="ctr">
                      <a:solidFill>
                        <a:srgbClr val="00CC00"/>
                      </a:solidFill>
                      <a:prstDash val="solid"/>
                      <a:round/>
                      <a:headEnd type="none" w="med" len="med"/>
                      <a:tailEnd type="none" w="med" len="med"/>
                    </a:lnB>
                    <a:lnTlToBr>
                      <a:noFill/>
                    </a:lnTlToBr>
                    <a:lnBlToTr>
                      <a:noFill/>
                    </a:lnBlToTr>
                    <a:solidFill>
                      <a:srgbClr val="CCFF99"/>
                    </a:solidFill>
                  </a:tcPr>
                </a:tc>
              </a:tr>
              <a:tr h="113823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smtClean="0">
                          <a:ln>
                            <a:noFill/>
                          </a:ln>
                          <a:solidFill>
                            <a:srgbClr val="008000"/>
                          </a:solidFill>
                          <a:effectLst/>
                          <a:latin typeface="Arial Black" panose="020B0A04020102020204" pitchFamily="34" charset="0"/>
                          <a:cs typeface="Arial" panose="020B0604020202020204" pitchFamily="34" charset="0"/>
                        </a:rPr>
                        <a:t>Wednesday</a:t>
                      </a:r>
                    </a:p>
                  </a:txBody>
                  <a:tcPr horzOverflow="overflow">
                    <a:lnL w="28575" cap="flat" cmpd="sng" algn="ctr">
                      <a:solidFill>
                        <a:srgbClr val="00CC00"/>
                      </a:solidFill>
                      <a:prstDash val="solid"/>
                      <a:round/>
                      <a:headEnd type="none" w="med" len="med"/>
                      <a:tailEnd type="none" w="med" len="med"/>
                    </a:lnL>
                    <a:lnR w="12700" cap="flat" cmpd="sng" algn="ctr">
                      <a:solidFill>
                        <a:srgbClr val="00CC00"/>
                      </a:solidFill>
                      <a:prstDash val="solid"/>
                      <a:round/>
                      <a:headEnd type="none" w="med" len="med"/>
                      <a:tailEnd type="none" w="med" len="med"/>
                    </a:lnR>
                    <a:lnT w="12700" cap="flat" cmpd="sng" algn="ctr">
                      <a:solidFill>
                        <a:srgbClr val="00CC00"/>
                      </a:solidFill>
                      <a:prstDash val="solid"/>
                      <a:round/>
                      <a:headEnd type="none" w="med" len="med"/>
                      <a:tailEnd type="none" w="med" len="med"/>
                    </a:lnT>
                    <a:lnB w="12700" cap="flat" cmpd="sng" algn="ctr">
                      <a:solidFill>
                        <a:srgbClr val="00CC00"/>
                      </a:solidFill>
                      <a:prstDash val="solid"/>
                      <a:round/>
                      <a:headEnd type="none" w="med" len="med"/>
                      <a:tailEnd type="none" w="med" len="med"/>
                    </a:lnB>
                    <a:lnTlToBr>
                      <a:noFill/>
                    </a:lnTlToBr>
                    <a:lnBlToTr>
                      <a:noFill/>
                    </a:lnBlToTr>
                    <a:noFill/>
                  </a:tcPr>
                </a:tc>
                <a:tc rowSpan="3">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smtClean="0">
                          <a:ln>
                            <a:noFill/>
                          </a:ln>
                          <a:solidFill>
                            <a:srgbClr val="008000"/>
                          </a:solidFill>
                          <a:effectLst/>
                          <a:latin typeface="Arial Black" panose="020B0A04020102020204" pitchFamily="34" charset="0"/>
                          <a:cs typeface="Arial" panose="020B0604020202020204" pitchFamily="34" charset="0"/>
                        </a:rPr>
                        <a:t>Notes</a:t>
                      </a:r>
                    </a:p>
                  </a:txBody>
                  <a:tcPr horzOverflow="overflow">
                    <a:lnL w="12700" cap="flat" cmpd="sng" algn="ctr">
                      <a:solidFill>
                        <a:srgbClr val="00CC00"/>
                      </a:solidFill>
                      <a:prstDash val="solid"/>
                      <a:round/>
                      <a:headEnd type="none" w="med" len="med"/>
                      <a:tailEnd type="none" w="med" len="med"/>
                    </a:lnL>
                    <a:lnR w="28575" cap="flat" cmpd="sng" algn="ctr">
                      <a:solidFill>
                        <a:srgbClr val="00CC00"/>
                      </a:solidFill>
                      <a:prstDash val="solid"/>
                      <a:round/>
                      <a:headEnd type="none" w="med" len="med"/>
                      <a:tailEnd type="none" w="med" len="med"/>
                    </a:lnR>
                    <a:lnT w="12700" cap="flat" cmpd="sng" algn="ctr">
                      <a:solidFill>
                        <a:srgbClr val="00CC00"/>
                      </a:solidFill>
                      <a:prstDash val="solid"/>
                      <a:round/>
                      <a:headEnd type="none" w="med" len="med"/>
                      <a:tailEnd type="none" w="med" len="med"/>
                    </a:lnT>
                    <a:lnB w="28575" cap="flat" cmpd="sng" algn="ctr">
                      <a:solidFill>
                        <a:srgbClr val="00CC00"/>
                      </a:solidFill>
                      <a:prstDash val="solid"/>
                      <a:round/>
                      <a:headEnd type="none" w="med" len="med"/>
                      <a:tailEnd type="none" w="med" len="med"/>
                    </a:lnB>
                    <a:lnTlToBr>
                      <a:noFill/>
                    </a:lnTlToBr>
                    <a:lnBlToTr>
                      <a:noFill/>
                    </a:lnBlToTr>
                    <a:noFill/>
                  </a:tcPr>
                </a:tc>
              </a:tr>
              <a:tr h="1136650">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smtClean="0">
                          <a:ln>
                            <a:noFill/>
                          </a:ln>
                          <a:solidFill>
                            <a:srgbClr val="008000"/>
                          </a:solidFill>
                          <a:effectLst/>
                          <a:latin typeface="Arial Black" panose="020B0A04020102020204" pitchFamily="34" charset="0"/>
                          <a:cs typeface="Arial" panose="020B0604020202020204" pitchFamily="34" charset="0"/>
                        </a:rPr>
                        <a:t>Thursday</a:t>
                      </a:r>
                    </a:p>
                  </a:txBody>
                  <a:tcPr horzOverflow="overflow">
                    <a:lnL w="28575" cap="flat" cmpd="sng" algn="ctr">
                      <a:solidFill>
                        <a:srgbClr val="00CC00"/>
                      </a:solidFill>
                      <a:prstDash val="solid"/>
                      <a:round/>
                      <a:headEnd type="none" w="med" len="med"/>
                      <a:tailEnd type="none" w="med" len="med"/>
                    </a:lnL>
                    <a:lnR w="12700" cap="flat" cmpd="sng" algn="ctr">
                      <a:solidFill>
                        <a:srgbClr val="00CC00"/>
                      </a:solidFill>
                      <a:prstDash val="solid"/>
                      <a:round/>
                      <a:headEnd type="none" w="med" len="med"/>
                      <a:tailEnd type="none" w="med" len="med"/>
                    </a:lnR>
                    <a:lnT w="12700" cap="flat" cmpd="sng" algn="ctr">
                      <a:solidFill>
                        <a:srgbClr val="00CC00"/>
                      </a:solidFill>
                      <a:prstDash val="solid"/>
                      <a:round/>
                      <a:headEnd type="none" w="med" len="med"/>
                      <a:tailEnd type="none" w="med" len="med"/>
                    </a:lnT>
                    <a:lnB w="12700" cap="flat" cmpd="sng" algn="ctr">
                      <a:solidFill>
                        <a:srgbClr val="00CC00"/>
                      </a:solidFill>
                      <a:prstDash val="solid"/>
                      <a:round/>
                      <a:headEnd type="none" w="med" len="med"/>
                      <a:tailEnd type="none" w="med" len="med"/>
                    </a:lnB>
                    <a:lnTlToBr>
                      <a:noFill/>
                    </a:lnTlToBr>
                    <a:lnBlToTr>
                      <a:noFill/>
                    </a:lnBlToTr>
                    <a:noFill/>
                  </a:tcPr>
                </a:tc>
                <a:tc vMerge="1">
                  <a:txBody>
                    <a:bodyPr/>
                    <a:lstStyle/>
                    <a:p>
                      <a:endParaRPr lang="en-GB"/>
                    </a:p>
                  </a:txBody>
                  <a:tcPr/>
                </a:tc>
              </a:tr>
              <a:tr h="113823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smtClean="0">
                          <a:ln>
                            <a:noFill/>
                          </a:ln>
                          <a:solidFill>
                            <a:srgbClr val="008000"/>
                          </a:solidFill>
                          <a:effectLst/>
                          <a:latin typeface="Arial Black" panose="020B0A04020102020204" pitchFamily="34" charset="0"/>
                          <a:cs typeface="Arial" panose="020B0604020202020204" pitchFamily="34" charset="0"/>
                        </a:rPr>
                        <a:t>Friday</a:t>
                      </a:r>
                    </a:p>
                  </a:txBody>
                  <a:tcPr horzOverflow="overflow">
                    <a:lnL w="28575" cap="flat" cmpd="sng" algn="ctr">
                      <a:solidFill>
                        <a:srgbClr val="00CC00"/>
                      </a:solidFill>
                      <a:prstDash val="solid"/>
                      <a:round/>
                      <a:headEnd type="none" w="med" len="med"/>
                      <a:tailEnd type="none" w="med" len="med"/>
                    </a:lnL>
                    <a:lnR w="12700" cap="flat" cmpd="sng" algn="ctr">
                      <a:solidFill>
                        <a:srgbClr val="00CC00"/>
                      </a:solidFill>
                      <a:prstDash val="solid"/>
                      <a:round/>
                      <a:headEnd type="none" w="med" len="med"/>
                      <a:tailEnd type="none" w="med" len="med"/>
                    </a:lnR>
                    <a:lnT w="12700" cap="flat" cmpd="sng" algn="ctr">
                      <a:solidFill>
                        <a:srgbClr val="00CC00"/>
                      </a:solidFill>
                      <a:prstDash val="solid"/>
                      <a:round/>
                      <a:headEnd type="none" w="med" len="med"/>
                      <a:tailEnd type="none" w="med" len="med"/>
                    </a:lnT>
                    <a:lnB w="28575" cap="flat" cmpd="sng" algn="ctr">
                      <a:solidFill>
                        <a:srgbClr val="00CC00"/>
                      </a:solidFill>
                      <a:prstDash val="solid"/>
                      <a:round/>
                      <a:headEnd type="none" w="med" len="med"/>
                      <a:tailEnd type="none" w="med" len="med"/>
                    </a:lnB>
                    <a:lnTlToBr>
                      <a:noFill/>
                    </a:lnTlToBr>
                    <a:lnBlToTr>
                      <a:noFill/>
                    </a:lnBlToTr>
                    <a:noFill/>
                  </a:tcPr>
                </a:tc>
                <a:tc vMerge="1">
                  <a:txBody>
                    <a:bodyPr/>
                    <a:lstStyle/>
                    <a:p>
                      <a:endParaRPr lang="en-GB"/>
                    </a:p>
                  </a:txBody>
                  <a:tcPr/>
                </a:tc>
              </a:tr>
            </a:tbl>
          </a:graphicData>
        </a:graphic>
      </p:graphicFrame>
      <p:sp>
        <p:nvSpPr>
          <p:cNvPr id="5140" name="Text Box 20"/>
          <p:cNvSpPr txBox="1">
            <a:spLocks noChangeArrowheads="1"/>
          </p:cNvSpPr>
          <p:nvPr/>
        </p:nvSpPr>
        <p:spPr bwMode="auto">
          <a:xfrm>
            <a:off x="827088" y="6394450"/>
            <a:ext cx="26416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200">
                <a:solidFill>
                  <a:srgbClr val="008000"/>
                </a:solidFill>
                <a:latin typeface="Arial Black" panose="020B0A04020102020204" pitchFamily="34" charset="0"/>
              </a:rPr>
              <a:t>Weekly Calendar - Landscape</a:t>
            </a:r>
          </a:p>
        </p:txBody>
      </p:sp>
      <p:sp>
        <p:nvSpPr>
          <p:cNvPr id="5141" name="Text Box 21"/>
          <p:cNvSpPr txBox="1">
            <a:spLocks noChangeArrowheads="1"/>
          </p:cNvSpPr>
          <p:nvPr/>
        </p:nvSpPr>
        <p:spPr bwMode="auto">
          <a:xfrm>
            <a:off x="5651500" y="6370638"/>
            <a:ext cx="3275013" cy="214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800">
                <a:latin typeface="Arial Black" panose="020B0A04020102020204" pitchFamily="34" charset="0"/>
              </a:rPr>
              <a:t>Free templates available on PresentationMagazine.com</a:t>
            </a:r>
          </a:p>
        </p:txBody>
      </p:sp>
      <p:sp>
        <p:nvSpPr>
          <p:cNvPr id="5142" name="AutoShape 22"/>
          <p:cNvSpPr>
            <a:spLocks noChangeArrowheads="1"/>
          </p:cNvSpPr>
          <p:nvPr/>
        </p:nvSpPr>
        <p:spPr bwMode="auto">
          <a:xfrm>
            <a:off x="2627313" y="138113"/>
            <a:ext cx="338137" cy="338137"/>
          </a:xfrm>
          <a:custGeom>
            <a:avLst/>
            <a:gdLst>
              <a:gd name="T0" fmla="*/ 169069 w 21600"/>
              <a:gd name="T1" fmla="*/ 0 h 21600"/>
              <a:gd name="T2" fmla="*/ 49515 w 21600"/>
              <a:gd name="T3" fmla="*/ 49515 h 21600"/>
              <a:gd name="T4" fmla="*/ 0 w 21600"/>
              <a:gd name="T5" fmla="*/ 169069 h 21600"/>
              <a:gd name="T6" fmla="*/ 49515 w 21600"/>
              <a:gd name="T7" fmla="*/ 288622 h 21600"/>
              <a:gd name="T8" fmla="*/ 169069 w 21600"/>
              <a:gd name="T9" fmla="*/ 338137 h 21600"/>
              <a:gd name="T10" fmla="*/ 288622 w 21600"/>
              <a:gd name="T11" fmla="*/ 288622 h 21600"/>
              <a:gd name="T12" fmla="*/ 338137 w 21600"/>
              <a:gd name="T13" fmla="*/ 169069 h 21600"/>
              <a:gd name="T14" fmla="*/ 288622 w 21600"/>
              <a:gd name="T15" fmla="*/ 49515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99FF66"/>
          </a:solidFill>
          <a:ln w="9525">
            <a:solidFill>
              <a:schemeClr val="tx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143" name="AutoShape 23"/>
          <p:cNvSpPr>
            <a:spLocks noChangeArrowheads="1"/>
          </p:cNvSpPr>
          <p:nvPr/>
        </p:nvSpPr>
        <p:spPr bwMode="auto">
          <a:xfrm>
            <a:off x="6804025" y="138113"/>
            <a:ext cx="338138" cy="338137"/>
          </a:xfrm>
          <a:custGeom>
            <a:avLst/>
            <a:gdLst>
              <a:gd name="T0" fmla="*/ 169069 w 21600"/>
              <a:gd name="T1" fmla="*/ 0 h 21600"/>
              <a:gd name="T2" fmla="*/ 49515 w 21600"/>
              <a:gd name="T3" fmla="*/ 49515 h 21600"/>
              <a:gd name="T4" fmla="*/ 0 w 21600"/>
              <a:gd name="T5" fmla="*/ 169069 h 21600"/>
              <a:gd name="T6" fmla="*/ 49515 w 21600"/>
              <a:gd name="T7" fmla="*/ 288622 h 21600"/>
              <a:gd name="T8" fmla="*/ 169069 w 21600"/>
              <a:gd name="T9" fmla="*/ 338137 h 21600"/>
              <a:gd name="T10" fmla="*/ 288623 w 21600"/>
              <a:gd name="T11" fmla="*/ 288622 h 21600"/>
              <a:gd name="T12" fmla="*/ 338138 w 21600"/>
              <a:gd name="T13" fmla="*/ 169069 h 21600"/>
              <a:gd name="T14" fmla="*/ 288623 w 21600"/>
              <a:gd name="T15" fmla="*/ 49515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99FF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236" name="Group 68"/>
          <p:cNvGraphicFramePr>
            <a:graphicFrameLocks noGrp="1"/>
          </p:cNvGraphicFramePr>
          <p:nvPr/>
        </p:nvGraphicFramePr>
        <p:xfrm>
          <a:off x="755650" y="549275"/>
          <a:ext cx="8135938" cy="5688013"/>
        </p:xfrm>
        <a:graphic>
          <a:graphicData uri="http://schemas.openxmlformats.org/drawingml/2006/table">
            <a:tbl>
              <a:tblPr/>
              <a:tblGrid>
                <a:gridCol w="4068763"/>
                <a:gridCol w="4067175"/>
              </a:tblGrid>
              <a:tr h="113823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smtClean="0">
                          <a:ln>
                            <a:noFill/>
                          </a:ln>
                          <a:solidFill>
                            <a:schemeClr val="accent2"/>
                          </a:solidFill>
                          <a:effectLst/>
                          <a:latin typeface="Arial Black" panose="020B0A04020102020204" pitchFamily="34" charset="0"/>
                          <a:cs typeface="Arial" panose="020B0604020202020204" pitchFamily="34" charset="0"/>
                        </a:rPr>
                        <a:t>Monday</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1200" b="0" i="0" u="none" strike="noStrike" cap="none" normalizeH="0" baseline="0" smtClean="0">
                        <a:ln>
                          <a:noFill/>
                        </a:ln>
                        <a:solidFill>
                          <a:schemeClr val="accent2"/>
                        </a:solidFill>
                        <a:effectLst/>
                        <a:latin typeface="Arial Black" panose="020B0A04020102020204" pitchFamily="34" charset="0"/>
                        <a:cs typeface="Arial" panose="020B0604020202020204" pitchFamily="34" charset="0"/>
                      </a:endParaRPr>
                    </a:p>
                  </a:txBody>
                  <a:tcPr horzOverflow="overflow">
                    <a:lnL w="28575"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smtClean="0">
                          <a:ln>
                            <a:noFill/>
                          </a:ln>
                          <a:solidFill>
                            <a:schemeClr val="accent2"/>
                          </a:solidFill>
                          <a:effectLst/>
                          <a:latin typeface="Arial Black" panose="020B0A04020102020204" pitchFamily="34" charset="0"/>
                          <a:cs typeface="Arial" panose="020B0604020202020204" pitchFamily="34" charset="0"/>
                        </a:rPr>
                        <a:t>Saturday</a:t>
                      </a:r>
                    </a:p>
                  </a:txBody>
                  <a:tcPr horzOverflow="overflow">
                    <a:lnL w="12700"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chemeClr val="accent1"/>
                    </a:solidFill>
                  </a:tcPr>
                </a:tc>
              </a:tr>
              <a:tr h="1136650">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smtClean="0">
                          <a:ln>
                            <a:noFill/>
                          </a:ln>
                          <a:solidFill>
                            <a:schemeClr val="accent2"/>
                          </a:solidFill>
                          <a:effectLst/>
                          <a:latin typeface="Arial Black" panose="020B0A04020102020204" pitchFamily="34" charset="0"/>
                          <a:cs typeface="Arial" panose="020B0604020202020204" pitchFamily="34" charset="0"/>
                        </a:rPr>
                        <a:t>Tuesday</a:t>
                      </a:r>
                    </a:p>
                  </a:txBody>
                  <a:tcPr horzOverflow="overflow">
                    <a:lnL w="28575"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smtClean="0">
                          <a:ln>
                            <a:noFill/>
                          </a:ln>
                          <a:solidFill>
                            <a:schemeClr val="accent2"/>
                          </a:solidFill>
                          <a:effectLst/>
                          <a:latin typeface="Arial Black" panose="020B0A04020102020204" pitchFamily="34" charset="0"/>
                          <a:cs typeface="Arial" panose="020B0604020202020204" pitchFamily="34" charset="0"/>
                        </a:rPr>
                        <a:t>Sunday</a:t>
                      </a:r>
                    </a:p>
                  </a:txBody>
                  <a:tcPr horzOverflow="overflow">
                    <a:lnL w="12700"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chemeClr val="accent1"/>
                    </a:solidFill>
                  </a:tcPr>
                </a:tc>
              </a:tr>
              <a:tr h="113823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smtClean="0">
                          <a:ln>
                            <a:noFill/>
                          </a:ln>
                          <a:solidFill>
                            <a:schemeClr val="accent2"/>
                          </a:solidFill>
                          <a:effectLst/>
                          <a:latin typeface="Arial Black" panose="020B0A04020102020204" pitchFamily="34" charset="0"/>
                          <a:cs typeface="Arial" panose="020B0604020202020204" pitchFamily="34" charset="0"/>
                        </a:rPr>
                        <a:t>Wednesday</a:t>
                      </a:r>
                    </a:p>
                  </a:txBody>
                  <a:tcPr horzOverflow="overflow">
                    <a:lnL w="28575"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rowSpan="3">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smtClean="0">
                          <a:ln>
                            <a:noFill/>
                          </a:ln>
                          <a:solidFill>
                            <a:schemeClr val="accent2"/>
                          </a:solidFill>
                          <a:effectLst/>
                          <a:latin typeface="Arial Black" panose="020B0A04020102020204" pitchFamily="34" charset="0"/>
                          <a:cs typeface="Arial" panose="020B0604020202020204" pitchFamily="34" charset="0"/>
                        </a:rPr>
                        <a:t>Notes</a:t>
                      </a:r>
                    </a:p>
                  </a:txBody>
                  <a:tcPr horzOverflow="overflow">
                    <a:lnL w="12700"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noFill/>
                  </a:tcPr>
                </a:tc>
              </a:tr>
              <a:tr h="1136650">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smtClean="0">
                          <a:ln>
                            <a:noFill/>
                          </a:ln>
                          <a:solidFill>
                            <a:schemeClr val="accent2"/>
                          </a:solidFill>
                          <a:effectLst/>
                          <a:latin typeface="Arial Black" panose="020B0A04020102020204" pitchFamily="34" charset="0"/>
                          <a:cs typeface="Arial" panose="020B0604020202020204" pitchFamily="34" charset="0"/>
                        </a:rPr>
                        <a:t>Thursday</a:t>
                      </a:r>
                    </a:p>
                  </a:txBody>
                  <a:tcPr horzOverflow="overflow">
                    <a:lnL w="28575"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vMerge="1">
                  <a:txBody>
                    <a:bodyPr/>
                    <a:lstStyle/>
                    <a:p>
                      <a:endParaRPr lang="en-GB"/>
                    </a:p>
                  </a:txBody>
                  <a:tcPr/>
                </a:tc>
              </a:tr>
              <a:tr h="113823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smtClean="0">
                          <a:ln>
                            <a:noFill/>
                          </a:ln>
                          <a:solidFill>
                            <a:schemeClr val="accent2"/>
                          </a:solidFill>
                          <a:effectLst/>
                          <a:latin typeface="Arial Black" panose="020B0A04020102020204" pitchFamily="34" charset="0"/>
                          <a:cs typeface="Arial" panose="020B0604020202020204" pitchFamily="34" charset="0"/>
                        </a:rPr>
                        <a:t>Friday</a:t>
                      </a:r>
                    </a:p>
                  </a:txBody>
                  <a:tcPr horzOverflow="overflow">
                    <a:lnL w="28575"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noFill/>
                  </a:tcPr>
                </a:tc>
                <a:tc vMerge="1">
                  <a:txBody>
                    <a:bodyPr/>
                    <a:lstStyle/>
                    <a:p>
                      <a:endParaRPr lang="en-GB"/>
                    </a:p>
                  </a:txBody>
                  <a:tcPr/>
                </a:tc>
              </a:tr>
            </a:tbl>
          </a:graphicData>
        </a:graphic>
      </p:graphicFrame>
      <p:sp>
        <p:nvSpPr>
          <p:cNvPr id="7188" name="Text Box 20"/>
          <p:cNvSpPr txBox="1">
            <a:spLocks noChangeArrowheads="1"/>
          </p:cNvSpPr>
          <p:nvPr/>
        </p:nvSpPr>
        <p:spPr bwMode="auto">
          <a:xfrm>
            <a:off x="827088" y="6381750"/>
            <a:ext cx="26416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200">
                <a:solidFill>
                  <a:schemeClr val="accent2"/>
                </a:solidFill>
                <a:latin typeface="Arial Black" panose="020B0A04020102020204" pitchFamily="34" charset="0"/>
              </a:rPr>
              <a:t>Weekly Calendar - Landscape</a:t>
            </a:r>
          </a:p>
        </p:txBody>
      </p:sp>
      <p:sp>
        <p:nvSpPr>
          <p:cNvPr id="7189" name="Text Box 21"/>
          <p:cNvSpPr txBox="1">
            <a:spLocks noChangeArrowheads="1"/>
          </p:cNvSpPr>
          <p:nvPr/>
        </p:nvSpPr>
        <p:spPr bwMode="auto">
          <a:xfrm>
            <a:off x="5651500" y="6370638"/>
            <a:ext cx="3275013" cy="214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800">
                <a:latin typeface="Arial Black" panose="020B0A04020102020204" pitchFamily="34" charset="0"/>
              </a:rPr>
              <a:t>Free templates available on PresentationMagazine.com</a:t>
            </a:r>
          </a:p>
        </p:txBody>
      </p:sp>
      <p:sp>
        <p:nvSpPr>
          <p:cNvPr id="7190" name="AutoShape 22"/>
          <p:cNvSpPr>
            <a:spLocks noChangeArrowheads="1"/>
          </p:cNvSpPr>
          <p:nvPr/>
        </p:nvSpPr>
        <p:spPr bwMode="auto">
          <a:xfrm>
            <a:off x="2700338" y="115888"/>
            <a:ext cx="338137" cy="338137"/>
          </a:xfrm>
          <a:custGeom>
            <a:avLst/>
            <a:gdLst>
              <a:gd name="T0" fmla="*/ 169069 w 21600"/>
              <a:gd name="T1" fmla="*/ 0 h 21600"/>
              <a:gd name="T2" fmla="*/ 49515 w 21600"/>
              <a:gd name="T3" fmla="*/ 49515 h 21600"/>
              <a:gd name="T4" fmla="*/ 0 w 21600"/>
              <a:gd name="T5" fmla="*/ 169069 h 21600"/>
              <a:gd name="T6" fmla="*/ 49515 w 21600"/>
              <a:gd name="T7" fmla="*/ 288622 h 21600"/>
              <a:gd name="T8" fmla="*/ 169069 w 21600"/>
              <a:gd name="T9" fmla="*/ 338137 h 21600"/>
              <a:gd name="T10" fmla="*/ 288622 w 21600"/>
              <a:gd name="T11" fmla="*/ 288622 h 21600"/>
              <a:gd name="T12" fmla="*/ 338137 w 21600"/>
              <a:gd name="T13" fmla="*/ 169069 h 21600"/>
              <a:gd name="T14" fmla="*/ 288622 w 21600"/>
              <a:gd name="T15" fmla="*/ 49515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chemeClr val="accent1"/>
          </a:solidFill>
          <a:ln w="9525">
            <a:solidFill>
              <a:schemeClr val="tx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191" name="AutoShape 23"/>
          <p:cNvSpPr>
            <a:spLocks noChangeArrowheads="1"/>
          </p:cNvSpPr>
          <p:nvPr/>
        </p:nvSpPr>
        <p:spPr bwMode="auto">
          <a:xfrm>
            <a:off x="6804025" y="138113"/>
            <a:ext cx="338138" cy="338137"/>
          </a:xfrm>
          <a:custGeom>
            <a:avLst/>
            <a:gdLst>
              <a:gd name="T0" fmla="*/ 169069 w 21600"/>
              <a:gd name="T1" fmla="*/ 0 h 21600"/>
              <a:gd name="T2" fmla="*/ 49515 w 21600"/>
              <a:gd name="T3" fmla="*/ 49515 h 21600"/>
              <a:gd name="T4" fmla="*/ 0 w 21600"/>
              <a:gd name="T5" fmla="*/ 169069 h 21600"/>
              <a:gd name="T6" fmla="*/ 49515 w 21600"/>
              <a:gd name="T7" fmla="*/ 288622 h 21600"/>
              <a:gd name="T8" fmla="*/ 169069 w 21600"/>
              <a:gd name="T9" fmla="*/ 338137 h 21600"/>
              <a:gd name="T10" fmla="*/ 288623 w 21600"/>
              <a:gd name="T11" fmla="*/ 288622 h 21600"/>
              <a:gd name="T12" fmla="*/ 338138 w 21600"/>
              <a:gd name="T13" fmla="*/ 169069 h 21600"/>
              <a:gd name="T14" fmla="*/ 288623 w 21600"/>
              <a:gd name="T15" fmla="*/ 49515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261" name="Group 69"/>
          <p:cNvGraphicFramePr>
            <a:graphicFrameLocks noGrp="1"/>
          </p:cNvGraphicFramePr>
          <p:nvPr/>
        </p:nvGraphicFramePr>
        <p:xfrm>
          <a:off x="755650" y="549275"/>
          <a:ext cx="8135938" cy="5688013"/>
        </p:xfrm>
        <a:graphic>
          <a:graphicData uri="http://schemas.openxmlformats.org/drawingml/2006/table">
            <a:tbl>
              <a:tblPr/>
              <a:tblGrid>
                <a:gridCol w="4068763"/>
                <a:gridCol w="4067175"/>
              </a:tblGrid>
              <a:tr h="113823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smtClean="0">
                          <a:ln>
                            <a:noFill/>
                          </a:ln>
                          <a:solidFill>
                            <a:srgbClr val="660066"/>
                          </a:solidFill>
                          <a:effectLst/>
                          <a:latin typeface="Arial Black" panose="020B0A04020102020204" pitchFamily="34" charset="0"/>
                          <a:cs typeface="Arial" panose="020B0604020202020204" pitchFamily="34" charset="0"/>
                        </a:rPr>
                        <a:t>Monday</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1200" b="0" i="0" u="none" strike="noStrike" cap="none" normalizeH="0" baseline="0" smtClean="0">
                        <a:ln>
                          <a:noFill/>
                        </a:ln>
                        <a:solidFill>
                          <a:srgbClr val="660066"/>
                        </a:solidFill>
                        <a:effectLst/>
                        <a:latin typeface="Arial Black" panose="020B0A04020102020204" pitchFamily="34" charset="0"/>
                        <a:cs typeface="Arial" panose="020B0604020202020204" pitchFamily="34" charset="0"/>
                      </a:endParaRPr>
                    </a:p>
                  </a:txBody>
                  <a:tcPr horzOverflow="overflow">
                    <a:lnL w="28575" cap="flat" cmpd="sng" algn="ctr">
                      <a:solidFill>
                        <a:srgbClr val="CC0099"/>
                      </a:solidFill>
                      <a:prstDash val="solid"/>
                      <a:round/>
                      <a:headEnd type="none" w="med" len="med"/>
                      <a:tailEnd type="none" w="med" len="med"/>
                    </a:lnL>
                    <a:lnR w="12700" cap="flat" cmpd="sng" algn="ctr">
                      <a:solidFill>
                        <a:srgbClr val="CC0099"/>
                      </a:solidFill>
                      <a:prstDash val="solid"/>
                      <a:round/>
                      <a:headEnd type="none" w="med" len="med"/>
                      <a:tailEnd type="none" w="med" len="med"/>
                    </a:lnR>
                    <a:lnT w="28575" cap="flat" cmpd="sng" algn="ctr">
                      <a:solidFill>
                        <a:srgbClr val="CC0099"/>
                      </a:solidFill>
                      <a:prstDash val="solid"/>
                      <a:round/>
                      <a:headEnd type="none" w="med" len="med"/>
                      <a:tailEnd type="none" w="med" len="med"/>
                    </a:lnT>
                    <a:lnB w="12700" cap="flat" cmpd="sng" algn="ctr">
                      <a:solidFill>
                        <a:srgbClr val="CC0099"/>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smtClean="0">
                          <a:ln>
                            <a:noFill/>
                          </a:ln>
                          <a:solidFill>
                            <a:srgbClr val="660066"/>
                          </a:solidFill>
                          <a:effectLst/>
                          <a:latin typeface="Arial Black" panose="020B0A04020102020204" pitchFamily="34" charset="0"/>
                          <a:cs typeface="Arial" panose="020B0604020202020204" pitchFamily="34" charset="0"/>
                        </a:rPr>
                        <a:t>Saturday</a:t>
                      </a:r>
                    </a:p>
                  </a:txBody>
                  <a:tcPr horzOverflow="overflow">
                    <a:lnL w="12700" cap="flat" cmpd="sng" algn="ctr">
                      <a:solidFill>
                        <a:srgbClr val="CC0099"/>
                      </a:solidFill>
                      <a:prstDash val="solid"/>
                      <a:round/>
                      <a:headEnd type="none" w="med" len="med"/>
                      <a:tailEnd type="none" w="med" len="med"/>
                    </a:lnL>
                    <a:lnR w="28575" cap="flat" cmpd="sng" algn="ctr">
                      <a:solidFill>
                        <a:srgbClr val="CC0099"/>
                      </a:solidFill>
                      <a:prstDash val="solid"/>
                      <a:round/>
                      <a:headEnd type="none" w="med" len="med"/>
                      <a:tailEnd type="none" w="med" len="med"/>
                    </a:lnR>
                    <a:lnT w="28575" cap="flat" cmpd="sng" algn="ctr">
                      <a:solidFill>
                        <a:srgbClr val="CC0099"/>
                      </a:solidFill>
                      <a:prstDash val="solid"/>
                      <a:round/>
                      <a:headEnd type="none" w="med" len="med"/>
                      <a:tailEnd type="none" w="med" len="med"/>
                    </a:lnT>
                    <a:lnB w="12700" cap="flat" cmpd="sng" algn="ctr">
                      <a:solidFill>
                        <a:srgbClr val="CC0099"/>
                      </a:solidFill>
                      <a:prstDash val="solid"/>
                      <a:round/>
                      <a:headEnd type="none" w="med" len="med"/>
                      <a:tailEnd type="none" w="med" len="med"/>
                    </a:lnB>
                    <a:lnTlToBr>
                      <a:noFill/>
                    </a:lnTlToBr>
                    <a:lnBlToTr>
                      <a:noFill/>
                    </a:lnBlToTr>
                    <a:solidFill>
                      <a:srgbClr val="FF99FF"/>
                    </a:solidFill>
                  </a:tcPr>
                </a:tc>
              </a:tr>
              <a:tr h="1136650">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smtClean="0">
                          <a:ln>
                            <a:noFill/>
                          </a:ln>
                          <a:solidFill>
                            <a:srgbClr val="660066"/>
                          </a:solidFill>
                          <a:effectLst/>
                          <a:latin typeface="Arial Black" panose="020B0A04020102020204" pitchFamily="34" charset="0"/>
                          <a:cs typeface="Arial" panose="020B0604020202020204" pitchFamily="34" charset="0"/>
                        </a:rPr>
                        <a:t>Tuesday</a:t>
                      </a:r>
                    </a:p>
                  </a:txBody>
                  <a:tcPr horzOverflow="overflow">
                    <a:lnL w="28575" cap="flat" cmpd="sng" algn="ctr">
                      <a:solidFill>
                        <a:srgbClr val="CC0099"/>
                      </a:solidFill>
                      <a:prstDash val="solid"/>
                      <a:round/>
                      <a:headEnd type="none" w="med" len="med"/>
                      <a:tailEnd type="none" w="med" len="med"/>
                    </a:lnL>
                    <a:lnR w="12700" cap="flat" cmpd="sng" algn="ctr">
                      <a:solidFill>
                        <a:srgbClr val="CC0099"/>
                      </a:solidFill>
                      <a:prstDash val="solid"/>
                      <a:round/>
                      <a:headEnd type="none" w="med" len="med"/>
                      <a:tailEnd type="none" w="med" len="med"/>
                    </a:lnR>
                    <a:lnT w="12700" cap="flat" cmpd="sng" algn="ctr">
                      <a:solidFill>
                        <a:srgbClr val="CC0099"/>
                      </a:solidFill>
                      <a:prstDash val="solid"/>
                      <a:round/>
                      <a:headEnd type="none" w="med" len="med"/>
                      <a:tailEnd type="none" w="med" len="med"/>
                    </a:lnT>
                    <a:lnB w="12700" cap="flat" cmpd="sng" algn="ctr">
                      <a:solidFill>
                        <a:srgbClr val="CC0099"/>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smtClean="0">
                          <a:ln>
                            <a:noFill/>
                          </a:ln>
                          <a:solidFill>
                            <a:srgbClr val="660066"/>
                          </a:solidFill>
                          <a:effectLst/>
                          <a:latin typeface="Arial Black" panose="020B0A04020102020204" pitchFamily="34" charset="0"/>
                          <a:cs typeface="Arial" panose="020B0604020202020204" pitchFamily="34" charset="0"/>
                        </a:rPr>
                        <a:t>Sunday</a:t>
                      </a:r>
                    </a:p>
                  </a:txBody>
                  <a:tcPr horzOverflow="overflow">
                    <a:lnL w="12700" cap="flat" cmpd="sng" algn="ctr">
                      <a:solidFill>
                        <a:srgbClr val="CC0099"/>
                      </a:solidFill>
                      <a:prstDash val="solid"/>
                      <a:round/>
                      <a:headEnd type="none" w="med" len="med"/>
                      <a:tailEnd type="none" w="med" len="med"/>
                    </a:lnL>
                    <a:lnR w="28575" cap="flat" cmpd="sng" algn="ctr">
                      <a:solidFill>
                        <a:srgbClr val="CC0099"/>
                      </a:solidFill>
                      <a:prstDash val="solid"/>
                      <a:round/>
                      <a:headEnd type="none" w="med" len="med"/>
                      <a:tailEnd type="none" w="med" len="med"/>
                    </a:lnR>
                    <a:lnT w="12700" cap="flat" cmpd="sng" algn="ctr">
                      <a:solidFill>
                        <a:srgbClr val="CC0099"/>
                      </a:solidFill>
                      <a:prstDash val="solid"/>
                      <a:round/>
                      <a:headEnd type="none" w="med" len="med"/>
                      <a:tailEnd type="none" w="med" len="med"/>
                    </a:lnT>
                    <a:lnB w="12700" cap="flat" cmpd="sng" algn="ctr">
                      <a:solidFill>
                        <a:srgbClr val="CC0099"/>
                      </a:solidFill>
                      <a:prstDash val="solid"/>
                      <a:round/>
                      <a:headEnd type="none" w="med" len="med"/>
                      <a:tailEnd type="none" w="med" len="med"/>
                    </a:lnB>
                    <a:lnTlToBr>
                      <a:noFill/>
                    </a:lnTlToBr>
                    <a:lnBlToTr>
                      <a:noFill/>
                    </a:lnBlToTr>
                    <a:solidFill>
                      <a:srgbClr val="FF99FF"/>
                    </a:solidFill>
                  </a:tcPr>
                </a:tc>
              </a:tr>
              <a:tr h="113823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smtClean="0">
                          <a:ln>
                            <a:noFill/>
                          </a:ln>
                          <a:solidFill>
                            <a:srgbClr val="660066"/>
                          </a:solidFill>
                          <a:effectLst/>
                          <a:latin typeface="Arial Black" panose="020B0A04020102020204" pitchFamily="34" charset="0"/>
                          <a:cs typeface="Arial" panose="020B0604020202020204" pitchFamily="34" charset="0"/>
                        </a:rPr>
                        <a:t>Wednesday</a:t>
                      </a:r>
                    </a:p>
                  </a:txBody>
                  <a:tcPr horzOverflow="overflow">
                    <a:lnL w="28575" cap="flat" cmpd="sng" algn="ctr">
                      <a:solidFill>
                        <a:srgbClr val="CC0099"/>
                      </a:solidFill>
                      <a:prstDash val="solid"/>
                      <a:round/>
                      <a:headEnd type="none" w="med" len="med"/>
                      <a:tailEnd type="none" w="med" len="med"/>
                    </a:lnL>
                    <a:lnR w="12700" cap="flat" cmpd="sng" algn="ctr">
                      <a:solidFill>
                        <a:srgbClr val="CC0099"/>
                      </a:solidFill>
                      <a:prstDash val="solid"/>
                      <a:round/>
                      <a:headEnd type="none" w="med" len="med"/>
                      <a:tailEnd type="none" w="med" len="med"/>
                    </a:lnR>
                    <a:lnT w="12700" cap="flat" cmpd="sng" algn="ctr">
                      <a:solidFill>
                        <a:srgbClr val="CC0099"/>
                      </a:solidFill>
                      <a:prstDash val="solid"/>
                      <a:round/>
                      <a:headEnd type="none" w="med" len="med"/>
                      <a:tailEnd type="none" w="med" len="med"/>
                    </a:lnT>
                    <a:lnB w="12700" cap="flat" cmpd="sng" algn="ctr">
                      <a:solidFill>
                        <a:srgbClr val="CC0099"/>
                      </a:solidFill>
                      <a:prstDash val="solid"/>
                      <a:round/>
                      <a:headEnd type="none" w="med" len="med"/>
                      <a:tailEnd type="none" w="med" len="med"/>
                    </a:lnB>
                    <a:lnTlToBr>
                      <a:noFill/>
                    </a:lnTlToBr>
                    <a:lnBlToTr>
                      <a:noFill/>
                    </a:lnBlToTr>
                    <a:noFill/>
                  </a:tcPr>
                </a:tc>
                <a:tc rowSpan="3">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smtClean="0">
                          <a:ln>
                            <a:noFill/>
                          </a:ln>
                          <a:solidFill>
                            <a:srgbClr val="660066"/>
                          </a:solidFill>
                          <a:effectLst/>
                          <a:latin typeface="Arial Black" panose="020B0A04020102020204" pitchFamily="34" charset="0"/>
                          <a:cs typeface="Arial" panose="020B0604020202020204" pitchFamily="34" charset="0"/>
                        </a:rPr>
                        <a:t>Notes</a:t>
                      </a:r>
                    </a:p>
                  </a:txBody>
                  <a:tcPr horzOverflow="overflow">
                    <a:lnL w="12700" cap="flat" cmpd="sng" algn="ctr">
                      <a:solidFill>
                        <a:srgbClr val="CC0099"/>
                      </a:solidFill>
                      <a:prstDash val="solid"/>
                      <a:round/>
                      <a:headEnd type="none" w="med" len="med"/>
                      <a:tailEnd type="none" w="med" len="med"/>
                    </a:lnL>
                    <a:lnR w="28575" cap="flat" cmpd="sng" algn="ctr">
                      <a:solidFill>
                        <a:srgbClr val="CC0099"/>
                      </a:solidFill>
                      <a:prstDash val="solid"/>
                      <a:round/>
                      <a:headEnd type="none" w="med" len="med"/>
                      <a:tailEnd type="none" w="med" len="med"/>
                    </a:lnR>
                    <a:lnT w="12700" cap="flat" cmpd="sng" algn="ctr">
                      <a:solidFill>
                        <a:srgbClr val="CC0099"/>
                      </a:solidFill>
                      <a:prstDash val="solid"/>
                      <a:round/>
                      <a:headEnd type="none" w="med" len="med"/>
                      <a:tailEnd type="none" w="med" len="med"/>
                    </a:lnT>
                    <a:lnB w="28575" cap="flat" cmpd="sng" algn="ctr">
                      <a:solidFill>
                        <a:srgbClr val="CC0099"/>
                      </a:solidFill>
                      <a:prstDash val="solid"/>
                      <a:round/>
                      <a:headEnd type="none" w="med" len="med"/>
                      <a:tailEnd type="none" w="med" len="med"/>
                    </a:lnB>
                    <a:lnTlToBr>
                      <a:noFill/>
                    </a:lnTlToBr>
                    <a:lnBlToTr>
                      <a:noFill/>
                    </a:lnBlToTr>
                    <a:noFill/>
                  </a:tcPr>
                </a:tc>
              </a:tr>
              <a:tr h="1136650">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smtClean="0">
                          <a:ln>
                            <a:noFill/>
                          </a:ln>
                          <a:solidFill>
                            <a:srgbClr val="660066"/>
                          </a:solidFill>
                          <a:effectLst/>
                          <a:latin typeface="Arial Black" panose="020B0A04020102020204" pitchFamily="34" charset="0"/>
                          <a:cs typeface="Arial" panose="020B0604020202020204" pitchFamily="34" charset="0"/>
                        </a:rPr>
                        <a:t>Thursday</a:t>
                      </a:r>
                    </a:p>
                  </a:txBody>
                  <a:tcPr horzOverflow="overflow">
                    <a:lnL w="28575" cap="flat" cmpd="sng" algn="ctr">
                      <a:solidFill>
                        <a:srgbClr val="CC0099"/>
                      </a:solidFill>
                      <a:prstDash val="solid"/>
                      <a:round/>
                      <a:headEnd type="none" w="med" len="med"/>
                      <a:tailEnd type="none" w="med" len="med"/>
                    </a:lnL>
                    <a:lnR w="12700" cap="flat" cmpd="sng" algn="ctr">
                      <a:solidFill>
                        <a:srgbClr val="CC0099"/>
                      </a:solidFill>
                      <a:prstDash val="solid"/>
                      <a:round/>
                      <a:headEnd type="none" w="med" len="med"/>
                      <a:tailEnd type="none" w="med" len="med"/>
                    </a:lnR>
                    <a:lnT w="12700" cap="flat" cmpd="sng" algn="ctr">
                      <a:solidFill>
                        <a:srgbClr val="CC0099"/>
                      </a:solidFill>
                      <a:prstDash val="solid"/>
                      <a:round/>
                      <a:headEnd type="none" w="med" len="med"/>
                      <a:tailEnd type="none" w="med" len="med"/>
                    </a:lnT>
                    <a:lnB w="12700" cap="flat" cmpd="sng" algn="ctr">
                      <a:solidFill>
                        <a:srgbClr val="CC0099"/>
                      </a:solidFill>
                      <a:prstDash val="solid"/>
                      <a:round/>
                      <a:headEnd type="none" w="med" len="med"/>
                      <a:tailEnd type="none" w="med" len="med"/>
                    </a:lnB>
                    <a:lnTlToBr>
                      <a:noFill/>
                    </a:lnTlToBr>
                    <a:lnBlToTr>
                      <a:noFill/>
                    </a:lnBlToTr>
                    <a:noFill/>
                  </a:tcPr>
                </a:tc>
                <a:tc vMerge="1">
                  <a:txBody>
                    <a:bodyPr/>
                    <a:lstStyle/>
                    <a:p>
                      <a:endParaRPr lang="en-GB"/>
                    </a:p>
                  </a:txBody>
                  <a:tcPr/>
                </a:tc>
              </a:tr>
              <a:tr h="113823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smtClean="0">
                          <a:ln>
                            <a:noFill/>
                          </a:ln>
                          <a:solidFill>
                            <a:srgbClr val="660066"/>
                          </a:solidFill>
                          <a:effectLst/>
                          <a:latin typeface="Arial Black" panose="020B0A04020102020204" pitchFamily="34" charset="0"/>
                          <a:cs typeface="Arial" panose="020B0604020202020204" pitchFamily="34" charset="0"/>
                        </a:rPr>
                        <a:t>Friday</a:t>
                      </a:r>
                    </a:p>
                  </a:txBody>
                  <a:tcPr horzOverflow="overflow">
                    <a:lnL w="28575" cap="flat" cmpd="sng" algn="ctr">
                      <a:solidFill>
                        <a:srgbClr val="CC0099"/>
                      </a:solidFill>
                      <a:prstDash val="solid"/>
                      <a:round/>
                      <a:headEnd type="none" w="med" len="med"/>
                      <a:tailEnd type="none" w="med" len="med"/>
                    </a:lnL>
                    <a:lnR w="12700" cap="flat" cmpd="sng" algn="ctr">
                      <a:solidFill>
                        <a:srgbClr val="CC0099"/>
                      </a:solidFill>
                      <a:prstDash val="solid"/>
                      <a:round/>
                      <a:headEnd type="none" w="med" len="med"/>
                      <a:tailEnd type="none" w="med" len="med"/>
                    </a:lnR>
                    <a:lnT w="12700" cap="flat" cmpd="sng" algn="ctr">
                      <a:solidFill>
                        <a:srgbClr val="CC0099"/>
                      </a:solidFill>
                      <a:prstDash val="solid"/>
                      <a:round/>
                      <a:headEnd type="none" w="med" len="med"/>
                      <a:tailEnd type="none" w="med" len="med"/>
                    </a:lnT>
                    <a:lnB w="28575" cap="flat" cmpd="sng" algn="ctr">
                      <a:solidFill>
                        <a:srgbClr val="CC0099"/>
                      </a:solidFill>
                      <a:prstDash val="solid"/>
                      <a:round/>
                      <a:headEnd type="none" w="med" len="med"/>
                      <a:tailEnd type="none" w="med" len="med"/>
                    </a:lnB>
                    <a:lnTlToBr>
                      <a:noFill/>
                    </a:lnTlToBr>
                    <a:lnBlToTr>
                      <a:noFill/>
                    </a:lnBlToTr>
                    <a:noFill/>
                  </a:tcPr>
                </a:tc>
                <a:tc vMerge="1">
                  <a:txBody>
                    <a:bodyPr/>
                    <a:lstStyle/>
                    <a:p>
                      <a:endParaRPr lang="en-GB"/>
                    </a:p>
                  </a:txBody>
                  <a:tcPr/>
                </a:tc>
              </a:tr>
            </a:tbl>
          </a:graphicData>
        </a:graphic>
      </p:graphicFrame>
      <p:sp>
        <p:nvSpPr>
          <p:cNvPr id="9236" name="Text Box 20"/>
          <p:cNvSpPr txBox="1">
            <a:spLocks noChangeArrowheads="1"/>
          </p:cNvSpPr>
          <p:nvPr/>
        </p:nvSpPr>
        <p:spPr bwMode="auto">
          <a:xfrm>
            <a:off x="827088" y="6381750"/>
            <a:ext cx="26416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200">
                <a:solidFill>
                  <a:srgbClr val="660066"/>
                </a:solidFill>
                <a:latin typeface="Arial Black" panose="020B0A04020102020204" pitchFamily="34" charset="0"/>
              </a:rPr>
              <a:t>Weekly Calendar - Landscape</a:t>
            </a:r>
          </a:p>
        </p:txBody>
      </p:sp>
      <p:sp>
        <p:nvSpPr>
          <p:cNvPr id="9237" name="Text Box 21"/>
          <p:cNvSpPr txBox="1">
            <a:spLocks noChangeArrowheads="1"/>
          </p:cNvSpPr>
          <p:nvPr/>
        </p:nvSpPr>
        <p:spPr bwMode="auto">
          <a:xfrm>
            <a:off x="5651500" y="6370638"/>
            <a:ext cx="3275013" cy="214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800">
                <a:latin typeface="Arial Black" panose="020B0A04020102020204" pitchFamily="34" charset="0"/>
              </a:rPr>
              <a:t>Free templates available on PresentationMagazine.com</a:t>
            </a:r>
          </a:p>
        </p:txBody>
      </p:sp>
      <p:sp>
        <p:nvSpPr>
          <p:cNvPr id="9238" name="AutoShape 22"/>
          <p:cNvSpPr>
            <a:spLocks noChangeArrowheads="1"/>
          </p:cNvSpPr>
          <p:nvPr/>
        </p:nvSpPr>
        <p:spPr bwMode="auto">
          <a:xfrm>
            <a:off x="2627313" y="138113"/>
            <a:ext cx="338137" cy="338137"/>
          </a:xfrm>
          <a:custGeom>
            <a:avLst/>
            <a:gdLst>
              <a:gd name="T0" fmla="*/ 169069 w 21600"/>
              <a:gd name="T1" fmla="*/ 0 h 21600"/>
              <a:gd name="T2" fmla="*/ 49515 w 21600"/>
              <a:gd name="T3" fmla="*/ 49515 h 21600"/>
              <a:gd name="T4" fmla="*/ 0 w 21600"/>
              <a:gd name="T5" fmla="*/ 169069 h 21600"/>
              <a:gd name="T6" fmla="*/ 49515 w 21600"/>
              <a:gd name="T7" fmla="*/ 288622 h 21600"/>
              <a:gd name="T8" fmla="*/ 169069 w 21600"/>
              <a:gd name="T9" fmla="*/ 338137 h 21600"/>
              <a:gd name="T10" fmla="*/ 288622 w 21600"/>
              <a:gd name="T11" fmla="*/ 288622 h 21600"/>
              <a:gd name="T12" fmla="*/ 338137 w 21600"/>
              <a:gd name="T13" fmla="*/ 169069 h 21600"/>
              <a:gd name="T14" fmla="*/ 288622 w 21600"/>
              <a:gd name="T15" fmla="*/ 49515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FF66FF"/>
          </a:solidFill>
          <a:ln w="9525">
            <a:solidFill>
              <a:schemeClr val="tx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239" name="AutoShape 23"/>
          <p:cNvSpPr>
            <a:spLocks noChangeArrowheads="1"/>
          </p:cNvSpPr>
          <p:nvPr/>
        </p:nvSpPr>
        <p:spPr bwMode="auto">
          <a:xfrm>
            <a:off x="6804025" y="138113"/>
            <a:ext cx="338138" cy="338137"/>
          </a:xfrm>
          <a:custGeom>
            <a:avLst/>
            <a:gdLst>
              <a:gd name="T0" fmla="*/ 169069 w 21600"/>
              <a:gd name="T1" fmla="*/ 0 h 21600"/>
              <a:gd name="T2" fmla="*/ 49515 w 21600"/>
              <a:gd name="T3" fmla="*/ 49515 h 21600"/>
              <a:gd name="T4" fmla="*/ 0 w 21600"/>
              <a:gd name="T5" fmla="*/ 169069 h 21600"/>
              <a:gd name="T6" fmla="*/ 49515 w 21600"/>
              <a:gd name="T7" fmla="*/ 288622 h 21600"/>
              <a:gd name="T8" fmla="*/ 169069 w 21600"/>
              <a:gd name="T9" fmla="*/ 338137 h 21600"/>
              <a:gd name="T10" fmla="*/ 288623 w 21600"/>
              <a:gd name="T11" fmla="*/ 288622 h 21600"/>
              <a:gd name="T12" fmla="*/ 338138 w 21600"/>
              <a:gd name="T13" fmla="*/ 169069 h 21600"/>
              <a:gd name="T14" fmla="*/ 288623 w 21600"/>
              <a:gd name="T15" fmla="*/ 49515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FF66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1267"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1268"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2000" b="1"/>
              <a:t>You are free to use these templates for your personal and business presentations.</a:t>
            </a:r>
          </a:p>
        </p:txBody>
      </p:sp>
      <p:sp>
        <p:nvSpPr>
          <p:cNvPr id="11269"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b="1" u="sng"/>
              <a:t>Do</a:t>
            </a:r>
          </a:p>
          <a:p>
            <a:pPr eaLnBrk="1" hangingPunct="1">
              <a:buFont typeface="Wingdings" panose="05000000000000000000" pitchFamily="2" charset="2"/>
              <a:buChar char="ü"/>
            </a:pPr>
            <a:r>
              <a:rPr lang="en-GB" altLang="en-US" sz="1400"/>
              <a:t>Use these templates for your presentations</a:t>
            </a:r>
          </a:p>
          <a:p>
            <a:pPr eaLnBrk="1" hangingPunct="1">
              <a:buFont typeface="Wingdings" panose="05000000000000000000" pitchFamily="2" charset="2"/>
              <a:buChar char="ü"/>
            </a:pPr>
            <a:r>
              <a:rPr lang="en-GB" altLang="en-US" sz="1400"/>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t>If you like these templates, we would always appreciate a link back to our website.  Many thanks.</a:t>
            </a:r>
          </a:p>
          <a:p>
            <a:pPr eaLnBrk="1" hangingPunct="1">
              <a:buFont typeface="Wingdings" panose="05000000000000000000" pitchFamily="2" charset="2"/>
              <a:buChar char="ü"/>
            </a:pPr>
            <a:endParaRPr lang="en-US" altLang="en-US" sz="1400"/>
          </a:p>
        </p:txBody>
      </p:sp>
      <p:sp>
        <p:nvSpPr>
          <p:cNvPr id="11270"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b="1" u="sng"/>
              <a:t>Don’t</a:t>
            </a:r>
          </a:p>
          <a:p>
            <a:pPr eaLnBrk="1" hangingPunct="1">
              <a:buFont typeface="Wingdings" panose="05000000000000000000" pitchFamily="2" charset="2"/>
              <a:buChar char="û"/>
            </a:pPr>
            <a:r>
              <a:rPr lang="en-GB" altLang="en-US" sz="1400"/>
              <a:t>Resell or distribute these templates</a:t>
            </a:r>
          </a:p>
          <a:p>
            <a:pPr eaLnBrk="1" hangingPunct="1">
              <a:buFont typeface="Wingdings" panose="05000000000000000000" pitchFamily="2" charset="2"/>
              <a:buChar char="û"/>
            </a:pPr>
            <a:r>
              <a:rPr lang="en-GB" altLang="en-US" sz="1400"/>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t>Pass off any of our created content as your own work</a:t>
            </a:r>
            <a:endParaRPr lang="en-US" altLang="en-US" sz="1400"/>
          </a:p>
        </p:txBody>
      </p:sp>
      <p:sp>
        <p:nvSpPr>
          <p:cNvPr id="11271"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cs typeface="Arial" panose="020B0604020202020204" pitchFamily="34" charset="0"/>
              </a:defRPr>
            </a:lvl1pPr>
            <a:lvl2pPr>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t>You can find many more free templates on the Presentation Magazine website </a:t>
            </a:r>
            <a:r>
              <a:rPr lang="en-GB" altLang="en-US" sz="2000" b="1">
                <a:hlinkClick r:id="rId3"/>
              </a:rPr>
              <a:t>www.presentationmagazine.com</a:t>
            </a:r>
            <a:r>
              <a:rPr lang="en-GB" altLang="en-US" sz="2000" b="1"/>
              <a:t>  </a:t>
            </a:r>
            <a:endParaRPr lang="en-US" altLang="en-US" sz="2000" b="1"/>
          </a:p>
        </p:txBody>
      </p:sp>
      <p:sp>
        <p:nvSpPr>
          <p:cNvPr id="11272"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1400"/>
              <a:t>We have put a lot of work into developing all these templates and retain the copyright in them.  They are not Open Source templates.  You can use them freely providing that you do not redistribute or sell them.</a:t>
            </a:r>
            <a:endParaRPr lang="en-US" altLang="en-US" sz="140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TotalTime>
  <Words>235</Words>
  <Application>Microsoft Office PowerPoint</Application>
  <PresentationFormat>On-screen Show (4:3)</PresentationFormat>
  <Paragraphs>57</Paragraphs>
  <Slides>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Arial Black</vt:lpstr>
      <vt:lpstr>Wingdings</vt:lpstr>
      <vt:lpstr>Default Design</vt:lpstr>
      <vt:lpstr>PowerPoint Presentation</vt:lpstr>
      <vt:lpstr>PowerPoint Presentation</vt:lpstr>
      <vt:lpstr>PowerPoint Presentation</vt:lpstr>
      <vt:lpstr>PowerPoint Presentation</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Weekly Calendar Template</dc:title>
  <dc:creator>Presentation Magazine</dc:creator>
  <cp:lastModifiedBy>Jonty Pearce</cp:lastModifiedBy>
  <cp:revision>8</cp:revision>
  <dcterms:created xsi:type="dcterms:W3CDTF">2008-12-11T17:49:14Z</dcterms:created>
  <dcterms:modified xsi:type="dcterms:W3CDTF">2015-02-22T11:10:51Z</dcterms:modified>
</cp:coreProperties>
</file>